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4" r:id="rId3"/>
    <p:sldId id="256" r:id="rId4"/>
    <p:sldId id="257" r:id="rId5"/>
    <p:sldId id="258" r:id="rId6"/>
    <p:sldId id="259" r:id="rId7"/>
    <p:sldId id="260" r:id="rId8"/>
    <p:sldId id="261" r:id="rId9"/>
    <p:sldId id="262"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AD3E4A-BF3A-4C2B-B26F-780D71D0AD88}" v="8" dt="2021-12-02T16:47:27.1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4" d="100"/>
          <a:sy n="74" d="100"/>
        </p:scale>
        <p:origin x="3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6/11/relationships/changesInfo" Target="changesInfos/changesInfo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ria Lucio" userId="bef88c4465cd72d3" providerId="LiveId" clId="{8DAD3E4A-BF3A-4C2B-B26F-780D71D0AD88}"/>
    <pc:docChg chg="undo custSel modSld">
      <pc:chgData name="Valeria Lucio" userId="bef88c4465cd72d3" providerId="LiveId" clId="{8DAD3E4A-BF3A-4C2B-B26F-780D71D0AD88}" dt="2021-12-02T16:51:33.445" v="1495" actId="313"/>
      <pc:docMkLst>
        <pc:docMk/>
      </pc:docMkLst>
      <pc:sldChg chg="modSp mod">
        <pc:chgData name="Valeria Lucio" userId="bef88c4465cd72d3" providerId="LiveId" clId="{8DAD3E4A-BF3A-4C2B-B26F-780D71D0AD88}" dt="2021-12-02T16:38:52.904" v="0" actId="20577"/>
        <pc:sldMkLst>
          <pc:docMk/>
          <pc:sldMk cId="687469310" sldId="256"/>
        </pc:sldMkLst>
        <pc:spChg chg="mod">
          <ac:chgData name="Valeria Lucio" userId="bef88c4465cd72d3" providerId="LiveId" clId="{8DAD3E4A-BF3A-4C2B-B26F-780D71D0AD88}" dt="2021-12-02T16:38:52.904" v="0" actId="20577"/>
          <ac:spMkLst>
            <pc:docMk/>
            <pc:sldMk cId="687469310" sldId="256"/>
            <ac:spMk id="3" creationId="{7E1C5F44-4AEC-4BD2-B45C-2DA883A67FBC}"/>
          </ac:spMkLst>
        </pc:spChg>
      </pc:sldChg>
      <pc:sldChg chg="addSp modSp mod">
        <pc:chgData name="Valeria Lucio" userId="bef88c4465cd72d3" providerId="LiveId" clId="{8DAD3E4A-BF3A-4C2B-B26F-780D71D0AD88}" dt="2021-12-02T16:43:00.272" v="276" actId="313"/>
        <pc:sldMkLst>
          <pc:docMk/>
          <pc:sldMk cId="799652726" sldId="257"/>
        </pc:sldMkLst>
        <pc:spChg chg="add mod">
          <ac:chgData name="Valeria Lucio" userId="bef88c4465cd72d3" providerId="LiveId" clId="{8DAD3E4A-BF3A-4C2B-B26F-780D71D0AD88}" dt="2021-12-02T16:43:00.272" v="276" actId="313"/>
          <ac:spMkLst>
            <pc:docMk/>
            <pc:sldMk cId="799652726" sldId="257"/>
            <ac:spMk id="2" creationId="{5B454012-D4AC-4469-9A37-76FD0AB34528}"/>
          </ac:spMkLst>
        </pc:spChg>
      </pc:sldChg>
      <pc:sldChg chg="addSp modSp mod">
        <pc:chgData name="Valeria Lucio" userId="bef88c4465cd72d3" providerId="LiveId" clId="{8DAD3E4A-BF3A-4C2B-B26F-780D71D0AD88}" dt="2021-12-02T16:46:47.203" v="617" actId="2"/>
        <pc:sldMkLst>
          <pc:docMk/>
          <pc:sldMk cId="1364448943" sldId="258"/>
        </pc:sldMkLst>
        <pc:spChg chg="add mod">
          <ac:chgData name="Valeria Lucio" userId="bef88c4465cd72d3" providerId="LiveId" clId="{8DAD3E4A-BF3A-4C2B-B26F-780D71D0AD88}" dt="2021-12-02T16:46:47.203" v="617" actId="2"/>
          <ac:spMkLst>
            <pc:docMk/>
            <pc:sldMk cId="1364448943" sldId="258"/>
            <ac:spMk id="2" creationId="{2681DF80-0CED-4FA6-9187-2AFE02851798}"/>
          </ac:spMkLst>
        </pc:spChg>
      </pc:sldChg>
      <pc:sldChg chg="addSp modSp mod">
        <pc:chgData name="Valeria Lucio" userId="bef88c4465cd72d3" providerId="LiveId" clId="{8DAD3E4A-BF3A-4C2B-B26F-780D71D0AD88}" dt="2021-12-02T16:45:27.449" v="611" actId="20577"/>
        <pc:sldMkLst>
          <pc:docMk/>
          <pc:sldMk cId="1378385372" sldId="259"/>
        </pc:sldMkLst>
        <pc:spChg chg="add mod">
          <ac:chgData name="Valeria Lucio" userId="bef88c4465cd72d3" providerId="LiveId" clId="{8DAD3E4A-BF3A-4C2B-B26F-780D71D0AD88}" dt="2021-12-02T16:45:27.449" v="611" actId="20577"/>
          <ac:spMkLst>
            <pc:docMk/>
            <pc:sldMk cId="1378385372" sldId="259"/>
            <ac:spMk id="2" creationId="{E614970E-63DB-4DA8-A4ED-91E60E8EB02C}"/>
          </ac:spMkLst>
        </pc:spChg>
        <pc:spChg chg="mod">
          <ac:chgData name="Valeria Lucio" userId="bef88c4465cd72d3" providerId="LiveId" clId="{8DAD3E4A-BF3A-4C2B-B26F-780D71D0AD88}" dt="2021-12-02T16:44:11.254" v="438" actId="20577"/>
          <ac:spMkLst>
            <pc:docMk/>
            <pc:sldMk cId="1378385372" sldId="259"/>
            <ac:spMk id="6" creationId="{7F427339-0A2B-4C0A-A94E-40AE34B8C9B2}"/>
          </ac:spMkLst>
        </pc:spChg>
      </pc:sldChg>
      <pc:sldChg chg="addSp delSp modSp mod">
        <pc:chgData name="Valeria Lucio" userId="bef88c4465cd72d3" providerId="LiveId" clId="{8DAD3E4A-BF3A-4C2B-B26F-780D71D0AD88}" dt="2021-12-02T16:48:32.008" v="911" actId="5793"/>
        <pc:sldMkLst>
          <pc:docMk/>
          <pc:sldMk cId="2550499709" sldId="260"/>
        </pc:sldMkLst>
        <pc:spChg chg="add del mod">
          <ac:chgData name="Valeria Lucio" userId="bef88c4465cd72d3" providerId="LiveId" clId="{8DAD3E4A-BF3A-4C2B-B26F-780D71D0AD88}" dt="2021-12-02T16:48:32.008" v="911" actId="5793"/>
          <ac:spMkLst>
            <pc:docMk/>
            <pc:sldMk cId="2550499709" sldId="260"/>
            <ac:spMk id="2" creationId="{E9525D9C-B609-4340-A737-4F68BBBCD095}"/>
          </ac:spMkLst>
        </pc:spChg>
        <pc:spChg chg="mod">
          <ac:chgData name="Valeria Lucio" userId="bef88c4465cd72d3" providerId="LiveId" clId="{8DAD3E4A-BF3A-4C2B-B26F-780D71D0AD88}" dt="2021-12-02T16:47:21.825" v="648" actId="27636"/>
          <ac:spMkLst>
            <pc:docMk/>
            <pc:sldMk cId="2550499709" sldId="260"/>
            <ac:spMk id="8" creationId="{BBC84004-810A-464E-8E30-70FF9269D6A1}"/>
          </ac:spMkLst>
        </pc:spChg>
      </pc:sldChg>
      <pc:sldChg chg="addSp modSp mod">
        <pc:chgData name="Valeria Lucio" userId="bef88c4465cd72d3" providerId="LiveId" clId="{8DAD3E4A-BF3A-4C2B-B26F-780D71D0AD88}" dt="2021-12-02T16:49:53.539" v="1155" actId="20577"/>
        <pc:sldMkLst>
          <pc:docMk/>
          <pc:sldMk cId="396214159" sldId="261"/>
        </pc:sldMkLst>
        <pc:spChg chg="add mod">
          <ac:chgData name="Valeria Lucio" userId="bef88c4465cd72d3" providerId="LiveId" clId="{8DAD3E4A-BF3A-4C2B-B26F-780D71D0AD88}" dt="2021-12-02T16:49:53.539" v="1155" actId="20577"/>
          <ac:spMkLst>
            <pc:docMk/>
            <pc:sldMk cId="396214159" sldId="261"/>
            <ac:spMk id="2" creationId="{552452BA-185C-454C-9546-034FABE9FBEA}"/>
          </ac:spMkLst>
        </pc:spChg>
        <pc:spChg chg="mod">
          <ac:chgData name="Valeria Lucio" userId="bef88c4465cd72d3" providerId="LiveId" clId="{8DAD3E4A-BF3A-4C2B-B26F-780D71D0AD88}" dt="2021-12-02T16:48:58.508" v="916" actId="20577"/>
          <ac:spMkLst>
            <pc:docMk/>
            <pc:sldMk cId="396214159" sldId="261"/>
            <ac:spMk id="7" creationId="{C2BDF89B-6D28-4A48-A164-1CB5BE4B7213}"/>
          </ac:spMkLst>
        </pc:spChg>
      </pc:sldChg>
      <pc:sldChg chg="addSp modSp mod">
        <pc:chgData name="Valeria Lucio" userId="bef88c4465cd72d3" providerId="LiveId" clId="{8DAD3E4A-BF3A-4C2B-B26F-780D71D0AD88}" dt="2021-12-02T16:51:33.445" v="1495" actId="313"/>
        <pc:sldMkLst>
          <pc:docMk/>
          <pc:sldMk cId="1036554855" sldId="262"/>
        </pc:sldMkLst>
        <pc:spChg chg="add mod">
          <ac:chgData name="Valeria Lucio" userId="bef88c4465cd72d3" providerId="LiveId" clId="{8DAD3E4A-BF3A-4C2B-B26F-780D71D0AD88}" dt="2021-12-02T16:51:33.445" v="1495" actId="313"/>
          <ac:spMkLst>
            <pc:docMk/>
            <pc:sldMk cId="1036554855" sldId="262"/>
            <ac:spMk id="2" creationId="{A1DFC39E-4E12-423A-A59A-701FD8FEA8DC}"/>
          </ac:spMkLst>
        </pc:spChg>
        <pc:spChg chg="mod">
          <ac:chgData name="Valeria Lucio" userId="bef88c4465cd72d3" providerId="LiveId" clId="{8DAD3E4A-BF3A-4C2B-B26F-780D71D0AD88}" dt="2021-12-02T16:50:08.331" v="1160" actId="20577"/>
          <ac:spMkLst>
            <pc:docMk/>
            <pc:sldMk cId="1036554855" sldId="262"/>
            <ac:spMk id="8" creationId="{AA06AA89-4DBD-4F01-84A1-9F9B1CA2B19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593375E-46A7-4920-8B97-B48B31E4D64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xmlns="" id="{7E3D2EE0-695C-42B4-8986-46231D6A7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xmlns="" id="{615226B9-94C9-4E18-A42E-866429DB0376}"/>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xmlns="" id="{E2F6815A-3D40-417F-B437-735910F258DB}"/>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625DD484-CAEB-4887-A65A-A1F1F63109FA}"/>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87741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B9C99D9-CF50-4BBB-B5A6-F3E17442C7B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7EB54DAC-9775-40C5-B34D-956054772B1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EAFFBB6F-68E3-4322-B498-E85131586EA0}"/>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xmlns="" id="{558B8EC8-FEEC-47BA-8C6A-81F8E40CF981}"/>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3D523BC6-AF62-49F6-B224-153561B153CB}"/>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3960573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BED1AF36-FE93-4300-AA81-6EA2DFD660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63FB2344-0116-4FD5-A6D8-BBCB2060F85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DA72B98F-2E68-4977-A3EA-427B4C70F901}"/>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xmlns="" id="{471DC300-4C77-4862-9621-F2B77920ED58}"/>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BB67AC3C-4324-40F9-8856-2C8FD56DC25D}"/>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575000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4160567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351643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873388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141322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ES">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502424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ES">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537899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ES">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7654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60490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ABCDDBE-A142-4CFA-A04F-15F4A124153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FEC82AF2-D4AF-4A0E-BF93-F77D4FAA34D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A49FF082-C2C2-43E5-80A5-E38727B24D79}"/>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xmlns="" id="{6EDF7AA8-2392-4CFC-A386-81FACF2A2DCE}"/>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B950E4D3-CB0E-4733-AC14-F533B8C04F8B}"/>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242967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7602731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67626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76247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96519A5-EA9B-40E0-A5B0-E722F8C498A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A4CB42E7-707A-43F8-AEFC-E8D09A28B4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880C2F3B-6AAF-4EC7-BC21-07BD76BB3A19}"/>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xmlns="" id="{7FC3C89B-5F8C-4D9C-82AD-5D13E460E02F}"/>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5BF3661C-6492-45F4-BD78-F64752FCC589}"/>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991079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242E1EF-64FC-4975-862F-C121FD61939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4D475289-E3C5-481A-952C-77BE2406B48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xmlns="" id="{9A278717-0A85-4D89-BD3B-F694416A2C5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xmlns="" id="{7387D74F-DBE8-4ADB-BBD3-786EFDE2EC2C}"/>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6" name="Marcador de pie de página 5">
            <a:extLst>
              <a:ext uri="{FF2B5EF4-FFF2-40B4-BE49-F238E27FC236}">
                <a16:creationId xmlns:a16="http://schemas.microsoft.com/office/drawing/2014/main" xmlns="" id="{50C3E35F-E7AC-488E-A40B-9FA35B1A12F8}"/>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xmlns="" id="{04D4D8E5-A671-4D82-9081-C77F4A196779}"/>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356513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19E98D7-7D5D-4043-BDB7-67920A608A5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03B8A873-3F1A-4605-AA04-087409A50C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31E9B2D4-9A2A-4E88-8D7E-9EC137A16A5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xmlns="" id="{88D9128D-2364-42C7-A786-2E4B178DAC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7BFDE5AC-6B87-410B-84AC-766ACC2F9FE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xmlns="" id="{5283ECE4-F8E8-4375-94D5-932DE88DAAFC}"/>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8" name="Marcador de pie de página 7">
            <a:extLst>
              <a:ext uri="{FF2B5EF4-FFF2-40B4-BE49-F238E27FC236}">
                <a16:creationId xmlns:a16="http://schemas.microsoft.com/office/drawing/2014/main" xmlns="" id="{36808046-78D8-47E0-901B-8BBD9D6D0FA8}"/>
              </a:ext>
            </a:extLst>
          </p:cNvPr>
          <p:cNvSpPr>
            <a:spLocks noGrp="1"/>
          </p:cNvSpPr>
          <p:nvPr>
            <p:ph type="ftr" sz="quarter" idx="11"/>
          </p:nvPr>
        </p:nvSpPr>
        <p:spPr/>
        <p:txBody>
          <a:bodyPr/>
          <a:lstStyle/>
          <a:p>
            <a:endParaRPr lang="es-MX" dirty="0"/>
          </a:p>
        </p:txBody>
      </p:sp>
      <p:sp>
        <p:nvSpPr>
          <p:cNvPr id="9" name="Marcador de número de diapositiva 8">
            <a:extLst>
              <a:ext uri="{FF2B5EF4-FFF2-40B4-BE49-F238E27FC236}">
                <a16:creationId xmlns:a16="http://schemas.microsoft.com/office/drawing/2014/main" xmlns="" id="{FD39A48E-F7FD-4B94-80A1-BF58A646D8EB}"/>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144459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4A1C253-25C4-4BFB-A1E1-B48EC345EF8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xmlns="" id="{2FF189D8-5589-41A1-BE13-FAB33C822C95}"/>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4" name="Marcador de pie de página 3">
            <a:extLst>
              <a:ext uri="{FF2B5EF4-FFF2-40B4-BE49-F238E27FC236}">
                <a16:creationId xmlns:a16="http://schemas.microsoft.com/office/drawing/2014/main" xmlns="" id="{4230057D-7C15-4A22-BD56-53968B8A6992}"/>
              </a:ext>
            </a:extLst>
          </p:cNvPr>
          <p:cNvSpPr>
            <a:spLocks noGrp="1"/>
          </p:cNvSpPr>
          <p:nvPr>
            <p:ph type="ftr" sz="quarter" idx="11"/>
          </p:nvPr>
        </p:nvSpPr>
        <p:spPr/>
        <p:txBody>
          <a:bodyPr/>
          <a:lstStyle/>
          <a:p>
            <a:endParaRPr lang="es-MX" dirty="0"/>
          </a:p>
        </p:txBody>
      </p:sp>
      <p:sp>
        <p:nvSpPr>
          <p:cNvPr id="5" name="Marcador de número de diapositiva 4">
            <a:extLst>
              <a:ext uri="{FF2B5EF4-FFF2-40B4-BE49-F238E27FC236}">
                <a16:creationId xmlns:a16="http://schemas.microsoft.com/office/drawing/2014/main" xmlns="" id="{5FB8536B-53F0-4B16-A798-67CC832AF447}"/>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910389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C69CD150-C4BF-47E2-9747-170B5353EC7C}"/>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3" name="Marcador de pie de página 2">
            <a:extLst>
              <a:ext uri="{FF2B5EF4-FFF2-40B4-BE49-F238E27FC236}">
                <a16:creationId xmlns:a16="http://schemas.microsoft.com/office/drawing/2014/main" xmlns="" id="{EF92CA45-8D3B-4A35-861C-A9F8E8E0CBAE}"/>
              </a:ext>
            </a:extLst>
          </p:cNvPr>
          <p:cNvSpPr>
            <a:spLocks noGrp="1"/>
          </p:cNvSpPr>
          <p:nvPr>
            <p:ph type="ftr" sz="quarter" idx="11"/>
          </p:nvPr>
        </p:nvSpPr>
        <p:spPr/>
        <p:txBody>
          <a:bodyPr/>
          <a:lstStyle/>
          <a:p>
            <a:endParaRPr lang="es-MX" dirty="0"/>
          </a:p>
        </p:txBody>
      </p:sp>
      <p:sp>
        <p:nvSpPr>
          <p:cNvPr id="4" name="Marcador de número de diapositiva 3">
            <a:extLst>
              <a:ext uri="{FF2B5EF4-FFF2-40B4-BE49-F238E27FC236}">
                <a16:creationId xmlns:a16="http://schemas.microsoft.com/office/drawing/2014/main" xmlns="" id="{DD02F2B2-76DE-41B0-AF07-E9B4E3CE3375}"/>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440926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BB0043D-B771-4411-90FF-424C0470F6E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2CB1A688-056F-4B8A-9911-9BB53361DB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xmlns="" id="{F8E4371D-09B1-4371-8EF9-206D2665C3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BEE2AC47-EC8F-47CF-B31A-EE83D008273C}"/>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6" name="Marcador de pie de página 5">
            <a:extLst>
              <a:ext uri="{FF2B5EF4-FFF2-40B4-BE49-F238E27FC236}">
                <a16:creationId xmlns:a16="http://schemas.microsoft.com/office/drawing/2014/main" xmlns="" id="{364B148F-D894-4189-AF42-DA956492F6F8}"/>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xmlns="" id="{F784146B-3A12-4310-8570-C75C56230B16}"/>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3043013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7040C9A-6FAF-4087-A31B-AFD4E268621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xmlns="" id="{C9AFB6AE-F836-428A-8507-2BDE8FE3BD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a:extLst>
              <a:ext uri="{FF2B5EF4-FFF2-40B4-BE49-F238E27FC236}">
                <a16:creationId xmlns:a16="http://schemas.microsoft.com/office/drawing/2014/main" xmlns="" id="{86C22BA2-9F94-4AB2-9380-3D9ECE4226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7E609B87-6C8D-413D-90DB-320CEA81D8E0}"/>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6" name="Marcador de pie de página 5">
            <a:extLst>
              <a:ext uri="{FF2B5EF4-FFF2-40B4-BE49-F238E27FC236}">
                <a16:creationId xmlns:a16="http://schemas.microsoft.com/office/drawing/2014/main" xmlns="" id="{857F79B5-E8BF-42A7-84E7-0D6C7F156356}"/>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xmlns="" id="{48DA9005-DF64-46EC-954C-2549D2095E77}"/>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3969392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6E6BB62B-A5FC-4534-8CD1-65D1AB425E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64A63BA7-05E8-4352-9717-31431ECDD0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396C85BB-61D2-4933-849E-9C50062A18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xmlns="" id="{9F42FDF5-166E-4D7E-8BBF-7FC79CC7D4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a:extLst>
              <a:ext uri="{FF2B5EF4-FFF2-40B4-BE49-F238E27FC236}">
                <a16:creationId xmlns:a16="http://schemas.microsoft.com/office/drawing/2014/main" xmlns="" id="{723B603B-33E9-4D98-BF11-D0DDB67A42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768200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71E8B-6CA5-40B2-8038-0E112F3DAC1C}" type="datetimeFigureOut">
              <a:rPr lang="es-ES" smtClean="0">
                <a:solidFill>
                  <a:prstClr val="black">
                    <a:tint val="75000"/>
                  </a:prstClr>
                </a:solidFill>
              </a:rPr>
              <a:pPr/>
              <a:t>02/12/2021</a:t>
            </a:fld>
            <a:endParaRPr lang="es-ES">
              <a:solidFill>
                <a:prstClr val="black">
                  <a:tint val="75000"/>
                </a:prstClr>
              </a:solidFill>
            </a:endParaRP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solidFill>
                <a:prstClr val="black">
                  <a:tint val="75000"/>
                </a:prstClr>
              </a:solidFill>
            </a:endParaRP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556C4-DFC3-4611-A7CC-780699185E26}"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272255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EE74783-D4B0-48B4-BD3A-BF0B544C6CEB}"/>
              </a:ext>
            </a:extLst>
          </p:cNvPr>
          <p:cNvSpPr>
            <a:spLocks noGrp="1"/>
          </p:cNvSpPr>
          <p:nvPr>
            <p:ph type="ctrTitle"/>
          </p:nvPr>
        </p:nvSpPr>
        <p:spPr>
          <a:xfrm>
            <a:off x="141302" y="298137"/>
            <a:ext cx="11918830" cy="7378115"/>
          </a:xfrm>
        </p:spPr>
        <p:txBody>
          <a:bodyPr vert="horz" lIns="91440" tIns="45720" rIns="91440" bIns="45720" rtlCol="0" anchor="b">
            <a:noAutofit/>
          </a:bodyPr>
          <a:lstStyle/>
          <a:p>
            <a:r>
              <a:rPr lang="es-MX" sz="3200" b="1" dirty="0">
                <a:cs typeface="Calibri Light"/>
              </a:rPr>
              <a:t>Escuela Normal de Educación Prescolar</a:t>
            </a:r>
            <a:br>
              <a:rPr lang="es-MX" sz="3200" b="1" dirty="0">
                <a:cs typeface="Calibri Light"/>
              </a:rPr>
            </a:br>
            <a:r>
              <a:rPr lang="es-MX" sz="2000" b="1" dirty="0">
                <a:cs typeface="Calibri Light"/>
              </a:rPr>
              <a:t>Ciclo</a:t>
            </a:r>
            <a:r>
              <a:rPr lang="es-MX" sz="2000" b="1" dirty="0">
                <a:ea typeface="+mj-lt"/>
                <a:cs typeface="+mj-lt"/>
              </a:rPr>
              <a:t> escolar 2021-2022              </a:t>
            </a:r>
            <a:br>
              <a:rPr lang="es-MX" sz="2000" b="1" dirty="0">
                <a:ea typeface="+mj-lt"/>
                <a:cs typeface="+mj-lt"/>
              </a:rPr>
            </a:br>
            <a:r>
              <a:rPr lang="es-MX" sz="2000" b="1" dirty="0">
                <a:ea typeface="+mj-lt"/>
                <a:cs typeface="+mj-lt"/>
              </a:rPr>
              <a:t>Primer Semestre</a:t>
            </a:r>
            <a:br>
              <a:rPr lang="es-MX" sz="2000" b="1" dirty="0">
                <a:ea typeface="+mj-lt"/>
                <a:cs typeface="+mj-lt"/>
              </a:rPr>
            </a:br>
            <a:r>
              <a:rPr lang="es-MX" sz="2000" b="1" dirty="0">
                <a:ea typeface="+mj-lt"/>
                <a:cs typeface="+mj-lt"/>
              </a:rPr>
              <a:t>Materia: El sujeto y su formación profesional </a:t>
            </a:r>
            <a:endParaRPr lang="en-US" sz="2000" b="1" dirty="0">
              <a:cs typeface="Calibri Light"/>
            </a:endParaRPr>
          </a:p>
          <a:p>
            <a:r>
              <a:rPr lang="es-MX" sz="2000" b="1" dirty="0">
                <a:ea typeface="+mj-lt"/>
                <a:cs typeface="+mj-lt"/>
              </a:rPr>
              <a:t>Docente: Graciano Montoya Hoyos </a:t>
            </a:r>
            <a:endParaRPr lang="es-MX" sz="2000" b="1" dirty="0">
              <a:cs typeface="Calibri Light"/>
            </a:endParaRPr>
          </a:p>
          <a:p>
            <a:r>
              <a:rPr lang="es-MX" sz="2000" b="1" dirty="0">
                <a:ea typeface="+mj-lt"/>
                <a:cs typeface="+mj-lt"/>
              </a:rPr>
              <a:t>Unidad 3. </a:t>
            </a:r>
            <a:r>
              <a:rPr lang="es-MX" sz="2000" b="1" dirty="0" smtClean="0">
                <a:ea typeface="+mj-lt"/>
                <a:cs typeface="+mj-lt"/>
              </a:rPr>
              <a:t/>
            </a:r>
            <a:br>
              <a:rPr lang="es-MX" sz="2000" b="1" dirty="0" smtClean="0">
                <a:ea typeface="+mj-lt"/>
                <a:cs typeface="+mj-lt"/>
              </a:rPr>
            </a:br>
            <a:r>
              <a:rPr lang="es-MX" sz="2000" b="1" dirty="0" smtClean="0">
                <a:ea typeface="+mj-lt"/>
                <a:cs typeface="+mj-lt"/>
              </a:rPr>
              <a:t>EL </a:t>
            </a:r>
            <a:r>
              <a:rPr lang="es-MX" sz="2000" b="1" dirty="0">
                <a:ea typeface="+mj-lt"/>
                <a:cs typeface="+mj-lt"/>
              </a:rPr>
              <a:t>DOCENTE QUE QUEREMOS: ENTRE LA POLITICA EDUCATIVA Y LAS CONDICIONES DE </a:t>
            </a:r>
            <a:r>
              <a:rPr lang="es-MX" sz="2000" b="1" dirty="0" smtClean="0">
                <a:ea typeface="+mj-lt"/>
                <a:cs typeface="+mj-lt"/>
              </a:rPr>
              <a:t/>
            </a:r>
            <a:br>
              <a:rPr lang="es-MX" sz="2000" b="1" dirty="0" smtClean="0">
                <a:ea typeface="+mj-lt"/>
                <a:cs typeface="+mj-lt"/>
              </a:rPr>
            </a:br>
            <a:r>
              <a:rPr lang="es-MX" sz="2000" b="1" dirty="0" smtClean="0">
                <a:ea typeface="+mj-lt"/>
                <a:cs typeface="+mj-lt"/>
              </a:rPr>
              <a:t>FORMACION </a:t>
            </a:r>
            <a:r>
              <a:rPr lang="es-MX" sz="2000" b="1" dirty="0">
                <a:ea typeface="+mj-lt"/>
                <a:cs typeface="+mj-lt"/>
              </a:rPr>
              <a:t>Y DESARROLLO </a:t>
            </a:r>
            <a:r>
              <a:rPr lang="es-MX" sz="2000" b="1" dirty="0" smtClean="0">
                <a:ea typeface="+mj-lt"/>
                <a:cs typeface="+mj-lt"/>
              </a:rPr>
              <a:t>PROFESIONAL</a:t>
            </a:r>
            <a:br>
              <a:rPr lang="es-MX" sz="2000" b="1" dirty="0" smtClean="0">
                <a:ea typeface="+mj-lt"/>
                <a:cs typeface="+mj-lt"/>
              </a:rPr>
            </a:br>
            <a:r>
              <a:rPr lang="es-MX" sz="2000" b="1" dirty="0" smtClean="0">
                <a:ea typeface="+mj-lt"/>
                <a:cs typeface="+mj-lt"/>
              </a:rPr>
              <a:t/>
            </a:r>
            <a:br>
              <a:rPr lang="es-MX" sz="2000" b="1" dirty="0" smtClean="0">
                <a:ea typeface="+mj-lt"/>
                <a:cs typeface="+mj-lt"/>
              </a:rPr>
            </a:br>
            <a:r>
              <a:rPr lang="es-MX" sz="2000" b="1" dirty="0" smtClean="0">
                <a:ea typeface="+mj-lt"/>
                <a:cs typeface="+mj-lt"/>
              </a:rPr>
              <a:t>1 </a:t>
            </a:r>
            <a:r>
              <a:rPr lang="es-MX" sz="2000" b="1" dirty="0">
                <a:ea typeface="+mj-lt"/>
                <a:cs typeface="+mj-lt"/>
              </a:rPr>
              <a:t>“C” </a:t>
            </a:r>
          </a:p>
          <a:p>
            <a:r>
              <a:rPr lang="es-MX" sz="2000" b="1" dirty="0">
                <a:ea typeface="+mj-lt"/>
                <a:cs typeface="+mj-lt"/>
              </a:rPr>
              <a:t/>
            </a:r>
            <a:br>
              <a:rPr lang="es-MX" sz="2000" b="1" dirty="0">
                <a:ea typeface="+mj-lt"/>
                <a:cs typeface="+mj-lt"/>
              </a:rPr>
            </a:br>
            <a:r>
              <a:rPr lang="es-MX" sz="2000" b="1" dirty="0" smtClean="0">
                <a:ea typeface="+mj-lt"/>
                <a:cs typeface="+mj-lt"/>
              </a:rPr>
              <a:t>Integrantes: </a:t>
            </a:r>
            <a:br>
              <a:rPr lang="es-MX" sz="2000" b="1" dirty="0" smtClean="0">
                <a:ea typeface="+mj-lt"/>
                <a:cs typeface="+mj-lt"/>
              </a:rPr>
            </a:br>
            <a:r>
              <a:rPr lang="es-MX" sz="2000" b="1" dirty="0" smtClean="0">
                <a:ea typeface="+mj-lt"/>
                <a:cs typeface="+mj-lt"/>
              </a:rPr>
              <a:t>Valeria Lucio Cruz</a:t>
            </a:r>
            <a:r>
              <a:rPr lang="es-MX" sz="2000" b="1" dirty="0" smtClean="0">
                <a:ea typeface="+mj-lt"/>
                <a:cs typeface="+mj-lt"/>
              </a:rPr>
              <a:t/>
            </a:r>
            <a:br>
              <a:rPr lang="es-MX" sz="2000" b="1" dirty="0" smtClean="0">
                <a:ea typeface="+mj-lt"/>
                <a:cs typeface="+mj-lt"/>
              </a:rPr>
            </a:br>
            <a:r>
              <a:rPr lang="es-MX" sz="2000" b="1" dirty="0" smtClean="0">
                <a:ea typeface="+mj-lt"/>
                <a:cs typeface="+mj-lt"/>
              </a:rPr>
              <a:t>Marisol </a:t>
            </a:r>
            <a:r>
              <a:rPr lang="es-MX" sz="2000" b="1" dirty="0">
                <a:ea typeface="+mj-lt"/>
                <a:cs typeface="+mj-lt"/>
              </a:rPr>
              <a:t>Pérez </a:t>
            </a:r>
            <a:r>
              <a:rPr lang="es-MX" sz="2000" b="1" dirty="0" smtClean="0">
                <a:ea typeface="+mj-lt"/>
                <a:cs typeface="+mj-lt"/>
              </a:rPr>
              <a:t>López</a:t>
            </a:r>
            <a:br>
              <a:rPr lang="es-MX" sz="2000" b="1" dirty="0" smtClean="0">
                <a:ea typeface="+mj-lt"/>
                <a:cs typeface="+mj-lt"/>
              </a:rPr>
            </a:br>
            <a:r>
              <a:rPr lang="es-MX" sz="2000" b="1" dirty="0" smtClean="0">
                <a:ea typeface="+mj-lt"/>
                <a:cs typeface="+mj-lt"/>
              </a:rPr>
              <a:t>Karen Alondra</a:t>
            </a:r>
            <a:r>
              <a:rPr lang="es-MX" sz="2000" b="1" dirty="0">
                <a:ea typeface="+mj-lt"/>
                <a:cs typeface="+mj-lt"/>
              </a:rPr>
              <a:t/>
            </a:r>
            <a:br>
              <a:rPr lang="es-MX" sz="2000" b="1" dirty="0">
                <a:ea typeface="+mj-lt"/>
                <a:cs typeface="+mj-lt"/>
              </a:rPr>
            </a:br>
            <a:r>
              <a:rPr lang="es-MX" sz="2000" dirty="0">
                <a:ea typeface="+mj-lt"/>
                <a:cs typeface="+mj-lt"/>
              </a:rPr>
              <a:t/>
            </a:r>
            <a:br>
              <a:rPr lang="es-MX" sz="2000" dirty="0">
                <a:ea typeface="+mj-lt"/>
                <a:cs typeface="+mj-lt"/>
              </a:rPr>
            </a:br>
            <a:r>
              <a:rPr lang="es-MX" sz="2000" b="1" dirty="0">
                <a:ea typeface="+mj-lt"/>
                <a:cs typeface="+mj-lt"/>
              </a:rPr>
              <a:t>Trayecto formativo: Bases Teóricas- Metodológicas para la Enseñanza </a:t>
            </a:r>
            <a:endParaRPr lang="es-MX" sz="2000" b="1" dirty="0">
              <a:cs typeface="Calibri Light"/>
            </a:endParaRPr>
          </a:p>
          <a:p>
            <a:r>
              <a:rPr lang="es-MX" sz="2000" b="1" dirty="0">
                <a:ea typeface="+mj-lt"/>
                <a:cs typeface="+mj-lt"/>
              </a:rPr>
              <a:t>Competencias Genéricas: </a:t>
            </a:r>
            <a:endParaRPr lang="es-MX" sz="2000" b="1" dirty="0">
              <a:cs typeface="Calibri Light"/>
            </a:endParaRPr>
          </a:p>
          <a:p>
            <a:r>
              <a:rPr lang="es-MX" sz="2000" b="1" dirty="0">
                <a:ea typeface="+mj-lt"/>
                <a:cs typeface="+mj-lt"/>
              </a:rPr>
              <a:t>1- Aprende de manera autónoma y muestra iniciativa para auto- regularse y fortalecer su desarrollo personal </a:t>
            </a:r>
            <a:br>
              <a:rPr lang="es-MX" sz="2000" b="1" dirty="0">
                <a:ea typeface="+mj-lt"/>
                <a:cs typeface="+mj-lt"/>
              </a:rPr>
            </a:br>
            <a:r>
              <a:rPr lang="es-MX" sz="2000" b="1" dirty="0">
                <a:ea typeface="+mj-lt"/>
                <a:cs typeface="+mj-lt"/>
              </a:rPr>
              <a:t>2- Utiliza las tecnologías de la información y la comunicación de manera crítica.</a:t>
            </a:r>
            <a:br>
              <a:rPr lang="es-MX" sz="2000" b="1" dirty="0">
                <a:ea typeface="+mj-lt"/>
                <a:cs typeface="+mj-lt"/>
              </a:rPr>
            </a:br>
            <a:r>
              <a:rPr lang="es-MX" sz="2000" b="1" dirty="0">
                <a:ea typeface="+mj-lt"/>
                <a:cs typeface="+mj-lt"/>
              </a:rPr>
              <a:t> 3- Aplica sus habilidades lingüísticas y comunicativas en diversos contextos. </a:t>
            </a:r>
            <a:endParaRPr lang="es-MX" sz="2000" b="1" dirty="0">
              <a:cs typeface="Calibri Light"/>
            </a:endParaRPr>
          </a:p>
          <a:p>
            <a:r>
              <a:rPr lang="es-MX" sz="2000" b="1" dirty="0">
                <a:ea typeface="+mj-lt"/>
                <a:cs typeface="+mj-lt"/>
              </a:rPr>
              <a:t/>
            </a:r>
            <a:br>
              <a:rPr lang="es-MX" sz="2000" b="1" dirty="0">
                <a:ea typeface="+mj-lt"/>
                <a:cs typeface="+mj-lt"/>
              </a:rPr>
            </a:br>
            <a:r>
              <a:rPr lang="es-MX" sz="2000" b="1" dirty="0">
                <a:ea typeface="+mj-lt"/>
                <a:cs typeface="+mj-lt"/>
              </a:rPr>
              <a:t>Fecha </a:t>
            </a:r>
            <a:r>
              <a:rPr lang="es-MX" sz="2000" b="1" dirty="0" smtClean="0">
                <a:ea typeface="+mj-lt"/>
                <a:cs typeface="+mj-lt"/>
              </a:rPr>
              <a:t>02/12/2021</a:t>
            </a:r>
            <a:r>
              <a:rPr lang="es-MX" sz="2000" b="1" dirty="0">
                <a:cs typeface="Calibri Light"/>
              </a:rPr>
              <a:t/>
            </a:r>
            <a:br>
              <a:rPr lang="es-MX" sz="2000" b="1" dirty="0">
                <a:cs typeface="Calibri Light"/>
              </a:rPr>
            </a:br>
            <a:endParaRPr lang="en-US" b="1" dirty="0">
              <a:cs typeface="Calibri Light"/>
            </a:endParaRPr>
          </a:p>
        </p:txBody>
      </p:sp>
      <p:pic>
        <p:nvPicPr>
          <p:cNvPr id="5" name="Imagen 5">
            <a:extLst>
              <a:ext uri="{FF2B5EF4-FFF2-40B4-BE49-F238E27FC236}">
                <a16:creationId xmlns:a16="http://schemas.microsoft.com/office/drawing/2014/main" xmlns="" id="{9B3A8785-2665-4F89-A441-BF132BFB6986}"/>
              </a:ext>
            </a:extLst>
          </p:cNvPr>
          <p:cNvPicPr>
            <a:picLocks noChangeAspect="1"/>
          </p:cNvPicPr>
          <p:nvPr/>
        </p:nvPicPr>
        <p:blipFill>
          <a:blip r:embed="rId2"/>
          <a:stretch>
            <a:fillRect/>
          </a:stretch>
        </p:blipFill>
        <p:spPr>
          <a:xfrm>
            <a:off x="517943" y="200727"/>
            <a:ext cx="2482791" cy="1771561"/>
          </a:xfrm>
          <a:prstGeom prst="rect">
            <a:avLst/>
          </a:prstGeom>
        </p:spPr>
      </p:pic>
    </p:spTree>
    <p:extLst>
      <p:ext uri="{BB962C8B-B14F-4D97-AF65-F5344CB8AC3E}">
        <p14:creationId xmlns:p14="http://schemas.microsoft.com/office/powerpoint/2010/main" val="163077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 name="Título 1">
            <a:extLst>
              <a:ext uri="{FF2B5EF4-FFF2-40B4-BE49-F238E27FC236}">
                <a16:creationId xmlns:a16="http://schemas.microsoft.com/office/drawing/2014/main" xmlns="" id="{1DEA0EC3-D63A-4333-B9C1-F64D94522404}"/>
              </a:ext>
            </a:extLst>
          </p:cNvPr>
          <p:cNvSpPr>
            <a:spLocks noGrp="1"/>
          </p:cNvSpPr>
          <p:nvPr>
            <p:ph type="ctrTitle"/>
          </p:nvPr>
        </p:nvSpPr>
        <p:spPr>
          <a:xfrm>
            <a:off x="3316186" y="2541814"/>
            <a:ext cx="5782716" cy="2150719"/>
          </a:xfrm>
          <a:noFill/>
        </p:spPr>
        <p:txBody>
          <a:bodyPr anchor="ctr">
            <a:normAutofit fontScale="90000"/>
          </a:bodyPr>
          <a:lstStyle/>
          <a:p>
            <a:r>
              <a:rPr lang="es-ES" sz="4400" b="1" dirty="0">
                <a:solidFill>
                  <a:srgbClr val="080808"/>
                </a:solidFill>
                <a:latin typeface="Palatino Linotype" panose="02040502050505030304" pitchFamily="18" charset="0"/>
              </a:rPr>
              <a:t>LA DECISION DE APRENDER</a:t>
            </a:r>
            <a:br>
              <a:rPr lang="es-ES" sz="4400" b="1" dirty="0">
                <a:solidFill>
                  <a:srgbClr val="080808"/>
                </a:solidFill>
                <a:latin typeface="Palatino Linotype" panose="02040502050505030304" pitchFamily="18" charset="0"/>
              </a:rPr>
            </a:br>
            <a:r>
              <a:rPr lang="es-ES" sz="2700" b="1" dirty="0">
                <a:latin typeface="Agency FB" panose="020B0503020202020204" pitchFamily="34" charset="0"/>
                <a:cs typeface="Aharoni" panose="02010803020104030203" pitchFamily="2" charset="-79"/>
              </a:rPr>
              <a:t>¿Qué debo de hacer o no hacer al enfrentarme como futura docente?</a:t>
            </a:r>
            <a:r>
              <a:rPr lang="es-MX" sz="4400" b="1" dirty="0">
                <a:latin typeface="Aharoni" panose="02010803020104030203" pitchFamily="2" charset="-79"/>
                <a:cs typeface="Aharoni" panose="02010803020104030203" pitchFamily="2" charset="-79"/>
              </a:rPr>
              <a:t/>
            </a:r>
            <a:br>
              <a:rPr lang="es-MX" sz="4400" b="1" dirty="0">
                <a:latin typeface="Aharoni" panose="02010803020104030203" pitchFamily="2" charset="-79"/>
                <a:cs typeface="Aharoni" panose="02010803020104030203" pitchFamily="2" charset="-79"/>
              </a:rPr>
            </a:br>
            <a:endParaRPr lang="es-MX" sz="4400" b="1" dirty="0">
              <a:solidFill>
                <a:srgbClr val="080808"/>
              </a:solidFill>
              <a:latin typeface="Palatino Linotype" panose="02040502050505030304" pitchFamily="18" charset="0"/>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687469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xmlns="" id="{7EBFDB7D-DD97-44CE-AFFB-458781A3DB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99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Imagen 2" descr="Imagen que contiene playa, parado, grande, hombre&#10;&#10;Descripción generada automáticamente">
            <a:extLst>
              <a:ext uri="{FF2B5EF4-FFF2-40B4-BE49-F238E27FC236}">
                <a16:creationId xmlns:a16="http://schemas.microsoft.com/office/drawing/2014/main" xmlns="" id="{D4E0986D-A96C-4FFF-97A3-0BF96EA7B2DD}"/>
              </a:ext>
            </a:extLst>
          </p:cNvPr>
          <p:cNvPicPr>
            <a:picLocks noChangeAspect="1"/>
          </p:cNvPicPr>
          <p:nvPr/>
        </p:nvPicPr>
        <p:blipFill rotWithShape="1">
          <a:blip r:embed="rId2">
            <a:extLst>
              <a:ext uri="{28A0092B-C50C-407E-A947-70E740481C1C}">
                <a14:useLocalDpi xmlns:a14="http://schemas.microsoft.com/office/drawing/2010/main" val="0"/>
              </a:ext>
            </a:extLst>
          </a:blip>
          <a:srcRect t="7553" r="1" b="1"/>
          <a:stretch/>
        </p:blipFill>
        <p:spPr>
          <a:xfrm>
            <a:off x="0" y="0"/>
            <a:ext cx="9272902" cy="6857990"/>
          </a:xfrm>
          <a:custGeom>
            <a:avLst/>
            <a:gdLst/>
            <a:ahLst/>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p:spPr>
      </p:pic>
      <p:sp>
        <p:nvSpPr>
          <p:cNvPr id="25" name="Freeform 5">
            <a:extLst>
              <a:ext uri="{FF2B5EF4-FFF2-40B4-BE49-F238E27FC236}">
                <a16:creationId xmlns:a16="http://schemas.microsoft.com/office/drawing/2014/main" xmlns="" id="{50F864A1-23CF-4954-887F-3C4458622A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916056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dirty="0"/>
          </a:p>
        </p:txBody>
      </p:sp>
      <p:sp>
        <p:nvSpPr>
          <p:cNvPr id="27" name="Freeform 5">
            <a:extLst>
              <a:ext uri="{FF2B5EF4-FFF2-40B4-BE49-F238E27FC236}">
                <a16:creationId xmlns:a16="http://schemas.microsoft.com/office/drawing/2014/main" xmlns="" id="{8D313E8C-7457-407E-BDA5-EACA44D382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996066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dirty="0"/>
          </a:p>
        </p:txBody>
      </p:sp>
      <p:sp>
        <p:nvSpPr>
          <p:cNvPr id="20" name="CuadroTexto 19">
            <a:extLst>
              <a:ext uri="{FF2B5EF4-FFF2-40B4-BE49-F238E27FC236}">
                <a16:creationId xmlns:a16="http://schemas.microsoft.com/office/drawing/2014/main" xmlns="" id="{73443A4B-365A-4F58-9728-AA13D14F5208}"/>
              </a:ext>
            </a:extLst>
          </p:cNvPr>
          <p:cNvSpPr txBox="1"/>
          <p:nvPr/>
        </p:nvSpPr>
        <p:spPr>
          <a:xfrm>
            <a:off x="101886" y="-10"/>
            <a:ext cx="8126537" cy="2554545"/>
          </a:xfrm>
          <a:prstGeom prst="rect">
            <a:avLst/>
          </a:prstGeom>
          <a:noFill/>
        </p:spPr>
        <p:txBody>
          <a:bodyPr wrap="square">
            <a:spAutoFit/>
          </a:bodyPr>
          <a:lstStyle/>
          <a:p>
            <a:r>
              <a:rPr lang="es-ES" sz="3200" dirty="0">
                <a:solidFill>
                  <a:schemeClr val="bg1"/>
                </a:solidFill>
              </a:rPr>
              <a:t>"el aprendizaje es una decisión y la enseñanza una obligación" Aquí podemos reconocer que el maestro tiene la obligación de enseñarnos y ya nosotras decidimos q rescatamos de la enseñanza o si no rescatamos nada”.</a:t>
            </a:r>
            <a:endParaRPr lang="es-MX" sz="3200" dirty="0">
              <a:solidFill>
                <a:schemeClr val="bg1"/>
              </a:solidFill>
            </a:endParaRPr>
          </a:p>
        </p:txBody>
      </p:sp>
      <p:sp>
        <p:nvSpPr>
          <p:cNvPr id="2" name="CuadroTexto 1">
            <a:extLst>
              <a:ext uri="{FF2B5EF4-FFF2-40B4-BE49-F238E27FC236}">
                <a16:creationId xmlns:a16="http://schemas.microsoft.com/office/drawing/2014/main" xmlns="" id="{5B454012-D4AC-4469-9A37-76FD0AB34528}"/>
              </a:ext>
            </a:extLst>
          </p:cNvPr>
          <p:cNvSpPr txBox="1"/>
          <p:nvPr/>
        </p:nvSpPr>
        <p:spPr>
          <a:xfrm>
            <a:off x="3769895" y="3176337"/>
            <a:ext cx="5261810" cy="1631216"/>
          </a:xfrm>
          <a:prstGeom prst="rect">
            <a:avLst/>
          </a:prstGeom>
          <a:noFill/>
        </p:spPr>
        <p:txBody>
          <a:bodyPr wrap="square" rtlCol="0">
            <a:spAutoFit/>
          </a:bodyPr>
          <a:lstStyle/>
          <a:p>
            <a:r>
              <a:rPr lang="es-ES" sz="2000" dirty="0"/>
              <a:t>EJEMPLO:</a:t>
            </a:r>
          </a:p>
          <a:p>
            <a:r>
              <a:rPr lang="es-MX" sz="2000" dirty="0"/>
              <a:t>Cuando un maestro da su clase, el alumno hace apuntes de los puntos mas importantes o claves, en cambio es opcional. Pero la enseñanza es una obligación para que el alumno parta de ahí</a:t>
            </a:r>
          </a:p>
        </p:txBody>
      </p:sp>
    </p:spTree>
    <p:extLst>
      <p:ext uri="{BB962C8B-B14F-4D97-AF65-F5344CB8AC3E}">
        <p14:creationId xmlns:p14="http://schemas.microsoft.com/office/powerpoint/2010/main" val="799652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7C1E5815-D54C-487F-A054-6D4930ADE3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Imagen 6" descr="Forma, Círculo&#10;&#10;Descripción generada automáticamente">
            <a:extLst>
              <a:ext uri="{FF2B5EF4-FFF2-40B4-BE49-F238E27FC236}">
                <a16:creationId xmlns:a16="http://schemas.microsoft.com/office/drawing/2014/main" xmlns="" id="{F16E5707-1E86-4DE7-9DA8-405746B419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208496" cy="6858000"/>
          </a:xfrm>
          <a:prstGeom prst="rect">
            <a:avLst/>
          </a:prstGeom>
        </p:spPr>
      </p:pic>
      <p:sp>
        <p:nvSpPr>
          <p:cNvPr id="19" name="Freeform: Shape 18">
            <a:extLst>
              <a:ext uri="{FF2B5EF4-FFF2-40B4-BE49-F238E27FC236}">
                <a16:creationId xmlns:a16="http://schemas.microsoft.com/office/drawing/2014/main" xmlns="" id="{736F0DFD-0954-464F-BF12-DD2E6F6E03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0208496" y="0"/>
            <a:ext cx="1983504" cy="6858000"/>
          </a:xfrm>
          <a:custGeom>
            <a:avLst/>
            <a:gdLst>
              <a:gd name="connsiteX0" fmla="*/ 0 w 1983504"/>
              <a:gd name="connsiteY0" fmla="*/ 0 h 6858000"/>
              <a:gd name="connsiteX1" fmla="*/ 1376658 w 1983504"/>
              <a:gd name="connsiteY1" fmla="*/ 0 h 6858000"/>
              <a:gd name="connsiteX2" fmla="*/ 1690650 w 1983504"/>
              <a:gd name="connsiteY2" fmla="*/ 110269 h 6858000"/>
              <a:gd name="connsiteX3" fmla="*/ 1645361 w 1983504"/>
              <a:gd name="connsiteY3" fmla="*/ 135168 h 6858000"/>
              <a:gd name="connsiteX4" fmla="*/ 1373640 w 1983504"/>
              <a:gd name="connsiteY4" fmla="*/ 71141 h 6858000"/>
              <a:gd name="connsiteX5" fmla="*/ 1319295 w 1983504"/>
              <a:gd name="connsiteY5" fmla="*/ 88927 h 6858000"/>
              <a:gd name="connsiteX6" fmla="*/ 1346468 w 1983504"/>
              <a:gd name="connsiteY6" fmla="*/ 163625 h 6858000"/>
              <a:gd name="connsiteX7" fmla="*/ 1464213 w 1983504"/>
              <a:gd name="connsiteY7" fmla="*/ 192082 h 6858000"/>
              <a:gd name="connsiteX8" fmla="*/ 1648381 w 1983504"/>
              <a:gd name="connsiteY8" fmla="*/ 373491 h 6858000"/>
              <a:gd name="connsiteX9" fmla="*/ 1370620 w 1983504"/>
              <a:gd name="connsiteY9" fmla="*/ 352148 h 6858000"/>
              <a:gd name="connsiteX10" fmla="*/ 1322314 w 1983504"/>
              <a:gd name="connsiteY10" fmla="*/ 394834 h 6858000"/>
              <a:gd name="connsiteX11" fmla="*/ 1304199 w 1983504"/>
              <a:gd name="connsiteY11" fmla="*/ 451747 h 6858000"/>
              <a:gd name="connsiteX12" fmla="*/ 1222682 w 1983504"/>
              <a:gd name="connsiteY12" fmla="*/ 359262 h 6858000"/>
              <a:gd name="connsiteX13" fmla="*/ 1153242 w 1983504"/>
              <a:gd name="connsiteY13" fmla="*/ 334364 h 6858000"/>
              <a:gd name="connsiteX14" fmla="*/ 1132108 w 1983504"/>
              <a:gd name="connsiteY14" fmla="*/ 416176 h 6858000"/>
              <a:gd name="connsiteX15" fmla="*/ 1195509 w 1983504"/>
              <a:gd name="connsiteY15" fmla="*/ 505101 h 6858000"/>
              <a:gd name="connsiteX16" fmla="*/ 1364582 w 1983504"/>
              <a:gd name="connsiteY16" fmla="*/ 558458 h 6858000"/>
              <a:gd name="connsiteX17" fmla="*/ 1183434 w 1983504"/>
              <a:gd name="connsiteY17" fmla="*/ 558458 h 6858000"/>
              <a:gd name="connsiteX18" fmla="*/ 975114 w 1983504"/>
              <a:gd name="connsiteY18" fmla="*/ 522887 h 6858000"/>
              <a:gd name="connsiteX19" fmla="*/ 754716 w 1983504"/>
              <a:gd name="connsiteY19" fmla="*/ 533558 h 6858000"/>
              <a:gd name="connsiteX20" fmla="*/ 546395 w 1983504"/>
              <a:gd name="connsiteY20" fmla="*/ 462417 h 6858000"/>
              <a:gd name="connsiteX21" fmla="*/ 335056 w 1983504"/>
              <a:gd name="connsiteY21" fmla="*/ 465975 h 6858000"/>
              <a:gd name="connsiteX22" fmla="*/ 1270988 w 1983504"/>
              <a:gd name="connsiteY22" fmla="*/ 910606 h 6858000"/>
              <a:gd name="connsiteX23" fmla="*/ 1225701 w 1983504"/>
              <a:gd name="connsiteY23" fmla="*/ 921277 h 6858000"/>
              <a:gd name="connsiteX24" fmla="*/ 1165318 w 1983504"/>
              <a:gd name="connsiteY24" fmla="*/ 949734 h 6858000"/>
              <a:gd name="connsiteX25" fmla="*/ 1210606 w 1983504"/>
              <a:gd name="connsiteY25" fmla="*/ 1006647 h 6858000"/>
              <a:gd name="connsiteX26" fmla="*/ 1455156 w 1983504"/>
              <a:gd name="connsiteY26" fmla="*/ 1113358 h 6858000"/>
              <a:gd name="connsiteX27" fmla="*/ 1515538 w 1983504"/>
              <a:gd name="connsiteY27" fmla="*/ 1220069 h 6858000"/>
              <a:gd name="connsiteX28" fmla="*/ 1440060 w 1983504"/>
              <a:gd name="connsiteY28" fmla="*/ 1209399 h 6858000"/>
              <a:gd name="connsiteX29" fmla="*/ 1373640 w 1983504"/>
              <a:gd name="connsiteY29" fmla="*/ 1230741 h 6858000"/>
              <a:gd name="connsiteX30" fmla="*/ 1400810 w 1983504"/>
              <a:gd name="connsiteY30" fmla="*/ 1365909 h 6858000"/>
              <a:gd name="connsiteX31" fmla="*/ 1748012 w 1983504"/>
              <a:gd name="connsiteY31" fmla="*/ 1540204 h 6858000"/>
              <a:gd name="connsiteX32" fmla="*/ 1778203 w 1983504"/>
              <a:gd name="connsiteY32" fmla="*/ 1597117 h 6858000"/>
              <a:gd name="connsiteX33" fmla="*/ 1735936 w 1983504"/>
              <a:gd name="connsiteY33" fmla="*/ 1636245 h 6858000"/>
              <a:gd name="connsiteX34" fmla="*/ 1624228 w 1983504"/>
              <a:gd name="connsiteY34" fmla="*/ 1657587 h 6858000"/>
              <a:gd name="connsiteX35" fmla="*/ 1781223 w 1983504"/>
              <a:gd name="connsiteY35" fmla="*/ 1849668 h 6858000"/>
              <a:gd name="connsiteX36" fmla="*/ 1838587 w 1983504"/>
              <a:gd name="connsiteY36" fmla="*/ 1903025 h 6858000"/>
              <a:gd name="connsiteX37" fmla="*/ 1938218 w 1983504"/>
              <a:gd name="connsiteY37" fmla="*/ 1984836 h 6858000"/>
              <a:gd name="connsiteX38" fmla="*/ 1938218 w 1983504"/>
              <a:gd name="connsiteY38" fmla="*/ 2013292 h 6858000"/>
              <a:gd name="connsiteX39" fmla="*/ 1805376 w 1983504"/>
              <a:gd name="connsiteY39" fmla="*/ 2102219 h 6858000"/>
              <a:gd name="connsiteX40" fmla="*/ 1563844 w 1983504"/>
              <a:gd name="connsiteY40" fmla="*/ 2077320 h 6858000"/>
              <a:gd name="connsiteX41" fmla="*/ 1920104 w 1983504"/>
              <a:gd name="connsiteY41" fmla="*/ 2208931 h 6858000"/>
              <a:gd name="connsiteX42" fmla="*/ 766792 w 1983504"/>
              <a:gd name="connsiteY42" fmla="*/ 1892353 h 6858000"/>
              <a:gd name="connsiteX43" fmla="*/ 839252 w 1983504"/>
              <a:gd name="connsiteY43" fmla="*/ 1974165 h 6858000"/>
              <a:gd name="connsiteX44" fmla="*/ 1243816 w 1983504"/>
              <a:gd name="connsiteY44" fmla="*/ 2191146 h 6858000"/>
              <a:gd name="connsiteX45" fmla="*/ 1358543 w 1983504"/>
              <a:gd name="connsiteY45" fmla="*/ 2326314 h 6858000"/>
              <a:gd name="connsiteX46" fmla="*/ 1479310 w 1983504"/>
              <a:gd name="connsiteY46" fmla="*/ 2401012 h 6858000"/>
              <a:gd name="connsiteX47" fmla="*/ 1648381 w 1983504"/>
              <a:gd name="connsiteY47" fmla="*/ 2401012 h 6858000"/>
              <a:gd name="connsiteX48" fmla="*/ 1769146 w 1983504"/>
              <a:gd name="connsiteY48" fmla="*/ 2518395 h 6858000"/>
              <a:gd name="connsiteX49" fmla="*/ 1645361 w 1983504"/>
              <a:gd name="connsiteY49" fmla="*/ 2543294 h 6858000"/>
              <a:gd name="connsiteX50" fmla="*/ 1500444 w 1983504"/>
              <a:gd name="connsiteY50" fmla="*/ 2525509 h 6858000"/>
              <a:gd name="connsiteX51" fmla="*/ 1337410 w 1983504"/>
              <a:gd name="connsiteY51" fmla="*/ 2564636 h 6858000"/>
              <a:gd name="connsiteX52" fmla="*/ 1186452 w 1983504"/>
              <a:gd name="connsiteY52" fmla="*/ 2532623 h 6858000"/>
              <a:gd name="connsiteX53" fmla="*/ 1005304 w 1983504"/>
              <a:gd name="connsiteY53" fmla="*/ 2553965 h 6858000"/>
              <a:gd name="connsiteX54" fmla="*/ 947940 w 1983504"/>
              <a:gd name="connsiteY54" fmla="*/ 2692689 h 6858000"/>
              <a:gd name="connsiteX55" fmla="*/ 929826 w 1983504"/>
              <a:gd name="connsiteY55" fmla="*/ 2703362 h 6858000"/>
              <a:gd name="connsiteX56" fmla="*/ 594701 w 1983504"/>
              <a:gd name="connsiteY56" fmla="*/ 2923898 h 6858000"/>
              <a:gd name="connsiteX57" fmla="*/ 501108 w 1983504"/>
              <a:gd name="connsiteY57" fmla="*/ 2941684 h 6858000"/>
              <a:gd name="connsiteX58" fmla="*/ 1053610 w 1983504"/>
              <a:gd name="connsiteY58" fmla="*/ 3329402 h 6858000"/>
              <a:gd name="connsiteX59" fmla="*/ 682256 w 1983504"/>
              <a:gd name="connsiteY59" fmla="*/ 3229805 h 6858000"/>
              <a:gd name="connsiteX60" fmla="*/ 630932 w 1983504"/>
              <a:gd name="connsiteY60" fmla="*/ 3393429 h 6858000"/>
              <a:gd name="connsiteX61" fmla="*/ 806041 w 1983504"/>
              <a:gd name="connsiteY61" fmla="*/ 3539269 h 6858000"/>
              <a:gd name="connsiteX62" fmla="*/ 869444 w 1983504"/>
              <a:gd name="connsiteY62" fmla="*/ 3827390 h 6858000"/>
              <a:gd name="connsiteX63" fmla="*/ 839252 w 1983504"/>
              <a:gd name="connsiteY63" fmla="*/ 4090612 h 6858000"/>
              <a:gd name="connsiteX64" fmla="*/ 763774 w 1983504"/>
              <a:gd name="connsiteY64" fmla="*/ 4172424 h 6858000"/>
              <a:gd name="connsiteX65" fmla="*/ 655085 w 1983504"/>
              <a:gd name="connsiteY65" fmla="*/ 4321821 h 6858000"/>
              <a:gd name="connsiteX66" fmla="*/ 588662 w 1983504"/>
              <a:gd name="connsiteY66" fmla="*/ 4414305 h 6858000"/>
              <a:gd name="connsiteX67" fmla="*/ 356189 w 1983504"/>
              <a:gd name="connsiteY67" fmla="*/ 4378734 h 6858000"/>
              <a:gd name="connsiteX68" fmla="*/ 667160 w 1983504"/>
              <a:gd name="connsiteY68" fmla="*/ 4613499 h 6858000"/>
              <a:gd name="connsiteX69" fmla="*/ 416573 w 1983504"/>
              <a:gd name="connsiteY69" fmla="*/ 4585042 h 6858000"/>
              <a:gd name="connsiteX70" fmla="*/ 335056 w 1983504"/>
              <a:gd name="connsiteY70" fmla="*/ 4602828 h 6858000"/>
              <a:gd name="connsiteX71" fmla="*/ 380342 w 1983504"/>
              <a:gd name="connsiteY71" fmla="*/ 4677526 h 6858000"/>
              <a:gd name="connsiteX72" fmla="*/ 564510 w 1983504"/>
              <a:gd name="connsiteY72" fmla="*/ 4805580 h 6858000"/>
              <a:gd name="connsiteX73" fmla="*/ 944922 w 1983504"/>
              <a:gd name="connsiteY73" fmla="*/ 5154171 h 6858000"/>
              <a:gd name="connsiteX74" fmla="*/ 576586 w 1983504"/>
              <a:gd name="connsiteY74" fmla="*/ 4994104 h 6858000"/>
              <a:gd name="connsiteX75" fmla="*/ 963036 w 1983504"/>
              <a:gd name="connsiteY75" fmla="*/ 5353367 h 6858000"/>
              <a:gd name="connsiteX76" fmla="*/ 1047572 w 1983504"/>
              <a:gd name="connsiteY76" fmla="*/ 5474306 h 6858000"/>
              <a:gd name="connsiteX77" fmla="*/ 1222682 w 1983504"/>
              <a:gd name="connsiteY77" fmla="*/ 5769542 h 6858000"/>
              <a:gd name="connsiteX78" fmla="*/ 1213626 w 1983504"/>
              <a:gd name="connsiteY78" fmla="*/ 5801555 h 6858000"/>
              <a:gd name="connsiteX79" fmla="*/ 1014361 w 1983504"/>
              <a:gd name="connsiteY79" fmla="*/ 5755314 h 6858000"/>
              <a:gd name="connsiteX80" fmla="*/ 1274008 w 1983504"/>
              <a:gd name="connsiteY80" fmla="*/ 6004307 h 6858000"/>
              <a:gd name="connsiteX81" fmla="*/ 1542711 w 1983504"/>
              <a:gd name="connsiteY81" fmla="*/ 6196388 h 6858000"/>
              <a:gd name="connsiteX82" fmla="*/ 1352504 w 1983504"/>
              <a:gd name="connsiteY82" fmla="*/ 6167932 h 6858000"/>
              <a:gd name="connsiteX83" fmla="*/ 1089840 w 1983504"/>
              <a:gd name="connsiteY83" fmla="*/ 6057663 h 6858000"/>
              <a:gd name="connsiteX84" fmla="*/ 999266 w 1983504"/>
              <a:gd name="connsiteY84" fmla="*/ 6100347 h 6858000"/>
              <a:gd name="connsiteX85" fmla="*/ 1246836 w 1983504"/>
              <a:gd name="connsiteY85" fmla="*/ 6281757 h 6858000"/>
              <a:gd name="connsiteX86" fmla="*/ 1388735 w 1983504"/>
              <a:gd name="connsiteY86" fmla="*/ 6367127 h 6858000"/>
              <a:gd name="connsiteX87" fmla="*/ 1446099 w 1983504"/>
              <a:gd name="connsiteY87" fmla="*/ 6431153 h 6858000"/>
              <a:gd name="connsiteX88" fmla="*/ 1609132 w 1983504"/>
              <a:gd name="connsiteY88" fmla="*/ 6658805 h 6858000"/>
              <a:gd name="connsiteX89" fmla="*/ 1983504 w 1983504"/>
              <a:gd name="connsiteY89" fmla="*/ 6858000 h 6858000"/>
              <a:gd name="connsiteX90" fmla="*/ 0 w 1983504"/>
              <a:gd name="connsiteY9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83504" h="6858000">
                <a:moveTo>
                  <a:pt x="0" y="0"/>
                </a:moveTo>
                <a:lnTo>
                  <a:pt x="1376658" y="0"/>
                </a:lnTo>
                <a:cubicBezTo>
                  <a:pt x="1482328" y="35571"/>
                  <a:pt x="1584980" y="78255"/>
                  <a:pt x="1690650" y="110269"/>
                </a:cubicBezTo>
                <a:cubicBezTo>
                  <a:pt x="1675553" y="145839"/>
                  <a:pt x="1660458" y="138725"/>
                  <a:pt x="1645361" y="135168"/>
                </a:cubicBezTo>
                <a:cubicBezTo>
                  <a:pt x="1554788" y="120941"/>
                  <a:pt x="1461194" y="110269"/>
                  <a:pt x="1373640" y="71141"/>
                </a:cubicBezTo>
                <a:cubicBezTo>
                  <a:pt x="1352504" y="64027"/>
                  <a:pt x="1328352" y="64027"/>
                  <a:pt x="1319295" y="88927"/>
                </a:cubicBezTo>
                <a:cubicBezTo>
                  <a:pt x="1304199" y="124497"/>
                  <a:pt x="1325332" y="145839"/>
                  <a:pt x="1346468" y="163625"/>
                </a:cubicBezTo>
                <a:cubicBezTo>
                  <a:pt x="1382696" y="195638"/>
                  <a:pt x="1424964" y="188525"/>
                  <a:pt x="1464213" y="192082"/>
                </a:cubicBezTo>
                <a:cubicBezTo>
                  <a:pt x="1572902" y="209867"/>
                  <a:pt x="1624228" y="259665"/>
                  <a:pt x="1648381" y="373491"/>
                </a:cubicBezTo>
                <a:cubicBezTo>
                  <a:pt x="1554788" y="327250"/>
                  <a:pt x="1461194" y="384162"/>
                  <a:pt x="1370620" y="352148"/>
                </a:cubicBezTo>
                <a:cubicBezTo>
                  <a:pt x="1346468" y="345034"/>
                  <a:pt x="1310237" y="355706"/>
                  <a:pt x="1322314" y="394834"/>
                </a:cubicBezTo>
                <a:cubicBezTo>
                  <a:pt x="1334390" y="430405"/>
                  <a:pt x="1373640" y="458860"/>
                  <a:pt x="1304199" y="451747"/>
                </a:cubicBezTo>
                <a:cubicBezTo>
                  <a:pt x="1252873" y="448189"/>
                  <a:pt x="1237778" y="405504"/>
                  <a:pt x="1222682" y="359262"/>
                </a:cubicBezTo>
                <a:cubicBezTo>
                  <a:pt x="1210606" y="334364"/>
                  <a:pt x="1177395" y="320135"/>
                  <a:pt x="1153242" y="334364"/>
                </a:cubicBezTo>
                <a:cubicBezTo>
                  <a:pt x="1123051" y="348592"/>
                  <a:pt x="1132108" y="387720"/>
                  <a:pt x="1132108" y="416176"/>
                </a:cubicBezTo>
                <a:cubicBezTo>
                  <a:pt x="1129088" y="469532"/>
                  <a:pt x="1153242" y="494431"/>
                  <a:pt x="1195509" y="505101"/>
                </a:cubicBezTo>
                <a:cubicBezTo>
                  <a:pt x="1246836" y="519330"/>
                  <a:pt x="1298160" y="537116"/>
                  <a:pt x="1364582" y="558458"/>
                </a:cubicBezTo>
                <a:cubicBezTo>
                  <a:pt x="1292122" y="594028"/>
                  <a:pt x="1237778" y="586915"/>
                  <a:pt x="1183434" y="558458"/>
                </a:cubicBezTo>
                <a:cubicBezTo>
                  <a:pt x="1117012" y="526444"/>
                  <a:pt x="1029458" y="483759"/>
                  <a:pt x="975114" y="522887"/>
                </a:cubicBezTo>
                <a:cubicBezTo>
                  <a:pt x="893597" y="579800"/>
                  <a:pt x="827176" y="544229"/>
                  <a:pt x="754716" y="533558"/>
                </a:cubicBezTo>
                <a:cubicBezTo>
                  <a:pt x="603758" y="512216"/>
                  <a:pt x="697352" y="480203"/>
                  <a:pt x="546395" y="462417"/>
                </a:cubicBezTo>
                <a:cubicBezTo>
                  <a:pt x="486012" y="455303"/>
                  <a:pt x="422610" y="426847"/>
                  <a:pt x="335056" y="465975"/>
                </a:cubicBezTo>
                <a:cubicBezTo>
                  <a:pt x="730563" y="672284"/>
                  <a:pt x="917750" y="658055"/>
                  <a:pt x="1270988" y="910606"/>
                </a:cubicBezTo>
                <a:cubicBezTo>
                  <a:pt x="1255893" y="935506"/>
                  <a:pt x="1240798" y="924835"/>
                  <a:pt x="1225701" y="921277"/>
                </a:cubicBezTo>
                <a:cubicBezTo>
                  <a:pt x="1201548" y="917720"/>
                  <a:pt x="1171356" y="903491"/>
                  <a:pt x="1165318" y="949734"/>
                </a:cubicBezTo>
                <a:cubicBezTo>
                  <a:pt x="1162298" y="985305"/>
                  <a:pt x="1180415" y="1003089"/>
                  <a:pt x="1210606" y="1006647"/>
                </a:cubicBezTo>
                <a:cubicBezTo>
                  <a:pt x="1298160" y="1020875"/>
                  <a:pt x="1376658" y="1070674"/>
                  <a:pt x="1455156" y="1113358"/>
                </a:cubicBezTo>
                <a:cubicBezTo>
                  <a:pt x="1491385" y="1131144"/>
                  <a:pt x="1530634" y="1156043"/>
                  <a:pt x="1515538" y="1220069"/>
                </a:cubicBezTo>
                <a:cubicBezTo>
                  <a:pt x="1485348" y="1237855"/>
                  <a:pt x="1464213" y="1212955"/>
                  <a:pt x="1440060" y="1209399"/>
                </a:cubicBezTo>
                <a:cubicBezTo>
                  <a:pt x="1415907" y="1205842"/>
                  <a:pt x="1358543" y="1220069"/>
                  <a:pt x="1373640" y="1230741"/>
                </a:cubicBezTo>
                <a:cubicBezTo>
                  <a:pt x="1443080" y="1269868"/>
                  <a:pt x="1316276" y="1365909"/>
                  <a:pt x="1400810" y="1365909"/>
                </a:cubicBezTo>
                <a:cubicBezTo>
                  <a:pt x="1539691" y="1365909"/>
                  <a:pt x="1615170" y="1536647"/>
                  <a:pt x="1748012" y="1540204"/>
                </a:cubicBezTo>
                <a:cubicBezTo>
                  <a:pt x="1769146" y="1540204"/>
                  <a:pt x="1778203" y="1572219"/>
                  <a:pt x="1778203" y="1597117"/>
                </a:cubicBezTo>
                <a:cubicBezTo>
                  <a:pt x="1778203" y="1629132"/>
                  <a:pt x="1757070" y="1632688"/>
                  <a:pt x="1735936" y="1636245"/>
                </a:cubicBezTo>
                <a:cubicBezTo>
                  <a:pt x="1702725" y="1639802"/>
                  <a:pt x="1666496" y="1597117"/>
                  <a:pt x="1624228" y="1657587"/>
                </a:cubicBezTo>
                <a:cubicBezTo>
                  <a:pt x="1702725" y="1693158"/>
                  <a:pt x="1784242" y="1728729"/>
                  <a:pt x="1781223" y="1849668"/>
                </a:cubicBezTo>
                <a:cubicBezTo>
                  <a:pt x="1781223" y="1881683"/>
                  <a:pt x="1814434" y="1895910"/>
                  <a:pt x="1838587" y="1903025"/>
                </a:cubicBezTo>
                <a:cubicBezTo>
                  <a:pt x="1880854" y="1917252"/>
                  <a:pt x="1914065" y="1938595"/>
                  <a:pt x="1938218" y="1984836"/>
                </a:cubicBezTo>
                <a:cubicBezTo>
                  <a:pt x="1938218" y="1995507"/>
                  <a:pt x="1938218" y="2002622"/>
                  <a:pt x="1938218" y="2013292"/>
                </a:cubicBezTo>
                <a:cubicBezTo>
                  <a:pt x="1932180" y="2123562"/>
                  <a:pt x="1871798" y="2120004"/>
                  <a:pt x="1805376" y="2102219"/>
                </a:cubicBezTo>
                <a:cubicBezTo>
                  <a:pt x="1726878" y="2080877"/>
                  <a:pt x="1648381" y="2038192"/>
                  <a:pt x="1563844" y="2077320"/>
                </a:cubicBezTo>
                <a:cubicBezTo>
                  <a:pt x="1681592" y="2130676"/>
                  <a:pt x="1811414" y="2134233"/>
                  <a:pt x="1920104" y="2208931"/>
                </a:cubicBezTo>
                <a:cubicBezTo>
                  <a:pt x="1515538" y="2223159"/>
                  <a:pt x="1159280" y="1984836"/>
                  <a:pt x="766792" y="1892353"/>
                </a:cubicBezTo>
                <a:cubicBezTo>
                  <a:pt x="778869" y="1952823"/>
                  <a:pt x="812080" y="1967051"/>
                  <a:pt x="839252" y="1974165"/>
                </a:cubicBezTo>
                <a:cubicBezTo>
                  <a:pt x="984170" y="2020407"/>
                  <a:pt x="1110974" y="2112891"/>
                  <a:pt x="1243816" y="2191146"/>
                </a:cubicBezTo>
                <a:cubicBezTo>
                  <a:pt x="1298160" y="2223159"/>
                  <a:pt x="1337410" y="2258731"/>
                  <a:pt x="1358543" y="2326314"/>
                </a:cubicBezTo>
                <a:cubicBezTo>
                  <a:pt x="1376658" y="2390340"/>
                  <a:pt x="1412888" y="2418796"/>
                  <a:pt x="1479310" y="2401012"/>
                </a:cubicBezTo>
                <a:cubicBezTo>
                  <a:pt x="1533654" y="2386784"/>
                  <a:pt x="1591018" y="2393898"/>
                  <a:pt x="1648381" y="2401012"/>
                </a:cubicBezTo>
                <a:cubicBezTo>
                  <a:pt x="1711782" y="2408126"/>
                  <a:pt x="1784242" y="2479267"/>
                  <a:pt x="1769146" y="2518395"/>
                </a:cubicBezTo>
                <a:cubicBezTo>
                  <a:pt x="1738956" y="2582422"/>
                  <a:pt x="1687630" y="2550408"/>
                  <a:pt x="1645361" y="2543294"/>
                </a:cubicBezTo>
                <a:cubicBezTo>
                  <a:pt x="1594036" y="2536181"/>
                  <a:pt x="1500444" y="2518395"/>
                  <a:pt x="1500444" y="2525509"/>
                </a:cubicBezTo>
                <a:cubicBezTo>
                  <a:pt x="1467232" y="2685576"/>
                  <a:pt x="1391754" y="2564636"/>
                  <a:pt x="1337410" y="2564636"/>
                </a:cubicBezTo>
                <a:cubicBezTo>
                  <a:pt x="1286084" y="2564636"/>
                  <a:pt x="1234759" y="2546851"/>
                  <a:pt x="1186452" y="2532623"/>
                </a:cubicBezTo>
                <a:cubicBezTo>
                  <a:pt x="1123051" y="2514837"/>
                  <a:pt x="1065688" y="2546851"/>
                  <a:pt x="1005304" y="2553965"/>
                </a:cubicBezTo>
                <a:cubicBezTo>
                  <a:pt x="950960" y="2561080"/>
                  <a:pt x="981150" y="2653563"/>
                  <a:pt x="947940" y="2692689"/>
                </a:cubicBezTo>
                <a:cubicBezTo>
                  <a:pt x="941903" y="2703362"/>
                  <a:pt x="935864" y="2703362"/>
                  <a:pt x="929826" y="2703362"/>
                </a:cubicBezTo>
                <a:cubicBezTo>
                  <a:pt x="911711" y="2980812"/>
                  <a:pt x="594701" y="2913227"/>
                  <a:pt x="594701" y="2923898"/>
                </a:cubicBezTo>
                <a:cubicBezTo>
                  <a:pt x="567529" y="2941684"/>
                  <a:pt x="534318" y="2899000"/>
                  <a:pt x="501108" y="2941684"/>
                </a:cubicBezTo>
                <a:cubicBezTo>
                  <a:pt x="643007" y="3137322"/>
                  <a:pt x="860386" y="3183563"/>
                  <a:pt x="1053610" y="3329402"/>
                </a:cubicBezTo>
                <a:cubicBezTo>
                  <a:pt x="893597" y="3379202"/>
                  <a:pt x="800002" y="3208463"/>
                  <a:pt x="682256" y="3229805"/>
                </a:cubicBezTo>
                <a:cubicBezTo>
                  <a:pt x="624893" y="3283162"/>
                  <a:pt x="796984" y="3368530"/>
                  <a:pt x="630932" y="3393429"/>
                </a:cubicBezTo>
                <a:cubicBezTo>
                  <a:pt x="703390" y="3439672"/>
                  <a:pt x="754716" y="3485914"/>
                  <a:pt x="806041" y="3539269"/>
                </a:cubicBezTo>
                <a:cubicBezTo>
                  <a:pt x="893597" y="3635309"/>
                  <a:pt x="911711" y="3699337"/>
                  <a:pt x="869444" y="3827390"/>
                </a:cubicBezTo>
                <a:cubicBezTo>
                  <a:pt x="842270" y="3912759"/>
                  <a:pt x="803022" y="3991015"/>
                  <a:pt x="839252" y="4090612"/>
                </a:cubicBezTo>
                <a:cubicBezTo>
                  <a:pt x="863405" y="4158196"/>
                  <a:pt x="854347" y="4204438"/>
                  <a:pt x="763774" y="4172424"/>
                </a:cubicBezTo>
                <a:cubicBezTo>
                  <a:pt x="667160" y="4140411"/>
                  <a:pt x="630932" y="4200882"/>
                  <a:pt x="655085" y="4321821"/>
                </a:cubicBezTo>
                <a:cubicBezTo>
                  <a:pt x="670179" y="4400076"/>
                  <a:pt x="655085" y="4424975"/>
                  <a:pt x="588662" y="4414305"/>
                </a:cubicBezTo>
                <a:cubicBezTo>
                  <a:pt x="516204" y="4403633"/>
                  <a:pt x="446764" y="4353835"/>
                  <a:pt x="356189" y="4378734"/>
                </a:cubicBezTo>
                <a:cubicBezTo>
                  <a:pt x="428648" y="4521016"/>
                  <a:pt x="582626" y="4478331"/>
                  <a:pt x="667160" y="4613499"/>
                </a:cubicBezTo>
                <a:cubicBezTo>
                  <a:pt x="567529" y="4613499"/>
                  <a:pt x="489031" y="4613499"/>
                  <a:pt x="416573" y="4585042"/>
                </a:cubicBezTo>
                <a:cubicBezTo>
                  <a:pt x="386381" y="4574373"/>
                  <a:pt x="353170" y="4560144"/>
                  <a:pt x="335056" y="4602828"/>
                </a:cubicBezTo>
                <a:cubicBezTo>
                  <a:pt x="313920" y="4652628"/>
                  <a:pt x="356189" y="4670412"/>
                  <a:pt x="380342" y="4677526"/>
                </a:cubicBezTo>
                <a:cubicBezTo>
                  <a:pt x="449784" y="4702425"/>
                  <a:pt x="504126" y="4759339"/>
                  <a:pt x="564510" y="4805580"/>
                </a:cubicBezTo>
                <a:cubicBezTo>
                  <a:pt x="694332" y="4905177"/>
                  <a:pt x="836233" y="4990547"/>
                  <a:pt x="944922" y="5154171"/>
                </a:cubicBezTo>
                <a:cubicBezTo>
                  <a:pt x="809060" y="5111487"/>
                  <a:pt x="706410" y="5011889"/>
                  <a:pt x="576586" y="4994104"/>
                </a:cubicBezTo>
                <a:cubicBezTo>
                  <a:pt x="688296" y="5143500"/>
                  <a:pt x="830194" y="5243097"/>
                  <a:pt x="963036" y="5353367"/>
                </a:cubicBezTo>
                <a:cubicBezTo>
                  <a:pt x="1002286" y="5385379"/>
                  <a:pt x="1041534" y="5406721"/>
                  <a:pt x="1047572" y="5474306"/>
                </a:cubicBezTo>
                <a:cubicBezTo>
                  <a:pt x="1065688" y="5605917"/>
                  <a:pt x="1113992" y="5712629"/>
                  <a:pt x="1222682" y="5769542"/>
                </a:cubicBezTo>
                <a:cubicBezTo>
                  <a:pt x="1222682" y="5769542"/>
                  <a:pt x="1216644" y="5790884"/>
                  <a:pt x="1213626" y="5801555"/>
                </a:cubicBezTo>
                <a:cubicBezTo>
                  <a:pt x="1147203" y="5805112"/>
                  <a:pt x="1095878" y="5726858"/>
                  <a:pt x="1014361" y="5755314"/>
                </a:cubicBezTo>
                <a:cubicBezTo>
                  <a:pt x="1095878" y="5862025"/>
                  <a:pt x="1162298" y="5954508"/>
                  <a:pt x="1274008" y="6004307"/>
                </a:cubicBezTo>
                <a:cubicBezTo>
                  <a:pt x="1364582" y="6043434"/>
                  <a:pt x="1476290" y="6068335"/>
                  <a:pt x="1542711" y="6196388"/>
                </a:cubicBezTo>
                <a:cubicBezTo>
                  <a:pt x="1467232" y="6221287"/>
                  <a:pt x="1409868" y="6189274"/>
                  <a:pt x="1352504" y="6167932"/>
                </a:cubicBezTo>
                <a:cubicBezTo>
                  <a:pt x="1264950" y="6132361"/>
                  <a:pt x="1177395" y="6093234"/>
                  <a:pt x="1089840" y="6057663"/>
                </a:cubicBezTo>
                <a:cubicBezTo>
                  <a:pt x="1056628" y="6043434"/>
                  <a:pt x="1020400" y="6036320"/>
                  <a:pt x="999266" y="6100347"/>
                </a:cubicBezTo>
                <a:cubicBezTo>
                  <a:pt x="1110974" y="6114575"/>
                  <a:pt x="1177395" y="6199945"/>
                  <a:pt x="1246836" y="6281757"/>
                </a:cubicBezTo>
                <a:cubicBezTo>
                  <a:pt x="1286084" y="6327999"/>
                  <a:pt x="1319295" y="6388469"/>
                  <a:pt x="1388735" y="6367127"/>
                </a:cubicBezTo>
                <a:cubicBezTo>
                  <a:pt x="1424964" y="6356456"/>
                  <a:pt x="1449118" y="6388469"/>
                  <a:pt x="1446099" y="6431153"/>
                </a:cubicBezTo>
                <a:cubicBezTo>
                  <a:pt x="1431002" y="6580550"/>
                  <a:pt x="1518558" y="6630349"/>
                  <a:pt x="1609132" y="6658805"/>
                </a:cubicBezTo>
                <a:cubicBezTo>
                  <a:pt x="1741974" y="6701489"/>
                  <a:pt x="1859720" y="6786859"/>
                  <a:pt x="1983504" y="6858000"/>
                </a:cubicBez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dirty="0"/>
          </a:p>
        </p:txBody>
      </p:sp>
      <p:sp>
        <p:nvSpPr>
          <p:cNvPr id="27" name="CuadroTexto 26">
            <a:extLst>
              <a:ext uri="{FF2B5EF4-FFF2-40B4-BE49-F238E27FC236}">
                <a16:creationId xmlns:a16="http://schemas.microsoft.com/office/drawing/2014/main" xmlns="" id="{FD90D43D-30FC-4722-9B33-54A42130411C}"/>
              </a:ext>
            </a:extLst>
          </p:cNvPr>
          <p:cNvSpPr txBox="1"/>
          <p:nvPr/>
        </p:nvSpPr>
        <p:spPr>
          <a:xfrm>
            <a:off x="0" y="0"/>
            <a:ext cx="8807116" cy="1815882"/>
          </a:xfrm>
          <a:prstGeom prst="rect">
            <a:avLst/>
          </a:prstGeom>
          <a:noFill/>
        </p:spPr>
        <p:txBody>
          <a:bodyPr wrap="square">
            <a:spAutoFit/>
          </a:bodyPr>
          <a:lstStyle/>
          <a:p>
            <a:r>
              <a:rPr lang="es-ES" sz="2800" dirty="0"/>
              <a:t>"no parece poder haber, una educación que en un punto no sea conservadora" No debemos mantener una educación conservadora porque será una educación un poco cerrada y no contemplaremos la opinión o entretenimiento del niño.</a:t>
            </a:r>
            <a:endParaRPr lang="es-MX" sz="2800" dirty="0"/>
          </a:p>
        </p:txBody>
      </p:sp>
      <p:sp>
        <p:nvSpPr>
          <p:cNvPr id="2" name="CuadroTexto 1">
            <a:extLst>
              <a:ext uri="{FF2B5EF4-FFF2-40B4-BE49-F238E27FC236}">
                <a16:creationId xmlns:a16="http://schemas.microsoft.com/office/drawing/2014/main" xmlns="" id="{2681DF80-0CED-4FA6-9187-2AFE02851798}"/>
              </a:ext>
            </a:extLst>
          </p:cNvPr>
          <p:cNvSpPr txBox="1"/>
          <p:nvPr/>
        </p:nvSpPr>
        <p:spPr>
          <a:xfrm>
            <a:off x="4395537" y="2791326"/>
            <a:ext cx="5486400" cy="1323439"/>
          </a:xfrm>
          <a:prstGeom prst="rect">
            <a:avLst/>
          </a:prstGeom>
          <a:noFill/>
        </p:spPr>
        <p:txBody>
          <a:bodyPr wrap="square" rtlCol="0">
            <a:spAutoFit/>
          </a:bodyPr>
          <a:lstStyle/>
          <a:p>
            <a:r>
              <a:rPr lang="es-ES" sz="2000" dirty="0"/>
              <a:t>EJEMPLO:</a:t>
            </a:r>
          </a:p>
          <a:p>
            <a:r>
              <a:rPr lang="es-MX" sz="2000" dirty="0"/>
              <a:t>El alumno no tendrá interés en la educación si el docente no tiene o lleva a cabo cierto dinamismo en la misma por lo cual lleva a su desinteres</a:t>
            </a:r>
          </a:p>
        </p:txBody>
      </p:sp>
    </p:spTree>
    <p:extLst>
      <p:ext uri="{BB962C8B-B14F-4D97-AF65-F5344CB8AC3E}">
        <p14:creationId xmlns:p14="http://schemas.microsoft.com/office/powerpoint/2010/main" val="1364448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3" name="Imagen 2" descr="Imagen en blanco y negro&#10;&#10;Descripción generada automáticamente con confianza media">
            <a:extLst>
              <a:ext uri="{FF2B5EF4-FFF2-40B4-BE49-F238E27FC236}">
                <a16:creationId xmlns:a16="http://schemas.microsoft.com/office/drawing/2014/main" xmlns="" id="{CA1002B8-7442-4F97-BE37-8EAB6D786280}"/>
              </a:ext>
            </a:extLst>
          </p:cNvPr>
          <p:cNvPicPr>
            <a:picLocks noChangeAspect="1"/>
          </p:cNvPicPr>
          <p:nvPr/>
        </p:nvPicPr>
        <p:blipFill rotWithShape="1">
          <a:blip r:embed="rId2">
            <a:extLst>
              <a:ext uri="{28A0092B-C50C-407E-A947-70E740481C1C}">
                <a14:useLocalDpi xmlns:a14="http://schemas.microsoft.com/office/drawing/2010/main" val="0"/>
              </a:ext>
            </a:extLst>
          </a:blip>
          <a:srcRect t="19370"/>
          <a:stretch/>
        </p:blipFill>
        <p:spPr>
          <a:xfrm>
            <a:off x="20" y="1282"/>
            <a:ext cx="12191980" cy="6856718"/>
          </a:xfrm>
          <a:prstGeom prst="rect">
            <a:avLst/>
          </a:prstGeom>
        </p:spPr>
      </p:pic>
      <p:sp>
        <p:nvSpPr>
          <p:cNvPr id="6" name="CuadroTexto 5">
            <a:extLst>
              <a:ext uri="{FF2B5EF4-FFF2-40B4-BE49-F238E27FC236}">
                <a16:creationId xmlns:a16="http://schemas.microsoft.com/office/drawing/2014/main" xmlns="" id="{7F427339-0A2B-4C0A-A94E-40AE34B8C9B2}"/>
              </a:ext>
            </a:extLst>
          </p:cNvPr>
          <p:cNvSpPr txBox="1"/>
          <p:nvPr/>
        </p:nvSpPr>
        <p:spPr>
          <a:xfrm>
            <a:off x="112294" y="0"/>
            <a:ext cx="8470231" cy="2554545"/>
          </a:xfrm>
          <a:prstGeom prst="rect">
            <a:avLst/>
          </a:prstGeom>
          <a:noFill/>
        </p:spPr>
        <p:txBody>
          <a:bodyPr wrap="square">
            <a:spAutoFit/>
          </a:bodyPr>
          <a:lstStyle/>
          <a:p>
            <a:r>
              <a:rPr lang="es-MX" sz="3200" dirty="0"/>
              <a:t>"se conserva para suministrar las guías para obrar en lo sucesivo que faltan" Si debemos GUIARNOS de las obras pasadas o de algunas ideas conservadores pero para ver q podemos reforzar o para ver que podemos mejorar.</a:t>
            </a:r>
          </a:p>
        </p:txBody>
      </p:sp>
      <p:sp>
        <p:nvSpPr>
          <p:cNvPr id="2" name="CuadroTexto 1">
            <a:extLst>
              <a:ext uri="{FF2B5EF4-FFF2-40B4-BE49-F238E27FC236}">
                <a16:creationId xmlns:a16="http://schemas.microsoft.com/office/drawing/2014/main" xmlns="" id="{E614970E-63DB-4DA8-A4ED-91E60E8EB02C}"/>
              </a:ext>
            </a:extLst>
          </p:cNvPr>
          <p:cNvSpPr txBox="1"/>
          <p:nvPr/>
        </p:nvSpPr>
        <p:spPr>
          <a:xfrm>
            <a:off x="6288505" y="3224463"/>
            <a:ext cx="5901971" cy="1323439"/>
          </a:xfrm>
          <a:prstGeom prst="rect">
            <a:avLst/>
          </a:prstGeom>
          <a:noFill/>
        </p:spPr>
        <p:txBody>
          <a:bodyPr wrap="square" rtlCol="0">
            <a:spAutoFit/>
          </a:bodyPr>
          <a:lstStyle/>
          <a:p>
            <a:r>
              <a:rPr lang="es-ES" sz="2000" dirty="0"/>
              <a:t>EJEMPLO:</a:t>
            </a:r>
          </a:p>
          <a:p>
            <a:r>
              <a:rPr lang="es-MX" sz="2000" dirty="0"/>
              <a:t>Podemos tomar referencias de algunas guías para una compresión ya sea completa, ya que el alumno puede estar mas familiarizado </a:t>
            </a:r>
          </a:p>
        </p:txBody>
      </p:sp>
    </p:spTree>
    <p:extLst>
      <p:ext uri="{BB962C8B-B14F-4D97-AF65-F5344CB8AC3E}">
        <p14:creationId xmlns:p14="http://schemas.microsoft.com/office/powerpoint/2010/main" val="137838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8FC9BE17-9A7B-462D-AE50-3D87773873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Imagen 9" descr="Forma, Círculo&#10;&#10;Descripción generada automáticamente">
            <a:extLst>
              <a:ext uri="{FF2B5EF4-FFF2-40B4-BE49-F238E27FC236}">
                <a16:creationId xmlns:a16="http://schemas.microsoft.com/office/drawing/2014/main" xmlns="" id="{6ACD2E74-BB06-4834-BCF7-AFD5062D9757}"/>
              </a:ext>
            </a:extLst>
          </p:cNvPr>
          <p:cNvPicPr>
            <a:picLocks noChangeAspect="1"/>
          </p:cNvPicPr>
          <p:nvPr/>
        </p:nvPicPr>
        <p:blipFill rotWithShape="1">
          <a:blip r:embed="rId2">
            <a:extLst>
              <a:ext uri="{28A0092B-C50C-407E-A947-70E740481C1C}">
                <a14:useLocalDpi xmlns:a14="http://schemas.microsoft.com/office/drawing/2010/main" val="0"/>
              </a:ext>
            </a:extLst>
          </a:blip>
          <a:srcRect t="1108"/>
          <a:stretch/>
        </p:blipFill>
        <p:spPr>
          <a:xfrm>
            <a:off x="3523488" y="10"/>
            <a:ext cx="8668512" cy="6857990"/>
          </a:xfrm>
          <a:prstGeom prst="rect">
            <a:avLst/>
          </a:prstGeom>
        </p:spPr>
      </p:pic>
      <p:sp>
        <p:nvSpPr>
          <p:cNvPr id="18" name="Rectangle 17">
            <a:extLst>
              <a:ext uri="{FF2B5EF4-FFF2-40B4-BE49-F238E27FC236}">
                <a16:creationId xmlns:a16="http://schemas.microsoft.com/office/drawing/2014/main" xmlns="" id="{3EBE8569-6AEC-4B8C-8D53-2DE337CDBA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xmlns="" id="{55D4142C-5077-457F-A6AD-3FECFDB396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22" name="Rectangle 21">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xmlns="" id="{BBC84004-810A-464E-8E30-70FF9269D6A1}"/>
              </a:ext>
            </a:extLst>
          </p:cNvPr>
          <p:cNvSpPr txBox="1"/>
          <p:nvPr/>
        </p:nvSpPr>
        <p:spPr>
          <a:xfrm>
            <a:off x="371094" y="2718054"/>
            <a:ext cx="4746338" cy="3886802"/>
          </a:xfrm>
          <a:prstGeom prst="rect">
            <a:avLst/>
          </a:prstGeom>
        </p:spPr>
        <p:txBody>
          <a:bodyPr vert="horz" lIns="91440" tIns="45720" rIns="91440" bIns="45720" rtlCol="0" anchor="t">
            <a:normAutofit fontScale="92500" lnSpcReduction="10000"/>
          </a:bodyPr>
          <a:lstStyle/>
          <a:p>
            <a:pPr indent="-228600">
              <a:lnSpc>
                <a:spcPct val="90000"/>
              </a:lnSpc>
              <a:spcAft>
                <a:spcPts val="600"/>
              </a:spcAft>
              <a:buFont typeface="Arial" panose="020B0604020202020204" pitchFamily="34" charset="0"/>
              <a:buChar char="•"/>
            </a:pPr>
            <a:r>
              <a:rPr lang="en-US" sz="3200" dirty="0"/>
              <a:t>"el objetivo de la educación, como lo quería Dewey, es el crecimiento, el progreso entendido como complejidad" Nosotras como futuras docentes debemos de tener en cuenta que nuestro objetivo es que con nuestra enseñanza los niños crezcan y tengan progreso.</a:t>
            </a:r>
          </a:p>
        </p:txBody>
      </p:sp>
      <p:sp>
        <p:nvSpPr>
          <p:cNvPr id="2" name="CuadroTexto 1">
            <a:extLst>
              <a:ext uri="{FF2B5EF4-FFF2-40B4-BE49-F238E27FC236}">
                <a16:creationId xmlns:a16="http://schemas.microsoft.com/office/drawing/2014/main" xmlns="" id="{E9525D9C-B609-4340-A737-4F68BBBCD095}"/>
              </a:ext>
            </a:extLst>
          </p:cNvPr>
          <p:cNvSpPr txBox="1"/>
          <p:nvPr/>
        </p:nvSpPr>
        <p:spPr>
          <a:xfrm>
            <a:off x="6689558" y="224589"/>
            <a:ext cx="5502440" cy="1938992"/>
          </a:xfrm>
          <a:prstGeom prst="rect">
            <a:avLst/>
          </a:prstGeom>
          <a:noFill/>
        </p:spPr>
        <p:txBody>
          <a:bodyPr wrap="square" rtlCol="0">
            <a:spAutoFit/>
          </a:bodyPr>
          <a:lstStyle/>
          <a:p>
            <a:r>
              <a:rPr lang="es-ES" sz="2000" dirty="0"/>
              <a:t>EJEMPLO:</a:t>
            </a:r>
          </a:p>
          <a:p>
            <a:r>
              <a:rPr lang="es-ES" sz="2000" dirty="0"/>
              <a:t>Un docente siempre tiene que tener como su prioridad que el alumno crezca a su nivel profesional y educativo, ya que las enseñanzas que el le pueda dar un día puede aplicarlas en su día a día </a:t>
            </a:r>
          </a:p>
        </p:txBody>
      </p:sp>
    </p:spTree>
    <p:extLst>
      <p:ext uri="{BB962C8B-B14F-4D97-AF65-F5344CB8AC3E}">
        <p14:creationId xmlns:p14="http://schemas.microsoft.com/office/powerpoint/2010/main" val="255049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7">
            <a:extLst>
              <a:ext uri="{FF2B5EF4-FFF2-40B4-BE49-F238E27FC236}">
                <a16:creationId xmlns:a16="http://schemas.microsoft.com/office/drawing/2014/main" xmlns=""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3" name="Imagen 2" descr="Patrón de fondo&#10;&#10;Descripción generada automáticamente">
            <a:extLst>
              <a:ext uri="{FF2B5EF4-FFF2-40B4-BE49-F238E27FC236}">
                <a16:creationId xmlns:a16="http://schemas.microsoft.com/office/drawing/2014/main" xmlns="" id="{7A46BCF0-64C2-40C0-A892-66432390C810}"/>
              </a:ext>
            </a:extLst>
          </p:cNvPr>
          <p:cNvPicPr>
            <a:picLocks noChangeAspect="1"/>
          </p:cNvPicPr>
          <p:nvPr/>
        </p:nvPicPr>
        <p:blipFill rotWithShape="1">
          <a:blip r:embed="rId2">
            <a:extLst>
              <a:ext uri="{28A0092B-C50C-407E-A947-70E740481C1C}">
                <a14:useLocalDpi xmlns:a14="http://schemas.microsoft.com/office/drawing/2010/main" val="0"/>
              </a:ext>
            </a:extLst>
          </a:blip>
          <a:srcRect t="17129" b="3099"/>
          <a:stretch/>
        </p:blipFill>
        <p:spPr>
          <a:xfrm>
            <a:off x="20" y="1282"/>
            <a:ext cx="12191980" cy="6856718"/>
          </a:xfrm>
          <a:prstGeom prst="rect">
            <a:avLst/>
          </a:prstGeom>
        </p:spPr>
      </p:pic>
      <p:sp>
        <p:nvSpPr>
          <p:cNvPr id="7" name="CuadroTexto 6">
            <a:extLst>
              <a:ext uri="{FF2B5EF4-FFF2-40B4-BE49-F238E27FC236}">
                <a16:creationId xmlns:a16="http://schemas.microsoft.com/office/drawing/2014/main" xmlns="" id="{C2BDF89B-6D28-4A48-A164-1CB5BE4B7213}"/>
              </a:ext>
            </a:extLst>
          </p:cNvPr>
          <p:cNvSpPr txBox="1"/>
          <p:nvPr/>
        </p:nvSpPr>
        <p:spPr>
          <a:xfrm>
            <a:off x="-1" y="0"/>
            <a:ext cx="7716253" cy="3539430"/>
          </a:xfrm>
          <a:prstGeom prst="rect">
            <a:avLst/>
          </a:prstGeom>
          <a:noFill/>
        </p:spPr>
        <p:txBody>
          <a:bodyPr wrap="square">
            <a:spAutoFit/>
          </a:bodyPr>
          <a:lstStyle/>
          <a:p>
            <a:r>
              <a:rPr lang="es-ES" sz="2800" b="1" dirty="0"/>
              <a:t>Kant decía "Se le educa (al niño) para que un día pueda ser libre, esto es, para no depender de los otros" esto se relaciona con las ideas conservadores, ya que actualmente hay que dejar que los niños tengan autonomía en la solución de problemas para que no dependan siempre de los docentes y puedan tener ideas propias sin depender de la información del docente.</a:t>
            </a:r>
            <a:endParaRPr lang="es-MX" sz="2800" b="1" dirty="0"/>
          </a:p>
        </p:txBody>
      </p:sp>
      <p:sp>
        <p:nvSpPr>
          <p:cNvPr id="2" name="CuadroTexto 1">
            <a:extLst>
              <a:ext uri="{FF2B5EF4-FFF2-40B4-BE49-F238E27FC236}">
                <a16:creationId xmlns:a16="http://schemas.microsoft.com/office/drawing/2014/main" xmlns="" id="{552452BA-185C-454C-9546-034FABE9FBEA}"/>
              </a:ext>
            </a:extLst>
          </p:cNvPr>
          <p:cNvSpPr txBox="1"/>
          <p:nvPr/>
        </p:nvSpPr>
        <p:spPr>
          <a:xfrm>
            <a:off x="6384758" y="4090737"/>
            <a:ext cx="5805718" cy="1938992"/>
          </a:xfrm>
          <a:prstGeom prst="rect">
            <a:avLst/>
          </a:prstGeom>
          <a:noFill/>
        </p:spPr>
        <p:txBody>
          <a:bodyPr wrap="square" rtlCol="0">
            <a:spAutoFit/>
          </a:bodyPr>
          <a:lstStyle/>
          <a:p>
            <a:r>
              <a:rPr lang="es-ES" sz="2000" dirty="0"/>
              <a:t>EJEMPLO:</a:t>
            </a:r>
          </a:p>
          <a:p>
            <a:r>
              <a:rPr lang="es-ES" sz="2000" dirty="0"/>
              <a:t>Debe brindársele ayuda al alumno, pero también dejarlo que haga las cosas de manera independiente para que tenga en cuenta que no siempre va a tener a alguien que le tienda la mano para muchas situaciones </a:t>
            </a:r>
          </a:p>
        </p:txBody>
      </p:sp>
    </p:spTree>
    <p:extLst>
      <p:ext uri="{BB962C8B-B14F-4D97-AF65-F5344CB8AC3E}">
        <p14:creationId xmlns:p14="http://schemas.microsoft.com/office/powerpoint/2010/main" val="396214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5F879AC3-D4CE-493C-ADC7-06205677F4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accent1"/>
              </a:solidFill>
              <a:effectLst>
                <a:outerShdw blurRad="38100" dist="25400" dir="5400000" algn="ctr" rotWithShape="0">
                  <a:srgbClr val="6E747A">
                    <a:alpha val="43000"/>
                  </a:srgbClr>
                </a:outerShdw>
              </a:effectLst>
            </a:endParaRPr>
          </a:p>
        </p:txBody>
      </p:sp>
      <p:sp>
        <p:nvSpPr>
          <p:cNvPr id="11" name="Freeform: Shape 10">
            <a:extLst>
              <a:ext uri="{FF2B5EF4-FFF2-40B4-BE49-F238E27FC236}">
                <a16:creationId xmlns:a16="http://schemas.microsoft.com/office/drawing/2014/main" xmlns="" id="{736F0DFD-0954-464F-BF12-DD2E6F6E03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983504" cy="6858000"/>
          </a:xfrm>
          <a:custGeom>
            <a:avLst/>
            <a:gdLst>
              <a:gd name="connsiteX0" fmla="*/ 0 w 1983504"/>
              <a:gd name="connsiteY0" fmla="*/ 0 h 6858000"/>
              <a:gd name="connsiteX1" fmla="*/ 1376658 w 1983504"/>
              <a:gd name="connsiteY1" fmla="*/ 0 h 6858000"/>
              <a:gd name="connsiteX2" fmla="*/ 1690650 w 1983504"/>
              <a:gd name="connsiteY2" fmla="*/ 110269 h 6858000"/>
              <a:gd name="connsiteX3" fmla="*/ 1645361 w 1983504"/>
              <a:gd name="connsiteY3" fmla="*/ 135168 h 6858000"/>
              <a:gd name="connsiteX4" fmla="*/ 1373640 w 1983504"/>
              <a:gd name="connsiteY4" fmla="*/ 71141 h 6858000"/>
              <a:gd name="connsiteX5" fmla="*/ 1319295 w 1983504"/>
              <a:gd name="connsiteY5" fmla="*/ 88927 h 6858000"/>
              <a:gd name="connsiteX6" fmla="*/ 1346468 w 1983504"/>
              <a:gd name="connsiteY6" fmla="*/ 163625 h 6858000"/>
              <a:gd name="connsiteX7" fmla="*/ 1464213 w 1983504"/>
              <a:gd name="connsiteY7" fmla="*/ 192082 h 6858000"/>
              <a:gd name="connsiteX8" fmla="*/ 1648381 w 1983504"/>
              <a:gd name="connsiteY8" fmla="*/ 373491 h 6858000"/>
              <a:gd name="connsiteX9" fmla="*/ 1370620 w 1983504"/>
              <a:gd name="connsiteY9" fmla="*/ 352148 h 6858000"/>
              <a:gd name="connsiteX10" fmla="*/ 1322314 w 1983504"/>
              <a:gd name="connsiteY10" fmla="*/ 394834 h 6858000"/>
              <a:gd name="connsiteX11" fmla="*/ 1304199 w 1983504"/>
              <a:gd name="connsiteY11" fmla="*/ 451747 h 6858000"/>
              <a:gd name="connsiteX12" fmla="*/ 1222682 w 1983504"/>
              <a:gd name="connsiteY12" fmla="*/ 359262 h 6858000"/>
              <a:gd name="connsiteX13" fmla="*/ 1153242 w 1983504"/>
              <a:gd name="connsiteY13" fmla="*/ 334364 h 6858000"/>
              <a:gd name="connsiteX14" fmla="*/ 1132108 w 1983504"/>
              <a:gd name="connsiteY14" fmla="*/ 416176 h 6858000"/>
              <a:gd name="connsiteX15" fmla="*/ 1195509 w 1983504"/>
              <a:gd name="connsiteY15" fmla="*/ 505101 h 6858000"/>
              <a:gd name="connsiteX16" fmla="*/ 1364582 w 1983504"/>
              <a:gd name="connsiteY16" fmla="*/ 558458 h 6858000"/>
              <a:gd name="connsiteX17" fmla="*/ 1183434 w 1983504"/>
              <a:gd name="connsiteY17" fmla="*/ 558458 h 6858000"/>
              <a:gd name="connsiteX18" fmla="*/ 975114 w 1983504"/>
              <a:gd name="connsiteY18" fmla="*/ 522887 h 6858000"/>
              <a:gd name="connsiteX19" fmla="*/ 754716 w 1983504"/>
              <a:gd name="connsiteY19" fmla="*/ 533558 h 6858000"/>
              <a:gd name="connsiteX20" fmla="*/ 546395 w 1983504"/>
              <a:gd name="connsiteY20" fmla="*/ 462417 h 6858000"/>
              <a:gd name="connsiteX21" fmla="*/ 335056 w 1983504"/>
              <a:gd name="connsiteY21" fmla="*/ 465975 h 6858000"/>
              <a:gd name="connsiteX22" fmla="*/ 1270988 w 1983504"/>
              <a:gd name="connsiteY22" fmla="*/ 910606 h 6858000"/>
              <a:gd name="connsiteX23" fmla="*/ 1225701 w 1983504"/>
              <a:gd name="connsiteY23" fmla="*/ 921277 h 6858000"/>
              <a:gd name="connsiteX24" fmla="*/ 1165318 w 1983504"/>
              <a:gd name="connsiteY24" fmla="*/ 949734 h 6858000"/>
              <a:gd name="connsiteX25" fmla="*/ 1210606 w 1983504"/>
              <a:gd name="connsiteY25" fmla="*/ 1006647 h 6858000"/>
              <a:gd name="connsiteX26" fmla="*/ 1455156 w 1983504"/>
              <a:gd name="connsiteY26" fmla="*/ 1113358 h 6858000"/>
              <a:gd name="connsiteX27" fmla="*/ 1515538 w 1983504"/>
              <a:gd name="connsiteY27" fmla="*/ 1220069 h 6858000"/>
              <a:gd name="connsiteX28" fmla="*/ 1440060 w 1983504"/>
              <a:gd name="connsiteY28" fmla="*/ 1209399 h 6858000"/>
              <a:gd name="connsiteX29" fmla="*/ 1373640 w 1983504"/>
              <a:gd name="connsiteY29" fmla="*/ 1230741 h 6858000"/>
              <a:gd name="connsiteX30" fmla="*/ 1400810 w 1983504"/>
              <a:gd name="connsiteY30" fmla="*/ 1365909 h 6858000"/>
              <a:gd name="connsiteX31" fmla="*/ 1748012 w 1983504"/>
              <a:gd name="connsiteY31" fmla="*/ 1540204 h 6858000"/>
              <a:gd name="connsiteX32" fmla="*/ 1778203 w 1983504"/>
              <a:gd name="connsiteY32" fmla="*/ 1597117 h 6858000"/>
              <a:gd name="connsiteX33" fmla="*/ 1735936 w 1983504"/>
              <a:gd name="connsiteY33" fmla="*/ 1636245 h 6858000"/>
              <a:gd name="connsiteX34" fmla="*/ 1624228 w 1983504"/>
              <a:gd name="connsiteY34" fmla="*/ 1657587 h 6858000"/>
              <a:gd name="connsiteX35" fmla="*/ 1781223 w 1983504"/>
              <a:gd name="connsiteY35" fmla="*/ 1849668 h 6858000"/>
              <a:gd name="connsiteX36" fmla="*/ 1838587 w 1983504"/>
              <a:gd name="connsiteY36" fmla="*/ 1903025 h 6858000"/>
              <a:gd name="connsiteX37" fmla="*/ 1938218 w 1983504"/>
              <a:gd name="connsiteY37" fmla="*/ 1984836 h 6858000"/>
              <a:gd name="connsiteX38" fmla="*/ 1938218 w 1983504"/>
              <a:gd name="connsiteY38" fmla="*/ 2013292 h 6858000"/>
              <a:gd name="connsiteX39" fmla="*/ 1805376 w 1983504"/>
              <a:gd name="connsiteY39" fmla="*/ 2102219 h 6858000"/>
              <a:gd name="connsiteX40" fmla="*/ 1563844 w 1983504"/>
              <a:gd name="connsiteY40" fmla="*/ 2077320 h 6858000"/>
              <a:gd name="connsiteX41" fmla="*/ 1920104 w 1983504"/>
              <a:gd name="connsiteY41" fmla="*/ 2208931 h 6858000"/>
              <a:gd name="connsiteX42" fmla="*/ 766792 w 1983504"/>
              <a:gd name="connsiteY42" fmla="*/ 1892353 h 6858000"/>
              <a:gd name="connsiteX43" fmla="*/ 839252 w 1983504"/>
              <a:gd name="connsiteY43" fmla="*/ 1974165 h 6858000"/>
              <a:gd name="connsiteX44" fmla="*/ 1243816 w 1983504"/>
              <a:gd name="connsiteY44" fmla="*/ 2191146 h 6858000"/>
              <a:gd name="connsiteX45" fmla="*/ 1358543 w 1983504"/>
              <a:gd name="connsiteY45" fmla="*/ 2326314 h 6858000"/>
              <a:gd name="connsiteX46" fmla="*/ 1479310 w 1983504"/>
              <a:gd name="connsiteY46" fmla="*/ 2401012 h 6858000"/>
              <a:gd name="connsiteX47" fmla="*/ 1648381 w 1983504"/>
              <a:gd name="connsiteY47" fmla="*/ 2401012 h 6858000"/>
              <a:gd name="connsiteX48" fmla="*/ 1769146 w 1983504"/>
              <a:gd name="connsiteY48" fmla="*/ 2518395 h 6858000"/>
              <a:gd name="connsiteX49" fmla="*/ 1645361 w 1983504"/>
              <a:gd name="connsiteY49" fmla="*/ 2543294 h 6858000"/>
              <a:gd name="connsiteX50" fmla="*/ 1500444 w 1983504"/>
              <a:gd name="connsiteY50" fmla="*/ 2525509 h 6858000"/>
              <a:gd name="connsiteX51" fmla="*/ 1337410 w 1983504"/>
              <a:gd name="connsiteY51" fmla="*/ 2564636 h 6858000"/>
              <a:gd name="connsiteX52" fmla="*/ 1186452 w 1983504"/>
              <a:gd name="connsiteY52" fmla="*/ 2532623 h 6858000"/>
              <a:gd name="connsiteX53" fmla="*/ 1005304 w 1983504"/>
              <a:gd name="connsiteY53" fmla="*/ 2553965 h 6858000"/>
              <a:gd name="connsiteX54" fmla="*/ 947940 w 1983504"/>
              <a:gd name="connsiteY54" fmla="*/ 2692689 h 6858000"/>
              <a:gd name="connsiteX55" fmla="*/ 929826 w 1983504"/>
              <a:gd name="connsiteY55" fmla="*/ 2703362 h 6858000"/>
              <a:gd name="connsiteX56" fmla="*/ 594701 w 1983504"/>
              <a:gd name="connsiteY56" fmla="*/ 2923898 h 6858000"/>
              <a:gd name="connsiteX57" fmla="*/ 501108 w 1983504"/>
              <a:gd name="connsiteY57" fmla="*/ 2941684 h 6858000"/>
              <a:gd name="connsiteX58" fmla="*/ 1053610 w 1983504"/>
              <a:gd name="connsiteY58" fmla="*/ 3329402 h 6858000"/>
              <a:gd name="connsiteX59" fmla="*/ 682256 w 1983504"/>
              <a:gd name="connsiteY59" fmla="*/ 3229805 h 6858000"/>
              <a:gd name="connsiteX60" fmla="*/ 630932 w 1983504"/>
              <a:gd name="connsiteY60" fmla="*/ 3393429 h 6858000"/>
              <a:gd name="connsiteX61" fmla="*/ 806041 w 1983504"/>
              <a:gd name="connsiteY61" fmla="*/ 3539269 h 6858000"/>
              <a:gd name="connsiteX62" fmla="*/ 869444 w 1983504"/>
              <a:gd name="connsiteY62" fmla="*/ 3827390 h 6858000"/>
              <a:gd name="connsiteX63" fmla="*/ 839252 w 1983504"/>
              <a:gd name="connsiteY63" fmla="*/ 4090612 h 6858000"/>
              <a:gd name="connsiteX64" fmla="*/ 763774 w 1983504"/>
              <a:gd name="connsiteY64" fmla="*/ 4172424 h 6858000"/>
              <a:gd name="connsiteX65" fmla="*/ 655085 w 1983504"/>
              <a:gd name="connsiteY65" fmla="*/ 4321821 h 6858000"/>
              <a:gd name="connsiteX66" fmla="*/ 588662 w 1983504"/>
              <a:gd name="connsiteY66" fmla="*/ 4414305 h 6858000"/>
              <a:gd name="connsiteX67" fmla="*/ 356189 w 1983504"/>
              <a:gd name="connsiteY67" fmla="*/ 4378734 h 6858000"/>
              <a:gd name="connsiteX68" fmla="*/ 667160 w 1983504"/>
              <a:gd name="connsiteY68" fmla="*/ 4613499 h 6858000"/>
              <a:gd name="connsiteX69" fmla="*/ 416573 w 1983504"/>
              <a:gd name="connsiteY69" fmla="*/ 4585042 h 6858000"/>
              <a:gd name="connsiteX70" fmla="*/ 335056 w 1983504"/>
              <a:gd name="connsiteY70" fmla="*/ 4602828 h 6858000"/>
              <a:gd name="connsiteX71" fmla="*/ 380342 w 1983504"/>
              <a:gd name="connsiteY71" fmla="*/ 4677526 h 6858000"/>
              <a:gd name="connsiteX72" fmla="*/ 564510 w 1983504"/>
              <a:gd name="connsiteY72" fmla="*/ 4805580 h 6858000"/>
              <a:gd name="connsiteX73" fmla="*/ 944922 w 1983504"/>
              <a:gd name="connsiteY73" fmla="*/ 5154171 h 6858000"/>
              <a:gd name="connsiteX74" fmla="*/ 576586 w 1983504"/>
              <a:gd name="connsiteY74" fmla="*/ 4994104 h 6858000"/>
              <a:gd name="connsiteX75" fmla="*/ 963036 w 1983504"/>
              <a:gd name="connsiteY75" fmla="*/ 5353367 h 6858000"/>
              <a:gd name="connsiteX76" fmla="*/ 1047572 w 1983504"/>
              <a:gd name="connsiteY76" fmla="*/ 5474306 h 6858000"/>
              <a:gd name="connsiteX77" fmla="*/ 1222682 w 1983504"/>
              <a:gd name="connsiteY77" fmla="*/ 5769542 h 6858000"/>
              <a:gd name="connsiteX78" fmla="*/ 1213626 w 1983504"/>
              <a:gd name="connsiteY78" fmla="*/ 5801555 h 6858000"/>
              <a:gd name="connsiteX79" fmla="*/ 1014361 w 1983504"/>
              <a:gd name="connsiteY79" fmla="*/ 5755314 h 6858000"/>
              <a:gd name="connsiteX80" fmla="*/ 1274008 w 1983504"/>
              <a:gd name="connsiteY80" fmla="*/ 6004307 h 6858000"/>
              <a:gd name="connsiteX81" fmla="*/ 1542711 w 1983504"/>
              <a:gd name="connsiteY81" fmla="*/ 6196388 h 6858000"/>
              <a:gd name="connsiteX82" fmla="*/ 1352504 w 1983504"/>
              <a:gd name="connsiteY82" fmla="*/ 6167932 h 6858000"/>
              <a:gd name="connsiteX83" fmla="*/ 1089840 w 1983504"/>
              <a:gd name="connsiteY83" fmla="*/ 6057663 h 6858000"/>
              <a:gd name="connsiteX84" fmla="*/ 999266 w 1983504"/>
              <a:gd name="connsiteY84" fmla="*/ 6100347 h 6858000"/>
              <a:gd name="connsiteX85" fmla="*/ 1246836 w 1983504"/>
              <a:gd name="connsiteY85" fmla="*/ 6281757 h 6858000"/>
              <a:gd name="connsiteX86" fmla="*/ 1388735 w 1983504"/>
              <a:gd name="connsiteY86" fmla="*/ 6367127 h 6858000"/>
              <a:gd name="connsiteX87" fmla="*/ 1446099 w 1983504"/>
              <a:gd name="connsiteY87" fmla="*/ 6431153 h 6858000"/>
              <a:gd name="connsiteX88" fmla="*/ 1609132 w 1983504"/>
              <a:gd name="connsiteY88" fmla="*/ 6658805 h 6858000"/>
              <a:gd name="connsiteX89" fmla="*/ 1983504 w 1983504"/>
              <a:gd name="connsiteY89" fmla="*/ 6858000 h 6858000"/>
              <a:gd name="connsiteX90" fmla="*/ 0 w 1983504"/>
              <a:gd name="connsiteY9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83504" h="6858000">
                <a:moveTo>
                  <a:pt x="0" y="0"/>
                </a:moveTo>
                <a:lnTo>
                  <a:pt x="1376658" y="0"/>
                </a:lnTo>
                <a:cubicBezTo>
                  <a:pt x="1482328" y="35571"/>
                  <a:pt x="1584980" y="78255"/>
                  <a:pt x="1690650" y="110269"/>
                </a:cubicBezTo>
                <a:cubicBezTo>
                  <a:pt x="1675553" y="145839"/>
                  <a:pt x="1660458" y="138725"/>
                  <a:pt x="1645361" y="135168"/>
                </a:cubicBezTo>
                <a:cubicBezTo>
                  <a:pt x="1554788" y="120941"/>
                  <a:pt x="1461194" y="110269"/>
                  <a:pt x="1373640" y="71141"/>
                </a:cubicBezTo>
                <a:cubicBezTo>
                  <a:pt x="1352504" y="64027"/>
                  <a:pt x="1328352" y="64027"/>
                  <a:pt x="1319295" y="88927"/>
                </a:cubicBezTo>
                <a:cubicBezTo>
                  <a:pt x="1304199" y="124497"/>
                  <a:pt x="1325332" y="145839"/>
                  <a:pt x="1346468" y="163625"/>
                </a:cubicBezTo>
                <a:cubicBezTo>
                  <a:pt x="1382696" y="195638"/>
                  <a:pt x="1424964" y="188525"/>
                  <a:pt x="1464213" y="192082"/>
                </a:cubicBezTo>
                <a:cubicBezTo>
                  <a:pt x="1572902" y="209867"/>
                  <a:pt x="1624228" y="259665"/>
                  <a:pt x="1648381" y="373491"/>
                </a:cubicBezTo>
                <a:cubicBezTo>
                  <a:pt x="1554788" y="327250"/>
                  <a:pt x="1461194" y="384162"/>
                  <a:pt x="1370620" y="352148"/>
                </a:cubicBezTo>
                <a:cubicBezTo>
                  <a:pt x="1346468" y="345034"/>
                  <a:pt x="1310237" y="355706"/>
                  <a:pt x="1322314" y="394834"/>
                </a:cubicBezTo>
                <a:cubicBezTo>
                  <a:pt x="1334390" y="430405"/>
                  <a:pt x="1373640" y="458860"/>
                  <a:pt x="1304199" y="451747"/>
                </a:cubicBezTo>
                <a:cubicBezTo>
                  <a:pt x="1252873" y="448189"/>
                  <a:pt x="1237778" y="405504"/>
                  <a:pt x="1222682" y="359262"/>
                </a:cubicBezTo>
                <a:cubicBezTo>
                  <a:pt x="1210606" y="334364"/>
                  <a:pt x="1177395" y="320135"/>
                  <a:pt x="1153242" y="334364"/>
                </a:cubicBezTo>
                <a:cubicBezTo>
                  <a:pt x="1123051" y="348592"/>
                  <a:pt x="1132108" y="387720"/>
                  <a:pt x="1132108" y="416176"/>
                </a:cubicBezTo>
                <a:cubicBezTo>
                  <a:pt x="1129088" y="469532"/>
                  <a:pt x="1153242" y="494431"/>
                  <a:pt x="1195509" y="505101"/>
                </a:cubicBezTo>
                <a:cubicBezTo>
                  <a:pt x="1246836" y="519330"/>
                  <a:pt x="1298160" y="537116"/>
                  <a:pt x="1364582" y="558458"/>
                </a:cubicBezTo>
                <a:cubicBezTo>
                  <a:pt x="1292122" y="594028"/>
                  <a:pt x="1237778" y="586915"/>
                  <a:pt x="1183434" y="558458"/>
                </a:cubicBezTo>
                <a:cubicBezTo>
                  <a:pt x="1117012" y="526444"/>
                  <a:pt x="1029458" y="483759"/>
                  <a:pt x="975114" y="522887"/>
                </a:cubicBezTo>
                <a:cubicBezTo>
                  <a:pt x="893597" y="579800"/>
                  <a:pt x="827176" y="544229"/>
                  <a:pt x="754716" y="533558"/>
                </a:cubicBezTo>
                <a:cubicBezTo>
                  <a:pt x="603758" y="512216"/>
                  <a:pt x="697352" y="480203"/>
                  <a:pt x="546395" y="462417"/>
                </a:cubicBezTo>
                <a:cubicBezTo>
                  <a:pt x="486012" y="455303"/>
                  <a:pt x="422610" y="426847"/>
                  <a:pt x="335056" y="465975"/>
                </a:cubicBezTo>
                <a:cubicBezTo>
                  <a:pt x="730563" y="672284"/>
                  <a:pt x="917750" y="658055"/>
                  <a:pt x="1270988" y="910606"/>
                </a:cubicBezTo>
                <a:cubicBezTo>
                  <a:pt x="1255893" y="935506"/>
                  <a:pt x="1240798" y="924835"/>
                  <a:pt x="1225701" y="921277"/>
                </a:cubicBezTo>
                <a:cubicBezTo>
                  <a:pt x="1201548" y="917720"/>
                  <a:pt x="1171356" y="903491"/>
                  <a:pt x="1165318" y="949734"/>
                </a:cubicBezTo>
                <a:cubicBezTo>
                  <a:pt x="1162298" y="985305"/>
                  <a:pt x="1180415" y="1003089"/>
                  <a:pt x="1210606" y="1006647"/>
                </a:cubicBezTo>
                <a:cubicBezTo>
                  <a:pt x="1298160" y="1020875"/>
                  <a:pt x="1376658" y="1070674"/>
                  <a:pt x="1455156" y="1113358"/>
                </a:cubicBezTo>
                <a:cubicBezTo>
                  <a:pt x="1491385" y="1131144"/>
                  <a:pt x="1530634" y="1156043"/>
                  <a:pt x="1515538" y="1220069"/>
                </a:cubicBezTo>
                <a:cubicBezTo>
                  <a:pt x="1485348" y="1237855"/>
                  <a:pt x="1464213" y="1212955"/>
                  <a:pt x="1440060" y="1209399"/>
                </a:cubicBezTo>
                <a:cubicBezTo>
                  <a:pt x="1415907" y="1205842"/>
                  <a:pt x="1358543" y="1220069"/>
                  <a:pt x="1373640" y="1230741"/>
                </a:cubicBezTo>
                <a:cubicBezTo>
                  <a:pt x="1443080" y="1269868"/>
                  <a:pt x="1316276" y="1365909"/>
                  <a:pt x="1400810" y="1365909"/>
                </a:cubicBezTo>
                <a:cubicBezTo>
                  <a:pt x="1539691" y="1365909"/>
                  <a:pt x="1615170" y="1536647"/>
                  <a:pt x="1748012" y="1540204"/>
                </a:cubicBezTo>
                <a:cubicBezTo>
                  <a:pt x="1769146" y="1540204"/>
                  <a:pt x="1778203" y="1572219"/>
                  <a:pt x="1778203" y="1597117"/>
                </a:cubicBezTo>
                <a:cubicBezTo>
                  <a:pt x="1778203" y="1629132"/>
                  <a:pt x="1757070" y="1632688"/>
                  <a:pt x="1735936" y="1636245"/>
                </a:cubicBezTo>
                <a:cubicBezTo>
                  <a:pt x="1702725" y="1639802"/>
                  <a:pt x="1666496" y="1597117"/>
                  <a:pt x="1624228" y="1657587"/>
                </a:cubicBezTo>
                <a:cubicBezTo>
                  <a:pt x="1702725" y="1693158"/>
                  <a:pt x="1784242" y="1728729"/>
                  <a:pt x="1781223" y="1849668"/>
                </a:cubicBezTo>
                <a:cubicBezTo>
                  <a:pt x="1781223" y="1881683"/>
                  <a:pt x="1814434" y="1895910"/>
                  <a:pt x="1838587" y="1903025"/>
                </a:cubicBezTo>
                <a:cubicBezTo>
                  <a:pt x="1880854" y="1917252"/>
                  <a:pt x="1914065" y="1938595"/>
                  <a:pt x="1938218" y="1984836"/>
                </a:cubicBezTo>
                <a:cubicBezTo>
                  <a:pt x="1938218" y="1995507"/>
                  <a:pt x="1938218" y="2002622"/>
                  <a:pt x="1938218" y="2013292"/>
                </a:cubicBezTo>
                <a:cubicBezTo>
                  <a:pt x="1932180" y="2123562"/>
                  <a:pt x="1871798" y="2120004"/>
                  <a:pt x="1805376" y="2102219"/>
                </a:cubicBezTo>
                <a:cubicBezTo>
                  <a:pt x="1726878" y="2080877"/>
                  <a:pt x="1648381" y="2038192"/>
                  <a:pt x="1563844" y="2077320"/>
                </a:cubicBezTo>
                <a:cubicBezTo>
                  <a:pt x="1681592" y="2130676"/>
                  <a:pt x="1811414" y="2134233"/>
                  <a:pt x="1920104" y="2208931"/>
                </a:cubicBezTo>
                <a:cubicBezTo>
                  <a:pt x="1515538" y="2223159"/>
                  <a:pt x="1159280" y="1984836"/>
                  <a:pt x="766792" y="1892353"/>
                </a:cubicBezTo>
                <a:cubicBezTo>
                  <a:pt x="778869" y="1952823"/>
                  <a:pt x="812080" y="1967051"/>
                  <a:pt x="839252" y="1974165"/>
                </a:cubicBezTo>
                <a:cubicBezTo>
                  <a:pt x="984170" y="2020407"/>
                  <a:pt x="1110974" y="2112891"/>
                  <a:pt x="1243816" y="2191146"/>
                </a:cubicBezTo>
                <a:cubicBezTo>
                  <a:pt x="1298160" y="2223159"/>
                  <a:pt x="1337410" y="2258731"/>
                  <a:pt x="1358543" y="2326314"/>
                </a:cubicBezTo>
                <a:cubicBezTo>
                  <a:pt x="1376658" y="2390340"/>
                  <a:pt x="1412888" y="2418796"/>
                  <a:pt x="1479310" y="2401012"/>
                </a:cubicBezTo>
                <a:cubicBezTo>
                  <a:pt x="1533654" y="2386784"/>
                  <a:pt x="1591018" y="2393898"/>
                  <a:pt x="1648381" y="2401012"/>
                </a:cubicBezTo>
                <a:cubicBezTo>
                  <a:pt x="1711782" y="2408126"/>
                  <a:pt x="1784242" y="2479267"/>
                  <a:pt x="1769146" y="2518395"/>
                </a:cubicBezTo>
                <a:cubicBezTo>
                  <a:pt x="1738956" y="2582422"/>
                  <a:pt x="1687630" y="2550408"/>
                  <a:pt x="1645361" y="2543294"/>
                </a:cubicBezTo>
                <a:cubicBezTo>
                  <a:pt x="1594036" y="2536181"/>
                  <a:pt x="1500444" y="2518395"/>
                  <a:pt x="1500444" y="2525509"/>
                </a:cubicBezTo>
                <a:cubicBezTo>
                  <a:pt x="1467232" y="2685576"/>
                  <a:pt x="1391754" y="2564636"/>
                  <a:pt x="1337410" y="2564636"/>
                </a:cubicBezTo>
                <a:cubicBezTo>
                  <a:pt x="1286084" y="2564636"/>
                  <a:pt x="1234759" y="2546851"/>
                  <a:pt x="1186452" y="2532623"/>
                </a:cubicBezTo>
                <a:cubicBezTo>
                  <a:pt x="1123051" y="2514837"/>
                  <a:pt x="1065688" y="2546851"/>
                  <a:pt x="1005304" y="2553965"/>
                </a:cubicBezTo>
                <a:cubicBezTo>
                  <a:pt x="950960" y="2561080"/>
                  <a:pt x="981150" y="2653563"/>
                  <a:pt x="947940" y="2692689"/>
                </a:cubicBezTo>
                <a:cubicBezTo>
                  <a:pt x="941903" y="2703362"/>
                  <a:pt x="935864" y="2703362"/>
                  <a:pt x="929826" y="2703362"/>
                </a:cubicBezTo>
                <a:cubicBezTo>
                  <a:pt x="911711" y="2980812"/>
                  <a:pt x="594701" y="2913227"/>
                  <a:pt x="594701" y="2923898"/>
                </a:cubicBezTo>
                <a:cubicBezTo>
                  <a:pt x="567529" y="2941684"/>
                  <a:pt x="534318" y="2899000"/>
                  <a:pt x="501108" y="2941684"/>
                </a:cubicBezTo>
                <a:cubicBezTo>
                  <a:pt x="643007" y="3137322"/>
                  <a:pt x="860386" y="3183563"/>
                  <a:pt x="1053610" y="3329402"/>
                </a:cubicBezTo>
                <a:cubicBezTo>
                  <a:pt x="893597" y="3379202"/>
                  <a:pt x="800002" y="3208463"/>
                  <a:pt x="682256" y="3229805"/>
                </a:cubicBezTo>
                <a:cubicBezTo>
                  <a:pt x="624893" y="3283162"/>
                  <a:pt x="796984" y="3368530"/>
                  <a:pt x="630932" y="3393429"/>
                </a:cubicBezTo>
                <a:cubicBezTo>
                  <a:pt x="703390" y="3439672"/>
                  <a:pt x="754716" y="3485914"/>
                  <a:pt x="806041" y="3539269"/>
                </a:cubicBezTo>
                <a:cubicBezTo>
                  <a:pt x="893597" y="3635309"/>
                  <a:pt x="911711" y="3699337"/>
                  <a:pt x="869444" y="3827390"/>
                </a:cubicBezTo>
                <a:cubicBezTo>
                  <a:pt x="842270" y="3912759"/>
                  <a:pt x="803022" y="3991015"/>
                  <a:pt x="839252" y="4090612"/>
                </a:cubicBezTo>
                <a:cubicBezTo>
                  <a:pt x="863405" y="4158196"/>
                  <a:pt x="854347" y="4204438"/>
                  <a:pt x="763774" y="4172424"/>
                </a:cubicBezTo>
                <a:cubicBezTo>
                  <a:pt x="667160" y="4140411"/>
                  <a:pt x="630932" y="4200882"/>
                  <a:pt x="655085" y="4321821"/>
                </a:cubicBezTo>
                <a:cubicBezTo>
                  <a:pt x="670179" y="4400076"/>
                  <a:pt x="655085" y="4424975"/>
                  <a:pt x="588662" y="4414305"/>
                </a:cubicBezTo>
                <a:cubicBezTo>
                  <a:pt x="516204" y="4403633"/>
                  <a:pt x="446764" y="4353835"/>
                  <a:pt x="356189" y="4378734"/>
                </a:cubicBezTo>
                <a:cubicBezTo>
                  <a:pt x="428648" y="4521016"/>
                  <a:pt x="582626" y="4478331"/>
                  <a:pt x="667160" y="4613499"/>
                </a:cubicBezTo>
                <a:cubicBezTo>
                  <a:pt x="567529" y="4613499"/>
                  <a:pt x="489031" y="4613499"/>
                  <a:pt x="416573" y="4585042"/>
                </a:cubicBezTo>
                <a:cubicBezTo>
                  <a:pt x="386381" y="4574373"/>
                  <a:pt x="353170" y="4560144"/>
                  <a:pt x="335056" y="4602828"/>
                </a:cubicBezTo>
                <a:cubicBezTo>
                  <a:pt x="313920" y="4652628"/>
                  <a:pt x="356189" y="4670412"/>
                  <a:pt x="380342" y="4677526"/>
                </a:cubicBezTo>
                <a:cubicBezTo>
                  <a:pt x="449784" y="4702425"/>
                  <a:pt x="504126" y="4759339"/>
                  <a:pt x="564510" y="4805580"/>
                </a:cubicBezTo>
                <a:cubicBezTo>
                  <a:pt x="694332" y="4905177"/>
                  <a:pt x="836233" y="4990547"/>
                  <a:pt x="944922" y="5154171"/>
                </a:cubicBezTo>
                <a:cubicBezTo>
                  <a:pt x="809060" y="5111487"/>
                  <a:pt x="706410" y="5011889"/>
                  <a:pt x="576586" y="4994104"/>
                </a:cubicBezTo>
                <a:cubicBezTo>
                  <a:pt x="688296" y="5143500"/>
                  <a:pt x="830194" y="5243097"/>
                  <a:pt x="963036" y="5353367"/>
                </a:cubicBezTo>
                <a:cubicBezTo>
                  <a:pt x="1002286" y="5385379"/>
                  <a:pt x="1041534" y="5406721"/>
                  <a:pt x="1047572" y="5474306"/>
                </a:cubicBezTo>
                <a:cubicBezTo>
                  <a:pt x="1065688" y="5605917"/>
                  <a:pt x="1113992" y="5712629"/>
                  <a:pt x="1222682" y="5769542"/>
                </a:cubicBezTo>
                <a:cubicBezTo>
                  <a:pt x="1222682" y="5769542"/>
                  <a:pt x="1216644" y="5790884"/>
                  <a:pt x="1213626" y="5801555"/>
                </a:cubicBezTo>
                <a:cubicBezTo>
                  <a:pt x="1147203" y="5805112"/>
                  <a:pt x="1095878" y="5726858"/>
                  <a:pt x="1014361" y="5755314"/>
                </a:cubicBezTo>
                <a:cubicBezTo>
                  <a:pt x="1095878" y="5862025"/>
                  <a:pt x="1162298" y="5954508"/>
                  <a:pt x="1274008" y="6004307"/>
                </a:cubicBezTo>
                <a:cubicBezTo>
                  <a:pt x="1364582" y="6043434"/>
                  <a:pt x="1476290" y="6068335"/>
                  <a:pt x="1542711" y="6196388"/>
                </a:cubicBezTo>
                <a:cubicBezTo>
                  <a:pt x="1467232" y="6221287"/>
                  <a:pt x="1409868" y="6189274"/>
                  <a:pt x="1352504" y="6167932"/>
                </a:cubicBezTo>
                <a:cubicBezTo>
                  <a:pt x="1264950" y="6132361"/>
                  <a:pt x="1177395" y="6093234"/>
                  <a:pt x="1089840" y="6057663"/>
                </a:cubicBezTo>
                <a:cubicBezTo>
                  <a:pt x="1056628" y="6043434"/>
                  <a:pt x="1020400" y="6036320"/>
                  <a:pt x="999266" y="6100347"/>
                </a:cubicBezTo>
                <a:cubicBezTo>
                  <a:pt x="1110974" y="6114575"/>
                  <a:pt x="1177395" y="6199945"/>
                  <a:pt x="1246836" y="6281757"/>
                </a:cubicBezTo>
                <a:cubicBezTo>
                  <a:pt x="1286084" y="6327999"/>
                  <a:pt x="1319295" y="6388469"/>
                  <a:pt x="1388735" y="6367127"/>
                </a:cubicBezTo>
                <a:cubicBezTo>
                  <a:pt x="1424964" y="6356456"/>
                  <a:pt x="1449118" y="6388469"/>
                  <a:pt x="1446099" y="6431153"/>
                </a:cubicBezTo>
                <a:cubicBezTo>
                  <a:pt x="1431002" y="6580550"/>
                  <a:pt x="1518558" y="6630349"/>
                  <a:pt x="1609132" y="6658805"/>
                </a:cubicBezTo>
                <a:cubicBezTo>
                  <a:pt x="1741974" y="6701489"/>
                  <a:pt x="1859720" y="6786859"/>
                  <a:pt x="1983504" y="6858000"/>
                </a:cubicBez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dirty="0"/>
          </a:p>
        </p:txBody>
      </p:sp>
      <p:pic>
        <p:nvPicPr>
          <p:cNvPr id="4" name="Imagen 3" descr="Imagen que contiene Icono&#10;&#10;Descripción generada automáticamente">
            <a:extLst>
              <a:ext uri="{FF2B5EF4-FFF2-40B4-BE49-F238E27FC236}">
                <a16:creationId xmlns:a16="http://schemas.microsoft.com/office/drawing/2014/main" xmlns="" id="{E39360F9-FF9F-4B9C-84C7-64C2BCE8B8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9705" y="643468"/>
            <a:ext cx="6963832" cy="5571066"/>
          </a:xfrm>
          <a:prstGeom prst="rect">
            <a:avLst/>
          </a:prstGeom>
        </p:spPr>
      </p:pic>
      <p:sp>
        <p:nvSpPr>
          <p:cNvPr id="8" name="CuadroTexto 7">
            <a:extLst>
              <a:ext uri="{FF2B5EF4-FFF2-40B4-BE49-F238E27FC236}">
                <a16:creationId xmlns:a16="http://schemas.microsoft.com/office/drawing/2014/main" xmlns="" id="{AA06AA89-4DBD-4F01-84A1-9F9B1CA2B199}"/>
              </a:ext>
            </a:extLst>
          </p:cNvPr>
          <p:cNvSpPr txBox="1"/>
          <p:nvPr/>
        </p:nvSpPr>
        <p:spPr>
          <a:xfrm>
            <a:off x="1540042" y="388566"/>
            <a:ext cx="7636042" cy="2862322"/>
          </a:xfrm>
          <a:prstGeom prst="rect">
            <a:avLst/>
          </a:prstGeom>
          <a:noFill/>
        </p:spPr>
        <p:txBody>
          <a:bodyPr wrap="square">
            <a:spAutoFit/>
          </a:bodyPr>
          <a:lstStyle/>
          <a:p>
            <a:pPr algn="ctr"/>
            <a:r>
              <a:rPr lang="es-MX" sz="3600" dirty="0"/>
              <a:t>Necesitamos que haya mas docentes porque uno siempre irá mas adelante que otro en base a aprendizajes, por lo tanto, necesitamos distintos puntos de vista.</a:t>
            </a:r>
          </a:p>
        </p:txBody>
      </p:sp>
      <p:sp>
        <p:nvSpPr>
          <p:cNvPr id="2" name="CuadroTexto 1">
            <a:extLst>
              <a:ext uri="{FF2B5EF4-FFF2-40B4-BE49-F238E27FC236}">
                <a16:creationId xmlns:a16="http://schemas.microsoft.com/office/drawing/2014/main" xmlns="" id="{A1DFC39E-4E12-423A-A59A-701FD8FEA8DC}"/>
              </a:ext>
            </a:extLst>
          </p:cNvPr>
          <p:cNvSpPr txBox="1"/>
          <p:nvPr/>
        </p:nvSpPr>
        <p:spPr>
          <a:xfrm>
            <a:off x="385011" y="3753853"/>
            <a:ext cx="5887452" cy="2246769"/>
          </a:xfrm>
          <a:prstGeom prst="rect">
            <a:avLst/>
          </a:prstGeom>
          <a:noFill/>
        </p:spPr>
        <p:txBody>
          <a:bodyPr wrap="square" rtlCol="0">
            <a:spAutoFit/>
          </a:bodyPr>
          <a:lstStyle/>
          <a:p>
            <a:r>
              <a:rPr lang="es-ES" sz="2000" dirty="0"/>
              <a:t>EJEMPLO:</a:t>
            </a:r>
          </a:p>
          <a:p>
            <a:r>
              <a:rPr lang="es-ES" sz="2000" dirty="0"/>
              <a:t>La variación de maestros a lo largo de nuestra educación es vital, ya que les aprendemos nuevas cosas, tanto a su manera de trabajar así como el método de enseñanza que tiene.</a:t>
            </a:r>
          </a:p>
          <a:p>
            <a:r>
              <a:rPr lang="es-ES" sz="2000" dirty="0"/>
              <a:t>Lo cual es importante debido a que si tenemos  aun maestro siempre de alguna manera nos “cerramos”</a:t>
            </a:r>
          </a:p>
        </p:txBody>
      </p:sp>
    </p:spTree>
    <p:extLst>
      <p:ext uri="{BB962C8B-B14F-4D97-AF65-F5344CB8AC3E}">
        <p14:creationId xmlns:p14="http://schemas.microsoft.com/office/powerpoint/2010/main" val="10365548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501</Words>
  <Application>Microsoft Office PowerPoint</Application>
  <PresentationFormat>Panorámica</PresentationFormat>
  <Paragraphs>27</Paragraphs>
  <Slides>8</Slides>
  <Notes>0</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8</vt:i4>
      </vt:variant>
    </vt:vector>
  </HeadingPairs>
  <TitlesOfParts>
    <vt:vector size="16" baseType="lpstr">
      <vt:lpstr>Agency FB</vt:lpstr>
      <vt:lpstr>Aharoni</vt:lpstr>
      <vt:lpstr>Arial</vt:lpstr>
      <vt:lpstr>Calibri</vt:lpstr>
      <vt:lpstr>Calibri Light</vt:lpstr>
      <vt:lpstr>Palatino Linotype</vt:lpstr>
      <vt:lpstr>Tema de Office</vt:lpstr>
      <vt:lpstr>1_Tema de Office</vt:lpstr>
      <vt:lpstr>Escuela Normal de Educación Prescolar Ciclo escolar 2021-2022               Primer Semestre Materia: El sujeto y su formación profesional  Docente: Graciano Montoya Hoyos  Unidad 3.  EL DOCENTE QUE QUEREMOS: ENTRE LA POLITICA EDUCATIVA Y LAS CONDICIONES DE  FORMACION Y DESARROLLO PROFESIONAL  1 “C”   Integrantes:  Valeria Lucio Cruz Marisol Pérez López Karen Alondra  Trayecto formativo: Bases Teóricas- Metodológicas para la Enseñanza  Competencias Genéricas:  1- Aprende de manera autónoma y muestra iniciativa para auto- regularse y fortalecer su desarrollo personal  2- Utiliza las tecnologías de la información y la comunicación de manera crítica.  3- Aplica sus habilidades lingüísticas y comunicativas en diversos contextos.   Fecha 02/12/2021 </vt:lpstr>
      <vt:lpstr>LA DECISION DE APRENDER ¿Qué debo de hacer o no hacer al enfrentarme como futura docente?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DECISION DE APRENDER</dc:title>
  <dc:creator>Valeria Lucio</dc:creator>
  <cp:lastModifiedBy>jesusrodrigo67@hotmail.com</cp:lastModifiedBy>
  <cp:revision>5</cp:revision>
  <dcterms:created xsi:type="dcterms:W3CDTF">2021-12-02T16:11:48Z</dcterms:created>
  <dcterms:modified xsi:type="dcterms:W3CDTF">2021-12-03T03:21:14Z</dcterms:modified>
</cp:coreProperties>
</file>