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7"/>
  </p:notesMasterIdLst>
  <p:sldIdLst>
    <p:sldId id="256" r:id="rId2"/>
    <p:sldId id="259" r:id="rId3"/>
    <p:sldId id="260" r:id="rId4"/>
    <p:sldId id="273" r:id="rId5"/>
    <p:sldId id="272" r:id="rId6"/>
  </p:sldIdLst>
  <p:sldSz cx="12192000" cy="6858000"/>
  <p:notesSz cx="6858000" cy="9144000"/>
  <p:embeddedFontLst>
    <p:embeddedFont>
      <p:font typeface="Questrial" panose="020B0604020202020204" charset="0"/>
      <p:regular r:id="rId8"/>
    </p:embeddedFont>
    <p:embeddedFont>
      <p:font typeface="Mystery Quest" panose="020B0604020202020204" charset="0"/>
      <p:regular r:id="rId9"/>
    </p:embeddedFont>
    <p:embeddedFont>
      <p:font typeface="Abril Fatface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omfortaa Medium" panose="020B060402020202020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C78FF203-7FEA-4E86-A78F-EEB769A72F32}">
          <p14:sldIdLst>
            <p14:sldId id="256"/>
            <p14:sldId id="259"/>
            <p14:sldId id="260"/>
            <p14:sldId id="273"/>
            <p14:sldId id="272"/>
          </p14:sldIdLst>
        </p14:section>
        <p14:section name="Sección sin título" id="{2EB6AAC1-2989-4567-B8A1-EE0B4405F27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69914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7" name="Google Shape;4207;g104a120d843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8" name="Google Shape;4208;g104a120d843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2833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6" name="Google Shape;4236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7" name="Google Shape;4237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2126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3" name="Google Shape;4243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4" name="Google Shape;4244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7423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6" name="Google Shape;4236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7" name="Google Shape;4237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8515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3" name="Google Shape;4623;ga073618e60_0_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4" name="Google Shape;4624;ga073618e60_0_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9557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 1">
  <p:cSld name="CUSTOM_21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oogle Shape;335;p3"/>
          <p:cNvGrpSpPr/>
          <p:nvPr/>
        </p:nvGrpSpPr>
        <p:grpSpPr>
          <a:xfrm>
            <a:off x="43470" y="39059"/>
            <a:ext cx="7136936" cy="6870462"/>
            <a:chOff x="43470" y="39059"/>
            <a:chExt cx="7136936" cy="6870462"/>
          </a:xfrm>
        </p:grpSpPr>
        <p:sp>
          <p:nvSpPr>
            <p:cNvPr id="336" name="Google Shape;336;p3"/>
            <p:cNvSpPr/>
            <p:nvPr/>
          </p:nvSpPr>
          <p:spPr>
            <a:xfrm rot="10800000" flipH="1">
              <a:off x="6283061" y="100445"/>
              <a:ext cx="79122" cy="79382"/>
            </a:xfrm>
            <a:custGeom>
              <a:avLst/>
              <a:gdLst/>
              <a:ahLst/>
              <a:cxnLst/>
              <a:rect l="l" t="t" r="r" b="b"/>
              <a:pathLst>
                <a:path w="51378" h="51547" extrusionOk="0">
                  <a:moveTo>
                    <a:pt x="51378" y="25774"/>
                  </a:moveTo>
                  <a:cubicBezTo>
                    <a:pt x="51378" y="40008"/>
                    <a:pt x="39877" y="51547"/>
                    <a:pt x="25689" y="51547"/>
                  </a:cubicBezTo>
                  <a:cubicBezTo>
                    <a:pt x="11501" y="51547"/>
                    <a:pt x="0" y="40008"/>
                    <a:pt x="0" y="25774"/>
                  </a:cubicBezTo>
                  <a:cubicBezTo>
                    <a:pt x="0" y="11539"/>
                    <a:pt x="11501" y="0"/>
                    <a:pt x="25689" y="0"/>
                  </a:cubicBezTo>
                  <a:cubicBezTo>
                    <a:pt x="39877" y="0"/>
                    <a:pt x="51378" y="11539"/>
                    <a:pt x="51378" y="25774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3"/>
            <p:cNvSpPr/>
            <p:nvPr/>
          </p:nvSpPr>
          <p:spPr>
            <a:xfrm rot="10800000" flipH="1">
              <a:off x="2282116" y="1073361"/>
              <a:ext cx="165247" cy="165790"/>
            </a:xfrm>
            <a:custGeom>
              <a:avLst/>
              <a:gdLst/>
              <a:ahLst/>
              <a:cxnLst/>
              <a:rect l="l" t="t" r="r" b="b"/>
              <a:pathLst>
                <a:path w="107303" h="107656" extrusionOk="0">
                  <a:moveTo>
                    <a:pt x="9" y="54028"/>
                  </a:moveTo>
                  <a:cubicBezTo>
                    <a:pt x="9" y="83756"/>
                    <a:pt x="24038" y="107856"/>
                    <a:pt x="53660" y="107856"/>
                  </a:cubicBezTo>
                  <a:cubicBezTo>
                    <a:pt x="83282" y="107856"/>
                    <a:pt x="107312" y="83756"/>
                    <a:pt x="107312" y="54028"/>
                  </a:cubicBezTo>
                  <a:cubicBezTo>
                    <a:pt x="107312" y="24299"/>
                    <a:pt x="83282" y="200"/>
                    <a:pt x="53660" y="200"/>
                  </a:cubicBezTo>
                  <a:cubicBezTo>
                    <a:pt x="24038" y="200"/>
                    <a:pt x="9" y="24299"/>
                    <a:pt x="9" y="54028"/>
                  </a:cubicBezTo>
                  <a:close/>
                </a:path>
              </a:pathLst>
            </a:custGeom>
            <a:solidFill>
              <a:srgbClr val="E2D8BD">
                <a:alpha val="95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3"/>
            <p:cNvSpPr/>
            <p:nvPr/>
          </p:nvSpPr>
          <p:spPr>
            <a:xfrm rot="10800000" flipH="1">
              <a:off x="3023302" y="680781"/>
              <a:ext cx="132337" cy="132773"/>
            </a:xfrm>
            <a:custGeom>
              <a:avLst/>
              <a:gdLst/>
              <a:ahLst/>
              <a:cxnLst/>
              <a:rect l="l" t="t" r="r" b="b"/>
              <a:pathLst>
                <a:path w="85933" h="86216" extrusionOk="0">
                  <a:moveTo>
                    <a:pt x="9" y="43308"/>
                  </a:moveTo>
                  <a:cubicBezTo>
                    <a:pt x="9" y="67115"/>
                    <a:pt x="19242" y="86416"/>
                    <a:pt x="42975" y="86416"/>
                  </a:cubicBezTo>
                  <a:cubicBezTo>
                    <a:pt x="66709" y="86416"/>
                    <a:pt x="85942" y="67115"/>
                    <a:pt x="85942" y="43308"/>
                  </a:cubicBezTo>
                  <a:cubicBezTo>
                    <a:pt x="85942" y="19500"/>
                    <a:pt x="66709" y="200"/>
                    <a:pt x="42975" y="200"/>
                  </a:cubicBezTo>
                  <a:cubicBezTo>
                    <a:pt x="19242" y="200"/>
                    <a:pt x="9" y="19500"/>
                    <a:pt x="9" y="43308"/>
                  </a:cubicBezTo>
                  <a:close/>
                </a:path>
              </a:pathLst>
            </a:custGeom>
            <a:solidFill>
              <a:srgbClr val="D1BC94">
                <a:alpha val="9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3"/>
            <p:cNvSpPr/>
            <p:nvPr/>
          </p:nvSpPr>
          <p:spPr>
            <a:xfrm rot="10800000" flipH="1">
              <a:off x="1033352" y="1141536"/>
              <a:ext cx="54615" cy="54795"/>
            </a:xfrm>
            <a:custGeom>
              <a:avLst/>
              <a:gdLst/>
              <a:ahLst/>
              <a:cxnLst/>
              <a:rect l="l" t="t" r="r" b="b"/>
              <a:pathLst>
                <a:path w="35464" h="35581" extrusionOk="0">
                  <a:moveTo>
                    <a:pt x="9" y="17990"/>
                  </a:moveTo>
                  <a:cubicBezTo>
                    <a:pt x="9" y="27816"/>
                    <a:pt x="7943" y="35781"/>
                    <a:pt x="17741" y="35781"/>
                  </a:cubicBezTo>
                  <a:cubicBezTo>
                    <a:pt x="27539" y="35781"/>
                    <a:pt x="35473" y="27816"/>
                    <a:pt x="35473" y="17990"/>
                  </a:cubicBezTo>
                  <a:cubicBezTo>
                    <a:pt x="35473" y="8165"/>
                    <a:pt x="27539" y="200"/>
                    <a:pt x="17741" y="200"/>
                  </a:cubicBezTo>
                  <a:cubicBezTo>
                    <a:pt x="7943" y="200"/>
                    <a:pt x="9" y="8165"/>
                    <a:pt x="9" y="17990"/>
                  </a:cubicBezTo>
                  <a:close/>
                </a:path>
              </a:pathLst>
            </a:custGeom>
            <a:solidFill>
              <a:srgbClr val="E2D8BD">
                <a:alpha val="7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3"/>
            <p:cNvSpPr/>
            <p:nvPr/>
          </p:nvSpPr>
          <p:spPr>
            <a:xfrm rot="10800000" flipH="1">
              <a:off x="3050980" y="1209359"/>
              <a:ext cx="32908" cy="33018"/>
            </a:xfrm>
            <a:custGeom>
              <a:avLst/>
              <a:gdLst/>
              <a:ahLst/>
              <a:cxnLst/>
              <a:rect l="l" t="t" r="r" b="b"/>
              <a:pathLst>
                <a:path w="21369" h="21440" extrusionOk="0">
                  <a:moveTo>
                    <a:pt x="9" y="10920"/>
                  </a:moveTo>
                  <a:cubicBezTo>
                    <a:pt x="9" y="16841"/>
                    <a:pt x="4782" y="21640"/>
                    <a:pt x="10693" y="21640"/>
                  </a:cubicBezTo>
                  <a:cubicBezTo>
                    <a:pt x="16604" y="21640"/>
                    <a:pt x="21378" y="16841"/>
                    <a:pt x="21378" y="10920"/>
                  </a:cubicBezTo>
                  <a:cubicBezTo>
                    <a:pt x="21378" y="4999"/>
                    <a:pt x="16604" y="200"/>
                    <a:pt x="10693" y="200"/>
                  </a:cubicBezTo>
                  <a:cubicBezTo>
                    <a:pt x="4782" y="200"/>
                    <a:pt x="9" y="4999"/>
                    <a:pt x="9" y="10920"/>
                  </a:cubicBezTo>
                  <a:close/>
                </a:path>
              </a:pathLst>
            </a:custGeom>
            <a:solidFill>
              <a:srgbClr val="D7CA91">
                <a:alpha val="9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3"/>
            <p:cNvSpPr/>
            <p:nvPr/>
          </p:nvSpPr>
          <p:spPr>
            <a:xfrm rot="10800000" flipH="1">
              <a:off x="5243169" y="477187"/>
              <a:ext cx="49014" cy="49174"/>
            </a:xfrm>
            <a:custGeom>
              <a:avLst/>
              <a:gdLst/>
              <a:ahLst/>
              <a:cxnLst/>
              <a:rect l="l" t="t" r="r" b="b"/>
              <a:pathLst>
                <a:path w="31827" h="31931" extrusionOk="0">
                  <a:moveTo>
                    <a:pt x="9" y="16394"/>
                  </a:moveTo>
                  <a:cubicBezTo>
                    <a:pt x="9" y="25084"/>
                    <a:pt x="7033" y="32132"/>
                    <a:pt x="15695" y="32132"/>
                  </a:cubicBezTo>
                  <a:cubicBezTo>
                    <a:pt x="15763" y="32132"/>
                    <a:pt x="15854" y="32132"/>
                    <a:pt x="15922" y="32132"/>
                  </a:cubicBezTo>
                  <a:cubicBezTo>
                    <a:pt x="24629" y="32132"/>
                    <a:pt x="31722" y="25129"/>
                    <a:pt x="31836" y="16394"/>
                  </a:cubicBezTo>
                  <a:cubicBezTo>
                    <a:pt x="31836" y="7544"/>
                    <a:pt x="24743" y="314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ubicBezTo>
                    <a:pt x="9" y="16234"/>
                    <a:pt x="9" y="16325"/>
                    <a:pt x="9" y="16394"/>
                  </a:cubicBezTo>
                  <a:close/>
                </a:path>
              </a:pathLst>
            </a:custGeom>
            <a:solidFill>
              <a:srgbClr val="C5A57E">
                <a:alpha val="968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3"/>
            <p:cNvSpPr/>
            <p:nvPr/>
          </p:nvSpPr>
          <p:spPr>
            <a:xfrm rot="10800000" flipH="1">
              <a:off x="1761531" y="674896"/>
              <a:ext cx="44463" cy="44608"/>
            </a:xfrm>
            <a:custGeom>
              <a:avLst/>
              <a:gdLst/>
              <a:ahLst/>
              <a:cxnLst/>
              <a:rect l="l" t="t" r="r" b="b"/>
              <a:pathLst>
                <a:path w="28872" h="28966" extrusionOk="0">
                  <a:moveTo>
                    <a:pt x="9" y="14797"/>
                  </a:moveTo>
                  <a:cubicBezTo>
                    <a:pt x="9" y="22735"/>
                    <a:pt x="6420" y="29167"/>
                    <a:pt x="14331" y="29167"/>
                  </a:cubicBezTo>
                  <a:cubicBezTo>
                    <a:pt x="22288" y="29167"/>
                    <a:pt x="28767" y="22780"/>
                    <a:pt x="28881" y="14797"/>
                  </a:cubicBezTo>
                  <a:cubicBezTo>
                    <a:pt x="28881" y="6746"/>
                    <a:pt x="22356" y="200"/>
                    <a:pt x="14331" y="200"/>
                  </a:cubicBezTo>
                  <a:cubicBezTo>
                    <a:pt x="6374" y="314"/>
                    <a:pt x="9" y="6814"/>
                    <a:pt x="9" y="14797"/>
                  </a:cubicBezTo>
                  <a:close/>
                </a:path>
              </a:pathLst>
            </a:custGeom>
            <a:solidFill>
              <a:srgbClr val="D7CA91">
                <a:alpha val="9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3"/>
            <p:cNvSpPr/>
            <p:nvPr/>
          </p:nvSpPr>
          <p:spPr>
            <a:xfrm rot="10800000" flipH="1">
              <a:off x="542169" y="6651353"/>
              <a:ext cx="257323" cy="258169"/>
            </a:xfrm>
            <a:custGeom>
              <a:avLst/>
              <a:gdLst/>
              <a:ahLst/>
              <a:cxnLst/>
              <a:rect l="l" t="t" r="r" b="b"/>
              <a:pathLst>
                <a:path w="167093" h="167642" extrusionOk="0">
                  <a:moveTo>
                    <a:pt x="9" y="83907"/>
                  </a:moveTo>
                  <a:cubicBezTo>
                    <a:pt x="9" y="130186"/>
                    <a:pt x="37315" y="167706"/>
                    <a:pt x="83442" y="167842"/>
                  </a:cubicBezTo>
                  <a:cubicBezTo>
                    <a:pt x="129637" y="167842"/>
                    <a:pt x="167102" y="130254"/>
                    <a:pt x="167102" y="83907"/>
                  </a:cubicBezTo>
                  <a:cubicBezTo>
                    <a:pt x="167102" y="37674"/>
                    <a:pt x="129750" y="200"/>
                    <a:pt x="83669" y="200"/>
                  </a:cubicBezTo>
                  <a:cubicBezTo>
                    <a:pt x="83601" y="200"/>
                    <a:pt x="83510" y="200"/>
                    <a:pt x="83442" y="200"/>
                  </a:cubicBezTo>
                  <a:cubicBezTo>
                    <a:pt x="37360" y="200"/>
                    <a:pt x="9" y="37674"/>
                    <a:pt x="9" y="83907"/>
                  </a:cubicBezTo>
                  <a:close/>
                </a:path>
              </a:pathLst>
            </a:custGeom>
            <a:solidFill>
              <a:srgbClr val="D7CA91">
                <a:alpha val="9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3"/>
            <p:cNvSpPr/>
            <p:nvPr/>
          </p:nvSpPr>
          <p:spPr>
            <a:xfrm rot="10800000" flipH="1">
              <a:off x="893214" y="6745396"/>
              <a:ext cx="34313" cy="34773"/>
            </a:xfrm>
            <a:custGeom>
              <a:avLst/>
              <a:gdLst/>
              <a:ahLst/>
              <a:cxnLst/>
              <a:rect l="l" t="t" r="r" b="b"/>
              <a:pathLst>
                <a:path w="22281" h="22580" extrusionOk="0">
                  <a:moveTo>
                    <a:pt x="9" y="11604"/>
                  </a:moveTo>
                  <a:cubicBezTo>
                    <a:pt x="9" y="17785"/>
                    <a:pt x="4987" y="22780"/>
                    <a:pt x="11148" y="22780"/>
                  </a:cubicBezTo>
                  <a:cubicBezTo>
                    <a:pt x="17309" y="22780"/>
                    <a:pt x="22288" y="17785"/>
                    <a:pt x="22288" y="11604"/>
                  </a:cubicBezTo>
                  <a:cubicBezTo>
                    <a:pt x="22424" y="5423"/>
                    <a:pt x="17536" y="337"/>
                    <a:pt x="11375" y="200"/>
                  </a:cubicBezTo>
                  <a:cubicBezTo>
                    <a:pt x="11307" y="200"/>
                    <a:pt x="11216" y="200"/>
                    <a:pt x="11148" y="200"/>
                  </a:cubicBezTo>
                  <a:cubicBezTo>
                    <a:pt x="4987" y="200"/>
                    <a:pt x="9" y="5195"/>
                    <a:pt x="9" y="11376"/>
                  </a:cubicBezTo>
                  <a:cubicBezTo>
                    <a:pt x="9" y="11444"/>
                    <a:pt x="9" y="11536"/>
                    <a:pt x="9" y="11604"/>
                  </a:cubicBezTo>
                  <a:close/>
                </a:path>
              </a:pathLst>
            </a:custGeom>
            <a:solidFill>
              <a:srgbClr val="C5A57E">
                <a:alpha val="8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3"/>
            <p:cNvSpPr/>
            <p:nvPr/>
          </p:nvSpPr>
          <p:spPr>
            <a:xfrm rot="10800000" flipH="1">
              <a:off x="335817" y="6554196"/>
              <a:ext cx="49014" cy="49174"/>
            </a:xfrm>
            <a:custGeom>
              <a:avLst/>
              <a:gdLst/>
              <a:ahLst/>
              <a:cxnLst/>
              <a:rect l="l" t="t" r="r" b="b"/>
              <a:pathLst>
                <a:path w="31827" h="31931" extrusionOk="0">
                  <a:moveTo>
                    <a:pt x="9" y="16166"/>
                  </a:moveTo>
                  <a:cubicBezTo>
                    <a:pt x="9" y="24993"/>
                    <a:pt x="7124" y="32132"/>
                    <a:pt x="15922" y="32132"/>
                  </a:cubicBezTo>
                  <a:cubicBezTo>
                    <a:pt x="24720" y="32132"/>
                    <a:pt x="31836" y="24993"/>
                    <a:pt x="31836" y="16166"/>
                  </a:cubicBezTo>
                  <a:cubicBezTo>
                    <a:pt x="31836" y="7339"/>
                    <a:pt x="24720" y="200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lose/>
                </a:path>
              </a:pathLst>
            </a:custGeom>
            <a:solidFill>
              <a:srgbClr val="C5A57E">
                <a:alpha val="968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3"/>
            <p:cNvSpPr/>
            <p:nvPr/>
          </p:nvSpPr>
          <p:spPr>
            <a:xfrm rot="10800000" flipH="1">
              <a:off x="126313" y="6697677"/>
              <a:ext cx="155794" cy="156658"/>
            </a:xfrm>
            <a:custGeom>
              <a:avLst/>
              <a:gdLst/>
              <a:ahLst/>
              <a:cxnLst/>
              <a:rect l="l" t="t" r="r" b="b"/>
              <a:pathLst>
                <a:path w="101165" h="101726" extrusionOk="0">
                  <a:moveTo>
                    <a:pt x="9" y="51063"/>
                  </a:moveTo>
                  <a:cubicBezTo>
                    <a:pt x="-127" y="79026"/>
                    <a:pt x="22379" y="101789"/>
                    <a:pt x="50251" y="101926"/>
                  </a:cubicBezTo>
                  <a:cubicBezTo>
                    <a:pt x="50319" y="101926"/>
                    <a:pt x="50410" y="101926"/>
                    <a:pt x="50478" y="101926"/>
                  </a:cubicBezTo>
                  <a:cubicBezTo>
                    <a:pt x="78486" y="101926"/>
                    <a:pt x="101175" y="79163"/>
                    <a:pt x="101175" y="51063"/>
                  </a:cubicBezTo>
                  <a:cubicBezTo>
                    <a:pt x="101175" y="22963"/>
                    <a:pt x="78486" y="200"/>
                    <a:pt x="50478" y="200"/>
                  </a:cubicBezTo>
                  <a:cubicBezTo>
                    <a:pt x="22607" y="200"/>
                    <a:pt x="9" y="22872"/>
                    <a:pt x="9" y="50835"/>
                  </a:cubicBezTo>
                  <a:cubicBezTo>
                    <a:pt x="9" y="50903"/>
                    <a:pt x="9" y="50994"/>
                    <a:pt x="9" y="51063"/>
                  </a:cubicBezTo>
                  <a:close/>
                </a:path>
              </a:pathLst>
            </a:custGeom>
            <a:solidFill>
              <a:srgbClr val="D1BC94">
                <a:alpha val="8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3"/>
            <p:cNvSpPr/>
            <p:nvPr/>
          </p:nvSpPr>
          <p:spPr>
            <a:xfrm rot="10800000" flipH="1">
              <a:off x="1032651" y="839642"/>
              <a:ext cx="110631" cy="110995"/>
            </a:xfrm>
            <a:custGeom>
              <a:avLst/>
              <a:gdLst/>
              <a:ahLst/>
              <a:cxnLst/>
              <a:rect l="l" t="t" r="r" b="b"/>
              <a:pathLst>
                <a:path w="71838" h="72075" extrusionOk="0">
                  <a:moveTo>
                    <a:pt x="9" y="36238"/>
                  </a:moveTo>
                  <a:cubicBezTo>
                    <a:pt x="9" y="56141"/>
                    <a:pt x="16081" y="72275"/>
                    <a:pt x="35928" y="72275"/>
                  </a:cubicBezTo>
                  <a:cubicBezTo>
                    <a:pt x="55775" y="72275"/>
                    <a:pt x="71847" y="56138"/>
                    <a:pt x="71847" y="36236"/>
                  </a:cubicBezTo>
                  <a:cubicBezTo>
                    <a:pt x="71847" y="16422"/>
                    <a:pt x="55911" y="326"/>
                    <a:pt x="36155" y="201"/>
                  </a:cubicBezTo>
                  <a:cubicBezTo>
                    <a:pt x="16309" y="75"/>
                    <a:pt x="145" y="16107"/>
                    <a:pt x="9" y="36010"/>
                  </a:cubicBezTo>
                  <a:cubicBezTo>
                    <a:pt x="9" y="36085"/>
                    <a:pt x="9" y="36163"/>
                    <a:pt x="9" y="36238"/>
                  </a:cubicBezTo>
                  <a:close/>
                </a:path>
              </a:pathLst>
            </a:custGeom>
            <a:solidFill>
              <a:srgbClr val="D7CA91">
                <a:alpha val="9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3"/>
            <p:cNvSpPr/>
            <p:nvPr/>
          </p:nvSpPr>
          <p:spPr>
            <a:xfrm rot="10800000" flipH="1">
              <a:off x="5647071" y="524428"/>
              <a:ext cx="141789" cy="140522"/>
            </a:xfrm>
            <a:custGeom>
              <a:avLst/>
              <a:gdLst/>
              <a:ahLst/>
              <a:cxnLst/>
              <a:rect l="l" t="t" r="r" b="b"/>
              <a:pathLst>
                <a:path w="92071" h="91248" extrusionOk="0">
                  <a:moveTo>
                    <a:pt x="9" y="45831"/>
                  </a:moveTo>
                  <a:cubicBezTo>
                    <a:pt x="622" y="71208"/>
                    <a:pt x="21310" y="91455"/>
                    <a:pt x="46613" y="91448"/>
                  </a:cubicBezTo>
                  <a:cubicBezTo>
                    <a:pt x="71734" y="91448"/>
                    <a:pt x="92081" y="71026"/>
                    <a:pt x="92081" y="45831"/>
                  </a:cubicBezTo>
                  <a:cubicBezTo>
                    <a:pt x="92081" y="20637"/>
                    <a:pt x="71734" y="214"/>
                    <a:pt x="46613" y="214"/>
                  </a:cubicBezTo>
                  <a:cubicBezTo>
                    <a:pt x="21515" y="-415"/>
                    <a:pt x="645" y="19492"/>
                    <a:pt x="31" y="44677"/>
                  </a:cubicBezTo>
                  <a:cubicBezTo>
                    <a:pt x="9" y="45060"/>
                    <a:pt x="9" y="45446"/>
                    <a:pt x="9" y="45831"/>
                  </a:cubicBezTo>
                  <a:close/>
                </a:path>
              </a:pathLst>
            </a:custGeom>
            <a:solidFill>
              <a:srgbClr val="ADA183">
                <a:alpha val="9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3"/>
            <p:cNvSpPr/>
            <p:nvPr/>
          </p:nvSpPr>
          <p:spPr>
            <a:xfrm rot="10800000" flipH="1">
              <a:off x="4793909" y="614227"/>
              <a:ext cx="38720" cy="39215"/>
            </a:xfrm>
            <a:custGeom>
              <a:avLst/>
              <a:gdLst/>
              <a:ahLst/>
              <a:cxnLst/>
              <a:rect l="l" t="t" r="r" b="b"/>
              <a:pathLst>
                <a:path w="25143" h="25464" extrusionOk="0">
                  <a:moveTo>
                    <a:pt x="541" y="16746"/>
                  </a:moveTo>
                  <a:cubicBezTo>
                    <a:pt x="2405" y="23292"/>
                    <a:pt x="9202" y="27055"/>
                    <a:pt x="15727" y="25185"/>
                  </a:cubicBezTo>
                  <a:cubicBezTo>
                    <a:pt x="15977" y="25116"/>
                    <a:pt x="16204" y="25048"/>
                    <a:pt x="16454" y="24957"/>
                  </a:cubicBezTo>
                  <a:cubicBezTo>
                    <a:pt x="22933" y="22972"/>
                    <a:pt x="26593" y="16084"/>
                    <a:pt x="24616" y="9584"/>
                  </a:cubicBezTo>
                  <a:cubicBezTo>
                    <a:pt x="24547" y="9378"/>
                    <a:pt x="24479" y="9196"/>
                    <a:pt x="24411" y="8991"/>
                  </a:cubicBezTo>
                  <a:cubicBezTo>
                    <a:pt x="22342" y="2376"/>
                    <a:pt x="15317" y="-1296"/>
                    <a:pt x="8747" y="780"/>
                  </a:cubicBezTo>
                  <a:cubicBezTo>
                    <a:pt x="8725" y="780"/>
                    <a:pt x="8725" y="780"/>
                    <a:pt x="8725" y="780"/>
                  </a:cubicBezTo>
                  <a:cubicBezTo>
                    <a:pt x="2177" y="3060"/>
                    <a:pt x="-1415" y="10086"/>
                    <a:pt x="541" y="16746"/>
                  </a:cubicBezTo>
                  <a:close/>
                </a:path>
              </a:pathLst>
            </a:custGeom>
            <a:solidFill>
              <a:srgbClr val="C5A57E">
                <a:alpha val="8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3"/>
            <p:cNvSpPr/>
            <p:nvPr/>
          </p:nvSpPr>
          <p:spPr>
            <a:xfrm rot="10800000" flipH="1">
              <a:off x="106969" y="3729557"/>
              <a:ext cx="107979" cy="108325"/>
            </a:xfrm>
            <a:custGeom>
              <a:avLst/>
              <a:gdLst/>
              <a:ahLst/>
              <a:cxnLst/>
              <a:rect l="l" t="t" r="r" b="b"/>
              <a:pathLst>
                <a:path w="70116" h="70341" extrusionOk="0">
                  <a:moveTo>
                    <a:pt x="1648" y="46091"/>
                  </a:moveTo>
                  <a:cubicBezTo>
                    <a:pt x="7627" y="64550"/>
                    <a:pt x="27292" y="74729"/>
                    <a:pt x="45752" y="68899"/>
                  </a:cubicBezTo>
                  <a:cubicBezTo>
                    <a:pt x="64144" y="62910"/>
                    <a:pt x="74306" y="43160"/>
                    <a:pt x="68486" y="24651"/>
                  </a:cubicBezTo>
                  <a:cubicBezTo>
                    <a:pt x="62507" y="6192"/>
                    <a:pt x="42842" y="-3988"/>
                    <a:pt x="24382" y="1842"/>
                  </a:cubicBezTo>
                  <a:cubicBezTo>
                    <a:pt x="5991" y="7832"/>
                    <a:pt x="-4172" y="27582"/>
                    <a:pt x="1648" y="46091"/>
                  </a:cubicBezTo>
                  <a:close/>
                </a:path>
              </a:pathLst>
            </a:custGeom>
            <a:solidFill>
              <a:srgbClr val="ADA183">
                <a:alpha val="8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3"/>
            <p:cNvSpPr/>
            <p:nvPr/>
          </p:nvSpPr>
          <p:spPr>
            <a:xfrm rot="10800000" flipH="1">
              <a:off x="3776596" y="616361"/>
              <a:ext cx="70801" cy="71022"/>
            </a:xfrm>
            <a:custGeom>
              <a:avLst/>
              <a:gdLst/>
              <a:ahLst/>
              <a:cxnLst/>
              <a:rect l="l" t="t" r="r" b="b"/>
              <a:pathLst>
                <a:path w="45975" h="46118" extrusionOk="0">
                  <a:moveTo>
                    <a:pt x="1168" y="30330"/>
                  </a:moveTo>
                  <a:cubicBezTo>
                    <a:pt x="4919" y="42350"/>
                    <a:pt x="17673" y="49033"/>
                    <a:pt x="29653" y="45269"/>
                  </a:cubicBezTo>
                  <a:cubicBezTo>
                    <a:pt x="29789" y="45246"/>
                    <a:pt x="29903" y="45201"/>
                    <a:pt x="30040" y="45155"/>
                  </a:cubicBezTo>
                  <a:cubicBezTo>
                    <a:pt x="42020" y="41392"/>
                    <a:pt x="48704" y="28596"/>
                    <a:pt x="44930" y="16576"/>
                  </a:cubicBezTo>
                  <a:cubicBezTo>
                    <a:pt x="44908" y="16439"/>
                    <a:pt x="44862" y="16325"/>
                    <a:pt x="44817" y="16188"/>
                  </a:cubicBezTo>
                  <a:cubicBezTo>
                    <a:pt x="41065" y="4168"/>
                    <a:pt x="28312" y="-2515"/>
                    <a:pt x="16331" y="1249"/>
                  </a:cubicBezTo>
                  <a:cubicBezTo>
                    <a:pt x="16195" y="1272"/>
                    <a:pt x="16081" y="1317"/>
                    <a:pt x="15945" y="1363"/>
                  </a:cubicBezTo>
                  <a:cubicBezTo>
                    <a:pt x="3964" y="5126"/>
                    <a:pt x="-2697" y="17922"/>
                    <a:pt x="1054" y="29942"/>
                  </a:cubicBezTo>
                  <a:cubicBezTo>
                    <a:pt x="1077" y="30079"/>
                    <a:pt x="1122" y="30193"/>
                    <a:pt x="1168" y="30330"/>
                  </a:cubicBezTo>
                  <a:close/>
                </a:path>
              </a:pathLst>
            </a:custGeom>
            <a:solidFill>
              <a:srgbClr val="C5A57E">
                <a:alpha val="839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3"/>
            <p:cNvSpPr/>
            <p:nvPr/>
          </p:nvSpPr>
          <p:spPr>
            <a:xfrm rot="10800000" flipH="1">
              <a:off x="526717" y="626074"/>
              <a:ext cx="165333" cy="166351"/>
            </a:xfrm>
            <a:custGeom>
              <a:avLst/>
              <a:gdLst/>
              <a:ahLst/>
              <a:cxnLst/>
              <a:rect l="l" t="t" r="r" b="b"/>
              <a:pathLst>
                <a:path w="107359" h="108020" extrusionOk="0">
                  <a:moveTo>
                    <a:pt x="2870" y="71012"/>
                  </a:moveTo>
                  <a:cubicBezTo>
                    <a:pt x="11872" y="99135"/>
                    <a:pt x="41881" y="114640"/>
                    <a:pt x="69934" y="105681"/>
                  </a:cubicBezTo>
                  <a:cubicBezTo>
                    <a:pt x="98079" y="96809"/>
                    <a:pt x="113742" y="66724"/>
                    <a:pt x="104899" y="38487"/>
                  </a:cubicBezTo>
                  <a:cubicBezTo>
                    <a:pt x="104762" y="38077"/>
                    <a:pt x="104626" y="37666"/>
                    <a:pt x="104490" y="37256"/>
                  </a:cubicBezTo>
                  <a:cubicBezTo>
                    <a:pt x="95510" y="9201"/>
                    <a:pt x="65547" y="-6240"/>
                    <a:pt x="37561" y="2769"/>
                  </a:cubicBezTo>
                  <a:cubicBezTo>
                    <a:pt x="37516" y="2792"/>
                    <a:pt x="37471" y="2792"/>
                    <a:pt x="37425" y="2815"/>
                  </a:cubicBezTo>
                  <a:cubicBezTo>
                    <a:pt x="9371" y="11573"/>
                    <a:pt x="-6292" y="41475"/>
                    <a:pt x="2415" y="69621"/>
                  </a:cubicBezTo>
                  <a:cubicBezTo>
                    <a:pt x="2552" y="70100"/>
                    <a:pt x="2710" y="70556"/>
                    <a:pt x="2870" y="71012"/>
                  </a:cubicBezTo>
                  <a:close/>
                </a:path>
              </a:pathLst>
            </a:custGeom>
            <a:solidFill>
              <a:srgbClr val="E9E0D4">
                <a:alpha val="8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3"/>
            <p:cNvSpPr/>
            <p:nvPr/>
          </p:nvSpPr>
          <p:spPr>
            <a:xfrm rot="10800000" flipH="1">
              <a:off x="1326418" y="4148733"/>
              <a:ext cx="22747" cy="22812"/>
            </a:xfrm>
            <a:custGeom>
              <a:avLst/>
              <a:gdLst/>
              <a:ahLst/>
              <a:cxnLst/>
              <a:rect l="l" t="t" r="r" b="b"/>
              <a:pathLst>
                <a:path w="14771" h="14813" extrusionOk="0">
                  <a:moveTo>
                    <a:pt x="347" y="9887"/>
                  </a:moveTo>
                  <a:cubicBezTo>
                    <a:pt x="1643" y="13756"/>
                    <a:pt x="5780" y="15879"/>
                    <a:pt x="9668" y="14677"/>
                  </a:cubicBezTo>
                  <a:cubicBezTo>
                    <a:pt x="13532" y="13375"/>
                    <a:pt x="15647" y="9226"/>
                    <a:pt x="14442" y="5326"/>
                  </a:cubicBezTo>
                  <a:cubicBezTo>
                    <a:pt x="13146" y="1457"/>
                    <a:pt x="9008" y="-666"/>
                    <a:pt x="5121" y="536"/>
                  </a:cubicBezTo>
                  <a:cubicBezTo>
                    <a:pt x="1256" y="1838"/>
                    <a:pt x="-858" y="5987"/>
                    <a:pt x="347" y="9887"/>
                  </a:cubicBezTo>
                  <a:close/>
                </a:path>
              </a:pathLst>
            </a:custGeom>
            <a:solidFill>
              <a:srgbClr val="D1BC94">
                <a:alpha val="8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3"/>
            <p:cNvSpPr/>
            <p:nvPr/>
          </p:nvSpPr>
          <p:spPr>
            <a:xfrm rot="10800000" flipH="1">
              <a:off x="599630" y="253261"/>
              <a:ext cx="137342" cy="137787"/>
            </a:xfrm>
            <a:custGeom>
              <a:avLst/>
              <a:gdLst/>
              <a:ahLst/>
              <a:cxnLst/>
              <a:rect l="l" t="t" r="r" b="b"/>
              <a:pathLst>
                <a:path w="89183" h="89472" extrusionOk="0">
                  <a:moveTo>
                    <a:pt x="1934" y="58486"/>
                  </a:moveTo>
                  <a:cubicBezTo>
                    <a:pt x="9731" y="81938"/>
                    <a:pt x="34738" y="94887"/>
                    <a:pt x="58313" y="87681"/>
                  </a:cubicBezTo>
                  <a:cubicBezTo>
                    <a:pt x="81593" y="79760"/>
                    <a:pt x="94392" y="54702"/>
                    <a:pt x="87185" y="31116"/>
                  </a:cubicBezTo>
                  <a:cubicBezTo>
                    <a:pt x="79297" y="7870"/>
                    <a:pt x="54471" y="-4935"/>
                    <a:pt x="31033" y="2149"/>
                  </a:cubicBezTo>
                  <a:cubicBezTo>
                    <a:pt x="7776" y="9975"/>
                    <a:pt x="-5114" y="34907"/>
                    <a:pt x="1934" y="58486"/>
                  </a:cubicBezTo>
                  <a:close/>
                </a:path>
              </a:pathLst>
            </a:custGeom>
            <a:solidFill>
              <a:srgbClr val="D1BC94">
                <a:alpha val="768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3"/>
            <p:cNvSpPr/>
            <p:nvPr/>
          </p:nvSpPr>
          <p:spPr>
            <a:xfrm rot="10800000" flipH="1">
              <a:off x="1005926" y="2832697"/>
              <a:ext cx="55865" cy="55762"/>
            </a:xfrm>
            <a:custGeom>
              <a:avLst/>
              <a:gdLst/>
              <a:ahLst/>
              <a:cxnLst/>
              <a:rect l="l" t="t" r="r" b="b"/>
              <a:pathLst>
                <a:path w="36276" h="36209" extrusionOk="0">
                  <a:moveTo>
                    <a:pt x="983" y="23942"/>
                  </a:moveTo>
                  <a:cubicBezTo>
                    <a:pt x="3802" y="33223"/>
                    <a:pt x="13577" y="38464"/>
                    <a:pt x="22807" y="35647"/>
                  </a:cubicBezTo>
                  <a:cubicBezTo>
                    <a:pt x="23125" y="35556"/>
                    <a:pt x="23421" y="35456"/>
                    <a:pt x="23716" y="35346"/>
                  </a:cubicBezTo>
                  <a:cubicBezTo>
                    <a:pt x="33083" y="32479"/>
                    <a:pt x="38357" y="22539"/>
                    <a:pt x="35515" y="13140"/>
                  </a:cubicBezTo>
                  <a:cubicBezTo>
                    <a:pt x="35447" y="12939"/>
                    <a:pt x="35379" y="12739"/>
                    <a:pt x="35311" y="12538"/>
                  </a:cubicBezTo>
                  <a:cubicBezTo>
                    <a:pt x="32174" y="3095"/>
                    <a:pt x="22011" y="-2014"/>
                    <a:pt x="12600" y="1124"/>
                  </a:cubicBezTo>
                  <a:cubicBezTo>
                    <a:pt x="12600" y="1129"/>
                    <a:pt x="12577" y="1131"/>
                    <a:pt x="12577" y="1134"/>
                  </a:cubicBezTo>
                  <a:cubicBezTo>
                    <a:pt x="3211" y="4001"/>
                    <a:pt x="-2064" y="13941"/>
                    <a:pt x="778" y="23340"/>
                  </a:cubicBezTo>
                  <a:cubicBezTo>
                    <a:pt x="846" y="23541"/>
                    <a:pt x="915" y="23741"/>
                    <a:pt x="983" y="23942"/>
                  </a:cubicBezTo>
                  <a:close/>
                </a:path>
              </a:pathLst>
            </a:custGeom>
            <a:solidFill>
              <a:srgbClr val="D7CA9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3"/>
            <p:cNvSpPr/>
            <p:nvPr/>
          </p:nvSpPr>
          <p:spPr>
            <a:xfrm rot="10800000" flipH="1">
              <a:off x="601935" y="3453733"/>
              <a:ext cx="35549" cy="35540"/>
            </a:xfrm>
            <a:custGeom>
              <a:avLst/>
              <a:gdLst/>
              <a:ahLst/>
              <a:cxnLst/>
              <a:rect l="l" t="t" r="r" b="b"/>
              <a:pathLst>
                <a:path w="23084" h="23078" extrusionOk="0">
                  <a:moveTo>
                    <a:pt x="556" y="15347"/>
                  </a:moveTo>
                  <a:cubicBezTo>
                    <a:pt x="2466" y="21345"/>
                    <a:pt x="8877" y="24652"/>
                    <a:pt x="14856" y="22732"/>
                  </a:cubicBezTo>
                  <a:cubicBezTo>
                    <a:pt x="14924" y="22705"/>
                    <a:pt x="15015" y="22675"/>
                    <a:pt x="15106" y="22645"/>
                  </a:cubicBezTo>
                  <a:cubicBezTo>
                    <a:pt x="21062" y="20684"/>
                    <a:pt x="24404" y="14313"/>
                    <a:pt x="22608" y="8276"/>
                  </a:cubicBezTo>
                  <a:cubicBezTo>
                    <a:pt x="20653" y="2175"/>
                    <a:pt x="14151" y="-1192"/>
                    <a:pt x="8058" y="749"/>
                  </a:cubicBezTo>
                  <a:cubicBezTo>
                    <a:pt x="1966" y="2711"/>
                    <a:pt x="-1376" y="9238"/>
                    <a:pt x="556" y="15347"/>
                  </a:cubicBezTo>
                  <a:close/>
                </a:path>
              </a:pathLst>
            </a:custGeom>
            <a:solidFill>
              <a:srgbClr val="ADA183">
                <a:alpha val="86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3"/>
            <p:cNvSpPr/>
            <p:nvPr/>
          </p:nvSpPr>
          <p:spPr>
            <a:xfrm rot="10800000" flipH="1">
              <a:off x="652343" y="570507"/>
              <a:ext cx="51815" cy="51984"/>
            </a:xfrm>
            <a:custGeom>
              <a:avLst/>
              <a:gdLst/>
              <a:ahLst/>
              <a:cxnLst/>
              <a:rect l="l" t="t" r="r" b="b"/>
              <a:pathLst>
                <a:path w="33646" h="33756" extrusionOk="0">
                  <a:moveTo>
                    <a:pt x="33646" y="16878"/>
                  </a:moveTo>
                  <a:cubicBezTo>
                    <a:pt x="33646" y="26200"/>
                    <a:pt x="26114" y="33756"/>
                    <a:pt x="16823" y="33756"/>
                  </a:cubicBezTo>
                  <a:cubicBezTo>
                    <a:pt x="7532" y="33756"/>
                    <a:pt x="0" y="26200"/>
                    <a:pt x="0" y="16878"/>
                  </a:cubicBezTo>
                  <a:cubicBezTo>
                    <a:pt x="0" y="7557"/>
                    <a:pt x="7532" y="0"/>
                    <a:pt x="16823" y="0"/>
                  </a:cubicBezTo>
                  <a:cubicBezTo>
                    <a:pt x="26114" y="0"/>
                    <a:pt x="33646" y="7557"/>
                    <a:pt x="33646" y="16878"/>
                  </a:cubicBezTo>
                  <a:close/>
                </a:path>
              </a:pathLst>
            </a:custGeom>
            <a:solidFill>
              <a:srgbClr val="A0C3CA">
                <a:alpha val="86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3"/>
            <p:cNvSpPr/>
            <p:nvPr/>
          </p:nvSpPr>
          <p:spPr>
            <a:xfrm rot="10800000" flipH="1">
              <a:off x="3594128" y="439999"/>
              <a:ext cx="110580" cy="110849"/>
            </a:xfrm>
            <a:custGeom>
              <a:avLst/>
              <a:gdLst/>
              <a:ahLst/>
              <a:cxnLst/>
              <a:rect l="l" t="t" r="r" b="b"/>
              <a:pathLst>
                <a:path w="71805" h="71980" extrusionOk="0">
                  <a:moveTo>
                    <a:pt x="1811" y="47564"/>
                  </a:moveTo>
                  <a:cubicBezTo>
                    <a:pt x="8176" y="66381"/>
                    <a:pt x="28455" y="76554"/>
                    <a:pt x="47278" y="70373"/>
                  </a:cubicBezTo>
                  <a:cubicBezTo>
                    <a:pt x="66034" y="63986"/>
                    <a:pt x="76173" y="43641"/>
                    <a:pt x="70012" y="24756"/>
                  </a:cubicBezTo>
                  <a:cubicBezTo>
                    <a:pt x="63556" y="6030"/>
                    <a:pt x="43368" y="-4097"/>
                    <a:pt x="24544" y="1947"/>
                  </a:cubicBezTo>
                  <a:cubicBezTo>
                    <a:pt x="5789" y="8333"/>
                    <a:pt x="-4350" y="28679"/>
                    <a:pt x="1811" y="47564"/>
                  </a:cubicBezTo>
                  <a:close/>
                </a:path>
              </a:pathLst>
            </a:custGeom>
            <a:solidFill>
              <a:srgbClr val="A0C3CA">
                <a:alpha val="8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3"/>
            <p:cNvSpPr/>
            <p:nvPr/>
          </p:nvSpPr>
          <p:spPr>
            <a:xfrm rot="10800000" flipH="1">
              <a:off x="638245" y="5624295"/>
              <a:ext cx="158911" cy="159425"/>
            </a:xfrm>
            <a:custGeom>
              <a:avLst/>
              <a:gdLst/>
              <a:ahLst/>
              <a:cxnLst/>
              <a:rect l="l" t="t" r="r" b="b"/>
              <a:pathLst>
                <a:path w="103189" h="103523" extrusionOk="0">
                  <a:moveTo>
                    <a:pt x="2456" y="67737"/>
                  </a:moveTo>
                  <a:cubicBezTo>
                    <a:pt x="11254" y="94948"/>
                    <a:pt x="40308" y="109933"/>
                    <a:pt x="67475" y="101266"/>
                  </a:cubicBezTo>
                  <a:cubicBezTo>
                    <a:pt x="94596" y="92462"/>
                    <a:pt x="109464" y="63267"/>
                    <a:pt x="100666" y="36056"/>
                  </a:cubicBezTo>
                  <a:cubicBezTo>
                    <a:pt x="100666" y="36056"/>
                    <a:pt x="100666" y="36033"/>
                    <a:pt x="100666" y="36033"/>
                  </a:cubicBezTo>
                  <a:cubicBezTo>
                    <a:pt x="92004" y="8914"/>
                    <a:pt x="63087" y="-6003"/>
                    <a:pt x="36056" y="2665"/>
                  </a:cubicBezTo>
                  <a:cubicBezTo>
                    <a:pt x="35988" y="2687"/>
                    <a:pt x="35943" y="2710"/>
                    <a:pt x="35875" y="2733"/>
                  </a:cubicBezTo>
                  <a:cubicBezTo>
                    <a:pt x="8776" y="11446"/>
                    <a:pt x="-6183" y="40527"/>
                    <a:pt x="2456" y="67737"/>
                  </a:cubicBezTo>
                  <a:close/>
                </a:path>
              </a:pathLst>
            </a:custGeom>
            <a:solidFill>
              <a:srgbClr val="C5A57E">
                <a:alpha val="768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3"/>
            <p:cNvSpPr/>
            <p:nvPr/>
          </p:nvSpPr>
          <p:spPr>
            <a:xfrm rot="10800000" flipH="1">
              <a:off x="646583" y="3965654"/>
              <a:ext cx="173960" cy="174450"/>
            </a:xfrm>
            <a:custGeom>
              <a:avLst/>
              <a:gdLst/>
              <a:ahLst/>
              <a:cxnLst/>
              <a:rect l="l" t="t" r="r" b="b"/>
              <a:pathLst>
                <a:path w="112961" h="113279" extrusionOk="0">
                  <a:moveTo>
                    <a:pt x="2730" y="74104"/>
                  </a:moveTo>
                  <a:cubicBezTo>
                    <a:pt x="12278" y="103830"/>
                    <a:pt x="43969" y="120236"/>
                    <a:pt x="73659" y="110825"/>
                  </a:cubicBezTo>
                  <a:cubicBezTo>
                    <a:pt x="103395" y="101239"/>
                    <a:pt x="119786" y="69289"/>
                    <a:pt x="110261" y="39435"/>
                  </a:cubicBezTo>
                  <a:cubicBezTo>
                    <a:pt x="100622" y="9681"/>
                    <a:pt x="68794" y="-6636"/>
                    <a:pt x="39104" y="2941"/>
                  </a:cubicBezTo>
                  <a:cubicBezTo>
                    <a:pt x="9482" y="12521"/>
                    <a:pt x="-6796" y="44375"/>
                    <a:pt x="2730" y="74104"/>
                  </a:cubicBezTo>
                  <a:close/>
                </a:path>
              </a:pathLst>
            </a:custGeom>
            <a:solidFill>
              <a:srgbClr val="C5A57E">
                <a:alpha val="7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3"/>
            <p:cNvSpPr/>
            <p:nvPr/>
          </p:nvSpPr>
          <p:spPr>
            <a:xfrm rot="10800000" flipH="1">
              <a:off x="4990622" y="556292"/>
              <a:ext cx="134159" cy="135822"/>
            </a:xfrm>
            <a:custGeom>
              <a:avLst/>
              <a:gdLst/>
              <a:ahLst/>
              <a:cxnLst/>
              <a:rect l="l" t="t" r="r" b="b"/>
              <a:pathLst>
                <a:path w="87116" h="88196" extrusionOk="0">
                  <a:moveTo>
                    <a:pt x="2222" y="57755"/>
                  </a:moveTo>
                  <a:cubicBezTo>
                    <a:pt x="9588" y="80915"/>
                    <a:pt x="34277" y="93694"/>
                    <a:pt x="57374" y="86297"/>
                  </a:cubicBezTo>
                  <a:cubicBezTo>
                    <a:pt x="57397" y="86286"/>
                    <a:pt x="57442" y="86277"/>
                    <a:pt x="57465" y="86266"/>
                  </a:cubicBezTo>
                  <a:cubicBezTo>
                    <a:pt x="80131" y="78376"/>
                    <a:pt x="92361" y="53748"/>
                    <a:pt x="84973" y="30841"/>
                  </a:cubicBezTo>
                  <a:cubicBezTo>
                    <a:pt x="77607" y="7681"/>
                    <a:pt x="52918" y="-5098"/>
                    <a:pt x="29821" y="2298"/>
                  </a:cubicBezTo>
                  <a:cubicBezTo>
                    <a:pt x="29798" y="2310"/>
                    <a:pt x="29753" y="2319"/>
                    <a:pt x="29730" y="2330"/>
                  </a:cubicBezTo>
                  <a:cubicBezTo>
                    <a:pt x="6973" y="10122"/>
                    <a:pt x="-5303" y="34839"/>
                    <a:pt x="2222" y="57755"/>
                  </a:cubicBezTo>
                  <a:close/>
                </a:path>
              </a:pathLst>
            </a:custGeom>
            <a:solidFill>
              <a:srgbClr val="C5A57E">
                <a:alpha val="9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3"/>
            <p:cNvSpPr/>
            <p:nvPr/>
          </p:nvSpPr>
          <p:spPr>
            <a:xfrm rot="10800000" flipH="1">
              <a:off x="453278" y="6687837"/>
              <a:ext cx="160354" cy="160654"/>
            </a:xfrm>
            <a:custGeom>
              <a:avLst/>
              <a:gdLst/>
              <a:ahLst/>
              <a:cxnLst/>
              <a:rect l="l" t="t" r="r" b="b"/>
              <a:pathLst>
                <a:path w="104126" h="104321" extrusionOk="0">
                  <a:moveTo>
                    <a:pt x="2448" y="68255"/>
                  </a:moveTo>
                  <a:cubicBezTo>
                    <a:pt x="11246" y="95717"/>
                    <a:pt x="40550" y="110816"/>
                    <a:pt x="67921" y="102012"/>
                  </a:cubicBezTo>
                  <a:cubicBezTo>
                    <a:pt x="95225" y="93345"/>
                    <a:pt x="110343" y="64127"/>
                    <a:pt x="101704" y="36734"/>
                  </a:cubicBezTo>
                  <a:cubicBezTo>
                    <a:pt x="101659" y="36597"/>
                    <a:pt x="101613" y="36460"/>
                    <a:pt x="101568" y="36323"/>
                  </a:cubicBezTo>
                  <a:cubicBezTo>
                    <a:pt x="92815" y="8976"/>
                    <a:pt x="63625" y="-6078"/>
                    <a:pt x="36367" y="2704"/>
                  </a:cubicBezTo>
                  <a:cubicBezTo>
                    <a:pt x="36276" y="2726"/>
                    <a:pt x="36185" y="2772"/>
                    <a:pt x="36094" y="2795"/>
                  </a:cubicBezTo>
                  <a:cubicBezTo>
                    <a:pt x="8836" y="11622"/>
                    <a:pt x="-6191" y="40862"/>
                    <a:pt x="2448" y="68255"/>
                  </a:cubicBezTo>
                  <a:close/>
                </a:path>
              </a:pathLst>
            </a:custGeom>
            <a:solidFill>
              <a:srgbClr val="E2D8BD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3"/>
            <p:cNvSpPr/>
            <p:nvPr/>
          </p:nvSpPr>
          <p:spPr>
            <a:xfrm rot="10800000" flipH="1">
              <a:off x="61849" y="4379512"/>
              <a:ext cx="70019" cy="70250"/>
            </a:xfrm>
            <a:custGeom>
              <a:avLst/>
              <a:gdLst/>
              <a:ahLst/>
              <a:cxnLst/>
              <a:rect l="l" t="t" r="r" b="b"/>
              <a:pathLst>
                <a:path w="45467" h="45617" extrusionOk="0">
                  <a:moveTo>
                    <a:pt x="45468" y="22809"/>
                  </a:moveTo>
                  <a:cubicBezTo>
                    <a:pt x="45468" y="35405"/>
                    <a:pt x="35289" y="45617"/>
                    <a:pt x="22734" y="45617"/>
                  </a:cubicBezTo>
                  <a:cubicBezTo>
                    <a:pt x="10178" y="45617"/>
                    <a:pt x="0" y="35405"/>
                    <a:pt x="0" y="22809"/>
                  </a:cubicBezTo>
                  <a:cubicBezTo>
                    <a:pt x="0" y="10212"/>
                    <a:pt x="10178" y="0"/>
                    <a:pt x="22734" y="0"/>
                  </a:cubicBezTo>
                  <a:cubicBezTo>
                    <a:pt x="35289" y="0"/>
                    <a:pt x="45468" y="10212"/>
                    <a:pt x="45468" y="22809"/>
                  </a:cubicBezTo>
                  <a:close/>
                </a:path>
              </a:pathLst>
            </a:custGeom>
            <a:solidFill>
              <a:srgbClr val="C5A57E">
                <a:alpha val="8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3"/>
            <p:cNvSpPr/>
            <p:nvPr/>
          </p:nvSpPr>
          <p:spPr>
            <a:xfrm rot="10800000" flipH="1">
              <a:off x="677146" y="6274845"/>
              <a:ext cx="40610" cy="40909"/>
            </a:xfrm>
            <a:custGeom>
              <a:avLst/>
              <a:gdLst/>
              <a:ahLst/>
              <a:cxnLst/>
              <a:rect l="l" t="t" r="r" b="b"/>
              <a:pathLst>
                <a:path w="26370" h="26564" extrusionOk="0">
                  <a:moveTo>
                    <a:pt x="630" y="17474"/>
                  </a:moveTo>
                  <a:cubicBezTo>
                    <a:pt x="2790" y="24453"/>
                    <a:pt x="10178" y="28330"/>
                    <a:pt x="17135" y="26164"/>
                  </a:cubicBezTo>
                  <a:cubicBezTo>
                    <a:pt x="17180" y="26164"/>
                    <a:pt x="17203" y="26141"/>
                    <a:pt x="17226" y="26141"/>
                  </a:cubicBezTo>
                  <a:cubicBezTo>
                    <a:pt x="24046" y="23769"/>
                    <a:pt x="27820" y="16470"/>
                    <a:pt x="25865" y="9491"/>
                  </a:cubicBezTo>
                  <a:cubicBezTo>
                    <a:pt x="23705" y="2511"/>
                    <a:pt x="16317" y="-1366"/>
                    <a:pt x="9360" y="801"/>
                  </a:cubicBezTo>
                  <a:cubicBezTo>
                    <a:pt x="9315" y="801"/>
                    <a:pt x="9292" y="824"/>
                    <a:pt x="9269" y="824"/>
                  </a:cubicBezTo>
                  <a:cubicBezTo>
                    <a:pt x="2312" y="2990"/>
                    <a:pt x="-1552" y="10403"/>
                    <a:pt x="607" y="17382"/>
                  </a:cubicBezTo>
                  <a:cubicBezTo>
                    <a:pt x="607" y="17428"/>
                    <a:pt x="630" y="17451"/>
                    <a:pt x="630" y="17474"/>
                  </a:cubicBezTo>
                  <a:close/>
                </a:path>
              </a:pathLst>
            </a:custGeom>
            <a:solidFill>
              <a:srgbClr val="A0C3CA">
                <a:alpha val="8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3"/>
            <p:cNvSpPr/>
            <p:nvPr/>
          </p:nvSpPr>
          <p:spPr>
            <a:xfrm rot="-9716833" flipH="1">
              <a:off x="733639" y="5351004"/>
              <a:ext cx="49706" cy="49870"/>
            </a:xfrm>
            <a:custGeom>
              <a:avLst/>
              <a:gdLst/>
              <a:ahLst/>
              <a:cxnLst/>
              <a:rect l="l" t="t" r="r" b="b"/>
              <a:pathLst>
                <a:path w="32259" h="32365" extrusionOk="0">
                  <a:moveTo>
                    <a:pt x="32267" y="16382"/>
                  </a:moveTo>
                  <a:cubicBezTo>
                    <a:pt x="32267" y="25319"/>
                    <a:pt x="25046" y="32564"/>
                    <a:pt x="16137" y="32564"/>
                  </a:cubicBezTo>
                  <a:cubicBezTo>
                    <a:pt x="7229" y="32564"/>
                    <a:pt x="7" y="25319"/>
                    <a:pt x="7" y="16382"/>
                  </a:cubicBezTo>
                  <a:cubicBezTo>
                    <a:pt x="7" y="7444"/>
                    <a:pt x="7229" y="199"/>
                    <a:pt x="16137" y="199"/>
                  </a:cubicBezTo>
                  <a:cubicBezTo>
                    <a:pt x="25045" y="199"/>
                    <a:pt x="32267" y="7444"/>
                    <a:pt x="32267" y="16382"/>
                  </a:cubicBezTo>
                  <a:close/>
                </a:path>
              </a:pathLst>
            </a:custGeom>
            <a:solidFill>
              <a:srgbClr val="E9E0D4">
                <a:alpha val="8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3"/>
            <p:cNvSpPr/>
            <p:nvPr/>
          </p:nvSpPr>
          <p:spPr>
            <a:xfrm rot="10800000" flipH="1">
              <a:off x="1235730" y="665362"/>
              <a:ext cx="55686" cy="56071"/>
            </a:xfrm>
            <a:custGeom>
              <a:avLst/>
              <a:gdLst/>
              <a:ahLst/>
              <a:cxnLst/>
              <a:rect l="l" t="t" r="r" b="b"/>
              <a:pathLst>
                <a:path w="36160" h="36410" extrusionOk="0">
                  <a:moveTo>
                    <a:pt x="1076" y="24210"/>
                  </a:moveTo>
                  <a:cubicBezTo>
                    <a:pt x="4054" y="33573"/>
                    <a:pt x="14012" y="38748"/>
                    <a:pt x="23355" y="35767"/>
                  </a:cubicBezTo>
                  <a:cubicBezTo>
                    <a:pt x="23515" y="35720"/>
                    <a:pt x="23651" y="35667"/>
                    <a:pt x="23810" y="35615"/>
                  </a:cubicBezTo>
                  <a:cubicBezTo>
                    <a:pt x="33131" y="32636"/>
                    <a:pt x="38291" y="22630"/>
                    <a:pt x="35336" y="13267"/>
                  </a:cubicBezTo>
                  <a:cubicBezTo>
                    <a:pt x="35291" y="13112"/>
                    <a:pt x="35222" y="12959"/>
                    <a:pt x="35177" y="12806"/>
                  </a:cubicBezTo>
                  <a:cubicBezTo>
                    <a:pt x="32312" y="3409"/>
                    <a:pt x="22401" y="-1887"/>
                    <a:pt x="13034" y="978"/>
                  </a:cubicBezTo>
                  <a:cubicBezTo>
                    <a:pt x="12853" y="1039"/>
                    <a:pt x="12648" y="1105"/>
                    <a:pt x="12443" y="1174"/>
                  </a:cubicBezTo>
                  <a:cubicBezTo>
                    <a:pt x="3100" y="4114"/>
                    <a:pt x="-2106" y="14097"/>
                    <a:pt x="826" y="23471"/>
                  </a:cubicBezTo>
                  <a:cubicBezTo>
                    <a:pt x="895" y="23720"/>
                    <a:pt x="985" y="23966"/>
                    <a:pt x="1076" y="24210"/>
                  </a:cubicBezTo>
                  <a:close/>
                </a:path>
              </a:pathLst>
            </a:custGeom>
            <a:solidFill>
              <a:srgbClr val="ADA183">
                <a:alpha val="8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3"/>
            <p:cNvSpPr/>
            <p:nvPr/>
          </p:nvSpPr>
          <p:spPr>
            <a:xfrm rot="10800000" flipH="1">
              <a:off x="2702792" y="905765"/>
              <a:ext cx="27583" cy="27835"/>
            </a:xfrm>
            <a:custGeom>
              <a:avLst/>
              <a:gdLst/>
              <a:ahLst/>
              <a:cxnLst/>
              <a:rect l="l" t="t" r="r" b="b"/>
              <a:pathLst>
                <a:path w="17911" h="18075" extrusionOk="0">
                  <a:moveTo>
                    <a:pt x="372" y="12075"/>
                  </a:moveTo>
                  <a:cubicBezTo>
                    <a:pt x="1849" y="16755"/>
                    <a:pt x="6851" y="19344"/>
                    <a:pt x="11511" y="17854"/>
                  </a:cubicBezTo>
                  <a:cubicBezTo>
                    <a:pt x="11580" y="17829"/>
                    <a:pt x="11670" y="17804"/>
                    <a:pt x="11738" y="17777"/>
                  </a:cubicBezTo>
                  <a:cubicBezTo>
                    <a:pt x="16308" y="16408"/>
                    <a:pt x="18923" y="11582"/>
                    <a:pt x="17559" y="6995"/>
                  </a:cubicBezTo>
                  <a:cubicBezTo>
                    <a:pt x="17513" y="6863"/>
                    <a:pt x="17468" y="6731"/>
                    <a:pt x="17422" y="6601"/>
                  </a:cubicBezTo>
                  <a:cubicBezTo>
                    <a:pt x="16172" y="1980"/>
                    <a:pt x="11420" y="-748"/>
                    <a:pt x="6828" y="504"/>
                  </a:cubicBezTo>
                  <a:cubicBezTo>
                    <a:pt x="6646" y="554"/>
                    <a:pt x="6464" y="609"/>
                    <a:pt x="6283" y="670"/>
                  </a:cubicBezTo>
                  <a:cubicBezTo>
                    <a:pt x="1599" y="2295"/>
                    <a:pt x="-992" y="7301"/>
                    <a:pt x="372" y="12075"/>
                  </a:cubicBezTo>
                  <a:close/>
                </a:path>
              </a:pathLst>
            </a:custGeom>
            <a:solidFill>
              <a:srgbClr val="D7CA91">
                <a:alpha val="7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3"/>
            <p:cNvSpPr/>
            <p:nvPr/>
          </p:nvSpPr>
          <p:spPr>
            <a:xfrm rot="10800000" flipH="1">
              <a:off x="568248" y="5742630"/>
              <a:ext cx="41064" cy="40978"/>
            </a:xfrm>
            <a:custGeom>
              <a:avLst/>
              <a:gdLst/>
              <a:ahLst/>
              <a:cxnLst/>
              <a:rect l="l" t="t" r="r" b="b"/>
              <a:pathLst>
                <a:path w="26665" h="26609" extrusionOk="0">
                  <a:moveTo>
                    <a:pt x="591" y="17713"/>
                  </a:moveTo>
                  <a:cubicBezTo>
                    <a:pt x="2955" y="24669"/>
                    <a:pt x="10457" y="28410"/>
                    <a:pt x="17413" y="26152"/>
                  </a:cubicBezTo>
                  <a:cubicBezTo>
                    <a:pt x="24370" y="23985"/>
                    <a:pt x="28235" y="16572"/>
                    <a:pt x="26075" y="9593"/>
                  </a:cubicBezTo>
                  <a:cubicBezTo>
                    <a:pt x="26075" y="9547"/>
                    <a:pt x="26052" y="9524"/>
                    <a:pt x="26052" y="9502"/>
                  </a:cubicBezTo>
                  <a:cubicBezTo>
                    <a:pt x="23779" y="2454"/>
                    <a:pt x="16254" y="-1401"/>
                    <a:pt x="9229" y="834"/>
                  </a:cubicBezTo>
                  <a:cubicBezTo>
                    <a:pt x="2296" y="3229"/>
                    <a:pt x="-1524" y="10665"/>
                    <a:pt x="591" y="17713"/>
                  </a:cubicBezTo>
                  <a:close/>
                </a:path>
              </a:pathLst>
            </a:custGeom>
            <a:solidFill>
              <a:srgbClr val="E9E0D4">
                <a:alpha val="9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3"/>
            <p:cNvSpPr/>
            <p:nvPr/>
          </p:nvSpPr>
          <p:spPr>
            <a:xfrm rot="10800000" flipH="1">
              <a:off x="1178016" y="429258"/>
              <a:ext cx="48151" cy="48527"/>
            </a:xfrm>
            <a:custGeom>
              <a:avLst/>
              <a:gdLst/>
              <a:ahLst/>
              <a:cxnLst/>
              <a:rect l="l" t="t" r="r" b="b"/>
              <a:pathLst>
                <a:path w="31267" h="31511" extrusionOk="0">
                  <a:moveTo>
                    <a:pt x="789" y="20749"/>
                  </a:moveTo>
                  <a:cubicBezTo>
                    <a:pt x="3403" y="28969"/>
                    <a:pt x="12110" y="33547"/>
                    <a:pt x="20340" y="31013"/>
                  </a:cubicBezTo>
                  <a:cubicBezTo>
                    <a:pt x="28569" y="28292"/>
                    <a:pt x="33116" y="19474"/>
                    <a:pt x="30570" y="11169"/>
                  </a:cubicBezTo>
                  <a:cubicBezTo>
                    <a:pt x="27865" y="2920"/>
                    <a:pt x="19067" y="-1642"/>
                    <a:pt x="10791" y="906"/>
                  </a:cubicBezTo>
                  <a:cubicBezTo>
                    <a:pt x="2562" y="3620"/>
                    <a:pt x="-1894" y="12499"/>
                    <a:pt x="789" y="20749"/>
                  </a:cubicBezTo>
                  <a:close/>
                </a:path>
              </a:pathLst>
            </a:custGeom>
            <a:solidFill>
              <a:srgbClr val="D1BC94">
                <a:alpha val="839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3"/>
            <p:cNvSpPr/>
            <p:nvPr/>
          </p:nvSpPr>
          <p:spPr>
            <a:xfrm rot="10800000" flipH="1">
              <a:off x="842155" y="6204646"/>
              <a:ext cx="51464" cy="51750"/>
            </a:xfrm>
            <a:custGeom>
              <a:avLst/>
              <a:gdLst/>
              <a:ahLst/>
              <a:cxnLst/>
              <a:rect l="l" t="t" r="r" b="b"/>
              <a:pathLst>
                <a:path w="33418" h="33604" extrusionOk="0">
                  <a:moveTo>
                    <a:pt x="859" y="22065"/>
                  </a:moveTo>
                  <a:cubicBezTo>
                    <a:pt x="3564" y="30846"/>
                    <a:pt x="12862" y="35773"/>
                    <a:pt x="21614" y="33058"/>
                  </a:cubicBezTo>
                  <a:cubicBezTo>
                    <a:pt x="21660" y="33058"/>
                    <a:pt x="21728" y="33035"/>
                    <a:pt x="21774" y="33013"/>
                  </a:cubicBezTo>
                  <a:cubicBezTo>
                    <a:pt x="30549" y="30070"/>
                    <a:pt x="35368" y="20673"/>
                    <a:pt x="32686" y="11801"/>
                  </a:cubicBezTo>
                  <a:cubicBezTo>
                    <a:pt x="30026" y="3134"/>
                    <a:pt x="20864" y="-1725"/>
                    <a:pt x="12225" y="921"/>
                  </a:cubicBezTo>
                  <a:cubicBezTo>
                    <a:pt x="12066" y="990"/>
                    <a:pt x="11930" y="1035"/>
                    <a:pt x="11771" y="1081"/>
                  </a:cubicBezTo>
                  <a:cubicBezTo>
                    <a:pt x="3086" y="3635"/>
                    <a:pt x="-1870" y="12759"/>
                    <a:pt x="676" y="21449"/>
                  </a:cubicBezTo>
                  <a:cubicBezTo>
                    <a:pt x="722" y="21654"/>
                    <a:pt x="790" y="21859"/>
                    <a:pt x="859" y="22065"/>
                  </a:cubicBezTo>
                  <a:close/>
                </a:path>
              </a:pathLst>
            </a:custGeom>
            <a:solidFill>
              <a:srgbClr val="C5A57E">
                <a:alpha val="7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3"/>
            <p:cNvSpPr/>
            <p:nvPr/>
          </p:nvSpPr>
          <p:spPr>
            <a:xfrm rot="10800000" flipH="1">
              <a:off x="4113623" y="247182"/>
              <a:ext cx="388687" cy="389977"/>
            </a:xfrm>
            <a:custGeom>
              <a:avLst/>
              <a:gdLst/>
              <a:ahLst/>
              <a:cxnLst/>
              <a:rect l="l" t="t" r="r" b="b"/>
              <a:pathLst>
                <a:path w="252394" h="253232" extrusionOk="0">
                  <a:moveTo>
                    <a:pt x="6427" y="166245"/>
                  </a:moveTo>
                  <a:cubicBezTo>
                    <a:pt x="27887" y="232495"/>
                    <a:pt x="98817" y="268751"/>
                    <a:pt x="164836" y="247225"/>
                  </a:cubicBezTo>
                  <a:cubicBezTo>
                    <a:pt x="165086" y="247147"/>
                    <a:pt x="165313" y="247067"/>
                    <a:pt x="165563" y="246987"/>
                  </a:cubicBezTo>
                  <a:cubicBezTo>
                    <a:pt x="231673" y="225301"/>
                    <a:pt x="267752" y="153949"/>
                    <a:pt x="246132" y="87617"/>
                  </a:cubicBezTo>
                  <a:cubicBezTo>
                    <a:pt x="246109" y="87522"/>
                    <a:pt x="246064" y="87424"/>
                    <a:pt x="246041" y="87328"/>
                  </a:cubicBezTo>
                  <a:cubicBezTo>
                    <a:pt x="224421" y="20996"/>
                    <a:pt x="153310" y="-15196"/>
                    <a:pt x="87200" y="6490"/>
                  </a:cubicBezTo>
                  <a:cubicBezTo>
                    <a:pt x="87086" y="6522"/>
                    <a:pt x="86995" y="6554"/>
                    <a:pt x="86904" y="6586"/>
                  </a:cubicBezTo>
                  <a:cubicBezTo>
                    <a:pt x="20863" y="28112"/>
                    <a:pt x="-15261" y="99270"/>
                    <a:pt x="6199" y="165520"/>
                  </a:cubicBezTo>
                  <a:cubicBezTo>
                    <a:pt x="6268" y="165762"/>
                    <a:pt x="6336" y="166003"/>
                    <a:pt x="6427" y="166245"/>
                  </a:cubicBezTo>
                  <a:close/>
                </a:path>
              </a:pathLst>
            </a:custGeom>
            <a:solidFill>
              <a:srgbClr val="ADA183">
                <a:alpha val="95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3"/>
            <p:cNvSpPr/>
            <p:nvPr/>
          </p:nvSpPr>
          <p:spPr>
            <a:xfrm rot="10800000" flipH="1">
              <a:off x="1027333" y="4301075"/>
              <a:ext cx="76353" cy="76601"/>
            </a:xfrm>
            <a:custGeom>
              <a:avLst/>
              <a:gdLst/>
              <a:ahLst/>
              <a:cxnLst/>
              <a:rect l="l" t="t" r="r" b="b"/>
              <a:pathLst>
                <a:path w="49580" h="49741" extrusionOk="0">
                  <a:moveTo>
                    <a:pt x="1186" y="32568"/>
                  </a:moveTo>
                  <a:cubicBezTo>
                    <a:pt x="5301" y="45660"/>
                    <a:pt x="19237" y="52918"/>
                    <a:pt x="32286" y="48778"/>
                  </a:cubicBezTo>
                  <a:cubicBezTo>
                    <a:pt x="32309" y="48771"/>
                    <a:pt x="32309" y="48767"/>
                    <a:pt x="32331" y="48762"/>
                  </a:cubicBezTo>
                  <a:cubicBezTo>
                    <a:pt x="45312" y="44513"/>
                    <a:pt x="52496" y="30604"/>
                    <a:pt x="48472" y="17515"/>
                  </a:cubicBezTo>
                  <a:cubicBezTo>
                    <a:pt x="44244" y="4491"/>
                    <a:pt x="30376" y="-2717"/>
                    <a:pt x="17327" y="1321"/>
                  </a:cubicBezTo>
                  <a:cubicBezTo>
                    <a:pt x="4278" y="5460"/>
                    <a:pt x="-2951" y="19428"/>
                    <a:pt x="1163" y="32520"/>
                  </a:cubicBezTo>
                  <a:cubicBezTo>
                    <a:pt x="1186" y="32536"/>
                    <a:pt x="1186" y="32552"/>
                    <a:pt x="1186" y="32568"/>
                  </a:cubicBezTo>
                  <a:close/>
                </a:path>
              </a:pathLst>
            </a:custGeom>
            <a:solidFill>
              <a:srgbClr val="D7CA91">
                <a:alpha val="7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3"/>
            <p:cNvSpPr/>
            <p:nvPr/>
          </p:nvSpPr>
          <p:spPr>
            <a:xfrm rot="10800000" flipH="1">
              <a:off x="1311983" y="300506"/>
              <a:ext cx="30575" cy="30661"/>
            </a:xfrm>
            <a:custGeom>
              <a:avLst/>
              <a:gdLst/>
              <a:ahLst/>
              <a:cxnLst/>
              <a:rect l="l" t="t" r="r" b="b"/>
              <a:pathLst>
                <a:path w="19854" h="19910" extrusionOk="0">
                  <a:moveTo>
                    <a:pt x="473" y="13194"/>
                  </a:moveTo>
                  <a:cubicBezTo>
                    <a:pt x="2065" y="18369"/>
                    <a:pt x="7544" y="21270"/>
                    <a:pt x="12704" y="19671"/>
                  </a:cubicBezTo>
                  <a:cubicBezTo>
                    <a:pt x="12795" y="19642"/>
                    <a:pt x="12886" y="19612"/>
                    <a:pt x="12977" y="19580"/>
                  </a:cubicBezTo>
                  <a:cubicBezTo>
                    <a:pt x="18047" y="18104"/>
                    <a:pt x="20957" y="12790"/>
                    <a:pt x="19479" y="7708"/>
                  </a:cubicBezTo>
                  <a:cubicBezTo>
                    <a:pt x="19433" y="7560"/>
                    <a:pt x="19388" y="7412"/>
                    <a:pt x="19342" y="7263"/>
                  </a:cubicBezTo>
                  <a:cubicBezTo>
                    <a:pt x="17706" y="1976"/>
                    <a:pt x="12113" y="-984"/>
                    <a:pt x="6839" y="649"/>
                  </a:cubicBezTo>
                  <a:cubicBezTo>
                    <a:pt x="1656" y="2387"/>
                    <a:pt x="-1163" y="7970"/>
                    <a:pt x="473" y="13194"/>
                  </a:cubicBezTo>
                  <a:close/>
                </a:path>
              </a:pathLst>
            </a:custGeom>
            <a:solidFill>
              <a:srgbClr val="D7CA91">
                <a:alpha val="7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3"/>
            <p:cNvSpPr/>
            <p:nvPr/>
          </p:nvSpPr>
          <p:spPr>
            <a:xfrm rot="10800000" flipH="1">
              <a:off x="5386436" y="546374"/>
              <a:ext cx="41354" cy="41203"/>
            </a:xfrm>
            <a:custGeom>
              <a:avLst/>
              <a:gdLst/>
              <a:ahLst/>
              <a:cxnLst/>
              <a:rect l="l" t="t" r="r" b="b"/>
              <a:pathLst>
                <a:path w="26853" h="26755" extrusionOk="0">
                  <a:moveTo>
                    <a:pt x="704" y="17797"/>
                  </a:moveTo>
                  <a:cubicBezTo>
                    <a:pt x="2955" y="24754"/>
                    <a:pt x="10389" y="28563"/>
                    <a:pt x="17300" y="26305"/>
                  </a:cubicBezTo>
                  <a:cubicBezTo>
                    <a:pt x="17391" y="26282"/>
                    <a:pt x="17459" y="26259"/>
                    <a:pt x="17527" y="26236"/>
                  </a:cubicBezTo>
                  <a:cubicBezTo>
                    <a:pt x="24484" y="24092"/>
                    <a:pt x="28417" y="16702"/>
                    <a:pt x="26280" y="9723"/>
                  </a:cubicBezTo>
                  <a:cubicBezTo>
                    <a:pt x="26235" y="9586"/>
                    <a:pt x="26212" y="9472"/>
                    <a:pt x="26166" y="9358"/>
                  </a:cubicBezTo>
                  <a:cubicBezTo>
                    <a:pt x="23915" y="2401"/>
                    <a:pt x="16482" y="-1408"/>
                    <a:pt x="9571" y="850"/>
                  </a:cubicBezTo>
                  <a:cubicBezTo>
                    <a:pt x="9479" y="873"/>
                    <a:pt x="9411" y="896"/>
                    <a:pt x="9343" y="919"/>
                  </a:cubicBezTo>
                  <a:cubicBezTo>
                    <a:pt x="2387" y="3063"/>
                    <a:pt x="-1546" y="10453"/>
                    <a:pt x="591" y="17432"/>
                  </a:cubicBezTo>
                  <a:cubicBezTo>
                    <a:pt x="636" y="17569"/>
                    <a:pt x="659" y="17683"/>
                    <a:pt x="704" y="17797"/>
                  </a:cubicBezTo>
                  <a:close/>
                </a:path>
              </a:pathLst>
            </a:custGeom>
            <a:solidFill>
              <a:srgbClr val="C5A57E">
                <a:alpha val="9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3"/>
            <p:cNvSpPr/>
            <p:nvPr/>
          </p:nvSpPr>
          <p:spPr>
            <a:xfrm rot="10800000" flipH="1">
              <a:off x="897873" y="5497706"/>
              <a:ext cx="98518" cy="98526"/>
            </a:xfrm>
            <a:custGeom>
              <a:avLst/>
              <a:gdLst/>
              <a:ahLst/>
              <a:cxnLst/>
              <a:rect l="l" t="t" r="r" b="b"/>
              <a:pathLst>
                <a:path w="63973" h="63978" extrusionOk="0">
                  <a:moveTo>
                    <a:pt x="1532" y="42100"/>
                  </a:moveTo>
                  <a:cubicBezTo>
                    <a:pt x="7057" y="58864"/>
                    <a:pt x="25016" y="68033"/>
                    <a:pt x="41771" y="62627"/>
                  </a:cubicBezTo>
                  <a:cubicBezTo>
                    <a:pt x="58526" y="57290"/>
                    <a:pt x="67801" y="39340"/>
                    <a:pt x="62482" y="22530"/>
                  </a:cubicBezTo>
                  <a:cubicBezTo>
                    <a:pt x="62459" y="22507"/>
                    <a:pt x="62459" y="22507"/>
                    <a:pt x="62459" y="22484"/>
                  </a:cubicBezTo>
                  <a:cubicBezTo>
                    <a:pt x="57025" y="5629"/>
                    <a:pt x="39043" y="-3654"/>
                    <a:pt x="22220" y="1729"/>
                  </a:cubicBezTo>
                  <a:cubicBezTo>
                    <a:pt x="5420" y="7180"/>
                    <a:pt x="-3833" y="25221"/>
                    <a:pt x="1532" y="42100"/>
                  </a:cubicBezTo>
                  <a:close/>
                </a:path>
              </a:pathLst>
            </a:custGeom>
            <a:solidFill>
              <a:srgbClr val="E2D8B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3"/>
            <p:cNvSpPr/>
            <p:nvPr/>
          </p:nvSpPr>
          <p:spPr>
            <a:xfrm rot="10800000" flipH="1">
              <a:off x="881361" y="5755849"/>
              <a:ext cx="50806" cy="50974"/>
            </a:xfrm>
            <a:custGeom>
              <a:avLst/>
              <a:gdLst/>
              <a:ahLst/>
              <a:cxnLst/>
              <a:rect l="l" t="t" r="r" b="b"/>
              <a:pathLst>
                <a:path w="32991" h="33100" extrusionOk="0">
                  <a:moveTo>
                    <a:pt x="879" y="21829"/>
                  </a:moveTo>
                  <a:cubicBezTo>
                    <a:pt x="3698" y="30474"/>
                    <a:pt x="12906" y="35240"/>
                    <a:pt x="21567" y="32549"/>
                  </a:cubicBezTo>
                  <a:cubicBezTo>
                    <a:pt x="30183" y="29721"/>
                    <a:pt x="34935" y="20483"/>
                    <a:pt x="32252" y="11793"/>
                  </a:cubicBezTo>
                  <a:cubicBezTo>
                    <a:pt x="29706" y="3217"/>
                    <a:pt x="20726" y="-1664"/>
                    <a:pt x="12178" y="868"/>
                  </a:cubicBezTo>
                  <a:cubicBezTo>
                    <a:pt x="11974" y="937"/>
                    <a:pt x="11769" y="1005"/>
                    <a:pt x="11564" y="1073"/>
                  </a:cubicBezTo>
                  <a:cubicBezTo>
                    <a:pt x="3016" y="3628"/>
                    <a:pt x="-1849" y="12637"/>
                    <a:pt x="675" y="21213"/>
                  </a:cubicBezTo>
                  <a:cubicBezTo>
                    <a:pt x="743" y="21419"/>
                    <a:pt x="811" y="21624"/>
                    <a:pt x="879" y="21829"/>
                  </a:cubicBezTo>
                  <a:close/>
                </a:path>
              </a:pathLst>
            </a:custGeom>
            <a:solidFill>
              <a:srgbClr val="D7CA91">
                <a:alpha val="7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3"/>
            <p:cNvSpPr/>
            <p:nvPr/>
          </p:nvSpPr>
          <p:spPr>
            <a:xfrm rot="10800000" flipH="1">
              <a:off x="454364" y="3938535"/>
              <a:ext cx="145490" cy="145388"/>
            </a:xfrm>
            <a:custGeom>
              <a:avLst/>
              <a:gdLst/>
              <a:ahLst/>
              <a:cxnLst/>
              <a:rect l="l" t="t" r="r" b="b"/>
              <a:pathLst>
                <a:path w="94474" h="94408" extrusionOk="0">
                  <a:moveTo>
                    <a:pt x="2198" y="61598"/>
                  </a:moveTo>
                  <a:cubicBezTo>
                    <a:pt x="10018" y="86464"/>
                    <a:pt x="36458" y="100257"/>
                    <a:pt x="61237" y="92404"/>
                  </a:cubicBezTo>
                  <a:cubicBezTo>
                    <a:pt x="61488" y="92326"/>
                    <a:pt x="61738" y="92244"/>
                    <a:pt x="61988" y="92162"/>
                  </a:cubicBezTo>
                  <a:cubicBezTo>
                    <a:pt x="86608" y="84113"/>
                    <a:pt x="100135" y="57607"/>
                    <a:pt x="92224" y="32860"/>
                  </a:cubicBezTo>
                  <a:cubicBezTo>
                    <a:pt x="84335" y="8149"/>
                    <a:pt x="57964" y="-5465"/>
                    <a:pt x="33343" y="2454"/>
                  </a:cubicBezTo>
                  <a:cubicBezTo>
                    <a:pt x="33252" y="2476"/>
                    <a:pt x="33184" y="2502"/>
                    <a:pt x="33116" y="2524"/>
                  </a:cubicBezTo>
                  <a:cubicBezTo>
                    <a:pt x="8381" y="10136"/>
                    <a:pt x="-5509" y="36418"/>
                    <a:pt x="2084" y="61227"/>
                  </a:cubicBezTo>
                  <a:cubicBezTo>
                    <a:pt x="2130" y="61350"/>
                    <a:pt x="2152" y="61475"/>
                    <a:pt x="2198" y="61598"/>
                  </a:cubicBezTo>
                  <a:close/>
                </a:path>
              </a:pathLst>
            </a:custGeom>
            <a:solidFill>
              <a:srgbClr val="E2D8BD">
                <a:alpha val="86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3"/>
            <p:cNvSpPr/>
            <p:nvPr/>
          </p:nvSpPr>
          <p:spPr>
            <a:xfrm rot="10800000" flipH="1">
              <a:off x="575531" y="6505209"/>
              <a:ext cx="30390" cy="30336"/>
            </a:xfrm>
            <a:custGeom>
              <a:avLst/>
              <a:gdLst/>
              <a:ahLst/>
              <a:cxnLst/>
              <a:rect l="l" t="t" r="r" b="b"/>
              <a:pathLst>
                <a:path w="19734" h="19699" extrusionOk="0">
                  <a:moveTo>
                    <a:pt x="413" y="12983"/>
                  </a:moveTo>
                  <a:cubicBezTo>
                    <a:pt x="2005" y="18160"/>
                    <a:pt x="7483" y="21057"/>
                    <a:pt x="12644" y="19460"/>
                  </a:cubicBezTo>
                  <a:cubicBezTo>
                    <a:pt x="12735" y="19437"/>
                    <a:pt x="12826" y="19392"/>
                    <a:pt x="12917" y="19369"/>
                  </a:cubicBezTo>
                  <a:cubicBezTo>
                    <a:pt x="18054" y="17727"/>
                    <a:pt x="20919" y="12230"/>
                    <a:pt x="19282" y="7052"/>
                  </a:cubicBezTo>
                  <a:cubicBezTo>
                    <a:pt x="19282" y="7052"/>
                    <a:pt x="19282" y="7052"/>
                    <a:pt x="19282" y="7052"/>
                  </a:cubicBezTo>
                  <a:cubicBezTo>
                    <a:pt x="17554" y="1852"/>
                    <a:pt x="11985" y="-976"/>
                    <a:pt x="6778" y="666"/>
                  </a:cubicBezTo>
                  <a:cubicBezTo>
                    <a:pt x="1709" y="2400"/>
                    <a:pt x="-1087" y="7828"/>
                    <a:pt x="413" y="12983"/>
                  </a:cubicBezTo>
                  <a:close/>
                </a:path>
              </a:pathLst>
            </a:custGeom>
            <a:solidFill>
              <a:srgbClr val="A0C3CA">
                <a:alpha val="9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3"/>
            <p:cNvSpPr/>
            <p:nvPr/>
          </p:nvSpPr>
          <p:spPr>
            <a:xfrm rot="10800000" flipH="1">
              <a:off x="405559" y="5231916"/>
              <a:ext cx="67204" cy="67641"/>
            </a:xfrm>
            <a:custGeom>
              <a:avLst/>
              <a:gdLst/>
              <a:ahLst/>
              <a:cxnLst/>
              <a:rect l="l" t="t" r="r" b="b"/>
              <a:pathLst>
                <a:path w="43639" h="43923" extrusionOk="0">
                  <a:moveTo>
                    <a:pt x="903" y="28860"/>
                  </a:moveTo>
                  <a:cubicBezTo>
                    <a:pt x="4881" y="40267"/>
                    <a:pt x="17067" y="46571"/>
                    <a:pt x="28638" y="43230"/>
                  </a:cubicBezTo>
                  <a:cubicBezTo>
                    <a:pt x="39914" y="39138"/>
                    <a:pt x="46098" y="26956"/>
                    <a:pt x="42733" y="15404"/>
                  </a:cubicBezTo>
                  <a:cubicBezTo>
                    <a:pt x="38755" y="4109"/>
                    <a:pt x="26729" y="-2168"/>
                    <a:pt x="15225" y="1034"/>
                  </a:cubicBezTo>
                  <a:cubicBezTo>
                    <a:pt x="3858" y="5037"/>
                    <a:pt x="-2439" y="17242"/>
                    <a:pt x="903" y="28860"/>
                  </a:cubicBezTo>
                  <a:close/>
                </a:path>
              </a:pathLst>
            </a:custGeom>
            <a:solidFill>
              <a:srgbClr val="A0C3CA">
                <a:alpha val="7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3"/>
            <p:cNvSpPr/>
            <p:nvPr/>
          </p:nvSpPr>
          <p:spPr>
            <a:xfrm rot="10800000" flipH="1">
              <a:off x="86715" y="5161104"/>
              <a:ext cx="30450" cy="30424"/>
            </a:xfrm>
            <a:custGeom>
              <a:avLst/>
              <a:gdLst/>
              <a:ahLst/>
              <a:cxnLst/>
              <a:rect l="l" t="t" r="r" b="b"/>
              <a:pathLst>
                <a:path w="19773" h="19756" extrusionOk="0">
                  <a:moveTo>
                    <a:pt x="469" y="13046"/>
                  </a:moveTo>
                  <a:cubicBezTo>
                    <a:pt x="1947" y="18128"/>
                    <a:pt x="7244" y="21050"/>
                    <a:pt x="12291" y="19574"/>
                  </a:cubicBezTo>
                  <a:cubicBezTo>
                    <a:pt x="12450" y="19531"/>
                    <a:pt x="12609" y="19483"/>
                    <a:pt x="12746" y="19433"/>
                  </a:cubicBezTo>
                  <a:cubicBezTo>
                    <a:pt x="17929" y="17911"/>
                    <a:pt x="20907" y="12465"/>
                    <a:pt x="19384" y="7267"/>
                  </a:cubicBezTo>
                  <a:cubicBezTo>
                    <a:pt x="19361" y="7217"/>
                    <a:pt x="19361" y="7166"/>
                    <a:pt x="19339" y="7116"/>
                  </a:cubicBezTo>
                  <a:cubicBezTo>
                    <a:pt x="17747" y="1941"/>
                    <a:pt x="12268" y="-958"/>
                    <a:pt x="7108" y="638"/>
                  </a:cubicBezTo>
                  <a:cubicBezTo>
                    <a:pt x="7017" y="668"/>
                    <a:pt x="6926" y="698"/>
                    <a:pt x="6835" y="730"/>
                  </a:cubicBezTo>
                  <a:cubicBezTo>
                    <a:pt x="1697" y="2365"/>
                    <a:pt x="-1168" y="7878"/>
                    <a:pt x="469" y="13042"/>
                  </a:cubicBezTo>
                  <a:cubicBezTo>
                    <a:pt x="469" y="13044"/>
                    <a:pt x="469" y="13044"/>
                    <a:pt x="469" y="13046"/>
                  </a:cubicBezTo>
                  <a:close/>
                </a:path>
              </a:pathLst>
            </a:custGeom>
            <a:solidFill>
              <a:srgbClr val="D1BC94">
                <a:alpha val="8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3"/>
            <p:cNvSpPr/>
            <p:nvPr/>
          </p:nvSpPr>
          <p:spPr>
            <a:xfrm rot="10800000" flipH="1">
              <a:off x="2803546" y="758678"/>
              <a:ext cx="20162" cy="20099"/>
            </a:xfrm>
            <a:custGeom>
              <a:avLst/>
              <a:gdLst/>
              <a:ahLst/>
              <a:cxnLst/>
              <a:rect l="l" t="t" r="r" b="b"/>
              <a:pathLst>
                <a:path w="13092" h="13051" extrusionOk="0">
                  <a:moveTo>
                    <a:pt x="238" y="8774"/>
                  </a:moveTo>
                  <a:cubicBezTo>
                    <a:pt x="1420" y="12232"/>
                    <a:pt x="5171" y="14075"/>
                    <a:pt x="8604" y="12894"/>
                  </a:cubicBezTo>
                  <a:cubicBezTo>
                    <a:pt x="8627" y="12889"/>
                    <a:pt x="8627" y="12884"/>
                    <a:pt x="8650" y="12880"/>
                  </a:cubicBezTo>
                  <a:cubicBezTo>
                    <a:pt x="11992" y="11819"/>
                    <a:pt x="13856" y="8234"/>
                    <a:pt x="12810" y="4869"/>
                  </a:cubicBezTo>
                  <a:cubicBezTo>
                    <a:pt x="12787" y="4803"/>
                    <a:pt x="12764" y="4735"/>
                    <a:pt x="12742" y="4669"/>
                  </a:cubicBezTo>
                  <a:cubicBezTo>
                    <a:pt x="11696" y="1304"/>
                    <a:pt x="8104" y="-564"/>
                    <a:pt x="4762" y="497"/>
                  </a:cubicBezTo>
                  <a:cubicBezTo>
                    <a:pt x="4694" y="518"/>
                    <a:pt x="4626" y="540"/>
                    <a:pt x="4558" y="563"/>
                  </a:cubicBezTo>
                  <a:cubicBezTo>
                    <a:pt x="1193" y="1751"/>
                    <a:pt x="-671" y="5326"/>
                    <a:pt x="238" y="8774"/>
                  </a:cubicBezTo>
                  <a:close/>
                </a:path>
              </a:pathLst>
            </a:custGeom>
            <a:solidFill>
              <a:srgbClr val="E2D8BD">
                <a:alpha val="8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3"/>
            <p:cNvSpPr/>
            <p:nvPr/>
          </p:nvSpPr>
          <p:spPr>
            <a:xfrm rot="10800000" flipH="1">
              <a:off x="854573" y="5003229"/>
              <a:ext cx="51168" cy="51404"/>
            </a:xfrm>
            <a:custGeom>
              <a:avLst/>
              <a:gdLst/>
              <a:ahLst/>
              <a:cxnLst/>
              <a:rect l="l" t="t" r="r" b="b"/>
              <a:pathLst>
                <a:path w="33226" h="33379" extrusionOk="0">
                  <a:moveTo>
                    <a:pt x="757" y="21834"/>
                  </a:moveTo>
                  <a:cubicBezTo>
                    <a:pt x="3462" y="30620"/>
                    <a:pt x="12760" y="35546"/>
                    <a:pt x="21513" y="32835"/>
                  </a:cubicBezTo>
                  <a:cubicBezTo>
                    <a:pt x="21559" y="32816"/>
                    <a:pt x="21627" y="32800"/>
                    <a:pt x="21672" y="32782"/>
                  </a:cubicBezTo>
                  <a:cubicBezTo>
                    <a:pt x="30311" y="30116"/>
                    <a:pt x="35153" y="20926"/>
                    <a:pt x="32516" y="12259"/>
                  </a:cubicBezTo>
                  <a:cubicBezTo>
                    <a:pt x="32448" y="12104"/>
                    <a:pt x="32402" y="11951"/>
                    <a:pt x="32357" y="11798"/>
                  </a:cubicBezTo>
                  <a:cubicBezTo>
                    <a:pt x="29697" y="3129"/>
                    <a:pt x="20536" y="-1736"/>
                    <a:pt x="11897" y="930"/>
                  </a:cubicBezTo>
                  <a:cubicBezTo>
                    <a:pt x="11737" y="975"/>
                    <a:pt x="11601" y="1026"/>
                    <a:pt x="11442" y="1078"/>
                  </a:cubicBezTo>
                  <a:cubicBezTo>
                    <a:pt x="2826" y="3909"/>
                    <a:pt x="-1925" y="13149"/>
                    <a:pt x="757" y="21834"/>
                  </a:cubicBezTo>
                  <a:close/>
                </a:path>
              </a:pathLst>
            </a:custGeom>
            <a:solidFill>
              <a:srgbClr val="E9E0D4">
                <a:alpha val="9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3"/>
            <p:cNvSpPr/>
            <p:nvPr/>
          </p:nvSpPr>
          <p:spPr>
            <a:xfrm rot="10800000" flipH="1">
              <a:off x="1589711" y="203433"/>
              <a:ext cx="64269" cy="64548"/>
            </a:xfrm>
            <a:custGeom>
              <a:avLst/>
              <a:gdLst/>
              <a:ahLst/>
              <a:cxnLst/>
              <a:rect l="l" t="t" r="r" b="b"/>
              <a:pathLst>
                <a:path w="41733" h="41914" extrusionOk="0">
                  <a:moveTo>
                    <a:pt x="990" y="27617"/>
                  </a:moveTo>
                  <a:cubicBezTo>
                    <a:pt x="4559" y="38638"/>
                    <a:pt x="16358" y="44664"/>
                    <a:pt x="27361" y="41079"/>
                  </a:cubicBezTo>
                  <a:cubicBezTo>
                    <a:pt x="27361" y="41076"/>
                    <a:pt x="27361" y="41076"/>
                    <a:pt x="27361" y="41074"/>
                  </a:cubicBezTo>
                  <a:cubicBezTo>
                    <a:pt x="38228" y="37484"/>
                    <a:pt x="44207" y="25797"/>
                    <a:pt x="40774" y="14844"/>
                  </a:cubicBezTo>
                  <a:cubicBezTo>
                    <a:pt x="37182" y="3816"/>
                    <a:pt x="25451" y="-2280"/>
                    <a:pt x="14403" y="1159"/>
                  </a:cubicBezTo>
                  <a:cubicBezTo>
                    <a:pt x="3490" y="4847"/>
                    <a:pt x="-2466" y="16605"/>
                    <a:pt x="990" y="27617"/>
                  </a:cubicBezTo>
                  <a:close/>
                </a:path>
              </a:pathLst>
            </a:custGeom>
            <a:solidFill>
              <a:srgbClr val="D1BC94">
                <a:alpha val="7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3"/>
            <p:cNvSpPr/>
            <p:nvPr/>
          </p:nvSpPr>
          <p:spPr>
            <a:xfrm rot="10800000" flipH="1">
              <a:off x="1751669" y="289360"/>
              <a:ext cx="56028" cy="56153"/>
            </a:xfrm>
            <a:custGeom>
              <a:avLst/>
              <a:gdLst/>
              <a:ahLst/>
              <a:cxnLst/>
              <a:rect l="l" t="t" r="r" b="b"/>
              <a:pathLst>
                <a:path w="36382" h="36463" extrusionOk="0">
                  <a:moveTo>
                    <a:pt x="696" y="23871"/>
                  </a:moveTo>
                  <a:cubicBezTo>
                    <a:pt x="3834" y="33344"/>
                    <a:pt x="13859" y="38665"/>
                    <a:pt x="23430" y="35960"/>
                  </a:cubicBezTo>
                  <a:cubicBezTo>
                    <a:pt x="32956" y="32897"/>
                    <a:pt x="38389" y="22827"/>
                    <a:pt x="35706" y="13151"/>
                  </a:cubicBezTo>
                  <a:cubicBezTo>
                    <a:pt x="32546" y="3667"/>
                    <a:pt x="22612" y="-1724"/>
                    <a:pt x="12973" y="835"/>
                  </a:cubicBezTo>
                  <a:cubicBezTo>
                    <a:pt x="3402" y="3998"/>
                    <a:pt x="-1986" y="14137"/>
                    <a:pt x="696" y="23871"/>
                  </a:cubicBezTo>
                  <a:close/>
                </a:path>
              </a:pathLst>
            </a:custGeom>
            <a:solidFill>
              <a:srgbClr val="D7CA91">
                <a:alpha val="6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3"/>
            <p:cNvSpPr/>
            <p:nvPr/>
          </p:nvSpPr>
          <p:spPr>
            <a:xfrm rot="10800000" flipH="1">
              <a:off x="328050" y="6021974"/>
              <a:ext cx="194540" cy="195163"/>
            </a:xfrm>
            <a:custGeom>
              <a:avLst/>
              <a:gdLst/>
              <a:ahLst/>
              <a:cxnLst/>
              <a:rect l="l" t="t" r="r" b="b"/>
              <a:pathLst>
                <a:path w="126325" h="126729" extrusionOk="0">
                  <a:moveTo>
                    <a:pt x="3004" y="82806"/>
                  </a:moveTo>
                  <a:cubicBezTo>
                    <a:pt x="13620" y="116152"/>
                    <a:pt x="49199" y="134559"/>
                    <a:pt x="82436" y="123907"/>
                  </a:cubicBezTo>
                  <a:cubicBezTo>
                    <a:pt x="82481" y="123884"/>
                    <a:pt x="82526" y="123884"/>
                    <a:pt x="82572" y="123862"/>
                  </a:cubicBezTo>
                  <a:cubicBezTo>
                    <a:pt x="115695" y="113210"/>
                    <a:pt x="133928" y="77629"/>
                    <a:pt x="123311" y="44420"/>
                  </a:cubicBezTo>
                  <a:cubicBezTo>
                    <a:pt x="123288" y="44351"/>
                    <a:pt x="123288" y="44305"/>
                    <a:pt x="123265" y="44260"/>
                  </a:cubicBezTo>
                  <a:cubicBezTo>
                    <a:pt x="112626" y="10959"/>
                    <a:pt x="77139" y="-7401"/>
                    <a:pt x="43924" y="3205"/>
                  </a:cubicBezTo>
                  <a:cubicBezTo>
                    <a:pt x="10733" y="13879"/>
                    <a:pt x="-7568" y="49483"/>
                    <a:pt x="3004" y="82806"/>
                  </a:cubicBezTo>
                  <a:close/>
                </a:path>
              </a:pathLst>
            </a:custGeom>
            <a:solidFill>
              <a:srgbClr val="A0C3CA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3"/>
            <p:cNvSpPr/>
            <p:nvPr/>
          </p:nvSpPr>
          <p:spPr>
            <a:xfrm rot="10800000" flipH="1">
              <a:off x="289327" y="499760"/>
              <a:ext cx="32349" cy="32160"/>
            </a:xfrm>
            <a:custGeom>
              <a:avLst/>
              <a:gdLst/>
              <a:ahLst/>
              <a:cxnLst/>
              <a:rect l="l" t="t" r="r" b="b"/>
              <a:pathLst>
                <a:path w="21006" h="20883" extrusionOk="0">
                  <a:moveTo>
                    <a:pt x="505" y="13731"/>
                  </a:moveTo>
                  <a:cubicBezTo>
                    <a:pt x="2233" y="19260"/>
                    <a:pt x="8098" y="22335"/>
                    <a:pt x="13622" y="20599"/>
                  </a:cubicBezTo>
                  <a:cubicBezTo>
                    <a:pt x="13645" y="20590"/>
                    <a:pt x="13668" y="20583"/>
                    <a:pt x="13690" y="20574"/>
                  </a:cubicBezTo>
                  <a:cubicBezTo>
                    <a:pt x="19192" y="18838"/>
                    <a:pt x="22261" y="12949"/>
                    <a:pt x="20533" y="7420"/>
                  </a:cubicBezTo>
                  <a:cubicBezTo>
                    <a:pt x="20533" y="7395"/>
                    <a:pt x="20511" y="7370"/>
                    <a:pt x="20511" y="7345"/>
                  </a:cubicBezTo>
                  <a:cubicBezTo>
                    <a:pt x="18669" y="1878"/>
                    <a:pt x="12781" y="-1076"/>
                    <a:pt x="7325" y="730"/>
                  </a:cubicBezTo>
                  <a:cubicBezTo>
                    <a:pt x="1914" y="2345"/>
                    <a:pt x="-1177" y="8059"/>
                    <a:pt x="437" y="13492"/>
                  </a:cubicBezTo>
                  <a:cubicBezTo>
                    <a:pt x="459" y="13572"/>
                    <a:pt x="482" y="13651"/>
                    <a:pt x="505" y="13731"/>
                  </a:cubicBezTo>
                  <a:close/>
                </a:path>
              </a:pathLst>
            </a:custGeom>
            <a:solidFill>
              <a:srgbClr val="D7CA91">
                <a:alpha val="8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3"/>
            <p:cNvSpPr/>
            <p:nvPr/>
          </p:nvSpPr>
          <p:spPr>
            <a:xfrm rot="10800000" flipH="1">
              <a:off x="1082751" y="3704492"/>
              <a:ext cx="31244" cy="31125"/>
            </a:xfrm>
            <a:custGeom>
              <a:avLst/>
              <a:gdLst/>
              <a:ahLst/>
              <a:cxnLst/>
              <a:rect l="l" t="t" r="r" b="b"/>
              <a:pathLst>
                <a:path w="20288" h="20211" extrusionOk="0">
                  <a:moveTo>
                    <a:pt x="462" y="13488"/>
                  </a:moveTo>
                  <a:cubicBezTo>
                    <a:pt x="2167" y="18757"/>
                    <a:pt x="7828" y="21633"/>
                    <a:pt x="13079" y="19913"/>
                  </a:cubicBezTo>
                  <a:cubicBezTo>
                    <a:pt x="13125" y="19902"/>
                    <a:pt x="13147" y="19888"/>
                    <a:pt x="13193" y="19874"/>
                  </a:cubicBezTo>
                  <a:cubicBezTo>
                    <a:pt x="18376" y="18392"/>
                    <a:pt x="21400" y="12966"/>
                    <a:pt x="19922" y="7756"/>
                  </a:cubicBezTo>
                  <a:cubicBezTo>
                    <a:pt x="19877" y="7612"/>
                    <a:pt x="19831" y="7471"/>
                    <a:pt x="19786" y="7330"/>
                  </a:cubicBezTo>
                  <a:cubicBezTo>
                    <a:pt x="18194" y="2024"/>
                    <a:pt x="12602" y="-973"/>
                    <a:pt x="7305" y="633"/>
                  </a:cubicBezTo>
                  <a:cubicBezTo>
                    <a:pt x="7237" y="658"/>
                    <a:pt x="7146" y="685"/>
                    <a:pt x="7055" y="715"/>
                  </a:cubicBezTo>
                  <a:cubicBezTo>
                    <a:pt x="1758" y="2458"/>
                    <a:pt x="-1175" y="8139"/>
                    <a:pt x="462" y="13488"/>
                  </a:cubicBezTo>
                  <a:close/>
                </a:path>
              </a:pathLst>
            </a:custGeom>
            <a:solidFill>
              <a:srgbClr val="D1BC94">
                <a:alpha val="8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3"/>
            <p:cNvSpPr/>
            <p:nvPr/>
          </p:nvSpPr>
          <p:spPr>
            <a:xfrm rot="10800000" flipH="1">
              <a:off x="1648708" y="619738"/>
              <a:ext cx="76627" cy="76838"/>
            </a:xfrm>
            <a:custGeom>
              <a:avLst/>
              <a:gdLst/>
              <a:ahLst/>
              <a:cxnLst/>
              <a:rect l="l" t="t" r="r" b="b"/>
              <a:pathLst>
                <a:path w="49758" h="49895" extrusionOk="0">
                  <a:moveTo>
                    <a:pt x="1125" y="32715"/>
                  </a:moveTo>
                  <a:cubicBezTo>
                    <a:pt x="5354" y="45855"/>
                    <a:pt x="19381" y="53095"/>
                    <a:pt x="32498" y="48909"/>
                  </a:cubicBezTo>
                  <a:cubicBezTo>
                    <a:pt x="45502" y="44562"/>
                    <a:pt x="52686" y="30583"/>
                    <a:pt x="48639" y="17433"/>
                  </a:cubicBezTo>
                  <a:cubicBezTo>
                    <a:pt x="44434" y="4366"/>
                    <a:pt x="30475" y="-2809"/>
                    <a:pt x="17448" y="1408"/>
                  </a:cubicBezTo>
                  <a:cubicBezTo>
                    <a:pt x="17380" y="1429"/>
                    <a:pt x="17335" y="1447"/>
                    <a:pt x="17267" y="1467"/>
                  </a:cubicBezTo>
                  <a:cubicBezTo>
                    <a:pt x="4286" y="5717"/>
                    <a:pt x="-2898" y="19625"/>
                    <a:pt x="1125" y="32715"/>
                  </a:cubicBezTo>
                  <a:close/>
                </a:path>
              </a:pathLst>
            </a:custGeom>
            <a:solidFill>
              <a:srgbClr val="E2D8BD">
                <a:alpha val="8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3"/>
            <p:cNvSpPr/>
            <p:nvPr/>
          </p:nvSpPr>
          <p:spPr>
            <a:xfrm rot="10800000" flipH="1">
              <a:off x="43470" y="5835097"/>
              <a:ext cx="77691" cy="77776"/>
            </a:xfrm>
            <a:custGeom>
              <a:avLst/>
              <a:gdLst/>
              <a:ahLst/>
              <a:cxnLst/>
              <a:rect l="l" t="t" r="r" b="b"/>
              <a:pathLst>
                <a:path w="50449" h="50504" extrusionOk="0">
                  <a:moveTo>
                    <a:pt x="1251" y="33169"/>
                  </a:moveTo>
                  <a:cubicBezTo>
                    <a:pt x="5593" y="46352"/>
                    <a:pt x="19620" y="53628"/>
                    <a:pt x="32851" y="49591"/>
                  </a:cubicBezTo>
                  <a:cubicBezTo>
                    <a:pt x="46127" y="45349"/>
                    <a:pt x="53493" y="31116"/>
                    <a:pt x="49265" y="17796"/>
                  </a:cubicBezTo>
                  <a:cubicBezTo>
                    <a:pt x="49242" y="17751"/>
                    <a:pt x="49242" y="17705"/>
                    <a:pt x="49219" y="17659"/>
                  </a:cubicBezTo>
                  <a:cubicBezTo>
                    <a:pt x="44877" y="4362"/>
                    <a:pt x="30646" y="-2891"/>
                    <a:pt x="17392" y="1465"/>
                  </a:cubicBezTo>
                  <a:cubicBezTo>
                    <a:pt x="4229" y="5685"/>
                    <a:pt x="-3001" y="19803"/>
                    <a:pt x="1206" y="33010"/>
                  </a:cubicBezTo>
                  <a:cubicBezTo>
                    <a:pt x="1206" y="33055"/>
                    <a:pt x="1228" y="33123"/>
                    <a:pt x="1251" y="33169"/>
                  </a:cubicBezTo>
                  <a:close/>
                </a:path>
              </a:pathLst>
            </a:custGeom>
            <a:solidFill>
              <a:srgbClr val="D1BC94">
                <a:alpha val="8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3"/>
            <p:cNvSpPr/>
            <p:nvPr/>
          </p:nvSpPr>
          <p:spPr>
            <a:xfrm rot="10800000" flipH="1">
              <a:off x="870355" y="4013698"/>
              <a:ext cx="106446" cy="106730"/>
            </a:xfrm>
            <a:custGeom>
              <a:avLst/>
              <a:gdLst/>
              <a:ahLst/>
              <a:cxnLst/>
              <a:rect l="l" t="t" r="r" b="b"/>
              <a:pathLst>
                <a:path w="69121" h="69305" extrusionOk="0">
                  <a:moveTo>
                    <a:pt x="1657" y="45142"/>
                  </a:moveTo>
                  <a:cubicBezTo>
                    <a:pt x="7317" y="63391"/>
                    <a:pt x="26641" y="73596"/>
                    <a:pt x="44851" y="67951"/>
                  </a:cubicBezTo>
                  <a:cubicBezTo>
                    <a:pt x="63038" y="62264"/>
                    <a:pt x="73200" y="42877"/>
                    <a:pt x="67585" y="24614"/>
                  </a:cubicBezTo>
                  <a:cubicBezTo>
                    <a:pt x="62197" y="6511"/>
                    <a:pt x="43191" y="-3771"/>
                    <a:pt x="25141" y="1644"/>
                  </a:cubicBezTo>
                  <a:cubicBezTo>
                    <a:pt x="24959" y="1696"/>
                    <a:pt x="24800" y="1751"/>
                    <a:pt x="24618" y="1806"/>
                  </a:cubicBezTo>
                  <a:cubicBezTo>
                    <a:pt x="6522" y="7070"/>
                    <a:pt x="-3868" y="26049"/>
                    <a:pt x="1361" y="44196"/>
                  </a:cubicBezTo>
                  <a:cubicBezTo>
                    <a:pt x="1452" y="44512"/>
                    <a:pt x="1566" y="44827"/>
                    <a:pt x="1657" y="45142"/>
                  </a:cubicBezTo>
                  <a:close/>
                </a:path>
              </a:pathLst>
            </a:custGeom>
            <a:solidFill>
              <a:srgbClr val="A0C3CA">
                <a:alpha val="968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3"/>
            <p:cNvSpPr/>
            <p:nvPr/>
          </p:nvSpPr>
          <p:spPr>
            <a:xfrm rot="10800000" flipH="1">
              <a:off x="2342144" y="897015"/>
              <a:ext cx="76310" cy="76647"/>
            </a:xfrm>
            <a:custGeom>
              <a:avLst/>
              <a:gdLst/>
              <a:ahLst/>
              <a:cxnLst/>
              <a:rect l="l" t="t" r="r" b="b"/>
              <a:pathLst>
                <a:path w="49552" h="49771" extrusionOk="0">
                  <a:moveTo>
                    <a:pt x="1147" y="32598"/>
                  </a:moveTo>
                  <a:cubicBezTo>
                    <a:pt x="5262" y="45690"/>
                    <a:pt x="19198" y="52948"/>
                    <a:pt x="32247" y="48808"/>
                  </a:cubicBezTo>
                  <a:cubicBezTo>
                    <a:pt x="32270" y="48801"/>
                    <a:pt x="32270" y="48796"/>
                    <a:pt x="32293" y="48792"/>
                  </a:cubicBezTo>
                  <a:cubicBezTo>
                    <a:pt x="45297" y="44445"/>
                    <a:pt x="52480" y="30465"/>
                    <a:pt x="48434" y="17316"/>
                  </a:cubicBezTo>
                  <a:cubicBezTo>
                    <a:pt x="44001" y="4354"/>
                    <a:pt x="30110" y="-2723"/>
                    <a:pt x="17061" y="1350"/>
                  </a:cubicBezTo>
                  <a:cubicBezTo>
                    <a:pt x="4171" y="5693"/>
                    <a:pt x="-2899" y="19574"/>
                    <a:pt x="1147" y="32598"/>
                  </a:cubicBezTo>
                  <a:close/>
                </a:path>
              </a:pathLst>
            </a:custGeom>
            <a:solidFill>
              <a:srgbClr val="D7CA91">
                <a:alpha val="7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3"/>
            <p:cNvSpPr/>
            <p:nvPr/>
          </p:nvSpPr>
          <p:spPr>
            <a:xfrm rot="10800000" flipH="1">
              <a:off x="428731" y="1261823"/>
              <a:ext cx="120465" cy="120861"/>
            </a:xfrm>
            <a:custGeom>
              <a:avLst/>
              <a:gdLst/>
              <a:ahLst/>
              <a:cxnLst/>
              <a:rect l="l" t="t" r="r" b="b"/>
              <a:pathLst>
                <a:path w="78224" h="78481" extrusionOk="0">
                  <a:moveTo>
                    <a:pt x="2008" y="51787"/>
                  </a:moveTo>
                  <a:cubicBezTo>
                    <a:pt x="8805" y="72354"/>
                    <a:pt x="30925" y="83496"/>
                    <a:pt x="51431" y="76678"/>
                  </a:cubicBezTo>
                  <a:cubicBezTo>
                    <a:pt x="71936" y="69858"/>
                    <a:pt x="83031" y="47659"/>
                    <a:pt x="76233" y="27095"/>
                  </a:cubicBezTo>
                  <a:cubicBezTo>
                    <a:pt x="69504" y="6695"/>
                    <a:pt x="47657" y="-4465"/>
                    <a:pt x="27242" y="2065"/>
                  </a:cubicBezTo>
                  <a:cubicBezTo>
                    <a:pt x="6668" y="8647"/>
                    <a:pt x="-4699" y="30719"/>
                    <a:pt x="1871" y="51361"/>
                  </a:cubicBezTo>
                  <a:cubicBezTo>
                    <a:pt x="1917" y="51502"/>
                    <a:pt x="1962" y="51646"/>
                    <a:pt x="2008" y="51787"/>
                  </a:cubicBezTo>
                  <a:close/>
                </a:path>
              </a:pathLst>
            </a:custGeom>
            <a:solidFill>
              <a:srgbClr val="C5A57E">
                <a:alpha val="9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3"/>
            <p:cNvSpPr/>
            <p:nvPr/>
          </p:nvSpPr>
          <p:spPr>
            <a:xfrm rot="10800000" flipH="1">
              <a:off x="706599" y="6495861"/>
              <a:ext cx="26023" cy="26192"/>
            </a:xfrm>
            <a:custGeom>
              <a:avLst/>
              <a:gdLst/>
              <a:ahLst/>
              <a:cxnLst/>
              <a:rect l="l" t="t" r="r" b="b"/>
              <a:pathLst>
                <a:path w="16898" h="17008" extrusionOk="0">
                  <a:moveTo>
                    <a:pt x="388" y="11300"/>
                  </a:moveTo>
                  <a:cubicBezTo>
                    <a:pt x="1774" y="15748"/>
                    <a:pt x="6503" y="18211"/>
                    <a:pt x="10936" y="16820"/>
                  </a:cubicBezTo>
                  <a:cubicBezTo>
                    <a:pt x="10981" y="16797"/>
                    <a:pt x="11027" y="16797"/>
                    <a:pt x="11073" y="16774"/>
                  </a:cubicBezTo>
                  <a:cubicBezTo>
                    <a:pt x="15460" y="15246"/>
                    <a:pt x="17892" y="10525"/>
                    <a:pt x="16528" y="6054"/>
                  </a:cubicBezTo>
                  <a:cubicBezTo>
                    <a:pt x="15005" y="1652"/>
                    <a:pt x="10299" y="-788"/>
                    <a:pt x="5844" y="580"/>
                  </a:cubicBezTo>
                  <a:cubicBezTo>
                    <a:pt x="1456" y="2108"/>
                    <a:pt x="-977" y="6830"/>
                    <a:pt x="388" y="11300"/>
                  </a:cubicBezTo>
                  <a:close/>
                </a:path>
              </a:pathLst>
            </a:custGeom>
            <a:solidFill>
              <a:srgbClr val="ADA183">
                <a:alpha val="9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3"/>
            <p:cNvSpPr/>
            <p:nvPr/>
          </p:nvSpPr>
          <p:spPr>
            <a:xfrm rot="10800000" flipH="1">
              <a:off x="1158555" y="700649"/>
              <a:ext cx="41953" cy="41976"/>
            </a:xfrm>
            <a:custGeom>
              <a:avLst/>
              <a:gdLst/>
              <a:ahLst/>
              <a:cxnLst/>
              <a:rect l="l" t="t" r="r" b="b"/>
              <a:pathLst>
                <a:path w="27242" h="27257" extrusionOk="0">
                  <a:moveTo>
                    <a:pt x="713" y="17940"/>
                  </a:moveTo>
                  <a:cubicBezTo>
                    <a:pt x="2987" y="25101"/>
                    <a:pt x="10602" y="29070"/>
                    <a:pt x="17764" y="26835"/>
                  </a:cubicBezTo>
                  <a:cubicBezTo>
                    <a:pt x="24902" y="24554"/>
                    <a:pt x="28858" y="16913"/>
                    <a:pt x="26630" y="9728"/>
                  </a:cubicBezTo>
                  <a:cubicBezTo>
                    <a:pt x="24243" y="2544"/>
                    <a:pt x="16559" y="-1425"/>
                    <a:pt x="9352" y="833"/>
                  </a:cubicBezTo>
                  <a:cubicBezTo>
                    <a:pt x="2305" y="3091"/>
                    <a:pt x="-1606" y="10664"/>
                    <a:pt x="645" y="17734"/>
                  </a:cubicBezTo>
                  <a:cubicBezTo>
                    <a:pt x="668" y="17803"/>
                    <a:pt x="690" y="17871"/>
                    <a:pt x="713" y="17940"/>
                  </a:cubicBezTo>
                  <a:close/>
                </a:path>
              </a:pathLst>
            </a:custGeom>
            <a:solidFill>
              <a:srgbClr val="D7CA91">
                <a:alpha val="9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3"/>
            <p:cNvSpPr/>
            <p:nvPr/>
          </p:nvSpPr>
          <p:spPr>
            <a:xfrm rot="10800000" flipH="1">
              <a:off x="406753" y="526574"/>
              <a:ext cx="58816" cy="59010"/>
            </a:xfrm>
            <a:custGeom>
              <a:avLst/>
              <a:gdLst/>
              <a:ahLst/>
              <a:cxnLst/>
              <a:rect l="l" t="t" r="r" b="b"/>
              <a:pathLst>
                <a:path w="38192" h="38318" extrusionOk="0">
                  <a:moveTo>
                    <a:pt x="38193" y="19159"/>
                  </a:moveTo>
                  <a:cubicBezTo>
                    <a:pt x="38193" y="29740"/>
                    <a:pt x="29643" y="38318"/>
                    <a:pt x="19096" y="38318"/>
                  </a:cubicBezTo>
                  <a:cubicBezTo>
                    <a:pt x="8550" y="38318"/>
                    <a:pt x="0" y="29740"/>
                    <a:pt x="0" y="19159"/>
                  </a:cubicBezTo>
                  <a:cubicBezTo>
                    <a:pt x="0" y="8578"/>
                    <a:pt x="8550" y="0"/>
                    <a:pt x="19096" y="0"/>
                  </a:cubicBezTo>
                  <a:cubicBezTo>
                    <a:pt x="29643" y="0"/>
                    <a:pt x="38193" y="8578"/>
                    <a:pt x="38193" y="19159"/>
                  </a:cubicBezTo>
                  <a:close/>
                </a:path>
              </a:pathLst>
            </a:custGeom>
            <a:solidFill>
              <a:srgbClr val="A0C3CA">
                <a:alpha val="839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3"/>
            <p:cNvSpPr/>
            <p:nvPr/>
          </p:nvSpPr>
          <p:spPr>
            <a:xfrm rot="10800000" flipH="1">
              <a:off x="66517" y="3631265"/>
              <a:ext cx="42616" cy="42857"/>
            </a:xfrm>
            <a:custGeom>
              <a:avLst/>
              <a:gdLst/>
              <a:ahLst/>
              <a:cxnLst/>
              <a:rect l="l" t="t" r="r" b="b"/>
              <a:pathLst>
                <a:path w="27673" h="27829" extrusionOk="0">
                  <a:moveTo>
                    <a:pt x="618" y="18287"/>
                  </a:moveTo>
                  <a:cubicBezTo>
                    <a:pt x="3005" y="25600"/>
                    <a:pt x="10780" y="29655"/>
                    <a:pt x="18123" y="27411"/>
                  </a:cubicBezTo>
                  <a:cubicBezTo>
                    <a:pt x="25398" y="25023"/>
                    <a:pt x="29376" y="17165"/>
                    <a:pt x="26989" y="9862"/>
                  </a:cubicBezTo>
                  <a:cubicBezTo>
                    <a:pt x="26989" y="9857"/>
                    <a:pt x="26989" y="9853"/>
                    <a:pt x="26989" y="9848"/>
                  </a:cubicBezTo>
                  <a:cubicBezTo>
                    <a:pt x="24898" y="2721"/>
                    <a:pt x="17441" y="-1351"/>
                    <a:pt x="10326" y="755"/>
                  </a:cubicBezTo>
                  <a:cubicBezTo>
                    <a:pt x="10121" y="816"/>
                    <a:pt x="9917" y="882"/>
                    <a:pt x="9712" y="953"/>
                  </a:cubicBezTo>
                  <a:cubicBezTo>
                    <a:pt x="2460" y="3247"/>
                    <a:pt x="-1610" y="10984"/>
                    <a:pt x="618" y="18287"/>
                  </a:cubicBezTo>
                  <a:close/>
                </a:path>
              </a:pathLst>
            </a:custGeom>
            <a:solidFill>
              <a:srgbClr val="D7CA91">
                <a:alpha val="878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3"/>
            <p:cNvSpPr/>
            <p:nvPr/>
          </p:nvSpPr>
          <p:spPr>
            <a:xfrm rot="10800000" flipH="1">
              <a:off x="554182" y="4731167"/>
              <a:ext cx="23955" cy="23939"/>
            </a:xfrm>
            <a:custGeom>
              <a:avLst/>
              <a:gdLst/>
              <a:ahLst/>
              <a:cxnLst/>
              <a:rect l="l" t="t" r="r" b="b"/>
              <a:pathLst>
                <a:path w="15555" h="15545" extrusionOk="0">
                  <a:moveTo>
                    <a:pt x="398" y="10396"/>
                  </a:moveTo>
                  <a:cubicBezTo>
                    <a:pt x="1807" y="14417"/>
                    <a:pt x="6104" y="16627"/>
                    <a:pt x="10173" y="15414"/>
                  </a:cubicBezTo>
                  <a:cubicBezTo>
                    <a:pt x="14242" y="14116"/>
                    <a:pt x="16493" y="9755"/>
                    <a:pt x="15197" y="5672"/>
                  </a:cubicBezTo>
                  <a:cubicBezTo>
                    <a:pt x="15197" y="5651"/>
                    <a:pt x="15174" y="5629"/>
                    <a:pt x="15174" y="5606"/>
                  </a:cubicBezTo>
                  <a:cubicBezTo>
                    <a:pt x="13879" y="1525"/>
                    <a:pt x="9537" y="-733"/>
                    <a:pt x="5467" y="567"/>
                  </a:cubicBezTo>
                  <a:cubicBezTo>
                    <a:pt x="5445" y="574"/>
                    <a:pt x="5422" y="581"/>
                    <a:pt x="5399" y="588"/>
                  </a:cubicBezTo>
                  <a:cubicBezTo>
                    <a:pt x="1330" y="1886"/>
                    <a:pt x="-921" y="6247"/>
                    <a:pt x="375" y="10330"/>
                  </a:cubicBezTo>
                  <a:cubicBezTo>
                    <a:pt x="375" y="10350"/>
                    <a:pt x="398" y="10373"/>
                    <a:pt x="398" y="10396"/>
                  </a:cubicBezTo>
                  <a:close/>
                </a:path>
              </a:pathLst>
            </a:custGeom>
            <a:solidFill>
              <a:srgbClr val="A0C3CA">
                <a:alpha val="9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3"/>
            <p:cNvSpPr/>
            <p:nvPr/>
          </p:nvSpPr>
          <p:spPr>
            <a:xfrm rot="10800000" flipH="1">
              <a:off x="2666142" y="39059"/>
              <a:ext cx="15454" cy="15494"/>
            </a:xfrm>
            <a:custGeom>
              <a:avLst/>
              <a:gdLst/>
              <a:ahLst/>
              <a:cxnLst/>
              <a:rect l="l" t="t" r="r" b="b"/>
              <a:pathLst>
                <a:path w="10035" h="10061" extrusionOk="0">
                  <a:moveTo>
                    <a:pt x="283" y="6856"/>
                  </a:moveTo>
                  <a:cubicBezTo>
                    <a:pt x="1238" y="9429"/>
                    <a:pt x="4011" y="10820"/>
                    <a:pt x="6648" y="10049"/>
                  </a:cubicBezTo>
                  <a:cubicBezTo>
                    <a:pt x="9217" y="9084"/>
                    <a:pt x="10604" y="6299"/>
                    <a:pt x="9831" y="3663"/>
                  </a:cubicBezTo>
                  <a:cubicBezTo>
                    <a:pt x="8967" y="1028"/>
                    <a:pt x="6148" y="-411"/>
                    <a:pt x="3534" y="449"/>
                  </a:cubicBezTo>
                  <a:cubicBezTo>
                    <a:pt x="3511" y="456"/>
                    <a:pt x="3488" y="462"/>
                    <a:pt x="3466" y="469"/>
                  </a:cubicBezTo>
                  <a:cubicBezTo>
                    <a:pt x="829" y="1329"/>
                    <a:pt x="-604" y="4162"/>
                    <a:pt x="260" y="6796"/>
                  </a:cubicBezTo>
                  <a:cubicBezTo>
                    <a:pt x="260" y="6817"/>
                    <a:pt x="283" y="6835"/>
                    <a:pt x="283" y="6856"/>
                  </a:cubicBezTo>
                  <a:close/>
                </a:path>
              </a:pathLst>
            </a:custGeom>
            <a:solidFill>
              <a:srgbClr val="E2D8BD">
                <a:alpha val="7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3"/>
            <p:cNvSpPr/>
            <p:nvPr/>
          </p:nvSpPr>
          <p:spPr>
            <a:xfrm rot="10800000" flipH="1">
              <a:off x="263021" y="5650382"/>
              <a:ext cx="78974" cy="80262"/>
            </a:xfrm>
            <a:custGeom>
              <a:avLst/>
              <a:gdLst/>
              <a:ahLst/>
              <a:cxnLst/>
              <a:rect l="l" t="t" r="r" b="b"/>
              <a:pathLst>
                <a:path w="51282" h="52118" extrusionOk="0">
                  <a:moveTo>
                    <a:pt x="1552" y="34435"/>
                  </a:moveTo>
                  <a:cubicBezTo>
                    <a:pt x="5780" y="47892"/>
                    <a:pt x="20080" y="55373"/>
                    <a:pt x="33493" y="51131"/>
                  </a:cubicBezTo>
                  <a:cubicBezTo>
                    <a:pt x="33538" y="51108"/>
                    <a:pt x="33561" y="51108"/>
                    <a:pt x="33606" y="51085"/>
                  </a:cubicBezTo>
                  <a:cubicBezTo>
                    <a:pt x="46997" y="46774"/>
                    <a:pt x="54363" y="32382"/>
                    <a:pt x="50066" y="18948"/>
                  </a:cubicBezTo>
                  <a:cubicBezTo>
                    <a:pt x="49975" y="18629"/>
                    <a:pt x="49861" y="18332"/>
                    <a:pt x="49748" y="18013"/>
                  </a:cubicBezTo>
                  <a:cubicBezTo>
                    <a:pt x="45406" y="4601"/>
                    <a:pt x="31129" y="-2811"/>
                    <a:pt x="17693" y="1362"/>
                  </a:cubicBezTo>
                  <a:cubicBezTo>
                    <a:pt x="4303" y="5673"/>
                    <a:pt x="-3063" y="20065"/>
                    <a:pt x="1234" y="33500"/>
                  </a:cubicBezTo>
                  <a:cubicBezTo>
                    <a:pt x="1324" y="33819"/>
                    <a:pt x="1438" y="34116"/>
                    <a:pt x="1552" y="34435"/>
                  </a:cubicBezTo>
                  <a:close/>
                </a:path>
              </a:pathLst>
            </a:custGeom>
            <a:solidFill>
              <a:srgbClr val="D7CA91">
                <a:alpha val="8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3"/>
            <p:cNvSpPr/>
            <p:nvPr/>
          </p:nvSpPr>
          <p:spPr>
            <a:xfrm rot="10800000" flipH="1">
              <a:off x="1453577" y="716839"/>
              <a:ext cx="87457" cy="86847"/>
            </a:xfrm>
            <a:custGeom>
              <a:avLst/>
              <a:gdLst/>
              <a:ahLst/>
              <a:cxnLst/>
              <a:rect l="l" t="t" r="r" b="b"/>
              <a:pathLst>
                <a:path w="56790" h="56394" extrusionOk="0">
                  <a:moveTo>
                    <a:pt x="1120" y="36758"/>
                  </a:moveTo>
                  <a:cubicBezTo>
                    <a:pt x="6007" y="51771"/>
                    <a:pt x="22035" y="60023"/>
                    <a:pt x="37039" y="55233"/>
                  </a:cubicBezTo>
                  <a:cubicBezTo>
                    <a:pt x="51975" y="50439"/>
                    <a:pt x="60205" y="34413"/>
                    <a:pt x="55453" y="19424"/>
                  </a:cubicBezTo>
                  <a:cubicBezTo>
                    <a:pt x="50202" y="4448"/>
                    <a:pt x="33856" y="-3428"/>
                    <a:pt x="18943" y="1832"/>
                  </a:cubicBezTo>
                  <a:cubicBezTo>
                    <a:pt x="18897" y="1841"/>
                    <a:pt x="18875" y="1852"/>
                    <a:pt x="18852" y="1861"/>
                  </a:cubicBezTo>
                  <a:cubicBezTo>
                    <a:pt x="4734" y="7025"/>
                    <a:pt x="-3018" y="22259"/>
                    <a:pt x="1120" y="36758"/>
                  </a:cubicBezTo>
                  <a:close/>
                </a:path>
              </a:pathLst>
            </a:custGeom>
            <a:solidFill>
              <a:srgbClr val="A0C3CA">
                <a:alpha val="968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3"/>
            <p:cNvSpPr/>
            <p:nvPr/>
          </p:nvSpPr>
          <p:spPr>
            <a:xfrm rot="10800000" flipH="1">
              <a:off x="2866417" y="362932"/>
              <a:ext cx="31451" cy="31645"/>
            </a:xfrm>
            <a:custGeom>
              <a:avLst/>
              <a:gdLst/>
              <a:ahLst/>
              <a:cxnLst/>
              <a:rect l="l" t="t" r="r" b="b"/>
              <a:pathLst>
                <a:path w="20423" h="20549" extrusionOk="0">
                  <a:moveTo>
                    <a:pt x="589" y="13553"/>
                  </a:moveTo>
                  <a:cubicBezTo>
                    <a:pt x="2022" y="18774"/>
                    <a:pt x="7410" y="21835"/>
                    <a:pt x="12616" y="20391"/>
                  </a:cubicBezTo>
                  <a:cubicBezTo>
                    <a:pt x="12843" y="20325"/>
                    <a:pt x="13093" y="20252"/>
                    <a:pt x="13320" y="20168"/>
                  </a:cubicBezTo>
                  <a:cubicBezTo>
                    <a:pt x="18617" y="18562"/>
                    <a:pt x="21595" y="12960"/>
                    <a:pt x="20004" y="7655"/>
                  </a:cubicBezTo>
                  <a:cubicBezTo>
                    <a:pt x="19959" y="7568"/>
                    <a:pt x="19936" y="7482"/>
                    <a:pt x="19913" y="7395"/>
                  </a:cubicBezTo>
                  <a:cubicBezTo>
                    <a:pt x="18481" y="2174"/>
                    <a:pt x="13093" y="-887"/>
                    <a:pt x="7887" y="557"/>
                  </a:cubicBezTo>
                  <a:cubicBezTo>
                    <a:pt x="7660" y="623"/>
                    <a:pt x="7410" y="696"/>
                    <a:pt x="7182" y="781"/>
                  </a:cubicBezTo>
                  <a:cubicBezTo>
                    <a:pt x="1976" y="2224"/>
                    <a:pt x="-1070" y="7628"/>
                    <a:pt x="362" y="12849"/>
                  </a:cubicBezTo>
                  <a:cubicBezTo>
                    <a:pt x="430" y="13086"/>
                    <a:pt x="499" y="13321"/>
                    <a:pt x="589" y="13553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3"/>
            <p:cNvSpPr/>
            <p:nvPr/>
          </p:nvSpPr>
          <p:spPr>
            <a:xfrm rot="10800000" flipH="1">
              <a:off x="70540" y="4990357"/>
              <a:ext cx="45575" cy="46121"/>
            </a:xfrm>
            <a:custGeom>
              <a:avLst/>
              <a:gdLst/>
              <a:ahLst/>
              <a:cxnLst/>
              <a:rect l="l" t="t" r="r" b="b"/>
              <a:pathLst>
                <a:path w="29594" h="29949" extrusionOk="0">
                  <a:moveTo>
                    <a:pt x="735" y="19633"/>
                  </a:moveTo>
                  <a:cubicBezTo>
                    <a:pt x="3099" y="27467"/>
                    <a:pt x="11374" y="31885"/>
                    <a:pt x="19172" y="29504"/>
                  </a:cubicBezTo>
                  <a:cubicBezTo>
                    <a:pt x="19240" y="29484"/>
                    <a:pt x="19309" y="29463"/>
                    <a:pt x="19377" y="29440"/>
                  </a:cubicBezTo>
                  <a:cubicBezTo>
                    <a:pt x="27129" y="26735"/>
                    <a:pt x="31335" y="18369"/>
                    <a:pt x="28925" y="10509"/>
                  </a:cubicBezTo>
                  <a:cubicBezTo>
                    <a:pt x="26447" y="2711"/>
                    <a:pt x="18126" y="-1586"/>
                    <a:pt x="10351" y="909"/>
                  </a:cubicBezTo>
                  <a:cubicBezTo>
                    <a:pt x="10329" y="916"/>
                    <a:pt x="10306" y="923"/>
                    <a:pt x="10283" y="930"/>
                  </a:cubicBezTo>
                  <a:cubicBezTo>
                    <a:pt x="2508" y="3425"/>
                    <a:pt x="-1766" y="11771"/>
                    <a:pt x="712" y="19569"/>
                  </a:cubicBezTo>
                  <a:cubicBezTo>
                    <a:pt x="712" y="19589"/>
                    <a:pt x="735" y="19612"/>
                    <a:pt x="735" y="19633"/>
                  </a:cubicBezTo>
                  <a:close/>
                </a:path>
              </a:pathLst>
            </a:custGeom>
            <a:solidFill>
              <a:srgbClr val="A0C3CA">
                <a:alpha val="9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3"/>
            <p:cNvSpPr/>
            <p:nvPr/>
          </p:nvSpPr>
          <p:spPr>
            <a:xfrm rot="10800000" flipH="1">
              <a:off x="630468" y="4457884"/>
              <a:ext cx="130455" cy="130728"/>
            </a:xfrm>
            <a:custGeom>
              <a:avLst/>
              <a:gdLst/>
              <a:ahLst/>
              <a:cxnLst/>
              <a:rect l="l" t="t" r="r" b="b"/>
              <a:pathLst>
                <a:path w="84711" h="84888" extrusionOk="0">
                  <a:moveTo>
                    <a:pt x="2048" y="55402"/>
                  </a:moveTo>
                  <a:cubicBezTo>
                    <a:pt x="8936" y="77656"/>
                    <a:pt x="32511" y="90091"/>
                    <a:pt x="54699" y="83178"/>
                  </a:cubicBezTo>
                  <a:cubicBezTo>
                    <a:pt x="54881" y="83119"/>
                    <a:pt x="55063" y="83059"/>
                    <a:pt x="55245" y="83000"/>
                  </a:cubicBezTo>
                  <a:cubicBezTo>
                    <a:pt x="77478" y="75808"/>
                    <a:pt x="89755" y="51978"/>
                    <a:pt x="82753" y="29628"/>
                  </a:cubicBezTo>
                  <a:cubicBezTo>
                    <a:pt x="75501" y="7305"/>
                    <a:pt x="51608" y="-4929"/>
                    <a:pt x="29328" y="2258"/>
                  </a:cubicBezTo>
                  <a:cubicBezTo>
                    <a:pt x="7185" y="9324"/>
                    <a:pt x="-5045" y="33054"/>
                    <a:pt x="2002" y="55260"/>
                  </a:cubicBezTo>
                  <a:cubicBezTo>
                    <a:pt x="2025" y="55308"/>
                    <a:pt x="2025" y="55356"/>
                    <a:pt x="2048" y="55402"/>
                  </a:cubicBezTo>
                  <a:close/>
                </a:path>
              </a:pathLst>
            </a:custGeom>
            <a:solidFill>
              <a:srgbClr val="C5A57E">
                <a:alpha val="9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3"/>
            <p:cNvSpPr/>
            <p:nvPr/>
          </p:nvSpPr>
          <p:spPr>
            <a:xfrm rot="10800000" flipH="1">
              <a:off x="2850030" y="778810"/>
              <a:ext cx="49576" cy="49523"/>
            </a:xfrm>
            <a:custGeom>
              <a:avLst/>
              <a:gdLst/>
              <a:ahLst/>
              <a:cxnLst/>
              <a:rect l="l" t="t" r="r" b="b"/>
              <a:pathLst>
                <a:path w="32192" h="32158" extrusionOk="0">
                  <a:moveTo>
                    <a:pt x="765" y="21316"/>
                  </a:moveTo>
                  <a:cubicBezTo>
                    <a:pt x="3584" y="29714"/>
                    <a:pt x="12586" y="34287"/>
                    <a:pt x="20998" y="31580"/>
                  </a:cubicBezTo>
                  <a:cubicBezTo>
                    <a:pt x="29386" y="28968"/>
                    <a:pt x="34092" y="20023"/>
                    <a:pt x="31478" y="11602"/>
                  </a:cubicBezTo>
                  <a:cubicBezTo>
                    <a:pt x="31478" y="11570"/>
                    <a:pt x="31455" y="11540"/>
                    <a:pt x="31455" y="11508"/>
                  </a:cubicBezTo>
                  <a:cubicBezTo>
                    <a:pt x="28886" y="3074"/>
                    <a:pt x="19998" y="-1675"/>
                    <a:pt x="11586" y="900"/>
                  </a:cubicBezTo>
                  <a:cubicBezTo>
                    <a:pt x="11472" y="937"/>
                    <a:pt x="11336" y="975"/>
                    <a:pt x="11222" y="1016"/>
                  </a:cubicBezTo>
                  <a:cubicBezTo>
                    <a:pt x="2765" y="3742"/>
                    <a:pt x="-1918" y="12815"/>
                    <a:pt x="765" y="21316"/>
                  </a:cubicBezTo>
                  <a:close/>
                </a:path>
              </a:pathLst>
            </a:custGeom>
            <a:solidFill>
              <a:srgbClr val="D1BC94">
                <a:alpha val="86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3"/>
            <p:cNvSpPr/>
            <p:nvPr/>
          </p:nvSpPr>
          <p:spPr>
            <a:xfrm rot="10800000" flipH="1">
              <a:off x="2408325" y="379152"/>
              <a:ext cx="48150" cy="48484"/>
            </a:xfrm>
            <a:custGeom>
              <a:avLst/>
              <a:gdLst/>
              <a:ahLst/>
              <a:cxnLst/>
              <a:rect l="l" t="t" r="r" b="b"/>
              <a:pathLst>
                <a:path w="31266" h="31483" extrusionOk="0">
                  <a:moveTo>
                    <a:pt x="715" y="20863"/>
                  </a:moveTo>
                  <a:cubicBezTo>
                    <a:pt x="3421" y="29108"/>
                    <a:pt x="12264" y="33599"/>
                    <a:pt x="20494" y="30898"/>
                  </a:cubicBezTo>
                  <a:cubicBezTo>
                    <a:pt x="28633" y="28303"/>
                    <a:pt x="33134" y="19581"/>
                    <a:pt x="30542" y="11418"/>
                  </a:cubicBezTo>
                  <a:cubicBezTo>
                    <a:pt x="30519" y="11372"/>
                    <a:pt x="30519" y="11329"/>
                    <a:pt x="30497" y="11283"/>
                  </a:cubicBezTo>
                  <a:cubicBezTo>
                    <a:pt x="28178" y="3168"/>
                    <a:pt x="19743" y="-1529"/>
                    <a:pt x="11673" y="793"/>
                  </a:cubicBezTo>
                  <a:cubicBezTo>
                    <a:pt x="11423" y="864"/>
                    <a:pt x="11173" y="937"/>
                    <a:pt x="10946" y="1019"/>
                  </a:cubicBezTo>
                  <a:cubicBezTo>
                    <a:pt x="2716" y="3740"/>
                    <a:pt x="-1831" y="12558"/>
                    <a:pt x="715" y="20863"/>
                  </a:cubicBezTo>
                  <a:close/>
                </a:path>
              </a:pathLst>
            </a:custGeom>
            <a:solidFill>
              <a:srgbClr val="D7CA91">
                <a:alpha val="9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3"/>
            <p:cNvSpPr/>
            <p:nvPr/>
          </p:nvSpPr>
          <p:spPr>
            <a:xfrm rot="10800000" flipH="1">
              <a:off x="5453123" y="597925"/>
              <a:ext cx="27389" cy="27477"/>
            </a:xfrm>
            <a:custGeom>
              <a:avLst/>
              <a:gdLst/>
              <a:ahLst/>
              <a:cxnLst/>
              <a:rect l="l" t="t" r="r" b="b"/>
              <a:pathLst>
                <a:path w="17785" h="17842" extrusionOk="0">
                  <a:moveTo>
                    <a:pt x="372" y="11958"/>
                  </a:moveTo>
                  <a:cubicBezTo>
                    <a:pt x="2076" y="16558"/>
                    <a:pt x="7055" y="19046"/>
                    <a:pt x="11738" y="17660"/>
                  </a:cubicBezTo>
                  <a:cubicBezTo>
                    <a:pt x="16285" y="16040"/>
                    <a:pt x="18786" y="11132"/>
                    <a:pt x="17422" y="6484"/>
                  </a:cubicBezTo>
                  <a:cubicBezTo>
                    <a:pt x="15899" y="1826"/>
                    <a:pt x="10988" y="-795"/>
                    <a:pt x="6283" y="553"/>
                  </a:cubicBezTo>
                  <a:cubicBezTo>
                    <a:pt x="1599" y="2179"/>
                    <a:pt x="-992" y="7184"/>
                    <a:pt x="372" y="11958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3"/>
            <p:cNvSpPr/>
            <p:nvPr/>
          </p:nvSpPr>
          <p:spPr>
            <a:xfrm rot="10800000" flipH="1">
              <a:off x="1557612" y="316159"/>
              <a:ext cx="99732" cy="100057"/>
            </a:xfrm>
            <a:custGeom>
              <a:avLst/>
              <a:gdLst/>
              <a:ahLst/>
              <a:cxnLst/>
              <a:rect l="l" t="t" r="r" b="b"/>
              <a:pathLst>
                <a:path w="64761" h="64972" extrusionOk="0">
                  <a:moveTo>
                    <a:pt x="1585" y="42608"/>
                  </a:moveTo>
                  <a:cubicBezTo>
                    <a:pt x="6996" y="59650"/>
                    <a:pt x="25160" y="69066"/>
                    <a:pt x="42142" y="63635"/>
                  </a:cubicBezTo>
                  <a:cubicBezTo>
                    <a:pt x="42188" y="63621"/>
                    <a:pt x="42233" y="63605"/>
                    <a:pt x="42278" y="63592"/>
                  </a:cubicBezTo>
                  <a:cubicBezTo>
                    <a:pt x="59260" y="58161"/>
                    <a:pt x="68650" y="39944"/>
                    <a:pt x="63239" y="22899"/>
                  </a:cubicBezTo>
                  <a:cubicBezTo>
                    <a:pt x="63216" y="22856"/>
                    <a:pt x="63216" y="22810"/>
                    <a:pt x="63194" y="22764"/>
                  </a:cubicBezTo>
                  <a:cubicBezTo>
                    <a:pt x="57783" y="5722"/>
                    <a:pt x="39618" y="-3694"/>
                    <a:pt x="22636" y="1737"/>
                  </a:cubicBezTo>
                  <a:cubicBezTo>
                    <a:pt x="22591" y="1751"/>
                    <a:pt x="22546" y="1767"/>
                    <a:pt x="22500" y="1780"/>
                  </a:cubicBezTo>
                  <a:cubicBezTo>
                    <a:pt x="5518" y="7211"/>
                    <a:pt x="-3871" y="25428"/>
                    <a:pt x="1539" y="42473"/>
                  </a:cubicBezTo>
                  <a:cubicBezTo>
                    <a:pt x="1562" y="42516"/>
                    <a:pt x="1562" y="42562"/>
                    <a:pt x="1585" y="42608"/>
                  </a:cubicBezTo>
                  <a:close/>
                </a:path>
              </a:pathLst>
            </a:custGeom>
            <a:solidFill>
              <a:srgbClr val="A0C3CA">
                <a:alpha val="878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3"/>
            <p:cNvSpPr/>
            <p:nvPr/>
          </p:nvSpPr>
          <p:spPr>
            <a:xfrm rot="10800000" flipH="1">
              <a:off x="381582" y="4904768"/>
              <a:ext cx="48803" cy="49172"/>
            </a:xfrm>
            <a:custGeom>
              <a:avLst/>
              <a:gdLst/>
              <a:ahLst/>
              <a:cxnLst/>
              <a:rect l="l" t="t" r="r" b="b"/>
              <a:pathLst>
                <a:path w="31690" h="31930" extrusionOk="0">
                  <a:moveTo>
                    <a:pt x="776" y="21042"/>
                  </a:moveTo>
                  <a:cubicBezTo>
                    <a:pt x="3209" y="29251"/>
                    <a:pt x="11825" y="33927"/>
                    <a:pt x="20009" y="31482"/>
                  </a:cubicBezTo>
                  <a:cubicBezTo>
                    <a:pt x="20191" y="31427"/>
                    <a:pt x="20373" y="31368"/>
                    <a:pt x="20555" y="31306"/>
                  </a:cubicBezTo>
                  <a:cubicBezTo>
                    <a:pt x="28898" y="28580"/>
                    <a:pt x="33536" y="19665"/>
                    <a:pt x="31012" y="11235"/>
                  </a:cubicBezTo>
                  <a:cubicBezTo>
                    <a:pt x="28307" y="2868"/>
                    <a:pt x="19350" y="-1723"/>
                    <a:pt x="11007" y="971"/>
                  </a:cubicBezTo>
                  <a:cubicBezTo>
                    <a:pt x="2663" y="3692"/>
                    <a:pt x="-1906" y="12667"/>
                    <a:pt x="776" y="21042"/>
                  </a:cubicBezTo>
                  <a:close/>
                </a:path>
              </a:pathLst>
            </a:custGeom>
            <a:solidFill>
              <a:srgbClr val="C5A57E">
                <a:alpha val="8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3"/>
            <p:cNvSpPr/>
            <p:nvPr/>
          </p:nvSpPr>
          <p:spPr>
            <a:xfrm rot="10800000" flipH="1">
              <a:off x="744300" y="4739313"/>
              <a:ext cx="31619" cy="31727"/>
            </a:xfrm>
            <a:custGeom>
              <a:avLst/>
              <a:gdLst/>
              <a:ahLst/>
              <a:cxnLst/>
              <a:rect l="l" t="t" r="r" b="b"/>
              <a:pathLst>
                <a:path w="20532" h="20602" extrusionOk="0">
                  <a:moveTo>
                    <a:pt x="474" y="13665"/>
                  </a:moveTo>
                  <a:cubicBezTo>
                    <a:pt x="2202" y="19064"/>
                    <a:pt x="7954" y="22038"/>
                    <a:pt x="13342" y="20312"/>
                  </a:cubicBezTo>
                  <a:cubicBezTo>
                    <a:pt x="13364" y="20300"/>
                    <a:pt x="13410" y="20291"/>
                    <a:pt x="13433" y="20280"/>
                  </a:cubicBezTo>
                  <a:cubicBezTo>
                    <a:pt x="18820" y="18551"/>
                    <a:pt x="21776" y="12773"/>
                    <a:pt x="20048" y="7375"/>
                  </a:cubicBezTo>
                  <a:cubicBezTo>
                    <a:pt x="20048" y="7343"/>
                    <a:pt x="20025" y="7311"/>
                    <a:pt x="20025" y="7279"/>
                  </a:cubicBezTo>
                  <a:cubicBezTo>
                    <a:pt x="18184" y="1930"/>
                    <a:pt x="12455" y="-996"/>
                    <a:pt x="7067" y="664"/>
                  </a:cubicBezTo>
                  <a:cubicBezTo>
                    <a:pt x="1725" y="2505"/>
                    <a:pt x="-1185" y="8257"/>
                    <a:pt x="474" y="13665"/>
                  </a:cubicBezTo>
                  <a:close/>
                </a:path>
              </a:pathLst>
            </a:custGeom>
            <a:solidFill>
              <a:srgbClr val="C5A57E">
                <a:alpha val="7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3"/>
            <p:cNvSpPr/>
            <p:nvPr/>
          </p:nvSpPr>
          <p:spPr>
            <a:xfrm rot="10800000" flipH="1">
              <a:off x="804737" y="4509131"/>
              <a:ext cx="27215" cy="27310"/>
            </a:xfrm>
            <a:custGeom>
              <a:avLst/>
              <a:gdLst/>
              <a:ahLst/>
              <a:cxnLst/>
              <a:rect l="l" t="t" r="r" b="b"/>
              <a:pathLst>
                <a:path w="17672" h="17734" extrusionOk="0">
                  <a:moveTo>
                    <a:pt x="360" y="11741"/>
                  </a:moveTo>
                  <a:cubicBezTo>
                    <a:pt x="1724" y="16328"/>
                    <a:pt x="6543" y="18939"/>
                    <a:pt x="11113" y="17571"/>
                  </a:cubicBezTo>
                  <a:cubicBezTo>
                    <a:pt x="11249" y="17532"/>
                    <a:pt x="11363" y="17489"/>
                    <a:pt x="11499" y="17443"/>
                  </a:cubicBezTo>
                  <a:cubicBezTo>
                    <a:pt x="16069" y="16075"/>
                    <a:pt x="18683" y="11248"/>
                    <a:pt x="17319" y="6662"/>
                  </a:cubicBezTo>
                  <a:cubicBezTo>
                    <a:pt x="17274" y="6529"/>
                    <a:pt x="17228" y="6397"/>
                    <a:pt x="17183" y="6267"/>
                  </a:cubicBezTo>
                  <a:cubicBezTo>
                    <a:pt x="15660" y="1730"/>
                    <a:pt x="10840" y="-788"/>
                    <a:pt x="6271" y="565"/>
                  </a:cubicBezTo>
                  <a:cubicBezTo>
                    <a:pt x="1633" y="2091"/>
                    <a:pt x="-981" y="7027"/>
                    <a:pt x="360" y="11741"/>
                  </a:cubicBezTo>
                  <a:close/>
                </a:path>
              </a:pathLst>
            </a:custGeom>
            <a:solidFill>
              <a:srgbClr val="E9E0D4">
                <a:alpha val="968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3"/>
            <p:cNvSpPr/>
            <p:nvPr/>
          </p:nvSpPr>
          <p:spPr>
            <a:xfrm rot="10800000" flipH="1">
              <a:off x="388109" y="6287849"/>
              <a:ext cx="43232" cy="43374"/>
            </a:xfrm>
            <a:custGeom>
              <a:avLst/>
              <a:gdLst/>
              <a:ahLst/>
              <a:cxnLst/>
              <a:rect l="l" t="t" r="r" b="b"/>
              <a:pathLst>
                <a:path w="28073" h="28165" extrusionOk="0">
                  <a:moveTo>
                    <a:pt x="632" y="18616"/>
                  </a:moveTo>
                  <a:cubicBezTo>
                    <a:pt x="3110" y="25961"/>
                    <a:pt x="10976" y="29998"/>
                    <a:pt x="18365" y="27740"/>
                  </a:cubicBezTo>
                  <a:cubicBezTo>
                    <a:pt x="25685" y="25254"/>
                    <a:pt x="29709" y="17362"/>
                    <a:pt x="27458" y="9949"/>
                  </a:cubicBezTo>
                  <a:cubicBezTo>
                    <a:pt x="24980" y="2605"/>
                    <a:pt x="17114" y="-1432"/>
                    <a:pt x="9726" y="826"/>
                  </a:cubicBezTo>
                  <a:cubicBezTo>
                    <a:pt x="2406" y="3312"/>
                    <a:pt x="-1618" y="11204"/>
                    <a:pt x="632" y="18616"/>
                  </a:cubicBezTo>
                  <a:close/>
                </a:path>
              </a:pathLst>
            </a:custGeom>
            <a:solidFill>
              <a:srgbClr val="ADA183">
                <a:alpha val="878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3"/>
            <p:cNvSpPr/>
            <p:nvPr/>
          </p:nvSpPr>
          <p:spPr>
            <a:xfrm rot="10800000" flipH="1">
              <a:off x="493906" y="4754125"/>
              <a:ext cx="28353" cy="28535"/>
            </a:xfrm>
            <a:custGeom>
              <a:avLst/>
              <a:gdLst/>
              <a:ahLst/>
              <a:cxnLst/>
              <a:rect l="l" t="t" r="r" b="b"/>
              <a:pathLst>
                <a:path w="18411" h="18529" extrusionOk="0">
                  <a:moveTo>
                    <a:pt x="410" y="12309"/>
                  </a:moveTo>
                  <a:cubicBezTo>
                    <a:pt x="2024" y="17213"/>
                    <a:pt x="7298" y="19874"/>
                    <a:pt x="12186" y="18255"/>
                  </a:cubicBezTo>
                  <a:cubicBezTo>
                    <a:pt x="12209" y="18250"/>
                    <a:pt x="12209" y="18244"/>
                    <a:pt x="12232" y="18239"/>
                  </a:cubicBezTo>
                  <a:cubicBezTo>
                    <a:pt x="16983" y="16626"/>
                    <a:pt x="19552" y="11451"/>
                    <a:pt x="17938" y="6677"/>
                  </a:cubicBezTo>
                  <a:cubicBezTo>
                    <a:pt x="17938" y="6652"/>
                    <a:pt x="17915" y="6629"/>
                    <a:pt x="17915" y="6607"/>
                  </a:cubicBezTo>
                  <a:cubicBezTo>
                    <a:pt x="16551" y="1890"/>
                    <a:pt x="11618" y="-817"/>
                    <a:pt x="6912" y="558"/>
                  </a:cubicBezTo>
                  <a:cubicBezTo>
                    <a:pt x="6798" y="594"/>
                    <a:pt x="6662" y="635"/>
                    <a:pt x="6548" y="676"/>
                  </a:cubicBezTo>
                  <a:cubicBezTo>
                    <a:pt x="1660" y="2209"/>
                    <a:pt x="-1068" y="7398"/>
                    <a:pt x="410" y="12309"/>
                  </a:cubicBezTo>
                  <a:close/>
                </a:path>
              </a:pathLst>
            </a:custGeom>
            <a:solidFill>
              <a:srgbClr val="D7CA91">
                <a:alpha val="8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3"/>
            <p:cNvSpPr/>
            <p:nvPr/>
          </p:nvSpPr>
          <p:spPr>
            <a:xfrm rot="10800000" flipH="1">
              <a:off x="308482" y="4076054"/>
              <a:ext cx="56028" cy="56233"/>
            </a:xfrm>
            <a:custGeom>
              <a:avLst/>
              <a:gdLst/>
              <a:ahLst/>
              <a:cxnLst/>
              <a:rect l="l" t="t" r="r" b="b"/>
              <a:pathLst>
                <a:path w="36382" h="36515" extrusionOk="0">
                  <a:moveTo>
                    <a:pt x="696" y="23871"/>
                  </a:moveTo>
                  <a:cubicBezTo>
                    <a:pt x="3743" y="33426"/>
                    <a:pt x="13837" y="38790"/>
                    <a:pt x="23430" y="35960"/>
                  </a:cubicBezTo>
                  <a:cubicBezTo>
                    <a:pt x="32956" y="32897"/>
                    <a:pt x="38389" y="22827"/>
                    <a:pt x="35706" y="13151"/>
                  </a:cubicBezTo>
                  <a:cubicBezTo>
                    <a:pt x="32546" y="3667"/>
                    <a:pt x="22612" y="-1724"/>
                    <a:pt x="12972" y="835"/>
                  </a:cubicBezTo>
                  <a:cubicBezTo>
                    <a:pt x="3402" y="3998"/>
                    <a:pt x="-1986" y="14137"/>
                    <a:pt x="696" y="23871"/>
                  </a:cubicBezTo>
                  <a:close/>
                </a:path>
              </a:pathLst>
            </a:custGeom>
            <a:solidFill>
              <a:srgbClr val="ADA183">
                <a:alpha val="7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3"/>
            <p:cNvSpPr/>
            <p:nvPr/>
          </p:nvSpPr>
          <p:spPr>
            <a:xfrm rot="10800000" flipH="1">
              <a:off x="2568544" y="688923"/>
              <a:ext cx="10965" cy="11103"/>
            </a:xfrm>
            <a:custGeom>
              <a:avLst/>
              <a:gdLst/>
              <a:ahLst/>
              <a:cxnLst/>
              <a:rect l="l" t="t" r="r" b="b"/>
              <a:pathLst>
                <a:path w="7120" h="7210" extrusionOk="0">
                  <a:moveTo>
                    <a:pt x="187" y="4887"/>
                  </a:moveTo>
                  <a:cubicBezTo>
                    <a:pt x="687" y="6709"/>
                    <a:pt x="2551" y="7786"/>
                    <a:pt x="4370" y="7289"/>
                  </a:cubicBezTo>
                  <a:cubicBezTo>
                    <a:pt x="4506" y="7254"/>
                    <a:pt x="4620" y="7215"/>
                    <a:pt x="4733" y="7168"/>
                  </a:cubicBezTo>
                  <a:cubicBezTo>
                    <a:pt x="6530" y="6431"/>
                    <a:pt x="7484" y="4483"/>
                    <a:pt x="7007" y="2606"/>
                  </a:cubicBezTo>
                  <a:cubicBezTo>
                    <a:pt x="6280" y="811"/>
                    <a:pt x="4324" y="-163"/>
                    <a:pt x="2460" y="325"/>
                  </a:cubicBezTo>
                  <a:cubicBezTo>
                    <a:pt x="596" y="973"/>
                    <a:pt x="-427" y="2998"/>
                    <a:pt x="187" y="4887"/>
                  </a:cubicBezTo>
                  <a:close/>
                </a:path>
              </a:pathLst>
            </a:custGeom>
            <a:solidFill>
              <a:srgbClr val="A0C3CA">
                <a:alpha val="7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3"/>
            <p:cNvSpPr/>
            <p:nvPr/>
          </p:nvSpPr>
          <p:spPr>
            <a:xfrm rot="10800000" flipH="1">
              <a:off x="800522" y="2127716"/>
              <a:ext cx="49780" cy="49784"/>
            </a:xfrm>
            <a:custGeom>
              <a:avLst/>
              <a:gdLst/>
              <a:ahLst/>
              <a:cxnLst/>
              <a:rect l="l" t="t" r="r" b="b"/>
              <a:pathLst>
                <a:path w="32325" h="32327" extrusionOk="0">
                  <a:moveTo>
                    <a:pt x="822" y="21278"/>
                  </a:moveTo>
                  <a:cubicBezTo>
                    <a:pt x="3527" y="29767"/>
                    <a:pt x="12575" y="34457"/>
                    <a:pt x="21055" y="31770"/>
                  </a:cubicBezTo>
                  <a:cubicBezTo>
                    <a:pt x="29557" y="29074"/>
                    <a:pt x="34263" y="19975"/>
                    <a:pt x="31580" y="11448"/>
                  </a:cubicBezTo>
                  <a:cubicBezTo>
                    <a:pt x="31558" y="11379"/>
                    <a:pt x="31535" y="11311"/>
                    <a:pt x="31512" y="11243"/>
                  </a:cubicBezTo>
                  <a:cubicBezTo>
                    <a:pt x="28693" y="2844"/>
                    <a:pt x="19691" y="-1729"/>
                    <a:pt x="11279" y="979"/>
                  </a:cubicBezTo>
                  <a:cubicBezTo>
                    <a:pt x="2868" y="3554"/>
                    <a:pt x="-1861" y="12476"/>
                    <a:pt x="708" y="20910"/>
                  </a:cubicBezTo>
                  <a:cubicBezTo>
                    <a:pt x="753" y="21034"/>
                    <a:pt x="776" y="21156"/>
                    <a:pt x="822" y="21278"/>
                  </a:cubicBezTo>
                  <a:close/>
                </a:path>
              </a:pathLst>
            </a:custGeom>
            <a:solidFill>
              <a:srgbClr val="D7CA91">
                <a:alpha val="9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3"/>
            <p:cNvSpPr/>
            <p:nvPr/>
          </p:nvSpPr>
          <p:spPr>
            <a:xfrm rot="10800000" flipH="1">
              <a:off x="528157" y="1642757"/>
              <a:ext cx="42011" cy="42150"/>
            </a:xfrm>
            <a:custGeom>
              <a:avLst/>
              <a:gdLst/>
              <a:ahLst/>
              <a:cxnLst/>
              <a:rect l="l" t="t" r="r" b="b"/>
              <a:pathLst>
                <a:path w="27280" h="27370" extrusionOk="0">
                  <a:moveTo>
                    <a:pt x="27280" y="13685"/>
                  </a:moveTo>
                  <a:cubicBezTo>
                    <a:pt x="27280" y="21243"/>
                    <a:pt x="21173" y="27370"/>
                    <a:pt x="13640" y="27370"/>
                  </a:cubicBezTo>
                  <a:cubicBezTo>
                    <a:pt x="6107" y="27370"/>
                    <a:pt x="0" y="21243"/>
                    <a:pt x="0" y="13685"/>
                  </a:cubicBezTo>
                  <a:cubicBezTo>
                    <a:pt x="0" y="6127"/>
                    <a:pt x="6107" y="0"/>
                    <a:pt x="13640" y="0"/>
                  </a:cubicBezTo>
                  <a:cubicBezTo>
                    <a:pt x="21173" y="0"/>
                    <a:pt x="27280" y="6127"/>
                    <a:pt x="27280" y="13685"/>
                  </a:cubicBezTo>
                  <a:close/>
                </a:path>
              </a:pathLst>
            </a:custGeom>
            <a:solidFill>
              <a:srgbClr val="C5A57E">
                <a:alpha val="8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3"/>
            <p:cNvSpPr/>
            <p:nvPr/>
          </p:nvSpPr>
          <p:spPr>
            <a:xfrm rot="10800000" flipH="1">
              <a:off x="1218376" y="2006594"/>
              <a:ext cx="37973" cy="38429"/>
            </a:xfrm>
            <a:custGeom>
              <a:avLst/>
              <a:gdLst/>
              <a:ahLst/>
              <a:cxnLst/>
              <a:rect l="l" t="t" r="r" b="b"/>
              <a:pathLst>
                <a:path w="24658" h="24954" extrusionOk="0">
                  <a:moveTo>
                    <a:pt x="663" y="16513"/>
                  </a:moveTo>
                  <a:cubicBezTo>
                    <a:pt x="2573" y="22912"/>
                    <a:pt x="9279" y="26554"/>
                    <a:pt x="15645" y="24648"/>
                  </a:cubicBezTo>
                  <a:cubicBezTo>
                    <a:pt x="15804" y="24601"/>
                    <a:pt x="15963" y="24550"/>
                    <a:pt x="16122" y="24496"/>
                  </a:cubicBezTo>
                  <a:cubicBezTo>
                    <a:pt x="22579" y="22430"/>
                    <a:pt x="26148" y="15501"/>
                    <a:pt x="24079" y="9021"/>
                  </a:cubicBezTo>
                  <a:cubicBezTo>
                    <a:pt x="24079" y="9009"/>
                    <a:pt x="24079" y="8998"/>
                    <a:pt x="24079" y="8986"/>
                  </a:cubicBezTo>
                  <a:cubicBezTo>
                    <a:pt x="22124" y="2470"/>
                    <a:pt x="15281" y="-1231"/>
                    <a:pt x="8802" y="721"/>
                  </a:cubicBezTo>
                  <a:cubicBezTo>
                    <a:pt x="8734" y="738"/>
                    <a:pt x="8688" y="757"/>
                    <a:pt x="8620" y="775"/>
                  </a:cubicBezTo>
                  <a:cubicBezTo>
                    <a:pt x="2141" y="2804"/>
                    <a:pt x="-1451" y="9711"/>
                    <a:pt x="572" y="16204"/>
                  </a:cubicBezTo>
                  <a:cubicBezTo>
                    <a:pt x="595" y="16308"/>
                    <a:pt x="618" y="16411"/>
                    <a:pt x="663" y="16513"/>
                  </a:cubicBezTo>
                  <a:close/>
                </a:path>
              </a:pathLst>
            </a:custGeom>
            <a:solidFill>
              <a:srgbClr val="ADA183">
                <a:alpha val="7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3"/>
            <p:cNvSpPr/>
            <p:nvPr/>
          </p:nvSpPr>
          <p:spPr>
            <a:xfrm rot="10800000" flipH="1">
              <a:off x="856809" y="1593040"/>
              <a:ext cx="47427" cy="51462"/>
            </a:xfrm>
            <a:custGeom>
              <a:avLst/>
              <a:gdLst/>
              <a:ahLst/>
              <a:cxnLst/>
              <a:rect l="l" t="t" r="r" b="b"/>
              <a:pathLst>
                <a:path w="30797" h="33417" extrusionOk="0">
                  <a:moveTo>
                    <a:pt x="1354" y="20510"/>
                  </a:moveTo>
                  <a:cubicBezTo>
                    <a:pt x="2309" y="28643"/>
                    <a:pt x="9629" y="34466"/>
                    <a:pt x="17745" y="33516"/>
                  </a:cubicBezTo>
                  <a:cubicBezTo>
                    <a:pt x="25861" y="32565"/>
                    <a:pt x="31658" y="25203"/>
                    <a:pt x="30703" y="17070"/>
                  </a:cubicBezTo>
                  <a:cubicBezTo>
                    <a:pt x="30521" y="15412"/>
                    <a:pt x="30044" y="13799"/>
                    <a:pt x="29317" y="12299"/>
                  </a:cubicBezTo>
                  <a:cubicBezTo>
                    <a:pt x="27816" y="4251"/>
                    <a:pt x="20087" y="-1051"/>
                    <a:pt x="12062" y="456"/>
                  </a:cubicBezTo>
                  <a:cubicBezTo>
                    <a:pt x="4059" y="1963"/>
                    <a:pt x="-1238" y="9709"/>
                    <a:pt x="263" y="17757"/>
                  </a:cubicBezTo>
                  <a:cubicBezTo>
                    <a:pt x="490" y="18943"/>
                    <a:pt x="854" y="20097"/>
                    <a:pt x="1354" y="21194"/>
                  </a:cubicBezTo>
                  <a:close/>
                </a:path>
              </a:pathLst>
            </a:custGeom>
            <a:solidFill>
              <a:srgbClr val="C5A57E">
                <a:alpha val="7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3"/>
            <p:cNvSpPr/>
            <p:nvPr/>
          </p:nvSpPr>
          <p:spPr>
            <a:xfrm rot="10800000" flipH="1">
              <a:off x="1045190" y="3172713"/>
              <a:ext cx="111652" cy="110674"/>
            </a:xfrm>
            <a:custGeom>
              <a:avLst/>
              <a:gdLst/>
              <a:ahLst/>
              <a:cxnLst/>
              <a:rect l="l" t="t" r="r" b="b"/>
              <a:pathLst>
                <a:path w="72501" h="71866" extrusionOk="0">
                  <a:moveTo>
                    <a:pt x="1647" y="47565"/>
                  </a:moveTo>
                  <a:cubicBezTo>
                    <a:pt x="8217" y="66209"/>
                    <a:pt x="28314" y="76293"/>
                    <a:pt x="47115" y="70374"/>
                  </a:cubicBezTo>
                  <a:cubicBezTo>
                    <a:pt x="66075" y="64159"/>
                    <a:pt x="76646" y="43939"/>
                    <a:pt x="70985" y="24757"/>
                  </a:cubicBezTo>
                  <a:cubicBezTo>
                    <a:pt x="64529" y="6027"/>
                    <a:pt x="44341" y="-4098"/>
                    <a:pt x="25518" y="1948"/>
                  </a:cubicBezTo>
                  <a:cubicBezTo>
                    <a:pt x="6399" y="7961"/>
                    <a:pt x="-4286" y="28358"/>
                    <a:pt x="1647" y="47565"/>
                  </a:cubicBezTo>
                  <a:close/>
                </a:path>
              </a:pathLst>
            </a:custGeom>
            <a:solidFill>
              <a:srgbClr val="A0C3CA">
                <a:alpha val="8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3"/>
            <p:cNvSpPr/>
            <p:nvPr/>
          </p:nvSpPr>
          <p:spPr>
            <a:xfrm rot="10800000" flipH="1">
              <a:off x="717120" y="2747716"/>
              <a:ext cx="68969" cy="69134"/>
            </a:xfrm>
            <a:custGeom>
              <a:avLst/>
              <a:gdLst/>
              <a:ahLst/>
              <a:cxnLst/>
              <a:rect l="l" t="t" r="r" b="b"/>
              <a:pathLst>
                <a:path w="44785" h="44892" extrusionOk="0">
                  <a:moveTo>
                    <a:pt x="1062" y="29706"/>
                  </a:moveTo>
                  <a:cubicBezTo>
                    <a:pt x="5063" y="41341"/>
                    <a:pt x="17521" y="47700"/>
                    <a:pt x="29252" y="44076"/>
                  </a:cubicBezTo>
                  <a:cubicBezTo>
                    <a:pt x="40937" y="40162"/>
                    <a:pt x="47393" y="27619"/>
                    <a:pt x="43801" y="15793"/>
                  </a:cubicBezTo>
                  <a:cubicBezTo>
                    <a:pt x="39891" y="4067"/>
                    <a:pt x="27387" y="-2408"/>
                    <a:pt x="15611" y="1196"/>
                  </a:cubicBezTo>
                  <a:cubicBezTo>
                    <a:pt x="3812" y="5110"/>
                    <a:pt x="-2667" y="17809"/>
                    <a:pt x="1062" y="29706"/>
                  </a:cubicBezTo>
                  <a:close/>
                </a:path>
              </a:pathLst>
            </a:custGeom>
            <a:solidFill>
              <a:srgbClr val="C5A57E">
                <a:alpha val="878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3"/>
            <p:cNvSpPr/>
            <p:nvPr/>
          </p:nvSpPr>
          <p:spPr>
            <a:xfrm rot="10800000" flipH="1">
              <a:off x="1011518" y="362208"/>
              <a:ext cx="159603" cy="159940"/>
            </a:xfrm>
            <a:custGeom>
              <a:avLst/>
              <a:gdLst/>
              <a:ahLst/>
              <a:cxnLst/>
              <a:rect l="l" t="t" r="r" b="b"/>
              <a:pathLst>
                <a:path w="103638" h="103857" extrusionOk="0">
                  <a:moveTo>
                    <a:pt x="2436" y="68011"/>
                  </a:moveTo>
                  <a:cubicBezTo>
                    <a:pt x="11097" y="95251"/>
                    <a:pt x="40128" y="110286"/>
                    <a:pt x="67295" y="101592"/>
                  </a:cubicBezTo>
                  <a:cubicBezTo>
                    <a:pt x="67341" y="101576"/>
                    <a:pt x="67409" y="101558"/>
                    <a:pt x="67454" y="101539"/>
                  </a:cubicBezTo>
                  <a:cubicBezTo>
                    <a:pt x="94553" y="93119"/>
                    <a:pt x="109739" y="64247"/>
                    <a:pt x="101328" y="37051"/>
                  </a:cubicBezTo>
                  <a:cubicBezTo>
                    <a:pt x="101260" y="36802"/>
                    <a:pt x="101191" y="36556"/>
                    <a:pt x="101100" y="36307"/>
                  </a:cubicBezTo>
                  <a:cubicBezTo>
                    <a:pt x="92598" y="9149"/>
                    <a:pt x="63749" y="-5950"/>
                    <a:pt x="36673" y="2585"/>
                  </a:cubicBezTo>
                  <a:cubicBezTo>
                    <a:pt x="36491" y="2648"/>
                    <a:pt x="36286" y="2712"/>
                    <a:pt x="36082" y="2779"/>
                  </a:cubicBezTo>
                  <a:cubicBezTo>
                    <a:pt x="8869" y="11501"/>
                    <a:pt x="-6180" y="40679"/>
                    <a:pt x="2436" y="68011"/>
                  </a:cubicBezTo>
                  <a:close/>
                </a:path>
              </a:pathLst>
            </a:custGeom>
            <a:solidFill>
              <a:srgbClr val="D1BC94">
                <a:alpha val="7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3"/>
            <p:cNvSpPr/>
            <p:nvPr/>
          </p:nvSpPr>
          <p:spPr>
            <a:xfrm rot="10800000" flipH="1">
              <a:off x="166642" y="2545743"/>
              <a:ext cx="100402" cy="100808"/>
            </a:xfrm>
            <a:custGeom>
              <a:avLst/>
              <a:gdLst/>
              <a:ahLst/>
              <a:cxnLst/>
              <a:rect l="l" t="t" r="r" b="b"/>
              <a:pathLst>
                <a:path w="65196" h="65460" extrusionOk="0">
                  <a:moveTo>
                    <a:pt x="1575" y="42822"/>
                  </a:moveTo>
                  <a:cubicBezTo>
                    <a:pt x="6826" y="59912"/>
                    <a:pt x="24900" y="69487"/>
                    <a:pt x="41950" y="64209"/>
                  </a:cubicBezTo>
                  <a:cubicBezTo>
                    <a:pt x="42132" y="64152"/>
                    <a:pt x="42314" y="64093"/>
                    <a:pt x="42496" y="64034"/>
                  </a:cubicBezTo>
                  <a:cubicBezTo>
                    <a:pt x="59614" y="58596"/>
                    <a:pt x="69095" y="40267"/>
                    <a:pt x="63684" y="23092"/>
                  </a:cubicBezTo>
                  <a:cubicBezTo>
                    <a:pt x="63661" y="23056"/>
                    <a:pt x="63661" y="23017"/>
                    <a:pt x="63638" y="22978"/>
                  </a:cubicBezTo>
                  <a:cubicBezTo>
                    <a:pt x="58228" y="5806"/>
                    <a:pt x="39950" y="-3707"/>
                    <a:pt x="22831" y="1730"/>
                  </a:cubicBezTo>
                  <a:cubicBezTo>
                    <a:pt x="22786" y="1741"/>
                    <a:pt x="22763" y="1755"/>
                    <a:pt x="22718" y="1767"/>
                  </a:cubicBezTo>
                  <a:cubicBezTo>
                    <a:pt x="5599" y="7204"/>
                    <a:pt x="-3881" y="25533"/>
                    <a:pt x="1530" y="42708"/>
                  </a:cubicBezTo>
                  <a:cubicBezTo>
                    <a:pt x="1552" y="42744"/>
                    <a:pt x="1552" y="42783"/>
                    <a:pt x="1575" y="42822"/>
                  </a:cubicBezTo>
                  <a:close/>
                </a:path>
              </a:pathLst>
            </a:custGeom>
            <a:solidFill>
              <a:srgbClr val="E9E0D4">
                <a:alpha val="968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3"/>
            <p:cNvSpPr/>
            <p:nvPr/>
          </p:nvSpPr>
          <p:spPr>
            <a:xfrm rot="10800000" flipH="1">
              <a:off x="628694" y="4336789"/>
              <a:ext cx="46275" cy="46602"/>
            </a:xfrm>
            <a:custGeom>
              <a:avLst/>
              <a:gdLst/>
              <a:ahLst/>
              <a:cxnLst/>
              <a:rect l="l" t="t" r="r" b="b"/>
              <a:pathLst>
                <a:path w="30049" h="30261" extrusionOk="0">
                  <a:moveTo>
                    <a:pt x="697" y="20083"/>
                  </a:moveTo>
                  <a:cubicBezTo>
                    <a:pt x="3153" y="27893"/>
                    <a:pt x="11450" y="32231"/>
                    <a:pt x="19225" y="29774"/>
                  </a:cubicBezTo>
                  <a:cubicBezTo>
                    <a:pt x="19339" y="29738"/>
                    <a:pt x="19453" y="29701"/>
                    <a:pt x="19566" y="29663"/>
                  </a:cubicBezTo>
                  <a:cubicBezTo>
                    <a:pt x="27478" y="27158"/>
                    <a:pt x="31842" y="18703"/>
                    <a:pt x="29365" y="10775"/>
                  </a:cubicBezTo>
                  <a:cubicBezTo>
                    <a:pt x="29342" y="10759"/>
                    <a:pt x="29342" y="10745"/>
                    <a:pt x="29342" y="10732"/>
                  </a:cubicBezTo>
                  <a:cubicBezTo>
                    <a:pt x="26750" y="2755"/>
                    <a:pt x="18225" y="-1622"/>
                    <a:pt x="10245" y="924"/>
                  </a:cubicBezTo>
                  <a:cubicBezTo>
                    <a:pt x="2471" y="3725"/>
                    <a:pt x="-1735" y="12164"/>
                    <a:pt x="697" y="20083"/>
                  </a:cubicBezTo>
                  <a:close/>
                </a:path>
              </a:pathLst>
            </a:custGeom>
            <a:solidFill>
              <a:srgbClr val="ADA183">
                <a:alpha val="7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3"/>
            <p:cNvSpPr/>
            <p:nvPr/>
          </p:nvSpPr>
          <p:spPr>
            <a:xfrm rot="10800000" flipH="1">
              <a:off x="314305" y="4414932"/>
              <a:ext cx="153402" cy="154117"/>
            </a:xfrm>
            <a:custGeom>
              <a:avLst/>
              <a:gdLst/>
              <a:ahLst/>
              <a:cxnLst/>
              <a:rect l="l" t="t" r="r" b="b"/>
              <a:pathLst>
                <a:path w="99612" h="100076" extrusionOk="0">
                  <a:moveTo>
                    <a:pt x="2373" y="65516"/>
                  </a:moveTo>
                  <a:cubicBezTo>
                    <a:pt x="10830" y="91799"/>
                    <a:pt x="38883" y="106273"/>
                    <a:pt x="65118" y="97904"/>
                  </a:cubicBezTo>
                  <a:cubicBezTo>
                    <a:pt x="91285" y="89426"/>
                    <a:pt x="105653" y="61272"/>
                    <a:pt x="97196" y="35019"/>
                  </a:cubicBezTo>
                  <a:cubicBezTo>
                    <a:pt x="97196" y="34998"/>
                    <a:pt x="97173" y="34976"/>
                    <a:pt x="97173" y="34953"/>
                  </a:cubicBezTo>
                  <a:cubicBezTo>
                    <a:pt x="88807" y="8702"/>
                    <a:pt x="60822" y="-5792"/>
                    <a:pt x="34655" y="2565"/>
                  </a:cubicBezTo>
                  <a:cubicBezTo>
                    <a:pt x="8466" y="11059"/>
                    <a:pt x="-5970" y="39195"/>
                    <a:pt x="2373" y="65516"/>
                  </a:cubicBezTo>
                  <a:close/>
                </a:path>
              </a:pathLst>
            </a:custGeom>
            <a:solidFill>
              <a:srgbClr val="D7CA91">
                <a:alpha val="7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3"/>
            <p:cNvSpPr/>
            <p:nvPr/>
          </p:nvSpPr>
          <p:spPr>
            <a:xfrm rot="10800000" flipH="1">
              <a:off x="2233396" y="193066"/>
              <a:ext cx="104717" cy="104903"/>
            </a:xfrm>
            <a:custGeom>
              <a:avLst/>
              <a:gdLst/>
              <a:ahLst/>
              <a:cxnLst/>
              <a:rect l="l" t="t" r="r" b="b"/>
              <a:pathLst>
                <a:path w="67998" h="68119" extrusionOk="0">
                  <a:moveTo>
                    <a:pt x="1467" y="43923"/>
                  </a:moveTo>
                  <a:cubicBezTo>
                    <a:pt x="6491" y="61739"/>
                    <a:pt x="24973" y="72090"/>
                    <a:pt x="42729" y="67040"/>
                  </a:cubicBezTo>
                  <a:cubicBezTo>
                    <a:pt x="43070" y="66942"/>
                    <a:pt x="43411" y="66839"/>
                    <a:pt x="43752" y="66732"/>
                  </a:cubicBezTo>
                  <a:cubicBezTo>
                    <a:pt x="61506" y="61645"/>
                    <a:pt x="71782" y="43091"/>
                    <a:pt x="66713" y="25284"/>
                  </a:cubicBezTo>
                  <a:cubicBezTo>
                    <a:pt x="66645" y="25036"/>
                    <a:pt x="66553" y="24785"/>
                    <a:pt x="66485" y="24536"/>
                  </a:cubicBezTo>
                  <a:cubicBezTo>
                    <a:pt x="61302" y="6636"/>
                    <a:pt x="42615" y="-3655"/>
                    <a:pt x="24769" y="1552"/>
                  </a:cubicBezTo>
                  <a:cubicBezTo>
                    <a:pt x="24587" y="1609"/>
                    <a:pt x="24382" y="1668"/>
                    <a:pt x="24201" y="1728"/>
                  </a:cubicBezTo>
                  <a:cubicBezTo>
                    <a:pt x="6377" y="6971"/>
                    <a:pt x="-3853" y="25724"/>
                    <a:pt x="1376" y="43615"/>
                  </a:cubicBezTo>
                  <a:cubicBezTo>
                    <a:pt x="1398" y="43718"/>
                    <a:pt x="1444" y="43821"/>
                    <a:pt x="1467" y="43923"/>
                  </a:cubicBezTo>
                  <a:close/>
                </a:path>
              </a:pathLst>
            </a:custGeom>
            <a:solidFill>
              <a:srgbClr val="E9E0D4">
                <a:alpha val="8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3"/>
            <p:cNvSpPr/>
            <p:nvPr/>
          </p:nvSpPr>
          <p:spPr>
            <a:xfrm rot="10800000" flipH="1">
              <a:off x="1198916" y="137367"/>
              <a:ext cx="107221" cy="107669"/>
            </a:xfrm>
            <a:custGeom>
              <a:avLst/>
              <a:gdLst/>
              <a:ahLst/>
              <a:cxnLst/>
              <a:rect l="l" t="t" r="r" b="b"/>
              <a:pathLst>
                <a:path w="69624" h="69915" extrusionOk="0">
                  <a:moveTo>
                    <a:pt x="1577" y="45620"/>
                  </a:moveTo>
                  <a:cubicBezTo>
                    <a:pt x="7192" y="63922"/>
                    <a:pt x="26516" y="74202"/>
                    <a:pt x="44749" y="68577"/>
                  </a:cubicBezTo>
                  <a:cubicBezTo>
                    <a:pt x="44907" y="68529"/>
                    <a:pt x="45067" y="68479"/>
                    <a:pt x="45226" y="68429"/>
                  </a:cubicBezTo>
                  <a:cubicBezTo>
                    <a:pt x="63458" y="62804"/>
                    <a:pt x="73711" y="43408"/>
                    <a:pt x="68096" y="25106"/>
                  </a:cubicBezTo>
                  <a:cubicBezTo>
                    <a:pt x="68051" y="24949"/>
                    <a:pt x="68005" y="24792"/>
                    <a:pt x="67960" y="24636"/>
                  </a:cubicBezTo>
                  <a:cubicBezTo>
                    <a:pt x="62185" y="6251"/>
                    <a:pt x="42657" y="-3965"/>
                    <a:pt x="24333" y="1817"/>
                  </a:cubicBezTo>
                  <a:cubicBezTo>
                    <a:pt x="24333" y="1821"/>
                    <a:pt x="24311" y="1823"/>
                    <a:pt x="24311" y="1828"/>
                  </a:cubicBezTo>
                  <a:cubicBezTo>
                    <a:pt x="6055" y="7717"/>
                    <a:pt x="-4084" y="27239"/>
                    <a:pt x="1577" y="45620"/>
                  </a:cubicBezTo>
                  <a:close/>
                </a:path>
              </a:pathLst>
            </a:custGeom>
            <a:solidFill>
              <a:srgbClr val="ADA183">
                <a:alpha val="7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3"/>
            <p:cNvSpPr/>
            <p:nvPr/>
          </p:nvSpPr>
          <p:spPr>
            <a:xfrm rot="10800000" flipH="1">
              <a:off x="2640640" y="506911"/>
              <a:ext cx="66519" cy="66737"/>
            </a:xfrm>
            <a:custGeom>
              <a:avLst/>
              <a:gdLst/>
              <a:ahLst/>
              <a:cxnLst/>
              <a:rect l="l" t="t" r="r" b="b"/>
              <a:pathLst>
                <a:path w="43194" h="43336" extrusionOk="0">
                  <a:moveTo>
                    <a:pt x="43194" y="21668"/>
                  </a:moveTo>
                  <a:cubicBezTo>
                    <a:pt x="43194" y="33635"/>
                    <a:pt x="33525" y="43336"/>
                    <a:pt x="21597" y="43336"/>
                  </a:cubicBezTo>
                  <a:cubicBezTo>
                    <a:pt x="9669" y="43336"/>
                    <a:pt x="0" y="33635"/>
                    <a:pt x="0" y="21668"/>
                  </a:cubicBezTo>
                  <a:cubicBezTo>
                    <a:pt x="0" y="9701"/>
                    <a:pt x="9669" y="0"/>
                    <a:pt x="21597" y="0"/>
                  </a:cubicBezTo>
                  <a:cubicBezTo>
                    <a:pt x="33525" y="0"/>
                    <a:pt x="43194" y="9701"/>
                    <a:pt x="43194" y="21668"/>
                  </a:cubicBezTo>
                  <a:close/>
                </a:path>
              </a:pathLst>
            </a:custGeom>
            <a:solidFill>
              <a:srgbClr val="C5A57E">
                <a:alpha val="8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3"/>
            <p:cNvSpPr/>
            <p:nvPr/>
          </p:nvSpPr>
          <p:spPr>
            <a:xfrm rot="10800000" flipH="1">
              <a:off x="5191025" y="574723"/>
              <a:ext cx="23605" cy="24007"/>
            </a:xfrm>
            <a:custGeom>
              <a:avLst/>
              <a:gdLst/>
              <a:ahLst/>
              <a:cxnLst/>
              <a:rect l="l" t="t" r="r" b="b"/>
              <a:pathLst>
                <a:path w="15328" h="15589" extrusionOk="0">
                  <a:moveTo>
                    <a:pt x="398" y="10389"/>
                  </a:moveTo>
                  <a:cubicBezTo>
                    <a:pt x="1580" y="14376"/>
                    <a:pt x="5740" y="16655"/>
                    <a:pt x="9719" y="15480"/>
                  </a:cubicBezTo>
                  <a:cubicBezTo>
                    <a:pt x="9787" y="15457"/>
                    <a:pt x="9878" y="15432"/>
                    <a:pt x="9946" y="15407"/>
                  </a:cubicBezTo>
                  <a:cubicBezTo>
                    <a:pt x="14015" y="14110"/>
                    <a:pt x="16266" y="9749"/>
                    <a:pt x="14970" y="5666"/>
                  </a:cubicBezTo>
                  <a:cubicBezTo>
                    <a:pt x="14970" y="5645"/>
                    <a:pt x="14947" y="5622"/>
                    <a:pt x="14947" y="5600"/>
                  </a:cubicBezTo>
                  <a:cubicBezTo>
                    <a:pt x="13765" y="1613"/>
                    <a:pt x="9605" y="-666"/>
                    <a:pt x="5626" y="509"/>
                  </a:cubicBezTo>
                  <a:cubicBezTo>
                    <a:pt x="5558" y="531"/>
                    <a:pt x="5468" y="557"/>
                    <a:pt x="5399" y="582"/>
                  </a:cubicBezTo>
                  <a:cubicBezTo>
                    <a:pt x="1330" y="1880"/>
                    <a:pt x="-921" y="6241"/>
                    <a:pt x="375" y="10323"/>
                  </a:cubicBezTo>
                  <a:cubicBezTo>
                    <a:pt x="375" y="10344"/>
                    <a:pt x="398" y="10367"/>
                    <a:pt x="398" y="10389"/>
                  </a:cubicBezTo>
                  <a:close/>
                </a:path>
              </a:pathLst>
            </a:custGeom>
            <a:solidFill>
              <a:srgbClr val="ADA183">
                <a:alpha val="8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 rot="10800000" flipH="1">
              <a:off x="1008804" y="502429"/>
              <a:ext cx="38540" cy="38391"/>
            </a:xfrm>
            <a:custGeom>
              <a:avLst/>
              <a:gdLst/>
              <a:ahLst/>
              <a:cxnLst/>
              <a:rect l="l" t="t" r="r" b="b"/>
              <a:pathLst>
                <a:path w="25026" h="24929" extrusionOk="0">
                  <a:moveTo>
                    <a:pt x="587" y="16542"/>
                  </a:moveTo>
                  <a:cubicBezTo>
                    <a:pt x="2746" y="23067"/>
                    <a:pt x="9748" y="26628"/>
                    <a:pt x="16273" y="24525"/>
                  </a:cubicBezTo>
                  <a:cubicBezTo>
                    <a:pt x="22866" y="22451"/>
                    <a:pt x="26526" y="15410"/>
                    <a:pt x="24457" y="8801"/>
                  </a:cubicBezTo>
                  <a:cubicBezTo>
                    <a:pt x="24457" y="8796"/>
                    <a:pt x="24457" y="8791"/>
                    <a:pt x="24457" y="8787"/>
                  </a:cubicBezTo>
                  <a:cubicBezTo>
                    <a:pt x="22297" y="2261"/>
                    <a:pt x="15295" y="-1299"/>
                    <a:pt x="8771" y="804"/>
                  </a:cubicBezTo>
                  <a:cubicBezTo>
                    <a:pt x="2178" y="2877"/>
                    <a:pt x="-1482" y="9918"/>
                    <a:pt x="587" y="16528"/>
                  </a:cubicBezTo>
                  <a:cubicBezTo>
                    <a:pt x="587" y="16533"/>
                    <a:pt x="587" y="16537"/>
                    <a:pt x="587" y="16542"/>
                  </a:cubicBezTo>
                  <a:close/>
                </a:path>
              </a:pathLst>
            </a:custGeom>
            <a:solidFill>
              <a:srgbClr val="E2D8BD">
                <a:alpha val="7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 rot="10800000" flipH="1">
              <a:off x="829438" y="366302"/>
              <a:ext cx="9448" cy="9268"/>
            </a:xfrm>
            <a:custGeom>
              <a:avLst/>
              <a:gdLst/>
              <a:ahLst/>
              <a:cxnLst/>
              <a:rect l="l" t="t" r="r" b="b"/>
              <a:pathLst>
                <a:path w="6135" h="6018" extrusionOk="0">
                  <a:moveTo>
                    <a:pt x="126" y="4194"/>
                  </a:moveTo>
                  <a:cubicBezTo>
                    <a:pt x="648" y="5747"/>
                    <a:pt x="2308" y="6584"/>
                    <a:pt x="3877" y="6064"/>
                  </a:cubicBezTo>
                  <a:cubicBezTo>
                    <a:pt x="3899" y="6048"/>
                    <a:pt x="3945" y="6034"/>
                    <a:pt x="3990" y="6018"/>
                  </a:cubicBezTo>
                  <a:cubicBezTo>
                    <a:pt x="5559" y="5576"/>
                    <a:pt x="6468" y="3943"/>
                    <a:pt x="6036" y="2369"/>
                  </a:cubicBezTo>
                  <a:cubicBezTo>
                    <a:pt x="5491" y="765"/>
                    <a:pt x="3809" y="-135"/>
                    <a:pt x="2172" y="316"/>
                  </a:cubicBezTo>
                  <a:cubicBezTo>
                    <a:pt x="580" y="859"/>
                    <a:pt x="-329" y="2560"/>
                    <a:pt x="126" y="4194"/>
                  </a:cubicBezTo>
                  <a:close/>
                </a:path>
              </a:pathLst>
            </a:custGeom>
            <a:solidFill>
              <a:srgbClr val="C5A57E">
                <a:alpha val="7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 rot="10800000" flipH="1">
              <a:off x="1557585" y="1005366"/>
              <a:ext cx="287179" cy="287443"/>
            </a:xfrm>
            <a:custGeom>
              <a:avLst/>
              <a:gdLst/>
              <a:ahLst/>
              <a:cxnLst/>
              <a:rect l="l" t="t" r="r" b="b"/>
              <a:pathLst>
                <a:path w="186480" h="186651" extrusionOk="0">
                  <a:moveTo>
                    <a:pt x="246" y="100377"/>
                  </a:moveTo>
                  <a:cubicBezTo>
                    <a:pt x="4111" y="151813"/>
                    <a:pt x="48783" y="190389"/>
                    <a:pt x="100048" y="186593"/>
                  </a:cubicBezTo>
                  <a:cubicBezTo>
                    <a:pt x="151267" y="182962"/>
                    <a:pt x="189869" y="138358"/>
                    <a:pt x="186254" y="86964"/>
                  </a:cubicBezTo>
                  <a:cubicBezTo>
                    <a:pt x="186232" y="86797"/>
                    <a:pt x="186232" y="86631"/>
                    <a:pt x="186209" y="86464"/>
                  </a:cubicBezTo>
                  <a:cubicBezTo>
                    <a:pt x="182344" y="35090"/>
                    <a:pt x="137695" y="-3411"/>
                    <a:pt x="86498" y="469"/>
                  </a:cubicBezTo>
                  <a:cubicBezTo>
                    <a:pt x="86453" y="471"/>
                    <a:pt x="86430" y="474"/>
                    <a:pt x="86407" y="476"/>
                  </a:cubicBezTo>
                  <a:cubicBezTo>
                    <a:pt x="35142" y="4244"/>
                    <a:pt x="-3391" y="48937"/>
                    <a:pt x="246" y="100377"/>
                  </a:cubicBezTo>
                  <a:close/>
                </a:path>
              </a:pathLst>
            </a:custGeom>
            <a:solidFill>
              <a:srgbClr val="D7CA91">
                <a:alpha val="9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 rot="10800000" flipH="1">
              <a:off x="312600" y="3113203"/>
              <a:ext cx="68875" cy="69104"/>
            </a:xfrm>
            <a:custGeom>
              <a:avLst/>
              <a:gdLst/>
              <a:ahLst/>
              <a:cxnLst/>
              <a:rect l="l" t="t" r="r" b="b"/>
              <a:pathLst>
                <a:path w="44724" h="44873" extrusionOk="0">
                  <a:moveTo>
                    <a:pt x="980" y="29416"/>
                  </a:moveTo>
                  <a:cubicBezTo>
                    <a:pt x="4890" y="41258"/>
                    <a:pt x="17530" y="47761"/>
                    <a:pt x="29397" y="44013"/>
                  </a:cubicBezTo>
                  <a:cubicBezTo>
                    <a:pt x="40991" y="40006"/>
                    <a:pt x="47334" y="27491"/>
                    <a:pt x="43719" y="15731"/>
                  </a:cubicBezTo>
                  <a:cubicBezTo>
                    <a:pt x="39809" y="4119"/>
                    <a:pt x="27464" y="-2327"/>
                    <a:pt x="15757" y="1133"/>
                  </a:cubicBezTo>
                  <a:cubicBezTo>
                    <a:pt x="3980" y="4951"/>
                    <a:pt x="-2589" y="17523"/>
                    <a:pt x="980" y="29416"/>
                  </a:cubicBezTo>
                  <a:close/>
                </a:path>
              </a:pathLst>
            </a:custGeom>
            <a:solidFill>
              <a:srgbClr val="E9E0D4">
                <a:alpha val="9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 rot="10800000" flipH="1">
              <a:off x="122502" y="3477948"/>
              <a:ext cx="37973" cy="38429"/>
            </a:xfrm>
            <a:custGeom>
              <a:avLst/>
              <a:gdLst/>
              <a:ahLst/>
              <a:cxnLst/>
              <a:rect l="l" t="t" r="r" b="b"/>
              <a:pathLst>
                <a:path w="24658" h="24954" extrusionOk="0">
                  <a:moveTo>
                    <a:pt x="663" y="16513"/>
                  </a:moveTo>
                  <a:cubicBezTo>
                    <a:pt x="2573" y="22911"/>
                    <a:pt x="9279" y="26553"/>
                    <a:pt x="15645" y="24649"/>
                  </a:cubicBezTo>
                  <a:cubicBezTo>
                    <a:pt x="15804" y="24601"/>
                    <a:pt x="15963" y="24551"/>
                    <a:pt x="16122" y="24496"/>
                  </a:cubicBezTo>
                  <a:cubicBezTo>
                    <a:pt x="22579" y="22429"/>
                    <a:pt x="26148" y="15500"/>
                    <a:pt x="24079" y="9020"/>
                  </a:cubicBezTo>
                  <a:cubicBezTo>
                    <a:pt x="24079" y="9009"/>
                    <a:pt x="24079" y="8997"/>
                    <a:pt x="24079" y="8986"/>
                  </a:cubicBezTo>
                  <a:cubicBezTo>
                    <a:pt x="22124" y="2470"/>
                    <a:pt x="15281" y="-1230"/>
                    <a:pt x="8802" y="720"/>
                  </a:cubicBezTo>
                  <a:cubicBezTo>
                    <a:pt x="8734" y="739"/>
                    <a:pt x="8688" y="757"/>
                    <a:pt x="8620" y="775"/>
                  </a:cubicBezTo>
                  <a:cubicBezTo>
                    <a:pt x="2141" y="2803"/>
                    <a:pt x="-1451" y="9711"/>
                    <a:pt x="572" y="16203"/>
                  </a:cubicBezTo>
                  <a:cubicBezTo>
                    <a:pt x="595" y="16308"/>
                    <a:pt x="618" y="16410"/>
                    <a:pt x="663" y="16513"/>
                  </a:cubicBezTo>
                  <a:close/>
                </a:path>
              </a:pathLst>
            </a:custGeom>
            <a:solidFill>
              <a:srgbClr val="ADA183">
                <a:alpha val="7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 rot="10800000" flipH="1">
              <a:off x="1236567" y="3455779"/>
              <a:ext cx="44116" cy="44349"/>
            </a:xfrm>
            <a:custGeom>
              <a:avLst/>
              <a:gdLst/>
              <a:ahLst/>
              <a:cxnLst/>
              <a:rect l="l" t="t" r="r" b="b"/>
              <a:pathLst>
                <a:path w="28647" h="28798" extrusionOk="0">
                  <a:moveTo>
                    <a:pt x="680" y="18969"/>
                  </a:moveTo>
                  <a:cubicBezTo>
                    <a:pt x="3181" y="26553"/>
                    <a:pt x="11274" y="30718"/>
                    <a:pt x="18867" y="28321"/>
                  </a:cubicBezTo>
                  <a:cubicBezTo>
                    <a:pt x="26323" y="25725"/>
                    <a:pt x="30370" y="17624"/>
                    <a:pt x="27960" y="10074"/>
                  </a:cubicBezTo>
                  <a:cubicBezTo>
                    <a:pt x="25619" y="2629"/>
                    <a:pt x="17685" y="-1495"/>
                    <a:pt x="10274" y="864"/>
                  </a:cubicBezTo>
                  <a:cubicBezTo>
                    <a:pt x="10183" y="891"/>
                    <a:pt x="10092" y="921"/>
                    <a:pt x="10001" y="950"/>
                  </a:cubicBezTo>
                  <a:cubicBezTo>
                    <a:pt x="2476" y="3350"/>
                    <a:pt x="-1707" y="11413"/>
                    <a:pt x="680" y="18969"/>
                  </a:cubicBezTo>
                  <a:close/>
                </a:path>
              </a:pathLst>
            </a:custGeom>
            <a:solidFill>
              <a:srgbClr val="E9E0D4">
                <a:alpha val="7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 rot="10800000" flipH="1">
              <a:off x="2426223" y="706668"/>
              <a:ext cx="85117" cy="85502"/>
            </a:xfrm>
            <a:custGeom>
              <a:avLst/>
              <a:gdLst/>
              <a:ahLst/>
              <a:cxnLst/>
              <a:rect l="l" t="t" r="r" b="b"/>
              <a:pathLst>
                <a:path w="55271" h="55521" extrusionOk="0">
                  <a:moveTo>
                    <a:pt x="1377" y="36396"/>
                  </a:moveTo>
                  <a:cubicBezTo>
                    <a:pt x="6038" y="50987"/>
                    <a:pt x="21587" y="59043"/>
                    <a:pt x="36160" y="54415"/>
                  </a:cubicBezTo>
                  <a:cubicBezTo>
                    <a:pt x="50619" y="49760"/>
                    <a:pt x="58598" y="34220"/>
                    <a:pt x="53961" y="19707"/>
                  </a:cubicBezTo>
                  <a:cubicBezTo>
                    <a:pt x="53938" y="19643"/>
                    <a:pt x="53915" y="19582"/>
                    <a:pt x="53892" y="19518"/>
                  </a:cubicBezTo>
                  <a:cubicBezTo>
                    <a:pt x="49323" y="4980"/>
                    <a:pt x="33886" y="-3097"/>
                    <a:pt x="19382" y="1481"/>
                  </a:cubicBezTo>
                  <a:cubicBezTo>
                    <a:pt x="19382" y="1488"/>
                    <a:pt x="19360" y="1492"/>
                    <a:pt x="19337" y="1499"/>
                  </a:cubicBezTo>
                  <a:cubicBezTo>
                    <a:pt x="4833" y="6040"/>
                    <a:pt x="-3260" y="21516"/>
                    <a:pt x="1263" y="36066"/>
                  </a:cubicBezTo>
                  <a:cubicBezTo>
                    <a:pt x="1309" y="36177"/>
                    <a:pt x="1332" y="36287"/>
                    <a:pt x="1377" y="36396"/>
                  </a:cubicBezTo>
                  <a:close/>
                </a:path>
              </a:pathLst>
            </a:custGeom>
            <a:solidFill>
              <a:srgbClr val="ADA183">
                <a:alpha val="86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3"/>
            <p:cNvSpPr/>
            <p:nvPr/>
          </p:nvSpPr>
          <p:spPr>
            <a:xfrm rot="10800000" flipH="1">
              <a:off x="1303831" y="90596"/>
              <a:ext cx="21577" cy="22127"/>
            </a:xfrm>
            <a:custGeom>
              <a:avLst/>
              <a:gdLst/>
              <a:ahLst/>
              <a:cxnLst/>
              <a:rect l="l" t="t" r="r" b="b"/>
              <a:pathLst>
                <a:path w="14011" h="14368" extrusionOk="0">
                  <a:moveTo>
                    <a:pt x="308" y="9665"/>
                  </a:moveTo>
                  <a:cubicBezTo>
                    <a:pt x="1513" y="13380"/>
                    <a:pt x="5468" y="15422"/>
                    <a:pt x="9174" y="14227"/>
                  </a:cubicBezTo>
                  <a:cubicBezTo>
                    <a:pt x="12834" y="12837"/>
                    <a:pt x="14812" y="8869"/>
                    <a:pt x="13721" y="5103"/>
                  </a:cubicBezTo>
                  <a:cubicBezTo>
                    <a:pt x="12516" y="1388"/>
                    <a:pt x="8560" y="-654"/>
                    <a:pt x="4855" y="541"/>
                  </a:cubicBezTo>
                  <a:cubicBezTo>
                    <a:pt x="1195" y="1930"/>
                    <a:pt x="-783" y="5899"/>
                    <a:pt x="308" y="9665"/>
                  </a:cubicBezTo>
                  <a:close/>
                </a:path>
              </a:pathLst>
            </a:custGeom>
            <a:solidFill>
              <a:srgbClr val="E9E0D4">
                <a:alpha val="7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3"/>
            <p:cNvSpPr/>
            <p:nvPr/>
          </p:nvSpPr>
          <p:spPr>
            <a:xfrm rot="10800000" flipH="1">
              <a:off x="2516070" y="106292"/>
              <a:ext cx="52211" cy="52756"/>
            </a:xfrm>
            <a:custGeom>
              <a:avLst/>
              <a:gdLst/>
              <a:ahLst/>
              <a:cxnLst/>
              <a:rect l="l" t="t" r="r" b="b"/>
              <a:pathLst>
                <a:path w="33903" h="34257" extrusionOk="0">
                  <a:moveTo>
                    <a:pt x="819" y="22430"/>
                  </a:moveTo>
                  <a:cubicBezTo>
                    <a:pt x="3502" y="31357"/>
                    <a:pt x="12868" y="36421"/>
                    <a:pt x="21780" y="33739"/>
                  </a:cubicBezTo>
                  <a:cubicBezTo>
                    <a:pt x="21916" y="33695"/>
                    <a:pt x="22053" y="33652"/>
                    <a:pt x="22189" y="33606"/>
                  </a:cubicBezTo>
                  <a:cubicBezTo>
                    <a:pt x="31078" y="30671"/>
                    <a:pt x="35943" y="21105"/>
                    <a:pt x="33101" y="12166"/>
                  </a:cubicBezTo>
                  <a:cubicBezTo>
                    <a:pt x="30282" y="3164"/>
                    <a:pt x="20711" y="-1838"/>
                    <a:pt x="11732" y="990"/>
                  </a:cubicBezTo>
                  <a:cubicBezTo>
                    <a:pt x="2843" y="3926"/>
                    <a:pt x="-2023" y="13492"/>
                    <a:pt x="819" y="22430"/>
                  </a:cubicBezTo>
                  <a:close/>
                </a:path>
              </a:pathLst>
            </a:custGeom>
            <a:solidFill>
              <a:srgbClr val="C5A57E">
                <a:alpha val="968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3"/>
            <p:cNvSpPr/>
            <p:nvPr/>
          </p:nvSpPr>
          <p:spPr>
            <a:xfrm rot="10800000" flipH="1">
              <a:off x="392694" y="5080827"/>
              <a:ext cx="6748" cy="6944"/>
            </a:xfrm>
            <a:custGeom>
              <a:avLst/>
              <a:gdLst/>
              <a:ahLst/>
              <a:cxnLst/>
              <a:rect l="l" t="t" r="r" b="b"/>
              <a:pathLst>
                <a:path w="4382" h="4509" extrusionOk="0">
                  <a:moveTo>
                    <a:pt x="158" y="3195"/>
                  </a:moveTo>
                  <a:cubicBezTo>
                    <a:pt x="454" y="4290"/>
                    <a:pt x="1590" y="4933"/>
                    <a:pt x="2681" y="4637"/>
                  </a:cubicBezTo>
                  <a:cubicBezTo>
                    <a:pt x="2750" y="4616"/>
                    <a:pt x="2818" y="4591"/>
                    <a:pt x="2886" y="4564"/>
                  </a:cubicBezTo>
                  <a:cubicBezTo>
                    <a:pt x="3977" y="4265"/>
                    <a:pt x="4614" y="3138"/>
                    <a:pt x="4318" y="2044"/>
                  </a:cubicBezTo>
                  <a:cubicBezTo>
                    <a:pt x="4295" y="1971"/>
                    <a:pt x="4273" y="1898"/>
                    <a:pt x="4250" y="1827"/>
                  </a:cubicBezTo>
                  <a:cubicBezTo>
                    <a:pt x="3841" y="714"/>
                    <a:pt x="2704" y="46"/>
                    <a:pt x="1522" y="230"/>
                  </a:cubicBezTo>
                  <a:cubicBezTo>
                    <a:pt x="340" y="650"/>
                    <a:pt x="-274" y="1955"/>
                    <a:pt x="135" y="3143"/>
                  </a:cubicBezTo>
                  <a:cubicBezTo>
                    <a:pt x="135" y="3159"/>
                    <a:pt x="158" y="3177"/>
                    <a:pt x="158" y="3195"/>
                  </a:cubicBezTo>
                  <a:close/>
                </a:path>
              </a:pathLst>
            </a:custGeom>
            <a:solidFill>
              <a:srgbClr val="E9E0D4">
                <a:alpha val="8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3"/>
            <p:cNvSpPr/>
            <p:nvPr/>
          </p:nvSpPr>
          <p:spPr>
            <a:xfrm rot="10800000" flipH="1">
              <a:off x="1233395" y="747701"/>
              <a:ext cx="31023" cy="31122"/>
            </a:xfrm>
            <a:custGeom>
              <a:avLst/>
              <a:gdLst/>
              <a:ahLst/>
              <a:cxnLst/>
              <a:rect l="l" t="t" r="r" b="b"/>
              <a:pathLst>
                <a:path w="20145" h="20209" extrusionOk="0">
                  <a:moveTo>
                    <a:pt x="546" y="13553"/>
                  </a:moveTo>
                  <a:cubicBezTo>
                    <a:pt x="2274" y="18749"/>
                    <a:pt x="7844" y="21591"/>
                    <a:pt x="13050" y="19940"/>
                  </a:cubicBezTo>
                  <a:cubicBezTo>
                    <a:pt x="18233" y="18457"/>
                    <a:pt x="21257" y="13031"/>
                    <a:pt x="19779" y="7822"/>
                  </a:cubicBezTo>
                  <a:cubicBezTo>
                    <a:pt x="19734" y="7678"/>
                    <a:pt x="19688" y="7537"/>
                    <a:pt x="19643" y="7395"/>
                  </a:cubicBezTo>
                  <a:cubicBezTo>
                    <a:pt x="18211" y="2174"/>
                    <a:pt x="12823" y="-887"/>
                    <a:pt x="7616" y="557"/>
                  </a:cubicBezTo>
                  <a:cubicBezTo>
                    <a:pt x="7389" y="623"/>
                    <a:pt x="7139" y="696"/>
                    <a:pt x="6912" y="781"/>
                  </a:cubicBezTo>
                  <a:cubicBezTo>
                    <a:pt x="1660" y="2500"/>
                    <a:pt x="-1204" y="8166"/>
                    <a:pt x="501" y="13435"/>
                  </a:cubicBezTo>
                  <a:cubicBezTo>
                    <a:pt x="524" y="13476"/>
                    <a:pt x="524" y="13515"/>
                    <a:pt x="546" y="13553"/>
                  </a:cubicBezTo>
                  <a:close/>
                </a:path>
              </a:pathLst>
            </a:custGeom>
            <a:solidFill>
              <a:srgbClr val="ADA183">
                <a:alpha val="8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3"/>
            <p:cNvSpPr/>
            <p:nvPr/>
          </p:nvSpPr>
          <p:spPr>
            <a:xfrm rot="10800000" flipH="1">
              <a:off x="163763" y="5181670"/>
              <a:ext cx="117534" cy="118343"/>
            </a:xfrm>
            <a:custGeom>
              <a:avLst/>
              <a:gdLst/>
              <a:ahLst/>
              <a:cxnLst/>
              <a:rect l="l" t="t" r="r" b="b"/>
              <a:pathLst>
                <a:path w="76321" h="76846" extrusionOk="0">
                  <a:moveTo>
                    <a:pt x="1850" y="50369"/>
                  </a:moveTo>
                  <a:cubicBezTo>
                    <a:pt x="8261" y="70519"/>
                    <a:pt x="29722" y="81647"/>
                    <a:pt x="49818" y="75231"/>
                  </a:cubicBezTo>
                  <a:cubicBezTo>
                    <a:pt x="69801" y="68879"/>
                    <a:pt x="80873" y="47471"/>
                    <a:pt x="74553" y="27415"/>
                  </a:cubicBezTo>
                  <a:cubicBezTo>
                    <a:pt x="74485" y="27235"/>
                    <a:pt x="74439" y="27057"/>
                    <a:pt x="74371" y="26877"/>
                  </a:cubicBezTo>
                  <a:cubicBezTo>
                    <a:pt x="67960" y="6728"/>
                    <a:pt x="46499" y="-4401"/>
                    <a:pt x="26403" y="2016"/>
                  </a:cubicBezTo>
                  <a:cubicBezTo>
                    <a:pt x="6374" y="8644"/>
                    <a:pt x="-4584" y="30223"/>
                    <a:pt x="1850" y="50369"/>
                  </a:cubicBezTo>
                  <a:close/>
                </a:path>
              </a:pathLst>
            </a:custGeom>
            <a:solidFill>
              <a:srgbClr val="C5A57E">
                <a:alpha val="9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3"/>
            <p:cNvSpPr/>
            <p:nvPr/>
          </p:nvSpPr>
          <p:spPr>
            <a:xfrm rot="10800000" flipH="1">
              <a:off x="2265069" y="917375"/>
              <a:ext cx="73837" cy="73979"/>
            </a:xfrm>
            <a:custGeom>
              <a:avLst/>
              <a:gdLst/>
              <a:ahLst/>
              <a:cxnLst/>
              <a:rect l="l" t="t" r="r" b="b"/>
              <a:pathLst>
                <a:path w="47946" h="48038" extrusionOk="0">
                  <a:moveTo>
                    <a:pt x="1403" y="31581"/>
                  </a:moveTo>
                  <a:cubicBezTo>
                    <a:pt x="5426" y="44171"/>
                    <a:pt x="18862" y="51128"/>
                    <a:pt x="31411" y="47091"/>
                  </a:cubicBezTo>
                  <a:cubicBezTo>
                    <a:pt x="43869" y="42962"/>
                    <a:pt x="50758" y="29574"/>
                    <a:pt x="46870" y="16984"/>
                  </a:cubicBezTo>
                  <a:cubicBezTo>
                    <a:pt x="43551" y="4827"/>
                    <a:pt x="31047" y="-2312"/>
                    <a:pt x="18931" y="1018"/>
                  </a:cubicBezTo>
                  <a:cubicBezTo>
                    <a:pt x="18226" y="1223"/>
                    <a:pt x="17544" y="1451"/>
                    <a:pt x="16862" y="1702"/>
                  </a:cubicBezTo>
                  <a:cubicBezTo>
                    <a:pt x="4744" y="4963"/>
                    <a:pt x="-2462" y="17463"/>
                    <a:pt x="789" y="29642"/>
                  </a:cubicBezTo>
                  <a:cubicBezTo>
                    <a:pt x="971" y="30304"/>
                    <a:pt x="1175" y="30942"/>
                    <a:pt x="1403" y="31581"/>
                  </a:cubicBezTo>
                  <a:close/>
                </a:path>
              </a:pathLst>
            </a:custGeom>
            <a:solidFill>
              <a:srgbClr val="E2D8BD">
                <a:alpha val="7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3"/>
            <p:cNvSpPr/>
            <p:nvPr/>
          </p:nvSpPr>
          <p:spPr>
            <a:xfrm rot="10800000" flipH="1">
              <a:off x="557536" y="2452375"/>
              <a:ext cx="286802" cy="287792"/>
            </a:xfrm>
            <a:custGeom>
              <a:avLst/>
              <a:gdLst/>
              <a:ahLst/>
              <a:cxnLst/>
              <a:rect l="l" t="t" r="r" b="b"/>
              <a:pathLst>
                <a:path w="186235" h="186878" extrusionOk="0">
                  <a:moveTo>
                    <a:pt x="268" y="100605"/>
                  </a:moveTo>
                  <a:cubicBezTo>
                    <a:pt x="4019" y="151988"/>
                    <a:pt x="48577" y="190589"/>
                    <a:pt x="99797" y="186825"/>
                  </a:cubicBezTo>
                  <a:cubicBezTo>
                    <a:pt x="99819" y="186823"/>
                    <a:pt x="99819" y="186823"/>
                    <a:pt x="99842" y="186821"/>
                  </a:cubicBezTo>
                  <a:cubicBezTo>
                    <a:pt x="151129" y="182932"/>
                    <a:pt x="189663" y="138175"/>
                    <a:pt x="186003" y="86691"/>
                  </a:cubicBezTo>
                  <a:cubicBezTo>
                    <a:pt x="182138" y="35190"/>
                    <a:pt x="137376" y="-3411"/>
                    <a:pt x="86043" y="468"/>
                  </a:cubicBezTo>
                  <a:cubicBezTo>
                    <a:pt x="86020" y="471"/>
                    <a:pt x="85997" y="473"/>
                    <a:pt x="85974" y="475"/>
                  </a:cubicBezTo>
                  <a:cubicBezTo>
                    <a:pt x="34801" y="4480"/>
                    <a:pt x="-3528" y="49244"/>
                    <a:pt x="268" y="100605"/>
                  </a:cubicBezTo>
                  <a:close/>
                </a:path>
              </a:pathLst>
            </a:custGeom>
            <a:solidFill>
              <a:srgbClr val="D7CA91">
                <a:alpha val="9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3"/>
            <p:cNvSpPr/>
            <p:nvPr/>
          </p:nvSpPr>
          <p:spPr>
            <a:xfrm rot="10800000" flipH="1">
              <a:off x="402805" y="1848173"/>
              <a:ext cx="174351" cy="174922"/>
            </a:xfrm>
            <a:custGeom>
              <a:avLst/>
              <a:gdLst/>
              <a:ahLst/>
              <a:cxnLst/>
              <a:rect l="l" t="t" r="r" b="b"/>
              <a:pathLst>
                <a:path w="113215" h="113586" extrusionOk="0">
                  <a:moveTo>
                    <a:pt x="9" y="56767"/>
                  </a:moveTo>
                  <a:cubicBezTo>
                    <a:pt x="-105" y="88133"/>
                    <a:pt x="25130" y="113661"/>
                    <a:pt x="56389" y="113786"/>
                  </a:cubicBezTo>
                  <a:cubicBezTo>
                    <a:pt x="87648" y="113912"/>
                    <a:pt x="113087" y="88585"/>
                    <a:pt x="113223" y="57219"/>
                  </a:cubicBezTo>
                  <a:cubicBezTo>
                    <a:pt x="113337" y="25855"/>
                    <a:pt x="88102" y="325"/>
                    <a:pt x="56843" y="200"/>
                  </a:cubicBezTo>
                  <a:cubicBezTo>
                    <a:pt x="56616" y="200"/>
                    <a:pt x="56389" y="200"/>
                    <a:pt x="56161" y="202"/>
                  </a:cubicBezTo>
                  <a:cubicBezTo>
                    <a:pt x="25107" y="328"/>
                    <a:pt x="9" y="25615"/>
                    <a:pt x="9" y="56767"/>
                  </a:cubicBezTo>
                  <a:close/>
                </a:path>
              </a:pathLst>
            </a:custGeom>
            <a:solidFill>
              <a:srgbClr val="D1BC94">
                <a:alpha val="8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3"/>
            <p:cNvSpPr/>
            <p:nvPr/>
          </p:nvSpPr>
          <p:spPr>
            <a:xfrm rot="10800000" flipH="1">
              <a:off x="466638" y="1372058"/>
              <a:ext cx="22470" cy="22553"/>
            </a:xfrm>
            <a:custGeom>
              <a:avLst/>
              <a:gdLst/>
              <a:ahLst/>
              <a:cxnLst/>
              <a:rect l="l" t="t" r="r" b="b"/>
              <a:pathLst>
                <a:path w="14591" h="14645" extrusionOk="0">
                  <a:moveTo>
                    <a:pt x="371" y="9803"/>
                  </a:moveTo>
                  <a:cubicBezTo>
                    <a:pt x="1621" y="13644"/>
                    <a:pt x="5759" y="15738"/>
                    <a:pt x="9578" y="14479"/>
                  </a:cubicBezTo>
                  <a:cubicBezTo>
                    <a:pt x="13397" y="13220"/>
                    <a:pt x="15489" y="9083"/>
                    <a:pt x="14238" y="5242"/>
                  </a:cubicBezTo>
                  <a:cubicBezTo>
                    <a:pt x="12988" y="1401"/>
                    <a:pt x="8850" y="-693"/>
                    <a:pt x="5031" y="566"/>
                  </a:cubicBezTo>
                  <a:cubicBezTo>
                    <a:pt x="1212" y="1825"/>
                    <a:pt x="-879" y="5962"/>
                    <a:pt x="371" y="9803"/>
                  </a:cubicBezTo>
                  <a:close/>
                </a:path>
              </a:pathLst>
            </a:custGeom>
            <a:solidFill>
              <a:srgbClr val="C5A57E">
                <a:alpha val="9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3"/>
            <p:cNvSpPr/>
            <p:nvPr/>
          </p:nvSpPr>
          <p:spPr>
            <a:xfrm rot="10800000" flipH="1">
              <a:off x="95796" y="1345847"/>
              <a:ext cx="47618" cy="47782"/>
            </a:xfrm>
            <a:custGeom>
              <a:avLst/>
              <a:gdLst/>
              <a:ahLst/>
              <a:cxnLst/>
              <a:rect l="l" t="t" r="r" b="b"/>
              <a:pathLst>
                <a:path w="30921" h="31027" extrusionOk="0">
                  <a:moveTo>
                    <a:pt x="714" y="20342"/>
                  </a:moveTo>
                  <a:cubicBezTo>
                    <a:pt x="3260" y="28516"/>
                    <a:pt x="11944" y="33073"/>
                    <a:pt x="20083" y="30516"/>
                  </a:cubicBezTo>
                  <a:cubicBezTo>
                    <a:pt x="28222" y="27960"/>
                    <a:pt x="32769" y="19260"/>
                    <a:pt x="30222" y="11086"/>
                  </a:cubicBezTo>
                  <a:cubicBezTo>
                    <a:pt x="27676" y="2909"/>
                    <a:pt x="19015" y="-1646"/>
                    <a:pt x="10854" y="911"/>
                  </a:cubicBezTo>
                  <a:cubicBezTo>
                    <a:pt x="10808" y="925"/>
                    <a:pt x="10762" y="938"/>
                    <a:pt x="10717" y="954"/>
                  </a:cubicBezTo>
                  <a:cubicBezTo>
                    <a:pt x="2646" y="3570"/>
                    <a:pt x="-1809" y="12219"/>
                    <a:pt x="714" y="20342"/>
                  </a:cubicBezTo>
                  <a:close/>
                </a:path>
              </a:pathLst>
            </a:custGeom>
            <a:solidFill>
              <a:srgbClr val="E9E0D4">
                <a:alpha val="7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3"/>
            <p:cNvSpPr/>
            <p:nvPr/>
          </p:nvSpPr>
          <p:spPr>
            <a:xfrm rot="10800000" flipH="1">
              <a:off x="608399" y="5010963"/>
              <a:ext cx="25077" cy="25074"/>
            </a:xfrm>
            <a:custGeom>
              <a:avLst/>
              <a:gdLst/>
              <a:ahLst/>
              <a:cxnLst/>
              <a:rect l="l" t="t" r="r" b="b"/>
              <a:pathLst>
                <a:path w="16284" h="16282" extrusionOk="0">
                  <a:moveTo>
                    <a:pt x="455" y="10908"/>
                  </a:moveTo>
                  <a:cubicBezTo>
                    <a:pt x="1955" y="15084"/>
                    <a:pt x="6434" y="17379"/>
                    <a:pt x="10685" y="16154"/>
                  </a:cubicBezTo>
                  <a:cubicBezTo>
                    <a:pt x="14936" y="14742"/>
                    <a:pt x="17255" y="10169"/>
                    <a:pt x="15913" y="5890"/>
                  </a:cubicBezTo>
                  <a:cubicBezTo>
                    <a:pt x="14640" y="1668"/>
                    <a:pt x="10207" y="-729"/>
                    <a:pt x="6002" y="539"/>
                  </a:cubicBezTo>
                  <a:cubicBezTo>
                    <a:pt x="5888" y="573"/>
                    <a:pt x="5797" y="608"/>
                    <a:pt x="5683" y="644"/>
                  </a:cubicBezTo>
                  <a:cubicBezTo>
                    <a:pt x="1478" y="1912"/>
                    <a:pt x="-909" y="6362"/>
                    <a:pt x="341" y="10586"/>
                  </a:cubicBezTo>
                  <a:cubicBezTo>
                    <a:pt x="386" y="10693"/>
                    <a:pt x="409" y="10801"/>
                    <a:pt x="455" y="10908"/>
                  </a:cubicBezTo>
                  <a:close/>
                </a:path>
              </a:pathLst>
            </a:custGeom>
            <a:solidFill>
              <a:srgbClr val="C5A57E">
                <a:alpha val="7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3"/>
            <p:cNvSpPr/>
            <p:nvPr/>
          </p:nvSpPr>
          <p:spPr>
            <a:xfrm rot="10800000" flipH="1">
              <a:off x="209837" y="4561510"/>
              <a:ext cx="39272" cy="39353"/>
            </a:xfrm>
            <a:custGeom>
              <a:avLst/>
              <a:gdLst/>
              <a:ahLst/>
              <a:cxnLst/>
              <a:rect l="l" t="t" r="r" b="b"/>
              <a:pathLst>
                <a:path w="25501" h="25554" extrusionOk="0">
                  <a:moveTo>
                    <a:pt x="597" y="16822"/>
                  </a:moveTo>
                  <a:cubicBezTo>
                    <a:pt x="2598" y="23457"/>
                    <a:pt x="9554" y="27216"/>
                    <a:pt x="16170" y="25218"/>
                  </a:cubicBezTo>
                  <a:cubicBezTo>
                    <a:pt x="16374" y="25161"/>
                    <a:pt x="16556" y="25100"/>
                    <a:pt x="16738" y="25033"/>
                  </a:cubicBezTo>
                  <a:cubicBezTo>
                    <a:pt x="23353" y="22858"/>
                    <a:pt x="27013" y="15739"/>
                    <a:pt x="24922" y="9068"/>
                  </a:cubicBezTo>
                  <a:cubicBezTo>
                    <a:pt x="22762" y="2353"/>
                    <a:pt x="15601" y="-1342"/>
                    <a:pt x="8918" y="815"/>
                  </a:cubicBezTo>
                  <a:cubicBezTo>
                    <a:pt x="8872" y="829"/>
                    <a:pt x="8827" y="843"/>
                    <a:pt x="8781" y="857"/>
                  </a:cubicBezTo>
                  <a:cubicBezTo>
                    <a:pt x="2166" y="3032"/>
                    <a:pt x="-1495" y="10151"/>
                    <a:pt x="597" y="16822"/>
                  </a:cubicBezTo>
                  <a:close/>
                </a:path>
              </a:pathLst>
            </a:custGeom>
            <a:solidFill>
              <a:srgbClr val="D7CA91">
                <a:alpha val="7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3"/>
            <p:cNvSpPr/>
            <p:nvPr/>
          </p:nvSpPr>
          <p:spPr>
            <a:xfrm rot="10800000" flipH="1">
              <a:off x="604180" y="2914539"/>
              <a:ext cx="141789" cy="144363"/>
            </a:xfrm>
            <a:custGeom>
              <a:avLst/>
              <a:gdLst/>
              <a:ahLst/>
              <a:cxnLst/>
              <a:rect l="l" t="t" r="r" b="b"/>
              <a:pathLst>
                <a:path w="92071" h="93742" extrusionOk="0">
                  <a:moveTo>
                    <a:pt x="5911" y="12317"/>
                  </a:moveTo>
                  <a:lnTo>
                    <a:pt x="37511" y="21212"/>
                  </a:lnTo>
                  <a:lnTo>
                    <a:pt x="62746" y="0"/>
                  </a:lnTo>
                  <a:lnTo>
                    <a:pt x="64110" y="32844"/>
                  </a:lnTo>
                  <a:lnTo>
                    <a:pt x="92072" y="50407"/>
                  </a:lnTo>
                  <a:lnTo>
                    <a:pt x="61154" y="61811"/>
                  </a:lnTo>
                  <a:lnTo>
                    <a:pt x="53197" y="93743"/>
                  </a:lnTo>
                  <a:lnTo>
                    <a:pt x="32737" y="67970"/>
                  </a:lnTo>
                  <a:lnTo>
                    <a:pt x="0" y="70250"/>
                  </a:lnTo>
                  <a:lnTo>
                    <a:pt x="18187" y="42652"/>
                  </a:lnTo>
                  <a:lnTo>
                    <a:pt x="5911" y="12317"/>
                  </a:lnTo>
                  <a:close/>
                </a:path>
              </a:pathLst>
            </a:custGeom>
            <a:solidFill>
              <a:srgbClr val="FFFFFF">
                <a:alpha val="8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3"/>
            <p:cNvSpPr/>
            <p:nvPr/>
          </p:nvSpPr>
          <p:spPr>
            <a:xfrm rot="10800000" flipH="1">
              <a:off x="3159973" y="218565"/>
              <a:ext cx="233516" cy="224449"/>
            </a:xfrm>
            <a:custGeom>
              <a:avLst/>
              <a:gdLst/>
              <a:ahLst/>
              <a:cxnLst/>
              <a:rect l="l" t="t" r="r" b="b"/>
              <a:pathLst>
                <a:path w="151634" h="145746" extrusionOk="0">
                  <a:moveTo>
                    <a:pt x="25689" y="142325"/>
                  </a:moveTo>
                  <a:lnTo>
                    <a:pt x="36601" y="90550"/>
                  </a:lnTo>
                  <a:lnTo>
                    <a:pt x="0" y="52231"/>
                  </a:lnTo>
                  <a:lnTo>
                    <a:pt x="52743" y="46529"/>
                  </a:lnTo>
                  <a:lnTo>
                    <a:pt x="77977" y="0"/>
                  </a:lnTo>
                  <a:lnTo>
                    <a:pt x="99574" y="48354"/>
                  </a:lnTo>
                  <a:lnTo>
                    <a:pt x="151635" y="57934"/>
                  </a:lnTo>
                  <a:lnTo>
                    <a:pt x="112305" y="93515"/>
                  </a:lnTo>
                  <a:lnTo>
                    <a:pt x="119125" y="145746"/>
                  </a:lnTo>
                  <a:lnTo>
                    <a:pt x="73430" y="119517"/>
                  </a:lnTo>
                  <a:lnTo>
                    <a:pt x="25689" y="142325"/>
                  </a:lnTo>
                  <a:close/>
                </a:path>
              </a:pathLst>
            </a:custGeom>
            <a:solidFill>
              <a:srgbClr val="FFFFFF">
                <a:alpha val="6391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3"/>
            <p:cNvSpPr/>
            <p:nvPr/>
          </p:nvSpPr>
          <p:spPr>
            <a:xfrm rot="10800000" flipH="1">
              <a:off x="1150482" y="1289687"/>
              <a:ext cx="237368" cy="244470"/>
            </a:xfrm>
            <a:custGeom>
              <a:avLst/>
              <a:gdLst/>
              <a:ahLst/>
              <a:cxnLst/>
              <a:rect l="l" t="t" r="r" b="b"/>
              <a:pathLst>
                <a:path w="154135" h="158747" extrusionOk="0">
                  <a:moveTo>
                    <a:pt x="52970" y="158747"/>
                  </a:moveTo>
                  <a:lnTo>
                    <a:pt x="48196" y="103551"/>
                  </a:lnTo>
                  <a:lnTo>
                    <a:pt x="0" y="75952"/>
                  </a:lnTo>
                  <a:lnTo>
                    <a:pt x="51151" y="54284"/>
                  </a:lnTo>
                  <a:lnTo>
                    <a:pt x="62518" y="0"/>
                  </a:lnTo>
                  <a:lnTo>
                    <a:pt x="98892" y="41968"/>
                  </a:lnTo>
                  <a:lnTo>
                    <a:pt x="154135" y="35809"/>
                  </a:lnTo>
                  <a:lnTo>
                    <a:pt x="125491" y="83479"/>
                  </a:lnTo>
                  <a:lnTo>
                    <a:pt x="148225" y="134114"/>
                  </a:lnTo>
                  <a:lnTo>
                    <a:pt x="94118" y="121569"/>
                  </a:lnTo>
                  <a:lnTo>
                    <a:pt x="52970" y="158747"/>
                  </a:lnTo>
                  <a:close/>
                </a:path>
              </a:pathLst>
            </a:custGeom>
            <a:solidFill>
              <a:srgbClr val="FFFFFF">
                <a:alpha val="9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3"/>
            <p:cNvSpPr/>
            <p:nvPr/>
          </p:nvSpPr>
          <p:spPr>
            <a:xfrm rot="10800000" flipH="1">
              <a:off x="2161021" y="363227"/>
              <a:ext cx="186603" cy="179489"/>
            </a:xfrm>
            <a:custGeom>
              <a:avLst/>
              <a:gdLst/>
              <a:ahLst/>
              <a:cxnLst/>
              <a:rect l="l" t="t" r="r" b="b"/>
              <a:pathLst>
                <a:path w="121171" h="116551" extrusionOk="0">
                  <a:moveTo>
                    <a:pt x="59335" y="116551"/>
                  </a:moveTo>
                  <a:lnTo>
                    <a:pt x="41603" y="78005"/>
                  </a:lnTo>
                  <a:lnTo>
                    <a:pt x="0" y="70934"/>
                  </a:lnTo>
                  <a:lnTo>
                    <a:pt x="31145" y="41968"/>
                  </a:lnTo>
                  <a:lnTo>
                    <a:pt x="25235" y="0"/>
                  </a:lnTo>
                  <a:lnTo>
                    <a:pt x="62063" y="20756"/>
                  </a:lnTo>
                  <a:lnTo>
                    <a:pt x="100029" y="1825"/>
                  </a:lnTo>
                  <a:lnTo>
                    <a:pt x="91844" y="43564"/>
                  </a:lnTo>
                  <a:lnTo>
                    <a:pt x="121171" y="73900"/>
                  </a:lnTo>
                  <a:lnTo>
                    <a:pt x="79114" y="78918"/>
                  </a:lnTo>
                  <a:lnTo>
                    <a:pt x="59335" y="116551"/>
                  </a:lnTo>
                  <a:close/>
                </a:path>
              </a:pathLst>
            </a:custGeom>
            <a:solidFill>
              <a:srgbClr val="FFFFFF">
                <a:alpha val="878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3"/>
            <p:cNvSpPr/>
            <p:nvPr/>
          </p:nvSpPr>
          <p:spPr>
            <a:xfrm rot="10800000" flipH="1">
              <a:off x="3093750" y="632320"/>
              <a:ext cx="17504" cy="14401"/>
            </a:xfrm>
            <a:custGeom>
              <a:avLst/>
              <a:gdLst/>
              <a:ahLst/>
              <a:cxnLst/>
              <a:rect l="l" t="t" r="r" b="b"/>
              <a:pathLst>
                <a:path w="11366" h="9351" extrusionOk="0">
                  <a:moveTo>
                    <a:pt x="8867" y="3649"/>
                  </a:moveTo>
                  <a:lnTo>
                    <a:pt x="0" y="0"/>
                  </a:lnTo>
                  <a:lnTo>
                    <a:pt x="5683" y="8667"/>
                  </a:lnTo>
                  <a:lnTo>
                    <a:pt x="10230" y="9352"/>
                  </a:lnTo>
                  <a:lnTo>
                    <a:pt x="10685" y="9352"/>
                  </a:lnTo>
                  <a:lnTo>
                    <a:pt x="11140" y="9352"/>
                  </a:lnTo>
                  <a:lnTo>
                    <a:pt x="11367" y="9352"/>
                  </a:lnTo>
                  <a:lnTo>
                    <a:pt x="10685" y="7983"/>
                  </a:lnTo>
                  <a:lnTo>
                    <a:pt x="8867" y="3649"/>
                  </a:lnTo>
                  <a:close/>
                </a:path>
              </a:pathLst>
            </a:custGeom>
            <a:solidFill>
              <a:srgbClr val="FFFFFF">
                <a:alpha val="8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3"/>
            <p:cNvSpPr/>
            <p:nvPr/>
          </p:nvSpPr>
          <p:spPr>
            <a:xfrm rot="10800000" flipH="1">
              <a:off x="1328691" y="1868822"/>
              <a:ext cx="122884" cy="118371"/>
            </a:xfrm>
            <a:custGeom>
              <a:avLst/>
              <a:gdLst/>
              <a:ahLst/>
              <a:cxnLst/>
              <a:rect l="l" t="t" r="r" b="b"/>
              <a:pathLst>
                <a:path w="79795" h="76864" extrusionOk="0">
                  <a:moveTo>
                    <a:pt x="41375" y="76865"/>
                  </a:moveTo>
                  <a:lnTo>
                    <a:pt x="27735" y="52688"/>
                  </a:lnTo>
                  <a:lnTo>
                    <a:pt x="0" y="49951"/>
                  </a:lnTo>
                  <a:lnTo>
                    <a:pt x="19096" y="29651"/>
                  </a:lnTo>
                  <a:lnTo>
                    <a:pt x="12958" y="2509"/>
                  </a:lnTo>
                  <a:lnTo>
                    <a:pt x="38193" y="14141"/>
                  </a:lnTo>
                  <a:lnTo>
                    <a:pt x="62290" y="0"/>
                  </a:lnTo>
                  <a:lnTo>
                    <a:pt x="58880" y="27598"/>
                  </a:lnTo>
                  <a:lnTo>
                    <a:pt x="79796" y="46073"/>
                  </a:lnTo>
                  <a:lnTo>
                    <a:pt x="52288" y="51319"/>
                  </a:lnTo>
                  <a:lnTo>
                    <a:pt x="41375" y="76865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3"/>
            <p:cNvSpPr/>
            <p:nvPr/>
          </p:nvSpPr>
          <p:spPr>
            <a:xfrm rot="10800000" flipH="1">
              <a:off x="1591096" y="1349976"/>
              <a:ext cx="59167" cy="59361"/>
            </a:xfrm>
            <a:custGeom>
              <a:avLst/>
              <a:gdLst/>
              <a:ahLst/>
              <a:cxnLst/>
              <a:rect l="l" t="t" r="r" b="b"/>
              <a:pathLst>
                <a:path w="38420" h="38546" extrusionOk="0">
                  <a:moveTo>
                    <a:pt x="35010" y="4105"/>
                  </a:moveTo>
                  <a:lnTo>
                    <a:pt x="30464" y="16878"/>
                  </a:lnTo>
                  <a:lnTo>
                    <a:pt x="38420" y="28054"/>
                  </a:lnTo>
                  <a:lnTo>
                    <a:pt x="24780" y="27598"/>
                  </a:lnTo>
                  <a:lnTo>
                    <a:pt x="16596" y="38546"/>
                  </a:lnTo>
                  <a:lnTo>
                    <a:pt x="12731" y="25545"/>
                  </a:lnTo>
                  <a:lnTo>
                    <a:pt x="0" y="21212"/>
                  </a:lnTo>
                  <a:lnTo>
                    <a:pt x="11140" y="13457"/>
                  </a:lnTo>
                  <a:lnTo>
                    <a:pt x="11140" y="0"/>
                  </a:lnTo>
                  <a:lnTo>
                    <a:pt x="22052" y="8211"/>
                  </a:lnTo>
                  <a:lnTo>
                    <a:pt x="35010" y="4105"/>
                  </a:lnTo>
                  <a:close/>
                </a:path>
              </a:pathLst>
            </a:custGeom>
            <a:solidFill>
              <a:srgbClr val="FFFFFF">
                <a:alpha val="4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3"/>
            <p:cNvSpPr/>
            <p:nvPr/>
          </p:nvSpPr>
          <p:spPr>
            <a:xfrm rot="10800000" flipH="1">
              <a:off x="2882367" y="899668"/>
              <a:ext cx="64059" cy="85704"/>
            </a:xfrm>
            <a:custGeom>
              <a:avLst/>
              <a:gdLst/>
              <a:ahLst/>
              <a:cxnLst/>
              <a:rect l="l" t="t" r="r" b="b"/>
              <a:pathLst>
                <a:path w="41597" h="55652" extrusionOk="0">
                  <a:moveTo>
                    <a:pt x="18349" y="200"/>
                  </a:moveTo>
                  <a:cubicBezTo>
                    <a:pt x="18235" y="569"/>
                    <a:pt x="18235" y="971"/>
                    <a:pt x="18349" y="1340"/>
                  </a:cubicBezTo>
                  <a:lnTo>
                    <a:pt x="18349" y="5218"/>
                  </a:lnTo>
                  <a:lnTo>
                    <a:pt x="18349" y="5218"/>
                  </a:lnTo>
                  <a:cubicBezTo>
                    <a:pt x="17849" y="4650"/>
                    <a:pt x="16985" y="4597"/>
                    <a:pt x="16417" y="5097"/>
                  </a:cubicBezTo>
                  <a:cubicBezTo>
                    <a:pt x="16371" y="5133"/>
                    <a:pt x="16349" y="5174"/>
                    <a:pt x="16303" y="5218"/>
                  </a:cubicBezTo>
                  <a:lnTo>
                    <a:pt x="16303" y="5218"/>
                  </a:lnTo>
                  <a:lnTo>
                    <a:pt x="16303" y="5218"/>
                  </a:lnTo>
                  <a:lnTo>
                    <a:pt x="16303" y="5218"/>
                  </a:lnTo>
                  <a:lnTo>
                    <a:pt x="19486" y="7955"/>
                  </a:lnTo>
                  <a:lnTo>
                    <a:pt x="19486" y="11376"/>
                  </a:lnTo>
                  <a:lnTo>
                    <a:pt x="16758" y="9095"/>
                  </a:lnTo>
                  <a:cubicBezTo>
                    <a:pt x="16258" y="8527"/>
                    <a:pt x="15394" y="8475"/>
                    <a:pt x="14825" y="8974"/>
                  </a:cubicBezTo>
                  <a:cubicBezTo>
                    <a:pt x="14780" y="9011"/>
                    <a:pt x="14757" y="9052"/>
                    <a:pt x="14712" y="9095"/>
                  </a:cubicBezTo>
                  <a:cubicBezTo>
                    <a:pt x="14552" y="9458"/>
                    <a:pt x="14552" y="9873"/>
                    <a:pt x="14712" y="10236"/>
                  </a:cubicBezTo>
                  <a:lnTo>
                    <a:pt x="14712" y="10236"/>
                  </a:lnTo>
                  <a:lnTo>
                    <a:pt x="14712" y="10236"/>
                  </a:lnTo>
                  <a:lnTo>
                    <a:pt x="19713" y="14569"/>
                  </a:lnTo>
                  <a:lnTo>
                    <a:pt x="19713" y="17762"/>
                  </a:lnTo>
                  <a:lnTo>
                    <a:pt x="16985" y="15482"/>
                  </a:lnTo>
                  <a:lnTo>
                    <a:pt x="16985" y="13429"/>
                  </a:lnTo>
                  <a:cubicBezTo>
                    <a:pt x="16985" y="13429"/>
                    <a:pt x="16985" y="13429"/>
                    <a:pt x="16985" y="13429"/>
                  </a:cubicBezTo>
                  <a:lnTo>
                    <a:pt x="15621" y="13429"/>
                  </a:lnTo>
                  <a:lnTo>
                    <a:pt x="15621" y="13429"/>
                  </a:lnTo>
                  <a:cubicBezTo>
                    <a:pt x="15189" y="13223"/>
                    <a:pt x="14689" y="13223"/>
                    <a:pt x="14257" y="13429"/>
                  </a:cubicBezTo>
                  <a:lnTo>
                    <a:pt x="14257" y="13429"/>
                  </a:lnTo>
                  <a:cubicBezTo>
                    <a:pt x="14053" y="13940"/>
                    <a:pt x="14053" y="14514"/>
                    <a:pt x="14257" y="15025"/>
                  </a:cubicBezTo>
                  <a:lnTo>
                    <a:pt x="14257" y="15025"/>
                  </a:lnTo>
                  <a:lnTo>
                    <a:pt x="16076" y="16622"/>
                  </a:lnTo>
                  <a:lnTo>
                    <a:pt x="17212" y="20727"/>
                  </a:lnTo>
                  <a:lnTo>
                    <a:pt x="13802" y="19131"/>
                  </a:lnTo>
                  <a:lnTo>
                    <a:pt x="11756" y="12973"/>
                  </a:lnTo>
                  <a:lnTo>
                    <a:pt x="11756" y="12973"/>
                  </a:lnTo>
                  <a:cubicBezTo>
                    <a:pt x="11233" y="12507"/>
                    <a:pt x="10461" y="12507"/>
                    <a:pt x="9938" y="12973"/>
                  </a:cubicBezTo>
                  <a:cubicBezTo>
                    <a:pt x="9938" y="12973"/>
                    <a:pt x="9938" y="12973"/>
                    <a:pt x="9938" y="14341"/>
                  </a:cubicBezTo>
                  <a:lnTo>
                    <a:pt x="9938" y="14341"/>
                  </a:lnTo>
                  <a:lnTo>
                    <a:pt x="11074" y="17534"/>
                  </a:lnTo>
                  <a:lnTo>
                    <a:pt x="7891" y="16166"/>
                  </a:lnTo>
                  <a:lnTo>
                    <a:pt x="7891" y="12516"/>
                  </a:lnTo>
                  <a:lnTo>
                    <a:pt x="7891" y="12516"/>
                  </a:lnTo>
                  <a:lnTo>
                    <a:pt x="7891" y="12516"/>
                  </a:lnTo>
                  <a:lnTo>
                    <a:pt x="6755" y="12516"/>
                  </a:lnTo>
                  <a:cubicBezTo>
                    <a:pt x="6096" y="12628"/>
                    <a:pt x="5618" y="13210"/>
                    <a:pt x="5618" y="13885"/>
                  </a:cubicBezTo>
                  <a:cubicBezTo>
                    <a:pt x="5618" y="13885"/>
                    <a:pt x="5618" y="13885"/>
                    <a:pt x="5618" y="13885"/>
                  </a:cubicBezTo>
                  <a:lnTo>
                    <a:pt x="5618" y="13885"/>
                  </a:lnTo>
                  <a:lnTo>
                    <a:pt x="2208" y="12288"/>
                  </a:lnTo>
                  <a:cubicBezTo>
                    <a:pt x="1708" y="11720"/>
                    <a:pt x="844" y="11668"/>
                    <a:pt x="276" y="12167"/>
                  </a:cubicBezTo>
                  <a:cubicBezTo>
                    <a:pt x="230" y="12204"/>
                    <a:pt x="208" y="12245"/>
                    <a:pt x="162" y="12288"/>
                  </a:cubicBezTo>
                  <a:lnTo>
                    <a:pt x="162" y="12288"/>
                  </a:lnTo>
                  <a:cubicBezTo>
                    <a:pt x="-43" y="12642"/>
                    <a:pt x="-43" y="13075"/>
                    <a:pt x="162" y="13429"/>
                  </a:cubicBezTo>
                  <a:lnTo>
                    <a:pt x="3800" y="15253"/>
                  </a:lnTo>
                  <a:lnTo>
                    <a:pt x="3800" y="15253"/>
                  </a:lnTo>
                  <a:cubicBezTo>
                    <a:pt x="3549" y="15757"/>
                    <a:pt x="3549" y="16346"/>
                    <a:pt x="3800" y="16850"/>
                  </a:cubicBezTo>
                  <a:lnTo>
                    <a:pt x="3800" y="16850"/>
                  </a:lnTo>
                  <a:cubicBezTo>
                    <a:pt x="3800" y="16850"/>
                    <a:pt x="3800" y="16850"/>
                    <a:pt x="3800" y="16850"/>
                  </a:cubicBezTo>
                  <a:lnTo>
                    <a:pt x="3800" y="16850"/>
                  </a:lnTo>
                  <a:lnTo>
                    <a:pt x="7437" y="15482"/>
                  </a:lnTo>
                  <a:lnTo>
                    <a:pt x="10620" y="17078"/>
                  </a:lnTo>
                  <a:lnTo>
                    <a:pt x="7209" y="18219"/>
                  </a:lnTo>
                  <a:cubicBezTo>
                    <a:pt x="6869" y="18695"/>
                    <a:pt x="6869" y="19338"/>
                    <a:pt x="7209" y="19815"/>
                  </a:cubicBezTo>
                  <a:lnTo>
                    <a:pt x="7209" y="19815"/>
                  </a:lnTo>
                  <a:cubicBezTo>
                    <a:pt x="7573" y="19936"/>
                    <a:pt x="7983" y="19936"/>
                    <a:pt x="8346" y="19815"/>
                  </a:cubicBezTo>
                  <a:lnTo>
                    <a:pt x="8346" y="19815"/>
                  </a:lnTo>
                  <a:lnTo>
                    <a:pt x="14484" y="17762"/>
                  </a:lnTo>
                  <a:lnTo>
                    <a:pt x="17440" y="19131"/>
                  </a:lnTo>
                  <a:lnTo>
                    <a:pt x="14257" y="20271"/>
                  </a:lnTo>
                  <a:lnTo>
                    <a:pt x="11984" y="20271"/>
                  </a:lnTo>
                  <a:cubicBezTo>
                    <a:pt x="11211" y="20276"/>
                    <a:pt x="10506" y="20718"/>
                    <a:pt x="10165" y="21412"/>
                  </a:cubicBezTo>
                  <a:lnTo>
                    <a:pt x="10165" y="21412"/>
                  </a:lnTo>
                  <a:cubicBezTo>
                    <a:pt x="10165" y="21412"/>
                    <a:pt x="10165" y="21412"/>
                    <a:pt x="10165" y="21412"/>
                  </a:cubicBezTo>
                  <a:cubicBezTo>
                    <a:pt x="10165" y="21412"/>
                    <a:pt x="10165" y="21412"/>
                    <a:pt x="10165" y="22780"/>
                  </a:cubicBezTo>
                  <a:lnTo>
                    <a:pt x="10165" y="22780"/>
                  </a:lnTo>
                  <a:cubicBezTo>
                    <a:pt x="10529" y="22922"/>
                    <a:pt x="10938" y="22922"/>
                    <a:pt x="11302" y="22780"/>
                  </a:cubicBezTo>
                  <a:lnTo>
                    <a:pt x="11302" y="22780"/>
                  </a:lnTo>
                  <a:lnTo>
                    <a:pt x="13575" y="22780"/>
                  </a:lnTo>
                  <a:lnTo>
                    <a:pt x="17667" y="23921"/>
                  </a:lnTo>
                  <a:lnTo>
                    <a:pt x="14712" y="25973"/>
                  </a:lnTo>
                  <a:lnTo>
                    <a:pt x="8346" y="24833"/>
                  </a:lnTo>
                  <a:lnTo>
                    <a:pt x="8346" y="24833"/>
                  </a:lnTo>
                  <a:cubicBezTo>
                    <a:pt x="8346" y="24833"/>
                    <a:pt x="8346" y="24833"/>
                    <a:pt x="8346" y="24833"/>
                  </a:cubicBezTo>
                  <a:lnTo>
                    <a:pt x="8346" y="24833"/>
                  </a:lnTo>
                  <a:lnTo>
                    <a:pt x="8346" y="24833"/>
                  </a:lnTo>
                  <a:cubicBezTo>
                    <a:pt x="8346" y="24833"/>
                    <a:pt x="8346" y="26201"/>
                    <a:pt x="9483" y="26201"/>
                  </a:cubicBezTo>
                  <a:lnTo>
                    <a:pt x="13121" y="26201"/>
                  </a:lnTo>
                  <a:lnTo>
                    <a:pt x="10165" y="28254"/>
                  </a:lnTo>
                  <a:lnTo>
                    <a:pt x="6528" y="28254"/>
                  </a:lnTo>
                  <a:lnTo>
                    <a:pt x="6528" y="28254"/>
                  </a:lnTo>
                  <a:cubicBezTo>
                    <a:pt x="6027" y="28008"/>
                    <a:pt x="5436" y="28008"/>
                    <a:pt x="4936" y="28254"/>
                  </a:cubicBezTo>
                  <a:lnTo>
                    <a:pt x="4936" y="28254"/>
                  </a:lnTo>
                  <a:cubicBezTo>
                    <a:pt x="4686" y="28679"/>
                    <a:pt x="4686" y="29199"/>
                    <a:pt x="4936" y="29623"/>
                  </a:cubicBezTo>
                  <a:lnTo>
                    <a:pt x="4936" y="29623"/>
                  </a:lnTo>
                  <a:lnTo>
                    <a:pt x="1754" y="31676"/>
                  </a:lnTo>
                  <a:cubicBezTo>
                    <a:pt x="1594" y="32118"/>
                    <a:pt x="1594" y="32602"/>
                    <a:pt x="1754" y="33044"/>
                  </a:cubicBezTo>
                  <a:lnTo>
                    <a:pt x="1754" y="33044"/>
                  </a:lnTo>
                  <a:cubicBezTo>
                    <a:pt x="2140" y="33548"/>
                    <a:pt x="2845" y="33651"/>
                    <a:pt x="3345" y="33272"/>
                  </a:cubicBezTo>
                  <a:cubicBezTo>
                    <a:pt x="3436" y="33208"/>
                    <a:pt x="3504" y="33131"/>
                    <a:pt x="3572" y="33044"/>
                  </a:cubicBezTo>
                  <a:lnTo>
                    <a:pt x="6982" y="30763"/>
                  </a:lnTo>
                  <a:lnTo>
                    <a:pt x="6982" y="44220"/>
                  </a:lnTo>
                  <a:lnTo>
                    <a:pt x="6982" y="44220"/>
                  </a:lnTo>
                  <a:cubicBezTo>
                    <a:pt x="6982" y="44895"/>
                    <a:pt x="7460" y="45477"/>
                    <a:pt x="8119" y="45589"/>
                  </a:cubicBezTo>
                  <a:lnTo>
                    <a:pt x="9483" y="45589"/>
                  </a:lnTo>
                  <a:lnTo>
                    <a:pt x="9483" y="45589"/>
                  </a:lnTo>
                  <a:lnTo>
                    <a:pt x="9483" y="41711"/>
                  </a:lnTo>
                  <a:lnTo>
                    <a:pt x="12211" y="39659"/>
                  </a:lnTo>
                  <a:lnTo>
                    <a:pt x="12211" y="43308"/>
                  </a:lnTo>
                  <a:lnTo>
                    <a:pt x="12211" y="43308"/>
                  </a:lnTo>
                  <a:cubicBezTo>
                    <a:pt x="12416" y="43965"/>
                    <a:pt x="12916" y="44478"/>
                    <a:pt x="13575" y="44676"/>
                  </a:cubicBezTo>
                  <a:lnTo>
                    <a:pt x="14939" y="44676"/>
                  </a:lnTo>
                  <a:lnTo>
                    <a:pt x="14939" y="44676"/>
                  </a:lnTo>
                  <a:lnTo>
                    <a:pt x="16076" y="38290"/>
                  </a:lnTo>
                  <a:lnTo>
                    <a:pt x="18804" y="36465"/>
                  </a:lnTo>
                  <a:lnTo>
                    <a:pt x="18804" y="39887"/>
                  </a:lnTo>
                  <a:lnTo>
                    <a:pt x="17440" y="41483"/>
                  </a:lnTo>
                  <a:cubicBezTo>
                    <a:pt x="17440" y="41483"/>
                    <a:pt x="17440" y="41483"/>
                    <a:pt x="17440" y="41483"/>
                  </a:cubicBezTo>
                  <a:cubicBezTo>
                    <a:pt x="17440" y="41483"/>
                    <a:pt x="17440" y="41483"/>
                    <a:pt x="17440" y="41483"/>
                  </a:cubicBezTo>
                  <a:lnTo>
                    <a:pt x="17440" y="41483"/>
                  </a:lnTo>
                  <a:lnTo>
                    <a:pt x="18576" y="41483"/>
                  </a:lnTo>
                  <a:lnTo>
                    <a:pt x="18576" y="41483"/>
                  </a:lnTo>
                  <a:lnTo>
                    <a:pt x="19940" y="41483"/>
                  </a:lnTo>
                  <a:lnTo>
                    <a:pt x="19940" y="41483"/>
                  </a:lnTo>
                  <a:lnTo>
                    <a:pt x="19940" y="39202"/>
                  </a:lnTo>
                  <a:lnTo>
                    <a:pt x="22896" y="36009"/>
                  </a:lnTo>
                  <a:lnTo>
                    <a:pt x="22896" y="39659"/>
                  </a:lnTo>
                  <a:lnTo>
                    <a:pt x="18576" y="44676"/>
                  </a:lnTo>
                  <a:lnTo>
                    <a:pt x="18576" y="44676"/>
                  </a:lnTo>
                  <a:lnTo>
                    <a:pt x="18576" y="44676"/>
                  </a:lnTo>
                  <a:cubicBezTo>
                    <a:pt x="18576" y="44676"/>
                    <a:pt x="18576" y="44676"/>
                    <a:pt x="18576" y="45817"/>
                  </a:cubicBezTo>
                  <a:cubicBezTo>
                    <a:pt x="19077" y="46385"/>
                    <a:pt x="19940" y="46437"/>
                    <a:pt x="20509" y="45938"/>
                  </a:cubicBezTo>
                  <a:cubicBezTo>
                    <a:pt x="20554" y="45901"/>
                    <a:pt x="20577" y="45860"/>
                    <a:pt x="20623" y="45817"/>
                  </a:cubicBezTo>
                  <a:lnTo>
                    <a:pt x="22896" y="43080"/>
                  </a:lnTo>
                  <a:lnTo>
                    <a:pt x="22896" y="46729"/>
                  </a:lnTo>
                  <a:lnTo>
                    <a:pt x="20395" y="49466"/>
                  </a:lnTo>
                  <a:lnTo>
                    <a:pt x="20395" y="49466"/>
                  </a:lnTo>
                  <a:cubicBezTo>
                    <a:pt x="20395" y="49466"/>
                    <a:pt x="20395" y="49466"/>
                    <a:pt x="20395" y="50607"/>
                  </a:cubicBezTo>
                  <a:cubicBezTo>
                    <a:pt x="20895" y="51175"/>
                    <a:pt x="21759" y="51227"/>
                    <a:pt x="22328" y="50727"/>
                  </a:cubicBezTo>
                  <a:cubicBezTo>
                    <a:pt x="22373" y="50691"/>
                    <a:pt x="22396" y="50650"/>
                    <a:pt x="22441" y="50607"/>
                  </a:cubicBezTo>
                  <a:lnTo>
                    <a:pt x="22441" y="50607"/>
                  </a:lnTo>
                  <a:lnTo>
                    <a:pt x="22441" y="54484"/>
                  </a:lnTo>
                  <a:cubicBezTo>
                    <a:pt x="22441" y="55239"/>
                    <a:pt x="23055" y="55853"/>
                    <a:pt x="23805" y="55853"/>
                  </a:cubicBezTo>
                  <a:lnTo>
                    <a:pt x="23805" y="55853"/>
                  </a:lnTo>
                  <a:cubicBezTo>
                    <a:pt x="23919" y="55481"/>
                    <a:pt x="23919" y="55084"/>
                    <a:pt x="23805" y="54712"/>
                  </a:cubicBezTo>
                  <a:lnTo>
                    <a:pt x="23805" y="50835"/>
                  </a:lnTo>
                  <a:lnTo>
                    <a:pt x="23805" y="50835"/>
                  </a:lnTo>
                  <a:cubicBezTo>
                    <a:pt x="24305" y="51403"/>
                    <a:pt x="25169" y="51455"/>
                    <a:pt x="25738" y="50956"/>
                  </a:cubicBezTo>
                  <a:cubicBezTo>
                    <a:pt x="25783" y="50919"/>
                    <a:pt x="25806" y="50878"/>
                    <a:pt x="25851" y="50835"/>
                  </a:cubicBezTo>
                  <a:lnTo>
                    <a:pt x="25851" y="50835"/>
                  </a:lnTo>
                  <a:lnTo>
                    <a:pt x="25851" y="50835"/>
                  </a:lnTo>
                  <a:lnTo>
                    <a:pt x="22896" y="48326"/>
                  </a:lnTo>
                  <a:lnTo>
                    <a:pt x="22896" y="44220"/>
                  </a:lnTo>
                  <a:lnTo>
                    <a:pt x="25624" y="46501"/>
                  </a:lnTo>
                  <a:cubicBezTo>
                    <a:pt x="26124" y="47069"/>
                    <a:pt x="26988" y="47121"/>
                    <a:pt x="27556" y="46622"/>
                  </a:cubicBezTo>
                  <a:cubicBezTo>
                    <a:pt x="27602" y="46585"/>
                    <a:pt x="27625" y="46544"/>
                    <a:pt x="27670" y="46501"/>
                  </a:cubicBezTo>
                  <a:cubicBezTo>
                    <a:pt x="27670" y="46501"/>
                    <a:pt x="27670" y="46501"/>
                    <a:pt x="27670" y="45361"/>
                  </a:cubicBezTo>
                  <a:lnTo>
                    <a:pt x="27670" y="45361"/>
                  </a:lnTo>
                  <a:lnTo>
                    <a:pt x="27670" y="45361"/>
                  </a:lnTo>
                  <a:lnTo>
                    <a:pt x="22669" y="41027"/>
                  </a:lnTo>
                  <a:lnTo>
                    <a:pt x="22669" y="37834"/>
                  </a:lnTo>
                  <a:lnTo>
                    <a:pt x="25397" y="40115"/>
                  </a:lnTo>
                  <a:lnTo>
                    <a:pt x="25397" y="42167"/>
                  </a:lnTo>
                  <a:cubicBezTo>
                    <a:pt x="25738" y="42861"/>
                    <a:pt x="26442" y="43303"/>
                    <a:pt x="27215" y="43308"/>
                  </a:cubicBezTo>
                  <a:lnTo>
                    <a:pt x="27215" y="43308"/>
                  </a:lnTo>
                  <a:lnTo>
                    <a:pt x="27215" y="43308"/>
                  </a:lnTo>
                  <a:cubicBezTo>
                    <a:pt x="27215" y="43308"/>
                    <a:pt x="27215" y="43308"/>
                    <a:pt x="28579" y="43308"/>
                  </a:cubicBezTo>
                  <a:lnTo>
                    <a:pt x="28579" y="43308"/>
                  </a:lnTo>
                  <a:cubicBezTo>
                    <a:pt x="28920" y="42831"/>
                    <a:pt x="28920" y="42188"/>
                    <a:pt x="28579" y="41711"/>
                  </a:cubicBezTo>
                  <a:lnTo>
                    <a:pt x="28579" y="41711"/>
                  </a:lnTo>
                  <a:lnTo>
                    <a:pt x="26533" y="40115"/>
                  </a:lnTo>
                  <a:lnTo>
                    <a:pt x="25397" y="36009"/>
                  </a:lnTo>
                  <a:lnTo>
                    <a:pt x="28807" y="37606"/>
                  </a:lnTo>
                  <a:lnTo>
                    <a:pt x="30852" y="43536"/>
                  </a:lnTo>
                  <a:lnTo>
                    <a:pt x="30852" y="43536"/>
                  </a:lnTo>
                  <a:lnTo>
                    <a:pt x="30852" y="43536"/>
                  </a:lnTo>
                  <a:lnTo>
                    <a:pt x="30852" y="43536"/>
                  </a:lnTo>
                  <a:cubicBezTo>
                    <a:pt x="30852" y="43536"/>
                    <a:pt x="31990" y="43536"/>
                    <a:pt x="30852" y="42167"/>
                  </a:cubicBezTo>
                  <a:lnTo>
                    <a:pt x="30852" y="42167"/>
                  </a:lnTo>
                  <a:lnTo>
                    <a:pt x="29716" y="38974"/>
                  </a:lnTo>
                  <a:lnTo>
                    <a:pt x="32898" y="40343"/>
                  </a:lnTo>
                  <a:lnTo>
                    <a:pt x="34263" y="43992"/>
                  </a:lnTo>
                  <a:lnTo>
                    <a:pt x="34263" y="43992"/>
                  </a:lnTo>
                  <a:cubicBezTo>
                    <a:pt x="34263" y="43992"/>
                    <a:pt x="34263" y="43992"/>
                    <a:pt x="36082" y="43992"/>
                  </a:cubicBezTo>
                  <a:cubicBezTo>
                    <a:pt x="36286" y="43559"/>
                    <a:pt x="36286" y="43057"/>
                    <a:pt x="36082" y="42624"/>
                  </a:cubicBezTo>
                  <a:lnTo>
                    <a:pt x="36082" y="42624"/>
                  </a:lnTo>
                  <a:lnTo>
                    <a:pt x="36082" y="42624"/>
                  </a:lnTo>
                  <a:lnTo>
                    <a:pt x="39719" y="44220"/>
                  </a:lnTo>
                  <a:cubicBezTo>
                    <a:pt x="39719" y="44220"/>
                    <a:pt x="41083" y="44220"/>
                    <a:pt x="41537" y="44220"/>
                  </a:cubicBezTo>
                  <a:lnTo>
                    <a:pt x="41537" y="44220"/>
                  </a:lnTo>
                  <a:cubicBezTo>
                    <a:pt x="41628" y="43846"/>
                    <a:pt x="41628" y="43454"/>
                    <a:pt x="41537" y="43080"/>
                  </a:cubicBezTo>
                  <a:lnTo>
                    <a:pt x="37900" y="41255"/>
                  </a:lnTo>
                  <a:lnTo>
                    <a:pt x="39037" y="41255"/>
                  </a:lnTo>
                  <a:cubicBezTo>
                    <a:pt x="39333" y="40760"/>
                    <a:pt x="39333" y="40153"/>
                    <a:pt x="39037" y="39659"/>
                  </a:cubicBezTo>
                  <a:lnTo>
                    <a:pt x="39037" y="39659"/>
                  </a:lnTo>
                  <a:cubicBezTo>
                    <a:pt x="38696" y="39456"/>
                    <a:pt x="38241" y="39456"/>
                    <a:pt x="37900" y="39659"/>
                  </a:cubicBezTo>
                  <a:lnTo>
                    <a:pt x="37900" y="39659"/>
                  </a:lnTo>
                  <a:lnTo>
                    <a:pt x="34036" y="41027"/>
                  </a:lnTo>
                  <a:lnTo>
                    <a:pt x="30852" y="39430"/>
                  </a:lnTo>
                  <a:lnTo>
                    <a:pt x="34490" y="38290"/>
                  </a:lnTo>
                  <a:cubicBezTo>
                    <a:pt x="34740" y="37786"/>
                    <a:pt x="34740" y="37198"/>
                    <a:pt x="34490" y="36693"/>
                  </a:cubicBezTo>
                  <a:lnTo>
                    <a:pt x="34490" y="36693"/>
                  </a:lnTo>
                  <a:cubicBezTo>
                    <a:pt x="34490" y="36693"/>
                    <a:pt x="34490" y="36693"/>
                    <a:pt x="33354" y="35553"/>
                  </a:cubicBezTo>
                  <a:lnTo>
                    <a:pt x="33354" y="35553"/>
                  </a:lnTo>
                  <a:lnTo>
                    <a:pt x="27215" y="37606"/>
                  </a:lnTo>
                  <a:lnTo>
                    <a:pt x="24260" y="36237"/>
                  </a:lnTo>
                  <a:lnTo>
                    <a:pt x="27670" y="35097"/>
                  </a:lnTo>
                  <a:lnTo>
                    <a:pt x="29716" y="35097"/>
                  </a:lnTo>
                  <a:cubicBezTo>
                    <a:pt x="30262" y="35478"/>
                    <a:pt x="30989" y="35478"/>
                    <a:pt x="31534" y="35097"/>
                  </a:cubicBezTo>
                  <a:lnTo>
                    <a:pt x="31534" y="35097"/>
                  </a:lnTo>
                  <a:lnTo>
                    <a:pt x="31534" y="35097"/>
                  </a:lnTo>
                  <a:cubicBezTo>
                    <a:pt x="31534" y="35097"/>
                    <a:pt x="31534" y="35097"/>
                    <a:pt x="31534" y="33728"/>
                  </a:cubicBezTo>
                  <a:lnTo>
                    <a:pt x="31534" y="33728"/>
                  </a:lnTo>
                  <a:cubicBezTo>
                    <a:pt x="31171" y="33587"/>
                    <a:pt x="30762" y="33587"/>
                    <a:pt x="30398" y="33728"/>
                  </a:cubicBezTo>
                  <a:lnTo>
                    <a:pt x="30398" y="33728"/>
                  </a:lnTo>
                  <a:lnTo>
                    <a:pt x="27897" y="33728"/>
                  </a:lnTo>
                  <a:lnTo>
                    <a:pt x="23805" y="32588"/>
                  </a:lnTo>
                  <a:lnTo>
                    <a:pt x="26988" y="30535"/>
                  </a:lnTo>
                  <a:lnTo>
                    <a:pt x="33126" y="31676"/>
                  </a:lnTo>
                  <a:lnTo>
                    <a:pt x="33126" y="31676"/>
                  </a:lnTo>
                  <a:cubicBezTo>
                    <a:pt x="33126" y="31676"/>
                    <a:pt x="34490" y="31676"/>
                    <a:pt x="34718" y="30535"/>
                  </a:cubicBezTo>
                  <a:lnTo>
                    <a:pt x="34718" y="30535"/>
                  </a:lnTo>
                  <a:cubicBezTo>
                    <a:pt x="34718" y="29860"/>
                    <a:pt x="34240" y="29278"/>
                    <a:pt x="33581" y="29167"/>
                  </a:cubicBezTo>
                  <a:lnTo>
                    <a:pt x="29943" y="29167"/>
                  </a:lnTo>
                  <a:lnTo>
                    <a:pt x="32898" y="27114"/>
                  </a:lnTo>
                  <a:lnTo>
                    <a:pt x="36764" y="27114"/>
                  </a:lnTo>
                  <a:lnTo>
                    <a:pt x="36764" y="27114"/>
                  </a:lnTo>
                  <a:cubicBezTo>
                    <a:pt x="36764" y="27114"/>
                    <a:pt x="38355" y="27114"/>
                    <a:pt x="38355" y="25745"/>
                  </a:cubicBezTo>
                  <a:lnTo>
                    <a:pt x="38355" y="25745"/>
                  </a:lnTo>
                  <a:cubicBezTo>
                    <a:pt x="38150" y="25088"/>
                    <a:pt x="37650" y="24575"/>
                    <a:pt x="36991" y="24377"/>
                  </a:cubicBezTo>
                  <a:lnTo>
                    <a:pt x="36991" y="24377"/>
                  </a:lnTo>
                  <a:lnTo>
                    <a:pt x="40173" y="22324"/>
                  </a:lnTo>
                  <a:cubicBezTo>
                    <a:pt x="40333" y="21882"/>
                    <a:pt x="40333" y="21398"/>
                    <a:pt x="40173" y="20956"/>
                  </a:cubicBezTo>
                  <a:cubicBezTo>
                    <a:pt x="40173" y="20956"/>
                    <a:pt x="40173" y="20956"/>
                    <a:pt x="40173" y="20956"/>
                  </a:cubicBezTo>
                  <a:cubicBezTo>
                    <a:pt x="39582" y="20458"/>
                    <a:pt x="38719" y="20458"/>
                    <a:pt x="38127" y="20956"/>
                  </a:cubicBezTo>
                  <a:lnTo>
                    <a:pt x="34945" y="23236"/>
                  </a:lnTo>
                  <a:lnTo>
                    <a:pt x="34945" y="22096"/>
                  </a:lnTo>
                  <a:lnTo>
                    <a:pt x="34945" y="22096"/>
                  </a:lnTo>
                  <a:cubicBezTo>
                    <a:pt x="34945" y="22096"/>
                    <a:pt x="34945" y="20727"/>
                    <a:pt x="33581" y="20727"/>
                  </a:cubicBezTo>
                  <a:cubicBezTo>
                    <a:pt x="32216" y="20727"/>
                    <a:pt x="33581" y="20727"/>
                    <a:pt x="32216" y="20727"/>
                  </a:cubicBezTo>
                  <a:lnTo>
                    <a:pt x="32216" y="20727"/>
                  </a:lnTo>
                  <a:lnTo>
                    <a:pt x="32216" y="24605"/>
                  </a:lnTo>
                  <a:lnTo>
                    <a:pt x="29261" y="26658"/>
                  </a:lnTo>
                  <a:lnTo>
                    <a:pt x="29261" y="23008"/>
                  </a:lnTo>
                  <a:lnTo>
                    <a:pt x="29261" y="23008"/>
                  </a:lnTo>
                  <a:cubicBezTo>
                    <a:pt x="29261" y="22333"/>
                    <a:pt x="28784" y="21752"/>
                    <a:pt x="28125" y="21640"/>
                  </a:cubicBezTo>
                  <a:cubicBezTo>
                    <a:pt x="27625" y="21425"/>
                    <a:pt x="27034" y="21425"/>
                    <a:pt x="26533" y="21640"/>
                  </a:cubicBezTo>
                  <a:cubicBezTo>
                    <a:pt x="26533" y="21640"/>
                    <a:pt x="26533" y="21640"/>
                    <a:pt x="26533" y="21640"/>
                  </a:cubicBezTo>
                  <a:lnTo>
                    <a:pt x="26533" y="28026"/>
                  </a:lnTo>
                  <a:lnTo>
                    <a:pt x="23805" y="29623"/>
                  </a:lnTo>
                  <a:lnTo>
                    <a:pt x="23805" y="26430"/>
                  </a:lnTo>
                  <a:lnTo>
                    <a:pt x="25397" y="24833"/>
                  </a:lnTo>
                  <a:lnTo>
                    <a:pt x="25397" y="24833"/>
                  </a:lnTo>
                  <a:cubicBezTo>
                    <a:pt x="25397" y="24833"/>
                    <a:pt x="25397" y="24833"/>
                    <a:pt x="25397" y="24833"/>
                  </a:cubicBezTo>
                  <a:lnTo>
                    <a:pt x="25397" y="24833"/>
                  </a:lnTo>
                  <a:lnTo>
                    <a:pt x="24260" y="24833"/>
                  </a:lnTo>
                  <a:cubicBezTo>
                    <a:pt x="24260" y="24833"/>
                    <a:pt x="24260" y="24833"/>
                    <a:pt x="24260" y="24833"/>
                  </a:cubicBezTo>
                  <a:lnTo>
                    <a:pt x="24260" y="27114"/>
                  </a:lnTo>
                  <a:lnTo>
                    <a:pt x="21305" y="30307"/>
                  </a:lnTo>
                  <a:lnTo>
                    <a:pt x="21305" y="26430"/>
                  </a:lnTo>
                  <a:lnTo>
                    <a:pt x="25397" y="21640"/>
                  </a:lnTo>
                  <a:lnTo>
                    <a:pt x="25397" y="21640"/>
                  </a:lnTo>
                  <a:cubicBezTo>
                    <a:pt x="25510" y="21270"/>
                    <a:pt x="25510" y="20869"/>
                    <a:pt x="25397" y="20499"/>
                  </a:cubicBezTo>
                  <a:cubicBezTo>
                    <a:pt x="24896" y="19931"/>
                    <a:pt x="24033" y="19879"/>
                    <a:pt x="23464" y="20379"/>
                  </a:cubicBezTo>
                  <a:cubicBezTo>
                    <a:pt x="23419" y="20415"/>
                    <a:pt x="23396" y="20456"/>
                    <a:pt x="23351" y="20499"/>
                  </a:cubicBezTo>
                  <a:lnTo>
                    <a:pt x="21077" y="23236"/>
                  </a:lnTo>
                  <a:lnTo>
                    <a:pt x="21077" y="19587"/>
                  </a:lnTo>
                  <a:lnTo>
                    <a:pt x="23805" y="16850"/>
                  </a:lnTo>
                  <a:lnTo>
                    <a:pt x="23805" y="16850"/>
                  </a:lnTo>
                  <a:cubicBezTo>
                    <a:pt x="23305" y="16282"/>
                    <a:pt x="22441" y="16230"/>
                    <a:pt x="21873" y="16729"/>
                  </a:cubicBezTo>
                  <a:cubicBezTo>
                    <a:pt x="21827" y="16766"/>
                    <a:pt x="21805" y="16807"/>
                    <a:pt x="21759" y="16850"/>
                  </a:cubicBezTo>
                  <a:lnTo>
                    <a:pt x="21759" y="16850"/>
                  </a:lnTo>
                  <a:lnTo>
                    <a:pt x="21759" y="12973"/>
                  </a:lnTo>
                  <a:cubicBezTo>
                    <a:pt x="21759" y="12973"/>
                    <a:pt x="21759" y="11604"/>
                    <a:pt x="20168" y="11604"/>
                  </a:cubicBezTo>
                  <a:close/>
                </a:path>
              </a:pathLst>
            </a:custGeom>
            <a:solidFill>
              <a:srgbClr val="FFFFFF">
                <a:alpha val="678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3"/>
            <p:cNvSpPr/>
            <p:nvPr/>
          </p:nvSpPr>
          <p:spPr>
            <a:xfrm flipH="1">
              <a:off x="5808845" y="6814041"/>
              <a:ext cx="79122" cy="79382"/>
            </a:xfrm>
            <a:custGeom>
              <a:avLst/>
              <a:gdLst/>
              <a:ahLst/>
              <a:cxnLst/>
              <a:rect l="l" t="t" r="r" b="b"/>
              <a:pathLst>
                <a:path w="51378" h="51547" extrusionOk="0">
                  <a:moveTo>
                    <a:pt x="51378" y="25774"/>
                  </a:moveTo>
                  <a:cubicBezTo>
                    <a:pt x="51378" y="40008"/>
                    <a:pt x="39877" y="51547"/>
                    <a:pt x="25689" y="51547"/>
                  </a:cubicBezTo>
                  <a:cubicBezTo>
                    <a:pt x="11501" y="51547"/>
                    <a:pt x="0" y="40008"/>
                    <a:pt x="0" y="25774"/>
                  </a:cubicBezTo>
                  <a:cubicBezTo>
                    <a:pt x="0" y="11539"/>
                    <a:pt x="11501" y="0"/>
                    <a:pt x="25689" y="0"/>
                  </a:cubicBezTo>
                  <a:cubicBezTo>
                    <a:pt x="39877" y="0"/>
                    <a:pt x="51378" y="11539"/>
                    <a:pt x="51378" y="25774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3"/>
            <p:cNvSpPr/>
            <p:nvPr/>
          </p:nvSpPr>
          <p:spPr>
            <a:xfrm flipH="1">
              <a:off x="6878845" y="6467507"/>
              <a:ext cx="49014" cy="49174"/>
            </a:xfrm>
            <a:custGeom>
              <a:avLst/>
              <a:gdLst/>
              <a:ahLst/>
              <a:cxnLst/>
              <a:rect l="l" t="t" r="r" b="b"/>
              <a:pathLst>
                <a:path w="31827" h="31931" extrusionOk="0">
                  <a:moveTo>
                    <a:pt x="9" y="16394"/>
                  </a:moveTo>
                  <a:cubicBezTo>
                    <a:pt x="9" y="25084"/>
                    <a:pt x="7033" y="32132"/>
                    <a:pt x="15695" y="32132"/>
                  </a:cubicBezTo>
                  <a:cubicBezTo>
                    <a:pt x="15763" y="32132"/>
                    <a:pt x="15854" y="32132"/>
                    <a:pt x="15922" y="32132"/>
                  </a:cubicBezTo>
                  <a:cubicBezTo>
                    <a:pt x="24629" y="32132"/>
                    <a:pt x="31722" y="25129"/>
                    <a:pt x="31836" y="16394"/>
                  </a:cubicBezTo>
                  <a:cubicBezTo>
                    <a:pt x="31836" y="7544"/>
                    <a:pt x="24743" y="314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ubicBezTo>
                    <a:pt x="9" y="16234"/>
                    <a:pt x="9" y="16325"/>
                    <a:pt x="9" y="16394"/>
                  </a:cubicBezTo>
                  <a:close/>
                </a:path>
              </a:pathLst>
            </a:custGeom>
            <a:solidFill>
              <a:srgbClr val="C5A57E">
                <a:alpha val="968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3"/>
            <p:cNvSpPr/>
            <p:nvPr/>
          </p:nvSpPr>
          <p:spPr>
            <a:xfrm flipH="1">
              <a:off x="6382168" y="6328918"/>
              <a:ext cx="141789" cy="140522"/>
            </a:xfrm>
            <a:custGeom>
              <a:avLst/>
              <a:gdLst/>
              <a:ahLst/>
              <a:cxnLst/>
              <a:rect l="l" t="t" r="r" b="b"/>
              <a:pathLst>
                <a:path w="92071" h="91248" extrusionOk="0">
                  <a:moveTo>
                    <a:pt x="9" y="45831"/>
                  </a:moveTo>
                  <a:cubicBezTo>
                    <a:pt x="622" y="71208"/>
                    <a:pt x="21310" y="91455"/>
                    <a:pt x="46613" y="91448"/>
                  </a:cubicBezTo>
                  <a:cubicBezTo>
                    <a:pt x="71734" y="91448"/>
                    <a:pt x="92081" y="71026"/>
                    <a:pt x="92081" y="45831"/>
                  </a:cubicBezTo>
                  <a:cubicBezTo>
                    <a:pt x="92081" y="20637"/>
                    <a:pt x="71734" y="214"/>
                    <a:pt x="46613" y="214"/>
                  </a:cubicBezTo>
                  <a:cubicBezTo>
                    <a:pt x="21515" y="-415"/>
                    <a:pt x="645" y="19492"/>
                    <a:pt x="31" y="44677"/>
                  </a:cubicBezTo>
                  <a:cubicBezTo>
                    <a:pt x="9" y="45060"/>
                    <a:pt x="9" y="45446"/>
                    <a:pt x="9" y="45831"/>
                  </a:cubicBezTo>
                  <a:close/>
                </a:path>
              </a:pathLst>
            </a:custGeom>
            <a:solidFill>
              <a:srgbClr val="ADA183">
                <a:alpha val="9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3"/>
            <p:cNvSpPr/>
            <p:nvPr/>
          </p:nvSpPr>
          <p:spPr>
            <a:xfrm flipH="1">
              <a:off x="7046248" y="6301754"/>
              <a:ext cx="134159" cy="135822"/>
            </a:xfrm>
            <a:custGeom>
              <a:avLst/>
              <a:gdLst/>
              <a:ahLst/>
              <a:cxnLst/>
              <a:rect l="l" t="t" r="r" b="b"/>
              <a:pathLst>
                <a:path w="87116" h="88196" extrusionOk="0">
                  <a:moveTo>
                    <a:pt x="2222" y="57755"/>
                  </a:moveTo>
                  <a:cubicBezTo>
                    <a:pt x="9588" y="80915"/>
                    <a:pt x="34277" y="93694"/>
                    <a:pt x="57374" y="86297"/>
                  </a:cubicBezTo>
                  <a:cubicBezTo>
                    <a:pt x="57397" y="86286"/>
                    <a:pt x="57442" y="86277"/>
                    <a:pt x="57465" y="86266"/>
                  </a:cubicBezTo>
                  <a:cubicBezTo>
                    <a:pt x="80131" y="78376"/>
                    <a:pt x="92361" y="53748"/>
                    <a:pt x="84973" y="30841"/>
                  </a:cubicBezTo>
                  <a:cubicBezTo>
                    <a:pt x="77607" y="7681"/>
                    <a:pt x="52918" y="-5098"/>
                    <a:pt x="29821" y="2298"/>
                  </a:cubicBezTo>
                  <a:cubicBezTo>
                    <a:pt x="29798" y="2310"/>
                    <a:pt x="29753" y="2319"/>
                    <a:pt x="29730" y="2330"/>
                  </a:cubicBezTo>
                  <a:cubicBezTo>
                    <a:pt x="6973" y="10122"/>
                    <a:pt x="-5303" y="34839"/>
                    <a:pt x="2222" y="57755"/>
                  </a:cubicBezTo>
                  <a:close/>
                </a:path>
              </a:pathLst>
            </a:custGeom>
            <a:solidFill>
              <a:srgbClr val="C5A57E">
                <a:alpha val="9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3"/>
            <p:cNvSpPr/>
            <p:nvPr/>
          </p:nvSpPr>
          <p:spPr>
            <a:xfrm flipH="1">
              <a:off x="6743238" y="6406291"/>
              <a:ext cx="41354" cy="41203"/>
            </a:xfrm>
            <a:custGeom>
              <a:avLst/>
              <a:gdLst/>
              <a:ahLst/>
              <a:cxnLst/>
              <a:rect l="l" t="t" r="r" b="b"/>
              <a:pathLst>
                <a:path w="26853" h="26755" extrusionOk="0">
                  <a:moveTo>
                    <a:pt x="704" y="17797"/>
                  </a:moveTo>
                  <a:cubicBezTo>
                    <a:pt x="2955" y="24754"/>
                    <a:pt x="10389" y="28563"/>
                    <a:pt x="17300" y="26305"/>
                  </a:cubicBezTo>
                  <a:cubicBezTo>
                    <a:pt x="17391" y="26282"/>
                    <a:pt x="17459" y="26259"/>
                    <a:pt x="17527" y="26236"/>
                  </a:cubicBezTo>
                  <a:cubicBezTo>
                    <a:pt x="24484" y="24092"/>
                    <a:pt x="28417" y="16702"/>
                    <a:pt x="26280" y="9723"/>
                  </a:cubicBezTo>
                  <a:cubicBezTo>
                    <a:pt x="26235" y="9586"/>
                    <a:pt x="26212" y="9472"/>
                    <a:pt x="26166" y="9358"/>
                  </a:cubicBezTo>
                  <a:cubicBezTo>
                    <a:pt x="23915" y="2401"/>
                    <a:pt x="16482" y="-1408"/>
                    <a:pt x="9571" y="850"/>
                  </a:cubicBezTo>
                  <a:cubicBezTo>
                    <a:pt x="9479" y="873"/>
                    <a:pt x="9411" y="896"/>
                    <a:pt x="9343" y="919"/>
                  </a:cubicBezTo>
                  <a:cubicBezTo>
                    <a:pt x="2387" y="3063"/>
                    <a:pt x="-1546" y="10453"/>
                    <a:pt x="591" y="17432"/>
                  </a:cubicBezTo>
                  <a:cubicBezTo>
                    <a:pt x="636" y="17569"/>
                    <a:pt x="659" y="17683"/>
                    <a:pt x="704" y="17797"/>
                  </a:cubicBezTo>
                  <a:close/>
                </a:path>
              </a:pathLst>
            </a:custGeom>
            <a:solidFill>
              <a:srgbClr val="C5A57E">
                <a:alpha val="9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3"/>
            <p:cNvSpPr/>
            <p:nvPr/>
          </p:nvSpPr>
          <p:spPr>
            <a:xfrm flipH="1">
              <a:off x="6690516" y="6368466"/>
              <a:ext cx="27389" cy="27477"/>
            </a:xfrm>
            <a:custGeom>
              <a:avLst/>
              <a:gdLst/>
              <a:ahLst/>
              <a:cxnLst/>
              <a:rect l="l" t="t" r="r" b="b"/>
              <a:pathLst>
                <a:path w="17785" h="17842" extrusionOk="0">
                  <a:moveTo>
                    <a:pt x="372" y="11958"/>
                  </a:moveTo>
                  <a:cubicBezTo>
                    <a:pt x="2076" y="16558"/>
                    <a:pt x="7055" y="19046"/>
                    <a:pt x="11738" y="17660"/>
                  </a:cubicBezTo>
                  <a:cubicBezTo>
                    <a:pt x="16285" y="16040"/>
                    <a:pt x="18786" y="11132"/>
                    <a:pt x="17422" y="6484"/>
                  </a:cubicBezTo>
                  <a:cubicBezTo>
                    <a:pt x="15899" y="1826"/>
                    <a:pt x="10988" y="-795"/>
                    <a:pt x="6283" y="553"/>
                  </a:cubicBezTo>
                  <a:cubicBezTo>
                    <a:pt x="1599" y="2179"/>
                    <a:pt x="-992" y="7184"/>
                    <a:pt x="372" y="11958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3"/>
            <p:cNvSpPr/>
            <p:nvPr/>
          </p:nvSpPr>
          <p:spPr>
            <a:xfrm flipH="1">
              <a:off x="6956398" y="6395138"/>
              <a:ext cx="23605" cy="24007"/>
            </a:xfrm>
            <a:custGeom>
              <a:avLst/>
              <a:gdLst/>
              <a:ahLst/>
              <a:cxnLst/>
              <a:rect l="l" t="t" r="r" b="b"/>
              <a:pathLst>
                <a:path w="15328" h="15589" extrusionOk="0">
                  <a:moveTo>
                    <a:pt x="398" y="10389"/>
                  </a:moveTo>
                  <a:cubicBezTo>
                    <a:pt x="1580" y="14376"/>
                    <a:pt x="5740" y="16655"/>
                    <a:pt x="9719" y="15480"/>
                  </a:cubicBezTo>
                  <a:cubicBezTo>
                    <a:pt x="9787" y="15457"/>
                    <a:pt x="9878" y="15432"/>
                    <a:pt x="9946" y="15407"/>
                  </a:cubicBezTo>
                  <a:cubicBezTo>
                    <a:pt x="14015" y="14110"/>
                    <a:pt x="16266" y="9749"/>
                    <a:pt x="14970" y="5666"/>
                  </a:cubicBezTo>
                  <a:cubicBezTo>
                    <a:pt x="14970" y="5645"/>
                    <a:pt x="14947" y="5622"/>
                    <a:pt x="14947" y="5600"/>
                  </a:cubicBezTo>
                  <a:cubicBezTo>
                    <a:pt x="13765" y="1613"/>
                    <a:pt x="9605" y="-666"/>
                    <a:pt x="5626" y="509"/>
                  </a:cubicBezTo>
                  <a:cubicBezTo>
                    <a:pt x="5558" y="531"/>
                    <a:pt x="5468" y="557"/>
                    <a:pt x="5399" y="582"/>
                  </a:cubicBezTo>
                  <a:cubicBezTo>
                    <a:pt x="1330" y="1880"/>
                    <a:pt x="-921" y="6241"/>
                    <a:pt x="375" y="10323"/>
                  </a:cubicBezTo>
                  <a:cubicBezTo>
                    <a:pt x="375" y="10344"/>
                    <a:pt x="398" y="10367"/>
                    <a:pt x="398" y="10389"/>
                  </a:cubicBezTo>
                  <a:close/>
                </a:path>
              </a:pathLst>
            </a:custGeom>
            <a:solidFill>
              <a:srgbClr val="ADA183">
                <a:alpha val="8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3" name="Google Shape;463;p3"/>
          <p:cNvGrpSpPr/>
          <p:nvPr/>
        </p:nvGrpSpPr>
        <p:grpSpPr>
          <a:xfrm rot="1185681">
            <a:off x="9642623" y="240393"/>
            <a:ext cx="3064040" cy="4321161"/>
            <a:chOff x="5521751" y="689626"/>
            <a:chExt cx="3064070" cy="4321203"/>
          </a:xfrm>
        </p:grpSpPr>
        <p:sp>
          <p:nvSpPr>
            <p:cNvPr id="464" name="Google Shape;464;p3"/>
            <p:cNvSpPr/>
            <p:nvPr/>
          </p:nvSpPr>
          <p:spPr>
            <a:xfrm>
              <a:off x="6935570" y="1971205"/>
              <a:ext cx="15839" cy="15415"/>
            </a:xfrm>
            <a:custGeom>
              <a:avLst/>
              <a:gdLst/>
              <a:ahLst/>
              <a:cxnLst/>
              <a:rect l="l" t="t" r="r" b="b"/>
              <a:pathLst>
                <a:path w="7274" h="7079" extrusionOk="0">
                  <a:moveTo>
                    <a:pt x="7284" y="3630"/>
                  </a:moveTo>
                  <a:cubicBezTo>
                    <a:pt x="7284" y="5637"/>
                    <a:pt x="5646" y="7279"/>
                    <a:pt x="3647" y="7279"/>
                  </a:cubicBezTo>
                  <a:cubicBezTo>
                    <a:pt x="1646" y="7279"/>
                    <a:pt x="9" y="5637"/>
                    <a:pt x="9" y="3630"/>
                  </a:cubicBezTo>
                  <a:cubicBezTo>
                    <a:pt x="9" y="1737"/>
                    <a:pt x="1532" y="209"/>
                    <a:pt x="3419" y="209"/>
                  </a:cubicBezTo>
                  <a:cubicBezTo>
                    <a:pt x="3487" y="209"/>
                    <a:pt x="3579" y="209"/>
                    <a:pt x="3647" y="209"/>
                  </a:cubicBezTo>
                  <a:cubicBezTo>
                    <a:pt x="5534" y="72"/>
                    <a:pt x="7148" y="1509"/>
                    <a:pt x="7284" y="3402"/>
                  </a:cubicBezTo>
                  <a:cubicBezTo>
                    <a:pt x="7284" y="3471"/>
                    <a:pt x="7284" y="3562"/>
                    <a:pt x="7284" y="3630"/>
                  </a:cubicBezTo>
                  <a:close/>
                </a:path>
              </a:pathLst>
            </a:custGeom>
            <a:solidFill>
              <a:srgbClr val="A0C3CA">
                <a:alpha val="8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6542214" y="1306029"/>
              <a:ext cx="66830" cy="67052"/>
            </a:xfrm>
            <a:custGeom>
              <a:avLst/>
              <a:gdLst/>
              <a:ahLst/>
              <a:cxnLst/>
              <a:rect l="l" t="t" r="r" b="b"/>
              <a:pathLst>
                <a:path w="30691" h="30793" extrusionOk="0">
                  <a:moveTo>
                    <a:pt x="30700" y="15709"/>
                  </a:moveTo>
                  <a:cubicBezTo>
                    <a:pt x="30700" y="24148"/>
                    <a:pt x="23880" y="30991"/>
                    <a:pt x="15469" y="30991"/>
                  </a:cubicBezTo>
                  <a:cubicBezTo>
                    <a:pt x="7056" y="31128"/>
                    <a:pt x="146" y="24377"/>
                    <a:pt x="9" y="15937"/>
                  </a:cubicBezTo>
                  <a:cubicBezTo>
                    <a:pt x="9" y="15869"/>
                    <a:pt x="9" y="15778"/>
                    <a:pt x="9" y="15709"/>
                  </a:cubicBezTo>
                  <a:cubicBezTo>
                    <a:pt x="9" y="7133"/>
                    <a:pt x="6920" y="200"/>
                    <a:pt x="15469" y="200"/>
                  </a:cubicBezTo>
                  <a:cubicBezTo>
                    <a:pt x="23925" y="314"/>
                    <a:pt x="30700" y="7225"/>
                    <a:pt x="30700" y="15709"/>
                  </a:cubicBezTo>
                  <a:close/>
                </a:path>
              </a:pathLst>
            </a:custGeom>
            <a:solidFill>
              <a:srgbClr val="C5A57E">
                <a:alpha val="9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6733699" y="2207519"/>
              <a:ext cx="110388" cy="110754"/>
            </a:xfrm>
            <a:custGeom>
              <a:avLst/>
              <a:gdLst/>
              <a:ahLst/>
              <a:cxnLst/>
              <a:rect l="l" t="t" r="r" b="b"/>
              <a:pathLst>
                <a:path w="50695" h="50863" extrusionOk="0">
                  <a:moveTo>
                    <a:pt x="50705" y="25745"/>
                  </a:moveTo>
                  <a:cubicBezTo>
                    <a:pt x="50705" y="39727"/>
                    <a:pt x="39406" y="51063"/>
                    <a:pt x="25470" y="51063"/>
                  </a:cubicBezTo>
                  <a:cubicBezTo>
                    <a:pt x="11488" y="51063"/>
                    <a:pt x="145" y="39773"/>
                    <a:pt x="9" y="25745"/>
                  </a:cubicBezTo>
                  <a:cubicBezTo>
                    <a:pt x="9" y="11627"/>
                    <a:pt x="11398" y="200"/>
                    <a:pt x="25470" y="200"/>
                  </a:cubicBezTo>
                  <a:cubicBezTo>
                    <a:pt x="39451" y="314"/>
                    <a:pt x="50705" y="11718"/>
                    <a:pt x="50705" y="25745"/>
                  </a:cubicBezTo>
                  <a:close/>
                </a:path>
              </a:pathLst>
            </a:custGeom>
            <a:solidFill>
              <a:srgbClr val="ADA183">
                <a:alpha val="9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6377946" y="1136257"/>
              <a:ext cx="99004" cy="96846"/>
            </a:xfrm>
            <a:custGeom>
              <a:avLst/>
              <a:gdLst/>
              <a:ahLst/>
              <a:cxnLst/>
              <a:rect l="l" t="t" r="r" b="b"/>
              <a:pathLst>
                <a:path w="45467" h="44476" extrusionOk="0">
                  <a:moveTo>
                    <a:pt x="45476" y="23008"/>
                  </a:moveTo>
                  <a:cubicBezTo>
                    <a:pt x="44861" y="35165"/>
                    <a:pt x="34859" y="44699"/>
                    <a:pt x="22742" y="44677"/>
                  </a:cubicBezTo>
                  <a:cubicBezTo>
                    <a:pt x="10625" y="44699"/>
                    <a:pt x="622" y="35165"/>
                    <a:pt x="9" y="23008"/>
                  </a:cubicBezTo>
                  <a:cubicBezTo>
                    <a:pt x="9" y="10418"/>
                    <a:pt x="10193" y="200"/>
                    <a:pt x="22742" y="200"/>
                  </a:cubicBezTo>
                  <a:cubicBezTo>
                    <a:pt x="35291" y="200"/>
                    <a:pt x="45476" y="10418"/>
                    <a:pt x="45476" y="23008"/>
                  </a:cubicBezTo>
                  <a:close/>
                </a:path>
              </a:pathLst>
            </a:custGeom>
            <a:solidFill>
              <a:srgbClr val="E2D8BD">
                <a:alpha val="8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7041951" y="1106967"/>
              <a:ext cx="33660" cy="33771"/>
            </a:xfrm>
            <a:custGeom>
              <a:avLst/>
              <a:gdLst/>
              <a:ahLst/>
              <a:cxnLst/>
              <a:rect l="l" t="t" r="r" b="b"/>
              <a:pathLst>
                <a:path w="15458" h="15509" extrusionOk="0">
                  <a:moveTo>
                    <a:pt x="15467" y="7955"/>
                  </a:moveTo>
                  <a:cubicBezTo>
                    <a:pt x="15467" y="12243"/>
                    <a:pt x="12012" y="15710"/>
                    <a:pt x="7737" y="15710"/>
                  </a:cubicBezTo>
                  <a:cubicBezTo>
                    <a:pt x="3464" y="15710"/>
                    <a:pt x="9" y="12243"/>
                    <a:pt x="9" y="7955"/>
                  </a:cubicBezTo>
                  <a:cubicBezTo>
                    <a:pt x="9" y="3667"/>
                    <a:pt x="3464" y="200"/>
                    <a:pt x="7737" y="200"/>
                  </a:cubicBezTo>
                  <a:cubicBezTo>
                    <a:pt x="12012" y="200"/>
                    <a:pt x="15467" y="3667"/>
                    <a:pt x="15467" y="7955"/>
                  </a:cubicBezTo>
                  <a:close/>
                </a:path>
              </a:pathLst>
            </a:custGeom>
            <a:solidFill>
              <a:srgbClr val="E9E0D4">
                <a:alpha val="9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6480860" y="1938462"/>
              <a:ext cx="112866" cy="113733"/>
            </a:xfrm>
            <a:custGeom>
              <a:avLst/>
              <a:gdLst/>
              <a:ahLst/>
              <a:cxnLst/>
              <a:rect l="l" t="t" r="r" b="b"/>
              <a:pathLst>
                <a:path w="51833" h="52231" extrusionOk="0">
                  <a:moveTo>
                    <a:pt x="51842" y="26430"/>
                  </a:moveTo>
                  <a:cubicBezTo>
                    <a:pt x="51842" y="40799"/>
                    <a:pt x="40248" y="52431"/>
                    <a:pt x="25925" y="52431"/>
                  </a:cubicBezTo>
                  <a:cubicBezTo>
                    <a:pt x="11603" y="52431"/>
                    <a:pt x="9" y="40799"/>
                    <a:pt x="9" y="26430"/>
                  </a:cubicBezTo>
                  <a:cubicBezTo>
                    <a:pt x="9" y="12037"/>
                    <a:pt x="11581" y="314"/>
                    <a:pt x="25925" y="200"/>
                  </a:cubicBezTo>
                  <a:cubicBezTo>
                    <a:pt x="40270" y="337"/>
                    <a:pt x="51842" y="12037"/>
                    <a:pt x="51842" y="26430"/>
                  </a:cubicBezTo>
                  <a:close/>
                </a:path>
              </a:pathLst>
            </a:custGeom>
            <a:solidFill>
              <a:srgbClr val="D1BC94">
                <a:alpha val="9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6047819" y="2325065"/>
              <a:ext cx="20286" cy="20566"/>
            </a:xfrm>
            <a:custGeom>
              <a:avLst/>
              <a:gdLst/>
              <a:ahLst/>
              <a:cxnLst/>
              <a:rect l="l" t="t" r="r" b="b"/>
              <a:pathLst>
                <a:path w="9316" h="9445" extrusionOk="0">
                  <a:moveTo>
                    <a:pt x="1419" y="8230"/>
                  </a:moveTo>
                  <a:cubicBezTo>
                    <a:pt x="-399" y="6496"/>
                    <a:pt x="-468" y="3600"/>
                    <a:pt x="1261" y="1775"/>
                  </a:cubicBezTo>
                  <a:cubicBezTo>
                    <a:pt x="1305" y="1729"/>
                    <a:pt x="1351" y="1661"/>
                    <a:pt x="1419" y="1615"/>
                  </a:cubicBezTo>
                  <a:cubicBezTo>
                    <a:pt x="3148" y="-209"/>
                    <a:pt x="6034" y="-278"/>
                    <a:pt x="7853" y="1456"/>
                  </a:cubicBezTo>
                  <a:cubicBezTo>
                    <a:pt x="7899" y="1501"/>
                    <a:pt x="7967" y="1570"/>
                    <a:pt x="8013" y="1615"/>
                  </a:cubicBezTo>
                  <a:cubicBezTo>
                    <a:pt x="9762" y="3463"/>
                    <a:pt x="9762" y="6382"/>
                    <a:pt x="8013" y="8230"/>
                  </a:cubicBezTo>
                  <a:cubicBezTo>
                    <a:pt x="6284" y="10054"/>
                    <a:pt x="3398" y="10123"/>
                    <a:pt x="1579" y="8389"/>
                  </a:cubicBezTo>
                  <a:cubicBezTo>
                    <a:pt x="1533" y="8344"/>
                    <a:pt x="1465" y="8275"/>
                    <a:pt x="1419" y="8230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7991064" y="4365024"/>
              <a:ext cx="20072" cy="20175"/>
            </a:xfrm>
            <a:custGeom>
              <a:avLst/>
              <a:gdLst/>
              <a:ahLst/>
              <a:cxnLst/>
              <a:rect l="l" t="t" r="r" b="b"/>
              <a:pathLst>
                <a:path w="9218" h="9265" extrusionOk="0">
                  <a:moveTo>
                    <a:pt x="1322" y="8140"/>
                  </a:moveTo>
                  <a:cubicBezTo>
                    <a:pt x="-429" y="6290"/>
                    <a:pt x="-429" y="3375"/>
                    <a:pt x="1322" y="1526"/>
                  </a:cubicBezTo>
                  <a:cubicBezTo>
                    <a:pt x="3163" y="-242"/>
                    <a:pt x="6073" y="-242"/>
                    <a:pt x="7914" y="1526"/>
                  </a:cubicBezTo>
                  <a:cubicBezTo>
                    <a:pt x="9665" y="3375"/>
                    <a:pt x="9665" y="6290"/>
                    <a:pt x="7914" y="8140"/>
                  </a:cubicBezTo>
                  <a:cubicBezTo>
                    <a:pt x="6073" y="9908"/>
                    <a:pt x="3163" y="9908"/>
                    <a:pt x="1322" y="8140"/>
                  </a:cubicBezTo>
                  <a:close/>
                </a:path>
              </a:pathLst>
            </a:custGeom>
            <a:solidFill>
              <a:srgbClr val="E9E0D4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7821751" y="2861088"/>
              <a:ext cx="93254" cy="93606"/>
            </a:xfrm>
            <a:custGeom>
              <a:avLst/>
              <a:gdLst/>
              <a:ahLst/>
              <a:cxnLst/>
              <a:rect l="l" t="t" r="r" b="b"/>
              <a:pathLst>
                <a:path w="42826" h="42988" extrusionOk="0">
                  <a:moveTo>
                    <a:pt x="5685" y="36332"/>
                  </a:moveTo>
                  <a:cubicBezTo>
                    <a:pt x="-2227" y="27893"/>
                    <a:pt x="-1817" y="14618"/>
                    <a:pt x="6594" y="6681"/>
                  </a:cubicBezTo>
                  <a:cubicBezTo>
                    <a:pt x="6662" y="6590"/>
                    <a:pt x="6754" y="6521"/>
                    <a:pt x="6822" y="6453"/>
                  </a:cubicBezTo>
                  <a:cubicBezTo>
                    <a:pt x="14938" y="-1804"/>
                    <a:pt x="28168" y="-1895"/>
                    <a:pt x="36398" y="6247"/>
                  </a:cubicBezTo>
                  <a:cubicBezTo>
                    <a:pt x="36467" y="6316"/>
                    <a:pt x="36535" y="6384"/>
                    <a:pt x="36603" y="6453"/>
                  </a:cubicBezTo>
                  <a:cubicBezTo>
                    <a:pt x="44833" y="14595"/>
                    <a:pt x="44923" y="27870"/>
                    <a:pt x="36807" y="36127"/>
                  </a:cubicBezTo>
                  <a:cubicBezTo>
                    <a:pt x="36739" y="36195"/>
                    <a:pt x="36671" y="36263"/>
                    <a:pt x="36603" y="36332"/>
                  </a:cubicBezTo>
                  <a:cubicBezTo>
                    <a:pt x="28828" y="44908"/>
                    <a:pt x="15597" y="45524"/>
                    <a:pt x="7049" y="37700"/>
                  </a:cubicBezTo>
                  <a:cubicBezTo>
                    <a:pt x="6572" y="37267"/>
                    <a:pt x="6117" y="36811"/>
                    <a:pt x="5685" y="36332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7458475" y="3439530"/>
              <a:ext cx="69475" cy="69704"/>
            </a:xfrm>
            <a:custGeom>
              <a:avLst/>
              <a:gdLst/>
              <a:ahLst/>
              <a:cxnLst/>
              <a:rect l="l" t="t" r="r" b="b"/>
              <a:pathLst>
                <a:path w="31906" h="32011" extrusionOk="0">
                  <a:moveTo>
                    <a:pt x="4595" y="27610"/>
                  </a:moveTo>
                  <a:cubicBezTo>
                    <a:pt x="-1520" y="21246"/>
                    <a:pt x="-1520" y="11165"/>
                    <a:pt x="4595" y="4801"/>
                  </a:cubicBezTo>
                  <a:cubicBezTo>
                    <a:pt x="10937" y="-1334"/>
                    <a:pt x="20986" y="-1334"/>
                    <a:pt x="27329" y="4801"/>
                  </a:cubicBezTo>
                  <a:cubicBezTo>
                    <a:pt x="33444" y="11165"/>
                    <a:pt x="33444" y="21246"/>
                    <a:pt x="27329" y="27610"/>
                  </a:cubicBezTo>
                  <a:cubicBezTo>
                    <a:pt x="20986" y="33745"/>
                    <a:pt x="10937" y="33745"/>
                    <a:pt x="4595" y="27610"/>
                  </a:cubicBezTo>
                  <a:close/>
                </a:path>
              </a:pathLst>
            </a:custGeom>
            <a:solidFill>
              <a:srgbClr val="C5A57E">
                <a:alpha val="7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7226752" y="2591757"/>
              <a:ext cx="132440" cy="132871"/>
            </a:xfrm>
            <a:custGeom>
              <a:avLst/>
              <a:gdLst/>
              <a:ahLst/>
              <a:cxnLst/>
              <a:rect l="l" t="t" r="r" b="b"/>
              <a:pathLst>
                <a:path w="60822" h="61020" extrusionOk="0">
                  <a:moveTo>
                    <a:pt x="8079" y="51284"/>
                  </a:moveTo>
                  <a:cubicBezTo>
                    <a:pt x="-3219" y="39127"/>
                    <a:pt x="-2583" y="20082"/>
                    <a:pt x="9535" y="8723"/>
                  </a:cubicBezTo>
                  <a:cubicBezTo>
                    <a:pt x="9670" y="8632"/>
                    <a:pt x="9784" y="8518"/>
                    <a:pt x="9898" y="8404"/>
                  </a:cubicBezTo>
                  <a:cubicBezTo>
                    <a:pt x="21948" y="-3000"/>
                    <a:pt x="40953" y="-2453"/>
                    <a:pt x="52320" y="9658"/>
                  </a:cubicBezTo>
                  <a:cubicBezTo>
                    <a:pt x="52434" y="9772"/>
                    <a:pt x="52524" y="9886"/>
                    <a:pt x="52638" y="10000"/>
                  </a:cubicBezTo>
                  <a:cubicBezTo>
                    <a:pt x="64073" y="22203"/>
                    <a:pt x="63459" y="41408"/>
                    <a:pt x="51296" y="52880"/>
                  </a:cubicBezTo>
                  <a:cubicBezTo>
                    <a:pt x="51206" y="52949"/>
                    <a:pt x="51138" y="53040"/>
                    <a:pt x="51046" y="53109"/>
                  </a:cubicBezTo>
                  <a:cubicBezTo>
                    <a:pt x="38816" y="64513"/>
                    <a:pt x="19673" y="63806"/>
                    <a:pt x="8307" y="51535"/>
                  </a:cubicBezTo>
                  <a:cubicBezTo>
                    <a:pt x="8239" y="51466"/>
                    <a:pt x="8148" y="51375"/>
                    <a:pt x="8079" y="51284"/>
                  </a:cubicBezTo>
                  <a:close/>
                </a:path>
              </a:pathLst>
            </a:custGeom>
            <a:solidFill>
              <a:srgbClr val="C5A57E">
                <a:alpha val="9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6914459" y="3735990"/>
              <a:ext cx="87289" cy="87873"/>
            </a:xfrm>
            <a:custGeom>
              <a:avLst/>
              <a:gdLst/>
              <a:ahLst/>
              <a:cxnLst/>
              <a:rect l="l" t="t" r="r" b="b"/>
              <a:pathLst>
                <a:path w="40087" h="40355" extrusionOk="0">
                  <a:moveTo>
                    <a:pt x="5389" y="34633"/>
                  </a:moveTo>
                  <a:cubicBezTo>
                    <a:pt x="-2158" y="26527"/>
                    <a:pt x="-1705" y="13827"/>
                    <a:pt x="6367" y="6264"/>
                  </a:cubicBezTo>
                  <a:cubicBezTo>
                    <a:pt x="6413" y="6216"/>
                    <a:pt x="6481" y="6170"/>
                    <a:pt x="6525" y="6122"/>
                  </a:cubicBezTo>
                  <a:cubicBezTo>
                    <a:pt x="14187" y="-1688"/>
                    <a:pt x="26713" y="-1786"/>
                    <a:pt x="34489" y="5901"/>
                  </a:cubicBezTo>
                  <a:cubicBezTo>
                    <a:pt x="34579" y="5974"/>
                    <a:pt x="34647" y="6047"/>
                    <a:pt x="34716" y="6122"/>
                  </a:cubicBezTo>
                  <a:cubicBezTo>
                    <a:pt x="42263" y="14228"/>
                    <a:pt x="41808" y="26928"/>
                    <a:pt x="33738" y="34491"/>
                  </a:cubicBezTo>
                  <a:cubicBezTo>
                    <a:pt x="33670" y="34537"/>
                    <a:pt x="33624" y="34585"/>
                    <a:pt x="33578" y="34633"/>
                  </a:cubicBezTo>
                  <a:cubicBezTo>
                    <a:pt x="25918" y="42442"/>
                    <a:pt x="13391" y="42540"/>
                    <a:pt x="5616" y="34854"/>
                  </a:cubicBezTo>
                  <a:cubicBezTo>
                    <a:pt x="5526" y="34781"/>
                    <a:pt x="5457" y="34706"/>
                    <a:pt x="5389" y="34633"/>
                  </a:cubicBezTo>
                  <a:close/>
                </a:path>
              </a:pathLst>
            </a:custGeom>
            <a:solidFill>
              <a:srgbClr val="ADA183">
                <a:alpha val="7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6720141" y="1698497"/>
              <a:ext cx="61621" cy="62283"/>
            </a:xfrm>
            <a:custGeom>
              <a:avLst/>
              <a:gdLst/>
              <a:ahLst/>
              <a:cxnLst/>
              <a:rect l="l" t="t" r="r" b="b"/>
              <a:pathLst>
                <a:path w="28299" h="28603" extrusionOk="0">
                  <a:moveTo>
                    <a:pt x="7147" y="26748"/>
                  </a:moveTo>
                  <a:cubicBezTo>
                    <a:pt x="371" y="22894"/>
                    <a:pt x="-1992" y="14249"/>
                    <a:pt x="1849" y="7475"/>
                  </a:cubicBezTo>
                  <a:cubicBezTo>
                    <a:pt x="1873" y="7430"/>
                    <a:pt x="1895" y="7407"/>
                    <a:pt x="1918" y="7361"/>
                  </a:cubicBezTo>
                  <a:cubicBezTo>
                    <a:pt x="5759" y="564"/>
                    <a:pt x="14376" y="-1808"/>
                    <a:pt x="21128" y="2047"/>
                  </a:cubicBezTo>
                  <a:cubicBezTo>
                    <a:pt x="21174" y="2070"/>
                    <a:pt x="21196" y="2093"/>
                    <a:pt x="21242" y="2115"/>
                  </a:cubicBezTo>
                  <a:cubicBezTo>
                    <a:pt x="27971" y="6175"/>
                    <a:pt x="30290" y="14842"/>
                    <a:pt x="26470" y="21730"/>
                  </a:cubicBezTo>
                  <a:cubicBezTo>
                    <a:pt x="22697" y="28413"/>
                    <a:pt x="14240" y="30786"/>
                    <a:pt x="7578" y="26999"/>
                  </a:cubicBezTo>
                  <a:cubicBezTo>
                    <a:pt x="7442" y="26931"/>
                    <a:pt x="7283" y="26840"/>
                    <a:pt x="7147" y="26748"/>
                  </a:cubicBezTo>
                  <a:close/>
                </a:path>
              </a:pathLst>
            </a:custGeom>
            <a:solidFill>
              <a:srgbClr val="D7CA91">
                <a:alpha val="7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8114759" y="4335903"/>
              <a:ext cx="50307" cy="50089"/>
            </a:xfrm>
            <a:custGeom>
              <a:avLst/>
              <a:gdLst/>
              <a:ahLst/>
              <a:cxnLst/>
              <a:rect l="l" t="t" r="r" b="b"/>
              <a:pathLst>
                <a:path w="23103" h="23003" extrusionOk="0">
                  <a:moveTo>
                    <a:pt x="3368" y="19695"/>
                  </a:moveTo>
                  <a:cubicBezTo>
                    <a:pt x="-1089" y="15259"/>
                    <a:pt x="-1111" y="8040"/>
                    <a:pt x="3299" y="3567"/>
                  </a:cubicBezTo>
                  <a:cubicBezTo>
                    <a:pt x="3323" y="3545"/>
                    <a:pt x="3345" y="3524"/>
                    <a:pt x="3368" y="3501"/>
                  </a:cubicBezTo>
                  <a:cubicBezTo>
                    <a:pt x="7938" y="-901"/>
                    <a:pt x="15167" y="-901"/>
                    <a:pt x="19736" y="3501"/>
                  </a:cubicBezTo>
                  <a:cubicBezTo>
                    <a:pt x="24237" y="8040"/>
                    <a:pt x="24237" y="15385"/>
                    <a:pt x="19736" y="19924"/>
                  </a:cubicBezTo>
                  <a:cubicBezTo>
                    <a:pt x="15143" y="24385"/>
                    <a:pt x="7824" y="24282"/>
                    <a:pt x="3368" y="19695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3"/>
            <p:cNvSpPr/>
            <p:nvPr/>
          </p:nvSpPr>
          <p:spPr>
            <a:xfrm rot="-2565912">
              <a:off x="7779506" y="3536580"/>
              <a:ext cx="19786" cy="19852"/>
            </a:xfrm>
            <a:custGeom>
              <a:avLst/>
              <a:gdLst/>
              <a:ahLst/>
              <a:cxnLst/>
              <a:rect l="l" t="t" r="r" b="b"/>
              <a:pathLst>
                <a:path w="9093" h="9123" extrusionOk="0">
                  <a:moveTo>
                    <a:pt x="9103" y="4762"/>
                  </a:moveTo>
                  <a:cubicBezTo>
                    <a:pt x="9103" y="7281"/>
                    <a:pt x="7067" y="9323"/>
                    <a:pt x="4556" y="9323"/>
                  </a:cubicBezTo>
                  <a:cubicBezTo>
                    <a:pt x="2044" y="9323"/>
                    <a:pt x="9" y="7281"/>
                    <a:pt x="9" y="4762"/>
                  </a:cubicBezTo>
                  <a:cubicBezTo>
                    <a:pt x="9" y="2242"/>
                    <a:pt x="2044" y="200"/>
                    <a:pt x="4556" y="200"/>
                  </a:cubicBezTo>
                  <a:cubicBezTo>
                    <a:pt x="7067" y="200"/>
                    <a:pt x="9103" y="2242"/>
                    <a:pt x="9103" y="4762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7862567" y="3668724"/>
              <a:ext cx="50159" cy="50546"/>
            </a:xfrm>
            <a:custGeom>
              <a:avLst/>
              <a:gdLst/>
              <a:ahLst/>
              <a:cxnLst/>
              <a:rect l="l" t="t" r="r" b="b"/>
              <a:pathLst>
                <a:path w="23035" h="23213" extrusionOk="0">
                  <a:moveTo>
                    <a:pt x="3299" y="19924"/>
                  </a:moveTo>
                  <a:cubicBezTo>
                    <a:pt x="-1088" y="15334"/>
                    <a:pt x="-1088" y="8090"/>
                    <a:pt x="3299" y="3501"/>
                  </a:cubicBezTo>
                  <a:cubicBezTo>
                    <a:pt x="7868" y="-901"/>
                    <a:pt x="15098" y="-901"/>
                    <a:pt x="19668" y="3501"/>
                  </a:cubicBezTo>
                  <a:cubicBezTo>
                    <a:pt x="24169" y="8040"/>
                    <a:pt x="24169" y="15385"/>
                    <a:pt x="19668" y="19924"/>
                  </a:cubicBezTo>
                  <a:cubicBezTo>
                    <a:pt x="15303" y="24458"/>
                    <a:pt x="8120" y="24590"/>
                    <a:pt x="3595" y="20220"/>
                  </a:cubicBezTo>
                  <a:cubicBezTo>
                    <a:pt x="3505" y="20124"/>
                    <a:pt x="3391" y="20024"/>
                    <a:pt x="3299" y="19924"/>
                  </a:cubicBezTo>
                  <a:close/>
                </a:path>
              </a:pathLst>
            </a:custGeom>
            <a:solidFill>
              <a:srgbClr val="D1BC94">
                <a:alpha val="878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5521751" y="3053013"/>
              <a:ext cx="79627" cy="79755"/>
            </a:xfrm>
            <a:custGeom>
              <a:avLst/>
              <a:gdLst/>
              <a:ahLst/>
              <a:cxnLst/>
              <a:rect l="l" t="t" r="r" b="b"/>
              <a:pathLst>
                <a:path w="36568" h="36627" extrusionOk="0">
                  <a:moveTo>
                    <a:pt x="4880" y="31400"/>
                  </a:moveTo>
                  <a:cubicBezTo>
                    <a:pt x="-1918" y="24147"/>
                    <a:pt x="-1554" y="12743"/>
                    <a:pt x="5676" y="5923"/>
                  </a:cubicBezTo>
                  <a:cubicBezTo>
                    <a:pt x="5789" y="5832"/>
                    <a:pt x="5903" y="5718"/>
                    <a:pt x="6016" y="5627"/>
                  </a:cubicBezTo>
                  <a:cubicBezTo>
                    <a:pt x="12951" y="-1490"/>
                    <a:pt x="24317" y="-1627"/>
                    <a:pt x="31410" y="5330"/>
                  </a:cubicBezTo>
                  <a:cubicBezTo>
                    <a:pt x="31501" y="5421"/>
                    <a:pt x="31615" y="5535"/>
                    <a:pt x="31705" y="5627"/>
                  </a:cubicBezTo>
                  <a:cubicBezTo>
                    <a:pt x="38503" y="12880"/>
                    <a:pt x="38140" y="24284"/>
                    <a:pt x="30910" y="31104"/>
                  </a:cubicBezTo>
                  <a:cubicBezTo>
                    <a:pt x="30797" y="31195"/>
                    <a:pt x="30683" y="31309"/>
                    <a:pt x="30569" y="31400"/>
                  </a:cubicBezTo>
                  <a:cubicBezTo>
                    <a:pt x="23635" y="38517"/>
                    <a:pt x="12269" y="38653"/>
                    <a:pt x="5175" y="31697"/>
                  </a:cubicBezTo>
                  <a:cubicBezTo>
                    <a:pt x="5084" y="31605"/>
                    <a:pt x="4971" y="31492"/>
                    <a:pt x="4880" y="31400"/>
                  </a:cubicBezTo>
                  <a:close/>
                </a:path>
              </a:pathLst>
            </a:custGeom>
            <a:solidFill>
              <a:srgbClr val="D7CA91">
                <a:alpha val="8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7232832" y="3901901"/>
              <a:ext cx="32649" cy="32530"/>
            </a:xfrm>
            <a:custGeom>
              <a:avLst/>
              <a:gdLst/>
              <a:ahLst/>
              <a:cxnLst/>
              <a:rect l="l" t="t" r="r" b="b"/>
              <a:pathLst>
                <a:path w="14994" h="14939" extrusionOk="0">
                  <a:moveTo>
                    <a:pt x="2330" y="12916"/>
                  </a:moveTo>
                  <a:cubicBezTo>
                    <a:pt x="-556" y="10297"/>
                    <a:pt x="-784" y="5827"/>
                    <a:pt x="1830" y="2930"/>
                  </a:cubicBezTo>
                  <a:cubicBezTo>
                    <a:pt x="1990" y="2752"/>
                    <a:pt x="2148" y="2584"/>
                    <a:pt x="2330" y="2424"/>
                  </a:cubicBezTo>
                  <a:cubicBezTo>
                    <a:pt x="5127" y="-473"/>
                    <a:pt x="9719" y="-550"/>
                    <a:pt x="12606" y="2253"/>
                  </a:cubicBezTo>
                  <a:cubicBezTo>
                    <a:pt x="12674" y="2308"/>
                    <a:pt x="12742" y="2367"/>
                    <a:pt x="12788" y="2424"/>
                  </a:cubicBezTo>
                  <a:cubicBezTo>
                    <a:pt x="15676" y="5227"/>
                    <a:pt x="15744" y="9848"/>
                    <a:pt x="12970" y="12745"/>
                  </a:cubicBezTo>
                  <a:cubicBezTo>
                    <a:pt x="12902" y="12802"/>
                    <a:pt x="12856" y="12859"/>
                    <a:pt x="12788" y="12916"/>
                  </a:cubicBezTo>
                  <a:cubicBezTo>
                    <a:pt x="9992" y="15812"/>
                    <a:pt x="5399" y="15890"/>
                    <a:pt x="2490" y="13087"/>
                  </a:cubicBezTo>
                  <a:cubicBezTo>
                    <a:pt x="2444" y="13030"/>
                    <a:pt x="2376" y="12973"/>
                    <a:pt x="2330" y="12916"/>
                  </a:cubicBezTo>
                  <a:close/>
                </a:path>
              </a:pathLst>
            </a:custGeom>
            <a:solidFill>
              <a:srgbClr val="D7CA91">
                <a:alpha val="9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6911425" y="2655381"/>
              <a:ext cx="68918" cy="69147"/>
            </a:xfrm>
            <a:custGeom>
              <a:avLst/>
              <a:gdLst/>
              <a:ahLst/>
              <a:cxnLst/>
              <a:rect l="l" t="t" r="r" b="b"/>
              <a:pathLst>
                <a:path w="31650" h="31755" extrusionOk="0">
                  <a:moveTo>
                    <a:pt x="4509" y="27524"/>
                  </a:moveTo>
                  <a:cubicBezTo>
                    <a:pt x="-1492" y="21115"/>
                    <a:pt x="-1492" y="11125"/>
                    <a:pt x="4509" y="4716"/>
                  </a:cubicBezTo>
                  <a:cubicBezTo>
                    <a:pt x="10898" y="-1306"/>
                    <a:pt x="20855" y="-1306"/>
                    <a:pt x="27243" y="4716"/>
                  </a:cubicBezTo>
                  <a:cubicBezTo>
                    <a:pt x="33131" y="11171"/>
                    <a:pt x="33131" y="21070"/>
                    <a:pt x="27243" y="27524"/>
                  </a:cubicBezTo>
                  <a:cubicBezTo>
                    <a:pt x="20809" y="33432"/>
                    <a:pt x="10944" y="33432"/>
                    <a:pt x="4509" y="27524"/>
                  </a:cubicBezTo>
                  <a:close/>
                </a:path>
              </a:pathLst>
            </a:custGeom>
            <a:solidFill>
              <a:srgbClr val="D7CA91">
                <a:alpha val="6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3"/>
            <p:cNvSpPr/>
            <p:nvPr/>
          </p:nvSpPr>
          <p:spPr>
            <a:xfrm>
              <a:off x="7440081" y="3263533"/>
              <a:ext cx="25732" cy="26047"/>
            </a:xfrm>
            <a:custGeom>
              <a:avLst/>
              <a:gdLst/>
              <a:ahLst/>
              <a:cxnLst/>
              <a:rect l="l" t="t" r="r" b="b"/>
              <a:pathLst>
                <a:path w="11817" h="11962" extrusionOk="0">
                  <a:moveTo>
                    <a:pt x="1680" y="10398"/>
                  </a:moveTo>
                  <a:cubicBezTo>
                    <a:pt x="-549" y="8026"/>
                    <a:pt x="-549" y="4331"/>
                    <a:pt x="1680" y="1959"/>
                  </a:cubicBezTo>
                  <a:cubicBezTo>
                    <a:pt x="3976" y="-367"/>
                    <a:pt x="7727" y="-390"/>
                    <a:pt x="10045" y="1913"/>
                  </a:cubicBezTo>
                  <a:cubicBezTo>
                    <a:pt x="10045" y="1913"/>
                    <a:pt x="10069" y="1936"/>
                    <a:pt x="10091" y="1959"/>
                  </a:cubicBezTo>
                  <a:cubicBezTo>
                    <a:pt x="12342" y="4149"/>
                    <a:pt x="12410" y="7752"/>
                    <a:pt x="10251" y="10010"/>
                  </a:cubicBezTo>
                  <a:cubicBezTo>
                    <a:pt x="10183" y="10079"/>
                    <a:pt x="10137" y="10125"/>
                    <a:pt x="10091" y="10170"/>
                  </a:cubicBezTo>
                  <a:cubicBezTo>
                    <a:pt x="8045" y="12565"/>
                    <a:pt x="4454" y="12839"/>
                    <a:pt x="2066" y="10786"/>
                  </a:cubicBezTo>
                  <a:cubicBezTo>
                    <a:pt x="1930" y="10649"/>
                    <a:pt x="1816" y="10535"/>
                    <a:pt x="1680" y="10398"/>
                  </a:cubicBezTo>
                  <a:close/>
                </a:path>
              </a:pathLst>
            </a:custGeom>
            <a:solidFill>
              <a:srgbClr val="E2D8BD">
                <a:alpha val="8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3"/>
            <p:cNvSpPr/>
            <p:nvPr/>
          </p:nvSpPr>
          <p:spPr>
            <a:xfrm>
              <a:off x="7665653" y="2701301"/>
              <a:ext cx="33041" cy="33150"/>
            </a:xfrm>
            <a:custGeom>
              <a:avLst/>
              <a:gdLst/>
              <a:ahLst/>
              <a:cxnLst/>
              <a:rect l="l" t="t" r="r" b="b"/>
              <a:pathLst>
                <a:path w="15174" h="15224" extrusionOk="0">
                  <a:moveTo>
                    <a:pt x="2158" y="13269"/>
                  </a:moveTo>
                  <a:cubicBezTo>
                    <a:pt x="-708" y="10281"/>
                    <a:pt x="-708" y="5537"/>
                    <a:pt x="2158" y="2549"/>
                  </a:cubicBezTo>
                  <a:cubicBezTo>
                    <a:pt x="4886" y="-416"/>
                    <a:pt x="9477" y="-598"/>
                    <a:pt x="12432" y="2139"/>
                  </a:cubicBezTo>
                  <a:cubicBezTo>
                    <a:pt x="12570" y="2275"/>
                    <a:pt x="12706" y="2412"/>
                    <a:pt x="12842" y="2549"/>
                  </a:cubicBezTo>
                  <a:cubicBezTo>
                    <a:pt x="15797" y="5286"/>
                    <a:pt x="15979" y="9893"/>
                    <a:pt x="13251" y="12859"/>
                  </a:cubicBezTo>
                  <a:cubicBezTo>
                    <a:pt x="13115" y="12995"/>
                    <a:pt x="12978" y="13132"/>
                    <a:pt x="12842" y="13269"/>
                  </a:cubicBezTo>
                  <a:cubicBezTo>
                    <a:pt x="9864" y="16143"/>
                    <a:pt x="5135" y="16143"/>
                    <a:pt x="2158" y="13269"/>
                  </a:cubicBezTo>
                  <a:close/>
                </a:path>
              </a:pathLst>
            </a:custGeom>
            <a:solidFill>
              <a:srgbClr val="D7CA91">
                <a:alpha val="8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7065438" y="4124394"/>
              <a:ext cx="52504" cy="52691"/>
            </a:xfrm>
            <a:custGeom>
              <a:avLst/>
              <a:gdLst/>
              <a:ahLst/>
              <a:cxnLst/>
              <a:rect l="l" t="t" r="r" b="b"/>
              <a:pathLst>
                <a:path w="24112" h="24198" extrusionOk="0">
                  <a:moveTo>
                    <a:pt x="3539" y="20852"/>
                  </a:moveTo>
                  <a:cubicBezTo>
                    <a:pt x="-1168" y="16135"/>
                    <a:pt x="-1168" y="8481"/>
                    <a:pt x="3539" y="3757"/>
                  </a:cubicBezTo>
                  <a:cubicBezTo>
                    <a:pt x="3539" y="3752"/>
                    <a:pt x="3539" y="3750"/>
                    <a:pt x="3539" y="3746"/>
                  </a:cubicBezTo>
                  <a:cubicBezTo>
                    <a:pt x="8244" y="-978"/>
                    <a:pt x="15860" y="-982"/>
                    <a:pt x="20589" y="3734"/>
                  </a:cubicBezTo>
                  <a:cubicBezTo>
                    <a:pt x="20589" y="3739"/>
                    <a:pt x="20589" y="3741"/>
                    <a:pt x="20589" y="3746"/>
                  </a:cubicBezTo>
                  <a:cubicBezTo>
                    <a:pt x="25294" y="8463"/>
                    <a:pt x="25294" y="16117"/>
                    <a:pt x="20611" y="20841"/>
                  </a:cubicBezTo>
                  <a:cubicBezTo>
                    <a:pt x="20589" y="20845"/>
                    <a:pt x="20589" y="20848"/>
                    <a:pt x="20589" y="20852"/>
                  </a:cubicBezTo>
                  <a:cubicBezTo>
                    <a:pt x="15882" y="25576"/>
                    <a:pt x="8267" y="25580"/>
                    <a:pt x="3561" y="20864"/>
                  </a:cubicBezTo>
                  <a:cubicBezTo>
                    <a:pt x="3539" y="20859"/>
                    <a:pt x="3539" y="20857"/>
                    <a:pt x="3539" y="20852"/>
                  </a:cubicBezTo>
                  <a:close/>
                </a:path>
              </a:pathLst>
            </a:custGeom>
            <a:solidFill>
              <a:srgbClr val="D7CA91">
                <a:alpha val="878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7629757" y="4880706"/>
              <a:ext cx="129696" cy="130123"/>
            </a:xfrm>
            <a:custGeom>
              <a:avLst/>
              <a:gdLst/>
              <a:ahLst/>
              <a:cxnLst/>
              <a:rect l="l" t="t" r="r" b="b"/>
              <a:pathLst>
                <a:path w="59562" h="59758" extrusionOk="0">
                  <a:moveTo>
                    <a:pt x="59563" y="29879"/>
                  </a:moveTo>
                  <a:cubicBezTo>
                    <a:pt x="59563" y="46381"/>
                    <a:pt x="46230" y="59758"/>
                    <a:pt x="29782" y="59758"/>
                  </a:cubicBezTo>
                  <a:cubicBezTo>
                    <a:pt x="13334" y="59758"/>
                    <a:pt x="0" y="46381"/>
                    <a:pt x="0" y="29879"/>
                  </a:cubicBezTo>
                  <a:cubicBezTo>
                    <a:pt x="0" y="13377"/>
                    <a:pt x="13334" y="0"/>
                    <a:pt x="29782" y="0"/>
                  </a:cubicBezTo>
                  <a:cubicBezTo>
                    <a:pt x="46230" y="0"/>
                    <a:pt x="59563" y="13377"/>
                    <a:pt x="59563" y="29879"/>
                  </a:cubicBezTo>
                  <a:close/>
                </a:path>
              </a:pathLst>
            </a:custGeom>
            <a:solidFill>
              <a:srgbClr val="D7CA91">
                <a:alpha val="8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7527337" y="2966040"/>
              <a:ext cx="61382" cy="61584"/>
            </a:xfrm>
            <a:custGeom>
              <a:avLst/>
              <a:gdLst/>
              <a:ahLst/>
              <a:cxnLst/>
              <a:rect l="l" t="t" r="r" b="b"/>
              <a:pathLst>
                <a:path w="28189" h="28282" extrusionOk="0">
                  <a:moveTo>
                    <a:pt x="28190" y="14141"/>
                  </a:moveTo>
                  <a:cubicBezTo>
                    <a:pt x="28190" y="21951"/>
                    <a:pt x="21879" y="28283"/>
                    <a:pt x="14095" y="28283"/>
                  </a:cubicBezTo>
                  <a:cubicBezTo>
                    <a:pt x="6311" y="28283"/>
                    <a:pt x="0" y="21951"/>
                    <a:pt x="0" y="14141"/>
                  </a:cubicBezTo>
                  <a:cubicBezTo>
                    <a:pt x="0" y="6331"/>
                    <a:pt x="6311" y="0"/>
                    <a:pt x="14095" y="0"/>
                  </a:cubicBezTo>
                  <a:cubicBezTo>
                    <a:pt x="21879" y="0"/>
                    <a:pt x="28190" y="6331"/>
                    <a:pt x="28190" y="14141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7120800" y="3064240"/>
              <a:ext cx="59049" cy="59052"/>
            </a:xfrm>
            <a:custGeom>
              <a:avLst/>
              <a:gdLst/>
              <a:ahLst/>
              <a:cxnLst/>
              <a:rect l="l" t="t" r="r" b="b"/>
              <a:pathLst>
                <a:path w="27118" h="27119" extrusionOk="0">
                  <a:moveTo>
                    <a:pt x="4019" y="23504"/>
                  </a:moveTo>
                  <a:cubicBezTo>
                    <a:pt x="-1324" y="18167"/>
                    <a:pt x="-1324" y="9500"/>
                    <a:pt x="3996" y="4140"/>
                  </a:cubicBezTo>
                  <a:cubicBezTo>
                    <a:pt x="3996" y="4140"/>
                    <a:pt x="4019" y="4117"/>
                    <a:pt x="4019" y="4117"/>
                  </a:cubicBezTo>
                  <a:cubicBezTo>
                    <a:pt x="9315" y="-1106"/>
                    <a:pt x="17818" y="-1106"/>
                    <a:pt x="23115" y="4117"/>
                  </a:cubicBezTo>
                  <a:cubicBezTo>
                    <a:pt x="28457" y="9454"/>
                    <a:pt x="28457" y="18122"/>
                    <a:pt x="23161" y="23482"/>
                  </a:cubicBezTo>
                  <a:cubicBezTo>
                    <a:pt x="23137" y="23482"/>
                    <a:pt x="23137" y="23504"/>
                    <a:pt x="23115" y="23504"/>
                  </a:cubicBezTo>
                  <a:cubicBezTo>
                    <a:pt x="17773" y="28591"/>
                    <a:pt x="9361" y="28591"/>
                    <a:pt x="4019" y="23504"/>
                  </a:cubicBezTo>
                  <a:close/>
                </a:path>
              </a:pathLst>
            </a:custGeom>
            <a:solidFill>
              <a:srgbClr val="E9E0D4">
                <a:alpha val="9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8160564" y="3019551"/>
              <a:ext cx="35345" cy="35461"/>
            </a:xfrm>
            <a:custGeom>
              <a:avLst/>
              <a:gdLst/>
              <a:ahLst/>
              <a:cxnLst/>
              <a:rect l="l" t="t" r="r" b="b"/>
              <a:pathLst>
                <a:path w="16232" h="16285" extrusionOk="0">
                  <a:moveTo>
                    <a:pt x="2327" y="14159"/>
                  </a:moveTo>
                  <a:cubicBezTo>
                    <a:pt x="-764" y="10897"/>
                    <a:pt x="-764" y="5788"/>
                    <a:pt x="2327" y="2526"/>
                  </a:cubicBezTo>
                  <a:cubicBezTo>
                    <a:pt x="5578" y="-576"/>
                    <a:pt x="10671" y="-576"/>
                    <a:pt x="13922" y="2526"/>
                  </a:cubicBezTo>
                  <a:cubicBezTo>
                    <a:pt x="17015" y="5788"/>
                    <a:pt x="17015" y="10897"/>
                    <a:pt x="13922" y="14159"/>
                  </a:cubicBezTo>
                  <a:cubicBezTo>
                    <a:pt x="10671" y="17261"/>
                    <a:pt x="5578" y="17261"/>
                    <a:pt x="2327" y="14159"/>
                  </a:cubicBezTo>
                  <a:close/>
                </a:path>
              </a:pathLst>
            </a:custGeom>
            <a:solidFill>
              <a:srgbClr val="C5A57E">
                <a:alpha val="75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8027568" y="3415788"/>
              <a:ext cx="10890" cy="10925"/>
            </a:xfrm>
            <a:custGeom>
              <a:avLst/>
              <a:gdLst/>
              <a:ahLst/>
              <a:cxnLst/>
              <a:rect l="l" t="t" r="r" b="b"/>
              <a:pathLst>
                <a:path w="5001" h="5017" extrusionOk="0">
                  <a:moveTo>
                    <a:pt x="5001" y="2509"/>
                  </a:moveTo>
                  <a:cubicBezTo>
                    <a:pt x="5001" y="3895"/>
                    <a:pt x="3881" y="5018"/>
                    <a:pt x="2500" y="5018"/>
                  </a:cubicBezTo>
                  <a:cubicBezTo>
                    <a:pt x="1120" y="5018"/>
                    <a:pt x="0" y="3895"/>
                    <a:pt x="0" y="2509"/>
                  </a:cubicBezTo>
                  <a:cubicBezTo>
                    <a:pt x="0" y="1123"/>
                    <a:pt x="1120" y="0"/>
                    <a:pt x="2500" y="0"/>
                  </a:cubicBezTo>
                  <a:cubicBezTo>
                    <a:pt x="3881" y="0"/>
                    <a:pt x="5001" y="1123"/>
                    <a:pt x="5001" y="2509"/>
                  </a:cubicBezTo>
                  <a:close/>
                </a:path>
              </a:pathLst>
            </a:custGeom>
            <a:solidFill>
              <a:srgbClr val="C5A57E">
                <a:alpha val="95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5771655" y="2712196"/>
              <a:ext cx="25723" cy="25867"/>
            </a:xfrm>
            <a:custGeom>
              <a:avLst/>
              <a:gdLst/>
              <a:ahLst/>
              <a:cxnLst/>
              <a:rect l="l" t="t" r="r" b="b"/>
              <a:pathLst>
                <a:path w="11813" h="11879" extrusionOk="0">
                  <a:moveTo>
                    <a:pt x="1679" y="10315"/>
                  </a:moveTo>
                  <a:cubicBezTo>
                    <a:pt x="-548" y="7943"/>
                    <a:pt x="-548" y="4248"/>
                    <a:pt x="1679" y="1876"/>
                  </a:cubicBezTo>
                  <a:cubicBezTo>
                    <a:pt x="4044" y="-359"/>
                    <a:pt x="7726" y="-359"/>
                    <a:pt x="10091" y="1876"/>
                  </a:cubicBezTo>
                  <a:cubicBezTo>
                    <a:pt x="12341" y="4066"/>
                    <a:pt x="12409" y="7670"/>
                    <a:pt x="10227" y="9928"/>
                  </a:cubicBezTo>
                  <a:cubicBezTo>
                    <a:pt x="10182" y="9996"/>
                    <a:pt x="10137" y="10042"/>
                    <a:pt x="10091" y="10087"/>
                  </a:cubicBezTo>
                  <a:cubicBezTo>
                    <a:pt x="8045" y="12482"/>
                    <a:pt x="4453" y="12756"/>
                    <a:pt x="2066" y="10703"/>
                  </a:cubicBezTo>
                  <a:cubicBezTo>
                    <a:pt x="1929" y="10566"/>
                    <a:pt x="1815" y="10452"/>
                    <a:pt x="1679" y="10315"/>
                  </a:cubicBezTo>
                  <a:close/>
                </a:path>
              </a:pathLst>
            </a:custGeom>
            <a:solidFill>
              <a:srgbClr val="D1BC94">
                <a:alpha val="9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7707709" y="3227152"/>
              <a:ext cx="81484" cy="81515"/>
            </a:xfrm>
            <a:custGeom>
              <a:avLst/>
              <a:gdLst/>
              <a:ahLst/>
              <a:cxnLst/>
              <a:rect l="l" t="t" r="r" b="b"/>
              <a:pathLst>
                <a:path w="37421" h="37435" extrusionOk="0">
                  <a:moveTo>
                    <a:pt x="5569" y="32132"/>
                  </a:moveTo>
                  <a:cubicBezTo>
                    <a:pt x="-1706" y="25015"/>
                    <a:pt x="-1866" y="13315"/>
                    <a:pt x="5228" y="6016"/>
                  </a:cubicBezTo>
                  <a:cubicBezTo>
                    <a:pt x="5341" y="5902"/>
                    <a:pt x="5455" y="5788"/>
                    <a:pt x="5569" y="5674"/>
                  </a:cubicBezTo>
                  <a:cubicBezTo>
                    <a:pt x="12844" y="-1625"/>
                    <a:pt x="24642" y="-1625"/>
                    <a:pt x="31940" y="5674"/>
                  </a:cubicBezTo>
                  <a:cubicBezTo>
                    <a:pt x="31940" y="5674"/>
                    <a:pt x="31940" y="5674"/>
                    <a:pt x="31940" y="5674"/>
                  </a:cubicBezTo>
                  <a:cubicBezTo>
                    <a:pt x="39260" y="13064"/>
                    <a:pt x="39260" y="24970"/>
                    <a:pt x="31940" y="32360"/>
                  </a:cubicBezTo>
                  <a:cubicBezTo>
                    <a:pt x="24551" y="39476"/>
                    <a:pt x="12844" y="39385"/>
                    <a:pt x="5569" y="32132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7517813" y="4254406"/>
              <a:ext cx="59348" cy="59544"/>
            </a:xfrm>
            <a:custGeom>
              <a:avLst/>
              <a:gdLst/>
              <a:ahLst/>
              <a:cxnLst/>
              <a:rect l="l" t="t" r="r" b="b"/>
              <a:pathLst>
                <a:path w="27255" h="27345" extrusionOk="0">
                  <a:moveTo>
                    <a:pt x="3930" y="23612"/>
                  </a:moveTo>
                  <a:cubicBezTo>
                    <a:pt x="-1299" y="18214"/>
                    <a:pt x="-1299" y="9624"/>
                    <a:pt x="3930" y="4225"/>
                  </a:cubicBezTo>
                  <a:cubicBezTo>
                    <a:pt x="9250" y="-1128"/>
                    <a:pt x="17889" y="-1144"/>
                    <a:pt x="23209" y="4191"/>
                  </a:cubicBezTo>
                  <a:cubicBezTo>
                    <a:pt x="23231" y="4202"/>
                    <a:pt x="23231" y="4214"/>
                    <a:pt x="23254" y="4225"/>
                  </a:cubicBezTo>
                  <a:cubicBezTo>
                    <a:pt x="28596" y="9560"/>
                    <a:pt x="28596" y="18225"/>
                    <a:pt x="23277" y="23578"/>
                  </a:cubicBezTo>
                  <a:cubicBezTo>
                    <a:pt x="23277" y="23589"/>
                    <a:pt x="23254" y="23601"/>
                    <a:pt x="23254" y="23612"/>
                  </a:cubicBezTo>
                  <a:cubicBezTo>
                    <a:pt x="17866" y="28856"/>
                    <a:pt x="9318" y="28856"/>
                    <a:pt x="3930" y="23612"/>
                  </a:cubicBezTo>
                  <a:close/>
                </a:path>
              </a:pathLst>
            </a:custGeom>
            <a:solidFill>
              <a:srgbClr val="E2D8BD">
                <a:alpha val="8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7951024" y="4199053"/>
              <a:ext cx="19504" cy="19460"/>
            </a:xfrm>
            <a:custGeom>
              <a:avLst/>
              <a:gdLst/>
              <a:ahLst/>
              <a:cxnLst/>
              <a:rect l="l" t="t" r="r" b="b"/>
              <a:pathLst>
                <a:path w="8957" h="8937" extrusionOk="0">
                  <a:moveTo>
                    <a:pt x="1304" y="7990"/>
                  </a:moveTo>
                  <a:cubicBezTo>
                    <a:pt x="-423" y="6215"/>
                    <a:pt x="-423" y="3378"/>
                    <a:pt x="1304" y="1603"/>
                  </a:cubicBezTo>
                  <a:cubicBezTo>
                    <a:pt x="2918" y="-160"/>
                    <a:pt x="5646" y="-278"/>
                    <a:pt x="7397" y="1341"/>
                  </a:cubicBezTo>
                  <a:cubicBezTo>
                    <a:pt x="7487" y="1423"/>
                    <a:pt x="7579" y="1512"/>
                    <a:pt x="7669" y="1603"/>
                  </a:cubicBezTo>
                  <a:cubicBezTo>
                    <a:pt x="9398" y="3378"/>
                    <a:pt x="9398" y="6215"/>
                    <a:pt x="7669" y="7990"/>
                  </a:cubicBezTo>
                  <a:cubicBezTo>
                    <a:pt x="5828" y="9520"/>
                    <a:pt x="3145" y="9520"/>
                    <a:pt x="1304" y="7990"/>
                  </a:cubicBezTo>
                  <a:close/>
                </a:path>
              </a:pathLst>
            </a:custGeom>
            <a:solidFill>
              <a:srgbClr val="E2D8BD">
                <a:alpha val="9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7241918" y="4362963"/>
              <a:ext cx="50838" cy="51051"/>
            </a:xfrm>
            <a:custGeom>
              <a:avLst/>
              <a:gdLst/>
              <a:ahLst/>
              <a:cxnLst/>
              <a:rect l="l" t="t" r="r" b="b"/>
              <a:pathLst>
                <a:path w="23347" h="23445" extrusionOk="0">
                  <a:moveTo>
                    <a:pt x="3385" y="20035"/>
                  </a:moveTo>
                  <a:cubicBezTo>
                    <a:pt x="-1117" y="15496"/>
                    <a:pt x="-1117" y="8151"/>
                    <a:pt x="3385" y="3613"/>
                  </a:cubicBezTo>
                  <a:cubicBezTo>
                    <a:pt x="7976" y="-938"/>
                    <a:pt x="15388" y="-938"/>
                    <a:pt x="19980" y="3613"/>
                  </a:cubicBezTo>
                  <a:cubicBezTo>
                    <a:pt x="24481" y="8151"/>
                    <a:pt x="24481" y="15496"/>
                    <a:pt x="19980" y="20035"/>
                  </a:cubicBezTo>
                  <a:cubicBezTo>
                    <a:pt x="15684" y="24633"/>
                    <a:pt x="8499" y="24870"/>
                    <a:pt x="3908" y="20566"/>
                  </a:cubicBezTo>
                  <a:cubicBezTo>
                    <a:pt x="3726" y="20395"/>
                    <a:pt x="3566" y="20217"/>
                    <a:pt x="3385" y="20035"/>
                  </a:cubicBezTo>
                  <a:close/>
                </a:path>
              </a:pathLst>
            </a:custGeom>
            <a:solidFill>
              <a:srgbClr val="D1BC94">
                <a:alpha val="9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7930486" y="4477710"/>
              <a:ext cx="20360" cy="20429"/>
            </a:xfrm>
            <a:custGeom>
              <a:avLst/>
              <a:gdLst/>
              <a:ahLst/>
              <a:cxnLst/>
              <a:rect l="l" t="t" r="r" b="b"/>
              <a:pathLst>
                <a:path w="9350" h="9382" extrusionOk="0">
                  <a:moveTo>
                    <a:pt x="1420" y="8140"/>
                  </a:moveTo>
                  <a:cubicBezTo>
                    <a:pt x="-399" y="6404"/>
                    <a:pt x="-467" y="3517"/>
                    <a:pt x="1260" y="1690"/>
                  </a:cubicBezTo>
                  <a:cubicBezTo>
                    <a:pt x="1306" y="1635"/>
                    <a:pt x="1374" y="1578"/>
                    <a:pt x="1420" y="1526"/>
                  </a:cubicBezTo>
                  <a:cubicBezTo>
                    <a:pt x="3261" y="-242"/>
                    <a:pt x="6171" y="-242"/>
                    <a:pt x="8012" y="1526"/>
                  </a:cubicBezTo>
                  <a:cubicBezTo>
                    <a:pt x="9808" y="3453"/>
                    <a:pt x="9808" y="6441"/>
                    <a:pt x="8012" y="8368"/>
                  </a:cubicBezTo>
                  <a:cubicBezTo>
                    <a:pt x="6103" y="10072"/>
                    <a:pt x="3192" y="9972"/>
                    <a:pt x="1420" y="8140"/>
                  </a:cubicBezTo>
                  <a:close/>
                </a:path>
              </a:pathLst>
            </a:custGeom>
            <a:solidFill>
              <a:srgbClr val="A0C3CA">
                <a:alpha val="8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6068307" y="3730613"/>
              <a:ext cx="15639" cy="15695"/>
            </a:xfrm>
            <a:custGeom>
              <a:avLst/>
              <a:gdLst/>
              <a:ahLst/>
              <a:cxnLst/>
              <a:rect l="l" t="t" r="r" b="b"/>
              <a:pathLst>
                <a:path w="7182" h="7208" extrusionOk="0">
                  <a:moveTo>
                    <a:pt x="1100" y="6313"/>
                  </a:moveTo>
                  <a:cubicBezTo>
                    <a:pt x="-288" y="5029"/>
                    <a:pt x="-356" y="2864"/>
                    <a:pt x="918" y="1478"/>
                  </a:cubicBezTo>
                  <a:cubicBezTo>
                    <a:pt x="986" y="1414"/>
                    <a:pt x="1032" y="1354"/>
                    <a:pt x="1100" y="1295"/>
                  </a:cubicBezTo>
                  <a:cubicBezTo>
                    <a:pt x="2372" y="-92"/>
                    <a:pt x="4532" y="-172"/>
                    <a:pt x="5919" y="1113"/>
                  </a:cubicBezTo>
                  <a:cubicBezTo>
                    <a:pt x="5987" y="1172"/>
                    <a:pt x="6032" y="1231"/>
                    <a:pt x="6100" y="1295"/>
                  </a:cubicBezTo>
                  <a:cubicBezTo>
                    <a:pt x="7488" y="2579"/>
                    <a:pt x="7556" y="4744"/>
                    <a:pt x="6282" y="6130"/>
                  </a:cubicBezTo>
                  <a:cubicBezTo>
                    <a:pt x="6214" y="6194"/>
                    <a:pt x="6170" y="6254"/>
                    <a:pt x="6100" y="6313"/>
                  </a:cubicBezTo>
                  <a:cubicBezTo>
                    <a:pt x="4828" y="7700"/>
                    <a:pt x="2668" y="7780"/>
                    <a:pt x="1281" y="6495"/>
                  </a:cubicBezTo>
                  <a:cubicBezTo>
                    <a:pt x="1213" y="6436"/>
                    <a:pt x="1168" y="6377"/>
                    <a:pt x="1100" y="6313"/>
                  </a:cubicBezTo>
                  <a:close/>
                </a:path>
              </a:pathLst>
            </a:custGeom>
            <a:solidFill>
              <a:srgbClr val="A0C3CA">
                <a:alpha val="9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7579842" y="3854672"/>
              <a:ext cx="34788" cy="35154"/>
            </a:xfrm>
            <a:custGeom>
              <a:avLst/>
              <a:gdLst/>
              <a:ahLst/>
              <a:cxnLst/>
              <a:rect l="l" t="t" r="r" b="b"/>
              <a:pathLst>
                <a:path w="15976" h="16144" extrusionOk="0">
                  <a:moveTo>
                    <a:pt x="2482" y="13860"/>
                  </a:moveTo>
                  <a:cubicBezTo>
                    <a:pt x="-587" y="11075"/>
                    <a:pt x="-837" y="6315"/>
                    <a:pt x="1937" y="3229"/>
                  </a:cubicBezTo>
                  <a:cubicBezTo>
                    <a:pt x="2119" y="3037"/>
                    <a:pt x="2301" y="2857"/>
                    <a:pt x="2482" y="2684"/>
                  </a:cubicBezTo>
                  <a:cubicBezTo>
                    <a:pt x="5256" y="-402"/>
                    <a:pt x="10007" y="-646"/>
                    <a:pt x="13077" y="2139"/>
                  </a:cubicBezTo>
                  <a:cubicBezTo>
                    <a:pt x="13258" y="2310"/>
                    <a:pt x="13440" y="2492"/>
                    <a:pt x="13622" y="2684"/>
                  </a:cubicBezTo>
                  <a:cubicBezTo>
                    <a:pt x="16691" y="5654"/>
                    <a:pt x="16783" y="10562"/>
                    <a:pt x="13827" y="13648"/>
                  </a:cubicBezTo>
                  <a:cubicBezTo>
                    <a:pt x="13759" y="13721"/>
                    <a:pt x="13690" y="13792"/>
                    <a:pt x="13622" y="13860"/>
                  </a:cubicBezTo>
                  <a:cubicBezTo>
                    <a:pt x="10848" y="16946"/>
                    <a:pt x="6097" y="17190"/>
                    <a:pt x="3028" y="14405"/>
                  </a:cubicBezTo>
                  <a:cubicBezTo>
                    <a:pt x="2846" y="14234"/>
                    <a:pt x="2664" y="14052"/>
                    <a:pt x="2482" y="13860"/>
                  </a:cubicBezTo>
                  <a:close/>
                </a:path>
              </a:pathLst>
            </a:custGeom>
            <a:solidFill>
              <a:srgbClr val="D1BC94">
                <a:alpha val="8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5895725" y="3540587"/>
              <a:ext cx="12327" cy="12366"/>
            </a:xfrm>
            <a:custGeom>
              <a:avLst/>
              <a:gdLst/>
              <a:ahLst/>
              <a:cxnLst/>
              <a:rect l="l" t="t" r="r" b="b"/>
              <a:pathLst>
                <a:path w="5661" h="5679" extrusionOk="0">
                  <a:moveTo>
                    <a:pt x="828" y="5127"/>
                  </a:moveTo>
                  <a:cubicBezTo>
                    <a:pt x="-264" y="3986"/>
                    <a:pt x="-264" y="2161"/>
                    <a:pt x="828" y="1021"/>
                  </a:cubicBezTo>
                  <a:cubicBezTo>
                    <a:pt x="1964" y="-74"/>
                    <a:pt x="3783" y="-74"/>
                    <a:pt x="4919" y="1021"/>
                  </a:cubicBezTo>
                  <a:cubicBezTo>
                    <a:pt x="5920" y="2207"/>
                    <a:pt x="5920" y="3940"/>
                    <a:pt x="4919" y="5127"/>
                  </a:cubicBezTo>
                  <a:cubicBezTo>
                    <a:pt x="3737" y="6130"/>
                    <a:pt x="2010" y="6130"/>
                    <a:pt x="828" y="5127"/>
                  </a:cubicBezTo>
                  <a:close/>
                </a:path>
              </a:pathLst>
            </a:custGeom>
            <a:solidFill>
              <a:srgbClr val="D7CA91">
                <a:alpha val="95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8035679" y="3598170"/>
              <a:ext cx="22868" cy="22757"/>
            </a:xfrm>
            <a:custGeom>
              <a:avLst/>
              <a:gdLst/>
              <a:ahLst/>
              <a:cxnLst/>
              <a:rect l="l" t="t" r="r" b="b"/>
              <a:pathLst>
                <a:path w="10502" h="10451" extrusionOk="0">
                  <a:moveTo>
                    <a:pt x="1508" y="9232"/>
                  </a:moveTo>
                  <a:cubicBezTo>
                    <a:pt x="-491" y="7111"/>
                    <a:pt x="-491" y="3826"/>
                    <a:pt x="1508" y="1705"/>
                  </a:cubicBezTo>
                  <a:cubicBezTo>
                    <a:pt x="3623" y="-302"/>
                    <a:pt x="6896" y="-302"/>
                    <a:pt x="9011" y="1705"/>
                  </a:cubicBezTo>
                  <a:cubicBezTo>
                    <a:pt x="11012" y="3826"/>
                    <a:pt x="11012" y="7111"/>
                    <a:pt x="9011" y="9232"/>
                  </a:cubicBezTo>
                  <a:cubicBezTo>
                    <a:pt x="6874" y="11125"/>
                    <a:pt x="3646" y="11125"/>
                    <a:pt x="1508" y="9232"/>
                  </a:cubicBezTo>
                  <a:close/>
                </a:path>
              </a:pathLst>
            </a:custGeom>
            <a:solidFill>
              <a:srgbClr val="E9E0D4">
                <a:alpha val="9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7423914" y="3643900"/>
              <a:ext cx="17348" cy="17642"/>
            </a:xfrm>
            <a:custGeom>
              <a:avLst/>
              <a:gdLst/>
              <a:ahLst/>
              <a:cxnLst/>
              <a:rect l="l" t="t" r="r" b="b"/>
              <a:pathLst>
                <a:path w="7967" h="8102" extrusionOk="0">
                  <a:moveTo>
                    <a:pt x="1151" y="7151"/>
                  </a:moveTo>
                  <a:cubicBezTo>
                    <a:pt x="-372" y="5561"/>
                    <a:pt x="-372" y="3039"/>
                    <a:pt x="1151" y="1449"/>
                  </a:cubicBezTo>
                  <a:cubicBezTo>
                    <a:pt x="2605" y="-125"/>
                    <a:pt x="5038" y="-225"/>
                    <a:pt x="6607" y="1225"/>
                  </a:cubicBezTo>
                  <a:cubicBezTo>
                    <a:pt x="6697" y="1296"/>
                    <a:pt x="6765" y="1371"/>
                    <a:pt x="6835" y="1449"/>
                  </a:cubicBezTo>
                  <a:cubicBezTo>
                    <a:pt x="8357" y="3039"/>
                    <a:pt x="8357" y="5561"/>
                    <a:pt x="6835" y="7151"/>
                  </a:cubicBezTo>
                  <a:cubicBezTo>
                    <a:pt x="5243" y="8686"/>
                    <a:pt x="2741" y="8686"/>
                    <a:pt x="1151" y="7151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7521401" y="4503207"/>
              <a:ext cx="40861" cy="41011"/>
            </a:xfrm>
            <a:custGeom>
              <a:avLst/>
              <a:gdLst/>
              <a:ahLst/>
              <a:cxnLst/>
              <a:rect l="l" t="t" r="r" b="b"/>
              <a:pathLst>
                <a:path w="18765" h="18834" extrusionOk="0">
                  <a:moveTo>
                    <a:pt x="2737" y="16269"/>
                  </a:moveTo>
                  <a:cubicBezTo>
                    <a:pt x="-901" y="12617"/>
                    <a:pt x="-901" y="6696"/>
                    <a:pt x="2737" y="3045"/>
                  </a:cubicBezTo>
                  <a:cubicBezTo>
                    <a:pt x="2737" y="3042"/>
                    <a:pt x="2737" y="3042"/>
                    <a:pt x="2737" y="3040"/>
                  </a:cubicBezTo>
                  <a:cubicBezTo>
                    <a:pt x="6192" y="-614"/>
                    <a:pt x="11944" y="-762"/>
                    <a:pt x="15582" y="2710"/>
                  </a:cubicBezTo>
                  <a:cubicBezTo>
                    <a:pt x="15696" y="2817"/>
                    <a:pt x="15809" y="2926"/>
                    <a:pt x="15923" y="3040"/>
                  </a:cubicBezTo>
                  <a:cubicBezTo>
                    <a:pt x="19628" y="6628"/>
                    <a:pt x="19742" y="12547"/>
                    <a:pt x="16149" y="16262"/>
                  </a:cubicBezTo>
                  <a:cubicBezTo>
                    <a:pt x="16081" y="16342"/>
                    <a:pt x="16013" y="16420"/>
                    <a:pt x="15923" y="16497"/>
                  </a:cubicBezTo>
                  <a:cubicBezTo>
                    <a:pt x="12171" y="19967"/>
                    <a:pt x="6374" y="19866"/>
                    <a:pt x="2737" y="16269"/>
                  </a:cubicBezTo>
                  <a:close/>
                </a:path>
              </a:pathLst>
            </a:custGeom>
            <a:solidFill>
              <a:srgbClr val="D1BC94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8336167" y="4587901"/>
              <a:ext cx="33462" cy="33333"/>
            </a:xfrm>
            <a:custGeom>
              <a:avLst/>
              <a:gdLst/>
              <a:ahLst/>
              <a:cxnLst/>
              <a:rect l="l" t="t" r="r" b="b"/>
              <a:pathLst>
                <a:path w="15367" h="15308" extrusionOk="0">
                  <a:moveTo>
                    <a:pt x="2350" y="13163"/>
                  </a:moveTo>
                  <a:cubicBezTo>
                    <a:pt x="-605" y="10426"/>
                    <a:pt x="-787" y="5809"/>
                    <a:pt x="1941" y="2849"/>
                  </a:cubicBezTo>
                  <a:cubicBezTo>
                    <a:pt x="2077" y="2707"/>
                    <a:pt x="2213" y="2573"/>
                    <a:pt x="2350" y="2443"/>
                  </a:cubicBezTo>
                  <a:cubicBezTo>
                    <a:pt x="5260" y="-518"/>
                    <a:pt x="10011" y="-552"/>
                    <a:pt x="12967" y="2367"/>
                  </a:cubicBezTo>
                  <a:cubicBezTo>
                    <a:pt x="12989" y="2393"/>
                    <a:pt x="13012" y="2418"/>
                    <a:pt x="13035" y="2443"/>
                  </a:cubicBezTo>
                  <a:cubicBezTo>
                    <a:pt x="15990" y="5180"/>
                    <a:pt x="16172" y="9796"/>
                    <a:pt x="13444" y="12757"/>
                  </a:cubicBezTo>
                  <a:cubicBezTo>
                    <a:pt x="13308" y="12898"/>
                    <a:pt x="13170" y="13033"/>
                    <a:pt x="13035" y="13163"/>
                  </a:cubicBezTo>
                  <a:cubicBezTo>
                    <a:pt x="10307" y="16123"/>
                    <a:pt x="5715" y="16306"/>
                    <a:pt x="2760" y="13569"/>
                  </a:cubicBezTo>
                  <a:cubicBezTo>
                    <a:pt x="2622" y="13439"/>
                    <a:pt x="2486" y="13304"/>
                    <a:pt x="2350" y="13163"/>
                  </a:cubicBezTo>
                  <a:close/>
                </a:path>
              </a:pathLst>
            </a:custGeom>
            <a:solidFill>
              <a:srgbClr val="ADA183">
                <a:alpha val="968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7951912" y="3168625"/>
              <a:ext cx="33377" cy="33673"/>
            </a:xfrm>
            <a:custGeom>
              <a:avLst/>
              <a:gdLst/>
              <a:ahLst/>
              <a:cxnLst/>
              <a:rect l="l" t="t" r="r" b="b"/>
              <a:pathLst>
                <a:path w="15328" h="15464" extrusionOk="0">
                  <a:moveTo>
                    <a:pt x="2260" y="13406"/>
                  </a:moveTo>
                  <a:cubicBezTo>
                    <a:pt x="-742" y="10372"/>
                    <a:pt x="-742" y="5491"/>
                    <a:pt x="2260" y="2458"/>
                  </a:cubicBezTo>
                  <a:cubicBezTo>
                    <a:pt x="5283" y="-553"/>
                    <a:pt x="10148" y="-553"/>
                    <a:pt x="13171" y="2458"/>
                  </a:cubicBezTo>
                  <a:cubicBezTo>
                    <a:pt x="16059" y="5537"/>
                    <a:pt x="16059" y="10327"/>
                    <a:pt x="13171" y="13406"/>
                  </a:cubicBezTo>
                  <a:cubicBezTo>
                    <a:pt x="10148" y="16417"/>
                    <a:pt x="5283" y="16417"/>
                    <a:pt x="2260" y="13406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7949879" y="4622553"/>
              <a:ext cx="47017" cy="47189"/>
            </a:xfrm>
            <a:custGeom>
              <a:avLst/>
              <a:gdLst/>
              <a:ahLst/>
              <a:cxnLst/>
              <a:rect l="l" t="t" r="r" b="b"/>
              <a:pathLst>
                <a:path w="21592" h="21671" extrusionOk="0">
                  <a:moveTo>
                    <a:pt x="3195" y="18682"/>
                  </a:moveTo>
                  <a:cubicBezTo>
                    <a:pt x="-1011" y="14529"/>
                    <a:pt x="-1057" y="7743"/>
                    <a:pt x="3081" y="3521"/>
                  </a:cubicBezTo>
                  <a:cubicBezTo>
                    <a:pt x="3103" y="3483"/>
                    <a:pt x="3149" y="3441"/>
                    <a:pt x="3195" y="3400"/>
                  </a:cubicBezTo>
                  <a:cubicBezTo>
                    <a:pt x="7332" y="-819"/>
                    <a:pt x="14106" y="-874"/>
                    <a:pt x="18312" y="3280"/>
                  </a:cubicBezTo>
                  <a:cubicBezTo>
                    <a:pt x="18336" y="3318"/>
                    <a:pt x="18381" y="3359"/>
                    <a:pt x="18426" y="3400"/>
                  </a:cubicBezTo>
                  <a:cubicBezTo>
                    <a:pt x="22563" y="7438"/>
                    <a:pt x="22677" y="14079"/>
                    <a:pt x="18653" y="18237"/>
                  </a:cubicBezTo>
                  <a:cubicBezTo>
                    <a:pt x="18563" y="18310"/>
                    <a:pt x="18494" y="18383"/>
                    <a:pt x="18426" y="18454"/>
                  </a:cubicBezTo>
                  <a:cubicBezTo>
                    <a:pt x="14539" y="22733"/>
                    <a:pt x="7923" y="23034"/>
                    <a:pt x="3650" y="19127"/>
                  </a:cubicBezTo>
                  <a:cubicBezTo>
                    <a:pt x="3490" y="18983"/>
                    <a:pt x="3354" y="18835"/>
                    <a:pt x="3195" y="18682"/>
                  </a:cubicBezTo>
                  <a:close/>
                </a:path>
              </a:pathLst>
            </a:custGeom>
            <a:solidFill>
              <a:srgbClr val="D7CA91">
                <a:alpha val="9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8023003" y="3847587"/>
              <a:ext cx="30727" cy="31247"/>
            </a:xfrm>
            <a:custGeom>
              <a:avLst/>
              <a:gdLst/>
              <a:ahLst/>
              <a:cxnLst/>
              <a:rect l="l" t="t" r="r" b="b"/>
              <a:pathLst>
                <a:path w="14111" h="14350" extrusionOk="0">
                  <a:moveTo>
                    <a:pt x="2106" y="12553"/>
                  </a:moveTo>
                  <a:cubicBezTo>
                    <a:pt x="-690" y="9708"/>
                    <a:pt x="-690" y="5133"/>
                    <a:pt x="2106" y="2289"/>
                  </a:cubicBezTo>
                  <a:cubicBezTo>
                    <a:pt x="4857" y="-482"/>
                    <a:pt x="9313" y="-498"/>
                    <a:pt x="12063" y="2252"/>
                  </a:cubicBezTo>
                  <a:cubicBezTo>
                    <a:pt x="12086" y="2264"/>
                    <a:pt x="12086" y="2277"/>
                    <a:pt x="12108" y="2289"/>
                  </a:cubicBezTo>
                  <a:cubicBezTo>
                    <a:pt x="14791" y="5179"/>
                    <a:pt x="14791" y="9663"/>
                    <a:pt x="12108" y="12553"/>
                  </a:cubicBezTo>
                  <a:cubicBezTo>
                    <a:pt x="9313" y="15217"/>
                    <a:pt x="4901" y="15217"/>
                    <a:pt x="2106" y="12553"/>
                  </a:cubicBezTo>
                  <a:close/>
                </a:path>
              </a:pathLst>
            </a:custGeom>
            <a:solidFill>
              <a:srgbClr val="ADA183">
                <a:alpha val="9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6722556" y="1974983"/>
              <a:ext cx="11369" cy="11434"/>
            </a:xfrm>
            <a:custGeom>
              <a:avLst/>
              <a:gdLst/>
              <a:ahLst/>
              <a:cxnLst/>
              <a:rect l="l" t="t" r="r" b="b"/>
              <a:pathLst>
                <a:path w="5221" h="5251" extrusionOk="0">
                  <a:moveTo>
                    <a:pt x="810" y="4859"/>
                  </a:moveTo>
                  <a:cubicBezTo>
                    <a:pt x="-259" y="3787"/>
                    <a:pt x="-259" y="2054"/>
                    <a:pt x="810" y="982"/>
                  </a:cubicBezTo>
                  <a:cubicBezTo>
                    <a:pt x="810" y="982"/>
                    <a:pt x="810" y="982"/>
                    <a:pt x="810" y="982"/>
                  </a:cubicBezTo>
                  <a:cubicBezTo>
                    <a:pt x="1765" y="-22"/>
                    <a:pt x="3332" y="-67"/>
                    <a:pt x="4355" y="891"/>
                  </a:cubicBezTo>
                  <a:cubicBezTo>
                    <a:pt x="4379" y="913"/>
                    <a:pt x="4424" y="936"/>
                    <a:pt x="4447" y="982"/>
                  </a:cubicBezTo>
                  <a:cubicBezTo>
                    <a:pt x="5447" y="1940"/>
                    <a:pt x="5493" y="3514"/>
                    <a:pt x="4560" y="4540"/>
                  </a:cubicBezTo>
                  <a:cubicBezTo>
                    <a:pt x="4515" y="4563"/>
                    <a:pt x="4492" y="4608"/>
                    <a:pt x="4447" y="4631"/>
                  </a:cubicBezTo>
                  <a:cubicBezTo>
                    <a:pt x="3468" y="5635"/>
                    <a:pt x="1901" y="5726"/>
                    <a:pt x="810" y="4859"/>
                  </a:cubicBezTo>
                  <a:close/>
                </a:path>
              </a:pathLst>
            </a:custGeom>
            <a:solidFill>
              <a:srgbClr val="A0C3CA">
                <a:alpha val="6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7132743" y="3335618"/>
              <a:ext cx="46244" cy="46633"/>
            </a:xfrm>
            <a:custGeom>
              <a:avLst/>
              <a:gdLst/>
              <a:ahLst/>
              <a:cxnLst/>
              <a:rect l="l" t="t" r="r" b="b"/>
              <a:pathLst>
                <a:path w="21237" h="21416" extrusionOk="0">
                  <a:moveTo>
                    <a:pt x="3078" y="18333"/>
                  </a:moveTo>
                  <a:cubicBezTo>
                    <a:pt x="-1014" y="14159"/>
                    <a:pt x="-1014" y="7453"/>
                    <a:pt x="3078" y="3279"/>
                  </a:cubicBezTo>
                  <a:cubicBezTo>
                    <a:pt x="7239" y="-827"/>
                    <a:pt x="13921" y="-827"/>
                    <a:pt x="18083" y="3279"/>
                  </a:cubicBezTo>
                  <a:cubicBezTo>
                    <a:pt x="22220" y="7316"/>
                    <a:pt x="22310" y="13953"/>
                    <a:pt x="18287" y="18104"/>
                  </a:cubicBezTo>
                  <a:cubicBezTo>
                    <a:pt x="18219" y="18196"/>
                    <a:pt x="18151" y="18264"/>
                    <a:pt x="18083" y="18333"/>
                  </a:cubicBezTo>
                  <a:cubicBezTo>
                    <a:pt x="14240" y="22484"/>
                    <a:pt x="7761" y="22735"/>
                    <a:pt x="3624" y="18880"/>
                  </a:cubicBezTo>
                  <a:cubicBezTo>
                    <a:pt x="3441" y="18697"/>
                    <a:pt x="3259" y="18515"/>
                    <a:pt x="3078" y="18333"/>
                  </a:cubicBezTo>
                  <a:close/>
                </a:path>
              </a:pathLst>
            </a:custGeom>
            <a:solidFill>
              <a:srgbClr val="C5A57E">
                <a:alpha val="8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7784337" y="4141688"/>
              <a:ext cx="75633" cy="75899"/>
            </a:xfrm>
            <a:custGeom>
              <a:avLst/>
              <a:gdLst/>
              <a:ahLst/>
              <a:cxnLst/>
              <a:rect l="l" t="t" r="r" b="b"/>
              <a:pathLst>
                <a:path w="34734" h="34856" extrusionOk="0">
                  <a:moveTo>
                    <a:pt x="5143" y="30013"/>
                  </a:moveTo>
                  <a:cubicBezTo>
                    <a:pt x="-1699" y="23162"/>
                    <a:pt x="-1699" y="12042"/>
                    <a:pt x="5121" y="5177"/>
                  </a:cubicBezTo>
                  <a:cubicBezTo>
                    <a:pt x="5121" y="5168"/>
                    <a:pt x="5143" y="5161"/>
                    <a:pt x="5143" y="5152"/>
                  </a:cubicBezTo>
                  <a:cubicBezTo>
                    <a:pt x="12009" y="-1451"/>
                    <a:pt x="22830" y="-1451"/>
                    <a:pt x="29696" y="5152"/>
                  </a:cubicBezTo>
                  <a:cubicBezTo>
                    <a:pt x="36425" y="12065"/>
                    <a:pt x="36425" y="23102"/>
                    <a:pt x="29696" y="30013"/>
                  </a:cubicBezTo>
                  <a:cubicBezTo>
                    <a:pt x="22876" y="36737"/>
                    <a:pt x="11963" y="36737"/>
                    <a:pt x="5143" y="30013"/>
                  </a:cubicBezTo>
                  <a:close/>
                </a:path>
              </a:pathLst>
            </a:custGeom>
            <a:solidFill>
              <a:srgbClr val="D1BC94">
                <a:alpha val="839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7420535" y="4017545"/>
              <a:ext cx="49850" cy="50250"/>
            </a:xfrm>
            <a:custGeom>
              <a:avLst/>
              <a:gdLst/>
              <a:ahLst/>
              <a:cxnLst/>
              <a:rect l="l" t="t" r="r" b="b"/>
              <a:pathLst>
                <a:path w="22893" h="23077" extrusionOk="0">
                  <a:moveTo>
                    <a:pt x="3385" y="19996"/>
                  </a:moveTo>
                  <a:cubicBezTo>
                    <a:pt x="-1117" y="15457"/>
                    <a:pt x="-1117" y="8113"/>
                    <a:pt x="3385" y="3574"/>
                  </a:cubicBezTo>
                  <a:cubicBezTo>
                    <a:pt x="7796" y="-899"/>
                    <a:pt x="15001" y="-928"/>
                    <a:pt x="19458" y="3508"/>
                  </a:cubicBezTo>
                  <a:cubicBezTo>
                    <a:pt x="19480" y="3530"/>
                    <a:pt x="19502" y="3551"/>
                    <a:pt x="19526" y="3574"/>
                  </a:cubicBezTo>
                  <a:cubicBezTo>
                    <a:pt x="24027" y="8113"/>
                    <a:pt x="24027" y="15457"/>
                    <a:pt x="19526" y="19996"/>
                  </a:cubicBezTo>
                  <a:cubicBezTo>
                    <a:pt x="15025" y="24371"/>
                    <a:pt x="7886" y="24371"/>
                    <a:pt x="3385" y="19996"/>
                  </a:cubicBezTo>
                  <a:close/>
                </a:path>
              </a:pathLst>
            </a:custGeom>
            <a:solidFill>
              <a:srgbClr val="C5A57E">
                <a:alpha val="7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7136156" y="2616264"/>
              <a:ext cx="63463" cy="63670"/>
            </a:xfrm>
            <a:custGeom>
              <a:avLst/>
              <a:gdLst/>
              <a:ahLst/>
              <a:cxnLst/>
              <a:rect l="l" t="t" r="r" b="b"/>
              <a:pathLst>
                <a:path w="29145" h="29240" extrusionOk="0">
                  <a:moveTo>
                    <a:pt x="4237" y="25198"/>
                  </a:moveTo>
                  <a:cubicBezTo>
                    <a:pt x="-1401" y="19427"/>
                    <a:pt x="-1401" y="10213"/>
                    <a:pt x="4237" y="4442"/>
                  </a:cubicBezTo>
                  <a:cubicBezTo>
                    <a:pt x="9990" y="-1214"/>
                    <a:pt x="19174" y="-1214"/>
                    <a:pt x="24925" y="4442"/>
                  </a:cubicBezTo>
                  <a:cubicBezTo>
                    <a:pt x="30563" y="10213"/>
                    <a:pt x="30563" y="19427"/>
                    <a:pt x="24925" y="25198"/>
                  </a:cubicBezTo>
                  <a:cubicBezTo>
                    <a:pt x="19174" y="30854"/>
                    <a:pt x="9990" y="30854"/>
                    <a:pt x="4237" y="25198"/>
                  </a:cubicBezTo>
                  <a:close/>
                </a:path>
              </a:pathLst>
            </a:custGeom>
            <a:solidFill>
              <a:srgbClr val="E9E0D4">
                <a:alpha val="9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7157681" y="3554549"/>
              <a:ext cx="28314" cy="28595"/>
            </a:xfrm>
            <a:custGeom>
              <a:avLst/>
              <a:gdLst/>
              <a:ahLst/>
              <a:cxnLst/>
              <a:rect l="l" t="t" r="r" b="b"/>
              <a:pathLst>
                <a:path w="13003" h="13132" extrusionOk="0">
                  <a:moveTo>
                    <a:pt x="1850" y="11484"/>
                  </a:moveTo>
                  <a:cubicBezTo>
                    <a:pt x="-605" y="8861"/>
                    <a:pt x="-605" y="4756"/>
                    <a:pt x="1850" y="2133"/>
                  </a:cubicBezTo>
                  <a:cubicBezTo>
                    <a:pt x="4419" y="-445"/>
                    <a:pt x="8601" y="-445"/>
                    <a:pt x="11171" y="2133"/>
                  </a:cubicBezTo>
                  <a:cubicBezTo>
                    <a:pt x="13626" y="4756"/>
                    <a:pt x="13626" y="8861"/>
                    <a:pt x="11171" y="11484"/>
                  </a:cubicBezTo>
                  <a:cubicBezTo>
                    <a:pt x="8556" y="13948"/>
                    <a:pt x="4464" y="13948"/>
                    <a:pt x="1850" y="11484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6711419" y="2662145"/>
              <a:ext cx="17845" cy="17744"/>
            </a:xfrm>
            <a:custGeom>
              <a:avLst/>
              <a:gdLst/>
              <a:ahLst/>
              <a:cxnLst/>
              <a:rect l="l" t="t" r="r" b="b"/>
              <a:pathLst>
                <a:path w="8195" h="8149" extrusionOk="0">
                  <a:moveTo>
                    <a:pt x="1151" y="7082"/>
                  </a:moveTo>
                  <a:cubicBezTo>
                    <a:pt x="-372" y="5486"/>
                    <a:pt x="-372" y="2977"/>
                    <a:pt x="1151" y="1380"/>
                  </a:cubicBezTo>
                  <a:cubicBezTo>
                    <a:pt x="2811" y="-194"/>
                    <a:pt x="5403" y="-194"/>
                    <a:pt x="7062" y="1380"/>
                  </a:cubicBezTo>
                  <a:cubicBezTo>
                    <a:pt x="8584" y="2977"/>
                    <a:pt x="8584" y="5486"/>
                    <a:pt x="7062" y="7082"/>
                  </a:cubicBezTo>
                  <a:cubicBezTo>
                    <a:pt x="5493" y="8724"/>
                    <a:pt x="2901" y="8770"/>
                    <a:pt x="1265" y="7219"/>
                  </a:cubicBezTo>
                  <a:cubicBezTo>
                    <a:pt x="1241" y="7173"/>
                    <a:pt x="1197" y="7128"/>
                    <a:pt x="1151" y="7082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6893167" y="2185328"/>
              <a:ext cx="59875" cy="60066"/>
            </a:xfrm>
            <a:custGeom>
              <a:avLst/>
              <a:gdLst/>
              <a:ahLst/>
              <a:cxnLst/>
              <a:rect l="l" t="t" r="r" b="b"/>
              <a:pathLst>
                <a:path w="27497" h="27585" extrusionOk="0">
                  <a:moveTo>
                    <a:pt x="4033" y="23852"/>
                  </a:moveTo>
                  <a:cubicBezTo>
                    <a:pt x="-1333" y="18424"/>
                    <a:pt x="-1333" y="9665"/>
                    <a:pt x="4033" y="4237"/>
                  </a:cubicBezTo>
                  <a:cubicBezTo>
                    <a:pt x="9444" y="-1146"/>
                    <a:pt x="18173" y="-1146"/>
                    <a:pt x="23584" y="4237"/>
                  </a:cubicBezTo>
                  <a:cubicBezTo>
                    <a:pt x="28813" y="9643"/>
                    <a:pt x="28813" y="18218"/>
                    <a:pt x="23584" y="23624"/>
                  </a:cubicBezTo>
                  <a:cubicBezTo>
                    <a:pt x="18241" y="29075"/>
                    <a:pt x="9512" y="29189"/>
                    <a:pt x="4033" y="23852"/>
                  </a:cubicBezTo>
                  <a:close/>
                </a:path>
              </a:pathLst>
            </a:custGeom>
            <a:solidFill>
              <a:srgbClr val="E9E0D4">
                <a:alpha val="768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7035023" y="1736812"/>
              <a:ext cx="66832" cy="64667"/>
            </a:xfrm>
            <a:custGeom>
              <a:avLst/>
              <a:gdLst/>
              <a:ahLst/>
              <a:cxnLst/>
              <a:rect l="l" t="t" r="r" b="b"/>
              <a:pathLst>
                <a:path w="30692" h="29698" extrusionOk="0">
                  <a:moveTo>
                    <a:pt x="30699" y="14389"/>
                  </a:moveTo>
                  <a:cubicBezTo>
                    <a:pt x="30836" y="22828"/>
                    <a:pt x="24106" y="29762"/>
                    <a:pt x="15695" y="29899"/>
                  </a:cubicBezTo>
                  <a:cubicBezTo>
                    <a:pt x="15535" y="29899"/>
                    <a:pt x="15399" y="29899"/>
                    <a:pt x="15240" y="29899"/>
                  </a:cubicBezTo>
                  <a:cubicBezTo>
                    <a:pt x="6828" y="29899"/>
                    <a:pt x="9" y="23056"/>
                    <a:pt x="9" y="14617"/>
                  </a:cubicBezTo>
                  <a:cubicBezTo>
                    <a:pt x="9" y="14548"/>
                    <a:pt x="9" y="14457"/>
                    <a:pt x="9" y="14389"/>
                  </a:cubicBezTo>
                  <a:cubicBezTo>
                    <a:pt x="554" y="6725"/>
                    <a:pt x="6692" y="681"/>
                    <a:pt x="14331" y="248"/>
                  </a:cubicBezTo>
                  <a:cubicBezTo>
                    <a:pt x="22720" y="-414"/>
                    <a:pt x="30040" y="5881"/>
                    <a:pt x="30699" y="14298"/>
                  </a:cubicBezTo>
                  <a:cubicBezTo>
                    <a:pt x="30699" y="14343"/>
                    <a:pt x="30699" y="14366"/>
                    <a:pt x="30699" y="14389"/>
                  </a:cubicBezTo>
                  <a:close/>
                </a:path>
              </a:pathLst>
            </a:custGeom>
            <a:solidFill>
              <a:srgbClr val="D7CA91">
                <a:alpha val="75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7733240" y="4043936"/>
              <a:ext cx="39957" cy="39970"/>
            </a:xfrm>
            <a:custGeom>
              <a:avLst/>
              <a:gdLst/>
              <a:ahLst/>
              <a:cxnLst/>
              <a:rect l="l" t="t" r="r" b="b"/>
              <a:pathLst>
                <a:path w="18350" h="18356" extrusionOk="0">
                  <a:moveTo>
                    <a:pt x="17937" y="12202"/>
                  </a:moveTo>
                  <a:cubicBezTo>
                    <a:pt x="16322" y="17006"/>
                    <a:pt x="11161" y="19638"/>
                    <a:pt x="6342" y="18133"/>
                  </a:cubicBezTo>
                  <a:cubicBezTo>
                    <a:pt x="1545" y="16506"/>
                    <a:pt x="-1069" y="11345"/>
                    <a:pt x="431" y="6500"/>
                  </a:cubicBezTo>
                  <a:cubicBezTo>
                    <a:pt x="2137" y="1779"/>
                    <a:pt x="7205" y="-810"/>
                    <a:pt x="12026" y="570"/>
                  </a:cubicBezTo>
                  <a:cubicBezTo>
                    <a:pt x="16823" y="2196"/>
                    <a:pt x="19437" y="7358"/>
                    <a:pt x="17937" y="12202"/>
                  </a:cubicBezTo>
                  <a:close/>
                </a:path>
              </a:pathLst>
            </a:custGeom>
            <a:solidFill>
              <a:srgbClr val="D7CA91">
                <a:alpha val="9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8522865" y="4372263"/>
              <a:ext cx="62956" cy="63130"/>
            </a:xfrm>
            <a:custGeom>
              <a:avLst/>
              <a:gdLst/>
              <a:ahLst/>
              <a:cxnLst/>
              <a:rect l="l" t="t" r="r" b="b"/>
              <a:pathLst>
                <a:path w="28912" h="28992" extrusionOk="0">
                  <a:moveTo>
                    <a:pt x="28190" y="18955"/>
                  </a:moveTo>
                  <a:cubicBezTo>
                    <a:pt x="25803" y="26630"/>
                    <a:pt x="17664" y="30914"/>
                    <a:pt x="10003" y="28535"/>
                  </a:cubicBezTo>
                  <a:cubicBezTo>
                    <a:pt x="2455" y="26035"/>
                    <a:pt x="-1705" y="17904"/>
                    <a:pt x="682" y="10288"/>
                  </a:cubicBezTo>
                  <a:cubicBezTo>
                    <a:pt x="3046" y="2713"/>
                    <a:pt x="11072" y="-1508"/>
                    <a:pt x="18619" y="857"/>
                  </a:cubicBezTo>
                  <a:cubicBezTo>
                    <a:pt x="18710" y="882"/>
                    <a:pt x="18778" y="909"/>
                    <a:pt x="18870" y="937"/>
                  </a:cubicBezTo>
                  <a:cubicBezTo>
                    <a:pt x="26327" y="3181"/>
                    <a:pt x="30554" y="11064"/>
                    <a:pt x="28326" y="18545"/>
                  </a:cubicBezTo>
                  <a:cubicBezTo>
                    <a:pt x="28282" y="18682"/>
                    <a:pt x="28236" y="18819"/>
                    <a:pt x="28190" y="18955"/>
                  </a:cubicBezTo>
                  <a:close/>
                </a:path>
              </a:pathLst>
            </a:custGeom>
            <a:solidFill>
              <a:srgbClr val="D7CA91">
                <a:alpha val="9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8148024" y="4535914"/>
              <a:ext cx="27767" cy="27876"/>
            </a:xfrm>
            <a:custGeom>
              <a:avLst/>
              <a:gdLst/>
              <a:ahLst/>
              <a:cxnLst/>
              <a:rect l="l" t="t" r="r" b="b"/>
              <a:pathLst>
                <a:path w="12752" h="12802" extrusionOk="0">
                  <a:moveTo>
                    <a:pt x="12409" y="8539"/>
                  </a:moveTo>
                  <a:cubicBezTo>
                    <a:pt x="11478" y="11808"/>
                    <a:pt x="8067" y="13698"/>
                    <a:pt x="4816" y="12763"/>
                  </a:cubicBezTo>
                  <a:cubicBezTo>
                    <a:pt x="4702" y="12727"/>
                    <a:pt x="4566" y="12688"/>
                    <a:pt x="4453" y="12645"/>
                  </a:cubicBezTo>
                  <a:cubicBezTo>
                    <a:pt x="1202" y="11707"/>
                    <a:pt x="-686" y="8298"/>
                    <a:pt x="247" y="5029"/>
                  </a:cubicBezTo>
                  <a:cubicBezTo>
                    <a:pt x="269" y="4906"/>
                    <a:pt x="315" y="4783"/>
                    <a:pt x="361" y="4662"/>
                  </a:cubicBezTo>
                  <a:cubicBezTo>
                    <a:pt x="1293" y="1393"/>
                    <a:pt x="4702" y="-498"/>
                    <a:pt x="7953" y="440"/>
                  </a:cubicBezTo>
                  <a:cubicBezTo>
                    <a:pt x="8067" y="474"/>
                    <a:pt x="8203" y="513"/>
                    <a:pt x="8317" y="556"/>
                  </a:cubicBezTo>
                  <a:cubicBezTo>
                    <a:pt x="11568" y="1494"/>
                    <a:pt x="13455" y="4904"/>
                    <a:pt x="12523" y="8172"/>
                  </a:cubicBezTo>
                  <a:cubicBezTo>
                    <a:pt x="12500" y="8295"/>
                    <a:pt x="12455" y="8418"/>
                    <a:pt x="12409" y="8539"/>
                  </a:cubicBezTo>
                  <a:close/>
                </a:path>
              </a:pathLst>
            </a:custGeom>
            <a:solidFill>
              <a:srgbClr val="A0C3CA">
                <a:alpha val="86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6657996" y="2348500"/>
              <a:ext cx="93064" cy="93369"/>
            </a:xfrm>
            <a:custGeom>
              <a:avLst/>
              <a:gdLst/>
              <a:ahLst/>
              <a:cxnLst/>
              <a:rect l="l" t="t" r="r" b="b"/>
              <a:pathLst>
                <a:path w="42739" h="42879" extrusionOk="0">
                  <a:moveTo>
                    <a:pt x="42740" y="21440"/>
                  </a:moveTo>
                  <a:cubicBezTo>
                    <a:pt x="42740" y="33281"/>
                    <a:pt x="33173" y="42880"/>
                    <a:pt x="21370" y="42880"/>
                  </a:cubicBezTo>
                  <a:cubicBezTo>
                    <a:pt x="9567" y="42880"/>
                    <a:pt x="0" y="33281"/>
                    <a:pt x="0" y="21440"/>
                  </a:cubicBezTo>
                  <a:cubicBezTo>
                    <a:pt x="0" y="9599"/>
                    <a:pt x="9567" y="0"/>
                    <a:pt x="21370" y="0"/>
                  </a:cubicBezTo>
                  <a:cubicBezTo>
                    <a:pt x="33173" y="0"/>
                    <a:pt x="42740" y="9599"/>
                    <a:pt x="42740" y="21440"/>
                  </a:cubicBezTo>
                  <a:close/>
                </a:path>
              </a:pathLst>
            </a:custGeom>
            <a:solidFill>
              <a:srgbClr val="E2D8BD">
                <a:alpha val="86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6667752" y="1049376"/>
              <a:ext cx="121062" cy="120564"/>
            </a:xfrm>
            <a:custGeom>
              <a:avLst/>
              <a:gdLst/>
              <a:ahLst/>
              <a:cxnLst/>
              <a:rect l="l" t="t" r="r" b="b"/>
              <a:pathLst>
                <a:path w="55597" h="55368" extrusionOk="0">
                  <a:moveTo>
                    <a:pt x="54406" y="36242"/>
                  </a:moveTo>
                  <a:cubicBezTo>
                    <a:pt x="49746" y="50839"/>
                    <a:pt x="34195" y="58891"/>
                    <a:pt x="19623" y="54261"/>
                  </a:cubicBezTo>
                  <a:cubicBezTo>
                    <a:pt x="5005" y="49767"/>
                    <a:pt x="-3225" y="34258"/>
                    <a:pt x="1209" y="19592"/>
                  </a:cubicBezTo>
                  <a:cubicBezTo>
                    <a:pt x="5732" y="5040"/>
                    <a:pt x="21169" y="-3080"/>
                    <a:pt x="35673" y="1459"/>
                  </a:cubicBezTo>
                  <a:cubicBezTo>
                    <a:pt x="35765" y="1505"/>
                    <a:pt x="35878" y="1527"/>
                    <a:pt x="35992" y="1573"/>
                  </a:cubicBezTo>
                  <a:cubicBezTo>
                    <a:pt x="50609" y="6066"/>
                    <a:pt x="58838" y="21576"/>
                    <a:pt x="54406" y="36242"/>
                  </a:cubicBezTo>
                  <a:close/>
                </a:path>
              </a:pathLst>
            </a:custGeom>
            <a:solidFill>
              <a:srgbClr val="A0C3CA">
                <a:alpha val="7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6622865" y="1552249"/>
              <a:ext cx="149498" cy="149991"/>
            </a:xfrm>
            <a:custGeom>
              <a:avLst/>
              <a:gdLst/>
              <a:ahLst/>
              <a:cxnLst/>
              <a:rect l="l" t="t" r="r" b="b"/>
              <a:pathLst>
                <a:path w="68656" h="68882" extrusionOk="0">
                  <a:moveTo>
                    <a:pt x="68665" y="34641"/>
                  </a:moveTo>
                  <a:cubicBezTo>
                    <a:pt x="68665" y="53664"/>
                    <a:pt x="53296" y="69083"/>
                    <a:pt x="34337" y="69083"/>
                  </a:cubicBezTo>
                  <a:cubicBezTo>
                    <a:pt x="15423" y="68968"/>
                    <a:pt x="122" y="53618"/>
                    <a:pt x="9" y="34641"/>
                  </a:cubicBezTo>
                  <a:cubicBezTo>
                    <a:pt x="9" y="15619"/>
                    <a:pt x="15377" y="201"/>
                    <a:pt x="34337" y="201"/>
                  </a:cubicBezTo>
                  <a:cubicBezTo>
                    <a:pt x="53160" y="64"/>
                    <a:pt x="68529" y="15300"/>
                    <a:pt x="68665" y="34186"/>
                  </a:cubicBezTo>
                  <a:cubicBezTo>
                    <a:pt x="68665" y="34345"/>
                    <a:pt x="68665" y="34482"/>
                    <a:pt x="68665" y="34641"/>
                  </a:cubicBezTo>
                  <a:close/>
                </a:path>
              </a:pathLst>
            </a:custGeom>
            <a:solidFill>
              <a:srgbClr val="C5A57E">
                <a:alpha val="9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6399678" y="689626"/>
              <a:ext cx="146740" cy="148423"/>
            </a:xfrm>
            <a:custGeom>
              <a:avLst/>
              <a:gdLst/>
              <a:ahLst/>
              <a:cxnLst/>
              <a:rect l="l" t="t" r="r" b="b"/>
              <a:pathLst>
                <a:path w="67389" h="68162" extrusionOk="0">
                  <a:moveTo>
                    <a:pt x="65498" y="45068"/>
                  </a:moveTo>
                  <a:cubicBezTo>
                    <a:pt x="59747" y="62745"/>
                    <a:pt x="40855" y="72415"/>
                    <a:pt x="23214" y="66736"/>
                  </a:cubicBezTo>
                  <a:cubicBezTo>
                    <a:pt x="5640" y="61080"/>
                    <a:pt x="-4021" y="42194"/>
                    <a:pt x="1616" y="24563"/>
                  </a:cubicBezTo>
                  <a:cubicBezTo>
                    <a:pt x="1616" y="24563"/>
                    <a:pt x="1616" y="24540"/>
                    <a:pt x="1616" y="24540"/>
                  </a:cubicBezTo>
                  <a:cubicBezTo>
                    <a:pt x="6800" y="6636"/>
                    <a:pt x="25488" y="-3651"/>
                    <a:pt x="43333" y="1549"/>
                  </a:cubicBezTo>
                  <a:cubicBezTo>
                    <a:pt x="43515" y="1618"/>
                    <a:pt x="43720" y="1663"/>
                    <a:pt x="43902" y="1732"/>
                  </a:cubicBezTo>
                  <a:cubicBezTo>
                    <a:pt x="61612" y="7365"/>
                    <a:pt x="71433" y="26342"/>
                    <a:pt x="65817" y="44110"/>
                  </a:cubicBezTo>
                  <a:cubicBezTo>
                    <a:pt x="65726" y="44429"/>
                    <a:pt x="65612" y="44749"/>
                    <a:pt x="65498" y="45068"/>
                  </a:cubicBezTo>
                  <a:close/>
                </a:path>
              </a:pathLst>
            </a:custGeom>
            <a:solidFill>
              <a:srgbClr val="A0C3CA">
                <a:alpha val="7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7547273" y="3838529"/>
              <a:ext cx="50104" cy="50551"/>
            </a:xfrm>
            <a:custGeom>
              <a:avLst/>
              <a:gdLst/>
              <a:ahLst/>
              <a:cxnLst/>
              <a:rect l="l" t="t" r="r" b="b"/>
              <a:pathLst>
                <a:path w="23010" h="23215" extrusionOk="0">
                  <a:moveTo>
                    <a:pt x="22449" y="15346"/>
                  </a:moveTo>
                  <a:cubicBezTo>
                    <a:pt x="20607" y="21368"/>
                    <a:pt x="14264" y="24757"/>
                    <a:pt x="8262" y="22912"/>
                  </a:cubicBezTo>
                  <a:cubicBezTo>
                    <a:pt x="8217" y="22901"/>
                    <a:pt x="8171" y="22887"/>
                    <a:pt x="8126" y="22873"/>
                  </a:cubicBezTo>
                  <a:cubicBezTo>
                    <a:pt x="2102" y="21067"/>
                    <a:pt x="-1309" y="14712"/>
                    <a:pt x="488" y="8677"/>
                  </a:cubicBezTo>
                  <a:cubicBezTo>
                    <a:pt x="532" y="8543"/>
                    <a:pt x="578" y="8408"/>
                    <a:pt x="624" y="8276"/>
                  </a:cubicBezTo>
                  <a:cubicBezTo>
                    <a:pt x="2579" y="2175"/>
                    <a:pt x="9081" y="-1192"/>
                    <a:pt x="15174" y="749"/>
                  </a:cubicBezTo>
                  <a:cubicBezTo>
                    <a:pt x="21175" y="2806"/>
                    <a:pt x="24404" y="9305"/>
                    <a:pt x="22449" y="15346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8038452" y="4496977"/>
              <a:ext cx="44552" cy="45194"/>
            </a:xfrm>
            <a:custGeom>
              <a:avLst/>
              <a:gdLst/>
              <a:ahLst/>
              <a:cxnLst/>
              <a:rect l="l" t="t" r="r" b="b"/>
              <a:pathLst>
                <a:path w="20460" h="20755" extrusionOk="0">
                  <a:moveTo>
                    <a:pt x="20461" y="10948"/>
                  </a:moveTo>
                  <a:lnTo>
                    <a:pt x="14096" y="7071"/>
                  </a:lnTo>
                  <a:lnTo>
                    <a:pt x="13641" y="0"/>
                  </a:lnTo>
                  <a:lnTo>
                    <a:pt x="8185" y="4562"/>
                  </a:lnTo>
                  <a:lnTo>
                    <a:pt x="1138" y="2737"/>
                  </a:lnTo>
                  <a:lnTo>
                    <a:pt x="3866" y="9580"/>
                  </a:lnTo>
                  <a:lnTo>
                    <a:pt x="0" y="15738"/>
                  </a:lnTo>
                  <a:lnTo>
                    <a:pt x="7275" y="15054"/>
                  </a:lnTo>
                  <a:lnTo>
                    <a:pt x="11822" y="20756"/>
                  </a:lnTo>
                  <a:lnTo>
                    <a:pt x="13641" y="13685"/>
                  </a:lnTo>
                  <a:lnTo>
                    <a:pt x="20461" y="10948"/>
                  </a:lnTo>
                  <a:close/>
                </a:path>
              </a:pathLst>
            </a:custGeom>
            <a:solidFill>
              <a:srgbClr val="FFFFFF">
                <a:alpha val="4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7751475" y="3825827"/>
              <a:ext cx="56929" cy="25825"/>
            </a:xfrm>
            <a:custGeom>
              <a:avLst/>
              <a:gdLst/>
              <a:ahLst/>
              <a:cxnLst/>
              <a:rect l="l" t="t" r="r" b="b"/>
              <a:pathLst>
                <a:path w="26144" h="11860" extrusionOk="0">
                  <a:moveTo>
                    <a:pt x="20470" y="9779"/>
                  </a:moveTo>
                  <a:lnTo>
                    <a:pt x="20470" y="9779"/>
                  </a:lnTo>
                  <a:lnTo>
                    <a:pt x="19333" y="8183"/>
                  </a:ln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6130"/>
                  </a:lnTo>
                  <a:lnTo>
                    <a:pt x="19333" y="4533"/>
                  </a:lnTo>
                  <a:lnTo>
                    <a:pt x="19333" y="6586"/>
                  </a:lnTo>
                  <a:cubicBezTo>
                    <a:pt x="19333" y="6586"/>
                    <a:pt x="19333" y="6586"/>
                    <a:pt x="19333" y="6586"/>
                  </a:cubicBezTo>
                  <a:cubicBezTo>
                    <a:pt x="19333" y="6586"/>
                    <a:pt x="19333" y="6586"/>
                    <a:pt x="19333" y="6586"/>
                  </a:cubicBezTo>
                  <a:lnTo>
                    <a:pt x="19333" y="6586"/>
                  </a:lnTo>
                  <a:lnTo>
                    <a:pt x="19333" y="6586"/>
                  </a:lnTo>
                  <a:lnTo>
                    <a:pt x="19333" y="3165"/>
                  </a:lnTo>
                  <a:lnTo>
                    <a:pt x="19333" y="1796"/>
                  </a:lnTo>
                  <a:lnTo>
                    <a:pt x="19333" y="3621"/>
                  </a:lnTo>
                  <a:lnTo>
                    <a:pt x="19333" y="3621"/>
                  </a:lnTo>
                  <a:cubicBezTo>
                    <a:pt x="19333" y="3621"/>
                    <a:pt x="19333" y="3621"/>
                    <a:pt x="19333" y="3621"/>
                  </a:cubicBezTo>
                  <a:lnTo>
                    <a:pt x="19333" y="3621"/>
                  </a:lnTo>
                  <a:lnTo>
                    <a:pt x="17969" y="3621"/>
                  </a:lnTo>
                  <a:cubicBezTo>
                    <a:pt x="17969" y="3621"/>
                    <a:pt x="17969" y="3621"/>
                    <a:pt x="17969" y="3621"/>
                  </a:cubicBezTo>
                  <a:lnTo>
                    <a:pt x="17969" y="3621"/>
                  </a:lnTo>
                  <a:lnTo>
                    <a:pt x="17969" y="2252"/>
                  </a:lnTo>
                  <a:lnTo>
                    <a:pt x="17969" y="200"/>
                  </a:lnTo>
                  <a:lnTo>
                    <a:pt x="17969" y="2025"/>
                  </a:lnTo>
                  <a:lnTo>
                    <a:pt x="19333" y="5218"/>
                  </a:lnTo>
                  <a:lnTo>
                    <a:pt x="19333" y="5218"/>
                  </a:lnTo>
                  <a:cubicBezTo>
                    <a:pt x="19333" y="5218"/>
                    <a:pt x="19333" y="5218"/>
                    <a:pt x="19333" y="5218"/>
                  </a:cubicBezTo>
                  <a:cubicBezTo>
                    <a:pt x="19333" y="5218"/>
                    <a:pt x="19333" y="5218"/>
                    <a:pt x="19333" y="5218"/>
                  </a:cubicBezTo>
                  <a:lnTo>
                    <a:pt x="19333" y="5218"/>
                  </a:lnTo>
                  <a:lnTo>
                    <a:pt x="19333" y="3621"/>
                  </a:lnTo>
                  <a:lnTo>
                    <a:pt x="19333" y="5218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19333" y="7270"/>
                  </a:lnTo>
                  <a:lnTo>
                    <a:pt x="19333" y="9095"/>
                  </a:lnTo>
                  <a:cubicBezTo>
                    <a:pt x="19333" y="9095"/>
                    <a:pt x="19333" y="9095"/>
                    <a:pt x="19333" y="9095"/>
                  </a:cubicBezTo>
                  <a:cubicBezTo>
                    <a:pt x="19333" y="9095"/>
                    <a:pt x="19333" y="9095"/>
                    <a:pt x="19333" y="9095"/>
                  </a:cubicBezTo>
                  <a:lnTo>
                    <a:pt x="19333" y="9095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21378" y="7270"/>
                  </a:lnTo>
                  <a:lnTo>
                    <a:pt x="21378" y="5446"/>
                  </a:ln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lnTo>
                    <a:pt x="22742" y="5446"/>
                  </a:lnTo>
                  <a:lnTo>
                    <a:pt x="22742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cubicBezTo>
                    <a:pt x="20925" y="3849"/>
                    <a:pt x="20925" y="3849"/>
                    <a:pt x="20925" y="3849"/>
                  </a:cubicBez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2289" y="3849"/>
                  </a:lnTo>
                  <a:lnTo>
                    <a:pt x="23653" y="2025"/>
                  </a:lnTo>
                  <a:lnTo>
                    <a:pt x="21606" y="2025"/>
                  </a:lnTo>
                  <a:lnTo>
                    <a:pt x="19333" y="4533"/>
                  </a:lnTo>
                  <a:lnTo>
                    <a:pt x="19333" y="4533"/>
                  </a:lnTo>
                  <a:cubicBezTo>
                    <a:pt x="19333" y="4533"/>
                    <a:pt x="19333" y="4533"/>
                    <a:pt x="19333" y="4533"/>
                  </a:cubicBezTo>
                  <a:lnTo>
                    <a:pt x="19333" y="4533"/>
                  </a:lnTo>
                  <a:lnTo>
                    <a:pt x="19333" y="4533"/>
                  </a:lnTo>
                  <a:lnTo>
                    <a:pt x="19333" y="2937"/>
                  </a:lnTo>
                  <a:lnTo>
                    <a:pt x="3419" y="2937"/>
                  </a:lnTo>
                  <a:lnTo>
                    <a:pt x="2055" y="4533"/>
                  </a:lnTo>
                  <a:lnTo>
                    <a:pt x="2055" y="4533"/>
                  </a:lnTo>
                  <a:cubicBezTo>
                    <a:pt x="2055" y="4533"/>
                    <a:pt x="2055" y="4533"/>
                    <a:pt x="2055" y="4533"/>
                  </a:cubicBezTo>
                  <a:lnTo>
                    <a:pt x="2055" y="4533"/>
                  </a:lnTo>
                  <a:lnTo>
                    <a:pt x="2055" y="4533"/>
                  </a:lnTo>
                  <a:lnTo>
                    <a:pt x="2055" y="4533"/>
                  </a:lnTo>
                  <a:lnTo>
                    <a:pt x="9" y="4533"/>
                  </a:lnTo>
                  <a:lnTo>
                    <a:pt x="9" y="4533"/>
                  </a:lnTo>
                  <a:lnTo>
                    <a:pt x="9" y="4533"/>
                  </a:lnTo>
                  <a:cubicBezTo>
                    <a:pt x="9" y="4533"/>
                    <a:pt x="9" y="4533"/>
                    <a:pt x="9" y="4533"/>
                  </a:cubicBezTo>
                  <a:lnTo>
                    <a:pt x="1600" y="4533"/>
                  </a:lnTo>
                  <a:lnTo>
                    <a:pt x="1600" y="4533"/>
                  </a:lnTo>
                  <a:cubicBezTo>
                    <a:pt x="1600" y="4533"/>
                    <a:pt x="1600" y="4533"/>
                    <a:pt x="1600" y="4533"/>
                  </a:cubicBezTo>
                  <a:lnTo>
                    <a:pt x="1600" y="4533"/>
                  </a:lnTo>
                  <a:lnTo>
                    <a:pt x="3192" y="5902"/>
                  </a:lnTo>
                  <a:lnTo>
                    <a:pt x="3419" y="5902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4328" y="6814"/>
                  </a:lnTo>
                  <a:lnTo>
                    <a:pt x="6147" y="6814"/>
                  </a:lnTo>
                  <a:lnTo>
                    <a:pt x="4783" y="6814"/>
                  </a:lnTo>
                  <a:lnTo>
                    <a:pt x="2964" y="6814"/>
                  </a:lnTo>
                  <a:lnTo>
                    <a:pt x="2964" y="6814"/>
                  </a:lnTo>
                  <a:lnTo>
                    <a:pt x="2964" y="6814"/>
                  </a:lnTo>
                  <a:cubicBezTo>
                    <a:pt x="2964" y="6814"/>
                    <a:pt x="2964" y="6814"/>
                    <a:pt x="2964" y="6814"/>
                  </a:cubicBezTo>
                  <a:cubicBezTo>
                    <a:pt x="2964" y="6814"/>
                    <a:pt x="2964" y="6814"/>
                    <a:pt x="2964" y="6814"/>
                  </a:cubicBezTo>
                  <a:lnTo>
                    <a:pt x="2964" y="6814"/>
                  </a:lnTo>
                  <a:lnTo>
                    <a:pt x="2964" y="6814"/>
                  </a:lnTo>
                  <a:lnTo>
                    <a:pt x="5238" y="6814"/>
                  </a:lnTo>
                  <a:lnTo>
                    <a:pt x="5238" y="5218"/>
                  </a:lnTo>
                  <a:lnTo>
                    <a:pt x="1828" y="5218"/>
                  </a:lnTo>
                  <a:lnTo>
                    <a:pt x="1828" y="5218"/>
                  </a:lnTo>
                  <a:lnTo>
                    <a:pt x="1828" y="5218"/>
                  </a:lnTo>
                  <a:cubicBezTo>
                    <a:pt x="1828" y="5218"/>
                    <a:pt x="1828" y="5218"/>
                    <a:pt x="1828" y="5218"/>
                  </a:cubicBezTo>
                  <a:cubicBezTo>
                    <a:pt x="1828" y="5218"/>
                    <a:pt x="1828" y="5218"/>
                    <a:pt x="1828" y="5218"/>
                  </a:cubicBezTo>
                  <a:lnTo>
                    <a:pt x="3647" y="5218"/>
                  </a:lnTo>
                  <a:lnTo>
                    <a:pt x="3647" y="3849"/>
                  </a:lnTo>
                  <a:lnTo>
                    <a:pt x="1600" y="3849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464" y="2025"/>
                  </a:lnTo>
                  <a:lnTo>
                    <a:pt x="464" y="2025"/>
                  </a:lnTo>
                  <a:lnTo>
                    <a:pt x="1600" y="2025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1600" y="3849"/>
                  </a:lnTo>
                  <a:lnTo>
                    <a:pt x="1600" y="5902"/>
                  </a:lnTo>
                  <a:lnTo>
                    <a:pt x="2737" y="7499"/>
                  </a:lnTo>
                  <a:lnTo>
                    <a:pt x="2737" y="5446"/>
                  </a:lnTo>
                  <a:cubicBezTo>
                    <a:pt x="2737" y="5446"/>
                    <a:pt x="2737" y="5446"/>
                    <a:pt x="2737" y="5446"/>
                  </a:cubicBezTo>
                  <a:lnTo>
                    <a:pt x="2737" y="5446"/>
                  </a:lnTo>
                  <a:lnTo>
                    <a:pt x="2737" y="5446"/>
                  </a:lnTo>
                  <a:lnTo>
                    <a:pt x="2737" y="8867"/>
                  </a:lnTo>
                  <a:lnTo>
                    <a:pt x="3874" y="10464"/>
                  </a:lnTo>
                  <a:lnTo>
                    <a:pt x="3874" y="8639"/>
                  </a:lnTo>
                  <a:lnTo>
                    <a:pt x="3874" y="8639"/>
                  </a:lnTo>
                  <a:cubicBezTo>
                    <a:pt x="3874" y="8639"/>
                    <a:pt x="3874" y="8639"/>
                    <a:pt x="3874" y="8639"/>
                  </a:cubicBezTo>
                  <a:lnTo>
                    <a:pt x="5238" y="8639"/>
                  </a:lnTo>
                  <a:lnTo>
                    <a:pt x="5238" y="8639"/>
                  </a:lnTo>
                  <a:lnTo>
                    <a:pt x="5238" y="8639"/>
                  </a:lnTo>
                  <a:lnTo>
                    <a:pt x="5238" y="10007"/>
                  </a:lnTo>
                  <a:lnTo>
                    <a:pt x="5238" y="12060"/>
                  </a:lnTo>
                  <a:lnTo>
                    <a:pt x="5238" y="10235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cubicBezTo>
                    <a:pt x="5238" y="7042"/>
                    <a:pt x="5238" y="7042"/>
                    <a:pt x="5238" y="7042"/>
                  </a:cubicBezTo>
                  <a:lnTo>
                    <a:pt x="5238" y="7042"/>
                  </a:lnTo>
                  <a:lnTo>
                    <a:pt x="5238" y="8867"/>
                  </a:lnTo>
                  <a:lnTo>
                    <a:pt x="5238" y="7270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5238" y="5218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3192" y="5218"/>
                  </a:lnTo>
                  <a:lnTo>
                    <a:pt x="3192" y="6814"/>
                  </a:lnTo>
                  <a:lnTo>
                    <a:pt x="5011" y="6814"/>
                  </a:lnTo>
                  <a:cubicBezTo>
                    <a:pt x="5011" y="6814"/>
                    <a:pt x="5011" y="6814"/>
                    <a:pt x="5011" y="6814"/>
                  </a:cubicBezTo>
                  <a:lnTo>
                    <a:pt x="5011" y="6814"/>
                  </a:lnTo>
                  <a:lnTo>
                    <a:pt x="5011" y="6814"/>
                  </a:lnTo>
                  <a:lnTo>
                    <a:pt x="5011" y="6814"/>
                  </a:lnTo>
                  <a:lnTo>
                    <a:pt x="1600" y="6814"/>
                  </a:lnTo>
                  <a:lnTo>
                    <a:pt x="1600" y="8411"/>
                  </a:lnTo>
                  <a:lnTo>
                    <a:pt x="3419" y="8411"/>
                  </a:ln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lnTo>
                    <a:pt x="3419" y="8411"/>
                  </a:lnTo>
                  <a:lnTo>
                    <a:pt x="3419" y="8411"/>
                  </a:lnTo>
                  <a:lnTo>
                    <a:pt x="2055" y="8411"/>
                  </a:lnTo>
                  <a:lnTo>
                    <a:pt x="691" y="10235"/>
                  </a:lnTo>
                  <a:lnTo>
                    <a:pt x="2737" y="10235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3419" y="9095"/>
                  </a:lnTo>
                  <a:lnTo>
                    <a:pt x="5466" y="9095"/>
                  </a:lnTo>
                  <a:lnTo>
                    <a:pt x="5466" y="7499"/>
                  </a:lnTo>
                  <a:lnTo>
                    <a:pt x="5466" y="7499"/>
                  </a:lnTo>
                  <a:cubicBezTo>
                    <a:pt x="5466" y="7499"/>
                    <a:pt x="5466" y="7499"/>
                    <a:pt x="6602" y="7499"/>
                  </a:cubicBezTo>
                  <a:lnTo>
                    <a:pt x="6602" y="7499"/>
                  </a:lnTo>
                  <a:lnTo>
                    <a:pt x="6602" y="7499"/>
                  </a:lnTo>
                  <a:lnTo>
                    <a:pt x="6602" y="7499"/>
                  </a:ln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4561" y="6130"/>
                  </a:lnTo>
                  <a:lnTo>
                    <a:pt x="22742" y="6130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2970" y="7499"/>
                  </a:lnTo>
                  <a:lnTo>
                    <a:pt x="20242" y="5218"/>
                  </a:lnTo>
                  <a:lnTo>
                    <a:pt x="18650" y="5218"/>
                  </a:lnTo>
                  <a:lnTo>
                    <a:pt x="20014" y="5218"/>
                  </a:ln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cubicBezTo>
                    <a:pt x="21152" y="5218"/>
                    <a:pt x="21152" y="5218"/>
                    <a:pt x="21152" y="5218"/>
                  </a:cubicBez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lnTo>
                    <a:pt x="20014" y="5218"/>
                  </a:lnTo>
                  <a:lnTo>
                    <a:pt x="20014" y="5218"/>
                  </a:lnTo>
                  <a:lnTo>
                    <a:pt x="17742" y="5218"/>
                  </a:lnTo>
                  <a:lnTo>
                    <a:pt x="18878" y="6814"/>
                  </a:lnTo>
                  <a:lnTo>
                    <a:pt x="22289" y="6814"/>
                  </a:lnTo>
                  <a:lnTo>
                    <a:pt x="22289" y="6814"/>
                  </a:lnTo>
                  <a:lnTo>
                    <a:pt x="22289" y="6814"/>
                  </a:lnTo>
                  <a:cubicBezTo>
                    <a:pt x="22289" y="6814"/>
                    <a:pt x="22289" y="6814"/>
                    <a:pt x="22289" y="6814"/>
                  </a:cubicBezTo>
                  <a:lnTo>
                    <a:pt x="20242" y="6814"/>
                  </a:lnTo>
                  <a:lnTo>
                    <a:pt x="20242" y="8183"/>
                  </a:lnTo>
                  <a:lnTo>
                    <a:pt x="22289" y="8183"/>
                  </a:lnTo>
                  <a:lnTo>
                    <a:pt x="22289" y="8183"/>
                  </a:lnTo>
                  <a:lnTo>
                    <a:pt x="22289" y="8183"/>
                  </a:lnTo>
                  <a:cubicBezTo>
                    <a:pt x="22289" y="8183"/>
                    <a:pt x="22289" y="8183"/>
                    <a:pt x="22289" y="8183"/>
                  </a:cubicBezTo>
                  <a:lnTo>
                    <a:pt x="22289" y="8183"/>
                  </a:lnTo>
                  <a:lnTo>
                    <a:pt x="23653" y="10007"/>
                  </a:lnTo>
                  <a:cubicBezTo>
                    <a:pt x="23653" y="10007"/>
                    <a:pt x="23653" y="10007"/>
                    <a:pt x="23653" y="10007"/>
                  </a:cubicBezTo>
                  <a:close/>
                </a:path>
              </a:pathLst>
            </a:custGeom>
            <a:solidFill>
              <a:srgbClr val="FFFFFF">
                <a:alpha val="678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6" name="Google Shape;526;p3"/>
          <p:cNvSpPr/>
          <p:nvPr/>
        </p:nvSpPr>
        <p:spPr>
          <a:xfrm>
            <a:off x="9705153" y="1130425"/>
            <a:ext cx="2299859" cy="2170548"/>
          </a:xfrm>
          <a:custGeom>
            <a:avLst/>
            <a:gdLst/>
            <a:ahLst/>
            <a:cxnLst/>
            <a:rect l="l" t="t" r="r" b="b"/>
            <a:pathLst>
              <a:path w="1577948" h="1489227" extrusionOk="0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solidFill>
            <a:srgbClr val="FFFFFF">
              <a:alpha val="2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3"/>
          <p:cNvSpPr/>
          <p:nvPr/>
        </p:nvSpPr>
        <p:spPr>
          <a:xfrm>
            <a:off x="9293158" y="2289555"/>
            <a:ext cx="2897972" cy="2935122"/>
          </a:xfrm>
          <a:custGeom>
            <a:avLst/>
            <a:gdLst/>
            <a:ahLst/>
            <a:cxnLst/>
            <a:rect l="l" t="t" r="r" b="b"/>
            <a:pathLst>
              <a:path w="1988317" h="2013806" extrusionOk="0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3"/>
          <p:cNvSpPr/>
          <p:nvPr/>
        </p:nvSpPr>
        <p:spPr>
          <a:xfrm>
            <a:off x="11366363" y="1190498"/>
            <a:ext cx="645273" cy="589633"/>
          </a:xfrm>
          <a:custGeom>
            <a:avLst/>
            <a:gdLst/>
            <a:ahLst/>
            <a:cxnLst/>
            <a:rect l="l" t="t" r="r" b="b"/>
            <a:pathLst>
              <a:path w="638884" h="583795" extrusionOk="0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3"/>
          <p:cNvSpPr/>
          <p:nvPr/>
        </p:nvSpPr>
        <p:spPr>
          <a:xfrm>
            <a:off x="11255052" y="2670596"/>
            <a:ext cx="937503" cy="842909"/>
          </a:xfrm>
          <a:custGeom>
            <a:avLst/>
            <a:gdLst/>
            <a:ahLst/>
            <a:cxnLst/>
            <a:rect l="l" t="t" r="r" b="b"/>
            <a:pathLst>
              <a:path w="928221" h="834563" extrusionOk="0">
                <a:moveTo>
                  <a:pt x="5692" y="386120"/>
                </a:moveTo>
                <a:lnTo>
                  <a:pt x="103449" y="388173"/>
                </a:lnTo>
                <a:lnTo>
                  <a:pt x="47750" y="331607"/>
                </a:lnTo>
                <a:cubicBezTo>
                  <a:pt x="40657" y="324653"/>
                  <a:pt x="40521" y="313244"/>
                  <a:pt x="47455" y="306126"/>
                </a:cubicBezTo>
                <a:cubicBezTo>
                  <a:pt x="47545" y="306028"/>
                  <a:pt x="47659" y="305930"/>
                  <a:pt x="47750" y="305834"/>
                </a:cubicBezTo>
                <a:cubicBezTo>
                  <a:pt x="54684" y="298718"/>
                  <a:pt x="66051" y="298585"/>
                  <a:pt x="73144" y="305542"/>
                </a:cubicBezTo>
                <a:cubicBezTo>
                  <a:pt x="73234" y="305638"/>
                  <a:pt x="73348" y="305736"/>
                  <a:pt x="73440" y="305834"/>
                </a:cubicBezTo>
                <a:lnTo>
                  <a:pt x="155736" y="389085"/>
                </a:lnTo>
                <a:lnTo>
                  <a:pt x="222118" y="390681"/>
                </a:lnTo>
                <a:lnTo>
                  <a:pt x="98674" y="263182"/>
                </a:lnTo>
                <a:cubicBezTo>
                  <a:pt x="92422" y="256869"/>
                  <a:pt x="92422" y="246687"/>
                  <a:pt x="98674" y="240373"/>
                </a:cubicBezTo>
                <a:cubicBezTo>
                  <a:pt x="104835" y="234076"/>
                  <a:pt x="114906" y="233971"/>
                  <a:pt x="121180" y="240143"/>
                </a:cubicBezTo>
                <a:cubicBezTo>
                  <a:pt x="121248" y="240218"/>
                  <a:pt x="121340" y="240296"/>
                  <a:pt x="121408" y="240373"/>
                </a:cubicBezTo>
                <a:lnTo>
                  <a:pt x="267358" y="391594"/>
                </a:lnTo>
                <a:lnTo>
                  <a:pt x="335560" y="393190"/>
                </a:lnTo>
                <a:lnTo>
                  <a:pt x="226438" y="282113"/>
                </a:lnTo>
                <a:cubicBezTo>
                  <a:pt x="220163" y="275941"/>
                  <a:pt x="220049" y="265832"/>
                  <a:pt x="226210" y="259535"/>
                </a:cubicBezTo>
                <a:cubicBezTo>
                  <a:pt x="226278" y="259457"/>
                  <a:pt x="226370" y="259380"/>
                  <a:pt x="226438" y="259304"/>
                </a:cubicBezTo>
                <a:cubicBezTo>
                  <a:pt x="230052" y="251595"/>
                  <a:pt x="239055" y="248080"/>
                  <a:pt x="246899" y="251321"/>
                </a:cubicBezTo>
                <a:lnTo>
                  <a:pt x="391485" y="308799"/>
                </a:lnTo>
                <a:lnTo>
                  <a:pt x="363523" y="246532"/>
                </a:lnTo>
                <a:lnTo>
                  <a:pt x="167784" y="170579"/>
                </a:lnTo>
                <a:cubicBezTo>
                  <a:pt x="159441" y="167402"/>
                  <a:pt x="155259" y="158051"/>
                  <a:pt x="158418" y="149689"/>
                </a:cubicBezTo>
                <a:cubicBezTo>
                  <a:pt x="158442" y="149659"/>
                  <a:pt x="158442" y="149627"/>
                  <a:pt x="158464" y="149596"/>
                </a:cubicBezTo>
                <a:cubicBezTo>
                  <a:pt x="161737" y="141289"/>
                  <a:pt x="171081" y="137206"/>
                  <a:pt x="179379" y="140472"/>
                </a:cubicBezTo>
                <a:lnTo>
                  <a:pt x="344881" y="204564"/>
                </a:lnTo>
                <a:lnTo>
                  <a:pt x="317601" y="144121"/>
                </a:lnTo>
                <a:lnTo>
                  <a:pt x="209160" y="100557"/>
                </a:lnTo>
                <a:cubicBezTo>
                  <a:pt x="200271" y="96864"/>
                  <a:pt x="195792" y="86870"/>
                  <a:pt x="198929" y="77749"/>
                </a:cubicBezTo>
                <a:cubicBezTo>
                  <a:pt x="202613" y="68835"/>
                  <a:pt x="212570" y="64337"/>
                  <a:pt x="221663" y="67485"/>
                </a:cubicBezTo>
                <a:lnTo>
                  <a:pt x="295322" y="97136"/>
                </a:lnTo>
                <a:lnTo>
                  <a:pt x="257811" y="7727"/>
                </a:lnTo>
                <a:cubicBezTo>
                  <a:pt x="256788" y="5323"/>
                  <a:pt x="256788" y="2604"/>
                  <a:pt x="257811" y="200"/>
                </a:cubicBezTo>
                <a:cubicBezTo>
                  <a:pt x="260175" y="1128"/>
                  <a:pt x="262176" y="2811"/>
                  <a:pt x="263494" y="4990"/>
                </a:cubicBezTo>
                <a:lnTo>
                  <a:pt x="310553" y="90750"/>
                </a:lnTo>
                <a:lnTo>
                  <a:pt x="331468" y="14341"/>
                </a:lnTo>
                <a:cubicBezTo>
                  <a:pt x="334060" y="4606"/>
                  <a:pt x="344041" y="-1169"/>
                  <a:pt x="353747" y="1438"/>
                </a:cubicBezTo>
                <a:cubicBezTo>
                  <a:pt x="353906" y="1479"/>
                  <a:pt x="354042" y="1523"/>
                  <a:pt x="354202" y="1568"/>
                </a:cubicBezTo>
                <a:cubicBezTo>
                  <a:pt x="364001" y="4333"/>
                  <a:pt x="369684" y="14535"/>
                  <a:pt x="366933" y="24359"/>
                </a:cubicBezTo>
                <a:cubicBezTo>
                  <a:pt x="366933" y="24363"/>
                  <a:pt x="366933" y="24370"/>
                  <a:pt x="366933" y="24377"/>
                </a:cubicBezTo>
                <a:lnTo>
                  <a:pt x="336015" y="138419"/>
                </a:lnTo>
                <a:lnTo>
                  <a:pt x="367843" y="196809"/>
                </a:lnTo>
                <a:lnTo>
                  <a:pt x="416720" y="25973"/>
                </a:lnTo>
                <a:cubicBezTo>
                  <a:pt x="419130" y="17493"/>
                  <a:pt x="427927" y="12576"/>
                  <a:pt x="436384" y="14993"/>
                </a:cubicBezTo>
                <a:cubicBezTo>
                  <a:pt x="436430" y="15003"/>
                  <a:pt x="436452" y="15014"/>
                  <a:pt x="436498" y="15025"/>
                </a:cubicBezTo>
                <a:cubicBezTo>
                  <a:pt x="444887" y="17167"/>
                  <a:pt x="449979" y="25732"/>
                  <a:pt x="447843" y="34155"/>
                </a:cubicBezTo>
                <a:cubicBezTo>
                  <a:pt x="447775" y="34394"/>
                  <a:pt x="447707" y="34631"/>
                  <a:pt x="447637" y="34869"/>
                </a:cubicBezTo>
                <a:lnTo>
                  <a:pt x="389894" y="236952"/>
                </a:lnTo>
                <a:lnTo>
                  <a:pt x="422631" y="296710"/>
                </a:lnTo>
                <a:lnTo>
                  <a:pt x="462415" y="145034"/>
                </a:lnTo>
                <a:cubicBezTo>
                  <a:pt x="464643" y="136773"/>
                  <a:pt x="472963" y="131743"/>
                  <a:pt x="481284" y="133630"/>
                </a:cubicBezTo>
                <a:cubicBezTo>
                  <a:pt x="489741" y="132932"/>
                  <a:pt x="497288" y="138910"/>
                  <a:pt x="498562" y="147315"/>
                </a:cubicBezTo>
                <a:lnTo>
                  <a:pt x="521296" y="301500"/>
                </a:lnTo>
                <a:lnTo>
                  <a:pt x="561080" y="246304"/>
                </a:lnTo>
                <a:lnTo>
                  <a:pt x="528570" y="38746"/>
                </a:lnTo>
                <a:cubicBezTo>
                  <a:pt x="527343" y="29965"/>
                  <a:pt x="533276" y="21786"/>
                  <a:pt x="541983" y="20271"/>
                </a:cubicBezTo>
                <a:cubicBezTo>
                  <a:pt x="550644" y="18796"/>
                  <a:pt x="558874" y="24646"/>
                  <a:pt x="560329" y="33338"/>
                </a:cubicBezTo>
                <a:cubicBezTo>
                  <a:pt x="560352" y="33468"/>
                  <a:pt x="560375" y="33598"/>
                  <a:pt x="560397" y="33728"/>
                </a:cubicBezTo>
                <a:lnTo>
                  <a:pt x="587906" y="209354"/>
                </a:lnTo>
                <a:lnTo>
                  <a:pt x="626780" y="155070"/>
                </a:lnTo>
                <a:lnTo>
                  <a:pt x="609957" y="39202"/>
                </a:lnTo>
                <a:cubicBezTo>
                  <a:pt x="608479" y="29235"/>
                  <a:pt x="615345" y="19952"/>
                  <a:pt x="625280" y="18467"/>
                </a:cubicBezTo>
                <a:cubicBezTo>
                  <a:pt x="625326" y="18460"/>
                  <a:pt x="625371" y="18453"/>
                  <a:pt x="625416" y="18447"/>
                </a:cubicBezTo>
                <a:cubicBezTo>
                  <a:pt x="635351" y="16964"/>
                  <a:pt x="644603" y="23841"/>
                  <a:pt x="646081" y="33808"/>
                </a:cubicBezTo>
                <a:cubicBezTo>
                  <a:pt x="646081" y="33858"/>
                  <a:pt x="646104" y="33906"/>
                  <a:pt x="646104" y="33956"/>
                </a:cubicBezTo>
                <a:lnTo>
                  <a:pt x="657471" y="112418"/>
                </a:lnTo>
                <a:lnTo>
                  <a:pt x="714760" y="33272"/>
                </a:lnTo>
                <a:cubicBezTo>
                  <a:pt x="716237" y="31101"/>
                  <a:pt x="718534" y="29623"/>
                  <a:pt x="721126" y="29167"/>
                </a:cubicBezTo>
                <a:cubicBezTo>
                  <a:pt x="721581" y="31685"/>
                  <a:pt x="721080" y="34280"/>
                  <a:pt x="719762" y="36465"/>
                </a:cubicBezTo>
                <a:lnTo>
                  <a:pt x="669066" y="120173"/>
                </a:lnTo>
                <a:lnTo>
                  <a:pt x="745679" y="100101"/>
                </a:lnTo>
                <a:cubicBezTo>
                  <a:pt x="755476" y="97357"/>
                  <a:pt x="765639" y="103100"/>
                  <a:pt x="768367" y="112929"/>
                </a:cubicBezTo>
                <a:cubicBezTo>
                  <a:pt x="768389" y="112988"/>
                  <a:pt x="768389" y="113045"/>
                  <a:pt x="768412" y="113102"/>
                </a:cubicBezTo>
                <a:cubicBezTo>
                  <a:pt x="771230" y="122773"/>
                  <a:pt x="765707" y="132909"/>
                  <a:pt x="756067" y="135742"/>
                </a:cubicBezTo>
                <a:cubicBezTo>
                  <a:pt x="755863" y="135801"/>
                  <a:pt x="755658" y="135858"/>
                  <a:pt x="755454" y="135911"/>
                </a:cubicBezTo>
                <a:lnTo>
                  <a:pt x="641785" y="165561"/>
                </a:lnTo>
                <a:lnTo>
                  <a:pt x="607457" y="222355"/>
                </a:lnTo>
                <a:lnTo>
                  <a:pt x="780688" y="179019"/>
                </a:lnTo>
                <a:cubicBezTo>
                  <a:pt x="789327" y="177000"/>
                  <a:pt x="798012" y="182262"/>
                  <a:pt x="800239" y="190879"/>
                </a:cubicBezTo>
                <a:cubicBezTo>
                  <a:pt x="802240" y="199551"/>
                  <a:pt x="797011" y="208252"/>
                  <a:pt x="788418" y="210494"/>
                </a:cubicBezTo>
                <a:lnTo>
                  <a:pt x="583814" y="261129"/>
                </a:lnTo>
                <a:lnTo>
                  <a:pt x="548575" y="319519"/>
                </a:lnTo>
                <a:lnTo>
                  <a:pt x="699073" y="280516"/>
                </a:lnTo>
                <a:cubicBezTo>
                  <a:pt x="707326" y="278418"/>
                  <a:pt x="715784" y="283110"/>
                  <a:pt x="718398" y="291236"/>
                </a:cubicBezTo>
                <a:cubicBezTo>
                  <a:pt x="723854" y="297985"/>
                  <a:pt x="722831" y="307896"/>
                  <a:pt x="716101" y="313374"/>
                </a:cubicBezTo>
                <a:cubicBezTo>
                  <a:pt x="715806" y="313607"/>
                  <a:pt x="715510" y="313833"/>
                  <a:pt x="715215" y="314045"/>
                </a:cubicBezTo>
                <a:lnTo>
                  <a:pt x="593134" y="410753"/>
                </a:lnTo>
                <a:lnTo>
                  <a:pt x="661336" y="417595"/>
                </a:lnTo>
                <a:lnTo>
                  <a:pt x="824792" y="285762"/>
                </a:lnTo>
                <a:cubicBezTo>
                  <a:pt x="831725" y="280154"/>
                  <a:pt x="841888" y="281255"/>
                  <a:pt x="847480" y="288223"/>
                </a:cubicBezTo>
                <a:cubicBezTo>
                  <a:pt x="847503" y="288239"/>
                  <a:pt x="847503" y="288255"/>
                  <a:pt x="847526" y="288271"/>
                </a:cubicBezTo>
                <a:cubicBezTo>
                  <a:pt x="853187" y="295189"/>
                  <a:pt x="852163" y="305391"/>
                  <a:pt x="845275" y="311061"/>
                </a:cubicBezTo>
                <a:cubicBezTo>
                  <a:pt x="845275" y="311068"/>
                  <a:pt x="845253" y="311073"/>
                  <a:pt x="845253" y="311080"/>
                </a:cubicBezTo>
                <a:lnTo>
                  <a:pt x="707031" y="422385"/>
                </a:lnTo>
                <a:lnTo>
                  <a:pt x="772958" y="429228"/>
                </a:lnTo>
                <a:lnTo>
                  <a:pt x="863893" y="356925"/>
                </a:lnTo>
                <a:cubicBezTo>
                  <a:pt x="871737" y="350618"/>
                  <a:pt x="883172" y="351877"/>
                  <a:pt x="889469" y="359735"/>
                </a:cubicBezTo>
                <a:cubicBezTo>
                  <a:pt x="889492" y="359787"/>
                  <a:pt x="889538" y="359837"/>
                  <a:pt x="889583" y="359890"/>
                </a:cubicBezTo>
                <a:cubicBezTo>
                  <a:pt x="895789" y="367848"/>
                  <a:pt x="894471" y="379327"/>
                  <a:pt x="886627" y="385664"/>
                </a:cubicBezTo>
                <a:lnTo>
                  <a:pt x="824337" y="434702"/>
                </a:lnTo>
                <a:lnTo>
                  <a:pt x="921410" y="444738"/>
                </a:lnTo>
                <a:cubicBezTo>
                  <a:pt x="924025" y="444977"/>
                  <a:pt x="926457" y="446197"/>
                  <a:pt x="928230" y="448159"/>
                </a:cubicBezTo>
                <a:cubicBezTo>
                  <a:pt x="926253" y="449819"/>
                  <a:pt x="923753" y="450711"/>
                  <a:pt x="921183" y="450668"/>
                </a:cubicBezTo>
                <a:lnTo>
                  <a:pt x="823428" y="448387"/>
                </a:lnTo>
                <a:lnTo>
                  <a:pt x="879126" y="504952"/>
                </a:lnTo>
                <a:cubicBezTo>
                  <a:pt x="886219" y="511906"/>
                  <a:pt x="886355" y="523315"/>
                  <a:pt x="879421" y="530434"/>
                </a:cubicBezTo>
                <a:cubicBezTo>
                  <a:pt x="879330" y="530532"/>
                  <a:pt x="879216" y="530630"/>
                  <a:pt x="879126" y="530726"/>
                </a:cubicBezTo>
                <a:cubicBezTo>
                  <a:pt x="872033" y="537831"/>
                  <a:pt x="860530" y="537831"/>
                  <a:pt x="853437" y="530726"/>
                </a:cubicBezTo>
                <a:lnTo>
                  <a:pt x="771140" y="447247"/>
                </a:lnTo>
                <a:lnTo>
                  <a:pt x="704757" y="445878"/>
                </a:lnTo>
                <a:lnTo>
                  <a:pt x="828202" y="573606"/>
                </a:lnTo>
                <a:cubicBezTo>
                  <a:pt x="834453" y="579919"/>
                  <a:pt x="834453" y="590101"/>
                  <a:pt x="828202" y="596414"/>
                </a:cubicBezTo>
                <a:cubicBezTo>
                  <a:pt x="821904" y="602677"/>
                  <a:pt x="811765" y="602677"/>
                  <a:pt x="805469" y="596414"/>
                </a:cubicBezTo>
                <a:lnTo>
                  <a:pt x="659517" y="445194"/>
                </a:lnTo>
                <a:lnTo>
                  <a:pt x="591315" y="443825"/>
                </a:lnTo>
                <a:lnTo>
                  <a:pt x="700437" y="554675"/>
                </a:lnTo>
                <a:cubicBezTo>
                  <a:pt x="706712" y="560847"/>
                  <a:pt x="706825" y="570955"/>
                  <a:pt x="700665" y="577253"/>
                </a:cubicBezTo>
                <a:cubicBezTo>
                  <a:pt x="700597" y="577330"/>
                  <a:pt x="700506" y="577408"/>
                  <a:pt x="700437" y="577483"/>
                </a:cubicBezTo>
                <a:cubicBezTo>
                  <a:pt x="696914" y="585281"/>
                  <a:pt x="687889" y="588903"/>
                  <a:pt x="679978" y="585694"/>
                </a:cubicBezTo>
                <a:lnTo>
                  <a:pt x="535617" y="528217"/>
                </a:lnTo>
                <a:lnTo>
                  <a:pt x="563353" y="588431"/>
                </a:lnTo>
                <a:lnTo>
                  <a:pt x="759091" y="664384"/>
                </a:lnTo>
                <a:cubicBezTo>
                  <a:pt x="767344" y="667440"/>
                  <a:pt x="771550" y="676620"/>
                  <a:pt x="768503" y="684893"/>
                </a:cubicBezTo>
                <a:cubicBezTo>
                  <a:pt x="768480" y="684975"/>
                  <a:pt x="768435" y="685057"/>
                  <a:pt x="768412" y="685139"/>
                </a:cubicBezTo>
                <a:cubicBezTo>
                  <a:pt x="765251" y="693501"/>
                  <a:pt x="755931" y="697702"/>
                  <a:pt x="747588" y="694527"/>
                </a:cubicBezTo>
                <a:cubicBezTo>
                  <a:pt x="747566" y="694516"/>
                  <a:pt x="747520" y="694502"/>
                  <a:pt x="747496" y="694491"/>
                </a:cubicBezTo>
                <a:lnTo>
                  <a:pt x="581995" y="630171"/>
                </a:lnTo>
                <a:lnTo>
                  <a:pt x="609276" y="690841"/>
                </a:lnTo>
                <a:lnTo>
                  <a:pt x="717715" y="734406"/>
                </a:lnTo>
                <a:cubicBezTo>
                  <a:pt x="726604" y="738098"/>
                  <a:pt x="731083" y="748093"/>
                  <a:pt x="727946" y="757214"/>
                </a:cubicBezTo>
                <a:cubicBezTo>
                  <a:pt x="724263" y="766125"/>
                  <a:pt x="714238" y="770548"/>
                  <a:pt x="705212" y="767250"/>
                </a:cubicBezTo>
                <a:lnTo>
                  <a:pt x="631554" y="737827"/>
                </a:lnTo>
                <a:lnTo>
                  <a:pt x="671339" y="827236"/>
                </a:lnTo>
                <a:cubicBezTo>
                  <a:pt x="672247" y="829663"/>
                  <a:pt x="672247" y="832336"/>
                  <a:pt x="671339" y="834763"/>
                </a:cubicBezTo>
                <a:cubicBezTo>
                  <a:pt x="668815" y="833892"/>
                  <a:pt x="666701" y="832101"/>
                  <a:pt x="665428" y="829745"/>
                </a:cubicBezTo>
                <a:lnTo>
                  <a:pt x="618368" y="743985"/>
                </a:lnTo>
                <a:lnTo>
                  <a:pt x="597454" y="820622"/>
                </a:lnTo>
                <a:cubicBezTo>
                  <a:pt x="594590" y="830368"/>
                  <a:pt x="584495" y="836038"/>
                  <a:pt x="574720" y="833395"/>
                </a:cubicBezTo>
                <a:cubicBezTo>
                  <a:pt x="565012" y="830523"/>
                  <a:pt x="559351" y="820396"/>
                  <a:pt x="561989" y="810586"/>
                </a:cubicBezTo>
                <a:lnTo>
                  <a:pt x="592907" y="696543"/>
                </a:lnTo>
                <a:lnTo>
                  <a:pt x="561080" y="638382"/>
                </a:lnTo>
                <a:lnTo>
                  <a:pt x="512202" y="809217"/>
                </a:lnTo>
                <a:cubicBezTo>
                  <a:pt x="509678" y="817773"/>
                  <a:pt x="500721" y="822668"/>
                  <a:pt x="492196" y="820166"/>
                </a:cubicBezTo>
                <a:cubicBezTo>
                  <a:pt x="483671" y="817634"/>
                  <a:pt x="478782" y="808659"/>
                  <a:pt x="481284" y="800094"/>
                </a:cubicBezTo>
                <a:lnTo>
                  <a:pt x="539028" y="598239"/>
                </a:lnTo>
                <a:lnTo>
                  <a:pt x="506291" y="538481"/>
                </a:lnTo>
                <a:lnTo>
                  <a:pt x="464915" y="688332"/>
                </a:lnTo>
                <a:cubicBezTo>
                  <a:pt x="462483" y="696550"/>
                  <a:pt x="454185" y="701518"/>
                  <a:pt x="445820" y="699737"/>
                </a:cubicBezTo>
                <a:cubicBezTo>
                  <a:pt x="437339" y="700551"/>
                  <a:pt x="429724" y="694518"/>
                  <a:pt x="428542" y="686052"/>
                </a:cubicBezTo>
                <a:lnTo>
                  <a:pt x="405808" y="532094"/>
                </a:lnTo>
                <a:lnTo>
                  <a:pt x="366251" y="588431"/>
                </a:lnTo>
                <a:lnTo>
                  <a:pt x="398533" y="796217"/>
                </a:lnTo>
                <a:cubicBezTo>
                  <a:pt x="399761" y="804998"/>
                  <a:pt x="393826" y="813177"/>
                  <a:pt x="385119" y="814691"/>
                </a:cubicBezTo>
                <a:cubicBezTo>
                  <a:pt x="376299" y="815921"/>
                  <a:pt x="368115" y="809838"/>
                  <a:pt x="366705" y="801006"/>
                </a:cubicBezTo>
                <a:lnTo>
                  <a:pt x="339198" y="625609"/>
                </a:lnTo>
                <a:lnTo>
                  <a:pt x="300550" y="679665"/>
                </a:lnTo>
                <a:lnTo>
                  <a:pt x="317145" y="795532"/>
                </a:lnTo>
                <a:cubicBezTo>
                  <a:pt x="318509" y="805525"/>
                  <a:pt x="311622" y="814762"/>
                  <a:pt x="301687" y="816288"/>
                </a:cubicBezTo>
                <a:cubicBezTo>
                  <a:pt x="291729" y="817650"/>
                  <a:pt x="282522" y="810746"/>
                  <a:pt x="280999" y="800778"/>
                </a:cubicBezTo>
                <a:lnTo>
                  <a:pt x="269633" y="722089"/>
                </a:lnTo>
                <a:lnTo>
                  <a:pt x="212343" y="801919"/>
                </a:lnTo>
                <a:cubicBezTo>
                  <a:pt x="210911" y="804092"/>
                  <a:pt x="208728" y="805641"/>
                  <a:pt x="206204" y="806252"/>
                </a:cubicBezTo>
                <a:cubicBezTo>
                  <a:pt x="205318" y="803823"/>
                  <a:pt x="205318" y="801155"/>
                  <a:pt x="206204" y="798726"/>
                </a:cubicBezTo>
                <a:lnTo>
                  <a:pt x="257811" y="715018"/>
                </a:lnTo>
                <a:lnTo>
                  <a:pt x="180970" y="735090"/>
                </a:lnTo>
                <a:cubicBezTo>
                  <a:pt x="171490" y="738012"/>
                  <a:pt x="161442" y="732670"/>
                  <a:pt x="158532" y="723156"/>
                </a:cubicBezTo>
                <a:cubicBezTo>
                  <a:pt x="158418" y="722805"/>
                  <a:pt x="158328" y="722447"/>
                  <a:pt x="158236" y="722089"/>
                </a:cubicBezTo>
                <a:cubicBezTo>
                  <a:pt x="155508" y="712261"/>
                  <a:pt x="161238" y="702070"/>
                  <a:pt x="171013" y="699328"/>
                </a:cubicBezTo>
                <a:cubicBezTo>
                  <a:pt x="171081" y="699312"/>
                  <a:pt x="171149" y="699296"/>
                  <a:pt x="171195" y="699280"/>
                </a:cubicBezTo>
                <a:lnTo>
                  <a:pt x="284864" y="669858"/>
                </a:lnTo>
                <a:lnTo>
                  <a:pt x="319192" y="613064"/>
                </a:lnTo>
                <a:lnTo>
                  <a:pt x="147552" y="656857"/>
                </a:lnTo>
                <a:cubicBezTo>
                  <a:pt x="139049" y="659126"/>
                  <a:pt x="130342" y="654056"/>
                  <a:pt x="128092" y="645535"/>
                </a:cubicBezTo>
                <a:cubicBezTo>
                  <a:pt x="128046" y="645432"/>
                  <a:pt x="128024" y="645329"/>
                  <a:pt x="128000" y="645224"/>
                </a:cubicBezTo>
                <a:cubicBezTo>
                  <a:pt x="125863" y="636541"/>
                  <a:pt x="131137" y="627762"/>
                  <a:pt x="139800" y="625616"/>
                </a:cubicBezTo>
                <a:cubicBezTo>
                  <a:pt x="139800" y="625614"/>
                  <a:pt x="139822" y="625611"/>
                  <a:pt x="139822" y="625609"/>
                </a:cubicBezTo>
                <a:lnTo>
                  <a:pt x="344426" y="574746"/>
                </a:lnTo>
                <a:lnTo>
                  <a:pt x="379663" y="516356"/>
                </a:lnTo>
                <a:lnTo>
                  <a:pt x="229166" y="555587"/>
                </a:lnTo>
                <a:cubicBezTo>
                  <a:pt x="220936" y="557567"/>
                  <a:pt x="212547" y="552918"/>
                  <a:pt x="209843" y="544867"/>
                </a:cubicBezTo>
                <a:cubicBezTo>
                  <a:pt x="204523" y="537666"/>
                  <a:pt x="205932" y="527516"/>
                  <a:pt x="213026" y="522058"/>
                </a:cubicBezTo>
                <a:lnTo>
                  <a:pt x="335106" y="425578"/>
                </a:lnTo>
                <a:lnTo>
                  <a:pt x="266905" y="418508"/>
                </a:lnTo>
                <a:lnTo>
                  <a:pt x="103449" y="550341"/>
                </a:lnTo>
                <a:cubicBezTo>
                  <a:pt x="96855" y="555988"/>
                  <a:pt x="86966" y="555211"/>
                  <a:pt x="81328" y="548605"/>
                </a:cubicBezTo>
                <a:cubicBezTo>
                  <a:pt x="81124" y="548354"/>
                  <a:pt x="80919" y="548097"/>
                  <a:pt x="80715" y="547832"/>
                </a:cubicBezTo>
                <a:cubicBezTo>
                  <a:pt x="75053" y="541094"/>
                  <a:pt x="75894" y="531020"/>
                  <a:pt x="82602" y="525334"/>
                </a:cubicBezTo>
                <a:cubicBezTo>
                  <a:pt x="82738" y="525229"/>
                  <a:pt x="82852" y="525124"/>
                  <a:pt x="82988" y="525024"/>
                </a:cubicBezTo>
                <a:lnTo>
                  <a:pt x="221209" y="413718"/>
                </a:lnTo>
                <a:lnTo>
                  <a:pt x="155281" y="406875"/>
                </a:lnTo>
                <a:lnTo>
                  <a:pt x="64346" y="479178"/>
                </a:lnTo>
                <a:cubicBezTo>
                  <a:pt x="56389" y="485277"/>
                  <a:pt x="45045" y="483968"/>
                  <a:pt x="38656" y="476213"/>
                </a:cubicBezTo>
                <a:cubicBezTo>
                  <a:pt x="32587" y="468221"/>
                  <a:pt x="33883" y="456837"/>
                  <a:pt x="41612" y="450440"/>
                </a:cubicBezTo>
                <a:lnTo>
                  <a:pt x="103902" y="401401"/>
                </a:lnTo>
                <a:lnTo>
                  <a:pt x="6830" y="391366"/>
                </a:lnTo>
                <a:cubicBezTo>
                  <a:pt x="4238" y="391030"/>
                  <a:pt x="1828" y="389824"/>
                  <a:pt x="9" y="387944"/>
                </a:cubicBezTo>
                <a:cubicBezTo>
                  <a:pt x="1668" y="386742"/>
                  <a:pt x="3647" y="386104"/>
                  <a:pt x="5692" y="386120"/>
                </a:cubicBezTo>
                <a:close/>
                <a:moveTo>
                  <a:pt x="402625" y="477354"/>
                </a:moveTo>
                <a:lnTo>
                  <a:pt x="423539" y="442913"/>
                </a:lnTo>
                <a:lnTo>
                  <a:pt x="405353" y="447475"/>
                </a:lnTo>
                <a:lnTo>
                  <a:pt x="420130" y="435842"/>
                </a:lnTo>
                <a:lnTo>
                  <a:pt x="380119" y="431737"/>
                </a:lnTo>
                <a:lnTo>
                  <a:pt x="283045" y="508373"/>
                </a:lnTo>
                <a:close/>
                <a:moveTo>
                  <a:pt x="484012" y="500162"/>
                </a:moveTo>
                <a:lnTo>
                  <a:pt x="464461" y="464581"/>
                </a:lnTo>
                <a:lnTo>
                  <a:pt x="459459" y="482828"/>
                </a:lnTo>
                <a:lnTo>
                  <a:pt x="456731" y="464125"/>
                </a:lnTo>
                <a:lnTo>
                  <a:pt x="433998" y="496969"/>
                </a:lnTo>
                <a:lnTo>
                  <a:pt x="451957" y="619223"/>
                </a:lnTo>
                <a:close/>
                <a:moveTo>
                  <a:pt x="544711" y="441544"/>
                </a:moveTo>
                <a:lnTo>
                  <a:pt x="504472" y="441544"/>
                </a:lnTo>
                <a:lnTo>
                  <a:pt x="517658" y="454773"/>
                </a:lnTo>
                <a:lnTo>
                  <a:pt x="500152" y="447931"/>
                </a:lnTo>
                <a:lnTo>
                  <a:pt x="516521" y="484881"/>
                </a:lnTo>
                <a:lnTo>
                  <a:pt x="631554" y="530498"/>
                </a:lnTo>
                <a:close/>
                <a:moveTo>
                  <a:pt x="524478" y="359206"/>
                </a:moveTo>
                <a:lnTo>
                  <a:pt x="503335" y="393875"/>
                </a:lnTo>
                <a:lnTo>
                  <a:pt x="521750" y="389085"/>
                </a:lnTo>
                <a:lnTo>
                  <a:pt x="506974" y="400717"/>
                </a:lnTo>
                <a:lnTo>
                  <a:pt x="546984" y="404823"/>
                </a:lnTo>
                <a:lnTo>
                  <a:pt x="644285" y="327958"/>
                </a:lnTo>
                <a:close/>
                <a:moveTo>
                  <a:pt x="443092" y="336397"/>
                </a:moveTo>
                <a:lnTo>
                  <a:pt x="462642" y="371750"/>
                </a:lnTo>
                <a:lnTo>
                  <a:pt x="467643" y="353732"/>
                </a:lnTo>
                <a:lnTo>
                  <a:pt x="470371" y="372207"/>
                </a:lnTo>
                <a:lnTo>
                  <a:pt x="493105" y="339590"/>
                </a:lnTo>
                <a:lnTo>
                  <a:pt x="475146" y="217109"/>
                </a:lnTo>
                <a:close/>
                <a:moveTo>
                  <a:pt x="382391" y="395015"/>
                </a:moveTo>
                <a:lnTo>
                  <a:pt x="422631" y="395015"/>
                </a:lnTo>
                <a:lnTo>
                  <a:pt x="409445" y="381558"/>
                </a:lnTo>
                <a:lnTo>
                  <a:pt x="426950" y="388629"/>
                </a:lnTo>
                <a:lnTo>
                  <a:pt x="410581" y="351679"/>
                </a:lnTo>
                <a:lnTo>
                  <a:pt x="295548" y="306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3"/>
          <p:cNvSpPr/>
          <p:nvPr/>
        </p:nvSpPr>
        <p:spPr>
          <a:xfrm>
            <a:off x="9710287" y="4581022"/>
            <a:ext cx="1321448" cy="1380247"/>
          </a:xfrm>
          <a:custGeom>
            <a:avLst/>
            <a:gdLst/>
            <a:ahLst/>
            <a:cxnLst/>
            <a:rect l="l" t="t" r="r" b="b"/>
            <a:pathLst>
              <a:path w="1308364" h="1366581" extrusionOk="0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3"/>
          <p:cNvSpPr/>
          <p:nvPr/>
        </p:nvSpPr>
        <p:spPr>
          <a:xfrm>
            <a:off x="11194522" y="4599625"/>
            <a:ext cx="786024" cy="738770"/>
          </a:xfrm>
          <a:custGeom>
            <a:avLst/>
            <a:gdLst/>
            <a:ahLst/>
            <a:cxnLst/>
            <a:rect l="l" t="t" r="r" b="b"/>
            <a:pathLst>
              <a:path w="778242" h="731455" extrusionOk="0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3"/>
          <p:cNvSpPr/>
          <p:nvPr/>
        </p:nvSpPr>
        <p:spPr>
          <a:xfrm>
            <a:off x="6299995" y="6328486"/>
            <a:ext cx="79122" cy="79382"/>
          </a:xfrm>
          <a:custGeom>
            <a:avLst/>
            <a:gdLst/>
            <a:ahLst/>
            <a:cxnLst/>
            <a:rect l="l" t="t" r="r" b="b"/>
            <a:pathLst>
              <a:path w="51378" h="51547" extrusionOk="0">
                <a:moveTo>
                  <a:pt x="51378" y="25774"/>
                </a:moveTo>
                <a:cubicBezTo>
                  <a:pt x="51378" y="40008"/>
                  <a:pt x="39877" y="51547"/>
                  <a:pt x="25689" y="51547"/>
                </a:cubicBezTo>
                <a:cubicBezTo>
                  <a:pt x="11501" y="51547"/>
                  <a:pt x="0" y="40008"/>
                  <a:pt x="0" y="25774"/>
                </a:cubicBezTo>
                <a:cubicBezTo>
                  <a:pt x="0" y="11539"/>
                  <a:pt x="11501" y="0"/>
                  <a:pt x="25689" y="0"/>
                </a:cubicBezTo>
                <a:cubicBezTo>
                  <a:pt x="39877" y="0"/>
                  <a:pt x="51378" y="11539"/>
                  <a:pt x="51378" y="25774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3"/>
          <p:cNvSpPr/>
          <p:nvPr/>
        </p:nvSpPr>
        <p:spPr>
          <a:xfrm>
            <a:off x="3002048" y="4795287"/>
            <a:ext cx="256273" cy="257115"/>
          </a:xfrm>
          <a:custGeom>
            <a:avLst/>
            <a:gdLst/>
            <a:ahLst/>
            <a:cxnLst/>
            <a:rect l="l" t="t" r="r" b="b"/>
            <a:pathLst>
              <a:path w="166411" h="166958" extrusionOk="0">
                <a:moveTo>
                  <a:pt x="9" y="83907"/>
                </a:moveTo>
                <a:cubicBezTo>
                  <a:pt x="145" y="130011"/>
                  <a:pt x="37496" y="167284"/>
                  <a:pt x="83441" y="167158"/>
                </a:cubicBezTo>
                <a:cubicBezTo>
                  <a:pt x="129386" y="167032"/>
                  <a:pt x="166556" y="129555"/>
                  <a:pt x="166420" y="83451"/>
                </a:cubicBezTo>
                <a:cubicBezTo>
                  <a:pt x="166284" y="37436"/>
                  <a:pt x="129068" y="200"/>
                  <a:pt x="83214" y="200"/>
                </a:cubicBezTo>
                <a:cubicBezTo>
                  <a:pt x="37269" y="200"/>
                  <a:pt x="9" y="37574"/>
                  <a:pt x="9" y="83679"/>
                </a:cubicBezTo>
                <a:cubicBezTo>
                  <a:pt x="9" y="83755"/>
                  <a:pt x="9" y="83831"/>
                  <a:pt x="9" y="83907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3"/>
          <p:cNvSpPr/>
          <p:nvPr/>
        </p:nvSpPr>
        <p:spPr>
          <a:xfrm>
            <a:off x="1951720" y="5474725"/>
            <a:ext cx="165247" cy="165790"/>
          </a:xfrm>
          <a:custGeom>
            <a:avLst/>
            <a:gdLst/>
            <a:ahLst/>
            <a:cxnLst/>
            <a:rect l="l" t="t" r="r" b="b"/>
            <a:pathLst>
              <a:path w="107303" h="107656" extrusionOk="0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3"/>
          <p:cNvSpPr/>
          <p:nvPr/>
        </p:nvSpPr>
        <p:spPr>
          <a:xfrm>
            <a:off x="3040236" y="5694760"/>
            <a:ext cx="132337" cy="132773"/>
          </a:xfrm>
          <a:custGeom>
            <a:avLst/>
            <a:gdLst/>
            <a:ahLst/>
            <a:cxnLst/>
            <a:rect l="l" t="t" r="r" b="b"/>
            <a:pathLst>
              <a:path w="85933" h="86216" extrusionOk="0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6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3"/>
          <p:cNvSpPr/>
          <p:nvPr/>
        </p:nvSpPr>
        <p:spPr>
          <a:xfrm>
            <a:off x="1050286" y="5311983"/>
            <a:ext cx="54615" cy="54795"/>
          </a:xfrm>
          <a:custGeom>
            <a:avLst/>
            <a:gdLst/>
            <a:ahLst/>
            <a:cxnLst/>
            <a:rect l="l" t="t" r="r" b="b"/>
            <a:pathLst>
              <a:path w="35464" h="35581" extrusionOk="0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8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3"/>
          <p:cNvSpPr/>
          <p:nvPr/>
        </p:nvSpPr>
        <p:spPr>
          <a:xfrm>
            <a:off x="3067914" y="5265937"/>
            <a:ext cx="32908" cy="33018"/>
          </a:xfrm>
          <a:custGeom>
            <a:avLst/>
            <a:gdLst/>
            <a:ahLst/>
            <a:cxnLst/>
            <a:rect l="l" t="t" r="r" b="b"/>
            <a:pathLst>
              <a:path w="21369" h="21440" extrusionOk="0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7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3"/>
          <p:cNvSpPr/>
          <p:nvPr/>
        </p:nvSpPr>
        <p:spPr>
          <a:xfrm>
            <a:off x="2141253" y="4627975"/>
            <a:ext cx="238768" cy="239553"/>
          </a:xfrm>
          <a:custGeom>
            <a:avLst/>
            <a:gdLst/>
            <a:ahLst/>
            <a:cxnLst/>
            <a:rect l="l" t="t" r="r" b="b"/>
            <a:pathLst>
              <a:path w="155044" h="155554" extrusionOk="0">
                <a:moveTo>
                  <a:pt x="9" y="77977"/>
                </a:moveTo>
                <a:cubicBezTo>
                  <a:pt x="9" y="120932"/>
                  <a:pt x="34723" y="155754"/>
                  <a:pt x="77531" y="155754"/>
                </a:cubicBezTo>
                <a:cubicBezTo>
                  <a:pt x="120339" y="155754"/>
                  <a:pt x="155053" y="120932"/>
                  <a:pt x="155053" y="77977"/>
                </a:cubicBezTo>
                <a:cubicBezTo>
                  <a:pt x="155053" y="35022"/>
                  <a:pt x="120339" y="200"/>
                  <a:pt x="77531" y="200"/>
                </a:cubicBezTo>
                <a:cubicBezTo>
                  <a:pt x="34837" y="74"/>
                  <a:pt x="145" y="34691"/>
                  <a:pt x="9" y="77520"/>
                </a:cubicBezTo>
                <a:cubicBezTo>
                  <a:pt x="9" y="77673"/>
                  <a:pt x="9" y="77825"/>
                  <a:pt x="9" y="77977"/>
                </a:cubicBezTo>
                <a:close/>
              </a:path>
            </a:pathLst>
          </a:custGeom>
          <a:solidFill>
            <a:srgbClr val="D1BC94">
              <a:alpha val="788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3"/>
          <p:cNvSpPr/>
          <p:nvPr/>
        </p:nvSpPr>
        <p:spPr>
          <a:xfrm>
            <a:off x="5260103" y="5981952"/>
            <a:ext cx="49014" cy="49174"/>
          </a:xfrm>
          <a:custGeom>
            <a:avLst/>
            <a:gdLst/>
            <a:ahLst/>
            <a:cxnLst/>
            <a:rect l="l" t="t" r="r" b="b"/>
            <a:pathLst>
              <a:path w="31827" h="31931" extrusionOk="0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3"/>
          <p:cNvSpPr/>
          <p:nvPr/>
        </p:nvSpPr>
        <p:spPr>
          <a:xfrm>
            <a:off x="5032028" y="6094429"/>
            <a:ext cx="44463" cy="44608"/>
          </a:xfrm>
          <a:custGeom>
            <a:avLst/>
            <a:gdLst/>
            <a:ahLst/>
            <a:cxnLst/>
            <a:rect l="l" t="t" r="r" b="b"/>
            <a:pathLst>
              <a:path w="28872" h="28966" extrusionOk="0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3"/>
          <p:cNvSpPr/>
          <p:nvPr/>
        </p:nvSpPr>
        <p:spPr>
          <a:xfrm>
            <a:off x="3435165" y="4868768"/>
            <a:ext cx="18554" cy="18967"/>
          </a:xfrm>
          <a:custGeom>
            <a:avLst/>
            <a:gdLst/>
            <a:ahLst/>
            <a:cxnLst/>
            <a:rect l="l" t="t" r="r" b="b"/>
            <a:pathLst>
              <a:path w="12048" h="12316" extrusionOk="0">
                <a:moveTo>
                  <a:pt x="9" y="6358"/>
                </a:moveTo>
                <a:cubicBezTo>
                  <a:pt x="9" y="9666"/>
                  <a:pt x="2623" y="12402"/>
                  <a:pt x="5919" y="12517"/>
                </a:cubicBezTo>
                <a:cubicBezTo>
                  <a:pt x="9307" y="12517"/>
                  <a:pt x="12057" y="9757"/>
                  <a:pt x="12057" y="6358"/>
                </a:cubicBezTo>
                <a:cubicBezTo>
                  <a:pt x="12057" y="2960"/>
                  <a:pt x="9307" y="200"/>
                  <a:pt x="5919" y="200"/>
                </a:cubicBezTo>
                <a:cubicBezTo>
                  <a:pt x="2623" y="314"/>
                  <a:pt x="9" y="3051"/>
                  <a:pt x="9" y="6358"/>
                </a:cubicBezTo>
                <a:close/>
              </a:path>
            </a:pathLst>
          </a:custGeom>
          <a:solidFill>
            <a:srgbClr val="A0C3CA">
              <a:alpha val="976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3"/>
          <p:cNvSpPr/>
          <p:nvPr/>
        </p:nvSpPr>
        <p:spPr>
          <a:xfrm>
            <a:off x="1049585" y="5557676"/>
            <a:ext cx="110631" cy="110996"/>
          </a:xfrm>
          <a:custGeom>
            <a:avLst/>
            <a:gdLst/>
            <a:ahLst/>
            <a:cxnLst/>
            <a:rect l="l" t="t" r="r" b="b"/>
            <a:pathLst>
              <a:path w="71838" h="72075" extrusionOk="0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3"/>
          <p:cNvSpPr/>
          <p:nvPr/>
        </p:nvSpPr>
        <p:spPr>
          <a:xfrm>
            <a:off x="5664005" y="5843363"/>
            <a:ext cx="141789" cy="140522"/>
          </a:xfrm>
          <a:custGeom>
            <a:avLst/>
            <a:gdLst/>
            <a:ahLst/>
            <a:cxnLst/>
            <a:rect l="l" t="t" r="r" b="b"/>
            <a:pathLst>
              <a:path w="92071" h="91248" extrusionOk="0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8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3"/>
          <p:cNvSpPr/>
          <p:nvPr/>
        </p:nvSpPr>
        <p:spPr>
          <a:xfrm>
            <a:off x="4810843" y="5854872"/>
            <a:ext cx="38720" cy="39215"/>
          </a:xfrm>
          <a:custGeom>
            <a:avLst/>
            <a:gdLst/>
            <a:ahLst/>
            <a:cxnLst/>
            <a:rect l="l" t="t" r="r" b="b"/>
            <a:pathLst>
              <a:path w="25143" h="25464" extrusionOk="0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3"/>
          <p:cNvSpPr/>
          <p:nvPr/>
        </p:nvSpPr>
        <p:spPr>
          <a:xfrm>
            <a:off x="3793530" y="5820931"/>
            <a:ext cx="70801" cy="71022"/>
          </a:xfrm>
          <a:custGeom>
            <a:avLst/>
            <a:gdLst/>
            <a:ahLst/>
            <a:cxnLst/>
            <a:rect l="l" t="t" r="r" b="b"/>
            <a:pathLst>
              <a:path w="45975" h="46118" extrusionOk="0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9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3"/>
          <p:cNvSpPr/>
          <p:nvPr/>
        </p:nvSpPr>
        <p:spPr>
          <a:xfrm>
            <a:off x="3797214" y="6021507"/>
            <a:ext cx="165333" cy="166351"/>
          </a:xfrm>
          <a:custGeom>
            <a:avLst/>
            <a:gdLst/>
            <a:ahLst/>
            <a:cxnLst/>
            <a:rect l="l" t="t" r="r" b="b"/>
            <a:pathLst>
              <a:path w="107359" h="108020" extrusionOk="0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3"/>
          <p:cNvSpPr/>
          <p:nvPr/>
        </p:nvSpPr>
        <p:spPr>
          <a:xfrm>
            <a:off x="3922840" y="6191441"/>
            <a:ext cx="51815" cy="51984"/>
          </a:xfrm>
          <a:custGeom>
            <a:avLst/>
            <a:gdLst/>
            <a:ahLst/>
            <a:cxnLst/>
            <a:rect l="l" t="t" r="r" b="b"/>
            <a:pathLst>
              <a:path w="33646" h="33756" extrusionOk="0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3"/>
          <p:cNvSpPr/>
          <p:nvPr/>
        </p:nvSpPr>
        <p:spPr>
          <a:xfrm>
            <a:off x="3611062" y="5957465"/>
            <a:ext cx="110580" cy="110849"/>
          </a:xfrm>
          <a:custGeom>
            <a:avLst/>
            <a:gdLst/>
            <a:ahLst/>
            <a:cxnLst/>
            <a:rect l="l" t="t" r="r" b="b"/>
            <a:pathLst>
              <a:path w="71805" h="71980" extrusionOk="0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3"/>
          <p:cNvSpPr/>
          <p:nvPr/>
        </p:nvSpPr>
        <p:spPr>
          <a:xfrm>
            <a:off x="5007556" y="5816199"/>
            <a:ext cx="134159" cy="135822"/>
          </a:xfrm>
          <a:custGeom>
            <a:avLst/>
            <a:gdLst/>
            <a:ahLst/>
            <a:cxnLst/>
            <a:rect l="l" t="t" r="r" b="b"/>
            <a:pathLst>
              <a:path w="87116" h="88196" extrusionOk="0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6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3"/>
          <p:cNvSpPr/>
          <p:nvPr/>
        </p:nvSpPr>
        <p:spPr>
          <a:xfrm>
            <a:off x="5689752" y="5636182"/>
            <a:ext cx="24277" cy="24035"/>
          </a:xfrm>
          <a:custGeom>
            <a:avLst/>
            <a:gdLst/>
            <a:ahLst/>
            <a:cxnLst/>
            <a:rect l="l" t="t" r="r" b="b"/>
            <a:pathLst>
              <a:path w="15764" h="15607" extrusionOk="0">
                <a:moveTo>
                  <a:pt x="379" y="10398"/>
                </a:moveTo>
                <a:cubicBezTo>
                  <a:pt x="1789" y="14526"/>
                  <a:pt x="6245" y="16762"/>
                  <a:pt x="10382" y="15416"/>
                </a:cubicBezTo>
                <a:cubicBezTo>
                  <a:pt x="14451" y="14116"/>
                  <a:pt x="16702" y="9759"/>
                  <a:pt x="15407" y="5677"/>
                </a:cubicBezTo>
                <a:cubicBezTo>
                  <a:pt x="15407" y="5654"/>
                  <a:pt x="15384" y="5631"/>
                  <a:pt x="15384" y="5608"/>
                </a:cubicBezTo>
                <a:cubicBezTo>
                  <a:pt x="14088" y="1525"/>
                  <a:pt x="9745" y="-733"/>
                  <a:pt x="5676" y="567"/>
                </a:cubicBezTo>
                <a:cubicBezTo>
                  <a:pt x="5653" y="567"/>
                  <a:pt x="5631" y="590"/>
                  <a:pt x="5608" y="590"/>
                </a:cubicBezTo>
                <a:cubicBezTo>
                  <a:pt x="1516" y="1776"/>
                  <a:pt x="-871" y="6064"/>
                  <a:pt x="311" y="10193"/>
                </a:cubicBezTo>
                <a:cubicBezTo>
                  <a:pt x="334" y="10261"/>
                  <a:pt x="356" y="10329"/>
                  <a:pt x="379" y="10398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3"/>
          <p:cNvSpPr/>
          <p:nvPr/>
        </p:nvSpPr>
        <p:spPr>
          <a:xfrm>
            <a:off x="4506227" y="6092499"/>
            <a:ext cx="55686" cy="56071"/>
          </a:xfrm>
          <a:custGeom>
            <a:avLst/>
            <a:gdLst/>
            <a:ahLst/>
            <a:cxnLst/>
            <a:rect l="l" t="t" r="r" b="b"/>
            <a:pathLst>
              <a:path w="36160" h="36410" extrusionOk="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3"/>
          <p:cNvSpPr/>
          <p:nvPr/>
        </p:nvSpPr>
        <p:spPr>
          <a:xfrm>
            <a:off x="5625959" y="6085895"/>
            <a:ext cx="27583" cy="27836"/>
          </a:xfrm>
          <a:custGeom>
            <a:avLst/>
            <a:gdLst/>
            <a:ahLst/>
            <a:cxnLst/>
            <a:rect l="l" t="t" r="r" b="b"/>
            <a:pathLst>
              <a:path w="17911" h="18075" extrusionOk="0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8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3"/>
          <p:cNvSpPr/>
          <p:nvPr/>
        </p:nvSpPr>
        <p:spPr>
          <a:xfrm>
            <a:off x="4448513" y="6336147"/>
            <a:ext cx="48151" cy="48527"/>
          </a:xfrm>
          <a:custGeom>
            <a:avLst/>
            <a:gdLst/>
            <a:ahLst/>
            <a:cxnLst/>
            <a:rect l="l" t="t" r="r" b="b"/>
            <a:pathLst>
              <a:path w="31267" h="31511" extrusionOk="0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9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3"/>
          <p:cNvSpPr/>
          <p:nvPr/>
        </p:nvSpPr>
        <p:spPr>
          <a:xfrm>
            <a:off x="3730564" y="5632965"/>
            <a:ext cx="73504" cy="73430"/>
          </a:xfrm>
          <a:custGeom>
            <a:avLst/>
            <a:gdLst/>
            <a:ahLst/>
            <a:cxnLst/>
            <a:rect l="l" t="t" r="r" b="b"/>
            <a:pathLst>
              <a:path w="47730" h="47682" extrusionOk="0">
                <a:moveTo>
                  <a:pt x="1105" y="31189"/>
                </a:moveTo>
                <a:cubicBezTo>
                  <a:pt x="4469" y="43323"/>
                  <a:pt x="16995" y="50417"/>
                  <a:pt x="29090" y="47041"/>
                </a:cubicBezTo>
                <a:cubicBezTo>
                  <a:pt x="29704" y="46882"/>
                  <a:pt x="30295" y="46699"/>
                  <a:pt x="30886" y="46471"/>
                </a:cubicBezTo>
                <a:cubicBezTo>
                  <a:pt x="43003" y="43209"/>
                  <a:pt x="50210" y="30710"/>
                  <a:pt x="46959" y="18531"/>
                </a:cubicBezTo>
                <a:cubicBezTo>
                  <a:pt x="46777" y="17869"/>
                  <a:pt x="46572" y="17231"/>
                  <a:pt x="46345" y="16592"/>
                </a:cubicBezTo>
                <a:cubicBezTo>
                  <a:pt x="42139" y="4184"/>
                  <a:pt x="28817" y="-2613"/>
                  <a:pt x="16336" y="1310"/>
                </a:cubicBezTo>
                <a:cubicBezTo>
                  <a:pt x="3992" y="5438"/>
                  <a:pt x="-2783" y="18736"/>
                  <a:pt x="1105" y="31189"/>
                </a:cubicBezTo>
                <a:close/>
              </a:path>
            </a:pathLst>
          </a:custGeom>
          <a:solidFill>
            <a:srgbClr val="E9E0D4">
              <a:alpha val="788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3"/>
          <p:cNvSpPr/>
          <p:nvPr/>
        </p:nvSpPr>
        <p:spPr>
          <a:xfrm>
            <a:off x="5250519" y="5786093"/>
            <a:ext cx="388687" cy="389977"/>
          </a:xfrm>
          <a:custGeom>
            <a:avLst/>
            <a:gdLst/>
            <a:ahLst/>
            <a:cxnLst/>
            <a:rect l="l" t="t" r="r" b="b"/>
            <a:pathLst>
              <a:path w="252394" h="253232" extrusionOk="0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3"/>
          <p:cNvSpPr/>
          <p:nvPr/>
        </p:nvSpPr>
        <p:spPr>
          <a:xfrm>
            <a:off x="4582480" y="6482765"/>
            <a:ext cx="30575" cy="30661"/>
          </a:xfrm>
          <a:custGeom>
            <a:avLst/>
            <a:gdLst/>
            <a:ahLst/>
            <a:cxnLst/>
            <a:rect l="l" t="t" r="r" b="b"/>
            <a:pathLst>
              <a:path w="19854" h="19910" extrusionOk="0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6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3"/>
          <p:cNvSpPr/>
          <p:nvPr/>
        </p:nvSpPr>
        <p:spPr>
          <a:xfrm>
            <a:off x="5403370" y="5920736"/>
            <a:ext cx="41354" cy="41203"/>
          </a:xfrm>
          <a:custGeom>
            <a:avLst/>
            <a:gdLst/>
            <a:ahLst/>
            <a:cxnLst/>
            <a:rect l="l" t="t" r="r" b="b"/>
            <a:pathLst>
              <a:path w="26853" h="26755" extrusionOk="0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3"/>
          <p:cNvSpPr/>
          <p:nvPr/>
        </p:nvSpPr>
        <p:spPr>
          <a:xfrm>
            <a:off x="4630372" y="5638680"/>
            <a:ext cx="50286" cy="50457"/>
          </a:xfrm>
          <a:custGeom>
            <a:avLst/>
            <a:gdLst/>
            <a:ahLst/>
            <a:cxnLst/>
            <a:rect l="l" t="t" r="r" b="b"/>
            <a:pathLst>
              <a:path w="32653" h="32764" extrusionOk="0">
                <a:moveTo>
                  <a:pt x="769" y="21500"/>
                </a:moveTo>
                <a:cubicBezTo>
                  <a:pt x="3497" y="30111"/>
                  <a:pt x="12636" y="34900"/>
                  <a:pt x="21229" y="32220"/>
                </a:cubicBezTo>
                <a:cubicBezTo>
                  <a:pt x="29845" y="29390"/>
                  <a:pt x="34597" y="20150"/>
                  <a:pt x="31914" y="11465"/>
                </a:cubicBezTo>
                <a:cubicBezTo>
                  <a:pt x="29004" y="2914"/>
                  <a:pt x="19819" y="-1741"/>
                  <a:pt x="11226" y="973"/>
                </a:cubicBezTo>
                <a:cubicBezTo>
                  <a:pt x="2724" y="3799"/>
                  <a:pt x="-1914" y="12940"/>
                  <a:pt x="769" y="21500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3"/>
          <p:cNvSpPr/>
          <p:nvPr/>
        </p:nvSpPr>
        <p:spPr>
          <a:xfrm>
            <a:off x="5726713" y="6240719"/>
            <a:ext cx="20162" cy="20099"/>
          </a:xfrm>
          <a:custGeom>
            <a:avLst/>
            <a:gdLst/>
            <a:ahLst/>
            <a:cxnLst/>
            <a:rect l="l" t="t" r="r" b="b"/>
            <a:pathLst>
              <a:path w="13092" h="13051" extrusionOk="0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3"/>
          <p:cNvSpPr/>
          <p:nvPr/>
        </p:nvSpPr>
        <p:spPr>
          <a:xfrm>
            <a:off x="5685286" y="5757183"/>
            <a:ext cx="14755" cy="14789"/>
          </a:xfrm>
          <a:custGeom>
            <a:avLst/>
            <a:gdLst/>
            <a:ahLst/>
            <a:cxnLst/>
            <a:rect l="l" t="t" r="r" b="b"/>
            <a:pathLst>
              <a:path w="9581" h="9603" extrusionOk="0">
                <a:moveTo>
                  <a:pt x="295" y="6415"/>
                </a:moveTo>
                <a:cubicBezTo>
                  <a:pt x="1068" y="8924"/>
                  <a:pt x="3705" y="10348"/>
                  <a:pt x="6206" y="9609"/>
                </a:cubicBezTo>
                <a:cubicBezTo>
                  <a:pt x="8729" y="8740"/>
                  <a:pt x="10139" y="6028"/>
                  <a:pt x="9389" y="3450"/>
                </a:cubicBezTo>
                <a:cubicBezTo>
                  <a:pt x="8548" y="946"/>
                  <a:pt x="5820" y="-395"/>
                  <a:pt x="3341" y="456"/>
                </a:cubicBezTo>
                <a:cubicBezTo>
                  <a:pt x="3296" y="467"/>
                  <a:pt x="3274" y="476"/>
                  <a:pt x="3251" y="485"/>
                </a:cubicBezTo>
                <a:cubicBezTo>
                  <a:pt x="841" y="1215"/>
                  <a:pt x="-523" y="3760"/>
                  <a:pt x="204" y="6171"/>
                </a:cubicBezTo>
                <a:cubicBezTo>
                  <a:pt x="250" y="6253"/>
                  <a:pt x="273" y="6336"/>
                  <a:pt x="295" y="6415"/>
                </a:cubicBezTo>
                <a:close/>
              </a:path>
            </a:pathLst>
          </a:custGeom>
          <a:solidFill>
            <a:srgbClr val="D7CA91">
              <a:alpha val="917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3"/>
          <p:cNvSpPr/>
          <p:nvPr/>
        </p:nvSpPr>
        <p:spPr>
          <a:xfrm>
            <a:off x="5022166" y="6468419"/>
            <a:ext cx="56028" cy="56153"/>
          </a:xfrm>
          <a:custGeom>
            <a:avLst/>
            <a:gdLst/>
            <a:ahLst/>
            <a:cxnLst/>
            <a:rect l="l" t="t" r="r" b="b"/>
            <a:pathLst>
              <a:path w="36382" h="36463" extrusionOk="0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3"/>
          <p:cNvSpPr/>
          <p:nvPr/>
        </p:nvSpPr>
        <p:spPr>
          <a:xfrm>
            <a:off x="3559824" y="6282012"/>
            <a:ext cx="32349" cy="32160"/>
          </a:xfrm>
          <a:custGeom>
            <a:avLst/>
            <a:gdLst/>
            <a:ahLst/>
            <a:cxnLst/>
            <a:rect l="l" t="t" r="r" b="b"/>
            <a:pathLst>
              <a:path w="21006" h="20883" extrusionOk="0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3"/>
          <p:cNvSpPr/>
          <p:nvPr/>
        </p:nvSpPr>
        <p:spPr>
          <a:xfrm>
            <a:off x="4919205" y="6117356"/>
            <a:ext cx="76627" cy="76838"/>
          </a:xfrm>
          <a:custGeom>
            <a:avLst/>
            <a:gdLst/>
            <a:ahLst/>
            <a:cxnLst/>
            <a:rect l="l" t="t" r="r" b="b"/>
            <a:pathLst>
              <a:path w="49758" h="49895" extrusionOk="0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3"/>
          <p:cNvSpPr/>
          <p:nvPr/>
        </p:nvSpPr>
        <p:spPr>
          <a:xfrm>
            <a:off x="5265311" y="6045833"/>
            <a:ext cx="76310" cy="76647"/>
          </a:xfrm>
          <a:custGeom>
            <a:avLst/>
            <a:gdLst/>
            <a:ahLst/>
            <a:cxnLst/>
            <a:rect l="l" t="t" r="r" b="b"/>
            <a:pathLst>
              <a:path w="49552" h="49771" extrusionOk="0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6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3"/>
          <p:cNvSpPr/>
          <p:nvPr/>
        </p:nvSpPr>
        <p:spPr>
          <a:xfrm>
            <a:off x="445665" y="5125629"/>
            <a:ext cx="120465" cy="120861"/>
          </a:xfrm>
          <a:custGeom>
            <a:avLst/>
            <a:gdLst/>
            <a:ahLst/>
            <a:cxnLst/>
            <a:rect l="l" t="t" r="r" b="b"/>
            <a:pathLst>
              <a:path w="78224" h="78481" extrusionOk="0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3"/>
          <p:cNvSpPr/>
          <p:nvPr/>
        </p:nvSpPr>
        <p:spPr>
          <a:xfrm>
            <a:off x="4793110" y="5791522"/>
            <a:ext cx="38774" cy="39039"/>
          </a:xfrm>
          <a:custGeom>
            <a:avLst/>
            <a:gdLst/>
            <a:ahLst/>
            <a:cxnLst/>
            <a:rect l="l" t="t" r="r" b="b"/>
            <a:pathLst>
              <a:path w="25178" h="25350" extrusionOk="0">
                <a:moveTo>
                  <a:pt x="652" y="16749"/>
                </a:moveTo>
                <a:cubicBezTo>
                  <a:pt x="2812" y="23395"/>
                  <a:pt x="9905" y="27056"/>
                  <a:pt x="16566" y="24960"/>
                </a:cubicBezTo>
                <a:cubicBezTo>
                  <a:pt x="23136" y="22809"/>
                  <a:pt x="26705" y="15727"/>
                  <a:pt x="24568" y="9142"/>
                </a:cubicBezTo>
                <a:cubicBezTo>
                  <a:pt x="24545" y="9092"/>
                  <a:pt x="24545" y="9042"/>
                  <a:pt x="24523" y="8994"/>
                </a:cubicBezTo>
                <a:cubicBezTo>
                  <a:pt x="22454" y="2384"/>
                  <a:pt x="15429" y="-1295"/>
                  <a:pt x="8859" y="778"/>
                </a:cubicBezTo>
                <a:cubicBezTo>
                  <a:pt x="8836" y="780"/>
                  <a:pt x="8836" y="780"/>
                  <a:pt x="8836" y="783"/>
                </a:cubicBezTo>
                <a:cubicBezTo>
                  <a:pt x="2244" y="2819"/>
                  <a:pt x="-1462" y="9838"/>
                  <a:pt x="561" y="16461"/>
                </a:cubicBezTo>
                <a:cubicBezTo>
                  <a:pt x="584" y="16557"/>
                  <a:pt x="630" y="16653"/>
                  <a:pt x="652" y="16749"/>
                </a:cubicBezTo>
                <a:close/>
              </a:path>
            </a:pathLst>
          </a:custGeom>
          <a:solidFill>
            <a:srgbClr val="A0C3CA">
              <a:alpha val="886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3"/>
          <p:cNvSpPr/>
          <p:nvPr/>
        </p:nvSpPr>
        <p:spPr>
          <a:xfrm>
            <a:off x="4429052" y="6071308"/>
            <a:ext cx="41953" cy="41976"/>
          </a:xfrm>
          <a:custGeom>
            <a:avLst/>
            <a:gdLst/>
            <a:ahLst/>
            <a:cxnLst/>
            <a:rect l="l" t="t" r="r" b="b"/>
            <a:pathLst>
              <a:path w="27242" h="27257" extrusionOk="0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7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3"/>
          <p:cNvSpPr/>
          <p:nvPr/>
        </p:nvSpPr>
        <p:spPr>
          <a:xfrm>
            <a:off x="3677250" y="6228349"/>
            <a:ext cx="58816" cy="59010"/>
          </a:xfrm>
          <a:custGeom>
            <a:avLst/>
            <a:gdLst/>
            <a:ahLst/>
            <a:cxnLst/>
            <a:rect l="l" t="t" r="r" b="b"/>
            <a:pathLst>
              <a:path w="38192" h="38318" extrusionOk="0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9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3"/>
          <p:cNvSpPr/>
          <p:nvPr/>
        </p:nvSpPr>
        <p:spPr>
          <a:xfrm>
            <a:off x="5375591" y="5669357"/>
            <a:ext cx="45764" cy="46121"/>
          </a:xfrm>
          <a:custGeom>
            <a:avLst/>
            <a:gdLst/>
            <a:ahLst/>
            <a:cxnLst/>
            <a:rect l="l" t="t" r="r" b="b"/>
            <a:pathLst>
              <a:path w="29717" h="29949" extrusionOk="0">
                <a:moveTo>
                  <a:pt x="744" y="19840"/>
                </a:moveTo>
                <a:cubicBezTo>
                  <a:pt x="3222" y="27638"/>
                  <a:pt x="11543" y="31935"/>
                  <a:pt x="19318" y="29440"/>
                </a:cubicBezTo>
                <a:cubicBezTo>
                  <a:pt x="19340" y="29433"/>
                  <a:pt x="19363" y="29426"/>
                  <a:pt x="19386" y="29419"/>
                </a:cubicBezTo>
                <a:cubicBezTo>
                  <a:pt x="27070" y="27084"/>
                  <a:pt x="31435" y="18934"/>
                  <a:pt x="29093" y="11218"/>
                </a:cubicBezTo>
                <a:cubicBezTo>
                  <a:pt x="29048" y="11049"/>
                  <a:pt x="28980" y="10883"/>
                  <a:pt x="28934" y="10716"/>
                </a:cubicBezTo>
                <a:cubicBezTo>
                  <a:pt x="26570" y="2881"/>
                  <a:pt x="18295" y="-1536"/>
                  <a:pt x="10497" y="845"/>
                </a:cubicBezTo>
                <a:cubicBezTo>
                  <a:pt x="10429" y="865"/>
                  <a:pt x="10361" y="886"/>
                  <a:pt x="10293" y="909"/>
                </a:cubicBezTo>
                <a:cubicBezTo>
                  <a:pt x="2472" y="3513"/>
                  <a:pt x="-1802" y="11968"/>
                  <a:pt x="744" y="19840"/>
                </a:cubicBezTo>
                <a:close/>
              </a:path>
            </a:pathLst>
          </a:custGeom>
          <a:solidFill>
            <a:srgbClr val="D1BC94">
              <a:alpha val="9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3"/>
          <p:cNvSpPr/>
          <p:nvPr/>
        </p:nvSpPr>
        <p:spPr>
          <a:xfrm>
            <a:off x="4724074" y="6010247"/>
            <a:ext cx="87457" cy="86847"/>
          </a:xfrm>
          <a:custGeom>
            <a:avLst/>
            <a:gdLst/>
            <a:ahLst/>
            <a:cxnLst/>
            <a:rect l="l" t="t" r="r" b="b"/>
            <a:pathLst>
              <a:path w="56790" h="56394" extrusionOk="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8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3"/>
          <p:cNvSpPr/>
          <p:nvPr/>
        </p:nvSpPr>
        <p:spPr>
          <a:xfrm>
            <a:off x="5773197" y="6191162"/>
            <a:ext cx="49576" cy="49523"/>
          </a:xfrm>
          <a:custGeom>
            <a:avLst/>
            <a:gdLst/>
            <a:ahLst/>
            <a:cxnLst/>
            <a:rect l="l" t="t" r="r" b="b"/>
            <a:pathLst>
              <a:path w="32192" h="32158" extrusionOk="0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3"/>
          <p:cNvSpPr/>
          <p:nvPr/>
        </p:nvSpPr>
        <p:spPr>
          <a:xfrm>
            <a:off x="5470057" y="5882912"/>
            <a:ext cx="27389" cy="27477"/>
          </a:xfrm>
          <a:custGeom>
            <a:avLst/>
            <a:gdLst/>
            <a:ahLst/>
            <a:cxnLst/>
            <a:rect l="l" t="t" r="r" b="b"/>
            <a:pathLst>
              <a:path w="17785" h="17842" extrusionOk="0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3"/>
          <p:cNvSpPr/>
          <p:nvPr/>
        </p:nvSpPr>
        <p:spPr>
          <a:xfrm>
            <a:off x="4828109" y="6397717"/>
            <a:ext cx="99732" cy="100057"/>
          </a:xfrm>
          <a:custGeom>
            <a:avLst/>
            <a:gdLst/>
            <a:ahLst/>
            <a:cxnLst/>
            <a:rect l="l" t="t" r="r" b="b"/>
            <a:pathLst>
              <a:path w="64761" h="64972" extrusionOk="0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3"/>
          <p:cNvSpPr/>
          <p:nvPr/>
        </p:nvSpPr>
        <p:spPr>
          <a:xfrm>
            <a:off x="4560047" y="5654159"/>
            <a:ext cx="166905" cy="167441"/>
          </a:xfrm>
          <a:custGeom>
            <a:avLst/>
            <a:gdLst/>
            <a:ahLst/>
            <a:cxnLst/>
            <a:rect l="l" t="t" r="r" b="b"/>
            <a:pathLst>
              <a:path w="108380" h="108728" extrusionOk="0">
                <a:moveTo>
                  <a:pt x="2754" y="71442"/>
                </a:moveTo>
                <a:cubicBezTo>
                  <a:pt x="11756" y="99766"/>
                  <a:pt x="41947" y="115401"/>
                  <a:pt x="70182" y="106369"/>
                </a:cubicBezTo>
                <a:cubicBezTo>
                  <a:pt x="70433" y="106285"/>
                  <a:pt x="70705" y="106198"/>
                  <a:pt x="70955" y="106111"/>
                </a:cubicBezTo>
                <a:cubicBezTo>
                  <a:pt x="99100" y="97239"/>
                  <a:pt x="114763" y="67152"/>
                  <a:pt x="105920" y="38911"/>
                </a:cubicBezTo>
                <a:cubicBezTo>
                  <a:pt x="105783" y="38500"/>
                  <a:pt x="105647" y="38092"/>
                  <a:pt x="105511" y="37686"/>
                </a:cubicBezTo>
                <a:cubicBezTo>
                  <a:pt x="96508" y="9362"/>
                  <a:pt x="66318" y="-6273"/>
                  <a:pt x="38082" y="2759"/>
                </a:cubicBezTo>
                <a:cubicBezTo>
                  <a:pt x="37832" y="2843"/>
                  <a:pt x="37559" y="2930"/>
                  <a:pt x="37309" y="3017"/>
                </a:cubicBezTo>
                <a:cubicBezTo>
                  <a:pt x="9006" y="12211"/>
                  <a:pt x="-6522" y="42688"/>
                  <a:pt x="2640" y="71091"/>
                </a:cubicBezTo>
                <a:cubicBezTo>
                  <a:pt x="2686" y="71210"/>
                  <a:pt x="2708" y="71326"/>
                  <a:pt x="2754" y="71442"/>
                </a:cubicBezTo>
                <a:close/>
              </a:path>
            </a:pathLst>
          </a:custGeom>
          <a:solidFill>
            <a:srgbClr val="A0C3CA">
              <a:alpha val="9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3"/>
          <p:cNvSpPr/>
          <p:nvPr/>
        </p:nvSpPr>
        <p:spPr>
          <a:xfrm>
            <a:off x="5491711" y="6319469"/>
            <a:ext cx="10965" cy="11103"/>
          </a:xfrm>
          <a:custGeom>
            <a:avLst/>
            <a:gdLst/>
            <a:ahLst/>
            <a:cxnLst/>
            <a:rect l="l" t="t" r="r" b="b"/>
            <a:pathLst>
              <a:path w="7120" h="7210" extrusionOk="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7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3"/>
          <p:cNvSpPr/>
          <p:nvPr/>
        </p:nvSpPr>
        <p:spPr>
          <a:xfrm>
            <a:off x="5400137" y="5606101"/>
            <a:ext cx="50618" cy="50785"/>
          </a:xfrm>
          <a:custGeom>
            <a:avLst/>
            <a:gdLst/>
            <a:ahLst/>
            <a:cxnLst/>
            <a:rect l="l" t="t" r="r" b="b"/>
            <a:pathLst>
              <a:path w="32869" h="32977" extrusionOk="0">
                <a:moveTo>
                  <a:pt x="757" y="21707"/>
                </a:moveTo>
                <a:cubicBezTo>
                  <a:pt x="3576" y="30351"/>
                  <a:pt x="12783" y="35118"/>
                  <a:pt x="21445" y="32426"/>
                </a:cubicBezTo>
                <a:cubicBezTo>
                  <a:pt x="30061" y="29598"/>
                  <a:pt x="34812" y="20361"/>
                  <a:pt x="32130" y="11671"/>
                </a:cubicBezTo>
                <a:cubicBezTo>
                  <a:pt x="29311" y="3026"/>
                  <a:pt x="20103" y="-1741"/>
                  <a:pt x="11442" y="951"/>
                </a:cubicBezTo>
                <a:cubicBezTo>
                  <a:pt x="2826" y="3779"/>
                  <a:pt x="-1926" y="13016"/>
                  <a:pt x="757" y="21707"/>
                </a:cubicBezTo>
                <a:close/>
              </a:path>
            </a:pathLst>
          </a:custGeom>
          <a:solidFill>
            <a:srgbClr val="E9E0D4">
              <a:alpha val="717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3"/>
          <p:cNvSpPr/>
          <p:nvPr/>
        </p:nvSpPr>
        <p:spPr>
          <a:xfrm>
            <a:off x="817456" y="4330814"/>
            <a:ext cx="49780" cy="49784"/>
          </a:xfrm>
          <a:custGeom>
            <a:avLst/>
            <a:gdLst/>
            <a:ahLst/>
            <a:cxnLst/>
            <a:rect l="l" t="t" r="r" b="b"/>
            <a:pathLst>
              <a:path w="32325" h="32327" extrusionOk="0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9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3"/>
          <p:cNvSpPr/>
          <p:nvPr/>
        </p:nvSpPr>
        <p:spPr>
          <a:xfrm>
            <a:off x="1235310" y="4463290"/>
            <a:ext cx="37973" cy="38429"/>
          </a:xfrm>
          <a:custGeom>
            <a:avLst/>
            <a:gdLst/>
            <a:ahLst/>
            <a:cxnLst/>
            <a:rect l="l" t="t" r="r" b="b"/>
            <a:pathLst>
              <a:path w="24658" h="24954" extrusionOk="0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6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3"/>
          <p:cNvSpPr/>
          <p:nvPr/>
        </p:nvSpPr>
        <p:spPr>
          <a:xfrm>
            <a:off x="4282015" y="6291784"/>
            <a:ext cx="159603" cy="159940"/>
          </a:xfrm>
          <a:custGeom>
            <a:avLst/>
            <a:gdLst/>
            <a:ahLst/>
            <a:cxnLst/>
            <a:rect l="l" t="t" r="r" b="b"/>
            <a:pathLst>
              <a:path w="103638" h="103857" extrusionOk="0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3"/>
          <p:cNvSpPr/>
          <p:nvPr/>
        </p:nvSpPr>
        <p:spPr>
          <a:xfrm>
            <a:off x="5563807" y="6445847"/>
            <a:ext cx="66519" cy="66737"/>
          </a:xfrm>
          <a:custGeom>
            <a:avLst/>
            <a:gdLst/>
            <a:ahLst/>
            <a:cxnLst/>
            <a:rect l="l" t="t" r="r" b="b"/>
            <a:pathLst>
              <a:path w="43194" h="43336" extrusionOk="0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6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3"/>
          <p:cNvSpPr/>
          <p:nvPr/>
        </p:nvSpPr>
        <p:spPr>
          <a:xfrm>
            <a:off x="5207959" y="5909583"/>
            <a:ext cx="23605" cy="24007"/>
          </a:xfrm>
          <a:custGeom>
            <a:avLst/>
            <a:gdLst/>
            <a:ahLst/>
            <a:cxnLst/>
            <a:rect l="l" t="t" r="r" b="b"/>
            <a:pathLst>
              <a:path w="15328" h="15589" extrusionOk="0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7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3"/>
          <p:cNvSpPr/>
          <p:nvPr/>
        </p:nvSpPr>
        <p:spPr>
          <a:xfrm>
            <a:off x="4279301" y="6273112"/>
            <a:ext cx="38540" cy="38391"/>
          </a:xfrm>
          <a:custGeom>
            <a:avLst/>
            <a:gdLst/>
            <a:ahLst/>
            <a:cxnLst/>
            <a:rect l="l" t="t" r="r" b="b"/>
            <a:pathLst>
              <a:path w="25026" h="24929" extrusionOk="0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3"/>
          <p:cNvSpPr/>
          <p:nvPr/>
        </p:nvSpPr>
        <p:spPr>
          <a:xfrm>
            <a:off x="4099935" y="6438362"/>
            <a:ext cx="9448" cy="9268"/>
          </a:xfrm>
          <a:custGeom>
            <a:avLst/>
            <a:gdLst/>
            <a:ahLst/>
            <a:cxnLst/>
            <a:rect l="l" t="t" r="r" b="b"/>
            <a:pathLst>
              <a:path w="6135" h="6018" extrusionOk="0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8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3"/>
          <p:cNvSpPr/>
          <p:nvPr/>
        </p:nvSpPr>
        <p:spPr>
          <a:xfrm>
            <a:off x="5349390" y="6227325"/>
            <a:ext cx="85117" cy="85502"/>
          </a:xfrm>
          <a:custGeom>
            <a:avLst/>
            <a:gdLst/>
            <a:ahLst/>
            <a:cxnLst/>
            <a:rect l="l" t="t" r="r" b="b"/>
            <a:pathLst>
              <a:path w="55271" h="55521" extrusionOk="0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3"/>
          <p:cNvSpPr/>
          <p:nvPr/>
        </p:nvSpPr>
        <p:spPr>
          <a:xfrm>
            <a:off x="3399549" y="4293714"/>
            <a:ext cx="12810" cy="12630"/>
          </a:xfrm>
          <a:custGeom>
            <a:avLst/>
            <a:gdLst/>
            <a:ahLst/>
            <a:cxnLst/>
            <a:rect l="l" t="t" r="r" b="b"/>
            <a:pathLst>
              <a:path w="8318" h="8201" extrusionOk="0">
                <a:moveTo>
                  <a:pt x="159" y="5452"/>
                </a:moveTo>
                <a:cubicBezTo>
                  <a:pt x="795" y="7619"/>
                  <a:pt x="3069" y="8873"/>
                  <a:pt x="5228" y="8235"/>
                </a:cubicBezTo>
                <a:cubicBezTo>
                  <a:pt x="5296" y="8212"/>
                  <a:pt x="5342" y="8212"/>
                  <a:pt x="5387" y="8189"/>
                </a:cubicBezTo>
                <a:cubicBezTo>
                  <a:pt x="7547" y="7551"/>
                  <a:pt x="8798" y="5270"/>
                  <a:pt x="8161" y="3103"/>
                </a:cubicBezTo>
                <a:cubicBezTo>
                  <a:pt x="8138" y="3035"/>
                  <a:pt x="8138" y="2989"/>
                  <a:pt x="8116" y="2943"/>
                </a:cubicBezTo>
                <a:cubicBezTo>
                  <a:pt x="7365" y="799"/>
                  <a:pt x="5024" y="-318"/>
                  <a:pt x="2910" y="434"/>
                </a:cubicBezTo>
                <a:cubicBezTo>
                  <a:pt x="2887" y="434"/>
                  <a:pt x="2887" y="434"/>
                  <a:pt x="2887" y="434"/>
                </a:cubicBezTo>
                <a:cubicBezTo>
                  <a:pt x="773" y="1096"/>
                  <a:pt x="-432" y="3308"/>
                  <a:pt x="159" y="5452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3"/>
          <p:cNvSpPr/>
          <p:nvPr/>
        </p:nvSpPr>
        <p:spPr>
          <a:xfrm>
            <a:off x="4503892" y="6035109"/>
            <a:ext cx="31023" cy="31122"/>
          </a:xfrm>
          <a:custGeom>
            <a:avLst/>
            <a:gdLst/>
            <a:ahLst/>
            <a:cxnLst/>
            <a:rect l="l" t="t" r="r" b="b"/>
            <a:pathLst>
              <a:path w="20145" h="20209" extrusionOk="0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3"/>
          <p:cNvSpPr/>
          <p:nvPr/>
        </p:nvSpPr>
        <p:spPr>
          <a:xfrm>
            <a:off x="5188236" y="6028142"/>
            <a:ext cx="73837" cy="73979"/>
          </a:xfrm>
          <a:custGeom>
            <a:avLst/>
            <a:gdLst/>
            <a:ahLst/>
            <a:cxnLst/>
            <a:rect l="l" t="t" r="r" b="b"/>
            <a:pathLst>
              <a:path w="47946" h="48038" extrusionOk="0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6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3"/>
          <p:cNvSpPr/>
          <p:nvPr/>
        </p:nvSpPr>
        <p:spPr>
          <a:xfrm>
            <a:off x="2739949" y="4393802"/>
            <a:ext cx="54615" cy="54795"/>
          </a:xfrm>
          <a:custGeom>
            <a:avLst/>
            <a:gdLst/>
            <a:ahLst/>
            <a:cxnLst/>
            <a:rect l="l" t="t" r="r" b="b"/>
            <a:pathLst>
              <a:path w="35464" h="35581" extrusionOk="0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3"/>
          <p:cNvSpPr/>
          <p:nvPr/>
        </p:nvSpPr>
        <p:spPr>
          <a:xfrm>
            <a:off x="200000" y="5470501"/>
            <a:ext cx="174351" cy="174922"/>
          </a:xfrm>
          <a:custGeom>
            <a:avLst/>
            <a:gdLst/>
            <a:ahLst/>
            <a:cxnLst/>
            <a:rect l="l" t="t" r="r" b="b"/>
            <a:pathLst>
              <a:path w="113215" h="113586" extrusionOk="0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3"/>
          <p:cNvSpPr/>
          <p:nvPr/>
        </p:nvSpPr>
        <p:spPr>
          <a:xfrm>
            <a:off x="483572" y="5113702"/>
            <a:ext cx="22470" cy="22553"/>
          </a:xfrm>
          <a:custGeom>
            <a:avLst/>
            <a:gdLst/>
            <a:ahLst/>
            <a:cxnLst/>
            <a:rect l="l" t="t" r="r" b="b"/>
            <a:pathLst>
              <a:path w="14591" h="14645" extrusionOk="0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3"/>
          <p:cNvSpPr/>
          <p:nvPr/>
        </p:nvSpPr>
        <p:spPr>
          <a:xfrm>
            <a:off x="2899577" y="4324980"/>
            <a:ext cx="46222" cy="46377"/>
          </a:xfrm>
          <a:custGeom>
            <a:avLst/>
            <a:gdLst/>
            <a:ahLst/>
            <a:cxnLst/>
            <a:rect l="l" t="t" r="r" b="b"/>
            <a:pathLst>
              <a:path w="30014" h="30115" extrusionOk="0">
                <a:moveTo>
                  <a:pt x="773" y="19997"/>
                </a:moveTo>
                <a:cubicBezTo>
                  <a:pt x="3365" y="27850"/>
                  <a:pt x="11799" y="32129"/>
                  <a:pt x="19642" y="29577"/>
                </a:cubicBezTo>
                <a:cubicBezTo>
                  <a:pt x="27531" y="27013"/>
                  <a:pt x="31850" y="18522"/>
                  <a:pt x="29281" y="10614"/>
                </a:cubicBezTo>
                <a:cubicBezTo>
                  <a:pt x="26735" y="2706"/>
                  <a:pt x="18278" y="-1627"/>
                  <a:pt x="10389" y="938"/>
                </a:cubicBezTo>
                <a:cubicBezTo>
                  <a:pt x="2501" y="3502"/>
                  <a:pt x="-1819" y="11991"/>
                  <a:pt x="750" y="19901"/>
                </a:cubicBezTo>
                <a:cubicBezTo>
                  <a:pt x="750" y="19933"/>
                  <a:pt x="773" y="19965"/>
                  <a:pt x="773" y="1999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3"/>
          <p:cNvSpPr/>
          <p:nvPr/>
        </p:nvSpPr>
        <p:spPr>
          <a:xfrm>
            <a:off x="5615307" y="6165356"/>
            <a:ext cx="233516" cy="224449"/>
          </a:xfrm>
          <a:custGeom>
            <a:avLst/>
            <a:gdLst/>
            <a:ahLst/>
            <a:cxnLst/>
            <a:rect l="l" t="t" r="r" b="b"/>
            <a:pathLst>
              <a:path w="151634" h="145746" extrusionOk="0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9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3"/>
          <p:cNvSpPr/>
          <p:nvPr/>
        </p:nvSpPr>
        <p:spPr>
          <a:xfrm>
            <a:off x="4513128" y="6024054"/>
            <a:ext cx="237368" cy="244470"/>
          </a:xfrm>
          <a:custGeom>
            <a:avLst/>
            <a:gdLst/>
            <a:ahLst/>
            <a:cxnLst/>
            <a:rect l="l" t="t" r="r" b="b"/>
            <a:pathLst>
              <a:path w="154135" h="158747" extrusionOk="0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8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3"/>
          <p:cNvSpPr/>
          <p:nvPr/>
        </p:nvSpPr>
        <p:spPr>
          <a:xfrm>
            <a:off x="6016917" y="6372775"/>
            <a:ext cx="17504" cy="14401"/>
          </a:xfrm>
          <a:custGeom>
            <a:avLst/>
            <a:gdLst/>
            <a:ahLst/>
            <a:cxnLst/>
            <a:rect l="l" t="t" r="r" b="b"/>
            <a:pathLst>
              <a:path w="11366" h="9351" extrusionOk="0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3"/>
          <p:cNvSpPr/>
          <p:nvPr/>
        </p:nvSpPr>
        <p:spPr>
          <a:xfrm>
            <a:off x="2223585" y="4524985"/>
            <a:ext cx="105030" cy="101862"/>
          </a:xfrm>
          <a:custGeom>
            <a:avLst/>
            <a:gdLst/>
            <a:ahLst/>
            <a:cxnLst/>
            <a:rect l="l" t="t" r="r" b="b"/>
            <a:pathLst>
              <a:path w="68201" h="66144" extrusionOk="0">
                <a:moveTo>
                  <a:pt x="0" y="26686"/>
                </a:moveTo>
                <a:lnTo>
                  <a:pt x="23189" y="21896"/>
                </a:lnTo>
                <a:lnTo>
                  <a:pt x="32509" y="0"/>
                </a:lnTo>
                <a:lnTo>
                  <a:pt x="44331" y="20756"/>
                </a:lnTo>
                <a:lnTo>
                  <a:pt x="68201" y="22809"/>
                </a:lnTo>
                <a:lnTo>
                  <a:pt x="52060" y="40371"/>
                </a:lnTo>
                <a:lnTo>
                  <a:pt x="57289" y="63636"/>
                </a:lnTo>
                <a:lnTo>
                  <a:pt x="35692" y="53828"/>
                </a:lnTo>
                <a:lnTo>
                  <a:pt x="15232" y="66145"/>
                </a:lnTo>
                <a:lnTo>
                  <a:pt x="17960" y="42424"/>
                </a:lnTo>
                <a:lnTo>
                  <a:pt x="0" y="26686"/>
                </a:lnTo>
                <a:close/>
              </a:path>
            </a:pathLst>
          </a:custGeom>
          <a:solidFill>
            <a:srgbClr val="FFFFFF">
              <a:alpha val="976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3"/>
          <p:cNvSpPr/>
          <p:nvPr/>
        </p:nvSpPr>
        <p:spPr>
          <a:xfrm>
            <a:off x="3045492" y="4725338"/>
            <a:ext cx="147392" cy="153496"/>
          </a:xfrm>
          <a:custGeom>
            <a:avLst/>
            <a:gdLst/>
            <a:ahLst/>
            <a:cxnLst/>
            <a:rect l="l" t="t" r="r" b="b"/>
            <a:pathLst>
              <a:path w="95709" h="99673" extrusionOk="0">
                <a:moveTo>
                  <a:pt x="95709" y="79146"/>
                </a:moveTo>
                <a:lnTo>
                  <a:pt x="61154" y="74128"/>
                </a:lnTo>
                <a:lnTo>
                  <a:pt x="37511" y="99673"/>
                </a:lnTo>
                <a:lnTo>
                  <a:pt x="31600" y="65232"/>
                </a:lnTo>
                <a:lnTo>
                  <a:pt x="0" y="50635"/>
                </a:lnTo>
                <a:lnTo>
                  <a:pt x="30691" y="34441"/>
                </a:lnTo>
                <a:lnTo>
                  <a:pt x="35010" y="0"/>
                </a:lnTo>
                <a:lnTo>
                  <a:pt x="59790" y="24177"/>
                </a:lnTo>
                <a:lnTo>
                  <a:pt x="93891" y="17563"/>
                </a:lnTo>
                <a:lnTo>
                  <a:pt x="78659" y="48582"/>
                </a:lnTo>
                <a:lnTo>
                  <a:pt x="95709" y="79146"/>
                </a:lnTo>
                <a:close/>
              </a:path>
            </a:pathLst>
          </a:custGeom>
          <a:solidFill>
            <a:srgbClr val="FFFFFF">
              <a:alpha val="7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3"/>
          <p:cNvSpPr/>
          <p:nvPr/>
        </p:nvSpPr>
        <p:spPr>
          <a:xfrm>
            <a:off x="5914926" y="5607846"/>
            <a:ext cx="136188" cy="134177"/>
          </a:xfrm>
          <a:custGeom>
            <a:avLst/>
            <a:gdLst/>
            <a:ahLst/>
            <a:cxnLst/>
            <a:rect l="l" t="t" r="r" b="b"/>
            <a:pathLst>
              <a:path w="88434" h="87128" extrusionOk="0">
                <a:moveTo>
                  <a:pt x="77295" y="81198"/>
                </a:moveTo>
                <a:lnTo>
                  <a:pt x="48423" y="69794"/>
                </a:lnTo>
                <a:lnTo>
                  <a:pt x="22507" y="87128"/>
                </a:lnTo>
                <a:lnTo>
                  <a:pt x="24553" y="56109"/>
                </a:lnTo>
                <a:lnTo>
                  <a:pt x="0" y="36950"/>
                </a:lnTo>
                <a:lnTo>
                  <a:pt x="30008" y="29195"/>
                </a:lnTo>
                <a:lnTo>
                  <a:pt x="40693" y="0"/>
                </a:lnTo>
                <a:lnTo>
                  <a:pt x="57517" y="26230"/>
                </a:lnTo>
                <a:lnTo>
                  <a:pt x="88434" y="27370"/>
                </a:lnTo>
                <a:lnTo>
                  <a:pt x="68656" y="51319"/>
                </a:lnTo>
                <a:lnTo>
                  <a:pt x="77295" y="81198"/>
                </a:lnTo>
                <a:close/>
              </a:path>
            </a:pathLst>
          </a:custGeom>
          <a:solidFill>
            <a:srgbClr val="FFFFFF">
              <a:alpha val="647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3"/>
          <p:cNvSpPr/>
          <p:nvPr/>
        </p:nvSpPr>
        <p:spPr>
          <a:xfrm>
            <a:off x="1345625" y="4521121"/>
            <a:ext cx="122884" cy="118371"/>
          </a:xfrm>
          <a:custGeom>
            <a:avLst/>
            <a:gdLst/>
            <a:ahLst/>
            <a:cxnLst/>
            <a:rect l="l" t="t" r="r" b="b"/>
            <a:pathLst>
              <a:path w="79795" h="76864" extrusionOk="0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3"/>
          <p:cNvSpPr/>
          <p:nvPr/>
        </p:nvSpPr>
        <p:spPr>
          <a:xfrm>
            <a:off x="1608030" y="5098976"/>
            <a:ext cx="59167" cy="59361"/>
          </a:xfrm>
          <a:custGeom>
            <a:avLst/>
            <a:gdLst/>
            <a:ahLst/>
            <a:cxnLst/>
            <a:rect l="l" t="t" r="r" b="b"/>
            <a:pathLst>
              <a:path w="38420" h="38546" extrusionOk="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6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3"/>
          <p:cNvSpPr/>
          <p:nvPr/>
        </p:nvSpPr>
        <p:spPr>
          <a:xfrm>
            <a:off x="1271000" y="4438871"/>
            <a:ext cx="154043" cy="148578"/>
          </a:xfrm>
          <a:custGeom>
            <a:avLst/>
            <a:gdLst/>
            <a:ahLst/>
            <a:cxnLst/>
            <a:rect l="l" t="t" r="r" b="b"/>
            <a:pathLst>
              <a:path w="100028" h="96479" extrusionOk="0">
                <a:moveTo>
                  <a:pt x="48423" y="96480"/>
                </a:moveTo>
                <a:lnTo>
                  <a:pt x="34328" y="64548"/>
                </a:lnTo>
                <a:lnTo>
                  <a:pt x="0" y="57933"/>
                </a:lnTo>
                <a:lnTo>
                  <a:pt x="25917" y="34669"/>
                </a:lnTo>
                <a:lnTo>
                  <a:pt x="21597" y="0"/>
                </a:lnTo>
                <a:lnTo>
                  <a:pt x="51833" y="17563"/>
                </a:lnTo>
                <a:lnTo>
                  <a:pt x="83433" y="2509"/>
                </a:lnTo>
                <a:lnTo>
                  <a:pt x="76158" y="36722"/>
                </a:lnTo>
                <a:lnTo>
                  <a:pt x="100029" y="62267"/>
                </a:lnTo>
                <a:lnTo>
                  <a:pt x="65246" y="65689"/>
                </a:lnTo>
                <a:lnTo>
                  <a:pt x="48423" y="96480"/>
                </a:lnTo>
                <a:close/>
              </a:path>
            </a:pathLst>
          </a:custGeom>
          <a:solidFill>
            <a:srgbClr val="FFFFFF">
              <a:alpha val="6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3"/>
          <p:cNvSpPr/>
          <p:nvPr/>
        </p:nvSpPr>
        <p:spPr>
          <a:xfrm>
            <a:off x="2617328" y="4324558"/>
            <a:ext cx="53918" cy="31963"/>
          </a:xfrm>
          <a:custGeom>
            <a:avLst/>
            <a:gdLst/>
            <a:ahLst/>
            <a:cxnLst/>
            <a:rect l="l" t="t" r="r" b="b"/>
            <a:pathLst>
              <a:path w="35012" h="20755" extrusionOk="0">
                <a:moveTo>
                  <a:pt x="35019" y="8639"/>
                </a:moveTo>
                <a:lnTo>
                  <a:pt x="35019" y="8639"/>
                </a:lnTo>
                <a:lnTo>
                  <a:pt x="32518" y="8639"/>
                </a:lnTo>
                <a:lnTo>
                  <a:pt x="32518" y="8639"/>
                </a:lnTo>
                <a:cubicBezTo>
                  <a:pt x="32518" y="8639"/>
                  <a:pt x="32518" y="8639"/>
                  <a:pt x="32518" y="7270"/>
                </a:cubicBezTo>
                <a:cubicBezTo>
                  <a:pt x="32518" y="5902"/>
                  <a:pt x="32518" y="7270"/>
                  <a:pt x="32518" y="7270"/>
                </a:cubicBezTo>
                <a:lnTo>
                  <a:pt x="32518" y="7270"/>
                </a:lnTo>
                <a:lnTo>
                  <a:pt x="30472" y="8411"/>
                </a:lnTo>
                <a:lnTo>
                  <a:pt x="28199" y="8411"/>
                </a:lnTo>
                <a:lnTo>
                  <a:pt x="30245" y="7042"/>
                </a:lnTo>
                <a:cubicBezTo>
                  <a:pt x="30245" y="7042"/>
                  <a:pt x="30245" y="7042"/>
                  <a:pt x="30245" y="5902"/>
                </a:cubicBezTo>
                <a:lnTo>
                  <a:pt x="30245" y="5902"/>
                </a:lnTo>
                <a:lnTo>
                  <a:pt x="30245" y="5902"/>
                </a:lnTo>
                <a:lnTo>
                  <a:pt x="26380" y="8183"/>
                </a:lnTo>
                <a:lnTo>
                  <a:pt x="24334" y="8183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cubicBezTo>
                  <a:pt x="26380" y="7042"/>
                  <a:pt x="26380" y="7042"/>
                  <a:pt x="26380" y="7042"/>
                </a:cubicBezTo>
                <a:lnTo>
                  <a:pt x="26380" y="7042"/>
                </a:lnTo>
                <a:lnTo>
                  <a:pt x="25016" y="7042"/>
                </a:lnTo>
                <a:lnTo>
                  <a:pt x="22288" y="7042"/>
                </a:lnTo>
                <a:lnTo>
                  <a:pt x="24106" y="5218"/>
                </a:lnTo>
                <a:lnTo>
                  <a:pt x="26380" y="5218"/>
                </a:lnTo>
                <a:lnTo>
                  <a:pt x="26380" y="5218"/>
                </a:lnTo>
                <a:cubicBezTo>
                  <a:pt x="26380" y="5218"/>
                  <a:pt x="26380" y="5218"/>
                  <a:pt x="26380" y="5218"/>
                </a:cubicBezTo>
                <a:lnTo>
                  <a:pt x="23879" y="5218"/>
                </a:lnTo>
                <a:lnTo>
                  <a:pt x="25471" y="3621"/>
                </a:lnTo>
                <a:lnTo>
                  <a:pt x="28653" y="3621"/>
                </a:lnTo>
                <a:lnTo>
                  <a:pt x="28653" y="3621"/>
                </a:lnTo>
                <a:cubicBezTo>
                  <a:pt x="28653" y="3621"/>
                  <a:pt x="28653" y="3621"/>
                  <a:pt x="28653" y="3621"/>
                </a:cubicBezTo>
                <a:lnTo>
                  <a:pt x="28653" y="3621"/>
                </a:lnTo>
                <a:lnTo>
                  <a:pt x="30472" y="1796"/>
                </a:lnTo>
                <a:lnTo>
                  <a:pt x="30472" y="428"/>
                </a:lnTo>
                <a:lnTo>
                  <a:pt x="30472" y="428"/>
                </a:lnTo>
                <a:cubicBezTo>
                  <a:pt x="30472" y="428"/>
                  <a:pt x="30472" y="428"/>
                  <a:pt x="30472" y="428"/>
                </a:cubicBezTo>
                <a:lnTo>
                  <a:pt x="28653" y="2253"/>
                </a:lnTo>
                <a:lnTo>
                  <a:pt x="28653" y="2253"/>
                </a:lnTo>
                <a:cubicBezTo>
                  <a:pt x="28653" y="2253"/>
                  <a:pt x="28653" y="2253"/>
                  <a:pt x="28653" y="2253"/>
                </a:cubicBezTo>
                <a:lnTo>
                  <a:pt x="28653" y="2253"/>
                </a:lnTo>
                <a:lnTo>
                  <a:pt x="28653" y="2253"/>
                </a:lnTo>
                <a:lnTo>
                  <a:pt x="28653" y="5218"/>
                </a:lnTo>
                <a:lnTo>
                  <a:pt x="27062" y="6814"/>
                </a:lnTo>
                <a:lnTo>
                  <a:pt x="27062" y="4533"/>
                </a:lnTo>
                <a:cubicBezTo>
                  <a:pt x="27062" y="4533"/>
                  <a:pt x="27062" y="4533"/>
                  <a:pt x="27062" y="4533"/>
                </a:cubicBezTo>
                <a:lnTo>
                  <a:pt x="27062" y="4533"/>
                </a:lnTo>
                <a:cubicBezTo>
                  <a:pt x="27062" y="4533"/>
                  <a:pt x="27062" y="4533"/>
                  <a:pt x="27062" y="4533"/>
                </a:cubicBezTo>
                <a:lnTo>
                  <a:pt x="27062" y="4533"/>
                </a:lnTo>
                <a:lnTo>
                  <a:pt x="27062" y="8867"/>
                </a:lnTo>
                <a:lnTo>
                  <a:pt x="25698" y="10236"/>
                </a:lnTo>
                <a:lnTo>
                  <a:pt x="25698" y="7955"/>
                </a:lnTo>
                <a:lnTo>
                  <a:pt x="25698" y="7955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8867"/>
                </a:lnTo>
                <a:lnTo>
                  <a:pt x="24334" y="11148"/>
                </a:lnTo>
                <a:lnTo>
                  <a:pt x="24334" y="8639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5243" y="4990"/>
                </a:lnTo>
                <a:lnTo>
                  <a:pt x="25243" y="7042"/>
                </a:lnTo>
                <a:lnTo>
                  <a:pt x="25243" y="4762"/>
                </a:lnTo>
                <a:lnTo>
                  <a:pt x="26607" y="2709"/>
                </a:lnTo>
                <a:lnTo>
                  <a:pt x="26607" y="2709"/>
                </a:lnTo>
                <a:cubicBezTo>
                  <a:pt x="26607" y="2709"/>
                  <a:pt x="26607" y="2709"/>
                  <a:pt x="26607" y="2709"/>
                </a:cubicBezTo>
                <a:lnTo>
                  <a:pt x="26607" y="2709"/>
                </a:lnTo>
                <a:cubicBezTo>
                  <a:pt x="26607" y="2709"/>
                  <a:pt x="26607" y="2709"/>
                  <a:pt x="26607" y="2709"/>
                </a:cubicBezTo>
                <a:lnTo>
                  <a:pt x="26607" y="2709"/>
                </a:lnTo>
                <a:lnTo>
                  <a:pt x="26607" y="200"/>
                </a:lnTo>
                <a:lnTo>
                  <a:pt x="26607" y="200"/>
                </a:lnTo>
                <a:lnTo>
                  <a:pt x="26607" y="200"/>
                </a:lnTo>
                <a:cubicBezTo>
                  <a:pt x="26403" y="553"/>
                  <a:pt x="26403" y="987"/>
                  <a:pt x="26607" y="1340"/>
                </a:cubicBezTo>
                <a:lnTo>
                  <a:pt x="26607" y="3849"/>
                </a:lnTo>
                <a:lnTo>
                  <a:pt x="26607" y="3849"/>
                </a:lnTo>
                <a:lnTo>
                  <a:pt x="26607" y="3849"/>
                </a:lnTo>
                <a:lnTo>
                  <a:pt x="26607" y="4990"/>
                </a:lnTo>
                <a:lnTo>
                  <a:pt x="26607" y="4990"/>
                </a:lnTo>
                <a:lnTo>
                  <a:pt x="28881" y="6358"/>
                </a:lnTo>
                <a:lnTo>
                  <a:pt x="28881" y="8411"/>
                </a:lnTo>
                <a:lnTo>
                  <a:pt x="26835" y="7270"/>
                </a:lnTo>
                <a:lnTo>
                  <a:pt x="26835" y="7270"/>
                </a:lnTo>
                <a:lnTo>
                  <a:pt x="25698" y="7270"/>
                </a:lnTo>
                <a:lnTo>
                  <a:pt x="25698" y="7270"/>
                </a:lnTo>
                <a:lnTo>
                  <a:pt x="25698" y="7270"/>
                </a:lnTo>
                <a:lnTo>
                  <a:pt x="29335" y="9551"/>
                </a:lnTo>
                <a:lnTo>
                  <a:pt x="29335" y="11604"/>
                </a:lnTo>
                <a:lnTo>
                  <a:pt x="27517" y="11604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8881" y="10236"/>
                </a:lnTo>
                <a:lnTo>
                  <a:pt x="28881" y="12744"/>
                </a:lnTo>
                <a:lnTo>
                  <a:pt x="26607" y="12744"/>
                </a:lnTo>
                <a:lnTo>
                  <a:pt x="24561" y="9095"/>
                </a:lnTo>
                <a:lnTo>
                  <a:pt x="24561" y="9095"/>
                </a:lnTo>
                <a:lnTo>
                  <a:pt x="24561" y="9095"/>
                </a:lnTo>
                <a:lnTo>
                  <a:pt x="24561" y="9095"/>
                </a:lnTo>
                <a:cubicBezTo>
                  <a:pt x="24561" y="9095"/>
                  <a:pt x="24561" y="9095"/>
                  <a:pt x="24561" y="10464"/>
                </a:cubicBezTo>
                <a:lnTo>
                  <a:pt x="25698" y="12516"/>
                </a:lnTo>
                <a:lnTo>
                  <a:pt x="23424" y="12516"/>
                </a:lnTo>
                <a:lnTo>
                  <a:pt x="22288" y="10464"/>
                </a:lnTo>
                <a:lnTo>
                  <a:pt x="3646" y="10464"/>
                </a:lnTo>
                <a:lnTo>
                  <a:pt x="3646" y="11832"/>
                </a:lnTo>
                <a:lnTo>
                  <a:pt x="3646" y="11832"/>
                </a:lnTo>
                <a:lnTo>
                  <a:pt x="1145" y="11832"/>
                </a:lnTo>
                <a:cubicBezTo>
                  <a:pt x="804" y="11629"/>
                  <a:pt x="350" y="11629"/>
                  <a:pt x="9" y="11832"/>
                </a:cubicBezTo>
                <a:lnTo>
                  <a:pt x="9" y="11832"/>
                </a:lnTo>
                <a:lnTo>
                  <a:pt x="9" y="11832"/>
                </a:lnTo>
                <a:lnTo>
                  <a:pt x="2509" y="11832"/>
                </a:lnTo>
                <a:lnTo>
                  <a:pt x="2509" y="11832"/>
                </a:lnTo>
                <a:lnTo>
                  <a:pt x="2509" y="13201"/>
                </a:lnTo>
                <a:lnTo>
                  <a:pt x="3646" y="13201"/>
                </a:lnTo>
                <a:lnTo>
                  <a:pt x="5920" y="11832"/>
                </a:lnTo>
                <a:lnTo>
                  <a:pt x="8193" y="11832"/>
                </a:lnTo>
                <a:lnTo>
                  <a:pt x="6147" y="12973"/>
                </a:lnTo>
                <a:lnTo>
                  <a:pt x="6147" y="14341"/>
                </a:lnTo>
                <a:lnTo>
                  <a:pt x="6147" y="14341"/>
                </a:lnTo>
                <a:lnTo>
                  <a:pt x="6147" y="14341"/>
                </a:lnTo>
                <a:lnTo>
                  <a:pt x="9784" y="12288"/>
                </a:lnTo>
                <a:lnTo>
                  <a:pt x="11830" y="12288"/>
                </a:lnTo>
                <a:lnTo>
                  <a:pt x="9784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9784" y="12288"/>
                </a:lnTo>
                <a:lnTo>
                  <a:pt x="12739" y="12288"/>
                </a:lnTo>
                <a:lnTo>
                  <a:pt x="10921" y="13885"/>
                </a:lnTo>
                <a:lnTo>
                  <a:pt x="6147" y="13885"/>
                </a:lnTo>
                <a:lnTo>
                  <a:pt x="6147" y="13885"/>
                </a:lnTo>
                <a:lnTo>
                  <a:pt x="6147" y="13885"/>
                </a:lnTo>
                <a:lnTo>
                  <a:pt x="8875" y="13885"/>
                </a:lnTo>
                <a:lnTo>
                  <a:pt x="7284" y="15482"/>
                </a:lnTo>
                <a:lnTo>
                  <a:pt x="4555" y="15482"/>
                </a:lnTo>
                <a:lnTo>
                  <a:pt x="4555" y="15482"/>
                </a:lnTo>
                <a:cubicBezTo>
                  <a:pt x="4555" y="15482"/>
                  <a:pt x="4555" y="15482"/>
                  <a:pt x="4555" y="15482"/>
                </a:cubicBezTo>
                <a:lnTo>
                  <a:pt x="4555" y="15482"/>
                </a:lnTo>
                <a:lnTo>
                  <a:pt x="2737" y="17306"/>
                </a:lnTo>
                <a:cubicBezTo>
                  <a:pt x="2487" y="17730"/>
                  <a:pt x="2487" y="18250"/>
                  <a:pt x="2737" y="18675"/>
                </a:cubicBezTo>
                <a:lnTo>
                  <a:pt x="4101" y="18675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3885"/>
                </a:lnTo>
                <a:lnTo>
                  <a:pt x="7511" y="12060"/>
                </a:lnTo>
                <a:lnTo>
                  <a:pt x="7511" y="14569"/>
                </a:lnTo>
                <a:cubicBezTo>
                  <a:pt x="7511" y="14569"/>
                  <a:pt x="7511" y="14569"/>
                  <a:pt x="7511" y="14569"/>
                </a:cubicBezTo>
                <a:lnTo>
                  <a:pt x="7511" y="14569"/>
                </a:lnTo>
                <a:lnTo>
                  <a:pt x="7511" y="14569"/>
                </a:lnTo>
                <a:lnTo>
                  <a:pt x="7511" y="9779"/>
                </a:lnTo>
                <a:lnTo>
                  <a:pt x="9102" y="8411"/>
                </a:lnTo>
                <a:lnTo>
                  <a:pt x="9102" y="10692"/>
                </a:lnTo>
                <a:lnTo>
                  <a:pt x="9102" y="10692"/>
                </a:lnTo>
                <a:lnTo>
                  <a:pt x="9102" y="12060"/>
                </a:lnTo>
                <a:lnTo>
                  <a:pt x="9102" y="12060"/>
                </a:lnTo>
                <a:cubicBezTo>
                  <a:pt x="9102" y="12060"/>
                  <a:pt x="9102" y="12060"/>
                  <a:pt x="9102" y="12060"/>
                </a:cubicBezTo>
                <a:lnTo>
                  <a:pt x="9102" y="12060"/>
                </a:lnTo>
                <a:cubicBezTo>
                  <a:pt x="9102" y="12060"/>
                  <a:pt x="9102" y="12060"/>
                  <a:pt x="9102" y="12060"/>
                </a:cubicBezTo>
                <a:lnTo>
                  <a:pt x="9102" y="10007"/>
                </a:lnTo>
                <a:lnTo>
                  <a:pt x="10693" y="7727"/>
                </a:lnTo>
                <a:lnTo>
                  <a:pt x="10693" y="10007"/>
                </a:lnTo>
                <a:lnTo>
                  <a:pt x="8420" y="13657"/>
                </a:lnTo>
                <a:lnTo>
                  <a:pt x="8420" y="13657"/>
                </a:lnTo>
                <a:lnTo>
                  <a:pt x="8420" y="15025"/>
                </a:lnTo>
                <a:lnTo>
                  <a:pt x="8420" y="15025"/>
                </a:lnTo>
                <a:lnTo>
                  <a:pt x="8420" y="15025"/>
                </a:lnTo>
                <a:lnTo>
                  <a:pt x="9557" y="12973"/>
                </a:lnTo>
                <a:lnTo>
                  <a:pt x="9557" y="15025"/>
                </a:lnTo>
                <a:lnTo>
                  <a:pt x="9557" y="17306"/>
                </a:lnTo>
                <a:lnTo>
                  <a:pt x="9557" y="17306"/>
                </a:lnTo>
                <a:cubicBezTo>
                  <a:pt x="9557" y="17306"/>
                  <a:pt x="9557" y="17306"/>
                  <a:pt x="9557" y="18675"/>
                </a:cubicBezTo>
                <a:lnTo>
                  <a:pt x="9557" y="18675"/>
                </a:lnTo>
                <a:lnTo>
                  <a:pt x="10693" y="18675"/>
                </a:lnTo>
                <a:lnTo>
                  <a:pt x="10693" y="18675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18447"/>
                </a:lnTo>
                <a:lnTo>
                  <a:pt x="10693" y="18447"/>
                </a:lnTo>
                <a:lnTo>
                  <a:pt x="10693" y="18447"/>
                </a:lnTo>
                <a:lnTo>
                  <a:pt x="11830" y="18447"/>
                </a:lnTo>
                <a:cubicBezTo>
                  <a:pt x="11830" y="18447"/>
                  <a:pt x="11830" y="18447"/>
                  <a:pt x="11830" y="18447"/>
                </a:cubicBezTo>
                <a:lnTo>
                  <a:pt x="11830" y="18447"/>
                </a:lnTo>
                <a:lnTo>
                  <a:pt x="9557" y="17078"/>
                </a:lnTo>
                <a:lnTo>
                  <a:pt x="9557" y="14797"/>
                </a:lnTo>
                <a:lnTo>
                  <a:pt x="11603" y="16166"/>
                </a:lnTo>
                <a:lnTo>
                  <a:pt x="11603" y="16166"/>
                </a:lnTo>
                <a:cubicBezTo>
                  <a:pt x="11603" y="16166"/>
                  <a:pt x="11603" y="16166"/>
                  <a:pt x="11603" y="16166"/>
                </a:cubicBezTo>
                <a:lnTo>
                  <a:pt x="11603" y="16166"/>
                </a:lnTo>
                <a:lnTo>
                  <a:pt x="7966" y="14113"/>
                </a:lnTo>
                <a:lnTo>
                  <a:pt x="7966" y="12060"/>
                </a:lnTo>
                <a:lnTo>
                  <a:pt x="10012" y="13201"/>
                </a:lnTo>
                <a:lnTo>
                  <a:pt x="10012" y="14569"/>
                </a:lnTo>
                <a:cubicBezTo>
                  <a:pt x="10012" y="14569"/>
                  <a:pt x="10012" y="14569"/>
                  <a:pt x="10012" y="14569"/>
                </a:cubicBezTo>
                <a:lnTo>
                  <a:pt x="10012" y="14569"/>
                </a:lnTo>
                <a:lnTo>
                  <a:pt x="10012" y="14569"/>
                </a:lnTo>
                <a:cubicBezTo>
                  <a:pt x="10012" y="14569"/>
                  <a:pt x="10012" y="14569"/>
                  <a:pt x="10012" y="14569"/>
                </a:cubicBezTo>
                <a:lnTo>
                  <a:pt x="10012" y="14569"/>
                </a:lnTo>
                <a:lnTo>
                  <a:pt x="10012" y="14569"/>
                </a:lnTo>
                <a:lnTo>
                  <a:pt x="10012" y="14569"/>
                </a:lnTo>
                <a:lnTo>
                  <a:pt x="8420" y="14569"/>
                </a:lnTo>
                <a:lnTo>
                  <a:pt x="8420" y="12060"/>
                </a:lnTo>
                <a:lnTo>
                  <a:pt x="10693" y="1206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3657"/>
                </a:lnTo>
                <a:lnTo>
                  <a:pt x="15240" y="13657"/>
                </a:lnTo>
                <a:lnTo>
                  <a:pt x="15240" y="15938"/>
                </a:lnTo>
                <a:lnTo>
                  <a:pt x="15240" y="15938"/>
                </a:lnTo>
                <a:lnTo>
                  <a:pt x="15240" y="15938"/>
                </a:lnTo>
                <a:lnTo>
                  <a:pt x="15240" y="15938"/>
                </a:lnTo>
                <a:cubicBezTo>
                  <a:pt x="15240" y="15938"/>
                  <a:pt x="15240" y="15938"/>
                  <a:pt x="15240" y="14569"/>
                </a:cubicBezTo>
                <a:lnTo>
                  <a:pt x="15240" y="14569"/>
                </a:lnTo>
                <a:lnTo>
                  <a:pt x="17741" y="14569"/>
                </a:lnTo>
                <a:cubicBezTo>
                  <a:pt x="17741" y="14569"/>
                  <a:pt x="35246" y="8639"/>
                  <a:pt x="35019" y="8639"/>
                </a:cubicBezTo>
                <a:close/>
              </a:path>
            </a:pathLst>
          </a:custGeom>
          <a:solidFill>
            <a:srgbClr val="FFFFFF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3"/>
          <p:cNvSpPr/>
          <p:nvPr/>
        </p:nvSpPr>
        <p:spPr>
          <a:xfrm>
            <a:off x="2551971" y="5728504"/>
            <a:ext cx="64059" cy="85704"/>
          </a:xfrm>
          <a:custGeom>
            <a:avLst/>
            <a:gdLst/>
            <a:ahLst/>
            <a:cxnLst/>
            <a:rect l="l" t="t" r="r" b="b"/>
            <a:pathLst>
              <a:path w="41597" h="55652" extrusionOk="0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3"/>
          <p:cNvSpPr/>
          <p:nvPr/>
        </p:nvSpPr>
        <p:spPr>
          <a:xfrm>
            <a:off x="7842485" y="0"/>
            <a:ext cx="2299859" cy="2170548"/>
          </a:xfrm>
          <a:custGeom>
            <a:avLst/>
            <a:gdLst/>
            <a:ahLst/>
            <a:cxnLst/>
            <a:rect l="l" t="t" r="r" b="b"/>
            <a:pathLst>
              <a:path w="1577948" h="1489227" extrusionOk="0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solidFill>
            <a:srgbClr val="FFFFFF">
              <a:alpha val="2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3"/>
          <p:cNvSpPr/>
          <p:nvPr/>
        </p:nvSpPr>
        <p:spPr>
          <a:xfrm>
            <a:off x="9376695" y="661206"/>
            <a:ext cx="645273" cy="589633"/>
          </a:xfrm>
          <a:custGeom>
            <a:avLst/>
            <a:gdLst/>
            <a:ahLst/>
            <a:cxnLst/>
            <a:rect l="l" t="t" r="r" b="b"/>
            <a:pathLst>
              <a:path w="638884" h="583795" extrusionOk="0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3"/>
          <p:cNvSpPr/>
          <p:nvPr/>
        </p:nvSpPr>
        <p:spPr>
          <a:xfrm>
            <a:off x="10229020" y="164167"/>
            <a:ext cx="786024" cy="738770"/>
          </a:xfrm>
          <a:custGeom>
            <a:avLst/>
            <a:gdLst/>
            <a:ahLst/>
            <a:cxnLst/>
            <a:rect l="l" t="t" r="r" b="b"/>
            <a:pathLst>
              <a:path w="778242" h="731455" extrusionOk="0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3"/>
          <p:cNvSpPr/>
          <p:nvPr/>
        </p:nvSpPr>
        <p:spPr>
          <a:xfrm>
            <a:off x="8490107" y="1617133"/>
            <a:ext cx="1312289" cy="1329112"/>
          </a:xfrm>
          <a:custGeom>
            <a:avLst/>
            <a:gdLst/>
            <a:ahLst/>
            <a:cxnLst/>
            <a:rect l="l" t="t" r="r" b="b"/>
            <a:pathLst>
              <a:path w="1988317" h="2013806" extrusionOk="0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3"/>
          <p:cNvSpPr/>
          <p:nvPr/>
        </p:nvSpPr>
        <p:spPr>
          <a:xfrm flipH="1">
            <a:off x="-185480" y="5111530"/>
            <a:ext cx="12422322" cy="1597580"/>
          </a:xfrm>
          <a:custGeom>
            <a:avLst/>
            <a:gdLst/>
            <a:ahLst/>
            <a:cxnLst/>
            <a:rect l="l" t="t" r="r" b="b"/>
            <a:pathLst>
              <a:path w="11449145" h="1426411" extrusionOk="0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CBED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3"/>
          <p:cNvSpPr/>
          <p:nvPr/>
        </p:nvSpPr>
        <p:spPr>
          <a:xfrm>
            <a:off x="-4909" y="4331080"/>
            <a:ext cx="4804230" cy="2526921"/>
          </a:xfrm>
          <a:custGeom>
            <a:avLst/>
            <a:gdLst/>
            <a:ahLst/>
            <a:cxnLst/>
            <a:rect l="l" t="t" r="r" b="b"/>
            <a:pathLst>
              <a:path w="4804230" h="2526921" extrusionOk="0">
                <a:moveTo>
                  <a:pt x="2433188" y="165"/>
                </a:moveTo>
                <a:cubicBezTo>
                  <a:pt x="2532639" y="2321"/>
                  <a:pt x="2630557" y="25609"/>
                  <a:pt x="2719395" y="71696"/>
                </a:cubicBezTo>
                <a:cubicBezTo>
                  <a:pt x="3030684" y="233404"/>
                  <a:pt x="3185115" y="651150"/>
                  <a:pt x="3026641" y="1023214"/>
                </a:cubicBezTo>
                <a:cubicBezTo>
                  <a:pt x="3099168" y="1035208"/>
                  <a:pt x="3163905" y="1075635"/>
                  <a:pt x="3206408" y="1135602"/>
                </a:cubicBezTo>
                <a:cubicBezTo>
                  <a:pt x="3250418" y="1201768"/>
                  <a:pt x="3264057" y="1283564"/>
                  <a:pt x="3243869" y="1360376"/>
                </a:cubicBezTo>
                <a:cubicBezTo>
                  <a:pt x="3327931" y="1323049"/>
                  <a:pt x="3426358" y="1360914"/>
                  <a:pt x="3463712" y="1445004"/>
                </a:cubicBezTo>
                <a:cubicBezTo>
                  <a:pt x="3469763" y="1458614"/>
                  <a:pt x="3473967" y="1473033"/>
                  <a:pt x="3476190" y="1487721"/>
                </a:cubicBezTo>
                <a:cubicBezTo>
                  <a:pt x="3577784" y="1355391"/>
                  <a:pt x="3767441" y="1330461"/>
                  <a:pt x="3899812" y="1431931"/>
                </a:cubicBezTo>
                <a:cubicBezTo>
                  <a:pt x="3985827" y="1497963"/>
                  <a:pt x="4029866" y="1605095"/>
                  <a:pt x="4015219" y="1712496"/>
                </a:cubicBezTo>
                <a:cubicBezTo>
                  <a:pt x="4131069" y="1641749"/>
                  <a:pt x="4282348" y="1678268"/>
                  <a:pt x="4353108" y="1794158"/>
                </a:cubicBezTo>
                <a:cubicBezTo>
                  <a:pt x="4406242" y="1881077"/>
                  <a:pt x="4400165" y="1991847"/>
                  <a:pt x="4337827" y="2072566"/>
                </a:cubicBezTo>
                <a:cubicBezTo>
                  <a:pt x="4360735" y="2069332"/>
                  <a:pt x="4535245" y="2047637"/>
                  <a:pt x="4674719" y="2177408"/>
                </a:cubicBezTo>
                <a:cubicBezTo>
                  <a:pt x="4805955" y="2299329"/>
                  <a:pt x="4806781" y="2462210"/>
                  <a:pt x="4803402" y="2514025"/>
                </a:cubicBezTo>
                <a:lnTo>
                  <a:pt x="4802249" y="2526921"/>
                </a:lnTo>
                <a:lnTo>
                  <a:pt x="0" y="2526921"/>
                </a:lnTo>
                <a:lnTo>
                  <a:pt x="0" y="101611"/>
                </a:lnTo>
                <a:cubicBezTo>
                  <a:pt x="56059" y="75470"/>
                  <a:pt x="312368" y="-37189"/>
                  <a:pt x="614089" y="64149"/>
                </a:cubicBezTo>
                <a:cubicBezTo>
                  <a:pt x="974833" y="185430"/>
                  <a:pt x="1106220" y="513159"/>
                  <a:pt x="1123604" y="558708"/>
                </a:cubicBezTo>
                <a:cubicBezTo>
                  <a:pt x="1139775" y="539437"/>
                  <a:pt x="1252971" y="408724"/>
                  <a:pt x="1438262" y="408858"/>
                </a:cubicBezTo>
                <a:cubicBezTo>
                  <a:pt x="1534343" y="409800"/>
                  <a:pt x="1627083" y="444299"/>
                  <a:pt x="1700499" y="506288"/>
                </a:cubicBezTo>
                <a:cubicBezTo>
                  <a:pt x="1822689" y="177413"/>
                  <a:pt x="2134837" y="-6304"/>
                  <a:pt x="2433188" y="1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3"/>
          <p:cNvSpPr/>
          <p:nvPr/>
        </p:nvSpPr>
        <p:spPr>
          <a:xfrm>
            <a:off x="5344857" y="3913640"/>
            <a:ext cx="6891656" cy="3050841"/>
          </a:xfrm>
          <a:custGeom>
            <a:avLst/>
            <a:gdLst/>
            <a:ahLst/>
            <a:cxnLst/>
            <a:rect l="l" t="t" r="r" b="b"/>
            <a:pathLst>
              <a:path w="6891656" h="3050841" extrusionOk="0">
                <a:moveTo>
                  <a:pt x="6674374" y="68"/>
                </a:moveTo>
                <a:cubicBezTo>
                  <a:pt x="6790387" y="-2243"/>
                  <a:pt x="6881348" y="54229"/>
                  <a:pt x="6891656" y="60898"/>
                </a:cubicBezTo>
                <a:lnTo>
                  <a:pt x="6891656" y="3050841"/>
                </a:lnTo>
                <a:lnTo>
                  <a:pt x="0" y="3050841"/>
                </a:lnTo>
                <a:lnTo>
                  <a:pt x="16887" y="3016614"/>
                </a:lnTo>
                <a:cubicBezTo>
                  <a:pt x="75476" y="2904075"/>
                  <a:pt x="261498" y="2601557"/>
                  <a:pt x="643651" y="2490837"/>
                </a:cubicBezTo>
                <a:cubicBezTo>
                  <a:pt x="995906" y="2388690"/>
                  <a:pt x="1287656" y="2515362"/>
                  <a:pt x="1362984" y="2550803"/>
                </a:cubicBezTo>
                <a:cubicBezTo>
                  <a:pt x="1373765" y="2534228"/>
                  <a:pt x="1451924" y="2419415"/>
                  <a:pt x="1602717" y="2400953"/>
                </a:cubicBezTo>
                <a:cubicBezTo>
                  <a:pt x="1694217" y="2390846"/>
                  <a:pt x="1785972" y="2417798"/>
                  <a:pt x="1857407" y="2475878"/>
                </a:cubicBezTo>
                <a:cubicBezTo>
                  <a:pt x="1830456" y="2250296"/>
                  <a:pt x="1926268" y="2034953"/>
                  <a:pt x="2097140" y="1936850"/>
                </a:cubicBezTo>
                <a:cubicBezTo>
                  <a:pt x="2329326" y="1802901"/>
                  <a:pt x="2680233" y="1896423"/>
                  <a:pt x="2846388" y="2191540"/>
                </a:cubicBezTo>
                <a:cubicBezTo>
                  <a:pt x="2861279" y="2151788"/>
                  <a:pt x="2892044" y="2120120"/>
                  <a:pt x="2931286" y="2104083"/>
                </a:cubicBezTo>
                <a:cubicBezTo>
                  <a:pt x="2976120" y="2088183"/>
                  <a:pt x="3025790" y="2093706"/>
                  <a:pt x="3066043" y="2119040"/>
                </a:cubicBezTo>
                <a:cubicBezTo>
                  <a:pt x="2866332" y="1750616"/>
                  <a:pt x="3021977" y="1311848"/>
                  <a:pt x="3330705" y="1165098"/>
                </a:cubicBezTo>
                <a:cubicBezTo>
                  <a:pt x="3659915" y="1008510"/>
                  <a:pt x="4131160" y="1199192"/>
                  <a:pt x="4259854" y="1629605"/>
                </a:cubicBezTo>
                <a:cubicBezTo>
                  <a:pt x="4338551" y="1538914"/>
                  <a:pt x="4459698" y="1504550"/>
                  <a:pt x="4561979" y="1542148"/>
                </a:cubicBezTo>
                <a:cubicBezTo>
                  <a:pt x="4669784" y="1582575"/>
                  <a:pt x="4710212" y="1685259"/>
                  <a:pt x="4716814" y="1701969"/>
                </a:cubicBezTo>
                <a:cubicBezTo>
                  <a:pt x="4770205" y="1637152"/>
                  <a:pt x="4866004" y="1627987"/>
                  <a:pt x="4930808" y="1681351"/>
                </a:cubicBezTo>
                <a:cubicBezTo>
                  <a:pt x="4931078" y="1681620"/>
                  <a:pt x="4931348" y="1681756"/>
                  <a:pt x="4931618" y="1682025"/>
                </a:cubicBezTo>
                <a:cubicBezTo>
                  <a:pt x="4845400" y="1466414"/>
                  <a:pt x="4950349" y="1221695"/>
                  <a:pt x="5165824" y="1135585"/>
                </a:cubicBezTo>
                <a:cubicBezTo>
                  <a:pt x="5263522" y="1096505"/>
                  <a:pt x="5372272" y="1095428"/>
                  <a:pt x="5470645" y="1132621"/>
                </a:cubicBezTo>
                <a:cubicBezTo>
                  <a:pt x="5365938" y="812303"/>
                  <a:pt x="5540718" y="467865"/>
                  <a:pt x="5861036" y="363294"/>
                </a:cubicBezTo>
                <a:cubicBezTo>
                  <a:pt x="6017892" y="311951"/>
                  <a:pt x="6188764" y="326506"/>
                  <a:pt x="6334706" y="403316"/>
                </a:cubicBezTo>
                <a:cubicBezTo>
                  <a:pt x="6321231" y="238104"/>
                  <a:pt x="6411248" y="85963"/>
                  <a:pt x="6552069" y="25997"/>
                </a:cubicBezTo>
                <a:cubicBezTo>
                  <a:pt x="6594248" y="8141"/>
                  <a:pt x="6635703" y="839"/>
                  <a:pt x="6674374" y="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3"/>
          <p:cNvSpPr/>
          <p:nvPr/>
        </p:nvSpPr>
        <p:spPr>
          <a:xfrm>
            <a:off x="-240125" y="5366900"/>
            <a:ext cx="12479568" cy="1597580"/>
          </a:xfrm>
          <a:custGeom>
            <a:avLst/>
            <a:gdLst/>
            <a:ahLst/>
            <a:cxnLst/>
            <a:rect l="l" t="t" r="r" b="b"/>
            <a:pathLst>
              <a:path w="11449145" h="1426411" extrusionOk="0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E6F6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3"/>
          <p:cNvSpPr/>
          <p:nvPr/>
        </p:nvSpPr>
        <p:spPr>
          <a:xfrm>
            <a:off x="-20933" y="5403319"/>
            <a:ext cx="3351659" cy="1524731"/>
          </a:xfrm>
          <a:custGeom>
            <a:avLst/>
            <a:gdLst/>
            <a:ahLst/>
            <a:cxnLst/>
            <a:rect l="l" t="t" r="r" b="b"/>
            <a:pathLst>
              <a:path w="3351659" h="1524731" extrusionOk="0">
                <a:moveTo>
                  <a:pt x="0" y="0"/>
                </a:moveTo>
                <a:cubicBezTo>
                  <a:pt x="147816" y="54848"/>
                  <a:pt x="263221" y="173029"/>
                  <a:pt x="314389" y="322204"/>
                </a:cubicBezTo>
                <a:cubicBezTo>
                  <a:pt x="467445" y="93253"/>
                  <a:pt x="777090" y="31804"/>
                  <a:pt x="1006014" y="184888"/>
                </a:cubicBezTo>
                <a:cubicBezTo>
                  <a:pt x="1089039" y="240408"/>
                  <a:pt x="1153480" y="319511"/>
                  <a:pt x="1190983" y="412089"/>
                </a:cubicBezTo>
                <a:cubicBezTo>
                  <a:pt x="1207827" y="408314"/>
                  <a:pt x="1383145" y="370987"/>
                  <a:pt x="1520733" y="494560"/>
                </a:cubicBezTo>
                <a:cubicBezTo>
                  <a:pt x="1593987" y="562478"/>
                  <a:pt x="1637108" y="656940"/>
                  <a:pt x="1640532" y="756796"/>
                </a:cubicBezTo>
                <a:cubicBezTo>
                  <a:pt x="1676647" y="744130"/>
                  <a:pt x="1950473" y="653169"/>
                  <a:pt x="2217426" y="816764"/>
                </a:cubicBezTo>
                <a:cubicBezTo>
                  <a:pt x="2461335" y="966344"/>
                  <a:pt x="2516182" y="1216721"/>
                  <a:pt x="2524672" y="1258765"/>
                </a:cubicBezTo>
                <a:cubicBezTo>
                  <a:pt x="2569681" y="1240843"/>
                  <a:pt x="2802944" y="1153521"/>
                  <a:pt x="3056557" y="1266312"/>
                </a:cubicBezTo>
                <a:cubicBezTo>
                  <a:pt x="3156261" y="1311287"/>
                  <a:pt x="3243244" y="1379229"/>
                  <a:pt x="3310738" y="1464000"/>
                </a:cubicBezTo>
                <a:lnTo>
                  <a:pt x="3351659" y="1524731"/>
                </a:lnTo>
                <a:lnTo>
                  <a:pt x="0" y="1524731"/>
                </a:lnTo>
                <a:close/>
              </a:path>
            </a:pathLst>
          </a:custGeom>
          <a:solidFill>
            <a:srgbClr val="CBED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3"/>
          <p:cNvSpPr/>
          <p:nvPr/>
        </p:nvSpPr>
        <p:spPr>
          <a:xfrm>
            <a:off x="43477" y="1171685"/>
            <a:ext cx="1321448" cy="1380247"/>
          </a:xfrm>
          <a:custGeom>
            <a:avLst/>
            <a:gdLst/>
            <a:ahLst/>
            <a:cxnLst/>
            <a:rect l="l" t="t" r="r" b="b"/>
            <a:pathLst>
              <a:path w="1308364" h="1366581" extrusionOk="0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3"/>
          <p:cNvSpPr/>
          <p:nvPr/>
        </p:nvSpPr>
        <p:spPr>
          <a:xfrm>
            <a:off x="1468488" y="1115930"/>
            <a:ext cx="786024" cy="738770"/>
          </a:xfrm>
          <a:custGeom>
            <a:avLst/>
            <a:gdLst/>
            <a:ahLst/>
            <a:cxnLst/>
            <a:rect l="l" t="t" r="r" b="b"/>
            <a:pathLst>
              <a:path w="778242" h="731455" extrusionOk="0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3"/>
          <p:cNvSpPr/>
          <p:nvPr/>
        </p:nvSpPr>
        <p:spPr>
          <a:xfrm rot="2101268">
            <a:off x="853679" y="1978968"/>
            <a:ext cx="1602423" cy="1622966"/>
          </a:xfrm>
          <a:custGeom>
            <a:avLst/>
            <a:gdLst/>
            <a:ahLst/>
            <a:cxnLst/>
            <a:rect l="l" t="t" r="r" b="b"/>
            <a:pathLst>
              <a:path w="1988317" h="2013806" extrusionOk="0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3"/>
          <p:cNvSpPr txBox="1">
            <a:spLocks noGrp="1"/>
          </p:cNvSpPr>
          <p:nvPr>
            <p:ph type="title"/>
          </p:nvPr>
        </p:nvSpPr>
        <p:spPr>
          <a:xfrm>
            <a:off x="1915650" y="1051875"/>
            <a:ext cx="8360700" cy="37131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ystery Quest"/>
              <a:buNone/>
              <a:defRPr sz="8000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ystery Quest"/>
              <a:buNone/>
              <a:defRPr sz="8000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ystery Quest"/>
              <a:buNone/>
              <a:defRPr sz="8000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ystery Quest"/>
              <a:buNone/>
              <a:defRPr sz="8000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ystery Quest"/>
              <a:buNone/>
              <a:defRPr sz="8000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ystery Quest"/>
              <a:buNone/>
              <a:defRPr sz="8000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ystery Quest"/>
              <a:buNone/>
              <a:defRPr sz="8000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ystery Quest"/>
              <a:buNone/>
              <a:defRPr sz="8000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ystery Quest"/>
              <a:buNone/>
              <a:defRPr sz="8000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9pPr>
          </a:lstStyle>
          <a:p>
            <a:endParaRPr/>
          </a:p>
        </p:txBody>
      </p:sp>
      <p:sp>
        <p:nvSpPr>
          <p:cNvPr id="616" name="Google Shape;616;p3"/>
          <p:cNvSpPr/>
          <p:nvPr/>
        </p:nvSpPr>
        <p:spPr>
          <a:xfrm>
            <a:off x="2032747" y="3293622"/>
            <a:ext cx="937562" cy="856719"/>
          </a:xfrm>
          <a:custGeom>
            <a:avLst/>
            <a:gdLst/>
            <a:ahLst/>
            <a:cxnLst/>
            <a:rect l="l" t="t" r="r" b="b"/>
            <a:pathLst>
              <a:path w="638884" h="583795" extrusionOk="0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3"/>
          <p:cNvSpPr txBox="1"/>
          <p:nvPr/>
        </p:nvSpPr>
        <p:spPr>
          <a:xfrm rot="5400000">
            <a:off x="-1007100" y="6175450"/>
            <a:ext cx="23877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slidesmania.com</a:t>
            </a:r>
            <a:endParaRPr sz="120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7"/>
          <p:cNvSpPr txBox="1">
            <a:spLocks noGrp="1"/>
          </p:cNvSpPr>
          <p:nvPr>
            <p:ph type="body" idx="1"/>
          </p:nvPr>
        </p:nvSpPr>
        <p:spPr>
          <a:xfrm>
            <a:off x="4386975" y="2965625"/>
            <a:ext cx="7389300" cy="207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56" name="Google Shape;956;p7"/>
          <p:cNvSpPr txBox="1">
            <a:spLocks noGrp="1"/>
          </p:cNvSpPr>
          <p:nvPr>
            <p:ph type="title"/>
          </p:nvPr>
        </p:nvSpPr>
        <p:spPr>
          <a:xfrm>
            <a:off x="4386975" y="2041175"/>
            <a:ext cx="7389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grpSp>
        <p:nvGrpSpPr>
          <p:cNvPr id="957" name="Google Shape;957;p7"/>
          <p:cNvGrpSpPr/>
          <p:nvPr/>
        </p:nvGrpSpPr>
        <p:grpSpPr>
          <a:xfrm rot="-1185681" flipH="1">
            <a:off x="-459253" y="223460"/>
            <a:ext cx="3064040" cy="4321161"/>
            <a:chOff x="5521751" y="689626"/>
            <a:chExt cx="3064070" cy="4321203"/>
          </a:xfrm>
        </p:grpSpPr>
        <p:sp>
          <p:nvSpPr>
            <p:cNvPr id="958" name="Google Shape;958;p7"/>
            <p:cNvSpPr/>
            <p:nvPr/>
          </p:nvSpPr>
          <p:spPr>
            <a:xfrm>
              <a:off x="6935570" y="1971205"/>
              <a:ext cx="15839" cy="15415"/>
            </a:xfrm>
            <a:custGeom>
              <a:avLst/>
              <a:gdLst/>
              <a:ahLst/>
              <a:cxnLst/>
              <a:rect l="l" t="t" r="r" b="b"/>
              <a:pathLst>
                <a:path w="7274" h="7079" extrusionOk="0">
                  <a:moveTo>
                    <a:pt x="7284" y="3630"/>
                  </a:moveTo>
                  <a:cubicBezTo>
                    <a:pt x="7284" y="5637"/>
                    <a:pt x="5646" y="7279"/>
                    <a:pt x="3647" y="7279"/>
                  </a:cubicBezTo>
                  <a:cubicBezTo>
                    <a:pt x="1646" y="7279"/>
                    <a:pt x="9" y="5637"/>
                    <a:pt x="9" y="3630"/>
                  </a:cubicBezTo>
                  <a:cubicBezTo>
                    <a:pt x="9" y="1737"/>
                    <a:pt x="1532" y="209"/>
                    <a:pt x="3419" y="209"/>
                  </a:cubicBezTo>
                  <a:cubicBezTo>
                    <a:pt x="3487" y="209"/>
                    <a:pt x="3579" y="209"/>
                    <a:pt x="3647" y="209"/>
                  </a:cubicBezTo>
                  <a:cubicBezTo>
                    <a:pt x="5534" y="72"/>
                    <a:pt x="7148" y="1509"/>
                    <a:pt x="7284" y="3402"/>
                  </a:cubicBezTo>
                  <a:cubicBezTo>
                    <a:pt x="7284" y="3471"/>
                    <a:pt x="7284" y="3562"/>
                    <a:pt x="7284" y="3630"/>
                  </a:cubicBezTo>
                  <a:close/>
                </a:path>
              </a:pathLst>
            </a:custGeom>
            <a:solidFill>
              <a:srgbClr val="A0C3CA">
                <a:alpha val="8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7"/>
            <p:cNvSpPr/>
            <p:nvPr/>
          </p:nvSpPr>
          <p:spPr>
            <a:xfrm>
              <a:off x="6542214" y="1306029"/>
              <a:ext cx="66830" cy="67052"/>
            </a:xfrm>
            <a:custGeom>
              <a:avLst/>
              <a:gdLst/>
              <a:ahLst/>
              <a:cxnLst/>
              <a:rect l="l" t="t" r="r" b="b"/>
              <a:pathLst>
                <a:path w="30691" h="30793" extrusionOk="0">
                  <a:moveTo>
                    <a:pt x="30700" y="15709"/>
                  </a:moveTo>
                  <a:cubicBezTo>
                    <a:pt x="30700" y="24148"/>
                    <a:pt x="23880" y="30991"/>
                    <a:pt x="15469" y="30991"/>
                  </a:cubicBezTo>
                  <a:cubicBezTo>
                    <a:pt x="7056" y="31128"/>
                    <a:pt x="146" y="24377"/>
                    <a:pt x="9" y="15937"/>
                  </a:cubicBezTo>
                  <a:cubicBezTo>
                    <a:pt x="9" y="15869"/>
                    <a:pt x="9" y="15778"/>
                    <a:pt x="9" y="15709"/>
                  </a:cubicBezTo>
                  <a:cubicBezTo>
                    <a:pt x="9" y="7133"/>
                    <a:pt x="6920" y="200"/>
                    <a:pt x="15469" y="200"/>
                  </a:cubicBezTo>
                  <a:cubicBezTo>
                    <a:pt x="23925" y="314"/>
                    <a:pt x="30700" y="7225"/>
                    <a:pt x="30700" y="15709"/>
                  </a:cubicBezTo>
                  <a:close/>
                </a:path>
              </a:pathLst>
            </a:custGeom>
            <a:solidFill>
              <a:srgbClr val="C5A57E">
                <a:alpha val="9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7"/>
            <p:cNvSpPr/>
            <p:nvPr/>
          </p:nvSpPr>
          <p:spPr>
            <a:xfrm>
              <a:off x="6733699" y="2207519"/>
              <a:ext cx="110388" cy="110754"/>
            </a:xfrm>
            <a:custGeom>
              <a:avLst/>
              <a:gdLst/>
              <a:ahLst/>
              <a:cxnLst/>
              <a:rect l="l" t="t" r="r" b="b"/>
              <a:pathLst>
                <a:path w="50695" h="50863" extrusionOk="0">
                  <a:moveTo>
                    <a:pt x="50705" y="25745"/>
                  </a:moveTo>
                  <a:cubicBezTo>
                    <a:pt x="50705" y="39727"/>
                    <a:pt x="39406" y="51063"/>
                    <a:pt x="25470" y="51063"/>
                  </a:cubicBezTo>
                  <a:cubicBezTo>
                    <a:pt x="11488" y="51063"/>
                    <a:pt x="145" y="39773"/>
                    <a:pt x="9" y="25745"/>
                  </a:cubicBezTo>
                  <a:cubicBezTo>
                    <a:pt x="9" y="11627"/>
                    <a:pt x="11398" y="200"/>
                    <a:pt x="25470" y="200"/>
                  </a:cubicBezTo>
                  <a:cubicBezTo>
                    <a:pt x="39451" y="314"/>
                    <a:pt x="50705" y="11718"/>
                    <a:pt x="50705" y="25745"/>
                  </a:cubicBezTo>
                  <a:close/>
                </a:path>
              </a:pathLst>
            </a:custGeom>
            <a:solidFill>
              <a:srgbClr val="ADA183">
                <a:alpha val="9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7"/>
            <p:cNvSpPr/>
            <p:nvPr/>
          </p:nvSpPr>
          <p:spPr>
            <a:xfrm>
              <a:off x="6377946" y="1136257"/>
              <a:ext cx="99004" cy="96846"/>
            </a:xfrm>
            <a:custGeom>
              <a:avLst/>
              <a:gdLst/>
              <a:ahLst/>
              <a:cxnLst/>
              <a:rect l="l" t="t" r="r" b="b"/>
              <a:pathLst>
                <a:path w="45467" h="44476" extrusionOk="0">
                  <a:moveTo>
                    <a:pt x="45476" y="23008"/>
                  </a:moveTo>
                  <a:cubicBezTo>
                    <a:pt x="44861" y="35165"/>
                    <a:pt x="34859" y="44699"/>
                    <a:pt x="22742" y="44677"/>
                  </a:cubicBezTo>
                  <a:cubicBezTo>
                    <a:pt x="10625" y="44699"/>
                    <a:pt x="622" y="35165"/>
                    <a:pt x="9" y="23008"/>
                  </a:cubicBezTo>
                  <a:cubicBezTo>
                    <a:pt x="9" y="10418"/>
                    <a:pt x="10193" y="200"/>
                    <a:pt x="22742" y="200"/>
                  </a:cubicBezTo>
                  <a:cubicBezTo>
                    <a:pt x="35291" y="200"/>
                    <a:pt x="45476" y="10418"/>
                    <a:pt x="45476" y="23008"/>
                  </a:cubicBezTo>
                  <a:close/>
                </a:path>
              </a:pathLst>
            </a:custGeom>
            <a:solidFill>
              <a:srgbClr val="E2D8BD">
                <a:alpha val="8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7"/>
            <p:cNvSpPr/>
            <p:nvPr/>
          </p:nvSpPr>
          <p:spPr>
            <a:xfrm>
              <a:off x="7041951" y="1106967"/>
              <a:ext cx="33660" cy="33771"/>
            </a:xfrm>
            <a:custGeom>
              <a:avLst/>
              <a:gdLst/>
              <a:ahLst/>
              <a:cxnLst/>
              <a:rect l="l" t="t" r="r" b="b"/>
              <a:pathLst>
                <a:path w="15458" h="15509" extrusionOk="0">
                  <a:moveTo>
                    <a:pt x="15467" y="7955"/>
                  </a:moveTo>
                  <a:cubicBezTo>
                    <a:pt x="15467" y="12243"/>
                    <a:pt x="12012" y="15710"/>
                    <a:pt x="7737" y="15710"/>
                  </a:cubicBezTo>
                  <a:cubicBezTo>
                    <a:pt x="3464" y="15710"/>
                    <a:pt x="9" y="12243"/>
                    <a:pt x="9" y="7955"/>
                  </a:cubicBezTo>
                  <a:cubicBezTo>
                    <a:pt x="9" y="3667"/>
                    <a:pt x="3464" y="200"/>
                    <a:pt x="7737" y="200"/>
                  </a:cubicBezTo>
                  <a:cubicBezTo>
                    <a:pt x="12012" y="200"/>
                    <a:pt x="15467" y="3667"/>
                    <a:pt x="15467" y="7955"/>
                  </a:cubicBezTo>
                  <a:close/>
                </a:path>
              </a:pathLst>
            </a:custGeom>
            <a:solidFill>
              <a:srgbClr val="E9E0D4">
                <a:alpha val="9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7"/>
            <p:cNvSpPr/>
            <p:nvPr/>
          </p:nvSpPr>
          <p:spPr>
            <a:xfrm>
              <a:off x="6480860" y="1938462"/>
              <a:ext cx="112866" cy="113733"/>
            </a:xfrm>
            <a:custGeom>
              <a:avLst/>
              <a:gdLst/>
              <a:ahLst/>
              <a:cxnLst/>
              <a:rect l="l" t="t" r="r" b="b"/>
              <a:pathLst>
                <a:path w="51833" h="52231" extrusionOk="0">
                  <a:moveTo>
                    <a:pt x="51842" y="26430"/>
                  </a:moveTo>
                  <a:cubicBezTo>
                    <a:pt x="51842" y="40799"/>
                    <a:pt x="40248" y="52431"/>
                    <a:pt x="25925" y="52431"/>
                  </a:cubicBezTo>
                  <a:cubicBezTo>
                    <a:pt x="11603" y="52431"/>
                    <a:pt x="9" y="40799"/>
                    <a:pt x="9" y="26430"/>
                  </a:cubicBezTo>
                  <a:cubicBezTo>
                    <a:pt x="9" y="12037"/>
                    <a:pt x="11581" y="314"/>
                    <a:pt x="25925" y="200"/>
                  </a:cubicBezTo>
                  <a:cubicBezTo>
                    <a:pt x="40270" y="337"/>
                    <a:pt x="51842" y="12037"/>
                    <a:pt x="51842" y="26430"/>
                  </a:cubicBezTo>
                  <a:close/>
                </a:path>
              </a:pathLst>
            </a:custGeom>
            <a:solidFill>
              <a:srgbClr val="D1BC94">
                <a:alpha val="9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7"/>
            <p:cNvSpPr/>
            <p:nvPr/>
          </p:nvSpPr>
          <p:spPr>
            <a:xfrm>
              <a:off x="6047819" y="2325065"/>
              <a:ext cx="20286" cy="20566"/>
            </a:xfrm>
            <a:custGeom>
              <a:avLst/>
              <a:gdLst/>
              <a:ahLst/>
              <a:cxnLst/>
              <a:rect l="l" t="t" r="r" b="b"/>
              <a:pathLst>
                <a:path w="9316" h="9445" extrusionOk="0">
                  <a:moveTo>
                    <a:pt x="1419" y="8230"/>
                  </a:moveTo>
                  <a:cubicBezTo>
                    <a:pt x="-399" y="6496"/>
                    <a:pt x="-468" y="3600"/>
                    <a:pt x="1261" y="1775"/>
                  </a:cubicBezTo>
                  <a:cubicBezTo>
                    <a:pt x="1305" y="1729"/>
                    <a:pt x="1351" y="1661"/>
                    <a:pt x="1419" y="1615"/>
                  </a:cubicBezTo>
                  <a:cubicBezTo>
                    <a:pt x="3148" y="-209"/>
                    <a:pt x="6034" y="-278"/>
                    <a:pt x="7853" y="1456"/>
                  </a:cubicBezTo>
                  <a:cubicBezTo>
                    <a:pt x="7899" y="1501"/>
                    <a:pt x="7967" y="1570"/>
                    <a:pt x="8013" y="1615"/>
                  </a:cubicBezTo>
                  <a:cubicBezTo>
                    <a:pt x="9762" y="3463"/>
                    <a:pt x="9762" y="6382"/>
                    <a:pt x="8013" y="8230"/>
                  </a:cubicBezTo>
                  <a:cubicBezTo>
                    <a:pt x="6284" y="10054"/>
                    <a:pt x="3398" y="10123"/>
                    <a:pt x="1579" y="8389"/>
                  </a:cubicBezTo>
                  <a:cubicBezTo>
                    <a:pt x="1533" y="8344"/>
                    <a:pt x="1465" y="8275"/>
                    <a:pt x="1419" y="8230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7"/>
            <p:cNvSpPr/>
            <p:nvPr/>
          </p:nvSpPr>
          <p:spPr>
            <a:xfrm>
              <a:off x="7991064" y="4365024"/>
              <a:ext cx="20072" cy="20175"/>
            </a:xfrm>
            <a:custGeom>
              <a:avLst/>
              <a:gdLst/>
              <a:ahLst/>
              <a:cxnLst/>
              <a:rect l="l" t="t" r="r" b="b"/>
              <a:pathLst>
                <a:path w="9218" h="9265" extrusionOk="0">
                  <a:moveTo>
                    <a:pt x="1322" y="8140"/>
                  </a:moveTo>
                  <a:cubicBezTo>
                    <a:pt x="-429" y="6290"/>
                    <a:pt x="-429" y="3375"/>
                    <a:pt x="1322" y="1526"/>
                  </a:cubicBezTo>
                  <a:cubicBezTo>
                    <a:pt x="3163" y="-242"/>
                    <a:pt x="6073" y="-242"/>
                    <a:pt x="7914" y="1526"/>
                  </a:cubicBezTo>
                  <a:cubicBezTo>
                    <a:pt x="9665" y="3375"/>
                    <a:pt x="9665" y="6290"/>
                    <a:pt x="7914" y="8140"/>
                  </a:cubicBezTo>
                  <a:cubicBezTo>
                    <a:pt x="6073" y="9908"/>
                    <a:pt x="3163" y="9908"/>
                    <a:pt x="1322" y="8140"/>
                  </a:cubicBezTo>
                  <a:close/>
                </a:path>
              </a:pathLst>
            </a:custGeom>
            <a:solidFill>
              <a:srgbClr val="E9E0D4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7"/>
            <p:cNvSpPr/>
            <p:nvPr/>
          </p:nvSpPr>
          <p:spPr>
            <a:xfrm>
              <a:off x="7821751" y="2861088"/>
              <a:ext cx="93254" cy="93606"/>
            </a:xfrm>
            <a:custGeom>
              <a:avLst/>
              <a:gdLst/>
              <a:ahLst/>
              <a:cxnLst/>
              <a:rect l="l" t="t" r="r" b="b"/>
              <a:pathLst>
                <a:path w="42826" h="42988" extrusionOk="0">
                  <a:moveTo>
                    <a:pt x="5685" y="36332"/>
                  </a:moveTo>
                  <a:cubicBezTo>
                    <a:pt x="-2227" y="27893"/>
                    <a:pt x="-1817" y="14618"/>
                    <a:pt x="6594" y="6681"/>
                  </a:cubicBezTo>
                  <a:cubicBezTo>
                    <a:pt x="6662" y="6590"/>
                    <a:pt x="6754" y="6521"/>
                    <a:pt x="6822" y="6453"/>
                  </a:cubicBezTo>
                  <a:cubicBezTo>
                    <a:pt x="14938" y="-1804"/>
                    <a:pt x="28168" y="-1895"/>
                    <a:pt x="36398" y="6247"/>
                  </a:cubicBezTo>
                  <a:cubicBezTo>
                    <a:pt x="36467" y="6316"/>
                    <a:pt x="36535" y="6384"/>
                    <a:pt x="36603" y="6453"/>
                  </a:cubicBezTo>
                  <a:cubicBezTo>
                    <a:pt x="44833" y="14595"/>
                    <a:pt x="44923" y="27870"/>
                    <a:pt x="36807" y="36127"/>
                  </a:cubicBezTo>
                  <a:cubicBezTo>
                    <a:pt x="36739" y="36195"/>
                    <a:pt x="36671" y="36263"/>
                    <a:pt x="36603" y="36332"/>
                  </a:cubicBezTo>
                  <a:cubicBezTo>
                    <a:pt x="28828" y="44908"/>
                    <a:pt x="15597" y="45524"/>
                    <a:pt x="7049" y="37700"/>
                  </a:cubicBezTo>
                  <a:cubicBezTo>
                    <a:pt x="6572" y="37267"/>
                    <a:pt x="6117" y="36811"/>
                    <a:pt x="5685" y="36332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7"/>
            <p:cNvSpPr/>
            <p:nvPr/>
          </p:nvSpPr>
          <p:spPr>
            <a:xfrm>
              <a:off x="7458475" y="3439530"/>
              <a:ext cx="69475" cy="69704"/>
            </a:xfrm>
            <a:custGeom>
              <a:avLst/>
              <a:gdLst/>
              <a:ahLst/>
              <a:cxnLst/>
              <a:rect l="l" t="t" r="r" b="b"/>
              <a:pathLst>
                <a:path w="31906" h="32011" extrusionOk="0">
                  <a:moveTo>
                    <a:pt x="4595" y="27610"/>
                  </a:moveTo>
                  <a:cubicBezTo>
                    <a:pt x="-1520" y="21246"/>
                    <a:pt x="-1520" y="11165"/>
                    <a:pt x="4595" y="4801"/>
                  </a:cubicBezTo>
                  <a:cubicBezTo>
                    <a:pt x="10937" y="-1334"/>
                    <a:pt x="20986" y="-1334"/>
                    <a:pt x="27329" y="4801"/>
                  </a:cubicBezTo>
                  <a:cubicBezTo>
                    <a:pt x="33444" y="11165"/>
                    <a:pt x="33444" y="21246"/>
                    <a:pt x="27329" y="27610"/>
                  </a:cubicBezTo>
                  <a:cubicBezTo>
                    <a:pt x="20986" y="33745"/>
                    <a:pt x="10937" y="33745"/>
                    <a:pt x="4595" y="27610"/>
                  </a:cubicBezTo>
                  <a:close/>
                </a:path>
              </a:pathLst>
            </a:custGeom>
            <a:solidFill>
              <a:srgbClr val="C5A57E">
                <a:alpha val="7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7"/>
            <p:cNvSpPr/>
            <p:nvPr/>
          </p:nvSpPr>
          <p:spPr>
            <a:xfrm>
              <a:off x="7226752" y="2591757"/>
              <a:ext cx="132440" cy="132871"/>
            </a:xfrm>
            <a:custGeom>
              <a:avLst/>
              <a:gdLst/>
              <a:ahLst/>
              <a:cxnLst/>
              <a:rect l="l" t="t" r="r" b="b"/>
              <a:pathLst>
                <a:path w="60822" h="61020" extrusionOk="0">
                  <a:moveTo>
                    <a:pt x="8079" y="51284"/>
                  </a:moveTo>
                  <a:cubicBezTo>
                    <a:pt x="-3219" y="39127"/>
                    <a:pt x="-2583" y="20082"/>
                    <a:pt x="9535" y="8723"/>
                  </a:cubicBezTo>
                  <a:cubicBezTo>
                    <a:pt x="9670" y="8632"/>
                    <a:pt x="9784" y="8518"/>
                    <a:pt x="9898" y="8404"/>
                  </a:cubicBezTo>
                  <a:cubicBezTo>
                    <a:pt x="21948" y="-3000"/>
                    <a:pt x="40953" y="-2453"/>
                    <a:pt x="52320" y="9658"/>
                  </a:cubicBezTo>
                  <a:cubicBezTo>
                    <a:pt x="52434" y="9772"/>
                    <a:pt x="52524" y="9886"/>
                    <a:pt x="52638" y="10000"/>
                  </a:cubicBezTo>
                  <a:cubicBezTo>
                    <a:pt x="64073" y="22203"/>
                    <a:pt x="63459" y="41408"/>
                    <a:pt x="51296" y="52880"/>
                  </a:cubicBezTo>
                  <a:cubicBezTo>
                    <a:pt x="51206" y="52949"/>
                    <a:pt x="51138" y="53040"/>
                    <a:pt x="51046" y="53109"/>
                  </a:cubicBezTo>
                  <a:cubicBezTo>
                    <a:pt x="38816" y="64513"/>
                    <a:pt x="19673" y="63806"/>
                    <a:pt x="8307" y="51535"/>
                  </a:cubicBezTo>
                  <a:cubicBezTo>
                    <a:pt x="8239" y="51466"/>
                    <a:pt x="8148" y="51375"/>
                    <a:pt x="8079" y="51284"/>
                  </a:cubicBezTo>
                  <a:close/>
                </a:path>
              </a:pathLst>
            </a:custGeom>
            <a:solidFill>
              <a:srgbClr val="C5A57E">
                <a:alpha val="9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7"/>
            <p:cNvSpPr/>
            <p:nvPr/>
          </p:nvSpPr>
          <p:spPr>
            <a:xfrm>
              <a:off x="6914459" y="3735990"/>
              <a:ext cx="87289" cy="87873"/>
            </a:xfrm>
            <a:custGeom>
              <a:avLst/>
              <a:gdLst/>
              <a:ahLst/>
              <a:cxnLst/>
              <a:rect l="l" t="t" r="r" b="b"/>
              <a:pathLst>
                <a:path w="40087" h="40355" extrusionOk="0">
                  <a:moveTo>
                    <a:pt x="5389" y="34633"/>
                  </a:moveTo>
                  <a:cubicBezTo>
                    <a:pt x="-2158" y="26527"/>
                    <a:pt x="-1705" y="13827"/>
                    <a:pt x="6367" y="6264"/>
                  </a:cubicBezTo>
                  <a:cubicBezTo>
                    <a:pt x="6413" y="6216"/>
                    <a:pt x="6481" y="6170"/>
                    <a:pt x="6525" y="6122"/>
                  </a:cubicBezTo>
                  <a:cubicBezTo>
                    <a:pt x="14187" y="-1688"/>
                    <a:pt x="26713" y="-1786"/>
                    <a:pt x="34489" y="5901"/>
                  </a:cubicBezTo>
                  <a:cubicBezTo>
                    <a:pt x="34579" y="5974"/>
                    <a:pt x="34647" y="6047"/>
                    <a:pt x="34716" y="6122"/>
                  </a:cubicBezTo>
                  <a:cubicBezTo>
                    <a:pt x="42263" y="14228"/>
                    <a:pt x="41808" y="26928"/>
                    <a:pt x="33738" y="34491"/>
                  </a:cubicBezTo>
                  <a:cubicBezTo>
                    <a:pt x="33670" y="34537"/>
                    <a:pt x="33624" y="34585"/>
                    <a:pt x="33578" y="34633"/>
                  </a:cubicBezTo>
                  <a:cubicBezTo>
                    <a:pt x="25918" y="42442"/>
                    <a:pt x="13391" y="42540"/>
                    <a:pt x="5616" y="34854"/>
                  </a:cubicBezTo>
                  <a:cubicBezTo>
                    <a:pt x="5526" y="34781"/>
                    <a:pt x="5457" y="34706"/>
                    <a:pt x="5389" y="34633"/>
                  </a:cubicBezTo>
                  <a:close/>
                </a:path>
              </a:pathLst>
            </a:custGeom>
            <a:solidFill>
              <a:srgbClr val="ADA183">
                <a:alpha val="7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7"/>
            <p:cNvSpPr/>
            <p:nvPr/>
          </p:nvSpPr>
          <p:spPr>
            <a:xfrm>
              <a:off x="6720141" y="1698497"/>
              <a:ext cx="61621" cy="62283"/>
            </a:xfrm>
            <a:custGeom>
              <a:avLst/>
              <a:gdLst/>
              <a:ahLst/>
              <a:cxnLst/>
              <a:rect l="l" t="t" r="r" b="b"/>
              <a:pathLst>
                <a:path w="28299" h="28603" extrusionOk="0">
                  <a:moveTo>
                    <a:pt x="7147" y="26748"/>
                  </a:moveTo>
                  <a:cubicBezTo>
                    <a:pt x="371" y="22894"/>
                    <a:pt x="-1992" y="14249"/>
                    <a:pt x="1849" y="7475"/>
                  </a:cubicBezTo>
                  <a:cubicBezTo>
                    <a:pt x="1873" y="7430"/>
                    <a:pt x="1895" y="7407"/>
                    <a:pt x="1918" y="7361"/>
                  </a:cubicBezTo>
                  <a:cubicBezTo>
                    <a:pt x="5759" y="564"/>
                    <a:pt x="14376" y="-1808"/>
                    <a:pt x="21128" y="2047"/>
                  </a:cubicBezTo>
                  <a:cubicBezTo>
                    <a:pt x="21174" y="2070"/>
                    <a:pt x="21196" y="2093"/>
                    <a:pt x="21242" y="2115"/>
                  </a:cubicBezTo>
                  <a:cubicBezTo>
                    <a:pt x="27971" y="6175"/>
                    <a:pt x="30290" y="14842"/>
                    <a:pt x="26470" y="21730"/>
                  </a:cubicBezTo>
                  <a:cubicBezTo>
                    <a:pt x="22697" y="28413"/>
                    <a:pt x="14240" y="30786"/>
                    <a:pt x="7578" y="26999"/>
                  </a:cubicBezTo>
                  <a:cubicBezTo>
                    <a:pt x="7442" y="26931"/>
                    <a:pt x="7283" y="26840"/>
                    <a:pt x="7147" y="26748"/>
                  </a:cubicBezTo>
                  <a:close/>
                </a:path>
              </a:pathLst>
            </a:custGeom>
            <a:solidFill>
              <a:srgbClr val="D7CA91">
                <a:alpha val="7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7"/>
            <p:cNvSpPr/>
            <p:nvPr/>
          </p:nvSpPr>
          <p:spPr>
            <a:xfrm>
              <a:off x="8114759" y="4335903"/>
              <a:ext cx="50307" cy="50089"/>
            </a:xfrm>
            <a:custGeom>
              <a:avLst/>
              <a:gdLst/>
              <a:ahLst/>
              <a:cxnLst/>
              <a:rect l="l" t="t" r="r" b="b"/>
              <a:pathLst>
                <a:path w="23103" h="23003" extrusionOk="0">
                  <a:moveTo>
                    <a:pt x="3368" y="19695"/>
                  </a:moveTo>
                  <a:cubicBezTo>
                    <a:pt x="-1089" y="15259"/>
                    <a:pt x="-1111" y="8040"/>
                    <a:pt x="3299" y="3567"/>
                  </a:cubicBezTo>
                  <a:cubicBezTo>
                    <a:pt x="3323" y="3545"/>
                    <a:pt x="3345" y="3524"/>
                    <a:pt x="3368" y="3501"/>
                  </a:cubicBezTo>
                  <a:cubicBezTo>
                    <a:pt x="7938" y="-901"/>
                    <a:pt x="15167" y="-901"/>
                    <a:pt x="19736" y="3501"/>
                  </a:cubicBezTo>
                  <a:cubicBezTo>
                    <a:pt x="24237" y="8040"/>
                    <a:pt x="24237" y="15385"/>
                    <a:pt x="19736" y="19924"/>
                  </a:cubicBezTo>
                  <a:cubicBezTo>
                    <a:pt x="15143" y="24385"/>
                    <a:pt x="7824" y="24282"/>
                    <a:pt x="3368" y="19695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7"/>
            <p:cNvSpPr/>
            <p:nvPr/>
          </p:nvSpPr>
          <p:spPr>
            <a:xfrm rot="-2565912">
              <a:off x="7779506" y="3536580"/>
              <a:ext cx="19786" cy="19852"/>
            </a:xfrm>
            <a:custGeom>
              <a:avLst/>
              <a:gdLst/>
              <a:ahLst/>
              <a:cxnLst/>
              <a:rect l="l" t="t" r="r" b="b"/>
              <a:pathLst>
                <a:path w="9093" h="9123" extrusionOk="0">
                  <a:moveTo>
                    <a:pt x="9103" y="4762"/>
                  </a:moveTo>
                  <a:cubicBezTo>
                    <a:pt x="9103" y="7281"/>
                    <a:pt x="7067" y="9323"/>
                    <a:pt x="4556" y="9323"/>
                  </a:cubicBezTo>
                  <a:cubicBezTo>
                    <a:pt x="2044" y="9323"/>
                    <a:pt x="9" y="7281"/>
                    <a:pt x="9" y="4762"/>
                  </a:cubicBezTo>
                  <a:cubicBezTo>
                    <a:pt x="9" y="2242"/>
                    <a:pt x="2044" y="200"/>
                    <a:pt x="4556" y="200"/>
                  </a:cubicBezTo>
                  <a:cubicBezTo>
                    <a:pt x="7067" y="200"/>
                    <a:pt x="9103" y="2242"/>
                    <a:pt x="9103" y="4762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7"/>
            <p:cNvSpPr/>
            <p:nvPr/>
          </p:nvSpPr>
          <p:spPr>
            <a:xfrm>
              <a:off x="7862567" y="3668724"/>
              <a:ext cx="50159" cy="50546"/>
            </a:xfrm>
            <a:custGeom>
              <a:avLst/>
              <a:gdLst/>
              <a:ahLst/>
              <a:cxnLst/>
              <a:rect l="l" t="t" r="r" b="b"/>
              <a:pathLst>
                <a:path w="23035" h="23213" extrusionOk="0">
                  <a:moveTo>
                    <a:pt x="3299" y="19924"/>
                  </a:moveTo>
                  <a:cubicBezTo>
                    <a:pt x="-1088" y="15334"/>
                    <a:pt x="-1088" y="8090"/>
                    <a:pt x="3299" y="3501"/>
                  </a:cubicBezTo>
                  <a:cubicBezTo>
                    <a:pt x="7868" y="-901"/>
                    <a:pt x="15098" y="-901"/>
                    <a:pt x="19668" y="3501"/>
                  </a:cubicBezTo>
                  <a:cubicBezTo>
                    <a:pt x="24169" y="8040"/>
                    <a:pt x="24169" y="15385"/>
                    <a:pt x="19668" y="19924"/>
                  </a:cubicBezTo>
                  <a:cubicBezTo>
                    <a:pt x="15303" y="24458"/>
                    <a:pt x="8120" y="24590"/>
                    <a:pt x="3595" y="20220"/>
                  </a:cubicBezTo>
                  <a:cubicBezTo>
                    <a:pt x="3505" y="20124"/>
                    <a:pt x="3391" y="20024"/>
                    <a:pt x="3299" y="19924"/>
                  </a:cubicBezTo>
                  <a:close/>
                </a:path>
              </a:pathLst>
            </a:custGeom>
            <a:solidFill>
              <a:srgbClr val="D1BC94">
                <a:alpha val="878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7"/>
            <p:cNvSpPr/>
            <p:nvPr/>
          </p:nvSpPr>
          <p:spPr>
            <a:xfrm>
              <a:off x="5521751" y="3053013"/>
              <a:ext cx="79627" cy="79755"/>
            </a:xfrm>
            <a:custGeom>
              <a:avLst/>
              <a:gdLst/>
              <a:ahLst/>
              <a:cxnLst/>
              <a:rect l="l" t="t" r="r" b="b"/>
              <a:pathLst>
                <a:path w="36568" h="36627" extrusionOk="0">
                  <a:moveTo>
                    <a:pt x="4880" y="31400"/>
                  </a:moveTo>
                  <a:cubicBezTo>
                    <a:pt x="-1918" y="24147"/>
                    <a:pt x="-1554" y="12743"/>
                    <a:pt x="5676" y="5923"/>
                  </a:cubicBezTo>
                  <a:cubicBezTo>
                    <a:pt x="5789" y="5832"/>
                    <a:pt x="5903" y="5718"/>
                    <a:pt x="6016" y="5627"/>
                  </a:cubicBezTo>
                  <a:cubicBezTo>
                    <a:pt x="12951" y="-1490"/>
                    <a:pt x="24317" y="-1627"/>
                    <a:pt x="31410" y="5330"/>
                  </a:cubicBezTo>
                  <a:cubicBezTo>
                    <a:pt x="31501" y="5421"/>
                    <a:pt x="31615" y="5535"/>
                    <a:pt x="31705" y="5627"/>
                  </a:cubicBezTo>
                  <a:cubicBezTo>
                    <a:pt x="38503" y="12880"/>
                    <a:pt x="38140" y="24284"/>
                    <a:pt x="30910" y="31104"/>
                  </a:cubicBezTo>
                  <a:cubicBezTo>
                    <a:pt x="30797" y="31195"/>
                    <a:pt x="30683" y="31309"/>
                    <a:pt x="30569" y="31400"/>
                  </a:cubicBezTo>
                  <a:cubicBezTo>
                    <a:pt x="23635" y="38517"/>
                    <a:pt x="12269" y="38653"/>
                    <a:pt x="5175" y="31697"/>
                  </a:cubicBezTo>
                  <a:cubicBezTo>
                    <a:pt x="5084" y="31605"/>
                    <a:pt x="4971" y="31492"/>
                    <a:pt x="4880" y="31400"/>
                  </a:cubicBezTo>
                  <a:close/>
                </a:path>
              </a:pathLst>
            </a:custGeom>
            <a:solidFill>
              <a:srgbClr val="D7CA91">
                <a:alpha val="8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7"/>
            <p:cNvSpPr/>
            <p:nvPr/>
          </p:nvSpPr>
          <p:spPr>
            <a:xfrm>
              <a:off x="7232832" y="3901901"/>
              <a:ext cx="32649" cy="32530"/>
            </a:xfrm>
            <a:custGeom>
              <a:avLst/>
              <a:gdLst/>
              <a:ahLst/>
              <a:cxnLst/>
              <a:rect l="l" t="t" r="r" b="b"/>
              <a:pathLst>
                <a:path w="14994" h="14939" extrusionOk="0">
                  <a:moveTo>
                    <a:pt x="2330" y="12916"/>
                  </a:moveTo>
                  <a:cubicBezTo>
                    <a:pt x="-556" y="10297"/>
                    <a:pt x="-784" y="5827"/>
                    <a:pt x="1830" y="2930"/>
                  </a:cubicBezTo>
                  <a:cubicBezTo>
                    <a:pt x="1990" y="2752"/>
                    <a:pt x="2148" y="2584"/>
                    <a:pt x="2330" y="2424"/>
                  </a:cubicBezTo>
                  <a:cubicBezTo>
                    <a:pt x="5127" y="-473"/>
                    <a:pt x="9719" y="-550"/>
                    <a:pt x="12606" y="2253"/>
                  </a:cubicBezTo>
                  <a:cubicBezTo>
                    <a:pt x="12674" y="2308"/>
                    <a:pt x="12742" y="2367"/>
                    <a:pt x="12788" y="2424"/>
                  </a:cubicBezTo>
                  <a:cubicBezTo>
                    <a:pt x="15676" y="5227"/>
                    <a:pt x="15744" y="9848"/>
                    <a:pt x="12970" y="12745"/>
                  </a:cubicBezTo>
                  <a:cubicBezTo>
                    <a:pt x="12902" y="12802"/>
                    <a:pt x="12856" y="12859"/>
                    <a:pt x="12788" y="12916"/>
                  </a:cubicBezTo>
                  <a:cubicBezTo>
                    <a:pt x="9992" y="15812"/>
                    <a:pt x="5399" y="15890"/>
                    <a:pt x="2490" y="13087"/>
                  </a:cubicBezTo>
                  <a:cubicBezTo>
                    <a:pt x="2444" y="13030"/>
                    <a:pt x="2376" y="12973"/>
                    <a:pt x="2330" y="12916"/>
                  </a:cubicBezTo>
                  <a:close/>
                </a:path>
              </a:pathLst>
            </a:custGeom>
            <a:solidFill>
              <a:srgbClr val="D7CA91">
                <a:alpha val="9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7"/>
            <p:cNvSpPr/>
            <p:nvPr/>
          </p:nvSpPr>
          <p:spPr>
            <a:xfrm>
              <a:off x="6911425" y="2655381"/>
              <a:ext cx="68918" cy="69147"/>
            </a:xfrm>
            <a:custGeom>
              <a:avLst/>
              <a:gdLst/>
              <a:ahLst/>
              <a:cxnLst/>
              <a:rect l="l" t="t" r="r" b="b"/>
              <a:pathLst>
                <a:path w="31650" h="31755" extrusionOk="0">
                  <a:moveTo>
                    <a:pt x="4509" y="27524"/>
                  </a:moveTo>
                  <a:cubicBezTo>
                    <a:pt x="-1492" y="21115"/>
                    <a:pt x="-1492" y="11125"/>
                    <a:pt x="4509" y="4716"/>
                  </a:cubicBezTo>
                  <a:cubicBezTo>
                    <a:pt x="10898" y="-1306"/>
                    <a:pt x="20855" y="-1306"/>
                    <a:pt x="27243" y="4716"/>
                  </a:cubicBezTo>
                  <a:cubicBezTo>
                    <a:pt x="33131" y="11171"/>
                    <a:pt x="33131" y="21070"/>
                    <a:pt x="27243" y="27524"/>
                  </a:cubicBezTo>
                  <a:cubicBezTo>
                    <a:pt x="20809" y="33432"/>
                    <a:pt x="10944" y="33432"/>
                    <a:pt x="4509" y="27524"/>
                  </a:cubicBezTo>
                  <a:close/>
                </a:path>
              </a:pathLst>
            </a:custGeom>
            <a:solidFill>
              <a:srgbClr val="D7CA91">
                <a:alpha val="6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7"/>
            <p:cNvSpPr/>
            <p:nvPr/>
          </p:nvSpPr>
          <p:spPr>
            <a:xfrm>
              <a:off x="7440081" y="3263533"/>
              <a:ext cx="25732" cy="26047"/>
            </a:xfrm>
            <a:custGeom>
              <a:avLst/>
              <a:gdLst/>
              <a:ahLst/>
              <a:cxnLst/>
              <a:rect l="l" t="t" r="r" b="b"/>
              <a:pathLst>
                <a:path w="11817" h="11962" extrusionOk="0">
                  <a:moveTo>
                    <a:pt x="1680" y="10398"/>
                  </a:moveTo>
                  <a:cubicBezTo>
                    <a:pt x="-549" y="8026"/>
                    <a:pt x="-549" y="4331"/>
                    <a:pt x="1680" y="1959"/>
                  </a:cubicBezTo>
                  <a:cubicBezTo>
                    <a:pt x="3976" y="-367"/>
                    <a:pt x="7727" y="-390"/>
                    <a:pt x="10045" y="1913"/>
                  </a:cubicBezTo>
                  <a:cubicBezTo>
                    <a:pt x="10045" y="1913"/>
                    <a:pt x="10069" y="1936"/>
                    <a:pt x="10091" y="1959"/>
                  </a:cubicBezTo>
                  <a:cubicBezTo>
                    <a:pt x="12342" y="4149"/>
                    <a:pt x="12410" y="7752"/>
                    <a:pt x="10251" y="10010"/>
                  </a:cubicBezTo>
                  <a:cubicBezTo>
                    <a:pt x="10183" y="10079"/>
                    <a:pt x="10137" y="10125"/>
                    <a:pt x="10091" y="10170"/>
                  </a:cubicBezTo>
                  <a:cubicBezTo>
                    <a:pt x="8045" y="12565"/>
                    <a:pt x="4454" y="12839"/>
                    <a:pt x="2066" y="10786"/>
                  </a:cubicBezTo>
                  <a:cubicBezTo>
                    <a:pt x="1930" y="10649"/>
                    <a:pt x="1816" y="10535"/>
                    <a:pt x="1680" y="10398"/>
                  </a:cubicBezTo>
                  <a:close/>
                </a:path>
              </a:pathLst>
            </a:custGeom>
            <a:solidFill>
              <a:srgbClr val="E2D8BD">
                <a:alpha val="8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7"/>
            <p:cNvSpPr/>
            <p:nvPr/>
          </p:nvSpPr>
          <p:spPr>
            <a:xfrm>
              <a:off x="7665653" y="2701301"/>
              <a:ext cx="33041" cy="33150"/>
            </a:xfrm>
            <a:custGeom>
              <a:avLst/>
              <a:gdLst/>
              <a:ahLst/>
              <a:cxnLst/>
              <a:rect l="l" t="t" r="r" b="b"/>
              <a:pathLst>
                <a:path w="15174" h="15224" extrusionOk="0">
                  <a:moveTo>
                    <a:pt x="2158" y="13269"/>
                  </a:moveTo>
                  <a:cubicBezTo>
                    <a:pt x="-708" y="10281"/>
                    <a:pt x="-708" y="5537"/>
                    <a:pt x="2158" y="2549"/>
                  </a:cubicBezTo>
                  <a:cubicBezTo>
                    <a:pt x="4886" y="-416"/>
                    <a:pt x="9477" y="-598"/>
                    <a:pt x="12432" y="2139"/>
                  </a:cubicBezTo>
                  <a:cubicBezTo>
                    <a:pt x="12570" y="2275"/>
                    <a:pt x="12706" y="2412"/>
                    <a:pt x="12842" y="2549"/>
                  </a:cubicBezTo>
                  <a:cubicBezTo>
                    <a:pt x="15797" y="5286"/>
                    <a:pt x="15979" y="9893"/>
                    <a:pt x="13251" y="12859"/>
                  </a:cubicBezTo>
                  <a:cubicBezTo>
                    <a:pt x="13115" y="12995"/>
                    <a:pt x="12978" y="13132"/>
                    <a:pt x="12842" y="13269"/>
                  </a:cubicBezTo>
                  <a:cubicBezTo>
                    <a:pt x="9864" y="16143"/>
                    <a:pt x="5135" y="16143"/>
                    <a:pt x="2158" y="13269"/>
                  </a:cubicBezTo>
                  <a:close/>
                </a:path>
              </a:pathLst>
            </a:custGeom>
            <a:solidFill>
              <a:srgbClr val="D7CA91">
                <a:alpha val="8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7"/>
            <p:cNvSpPr/>
            <p:nvPr/>
          </p:nvSpPr>
          <p:spPr>
            <a:xfrm>
              <a:off x="7065438" y="4124394"/>
              <a:ext cx="52504" cy="52691"/>
            </a:xfrm>
            <a:custGeom>
              <a:avLst/>
              <a:gdLst/>
              <a:ahLst/>
              <a:cxnLst/>
              <a:rect l="l" t="t" r="r" b="b"/>
              <a:pathLst>
                <a:path w="24112" h="24198" extrusionOk="0">
                  <a:moveTo>
                    <a:pt x="3539" y="20852"/>
                  </a:moveTo>
                  <a:cubicBezTo>
                    <a:pt x="-1168" y="16135"/>
                    <a:pt x="-1168" y="8481"/>
                    <a:pt x="3539" y="3757"/>
                  </a:cubicBezTo>
                  <a:cubicBezTo>
                    <a:pt x="3539" y="3752"/>
                    <a:pt x="3539" y="3750"/>
                    <a:pt x="3539" y="3746"/>
                  </a:cubicBezTo>
                  <a:cubicBezTo>
                    <a:pt x="8244" y="-978"/>
                    <a:pt x="15860" y="-982"/>
                    <a:pt x="20589" y="3734"/>
                  </a:cubicBezTo>
                  <a:cubicBezTo>
                    <a:pt x="20589" y="3739"/>
                    <a:pt x="20589" y="3741"/>
                    <a:pt x="20589" y="3746"/>
                  </a:cubicBezTo>
                  <a:cubicBezTo>
                    <a:pt x="25294" y="8463"/>
                    <a:pt x="25294" y="16117"/>
                    <a:pt x="20611" y="20841"/>
                  </a:cubicBezTo>
                  <a:cubicBezTo>
                    <a:pt x="20589" y="20845"/>
                    <a:pt x="20589" y="20848"/>
                    <a:pt x="20589" y="20852"/>
                  </a:cubicBezTo>
                  <a:cubicBezTo>
                    <a:pt x="15882" y="25576"/>
                    <a:pt x="8267" y="25580"/>
                    <a:pt x="3561" y="20864"/>
                  </a:cubicBezTo>
                  <a:cubicBezTo>
                    <a:pt x="3539" y="20859"/>
                    <a:pt x="3539" y="20857"/>
                    <a:pt x="3539" y="20852"/>
                  </a:cubicBezTo>
                  <a:close/>
                </a:path>
              </a:pathLst>
            </a:custGeom>
            <a:solidFill>
              <a:srgbClr val="D7CA91">
                <a:alpha val="878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7"/>
            <p:cNvSpPr/>
            <p:nvPr/>
          </p:nvSpPr>
          <p:spPr>
            <a:xfrm>
              <a:off x="7629757" y="4880706"/>
              <a:ext cx="129696" cy="130123"/>
            </a:xfrm>
            <a:custGeom>
              <a:avLst/>
              <a:gdLst/>
              <a:ahLst/>
              <a:cxnLst/>
              <a:rect l="l" t="t" r="r" b="b"/>
              <a:pathLst>
                <a:path w="59562" h="59758" extrusionOk="0">
                  <a:moveTo>
                    <a:pt x="59563" y="29879"/>
                  </a:moveTo>
                  <a:cubicBezTo>
                    <a:pt x="59563" y="46381"/>
                    <a:pt x="46230" y="59758"/>
                    <a:pt x="29782" y="59758"/>
                  </a:cubicBezTo>
                  <a:cubicBezTo>
                    <a:pt x="13334" y="59758"/>
                    <a:pt x="0" y="46381"/>
                    <a:pt x="0" y="29879"/>
                  </a:cubicBezTo>
                  <a:cubicBezTo>
                    <a:pt x="0" y="13377"/>
                    <a:pt x="13334" y="0"/>
                    <a:pt x="29782" y="0"/>
                  </a:cubicBezTo>
                  <a:cubicBezTo>
                    <a:pt x="46230" y="0"/>
                    <a:pt x="59563" y="13377"/>
                    <a:pt x="59563" y="29879"/>
                  </a:cubicBezTo>
                  <a:close/>
                </a:path>
              </a:pathLst>
            </a:custGeom>
            <a:solidFill>
              <a:srgbClr val="D7CA91">
                <a:alpha val="8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7"/>
            <p:cNvSpPr/>
            <p:nvPr/>
          </p:nvSpPr>
          <p:spPr>
            <a:xfrm>
              <a:off x="7527337" y="2966040"/>
              <a:ext cx="61382" cy="61584"/>
            </a:xfrm>
            <a:custGeom>
              <a:avLst/>
              <a:gdLst/>
              <a:ahLst/>
              <a:cxnLst/>
              <a:rect l="l" t="t" r="r" b="b"/>
              <a:pathLst>
                <a:path w="28189" h="28282" extrusionOk="0">
                  <a:moveTo>
                    <a:pt x="28190" y="14141"/>
                  </a:moveTo>
                  <a:cubicBezTo>
                    <a:pt x="28190" y="21951"/>
                    <a:pt x="21879" y="28283"/>
                    <a:pt x="14095" y="28283"/>
                  </a:cubicBezTo>
                  <a:cubicBezTo>
                    <a:pt x="6311" y="28283"/>
                    <a:pt x="0" y="21951"/>
                    <a:pt x="0" y="14141"/>
                  </a:cubicBezTo>
                  <a:cubicBezTo>
                    <a:pt x="0" y="6331"/>
                    <a:pt x="6311" y="0"/>
                    <a:pt x="14095" y="0"/>
                  </a:cubicBezTo>
                  <a:cubicBezTo>
                    <a:pt x="21879" y="0"/>
                    <a:pt x="28190" y="6331"/>
                    <a:pt x="28190" y="14141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7"/>
            <p:cNvSpPr/>
            <p:nvPr/>
          </p:nvSpPr>
          <p:spPr>
            <a:xfrm>
              <a:off x="7120800" y="3064240"/>
              <a:ext cx="59049" cy="59052"/>
            </a:xfrm>
            <a:custGeom>
              <a:avLst/>
              <a:gdLst/>
              <a:ahLst/>
              <a:cxnLst/>
              <a:rect l="l" t="t" r="r" b="b"/>
              <a:pathLst>
                <a:path w="27118" h="27119" extrusionOk="0">
                  <a:moveTo>
                    <a:pt x="4019" y="23504"/>
                  </a:moveTo>
                  <a:cubicBezTo>
                    <a:pt x="-1324" y="18167"/>
                    <a:pt x="-1324" y="9500"/>
                    <a:pt x="3996" y="4140"/>
                  </a:cubicBezTo>
                  <a:cubicBezTo>
                    <a:pt x="3996" y="4140"/>
                    <a:pt x="4019" y="4117"/>
                    <a:pt x="4019" y="4117"/>
                  </a:cubicBezTo>
                  <a:cubicBezTo>
                    <a:pt x="9315" y="-1106"/>
                    <a:pt x="17818" y="-1106"/>
                    <a:pt x="23115" y="4117"/>
                  </a:cubicBezTo>
                  <a:cubicBezTo>
                    <a:pt x="28457" y="9454"/>
                    <a:pt x="28457" y="18122"/>
                    <a:pt x="23161" y="23482"/>
                  </a:cubicBezTo>
                  <a:cubicBezTo>
                    <a:pt x="23137" y="23482"/>
                    <a:pt x="23137" y="23504"/>
                    <a:pt x="23115" y="23504"/>
                  </a:cubicBezTo>
                  <a:cubicBezTo>
                    <a:pt x="17773" y="28591"/>
                    <a:pt x="9361" y="28591"/>
                    <a:pt x="4019" y="23504"/>
                  </a:cubicBezTo>
                  <a:close/>
                </a:path>
              </a:pathLst>
            </a:custGeom>
            <a:solidFill>
              <a:srgbClr val="E9E0D4">
                <a:alpha val="9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7"/>
            <p:cNvSpPr/>
            <p:nvPr/>
          </p:nvSpPr>
          <p:spPr>
            <a:xfrm>
              <a:off x="8160564" y="3019551"/>
              <a:ext cx="35345" cy="35461"/>
            </a:xfrm>
            <a:custGeom>
              <a:avLst/>
              <a:gdLst/>
              <a:ahLst/>
              <a:cxnLst/>
              <a:rect l="l" t="t" r="r" b="b"/>
              <a:pathLst>
                <a:path w="16232" h="16285" extrusionOk="0">
                  <a:moveTo>
                    <a:pt x="2327" y="14159"/>
                  </a:moveTo>
                  <a:cubicBezTo>
                    <a:pt x="-764" y="10897"/>
                    <a:pt x="-764" y="5788"/>
                    <a:pt x="2327" y="2526"/>
                  </a:cubicBezTo>
                  <a:cubicBezTo>
                    <a:pt x="5578" y="-576"/>
                    <a:pt x="10671" y="-576"/>
                    <a:pt x="13922" y="2526"/>
                  </a:cubicBezTo>
                  <a:cubicBezTo>
                    <a:pt x="17015" y="5788"/>
                    <a:pt x="17015" y="10897"/>
                    <a:pt x="13922" y="14159"/>
                  </a:cubicBezTo>
                  <a:cubicBezTo>
                    <a:pt x="10671" y="17261"/>
                    <a:pt x="5578" y="17261"/>
                    <a:pt x="2327" y="14159"/>
                  </a:cubicBezTo>
                  <a:close/>
                </a:path>
              </a:pathLst>
            </a:custGeom>
            <a:solidFill>
              <a:srgbClr val="C5A57E">
                <a:alpha val="75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7"/>
            <p:cNvSpPr/>
            <p:nvPr/>
          </p:nvSpPr>
          <p:spPr>
            <a:xfrm>
              <a:off x="8027568" y="3415788"/>
              <a:ext cx="10890" cy="10925"/>
            </a:xfrm>
            <a:custGeom>
              <a:avLst/>
              <a:gdLst/>
              <a:ahLst/>
              <a:cxnLst/>
              <a:rect l="l" t="t" r="r" b="b"/>
              <a:pathLst>
                <a:path w="5001" h="5017" extrusionOk="0">
                  <a:moveTo>
                    <a:pt x="5001" y="2509"/>
                  </a:moveTo>
                  <a:cubicBezTo>
                    <a:pt x="5001" y="3895"/>
                    <a:pt x="3881" y="5018"/>
                    <a:pt x="2500" y="5018"/>
                  </a:cubicBezTo>
                  <a:cubicBezTo>
                    <a:pt x="1120" y="5018"/>
                    <a:pt x="0" y="3895"/>
                    <a:pt x="0" y="2509"/>
                  </a:cubicBezTo>
                  <a:cubicBezTo>
                    <a:pt x="0" y="1123"/>
                    <a:pt x="1120" y="0"/>
                    <a:pt x="2500" y="0"/>
                  </a:cubicBezTo>
                  <a:cubicBezTo>
                    <a:pt x="3881" y="0"/>
                    <a:pt x="5001" y="1123"/>
                    <a:pt x="5001" y="2509"/>
                  </a:cubicBezTo>
                  <a:close/>
                </a:path>
              </a:pathLst>
            </a:custGeom>
            <a:solidFill>
              <a:srgbClr val="C5A57E">
                <a:alpha val="95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7"/>
            <p:cNvSpPr/>
            <p:nvPr/>
          </p:nvSpPr>
          <p:spPr>
            <a:xfrm>
              <a:off x="5771655" y="2712196"/>
              <a:ext cx="25723" cy="25867"/>
            </a:xfrm>
            <a:custGeom>
              <a:avLst/>
              <a:gdLst/>
              <a:ahLst/>
              <a:cxnLst/>
              <a:rect l="l" t="t" r="r" b="b"/>
              <a:pathLst>
                <a:path w="11813" h="11879" extrusionOk="0">
                  <a:moveTo>
                    <a:pt x="1679" y="10315"/>
                  </a:moveTo>
                  <a:cubicBezTo>
                    <a:pt x="-548" y="7943"/>
                    <a:pt x="-548" y="4248"/>
                    <a:pt x="1679" y="1876"/>
                  </a:cubicBezTo>
                  <a:cubicBezTo>
                    <a:pt x="4044" y="-359"/>
                    <a:pt x="7726" y="-359"/>
                    <a:pt x="10091" y="1876"/>
                  </a:cubicBezTo>
                  <a:cubicBezTo>
                    <a:pt x="12341" y="4066"/>
                    <a:pt x="12409" y="7670"/>
                    <a:pt x="10227" y="9928"/>
                  </a:cubicBezTo>
                  <a:cubicBezTo>
                    <a:pt x="10182" y="9996"/>
                    <a:pt x="10137" y="10042"/>
                    <a:pt x="10091" y="10087"/>
                  </a:cubicBezTo>
                  <a:cubicBezTo>
                    <a:pt x="8045" y="12482"/>
                    <a:pt x="4453" y="12756"/>
                    <a:pt x="2066" y="10703"/>
                  </a:cubicBezTo>
                  <a:cubicBezTo>
                    <a:pt x="1929" y="10566"/>
                    <a:pt x="1815" y="10452"/>
                    <a:pt x="1679" y="10315"/>
                  </a:cubicBezTo>
                  <a:close/>
                </a:path>
              </a:pathLst>
            </a:custGeom>
            <a:solidFill>
              <a:srgbClr val="D1BC94">
                <a:alpha val="9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7"/>
            <p:cNvSpPr/>
            <p:nvPr/>
          </p:nvSpPr>
          <p:spPr>
            <a:xfrm>
              <a:off x="7707709" y="3227152"/>
              <a:ext cx="81484" cy="81515"/>
            </a:xfrm>
            <a:custGeom>
              <a:avLst/>
              <a:gdLst/>
              <a:ahLst/>
              <a:cxnLst/>
              <a:rect l="l" t="t" r="r" b="b"/>
              <a:pathLst>
                <a:path w="37421" h="37435" extrusionOk="0">
                  <a:moveTo>
                    <a:pt x="5569" y="32132"/>
                  </a:moveTo>
                  <a:cubicBezTo>
                    <a:pt x="-1706" y="25015"/>
                    <a:pt x="-1866" y="13315"/>
                    <a:pt x="5228" y="6016"/>
                  </a:cubicBezTo>
                  <a:cubicBezTo>
                    <a:pt x="5341" y="5902"/>
                    <a:pt x="5455" y="5788"/>
                    <a:pt x="5569" y="5674"/>
                  </a:cubicBezTo>
                  <a:cubicBezTo>
                    <a:pt x="12844" y="-1625"/>
                    <a:pt x="24642" y="-1625"/>
                    <a:pt x="31940" y="5674"/>
                  </a:cubicBezTo>
                  <a:cubicBezTo>
                    <a:pt x="31940" y="5674"/>
                    <a:pt x="31940" y="5674"/>
                    <a:pt x="31940" y="5674"/>
                  </a:cubicBezTo>
                  <a:cubicBezTo>
                    <a:pt x="39260" y="13064"/>
                    <a:pt x="39260" y="24970"/>
                    <a:pt x="31940" y="32360"/>
                  </a:cubicBezTo>
                  <a:cubicBezTo>
                    <a:pt x="24551" y="39476"/>
                    <a:pt x="12844" y="39385"/>
                    <a:pt x="5569" y="32132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7"/>
            <p:cNvSpPr/>
            <p:nvPr/>
          </p:nvSpPr>
          <p:spPr>
            <a:xfrm>
              <a:off x="7517813" y="4254406"/>
              <a:ext cx="59348" cy="59544"/>
            </a:xfrm>
            <a:custGeom>
              <a:avLst/>
              <a:gdLst/>
              <a:ahLst/>
              <a:cxnLst/>
              <a:rect l="l" t="t" r="r" b="b"/>
              <a:pathLst>
                <a:path w="27255" h="27345" extrusionOk="0">
                  <a:moveTo>
                    <a:pt x="3930" y="23612"/>
                  </a:moveTo>
                  <a:cubicBezTo>
                    <a:pt x="-1299" y="18214"/>
                    <a:pt x="-1299" y="9624"/>
                    <a:pt x="3930" y="4225"/>
                  </a:cubicBezTo>
                  <a:cubicBezTo>
                    <a:pt x="9250" y="-1128"/>
                    <a:pt x="17889" y="-1144"/>
                    <a:pt x="23209" y="4191"/>
                  </a:cubicBezTo>
                  <a:cubicBezTo>
                    <a:pt x="23231" y="4202"/>
                    <a:pt x="23231" y="4214"/>
                    <a:pt x="23254" y="4225"/>
                  </a:cubicBezTo>
                  <a:cubicBezTo>
                    <a:pt x="28596" y="9560"/>
                    <a:pt x="28596" y="18225"/>
                    <a:pt x="23277" y="23578"/>
                  </a:cubicBezTo>
                  <a:cubicBezTo>
                    <a:pt x="23277" y="23589"/>
                    <a:pt x="23254" y="23601"/>
                    <a:pt x="23254" y="23612"/>
                  </a:cubicBezTo>
                  <a:cubicBezTo>
                    <a:pt x="17866" y="28856"/>
                    <a:pt x="9318" y="28856"/>
                    <a:pt x="3930" y="23612"/>
                  </a:cubicBezTo>
                  <a:close/>
                </a:path>
              </a:pathLst>
            </a:custGeom>
            <a:solidFill>
              <a:srgbClr val="E2D8BD">
                <a:alpha val="8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7"/>
            <p:cNvSpPr/>
            <p:nvPr/>
          </p:nvSpPr>
          <p:spPr>
            <a:xfrm>
              <a:off x="7951024" y="4199053"/>
              <a:ext cx="19504" cy="19460"/>
            </a:xfrm>
            <a:custGeom>
              <a:avLst/>
              <a:gdLst/>
              <a:ahLst/>
              <a:cxnLst/>
              <a:rect l="l" t="t" r="r" b="b"/>
              <a:pathLst>
                <a:path w="8957" h="8937" extrusionOk="0">
                  <a:moveTo>
                    <a:pt x="1304" y="7990"/>
                  </a:moveTo>
                  <a:cubicBezTo>
                    <a:pt x="-423" y="6215"/>
                    <a:pt x="-423" y="3378"/>
                    <a:pt x="1304" y="1603"/>
                  </a:cubicBezTo>
                  <a:cubicBezTo>
                    <a:pt x="2918" y="-160"/>
                    <a:pt x="5646" y="-278"/>
                    <a:pt x="7397" y="1341"/>
                  </a:cubicBezTo>
                  <a:cubicBezTo>
                    <a:pt x="7487" y="1423"/>
                    <a:pt x="7579" y="1512"/>
                    <a:pt x="7669" y="1603"/>
                  </a:cubicBezTo>
                  <a:cubicBezTo>
                    <a:pt x="9398" y="3378"/>
                    <a:pt x="9398" y="6215"/>
                    <a:pt x="7669" y="7990"/>
                  </a:cubicBezTo>
                  <a:cubicBezTo>
                    <a:pt x="5828" y="9520"/>
                    <a:pt x="3145" y="9520"/>
                    <a:pt x="1304" y="7990"/>
                  </a:cubicBezTo>
                  <a:close/>
                </a:path>
              </a:pathLst>
            </a:custGeom>
            <a:solidFill>
              <a:srgbClr val="E2D8BD">
                <a:alpha val="9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7"/>
            <p:cNvSpPr/>
            <p:nvPr/>
          </p:nvSpPr>
          <p:spPr>
            <a:xfrm>
              <a:off x="7241918" y="4362963"/>
              <a:ext cx="50838" cy="51051"/>
            </a:xfrm>
            <a:custGeom>
              <a:avLst/>
              <a:gdLst/>
              <a:ahLst/>
              <a:cxnLst/>
              <a:rect l="l" t="t" r="r" b="b"/>
              <a:pathLst>
                <a:path w="23347" h="23445" extrusionOk="0">
                  <a:moveTo>
                    <a:pt x="3385" y="20035"/>
                  </a:moveTo>
                  <a:cubicBezTo>
                    <a:pt x="-1117" y="15496"/>
                    <a:pt x="-1117" y="8151"/>
                    <a:pt x="3385" y="3613"/>
                  </a:cubicBezTo>
                  <a:cubicBezTo>
                    <a:pt x="7976" y="-938"/>
                    <a:pt x="15388" y="-938"/>
                    <a:pt x="19980" y="3613"/>
                  </a:cubicBezTo>
                  <a:cubicBezTo>
                    <a:pt x="24481" y="8151"/>
                    <a:pt x="24481" y="15496"/>
                    <a:pt x="19980" y="20035"/>
                  </a:cubicBezTo>
                  <a:cubicBezTo>
                    <a:pt x="15684" y="24633"/>
                    <a:pt x="8499" y="24870"/>
                    <a:pt x="3908" y="20566"/>
                  </a:cubicBezTo>
                  <a:cubicBezTo>
                    <a:pt x="3726" y="20395"/>
                    <a:pt x="3566" y="20217"/>
                    <a:pt x="3385" y="20035"/>
                  </a:cubicBezTo>
                  <a:close/>
                </a:path>
              </a:pathLst>
            </a:custGeom>
            <a:solidFill>
              <a:srgbClr val="D1BC94">
                <a:alpha val="9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7"/>
            <p:cNvSpPr/>
            <p:nvPr/>
          </p:nvSpPr>
          <p:spPr>
            <a:xfrm>
              <a:off x="7930486" y="4477710"/>
              <a:ext cx="20360" cy="20429"/>
            </a:xfrm>
            <a:custGeom>
              <a:avLst/>
              <a:gdLst/>
              <a:ahLst/>
              <a:cxnLst/>
              <a:rect l="l" t="t" r="r" b="b"/>
              <a:pathLst>
                <a:path w="9350" h="9382" extrusionOk="0">
                  <a:moveTo>
                    <a:pt x="1420" y="8140"/>
                  </a:moveTo>
                  <a:cubicBezTo>
                    <a:pt x="-399" y="6404"/>
                    <a:pt x="-467" y="3517"/>
                    <a:pt x="1260" y="1690"/>
                  </a:cubicBezTo>
                  <a:cubicBezTo>
                    <a:pt x="1306" y="1635"/>
                    <a:pt x="1374" y="1578"/>
                    <a:pt x="1420" y="1526"/>
                  </a:cubicBezTo>
                  <a:cubicBezTo>
                    <a:pt x="3261" y="-242"/>
                    <a:pt x="6171" y="-242"/>
                    <a:pt x="8012" y="1526"/>
                  </a:cubicBezTo>
                  <a:cubicBezTo>
                    <a:pt x="9808" y="3453"/>
                    <a:pt x="9808" y="6441"/>
                    <a:pt x="8012" y="8368"/>
                  </a:cubicBezTo>
                  <a:cubicBezTo>
                    <a:pt x="6103" y="10072"/>
                    <a:pt x="3192" y="9972"/>
                    <a:pt x="1420" y="8140"/>
                  </a:cubicBezTo>
                  <a:close/>
                </a:path>
              </a:pathLst>
            </a:custGeom>
            <a:solidFill>
              <a:srgbClr val="A0C3CA">
                <a:alpha val="8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7"/>
            <p:cNvSpPr/>
            <p:nvPr/>
          </p:nvSpPr>
          <p:spPr>
            <a:xfrm>
              <a:off x="6068307" y="3730613"/>
              <a:ext cx="15639" cy="15695"/>
            </a:xfrm>
            <a:custGeom>
              <a:avLst/>
              <a:gdLst/>
              <a:ahLst/>
              <a:cxnLst/>
              <a:rect l="l" t="t" r="r" b="b"/>
              <a:pathLst>
                <a:path w="7182" h="7208" extrusionOk="0">
                  <a:moveTo>
                    <a:pt x="1100" y="6313"/>
                  </a:moveTo>
                  <a:cubicBezTo>
                    <a:pt x="-288" y="5029"/>
                    <a:pt x="-356" y="2864"/>
                    <a:pt x="918" y="1478"/>
                  </a:cubicBezTo>
                  <a:cubicBezTo>
                    <a:pt x="986" y="1414"/>
                    <a:pt x="1032" y="1354"/>
                    <a:pt x="1100" y="1295"/>
                  </a:cubicBezTo>
                  <a:cubicBezTo>
                    <a:pt x="2372" y="-92"/>
                    <a:pt x="4532" y="-172"/>
                    <a:pt x="5919" y="1113"/>
                  </a:cubicBezTo>
                  <a:cubicBezTo>
                    <a:pt x="5987" y="1172"/>
                    <a:pt x="6032" y="1231"/>
                    <a:pt x="6100" y="1295"/>
                  </a:cubicBezTo>
                  <a:cubicBezTo>
                    <a:pt x="7488" y="2579"/>
                    <a:pt x="7556" y="4744"/>
                    <a:pt x="6282" y="6130"/>
                  </a:cubicBezTo>
                  <a:cubicBezTo>
                    <a:pt x="6214" y="6194"/>
                    <a:pt x="6170" y="6254"/>
                    <a:pt x="6100" y="6313"/>
                  </a:cubicBezTo>
                  <a:cubicBezTo>
                    <a:pt x="4828" y="7700"/>
                    <a:pt x="2668" y="7780"/>
                    <a:pt x="1281" y="6495"/>
                  </a:cubicBezTo>
                  <a:cubicBezTo>
                    <a:pt x="1213" y="6436"/>
                    <a:pt x="1168" y="6377"/>
                    <a:pt x="1100" y="6313"/>
                  </a:cubicBezTo>
                  <a:close/>
                </a:path>
              </a:pathLst>
            </a:custGeom>
            <a:solidFill>
              <a:srgbClr val="A0C3CA">
                <a:alpha val="9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7"/>
            <p:cNvSpPr/>
            <p:nvPr/>
          </p:nvSpPr>
          <p:spPr>
            <a:xfrm>
              <a:off x="7579842" y="3854672"/>
              <a:ext cx="34788" cy="35154"/>
            </a:xfrm>
            <a:custGeom>
              <a:avLst/>
              <a:gdLst/>
              <a:ahLst/>
              <a:cxnLst/>
              <a:rect l="l" t="t" r="r" b="b"/>
              <a:pathLst>
                <a:path w="15976" h="16144" extrusionOk="0">
                  <a:moveTo>
                    <a:pt x="2482" y="13860"/>
                  </a:moveTo>
                  <a:cubicBezTo>
                    <a:pt x="-587" y="11075"/>
                    <a:pt x="-837" y="6315"/>
                    <a:pt x="1937" y="3229"/>
                  </a:cubicBezTo>
                  <a:cubicBezTo>
                    <a:pt x="2119" y="3037"/>
                    <a:pt x="2301" y="2857"/>
                    <a:pt x="2482" y="2684"/>
                  </a:cubicBezTo>
                  <a:cubicBezTo>
                    <a:pt x="5256" y="-402"/>
                    <a:pt x="10007" y="-646"/>
                    <a:pt x="13077" y="2139"/>
                  </a:cubicBezTo>
                  <a:cubicBezTo>
                    <a:pt x="13258" y="2310"/>
                    <a:pt x="13440" y="2492"/>
                    <a:pt x="13622" y="2684"/>
                  </a:cubicBezTo>
                  <a:cubicBezTo>
                    <a:pt x="16691" y="5654"/>
                    <a:pt x="16783" y="10562"/>
                    <a:pt x="13827" y="13648"/>
                  </a:cubicBezTo>
                  <a:cubicBezTo>
                    <a:pt x="13759" y="13721"/>
                    <a:pt x="13690" y="13792"/>
                    <a:pt x="13622" y="13860"/>
                  </a:cubicBezTo>
                  <a:cubicBezTo>
                    <a:pt x="10848" y="16946"/>
                    <a:pt x="6097" y="17190"/>
                    <a:pt x="3028" y="14405"/>
                  </a:cubicBezTo>
                  <a:cubicBezTo>
                    <a:pt x="2846" y="14234"/>
                    <a:pt x="2664" y="14052"/>
                    <a:pt x="2482" y="13860"/>
                  </a:cubicBezTo>
                  <a:close/>
                </a:path>
              </a:pathLst>
            </a:custGeom>
            <a:solidFill>
              <a:srgbClr val="D1BC94">
                <a:alpha val="8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7"/>
            <p:cNvSpPr/>
            <p:nvPr/>
          </p:nvSpPr>
          <p:spPr>
            <a:xfrm>
              <a:off x="5895725" y="3540587"/>
              <a:ext cx="12327" cy="12366"/>
            </a:xfrm>
            <a:custGeom>
              <a:avLst/>
              <a:gdLst/>
              <a:ahLst/>
              <a:cxnLst/>
              <a:rect l="l" t="t" r="r" b="b"/>
              <a:pathLst>
                <a:path w="5661" h="5679" extrusionOk="0">
                  <a:moveTo>
                    <a:pt x="828" y="5127"/>
                  </a:moveTo>
                  <a:cubicBezTo>
                    <a:pt x="-264" y="3986"/>
                    <a:pt x="-264" y="2161"/>
                    <a:pt x="828" y="1021"/>
                  </a:cubicBezTo>
                  <a:cubicBezTo>
                    <a:pt x="1964" y="-74"/>
                    <a:pt x="3783" y="-74"/>
                    <a:pt x="4919" y="1021"/>
                  </a:cubicBezTo>
                  <a:cubicBezTo>
                    <a:pt x="5920" y="2207"/>
                    <a:pt x="5920" y="3940"/>
                    <a:pt x="4919" y="5127"/>
                  </a:cubicBezTo>
                  <a:cubicBezTo>
                    <a:pt x="3737" y="6130"/>
                    <a:pt x="2010" y="6130"/>
                    <a:pt x="828" y="5127"/>
                  </a:cubicBezTo>
                  <a:close/>
                </a:path>
              </a:pathLst>
            </a:custGeom>
            <a:solidFill>
              <a:srgbClr val="D7CA91">
                <a:alpha val="95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7"/>
            <p:cNvSpPr/>
            <p:nvPr/>
          </p:nvSpPr>
          <p:spPr>
            <a:xfrm>
              <a:off x="8035679" y="3598170"/>
              <a:ext cx="22868" cy="22757"/>
            </a:xfrm>
            <a:custGeom>
              <a:avLst/>
              <a:gdLst/>
              <a:ahLst/>
              <a:cxnLst/>
              <a:rect l="l" t="t" r="r" b="b"/>
              <a:pathLst>
                <a:path w="10502" h="10451" extrusionOk="0">
                  <a:moveTo>
                    <a:pt x="1508" y="9232"/>
                  </a:moveTo>
                  <a:cubicBezTo>
                    <a:pt x="-491" y="7111"/>
                    <a:pt x="-491" y="3826"/>
                    <a:pt x="1508" y="1705"/>
                  </a:cubicBezTo>
                  <a:cubicBezTo>
                    <a:pt x="3623" y="-302"/>
                    <a:pt x="6896" y="-302"/>
                    <a:pt x="9011" y="1705"/>
                  </a:cubicBezTo>
                  <a:cubicBezTo>
                    <a:pt x="11012" y="3826"/>
                    <a:pt x="11012" y="7111"/>
                    <a:pt x="9011" y="9232"/>
                  </a:cubicBezTo>
                  <a:cubicBezTo>
                    <a:pt x="6874" y="11125"/>
                    <a:pt x="3646" y="11125"/>
                    <a:pt x="1508" y="9232"/>
                  </a:cubicBezTo>
                  <a:close/>
                </a:path>
              </a:pathLst>
            </a:custGeom>
            <a:solidFill>
              <a:srgbClr val="E9E0D4">
                <a:alpha val="9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7"/>
            <p:cNvSpPr/>
            <p:nvPr/>
          </p:nvSpPr>
          <p:spPr>
            <a:xfrm>
              <a:off x="7423914" y="3643900"/>
              <a:ext cx="17348" cy="17642"/>
            </a:xfrm>
            <a:custGeom>
              <a:avLst/>
              <a:gdLst/>
              <a:ahLst/>
              <a:cxnLst/>
              <a:rect l="l" t="t" r="r" b="b"/>
              <a:pathLst>
                <a:path w="7967" h="8102" extrusionOk="0">
                  <a:moveTo>
                    <a:pt x="1151" y="7151"/>
                  </a:moveTo>
                  <a:cubicBezTo>
                    <a:pt x="-372" y="5561"/>
                    <a:pt x="-372" y="3039"/>
                    <a:pt x="1151" y="1449"/>
                  </a:cubicBezTo>
                  <a:cubicBezTo>
                    <a:pt x="2605" y="-125"/>
                    <a:pt x="5038" y="-225"/>
                    <a:pt x="6607" y="1225"/>
                  </a:cubicBezTo>
                  <a:cubicBezTo>
                    <a:pt x="6697" y="1296"/>
                    <a:pt x="6765" y="1371"/>
                    <a:pt x="6835" y="1449"/>
                  </a:cubicBezTo>
                  <a:cubicBezTo>
                    <a:pt x="8357" y="3039"/>
                    <a:pt x="8357" y="5561"/>
                    <a:pt x="6835" y="7151"/>
                  </a:cubicBezTo>
                  <a:cubicBezTo>
                    <a:pt x="5243" y="8686"/>
                    <a:pt x="2741" y="8686"/>
                    <a:pt x="1151" y="7151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7"/>
            <p:cNvSpPr/>
            <p:nvPr/>
          </p:nvSpPr>
          <p:spPr>
            <a:xfrm>
              <a:off x="7521401" y="4503207"/>
              <a:ext cx="40861" cy="41011"/>
            </a:xfrm>
            <a:custGeom>
              <a:avLst/>
              <a:gdLst/>
              <a:ahLst/>
              <a:cxnLst/>
              <a:rect l="l" t="t" r="r" b="b"/>
              <a:pathLst>
                <a:path w="18765" h="18834" extrusionOk="0">
                  <a:moveTo>
                    <a:pt x="2737" y="16269"/>
                  </a:moveTo>
                  <a:cubicBezTo>
                    <a:pt x="-901" y="12617"/>
                    <a:pt x="-901" y="6696"/>
                    <a:pt x="2737" y="3045"/>
                  </a:cubicBezTo>
                  <a:cubicBezTo>
                    <a:pt x="2737" y="3042"/>
                    <a:pt x="2737" y="3042"/>
                    <a:pt x="2737" y="3040"/>
                  </a:cubicBezTo>
                  <a:cubicBezTo>
                    <a:pt x="6192" y="-614"/>
                    <a:pt x="11944" y="-762"/>
                    <a:pt x="15582" y="2710"/>
                  </a:cubicBezTo>
                  <a:cubicBezTo>
                    <a:pt x="15696" y="2817"/>
                    <a:pt x="15809" y="2926"/>
                    <a:pt x="15923" y="3040"/>
                  </a:cubicBezTo>
                  <a:cubicBezTo>
                    <a:pt x="19628" y="6628"/>
                    <a:pt x="19742" y="12547"/>
                    <a:pt x="16149" y="16262"/>
                  </a:cubicBezTo>
                  <a:cubicBezTo>
                    <a:pt x="16081" y="16342"/>
                    <a:pt x="16013" y="16420"/>
                    <a:pt x="15923" y="16497"/>
                  </a:cubicBezTo>
                  <a:cubicBezTo>
                    <a:pt x="12171" y="19967"/>
                    <a:pt x="6374" y="19866"/>
                    <a:pt x="2737" y="16269"/>
                  </a:cubicBezTo>
                  <a:close/>
                </a:path>
              </a:pathLst>
            </a:custGeom>
            <a:solidFill>
              <a:srgbClr val="D1BC94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7"/>
            <p:cNvSpPr/>
            <p:nvPr/>
          </p:nvSpPr>
          <p:spPr>
            <a:xfrm>
              <a:off x="8336167" y="4587901"/>
              <a:ext cx="33462" cy="33333"/>
            </a:xfrm>
            <a:custGeom>
              <a:avLst/>
              <a:gdLst/>
              <a:ahLst/>
              <a:cxnLst/>
              <a:rect l="l" t="t" r="r" b="b"/>
              <a:pathLst>
                <a:path w="15367" h="15308" extrusionOk="0">
                  <a:moveTo>
                    <a:pt x="2350" y="13163"/>
                  </a:moveTo>
                  <a:cubicBezTo>
                    <a:pt x="-605" y="10426"/>
                    <a:pt x="-787" y="5809"/>
                    <a:pt x="1941" y="2849"/>
                  </a:cubicBezTo>
                  <a:cubicBezTo>
                    <a:pt x="2077" y="2707"/>
                    <a:pt x="2213" y="2573"/>
                    <a:pt x="2350" y="2443"/>
                  </a:cubicBezTo>
                  <a:cubicBezTo>
                    <a:pt x="5260" y="-518"/>
                    <a:pt x="10011" y="-552"/>
                    <a:pt x="12967" y="2367"/>
                  </a:cubicBezTo>
                  <a:cubicBezTo>
                    <a:pt x="12989" y="2393"/>
                    <a:pt x="13012" y="2418"/>
                    <a:pt x="13035" y="2443"/>
                  </a:cubicBezTo>
                  <a:cubicBezTo>
                    <a:pt x="15990" y="5180"/>
                    <a:pt x="16172" y="9796"/>
                    <a:pt x="13444" y="12757"/>
                  </a:cubicBezTo>
                  <a:cubicBezTo>
                    <a:pt x="13308" y="12898"/>
                    <a:pt x="13170" y="13033"/>
                    <a:pt x="13035" y="13163"/>
                  </a:cubicBezTo>
                  <a:cubicBezTo>
                    <a:pt x="10307" y="16123"/>
                    <a:pt x="5715" y="16306"/>
                    <a:pt x="2760" y="13569"/>
                  </a:cubicBezTo>
                  <a:cubicBezTo>
                    <a:pt x="2622" y="13439"/>
                    <a:pt x="2486" y="13304"/>
                    <a:pt x="2350" y="13163"/>
                  </a:cubicBezTo>
                  <a:close/>
                </a:path>
              </a:pathLst>
            </a:custGeom>
            <a:solidFill>
              <a:srgbClr val="ADA183">
                <a:alpha val="968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7"/>
            <p:cNvSpPr/>
            <p:nvPr/>
          </p:nvSpPr>
          <p:spPr>
            <a:xfrm>
              <a:off x="7951912" y="3168625"/>
              <a:ext cx="33377" cy="33673"/>
            </a:xfrm>
            <a:custGeom>
              <a:avLst/>
              <a:gdLst/>
              <a:ahLst/>
              <a:cxnLst/>
              <a:rect l="l" t="t" r="r" b="b"/>
              <a:pathLst>
                <a:path w="15328" h="15464" extrusionOk="0">
                  <a:moveTo>
                    <a:pt x="2260" y="13406"/>
                  </a:moveTo>
                  <a:cubicBezTo>
                    <a:pt x="-742" y="10372"/>
                    <a:pt x="-742" y="5491"/>
                    <a:pt x="2260" y="2458"/>
                  </a:cubicBezTo>
                  <a:cubicBezTo>
                    <a:pt x="5283" y="-553"/>
                    <a:pt x="10148" y="-553"/>
                    <a:pt x="13171" y="2458"/>
                  </a:cubicBezTo>
                  <a:cubicBezTo>
                    <a:pt x="16059" y="5537"/>
                    <a:pt x="16059" y="10327"/>
                    <a:pt x="13171" y="13406"/>
                  </a:cubicBezTo>
                  <a:cubicBezTo>
                    <a:pt x="10148" y="16417"/>
                    <a:pt x="5283" y="16417"/>
                    <a:pt x="2260" y="13406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7"/>
            <p:cNvSpPr/>
            <p:nvPr/>
          </p:nvSpPr>
          <p:spPr>
            <a:xfrm>
              <a:off x="7949879" y="4622553"/>
              <a:ext cx="47017" cy="47189"/>
            </a:xfrm>
            <a:custGeom>
              <a:avLst/>
              <a:gdLst/>
              <a:ahLst/>
              <a:cxnLst/>
              <a:rect l="l" t="t" r="r" b="b"/>
              <a:pathLst>
                <a:path w="21592" h="21671" extrusionOk="0">
                  <a:moveTo>
                    <a:pt x="3195" y="18682"/>
                  </a:moveTo>
                  <a:cubicBezTo>
                    <a:pt x="-1011" y="14529"/>
                    <a:pt x="-1057" y="7743"/>
                    <a:pt x="3081" y="3521"/>
                  </a:cubicBezTo>
                  <a:cubicBezTo>
                    <a:pt x="3103" y="3483"/>
                    <a:pt x="3149" y="3441"/>
                    <a:pt x="3195" y="3400"/>
                  </a:cubicBezTo>
                  <a:cubicBezTo>
                    <a:pt x="7332" y="-819"/>
                    <a:pt x="14106" y="-874"/>
                    <a:pt x="18312" y="3280"/>
                  </a:cubicBezTo>
                  <a:cubicBezTo>
                    <a:pt x="18336" y="3318"/>
                    <a:pt x="18381" y="3359"/>
                    <a:pt x="18426" y="3400"/>
                  </a:cubicBezTo>
                  <a:cubicBezTo>
                    <a:pt x="22563" y="7438"/>
                    <a:pt x="22677" y="14079"/>
                    <a:pt x="18653" y="18237"/>
                  </a:cubicBezTo>
                  <a:cubicBezTo>
                    <a:pt x="18563" y="18310"/>
                    <a:pt x="18494" y="18383"/>
                    <a:pt x="18426" y="18454"/>
                  </a:cubicBezTo>
                  <a:cubicBezTo>
                    <a:pt x="14539" y="22733"/>
                    <a:pt x="7923" y="23034"/>
                    <a:pt x="3650" y="19127"/>
                  </a:cubicBezTo>
                  <a:cubicBezTo>
                    <a:pt x="3490" y="18983"/>
                    <a:pt x="3354" y="18835"/>
                    <a:pt x="3195" y="18682"/>
                  </a:cubicBezTo>
                  <a:close/>
                </a:path>
              </a:pathLst>
            </a:custGeom>
            <a:solidFill>
              <a:srgbClr val="D7CA91">
                <a:alpha val="9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7"/>
            <p:cNvSpPr/>
            <p:nvPr/>
          </p:nvSpPr>
          <p:spPr>
            <a:xfrm>
              <a:off x="8023003" y="3847587"/>
              <a:ext cx="30727" cy="31247"/>
            </a:xfrm>
            <a:custGeom>
              <a:avLst/>
              <a:gdLst/>
              <a:ahLst/>
              <a:cxnLst/>
              <a:rect l="l" t="t" r="r" b="b"/>
              <a:pathLst>
                <a:path w="14111" h="14350" extrusionOk="0">
                  <a:moveTo>
                    <a:pt x="2106" y="12553"/>
                  </a:moveTo>
                  <a:cubicBezTo>
                    <a:pt x="-690" y="9708"/>
                    <a:pt x="-690" y="5133"/>
                    <a:pt x="2106" y="2289"/>
                  </a:cubicBezTo>
                  <a:cubicBezTo>
                    <a:pt x="4857" y="-482"/>
                    <a:pt x="9313" y="-498"/>
                    <a:pt x="12063" y="2252"/>
                  </a:cubicBezTo>
                  <a:cubicBezTo>
                    <a:pt x="12086" y="2264"/>
                    <a:pt x="12086" y="2277"/>
                    <a:pt x="12108" y="2289"/>
                  </a:cubicBezTo>
                  <a:cubicBezTo>
                    <a:pt x="14791" y="5179"/>
                    <a:pt x="14791" y="9663"/>
                    <a:pt x="12108" y="12553"/>
                  </a:cubicBezTo>
                  <a:cubicBezTo>
                    <a:pt x="9313" y="15217"/>
                    <a:pt x="4901" y="15217"/>
                    <a:pt x="2106" y="12553"/>
                  </a:cubicBezTo>
                  <a:close/>
                </a:path>
              </a:pathLst>
            </a:custGeom>
            <a:solidFill>
              <a:srgbClr val="ADA183">
                <a:alpha val="9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7"/>
            <p:cNvSpPr/>
            <p:nvPr/>
          </p:nvSpPr>
          <p:spPr>
            <a:xfrm>
              <a:off x="6722556" y="1974983"/>
              <a:ext cx="11369" cy="11434"/>
            </a:xfrm>
            <a:custGeom>
              <a:avLst/>
              <a:gdLst/>
              <a:ahLst/>
              <a:cxnLst/>
              <a:rect l="l" t="t" r="r" b="b"/>
              <a:pathLst>
                <a:path w="5221" h="5251" extrusionOk="0">
                  <a:moveTo>
                    <a:pt x="810" y="4859"/>
                  </a:moveTo>
                  <a:cubicBezTo>
                    <a:pt x="-259" y="3787"/>
                    <a:pt x="-259" y="2054"/>
                    <a:pt x="810" y="982"/>
                  </a:cubicBezTo>
                  <a:cubicBezTo>
                    <a:pt x="810" y="982"/>
                    <a:pt x="810" y="982"/>
                    <a:pt x="810" y="982"/>
                  </a:cubicBezTo>
                  <a:cubicBezTo>
                    <a:pt x="1765" y="-22"/>
                    <a:pt x="3332" y="-67"/>
                    <a:pt x="4355" y="891"/>
                  </a:cubicBezTo>
                  <a:cubicBezTo>
                    <a:pt x="4379" y="913"/>
                    <a:pt x="4424" y="936"/>
                    <a:pt x="4447" y="982"/>
                  </a:cubicBezTo>
                  <a:cubicBezTo>
                    <a:pt x="5447" y="1940"/>
                    <a:pt x="5493" y="3514"/>
                    <a:pt x="4560" y="4540"/>
                  </a:cubicBezTo>
                  <a:cubicBezTo>
                    <a:pt x="4515" y="4563"/>
                    <a:pt x="4492" y="4608"/>
                    <a:pt x="4447" y="4631"/>
                  </a:cubicBezTo>
                  <a:cubicBezTo>
                    <a:pt x="3468" y="5635"/>
                    <a:pt x="1901" y="5726"/>
                    <a:pt x="810" y="4859"/>
                  </a:cubicBezTo>
                  <a:close/>
                </a:path>
              </a:pathLst>
            </a:custGeom>
            <a:solidFill>
              <a:srgbClr val="A0C3CA">
                <a:alpha val="6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7"/>
            <p:cNvSpPr/>
            <p:nvPr/>
          </p:nvSpPr>
          <p:spPr>
            <a:xfrm>
              <a:off x="7132743" y="3335618"/>
              <a:ext cx="46244" cy="46633"/>
            </a:xfrm>
            <a:custGeom>
              <a:avLst/>
              <a:gdLst/>
              <a:ahLst/>
              <a:cxnLst/>
              <a:rect l="l" t="t" r="r" b="b"/>
              <a:pathLst>
                <a:path w="21237" h="21416" extrusionOk="0">
                  <a:moveTo>
                    <a:pt x="3078" y="18333"/>
                  </a:moveTo>
                  <a:cubicBezTo>
                    <a:pt x="-1014" y="14159"/>
                    <a:pt x="-1014" y="7453"/>
                    <a:pt x="3078" y="3279"/>
                  </a:cubicBezTo>
                  <a:cubicBezTo>
                    <a:pt x="7239" y="-827"/>
                    <a:pt x="13921" y="-827"/>
                    <a:pt x="18083" y="3279"/>
                  </a:cubicBezTo>
                  <a:cubicBezTo>
                    <a:pt x="22220" y="7316"/>
                    <a:pt x="22310" y="13953"/>
                    <a:pt x="18287" y="18104"/>
                  </a:cubicBezTo>
                  <a:cubicBezTo>
                    <a:pt x="18219" y="18196"/>
                    <a:pt x="18151" y="18264"/>
                    <a:pt x="18083" y="18333"/>
                  </a:cubicBezTo>
                  <a:cubicBezTo>
                    <a:pt x="14240" y="22484"/>
                    <a:pt x="7761" y="22735"/>
                    <a:pt x="3624" y="18880"/>
                  </a:cubicBezTo>
                  <a:cubicBezTo>
                    <a:pt x="3441" y="18697"/>
                    <a:pt x="3259" y="18515"/>
                    <a:pt x="3078" y="18333"/>
                  </a:cubicBezTo>
                  <a:close/>
                </a:path>
              </a:pathLst>
            </a:custGeom>
            <a:solidFill>
              <a:srgbClr val="C5A57E">
                <a:alpha val="8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7"/>
            <p:cNvSpPr/>
            <p:nvPr/>
          </p:nvSpPr>
          <p:spPr>
            <a:xfrm>
              <a:off x="7784337" y="4141688"/>
              <a:ext cx="75633" cy="75899"/>
            </a:xfrm>
            <a:custGeom>
              <a:avLst/>
              <a:gdLst/>
              <a:ahLst/>
              <a:cxnLst/>
              <a:rect l="l" t="t" r="r" b="b"/>
              <a:pathLst>
                <a:path w="34734" h="34856" extrusionOk="0">
                  <a:moveTo>
                    <a:pt x="5143" y="30013"/>
                  </a:moveTo>
                  <a:cubicBezTo>
                    <a:pt x="-1699" y="23162"/>
                    <a:pt x="-1699" y="12042"/>
                    <a:pt x="5121" y="5177"/>
                  </a:cubicBezTo>
                  <a:cubicBezTo>
                    <a:pt x="5121" y="5168"/>
                    <a:pt x="5143" y="5161"/>
                    <a:pt x="5143" y="5152"/>
                  </a:cubicBezTo>
                  <a:cubicBezTo>
                    <a:pt x="12009" y="-1451"/>
                    <a:pt x="22830" y="-1451"/>
                    <a:pt x="29696" y="5152"/>
                  </a:cubicBezTo>
                  <a:cubicBezTo>
                    <a:pt x="36425" y="12065"/>
                    <a:pt x="36425" y="23102"/>
                    <a:pt x="29696" y="30013"/>
                  </a:cubicBezTo>
                  <a:cubicBezTo>
                    <a:pt x="22876" y="36737"/>
                    <a:pt x="11963" y="36737"/>
                    <a:pt x="5143" y="30013"/>
                  </a:cubicBezTo>
                  <a:close/>
                </a:path>
              </a:pathLst>
            </a:custGeom>
            <a:solidFill>
              <a:srgbClr val="D1BC94">
                <a:alpha val="839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7"/>
            <p:cNvSpPr/>
            <p:nvPr/>
          </p:nvSpPr>
          <p:spPr>
            <a:xfrm>
              <a:off x="7420535" y="4017545"/>
              <a:ext cx="49850" cy="50250"/>
            </a:xfrm>
            <a:custGeom>
              <a:avLst/>
              <a:gdLst/>
              <a:ahLst/>
              <a:cxnLst/>
              <a:rect l="l" t="t" r="r" b="b"/>
              <a:pathLst>
                <a:path w="22893" h="23077" extrusionOk="0">
                  <a:moveTo>
                    <a:pt x="3385" y="19996"/>
                  </a:moveTo>
                  <a:cubicBezTo>
                    <a:pt x="-1117" y="15457"/>
                    <a:pt x="-1117" y="8113"/>
                    <a:pt x="3385" y="3574"/>
                  </a:cubicBezTo>
                  <a:cubicBezTo>
                    <a:pt x="7796" y="-899"/>
                    <a:pt x="15001" y="-928"/>
                    <a:pt x="19458" y="3508"/>
                  </a:cubicBezTo>
                  <a:cubicBezTo>
                    <a:pt x="19480" y="3530"/>
                    <a:pt x="19502" y="3551"/>
                    <a:pt x="19526" y="3574"/>
                  </a:cubicBezTo>
                  <a:cubicBezTo>
                    <a:pt x="24027" y="8113"/>
                    <a:pt x="24027" y="15457"/>
                    <a:pt x="19526" y="19996"/>
                  </a:cubicBezTo>
                  <a:cubicBezTo>
                    <a:pt x="15025" y="24371"/>
                    <a:pt x="7886" y="24371"/>
                    <a:pt x="3385" y="19996"/>
                  </a:cubicBezTo>
                  <a:close/>
                </a:path>
              </a:pathLst>
            </a:custGeom>
            <a:solidFill>
              <a:srgbClr val="C5A57E">
                <a:alpha val="7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7"/>
            <p:cNvSpPr/>
            <p:nvPr/>
          </p:nvSpPr>
          <p:spPr>
            <a:xfrm>
              <a:off x="7136156" y="2616264"/>
              <a:ext cx="63463" cy="63670"/>
            </a:xfrm>
            <a:custGeom>
              <a:avLst/>
              <a:gdLst/>
              <a:ahLst/>
              <a:cxnLst/>
              <a:rect l="l" t="t" r="r" b="b"/>
              <a:pathLst>
                <a:path w="29145" h="29240" extrusionOk="0">
                  <a:moveTo>
                    <a:pt x="4237" y="25198"/>
                  </a:moveTo>
                  <a:cubicBezTo>
                    <a:pt x="-1401" y="19427"/>
                    <a:pt x="-1401" y="10213"/>
                    <a:pt x="4237" y="4442"/>
                  </a:cubicBezTo>
                  <a:cubicBezTo>
                    <a:pt x="9990" y="-1214"/>
                    <a:pt x="19174" y="-1214"/>
                    <a:pt x="24925" y="4442"/>
                  </a:cubicBezTo>
                  <a:cubicBezTo>
                    <a:pt x="30563" y="10213"/>
                    <a:pt x="30563" y="19427"/>
                    <a:pt x="24925" y="25198"/>
                  </a:cubicBezTo>
                  <a:cubicBezTo>
                    <a:pt x="19174" y="30854"/>
                    <a:pt x="9990" y="30854"/>
                    <a:pt x="4237" y="25198"/>
                  </a:cubicBezTo>
                  <a:close/>
                </a:path>
              </a:pathLst>
            </a:custGeom>
            <a:solidFill>
              <a:srgbClr val="E9E0D4">
                <a:alpha val="9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7"/>
            <p:cNvSpPr/>
            <p:nvPr/>
          </p:nvSpPr>
          <p:spPr>
            <a:xfrm>
              <a:off x="7157681" y="3554549"/>
              <a:ext cx="28314" cy="28595"/>
            </a:xfrm>
            <a:custGeom>
              <a:avLst/>
              <a:gdLst/>
              <a:ahLst/>
              <a:cxnLst/>
              <a:rect l="l" t="t" r="r" b="b"/>
              <a:pathLst>
                <a:path w="13003" h="13132" extrusionOk="0">
                  <a:moveTo>
                    <a:pt x="1850" y="11484"/>
                  </a:moveTo>
                  <a:cubicBezTo>
                    <a:pt x="-605" y="8861"/>
                    <a:pt x="-605" y="4756"/>
                    <a:pt x="1850" y="2133"/>
                  </a:cubicBezTo>
                  <a:cubicBezTo>
                    <a:pt x="4419" y="-445"/>
                    <a:pt x="8601" y="-445"/>
                    <a:pt x="11171" y="2133"/>
                  </a:cubicBezTo>
                  <a:cubicBezTo>
                    <a:pt x="13626" y="4756"/>
                    <a:pt x="13626" y="8861"/>
                    <a:pt x="11171" y="11484"/>
                  </a:cubicBezTo>
                  <a:cubicBezTo>
                    <a:pt x="8556" y="13948"/>
                    <a:pt x="4464" y="13948"/>
                    <a:pt x="1850" y="11484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7"/>
            <p:cNvSpPr/>
            <p:nvPr/>
          </p:nvSpPr>
          <p:spPr>
            <a:xfrm>
              <a:off x="6711419" y="2662145"/>
              <a:ext cx="17845" cy="17744"/>
            </a:xfrm>
            <a:custGeom>
              <a:avLst/>
              <a:gdLst/>
              <a:ahLst/>
              <a:cxnLst/>
              <a:rect l="l" t="t" r="r" b="b"/>
              <a:pathLst>
                <a:path w="8195" h="8149" extrusionOk="0">
                  <a:moveTo>
                    <a:pt x="1151" y="7082"/>
                  </a:moveTo>
                  <a:cubicBezTo>
                    <a:pt x="-372" y="5486"/>
                    <a:pt x="-372" y="2977"/>
                    <a:pt x="1151" y="1380"/>
                  </a:cubicBezTo>
                  <a:cubicBezTo>
                    <a:pt x="2811" y="-194"/>
                    <a:pt x="5403" y="-194"/>
                    <a:pt x="7062" y="1380"/>
                  </a:cubicBezTo>
                  <a:cubicBezTo>
                    <a:pt x="8584" y="2977"/>
                    <a:pt x="8584" y="5486"/>
                    <a:pt x="7062" y="7082"/>
                  </a:cubicBezTo>
                  <a:cubicBezTo>
                    <a:pt x="5493" y="8724"/>
                    <a:pt x="2901" y="8770"/>
                    <a:pt x="1265" y="7219"/>
                  </a:cubicBezTo>
                  <a:cubicBezTo>
                    <a:pt x="1241" y="7173"/>
                    <a:pt x="1197" y="7128"/>
                    <a:pt x="1151" y="7082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7"/>
            <p:cNvSpPr/>
            <p:nvPr/>
          </p:nvSpPr>
          <p:spPr>
            <a:xfrm>
              <a:off x="6893167" y="2185328"/>
              <a:ext cx="59875" cy="60066"/>
            </a:xfrm>
            <a:custGeom>
              <a:avLst/>
              <a:gdLst/>
              <a:ahLst/>
              <a:cxnLst/>
              <a:rect l="l" t="t" r="r" b="b"/>
              <a:pathLst>
                <a:path w="27497" h="27585" extrusionOk="0">
                  <a:moveTo>
                    <a:pt x="4033" y="23852"/>
                  </a:moveTo>
                  <a:cubicBezTo>
                    <a:pt x="-1333" y="18424"/>
                    <a:pt x="-1333" y="9665"/>
                    <a:pt x="4033" y="4237"/>
                  </a:cubicBezTo>
                  <a:cubicBezTo>
                    <a:pt x="9444" y="-1146"/>
                    <a:pt x="18173" y="-1146"/>
                    <a:pt x="23584" y="4237"/>
                  </a:cubicBezTo>
                  <a:cubicBezTo>
                    <a:pt x="28813" y="9643"/>
                    <a:pt x="28813" y="18218"/>
                    <a:pt x="23584" y="23624"/>
                  </a:cubicBezTo>
                  <a:cubicBezTo>
                    <a:pt x="18241" y="29075"/>
                    <a:pt x="9512" y="29189"/>
                    <a:pt x="4033" y="23852"/>
                  </a:cubicBezTo>
                  <a:close/>
                </a:path>
              </a:pathLst>
            </a:custGeom>
            <a:solidFill>
              <a:srgbClr val="E9E0D4">
                <a:alpha val="768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7"/>
            <p:cNvSpPr/>
            <p:nvPr/>
          </p:nvSpPr>
          <p:spPr>
            <a:xfrm>
              <a:off x="7035023" y="1736812"/>
              <a:ext cx="66832" cy="64667"/>
            </a:xfrm>
            <a:custGeom>
              <a:avLst/>
              <a:gdLst/>
              <a:ahLst/>
              <a:cxnLst/>
              <a:rect l="l" t="t" r="r" b="b"/>
              <a:pathLst>
                <a:path w="30692" h="29698" extrusionOk="0">
                  <a:moveTo>
                    <a:pt x="30699" y="14389"/>
                  </a:moveTo>
                  <a:cubicBezTo>
                    <a:pt x="30836" y="22828"/>
                    <a:pt x="24106" y="29762"/>
                    <a:pt x="15695" y="29899"/>
                  </a:cubicBezTo>
                  <a:cubicBezTo>
                    <a:pt x="15535" y="29899"/>
                    <a:pt x="15399" y="29899"/>
                    <a:pt x="15240" y="29899"/>
                  </a:cubicBezTo>
                  <a:cubicBezTo>
                    <a:pt x="6828" y="29899"/>
                    <a:pt x="9" y="23056"/>
                    <a:pt x="9" y="14617"/>
                  </a:cubicBezTo>
                  <a:cubicBezTo>
                    <a:pt x="9" y="14548"/>
                    <a:pt x="9" y="14457"/>
                    <a:pt x="9" y="14389"/>
                  </a:cubicBezTo>
                  <a:cubicBezTo>
                    <a:pt x="554" y="6725"/>
                    <a:pt x="6692" y="681"/>
                    <a:pt x="14331" y="248"/>
                  </a:cubicBezTo>
                  <a:cubicBezTo>
                    <a:pt x="22720" y="-414"/>
                    <a:pt x="30040" y="5881"/>
                    <a:pt x="30699" y="14298"/>
                  </a:cubicBezTo>
                  <a:cubicBezTo>
                    <a:pt x="30699" y="14343"/>
                    <a:pt x="30699" y="14366"/>
                    <a:pt x="30699" y="14389"/>
                  </a:cubicBezTo>
                  <a:close/>
                </a:path>
              </a:pathLst>
            </a:custGeom>
            <a:solidFill>
              <a:srgbClr val="D7CA91">
                <a:alpha val="75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7"/>
            <p:cNvSpPr/>
            <p:nvPr/>
          </p:nvSpPr>
          <p:spPr>
            <a:xfrm>
              <a:off x="7733240" y="4043936"/>
              <a:ext cx="39957" cy="39970"/>
            </a:xfrm>
            <a:custGeom>
              <a:avLst/>
              <a:gdLst/>
              <a:ahLst/>
              <a:cxnLst/>
              <a:rect l="l" t="t" r="r" b="b"/>
              <a:pathLst>
                <a:path w="18350" h="18356" extrusionOk="0">
                  <a:moveTo>
                    <a:pt x="17937" y="12202"/>
                  </a:moveTo>
                  <a:cubicBezTo>
                    <a:pt x="16322" y="17006"/>
                    <a:pt x="11161" y="19638"/>
                    <a:pt x="6342" y="18133"/>
                  </a:cubicBezTo>
                  <a:cubicBezTo>
                    <a:pt x="1545" y="16506"/>
                    <a:pt x="-1069" y="11345"/>
                    <a:pt x="431" y="6500"/>
                  </a:cubicBezTo>
                  <a:cubicBezTo>
                    <a:pt x="2137" y="1779"/>
                    <a:pt x="7205" y="-810"/>
                    <a:pt x="12026" y="570"/>
                  </a:cubicBezTo>
                  <a:cubicBezTo>
                    <a:pt x="16823" y="2196"/>
                    <a:pt x="19437" y="7358"/>
                    <a:pt x="17937" y="12202"/>
                  </a:cubicBezTo>
                  <a:close/>
                </a:path>
              </a:pathLst>
            </a:custGeom>
            <a:solidFill>
              <a:srgbClr val="D7CA91">
                <a:alpha val="9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7"/>
            <p:cNvSpPr/>
            <p:nvPr/>
          </p:nvSpPr>
          <p:spPr>
            <a:xfrm>
              <a:off x="8522865" y="4372263"/>
              <a:ext cx="62956" cy="63130"/>
            </a:xfrm>
            <a:custGeom>
              <a:avLst/>
              <a:gdLst/>
              <a:ahLst/>
              <a:cxnLst/>
              <a:rect l="l" t="t" r="r" b="b"/>
              <a:pathLst>
                <a:path w="28912" h="28992" extrusionOk="0">
                  <a:moveTo>
                    <a:pt x="28190" y="18955"/>
                  </a:moveTo>
                  <a:cubicBezTo>
                    <a:pt x="25803" y="26630"/>
                    <a:pt x="17664" y="30914"/>
                    <a:pt x="10003" y="28535"/>
                  </a:cubicBezTo>
                  <a:cubicBezTo>
                    <a:pt x="2455" y="26035"/>
                    <a:pt x="-1705" y="17904"/>
                    <a:pt x="682" y="10288"/>
                  </a:cubicBezTo>
                  <a:cubicBezTo>
                    <a:pt x="3046" y="2713"/>
                    <a:pt x="11072" y="-1508"/>
                    <a:pt x="18619" y="857"/>
                  </a:cubicBezTo>
                  <a:cubicBezTo>
                    <a:pt x="18710" y="882"/>
                    <a:pt x="18778" y="909"/>
                    <a:pt x="18870" y="937"/>
                  </a:cubicBezTo>
                  <a:cubicBezTo>
                    <a:pt x="26327" y="3181"/>
                    <a:pt x="30554" y="11064"/>
                    <a:pt x="28326" y="18545"/>
                  </a:cubicBezTo>
                  <a:cubicBezTo>
                    <a:pt x="28282" y="18682"/>
                    <a:pt x="28236" y="18819"/>
                    <a:pt x="28190" y="18955"/>
                  </a:cubicBezTo>
                  <a:close/>
                </a:path>
              </a:pathLst>
            </a:custGeom>
            <a:solidFill>
              <a:srgbClr val="D7CA91">
                <a:alpha val="9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7"/>
            <p:cNvSpPr/>
            <p:nvPr/>
          </p:nvSpPr>
          <p:spPr>
            <a:xfrm>
              <a:off x="8148024" y="4535914"/>
              <a:ext cx="27767" cy="27876"/>
            </a:xfrm>
            <a:custGeom>
              <a:avLst/>
              <a:gdLst/>
              <a:ahLst/>
              <a:cxnLst/>
              <a:rect l="l" t="t" r="r" b="b"/>
              <a:pathLst>
                <a:path w="12752" h="12802" extrusionOk="0">
                  <a:moveTo>
                    <a:pt x="12409" y="8539"/>
                  </a:moveTo>
                  <a:cubicBezTo>
                    <a:pt x="11478" y="11808"/>
                    <a:pt x="8067" y="13698"/>
                    <a:pt x="4816" y="12763"/>
                  </a:cubicBezTo>
                  <a:cubicBezTo>
                    <a:pt x="4702" y="12727"/>
                    <a:pt x="4566" y="12688"/>
                    <a:pt x="4453" y="12645"/>
                  </a:cubicBezTo>
                  <a:cubicBezTo>
                    <a:pt x="1202" y="11707"/>
                    <a:pt x="-686" y="8298"/>
                    <a:pt x="247" y="5029"/>
                  </a:cubicBezTo>
                  <a:cubicBezTo>
                    <a:pt x="269" y="4906"/>
                    <a:pt x="315" y="4783"/>
                    <a:pt x="361" y="4662"/>
                  </a:cubicBezTo>
                  <a:cubicBezTo>
                    <a:pt x="1293" y="1393"/>
                    <a:pt x="4702" y="-498"/>
                    <a:pt x="7953" y="440"/>
                  </a:cubicBezTo>
                  <a:cubicBezTo>
                    <a:pt x="8067" y="474"/>
                    <a:pt x="8203" y="513"/>
                    <a:pt x="8317" y="556"/>
                  </a:cubicBezTo>
                  <a:cubicBezTo>
                    <a:pt x="11568" y="1494"/>
                    <a:pt x="13455" y="4904"/>
                    <a:pt x="12523" y="8172"/>
                  </a:cubicBezTo>
                  <a:cubicBezTo>
                    <a:pt x="12500" y="8295"/>
                    <a:pt x="12455" y="8418"/>
                    <a:pt x="12409" y="8539"/>
                  </a:cubicBezTo>
                  <a:close/>
                </a:path>
              </a:pathLst>
            </a:custGeom>
            <a:solidFill>
              <a:srgbClr val="A0C3CA">
                <a:alpha val="86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7"/>
            <p:cNvSpPr/>
            <p:nvPr/>
          </p:nvSpPr>
          <p:spPr>
            <a:xfrm>
              <a:off x="6657996" y="2348500"/>
              <a:ext cx="93064" cy="93369"/>
            </a:xfrm>
            <a:custGeom>
              <a:avLst/>
              <a:gdLst/>
              <a:ahLst/>
              <a:cxnLst/>
              <a:rect l="l" t="t" r="r" b="b"/>
              <a:pathLst>
                <a:path w="42739" h="42879" extrusionOk="0">
                  <a:moveTo>
                    <a:pt x="42740" y="21440"/>
                  </a:moveTo>
                  <a:cubicBezTo>
                    <a:pt x="42740" y="33281"/>
                    <a:pt x="33173" y="42880"/>
                    <a:pt x="21370" y="42880"/>
                  </a:cubicBezTo>
                  <a:cubicBezTo>
                    <a:pt x="9567" y="42880"/>
                    <a:pt x="0" y="33281"/>
                    <a:pt x="0" y="21440"/>
                  </a:cubicBezTo>
                  <a:cubicBezTo>
                    <a:pt x="0" y="9599"/>
                    <a:pt x="9567" y="0"/>
                    <a:pt x="21370" y="0"/>
                  </a:cubicBezTo>
                  <a:cubicBezTo>
                    <a:pt x="33173" y="0"/>
                    <a:pt x="42740" y="9599"/>
                    <a:pt x="42740" y="21440"/>
                  </a:cubicBezTo>
                  <a:close/>
                </a:path>
              </a:pathLst>
            </a:custGeom>
            <a:solidFill>
              <a:srgbClr val="E2D8BD">
                <a:alpha val="86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7"/>
            <p:cNvSpPr/>
            <p:nvPr/>
          </p:nvSpPr>
          <p:spPr>
            <a:xfrm>
              <a:off x="6667752" y="1049376"/>
              <a:ext cx="121062" cy="120564"/>
            </a:xfrm>
            <a:custGeom>
              <a:avLst/>
              <a:gdLst/>
              <a:ahLst/>
              <a:cxnLst/>
              <a:rect l="l" t="t" r="r" b="b"/>
              <a:pathLst>
                <a:path w="55597" h="55368" extrusionOk="0">
                  <a:moveTo>
                    <a:pt x="54406" y="36242"/>
                  </a:moveTo>
                  <a:cubicBezTo>
                    <a:pt x="49746" y="50839"/>
                    <a:pt x="34195" y="58891"/>
                    <a:pt x="19623" y="54261"/>
                  </a:cubicBezTo>
                  <a:cubicBezTo>
                    <a:pt x="5005" y="49767"/>
                    <a:pt x="-3225" y="34258"/>
                    <a:pt x="1209" y="19592"/>
                  </a:cubicBezTo>
                  <a:cubicBezTo>
                    <a:pt x="5732" y="5040"/>
                    <a:pt x="21169" y="-3080"/>
                    <a:pt x="35673" y="1459"/>
                  </a:cubicBezTo>
                  <a:cubicBezTo>
                    <a:pt x="35765" y="1505"/>
                    <a:pt x="35878" y="1527"/>
                    <a:pt x="35992" y="1573"/>
                  </a:cubicBezTo>
                  <a:cubicBezTo>
                    <a:pt x="50609" y="6066"/>
                    <a:pt x="58838" y="21576"/>
                    <a:pt x="54406" y="36242"/>
                  </a:cubicBezTo>
                  <a:close/>
                </a:path>
              </a:pathLst>
            </a:custGeom>
            <a:solidFill>
              <a:srgbClr val="A0C3CA">
                <a:alpha val="7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7"/>
            <p:cNvSpPr/>
            <p:nvPr/>
          </p:nvSpPr>
          <p:spPr>
            <a:xfrm>
              <a:off x="6622865" y="1552249"/>
              <a:ext cx="149498" cy="149991"/>
            </a:xfrm>
            <a:custGeom>
              <a:avLst/>
              <a:gdLst/>
              <a:ahLst/>
              <a:cxnLst/>
              <a:rect l="l" t="t" r="r" b="b"/>
              <a:pathLst>
                <a:path w="68656" h="68882" extrusionOk="0">
                  <a:moveTo>
                    <a:pt x="68665" y="34641"/>
                  </a:moveTo>
                  <a:cubicBezTo>
                    <a:pt x="68665" y="53664"/>
                    <a:pt x="53296" y="69083"/>
                    <a:pt x="34337" y="69083"/>
                  </a:cubicBezTo>
                  <a:cubicBezTo>
                    <a:pt x="15423" y="68968"/>
                    <a:pt x="122" y="53618"/>
                    <a:pt x="9" y="34641"/>
                  </a:cubicBezTo>
                  <a:cubicBezTo>
                    <a:pt x="9" y="15619"/>
                    <a:pt x="15377" y="201"/>
                    <a:pt x="34337" y="201"/>
                  </a:cubicBezTo>
                  <a:cubicBezTo>
                    <a:pt x="53160" y="64"/>
                    <a:pt x="68529" y="15300"/>
                    <a:pt x="68665" y="34186"/>
                  </a:cubicBezTo>
                  <a:cubicBezTo>
                    <a:pt x="68665" y="34345"/>
                    <a:pt x="68665" y="34482"/>
                    <a:pt x="68665" y="34641"/>
                  </a:cubicBezTo>
                  <a:close/>
                </a:path>
              </a:pathLst>
            </a:custGeom>
            <a:solidFill>
              <a:srgbClr val="C5A57E">
                <a:alpha val="9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7"/>
            <p:cNvSpPr/>
            <p:nvPr/>
          </p:nvSpPr>
          <p:spPr>
            <a:xfrm>
              <a:off x="6399678" y="689626"/>
              <a:ext cx="146740" cy="148423"/>
            </a:xfrm>
            <a:custGeom>
              <a:avLst/>
              <a:gdLst/>
              <a:ahLst/>
              <a:cxnLst/>
              <a:rect l="l" t="t" r="r" b="b"/>
              <a:pathLst>
                <a:path w="67389" h="68162" extrusionOk="0">
                  <a:moveTo>
                    <a:pt x="65498" y="45068"/>
                  </a:moveTo>
                  <a:cubicBezTo>
                    <a:pt x="59747" y="62745"/>
                    <a:pt x="40855" y="72415"/>
                    <a:pt x="23214" y="66736"/>
                  </a:cubicBezTo>
                  <a:cubicBezTo>
                    <a:pt x="5640" y="61080"/>
                    <a:pt x="-4021" y="42194"/>
                    <a:pt x="1616" y="24563"/>
                  </a:cubicBezTo>
                  <a:cubicBezTo>
                    <a:pt x="1616" y="24563"/>
                    <a:pt x="1616" y="24540"/>
                    <a:pt x="1616" y="24540"/>
                  </a:cubicBezTo>
                  <a:cubicBezTo>
                    <a:pt x="6800" y="6636"/>
                    <a:pt x="25488" y="-3651"/>
                    <a:pt x="43333" y="1549"/>
                  </a:cubicBezTo>
                  <a:cubicBezTo>
                    <a:pt x="43515" y="1618"/>
                    <a:pt x="43720" y="1663"/>
                    <a:pt x="43902" y="1732"/>
                  </a:cubicBezTo>
                  <a:cubicBezTo>
                    <a:pt x="61612" y="7365"/>
                    <a:pt x="71433" y="26342"/>
                    <a:pt x="65817" y="44110"/>
                  </a:cubicBezTo>
                  <a:cubicBezTo>
                    <a:pt x="65726" y="44429"/>
                    <a:pt x="65612" y="44749"/>
                    <a:pt x="65498" y="45068"/>
                  </a:cubicBezTo>
                  <a:close/>
                </a:path>
              </a:pathLst>
            </a:custGeom>
            <a:solidFill>
              <a:srgbClr val="A0C3CA">
                <a:alpha val="7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7"/>
            <p:cNvSpPr/>
            <p:nvPr/>
          </p:nvSpPr>
          <p:spPr>
            <a:xfrm>
              <a:off x="7547273" y="3838529"/>
              <a:ext cx="50104" cy="50551"/>
            </a:xfrm>
            <a:custGeom>
              <a:avLst/>
              <a:gdLst/>
              <a:ahLst/>
              <a:cxnLst/>
              <a:rect l="l" t="t" r="r" b="b"/>
              <a:pathLst>
                <a:path w="23010" h="23215" extrusionOk="0">
                  <a:moveTo>
                    <a:pt x="22449" y="15346"/>
                  </a:moveTo>
                  <a:cubicBezTo>
                    <a:pt x="20607" y="21368"/>
                    <a:pt x="14264" y="24757"/>
                    <a:pt x="8262" y="22912"/>
                  </a:cubicBezTo>
                  <a:cubicBezTo>
                    <a:pt x="8217" y="22901"/>
                    <a:pt x="8171" y="22887"/>
                    <a:pt x="8126" y="22873"/>
                  </a:cubicBezTo>
                  <a:cubicBezTo>
                    <a:pt x="2102" y="21067"/>
                    <a:pt x="-1309" y="14712"/>
                    <a:pt x="488" y="8677"/>
                  </a:cubicBezTo>
                  <a:cubicBezTo>
                    <a:pt x="532" y="8543"/>
                    <a:pt x="578" y="8408"/>
                    <a:pt x="624" y="8276"/>
                  </a:cubicBezTo>
                  <a:cubicBezTo>
                    <a:pt x="2579" y="2175"/>
                    <a:pt x="9081" y="-1192"/>
                    <a:pt x="15174" y="749"/>
                  </a:cubicBezTo>
                  <a:cubicBezTo>
                    <a:pt x="21175" y="2806"/>
                    <a:pt x="24404" y="9305"/>
                    <a:pt x="22449" y="15346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7"/>
            <p:cNvSpPr/>
            <p:nvPr/>
          </p:nvSpPr>
          <p:spPr>
            <a:xfrm>
              <a:off x="8038452" y="4496977"/>
              <a:ext cx="44552" cy="45194"/>
            </a:xfrm>
            <a:custGeom>
              <a:avLst/>
              <a:gdLst/>
              <a:ahLst/>
              <a:cxnLst/>
              <a:rect l="l" t="t" r="r" b="b"/>
              <a:pathLst>
                <a:path w="20460" h="20755" extrusionOk="0">
                  <a:moveTo>
                    <a:pt x="20461" y="10948"/>
                  </a:moveTo>
                  <a:lnTo>
                    <a:pt x="14096" y="7071"/>
                  </a:lnTo>
                  <a:lnTo>
                    <a:pt x="13641" y="0"/>
                  </a:lnTo>
                  <a:lnTo>
                    <a:pt x="8185" y="4562"/>
                  </a:lnTo>
                  <a:lnTo>
                    <a:pt x="1138" y="2737"/>
                  </a:lnTo>
                  <a:lnTo>
                    <a:pt x="3866" y="9580"/>
                  </a:lnTo>
                  <a:lnTo>
                    <a:pt x="0" y="15738"/>
                  </a:lnTo>
                  <a:lnTo>
                    <a:pt x="7275" y="15054"/>
                  </a:lnTo>
                  <a:lnTo>
                    <a:pt x="11822" y="20756"/>
                  </a:lnTo>
                  <a:lnTo>
                    <a:pt x="13641" y="13685"/>
                  </a:lnTo>
                  <a:lnTo>
                    <a:pt x="20461" y="10948"/>
                  </a:lnTo>
                  <a:close/>
                </a:path>
              </a:pathLst>
            </a:custGeom>
            <a:solidFill>
              <a:srgbClr val="FFFFFF">
                <a:alpha val="4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7"/>
            <p:cNvSpPr/>
            <p:nvPr/>
          </p:nvSpPr>
          <p:spPr>
            <a:xfrm>
              <a:off x="7751475" y="3825827"/>
              <a:ext cx="56929" cy="25825"/>
            </a:xfrm>
            <a:custGeom>
              <a:avLst/>
              <a:gdLst/>
              <a:ahLst/>
              <a:cxnLst/>
              <a:rect l="l" t="t" r="r" b="b"/>
              <a:pathLst>
                <a:path w="26144" h="11860" extrusionOk="0">
                  <a:moveTo>
                    <a:pt x="20470" y="9779"/>
                  </a:moveTo>
                  <a:lnTo>
                    <a:pt x="20470" y="9779"/>
                  </a:lnTo>
                  <a:lnTo>
                    <a:pt x="19333" y="8183"/>
                  </a:ln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6130"/>
                  </a:lnTo>
                  <a:lnTo>
                    <a:pt x="19333" y="4533"/>
                  </a:lnTo>
                  <a:lnTo>
                    <a:pt x="19333" y="6586"/>
                  </a:lnTo>
                  <a:cubicBezTo>
                    <a:pt x="19333" y="6586"/>
                    <a:pt x="19333" y="6586"/>
                    <a:pt x="19333" y="6586"/>
                  </a:cubicBezTo>
                  <a:cubicBezTo>
                    <a:pt x="19333" y="6586"/>
                    <a:pt x="19333" y="6586"/>
                    <a:pt x="19333" y="6586"/>
                  </a:cubicBezTo>
                  <a:lnTo>
                    <a:pt x="19333" y="6586"/>
                  </a:lnTo>
                  <a:lnTo>
                    <a:pt x="19333" y="6586"/>
                  </a:lnTo>
                  <a:lnTo>
                    <a:pt x="19333" y="3165"/>
                  </a:lnTo>
                  <a:lnTo>
                    <a:pt x="19333" y="1796"/>
                  </a:lnTo>
                  <a:lnTo>
                    <a:pt x="19333" y="3621"/>
                  </a:lnTo>
                  <a:lnTo>
                    <a:pt x="19333" y="3621"/>
                  </a:lnTo>
                  <a:cubicBezTo>
                    <a:pt x="19333" y="3621"/>
                    <a:pt x="19333" y="3621"/>
                    <a:pt x="19333" y="3621"/>
                  </a:cubicBezTo>
                  <a:lnTo>
                    <a:pt x="19333" y="3621"/>
                  </a:lnTo>
                  <a:lnTo>
                    <a:pt x="17969" y="3621"/>
                  </a:lnTo>
                  <a:cubicBezTo>
                    <a:pt x="17969" y="3621"/>
                    <a:pt x="17969" y="3621"/>
                    <a:pt x="17969" y="3621"/>
                  </a:cubicBezTo>
                  <a:lnTo>
                    <a:pt x="17969" y="3621"/>
                  </a:lnTo>
                  <a:lnTo>
                    <a:pt x="17969" y="2252"/>
                  </a:lnTo>
                  <a:lnTo>
                    <a:pt x="17969" y="200"/>
                  </a:lnTo>
                  <a:lnTo>
                    <a:pt x="17969" y="2025"/>
                  </a:lnTo>
                  <a:lnTo>
                    <a:pt x="19333" y="5218"/>
                  </a:lnTo>
                  <a:lnTo>
                    <a:pt x="19333" y="5218"/>
                  </a:lnTo>
                  <a:cubicBezTo>
                    <a:pt x="19333" y="5218"/>
                    <a:pt x="19333" y="5218"/>
                    <a:pt x="19333" y="5218"/>
                  </a:cubicBezTo>
                  <a:cubicBezTo>
                    <a:pt x="19333" y="5218"/>
                    <a:pt x="19333" y="5218"/>
                    <a:pt x="19333" y="5218"/>
                  </a:cubicBezTo>
                  <a:lnTo>
                    <a:pt x="19333" y="5218"/>
                  </a:lnTo>
                  <a:lnTo>
                    <a:pt x="19333" y="3621"/>
                  </a:lnTo>
                  <a:lnTo>
                    <a:pt x="19333" y="5218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19333" y="7270"/>
                  </a:lnTo>
                  <a:lnTo>
                    <a:pt x="19333" y="9095"/>
                  </a:lnTo>
                  <a:cubicBezTo>
                    <a:pt x="19333" y="9095"/>
                    <a:pt x="19333" y="9095"/>
                    <a:pt x="19333" y="9095"/>
                  </a:cubicBezTo>
                  <a:cubicBezTo>
                    <a:pt x="19333" y="9095"/>
                    <a:pt x="19333" y="9095"/>
                    <a:pt x="19333" y="9095"/>
                  </a:cubicBezTo>
                  <a:lnTo>
                    <a:pt x="19333" y="9095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21378" y="7270"/>
                  </a:lnTo>
                  <a:lnTo>
                    <a:pt x="21378" y="5446"/>
                  </a:ln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lnTo>
                    <a:pt x="22742" y="5446"/>
                  </a:lnTo>
                  <a:lnTo>
                    <a:pt x="22742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cubicBezTo>
                    <a:pt x="20925" y="3849"/>
                    <a:pt x="20925" y="3849"/>
                    <a:pt x="20925" y="3849"/>
                  </a:cubicBez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2289" y="3849"/>
                  </a:lnTo>
                  <a:lnTo>
                    <a:pt x="23653" y="2025"/>
                  </a:lnTo>
                  <a:lnTo>
                    <a:pt x="21606" y="2025"/>
                  </a:lnTo>
                  <a:lnTo>
                    <a:pt x="19333" y="4533"/>
                  </a:lnTo>
                  <a:lnTo>
                    <a:pt x="19333" y="4533"/>
                  </a:lnTo>
                  <a:cubicBezTo>
                    <a:pt x="19333" y="4533"/>
                    <a:pt x="19333" y="4533"/>
                    <a:pt x="19333" y="4533"/>
                  </a:cubicBezTo>
                  <a:lnTo>
                    <a:pt x="19333" y="4533"/>
                  </a:lnTo>
                  <a:lnTo>
                    <a:pt x="19333" y="4533"/>
                  </a:lnTo>
                  <a:lnTo>
                    <a:pt x="19333" y="2937"/>
                  </a:lnTo>
                  <a:lnTo>
                    <a:pt x="3419" y="2937"/>
                  </a:lnTo>
                  <a:lnTo>
                    <a:pt x="2055" y="4533"/>
                  </a:lnTo>
                  <a:lnTo>
                    <a:pt x="2055" y="4533"/>
                  </a:lnTo>
                  <a:cubicBezTo>
                    <a:pt x="2055" y="4533"/>
                    <a:pt x="2055" y="4533"/>
                    <a:pt x="2055" y="4533"/>
                  </a:cubicBezTo>
                  <a:lnTo>
                    <a:pt x="2055" y="4533"/>
                  </a:lnTo>
                  <a:lnTo>
                    <a:pt x="2055" y="4533"/>
                  </a:lnTo>
                  <a:lnTo>
                    <a:pt x="2055" y="4533"/>
                  </a:lnTo>
                  <a:lnTo>
                    <a:pt x="9" y="4533"/>
                  </a:lnTo>
                  <a:lnTo>
                    <a:pt x="9" y="4533"/>
                  </a:lnTo>
                  <a:lnTo>
                    <a:pt x="9" y="4533"/>
                  </a:lnTo>
                  <a:cubicBezTo>
                    <a:pt x="9" y="4533"/>
                    <a:pt x="9" y="4533"/>
                    <a:pt x="9" y="4533"/>
                  </a:cubicBezTo>
                  <a:lnTo>
                    <a:pt x="1600" y="4533"/>
                  </a:lnTo>
                  <a:lnTo>
                    <a:pt x="1600" y="4533"/>
                  </a:lnTo>
                  <a:cubicBezTo>
                    <a:pt x="1600" y="4533"/>
                    <a:pt x="1600" y="4533"/>
                    <a:pt x="1600" y="4533"/>
                  </a:cubicBezTo>
                  <a:lnTo>
                    <a:pt x="1600" y="4533"/>
                  </a:lnTo>
                  <a:lnTo>
                    <a:pt x="3192" y="5902"/>
                  </a:lnTo>
                  <a:lnTo>
                    <a:pt x="3419" y="5902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4328" y="6814"/>
                  </a:lnTo>
                  <a:lnTo>
                    <a:pt x="6147" y="6814"/>
                  </a:lnTo>
                  <a:lnTo>
                    <a:pt x="4783" y="6814"/>
                  </a:lnTo>
                  <a:lnTo>
                    <a:pt x="2964" y="6814"/>
                  </a:lnTo>
                  <a:lnTo>
                    <a:pt x="2964" y="6814"/>
                  </a:lnTo>
                  <a:lnTo>
                    <a:pt x="2964" y="6814"/>
                  </a:lnTo>
                  <a:cubicBezTo>
                    <a:pt x="2964" y="6814"/>
                    <a:pt x="2964" y="6814"/>
                    <a:pt x="2964" y="6814"/>
                  </a:cubicBezTo>
                  <a:cubicBezTo>
                    <a:pt x="2964" y="6814"/>
                    <a:pt x="2964" y="6814"/>
                    <a:pt x="2964" y="6814"/>
                  </a:cubicBezTo>
                  <a:lnTo>
                    <a:pt x="2964" y="6814"/>
                  </a:lnTo>
                  <a:lnTo>
                    <a:pt x="2964" y="6814"/>
                  </a:lnTo>
                  <a:lnTo>
                    <a:pt x="5238" y="6814"/>
                  </a:lnTo>
                  <a:lnTo>
                    <a:pt x="5238" y="5218"/>
                  </a:lnTo>
                  <a:lnTo>
                    <a:pt x="1828" y="5218"/>
                  </a:lnTo>
                  <a:lnTo>
                    <a:pt x="1828" y="5218"/>
                  </a:lnTo>
                  <a:lnTo>
                    <a:pt x="1828" y="5218"/>
                  </a:lnTo>
                  <a:cubicBezTo>
                    <a:pt x="1828" y="5218"/>
                    <a:pt x="1828" y="5218"/>
                    <a:pt x="1828" y="5218"/>
                  </a:cubicBezTo>
                  <a:cubicBezTo>
                    <a:pt x="1828" y="5218"/>
                    <a:pt x="1828" y="5218"/>
                    <a:pt x="1828" y="5218"/>
                  </a:cubicBezTo>
                  <a:lnTo>
                    <a:pt x="3647" y="5218"/>
                  </a:lnTo>
                  <a:lnTo>
                    <a:pt x="3647" y="3849"/>
                  </a:lnTo>
                  <a:lnTo>
                    <a:pt x="1600" y="3849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464" y="2025"/>
                  </a:lnTo>
                  <a:lnTo>
                    <a:pt x="464" y="2025"/>
                  </a:lnTo>
                  <a:lnTo>
                    <a:pt x="1600" y="2025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1600" y="3849"/>
                  </a:lnTo>
                  <a:lnTo>
                    <a:pt x="1600" y="5902"/>
                  </a:lnTo>
                  <a:lnTo>
                    <a:pt x="2737" y="7499"/>
                  </a:lnTo>
                  <a:lnTo>
                    <a:pt x="2737" y="5446"/>
                  </a:lnTo>
                  <a:cubicBezTo>
                    <a:pt x="2737" y="5446"/>
                    <a:pt x="2737" y="5446"/>
                    <a:pt x="2737" y="5446"/>
                  </a:cubicBezTo>
                  <a:lnTo>
                    <a:pt x="2737" y="5446"/>
                  </a:lnTo>
                  <a:lnTo>
                    <a:pt x="2737" y="5446"/>
                  </a:lnTo>
                  <a:lnTo>
                    <a:pt x="2737" y="8867"/>
                  </a:lnTo>
                  <a:lnTo>
                    <a:pt x="3874" y="10464"/>
                  </a:lnTo>
                  <a:lnTo>
                    <a:pt x="3874" y="8639"/>
                  </a:lnTo>
                  <a:lnTo>
                    <a:pt x="3874" y="8639"/>
                  </a:lnTo>
                  <a:cubicBezTo>
                    <a:pt x="3874" y="8639"/>
                    <a:pt x="3874" y="8639"/>
                    <a:pt x="3874" y="8639"/>
                  </a:cubicBezTo>
                  <a:lnTo>
                    <a:pt x="5238" y="8639"/>
                  </a:lnTo>
                  <a:lnTo>
                    <a:pt x="5238" y="8639"/>
                  </a:lnTo>
                  <a:lnTo>
                    <a:pt x="5238" y="8639"/>
                  </a:lnTo>
                  <a:lnTo>
                    <a:pt x="5238" y="10007"/>
                  </a:lnTo>
                  <a:lnTo>
                    <a:pt x="5238" y="12060"/>
                  </a:lnTo>
                  <a:lnTo>
                    <a:pt x="5238" y="10235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cubicBezTo>
                    <a:pt x="5238" y="7042"/>
                    <a:pt x="5238" y="7042"/>
                    <a:pt x="5238" y="7042"/>
                  </a:cubicBezTo>
                  <a:lnTo>
                    <a:pt x="5238" y="7042"/>
                  </a:lnTo>
                  <a:lnTo>
                    <a:pt x="5238" y="8867"/>
                  </a:lnTo>
                  <a:lnTo>
                    <a:pt x="5238" y="7270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5238" y="5218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3192" y="5218"/>
                  </a:lnTo>
                  <a:lnTo>
                    <a:pt x="3192" y="6814"/>
                  </a:lnTo>
                  <a:lnTo>
                    <a:pt x="5011" y="6814"/>
                  </a:lnTo>
                  <a:cubicBezTo>
                    <a:pt x="5011" y="6814"/>
                    <a:pt x="5011" y="6814"/>
                    <a:pt x="5011" y="6814"/>
                  </a:cubicBezTo>
                  <a:lnTo>
                    <a:pt x="5011" y="6814"/>
                  </a:lnTo>
                  <a:lnTo>
                    <a:pt x="5011" y="6814"/>
                  </a:lnTo>
                  <a:lnTo>
                    <a:pt x="5011" y="6814"/>
                  </a:lnTo>
                  <a:lnTo>
                    <a:pt x="1600" y="6814"/>
                  </a:lnTo>
                  <a:lnTo>
                    <a:pt x="1600" y="8411"/>
                  </a:lnTo>
                  <a:lnTo>
                    <a:pt x="3419" y="8411"/>
                  </a:ln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lnTo>
                    <a:pt x="3419" y="8411"/>
                  </a:lnTo>
                  <a:lnTo>
                    <a:pt x="3419" y="8411"/>
                  </a:lnTo>
                  <a:lnTo>
                    <a:pt x="2055" y="8411"/>
                  </a:lnTo>
                  <a:lnTo>
                    <a:pt x="691" y="10235"/>
                  </a:lnTo>
                  <a:lnTo>
                    <a:pt x="2737" y="10235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3419" y="9095"/>
                  </a:lnTo>
                  <a:lnTo>
                    <a:pt x="5466" y="9095"/>
                  </a:lnTo>
                  <a:lnTo>
                    <a:pt x="5466" y="7499"/>
                  </a:lnTo>
                  <a:lnTo>
                    <a:pt x="5466" y="7499"/>
                  </a:lnTo>
                  <a:cubicBezTo>
                    <a:pt x="5466" y="7499"/>
                    <a:pt x="5466" y="7499"/>
                    <a:pt x="6602" y="7499"/>
                  </a:cubicBezTo>
                  <a:lnTo>
                    <a:pt x="6602" y="7499"/>
                  </a:lnTo>
                  <a:lnTo>
                    <a:pt x="6602" y="7499"/>
                  </a:lnTo>
                  <a:lnTo>
                    <a:pt x="6602" y="7499"/>
                  </a:ln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4561" y="6130"/>
                  </a:lnTo>
                  <a:lnTo>
                    <a:pt x="22742" y="6130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2970" y="7499"/>
                  </a:lnTo>
                  <a:lnTo>
                    <a:pt x="20242" y="5218"/>
                  </a:lnTo>
                  <a:lnTo>
                    <a:pt x="18650" y="5218"/>
                  </a:lnTo>
                  <a:lnTo>
                    <a:pt x="20014" y="5218"/>
                  </a:ln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cubicBezTo>
                    <a:pt x="21152" y="5218"/>
                    <a:pt x="21152" y="5218"/>
                    <a:pt x="21152" y="5218"/>
                  </a:cubicBez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lnTo>
                    <a:pt x="20014" y="5218"/>
                  </a:lnTo>
                  <a:lnTo>
                    <a:pt x="20014" y="5218"/>
                  </a:lnTo>
                  <a:lnTo>
                    <a:pt x="17742" y="5218"/>
                  </a:lnTo>
                  <a:lnTo>
                    <a:pt x="18878" y="6814"/>
                  </a:lnTo>
                  <a:lnTo>
                    <a:pt x="22289" y="6814"/>
                  </a:lnTo>
                  <a:lnTo>
                    <a:pt x="22289" y="6814"/>
                  </a:lnTo>
                  <a:lnTo>
                    <a:pt x="22289" y="6814"/>
                  </a:lnTo>
                  <a:cubicBezTo>
                    <a:pt x="22289" y="6814"/>
                    <a:pt x="22289" y="6814"/>
                    <a:pt x="22289" y="6814"/>
                  </a:cubicBezTo>
                  <a:lnTo>
                    <a:pt x="20242" y="6814"/>
                  </a:lnTo>
                  <a:lnTo>
                    <a:pt x="20242" y="8183"/>
                  </a:lnTo>
                  <a:lnTo>
                    <a:pt x="22289" y="8183"/>
                  </a:lnTo>
                  <a:lnTo>
                    <a:pt x="22289" y="8183"/>
                  </a:lnTo>
                  <a:lnTo>
                    <a:pt x="22289" y="8183"/>
                  </a:lnTo>
                  <a:cubicBezTo>
                    <a:pt x="22289" y="8183"/>
                    <a:pt x="22289" y="8183"/>
                    <a:pt x="22289" y="8183"/>
                  </a:cubicBezTo>
                  <a:lnTo>
                    <a:pt x="22289" y="8183"/>
                  </a:lnTo>
                  <a:lnTo>
                    <a:pt x="23653" y="10007"/>
                  </a:lnTo>
                  <a:cubicBezTo>
                    <a:pt x="23653" y="10007"/>
                    <a:pt x="23653" y="10007"/>
                    <a:pt x="23653" y="10007"/>
                  </a:cubicBezTo>
                  <a:close/>
                </a:path>
              </a:pathLst>
            </a:custGeom>
            <a:solidFill>
              <a:srgbClr val="FFFFFF">
                <a:alpha val="678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0" name="Google Shape;1020;p7"/>
          <p:cNvSpPr/>
          <p:nvPr/>
        </p:nvSpPr>
        <p:spPr>
          <a:xfrm flipH="1">
            <a:off x="313282" y="1258804"/>
            <a:ext cx="2299859" cy="2170548"/>
          </a:xfrm>
          <a:custGeom>
            <a:avLst/>
            <a:gdLst/>
            <a:ahLst/>
            <a:cxnLst/>
            <a:rect l="l" t="t" r="r" b="b"/>
            <a:pathLst>
              <a:path w="1577948" h="1489227" extrusionOk="0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noFill/>
          <a:ln w="14825" cap="flat" cmpd="sng">
            <a:solidFill>
              <a:srgbClr val="92B1D0">
                <a:alpha val="32940"/>
              </a:srgb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1" name="Google Shape;1021;p7"/>
          <p:cNvSpPr/>
          <p:nvPr/>
        </p:nvSpPr>
        <p:spPr>
          <a:xfrm flipH="1">
            <a:off x="294429" y="2691427"/>
            <a:ext cx="2897972" cy="2935122"/>
          </a:xfrm>
          <a:custGeom>
            <a:avLst/>
            <a:gdLst/>
            <a:ahLst/>
            <a:cxnLst/>
            <a:rect l="l" t="t" r="r" b="b"/>
            <a:pathLst>
              <a:path w="1988317" h="2013806" extrusionOk="0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2" name="Google Shape;1022;p7"/>
          <p:cNvSpPr/>
          <p:nvPr/>
        </p:nvSpPr>
        <p:spPr>
          <a:xfrm flipH="1">
            <a:off x="2084575" y="5989805"/>
            <a:ext cx="966893" cy="868709"/>
          </a:xfrm>
          <a:custGeom>
            <a:avLst/>
            <a:gdLst/>
            <a:ahLst/>
            <a:cxnLst/>
            <a:rect l="l" t="t" r="r" b="b"/>
            <a:pathLst>
              <a:path w="957320" h="860108" extrusionOk="0">
                <a:moveTo>
                  <a:pt x="6602" y="397752"/>
                </a:moveTo>
                <a:lnTo>
                  <a:pt x="107312" y="400033"/>
                </a:lnTo>
                <a:lnTo>
                  <a:pt x="50478" y="341643"/>
                </a:lnTo>
                <a:cubicBezTo>
                  <a:pt x="43135" y="334406"/>
                  <a:pt x="43021" y="322564"/>
                  <a:pt x="50250" y="315194"/>
                </a:cubicBezTo>
                <a:cubicBezTo>
                  <a:pt x="50319" y="315115"/>
                  <a:pt x="50387" y="315035"/>
                  <a:pt x="50478" y="314957"/>
                </a:cubicBezTo>
                <a:cubicBezTo>
                  <a:pt x="57844" y="307622"/>
                  <a:pt x="69711" y="307622"/>
                  <a:pt x="77077" y="314957"/>
                </a:cubicBezTo>
                <a:lnTo>
                  <a:pt x="161873" y="400717"/>
                </a:lnTo>
                <a:lnTo>
                  <a:pt x="230075" y="402314"/>
                </a:lnTo>
                <a:lnTo>
                  <a:pt x="102993" y="270709"/>
                </a:lnTo>
                <a:cubicBezTo>
                  <a:pt x="96991" y="264300"/>
                  <a:pt x="96991" y="254309"/>
                  <a:pt x="102993" y="247900"/>
                </a:cubicBezTo>
                <a:cubicBezTo>
                  <a:pt x="109426" y="241986"/>
                  <a:pt x="119293" y="241986"/>
                  <a:pt x="125726" y="247900"/>
                </a:cubicBezTo>
                <a:lnTo>
                  <a:pt x="277816" y="403682"/>
                </a:lnTo>
                <a:lnTo>
                  <a:pt x="348063" y="405279"/>
                </a:lnTo>
                <a:lnTo>
                  <a:pt x="235531" y="291236"/>
                </a:lnTo>
                <a:cubicBezTo>
                  <a:pt x="229052" y="282409"/>
                  <a:pt x="230938" y="269988"/>
                  <a:pt x="239737" y="263494"/>
                </a:cubicBezTo>
                <a:cubicBezTo>
                  <a:pt x="244488" y="260000"/>
                  <a:pt x="250513" y="258798"/>
                  <a:pt x="256218" y="260217"/>
                </a:cubicBezTo>
                <a:lnTo>
                  <a:pt x="404216" y="318835"/>
                </a:lnTo>
                <a:lnTo>
                  <a:pt x="375571" y="254971"/>
                </a:lnTo>
                <a:lnTo>
                  <a:pt x="173695" y="176738"/>
                </a:lnTo>
                <a:cubicBezTo>
                  <a:pt x="165238" y="173205"/>
                  <a:pt x="161237" y="163459"/>
                  <a:pt x="164738" y="154969"/>
                </a:cubicBezTo>
                <a:cubicBezTo>
                  <a:pt x="168148" y="146749"/>
                  <a:pt x="177401" y="142675"/>
                  <a:pt x="185744" y="145718"/>
                </a:cubicBezTo>
                <a:lnTo>
                  <a:pt x="356248" y="211863"/>
                </a:lnTo>
                <a:lnTo>
                  <a:pt x="328285" y="149367"/>
                </a:lnTo>
                <a:lnTo>
                  <a:pt x="216434" y="103750"/>
                </a:lnTo>
                <a:cubicBezTo>
                  <a:pt x="206773" y="99846"/>
                  <a:pt x="202090" y="88820"/>
                  <a:pt x="205977" y="79120"/>
                </a:cubicBezTo>
                <a:cubicBezTo>
                  <a:pt x="205977" y="79120"/>
                  <a:pt x="205977" y="79117"/>
                  <a:pt x="205977" y="79117"/>
                </a:cubicBezTo>
                <a:cubicBezTo>
                  <a:pt x="209864" y="69542"/>
                  <a:pt x="220709" y="64871"/>
                  <a:pt x="230302" y="68625"/>
                </a:cubicBezTo>
                <a:lnTo>
                  <a:pt x="306233" y="99189"/>
                </a:lnTo>
                <a:lnTo>
                  <a:pt x="265085" y="7955"/>
                </a:lnTo>
                <a:cubicBezTo>
                  <a:pt x="264175" y="5448"/>
                  <a:pt x="264175" y="2706"/>
                  <a:pt x="265085" y="200"/>
                </a:cubicBezTo>
                <a:cubicBezTo>
                  <a:pt x="267608" y="1071"/>
                  <a:pt x="269723" y="2862"/>
                  <a:pt x="270996" y="5218"/>
                </a:cubicBezTo>
                <a:lnTo>
                  <a:pt x="319418" y="93715"/>
                </a:lnTo>
                <a:lnTo>
                  <a:pt x="341016" y="14797"/>
                </a:lnTo>
                <a:cubicBezTo>
                  <a:pt x="343517" y="4645"/>
                  <a:pt x="353724" y="-1559"/>
                  <a:pt x="363840" y="941"/>
                </a:cubicBezTo>
                <a:cubicBezTo>
                  <a:pt x="373957" y="3441"/>
                  <a:pt x="380141" y="13698"/>
                  <a:pt x="377663" y="23850"/>
                </a:cubicBezTo>
                <a:cubicBezTo>
                  <a:pt x="377572" y="24181"/>
                  <a:pt x="377481" y="24507"/>
                  <a:pt x="377390" y="24833"/>
                </a:cubicBezTo>
                <a:lnTo>
                  <a:pt x="345563" y="141156"/>
                </a:lnTo>
                <a:lnTo>
                  <a:pt x="378299" y="201143"/>
                </a:lnTo>
                <a:lnTo>
                  <a:pt x="428769" y="25289"/>
                </a:lnTo>
                <a:cubicBezTo>
                  <a:pt x="431928" y="16658"/>
                  <a:pt x="441477" y="12231"/>
                  <a:pt x="450070" y="15404"/>
                </a:cubicBezTo>
                <a:cubicBezTo>
                  <a:pt x="457776" y="18248"/>
                  <a:pt x="462255" y="26334"/>
                  <a:pt x="460596" y="34413"/>
                </a:cubicBezTo>
                <a:lnTo>
                  <a:pt x="401033" y="242426"/>
                </a:lnTo>
                <a:lnTo>
                  <a:pt x="434906" y="304237"/>
                </a:lnTo>
                <a:lnTo>
                  <a:pt x="477646" y="149596"/>
                </a:lnTo>
                <a:cubicBezTo>
                  <a:pt x="482034" y="139560"/>
                  <a:pt x="493696" y="134998"/>
                  <a:pt x="503699" y="139402"/>
                </a:cubicBezTo>
                <a:cubicBezTo>
                  <a:pt x="509019" y="141743"/>
                  <a:pt x="513042" y="146302"/>
                  <a:pt x="514702" y="151876"/>
                </a:cubicBezTo>
                <a:lnTo>
                  <a:pt x="537436" y="311536"/>
                </a:lnTo>
                <a:lnTo>
                  <a:pt x="578584" y="254515"/>
                </a:lnTo>
                <a:lnTo>
                  <a:pt x="545166" y="40571"/>
                </a:lnTo>
                <a:cubicBezTo>
                  <a:pt x="543188" y="31593"/>
                  <a:pt x="548825" y="22700"/>
                  <a:pt x="557760" y="20705"/>
                </a:cubicBezTo>
                <a:cubicBezTo>
                  <a:pt x="566717" y="18709"/>
                  <a:pt x="575583" y="24368"/>
                  <a:pt x="577561" y="33343"/>
                </a:cubicBezTo>
                <a:cubicBezTo>
                  <a:pt x="577720" y="34073"/>
                  <a:pt x="577834" y="34809"/>
                  <a:pt x="577902" y="35553"/>
                </a:cubicBezTo>
                <a:lnTo>
                  <a:pt x="606092" y="216424"/>
                </a:lnTo>
                <a:lnTo>
                  <a:pt x="646331" y="159175"/>
                </a:lnTo>
                <a:lnTo>
                  <a:pt x="629280" y="39659"/>
                </a:lnTo>
                <a:cubicBezTo>
                  <a:pt x="627825" y="29392"/>
                  <a:pt x="634964" y="19895"/>
                  <a:pt x="645194" y="18447"/>
                </a:cubicBezTo>
                <a:cubicBezTo>
                  <a:pt x="655424" y="16998"/>
                  <a:pt x="664882" y="24146"/>
                  <a:pt x="666336" y="34413"/>
                </a:cubicBezTo>
                <a:lnTo>
                  <a:pt x="678158" y="115383"/>
                </a:lnTo>
                <a:lnTo>
                  <a:pt x="737039" y="33728"/>
                </a:lnTo>
                <a:cubicBezTo>
                  <a:pt x="738653" y="31541"/>
                  <a:pt x="740994" y="30004"/>
                  <a:pt x="743631" y="29395"/>
                </a:cubicBezTo>
                <a:cubicBezTo>
                  <a:pt x="744063" y="32061"/>
                  <a:pt x="743586" y="34796"/>
                  <a:pt x="742267" y="37150"/>
                </a:cubicBezTo>
                <a:lnTo>
                  <a:pt x="689980" y="123138"/>
                </a:lnTo>
                <a:lnTo>
                  <a:pt x="769093" y="102610"/>
                </a:lnTo>
                <a:cubicBezTo>
                  <a:pt x="779369" y="100808"/>
                  <a:pt x="789145" y="107699"/>
                  <a:pt x="790941" y="117997"/>
                </a:cubicBezTo>
                <a:cubicBezTo>
                  <a:pt x="792509" y="127100"/>
                  <a:pt x="787326" y="136020"/>
                  <a:pt x="778641" y="139104"/>
                </a:cubicBezTo>
                <a:lnTo>
                  <a:pt x="662017" y="169439"/>
                </a:lnTo>
                <a:lnTo>
                  <a:pt x="626552" y="228057"/>
                </a:lnTo>
                <a:lnTo>
                  <a:pt x="803876" y="182440"/>
                </a:lnTo>
                <a:cubicBezTo>
                  <a:pt x="812833" y="180417"/>
                  <a:pt x="821768" y="185859"/>
                  <a:pt x="824109" y="194756"/>
                </a:cubicBezTo>
                <a:cubicBezTo>
                  <a:pt x="826337" y="203547"/>
                  <a:pt x="821040" y="212483"/>
                  <a:pt x="812288" y="214721"/>
                </a:cubicBezTo>
                <a:cubicBezTo>
                  <a:pt x="812128" y="214757"/>
                  <a:pt x="811992" y="214794"/>
                  <a:pt x="811833" y="214828"/>
                </a:cubicBezTo>
                <a:lnTo>
                  <a:pt x="602000" y="267059"/>
                </a:lnTo>
                <a:lnTo>
                  <a:pt x="565626" y="327274"/>
                </a:lnTo>
                <a:lnTo>
                  <a:pt x="720671" y="287131"/>
                </a:lnTo>
                <a:cubicBezTo>
                  <a:pt x="731514" y="285785"/>
                  <a:pt x="741381" y="293513"/>
                  <a:pt x="742722" y="304390"/>
                </a:cubicBezTo>
                <a:cubicBezTo>
                  <a:pt x="743449" y="310252"/>
                  <a:pt x="741540" y="316132"/>
                  <a:pt x="737493" y="320431"/>
                </a:cubicBezTo>
                <a:lnTo>
                  <a:pt x="611548" y="419876"/>
                </a:lnTo>
                <a:lnTo>
                  <a:pt x="681568" y="427175"/>
                </a:lnTo>
                <a:lnTo>
                  <a:pt x="850026" y="290324"/>
                </a:lnTo>
                <a:cubicBezTo>
                  <a:pt x="857096" y="285069"/>
                  <a:pt x="867008" y="286161"/>
                  <a:pt x="872760" y="292833"/>
                </a:cubicBezTo>
                <a:cubicBezTo>
                  <a:pt x="878057" y="299949"/>
                  <a:pt x="876852" y="309987"/>
                  <a:pt x="870031" y="315641"/>
                </a:cubicBezTo>
                <a:lnTo>
                  <a:pt x="727718" y="429684"/>
                </a:lnTo>
                <a:lnTo>
                  <a:pt x="795919" y="436755"/>
                </a:lnTo>
                <a:lnTo>
                  <a:pt x="891628" y="366504"/>
                </a:lnTo>
                <a:cubicBezTo>
                  <a:pt x="900768" y="361484"/>
                  <a:pt x="912225" y="364851"/>
                  <a:pt x="917250" y="374022"/>
                </a:cubicBezTo>
                <a:cubicBezTo>
                  <a:pt x="921182" y="381243"/>
                  <a:pt x="920023" y="390189"/>
                  <a:pt x="914362" y="396155"/>
                </a:cubicBezTo>
                <a:lnTo>
                  <a:pt x="850253" y="446790"/>
                </a:lnTo>
                <a:lnTo>
                  <a:pt x="950281" y="457054"/>
                </a:lnTo>
                <a:cubicBezTo>
                  <a:pt x="952987" y="457362"/>
                  <a:pt x="955510" y="458660"/>
                  <a:pt x="957330" y="460704"/>
                </a:cubicBezTo>
                <a:cubicBezTo>
                  <a:pt x="955261" y="462330"/>
                  <a:pt x="952692" y="463213"/>
                  <a:pt x="950055" y="463213"/>
                </a:cubicBezTo>
                <a:lnTo>
                  <a:pt x="849344" y="460932"/>
                </a:lnTo>
                <a:lnTo>
                  <a:pt x="906860" y="519093"/>
                </a:lnTo>
                <a:cubicBezTo>
                  <a:pt x="914203" y="526330"/>
                  <a:pt x="914317" y="538173"/>
                  <a:pt x="907087" y="545542"/>
                </a:cubicBezTo>
                <a:cubicBezTo>
                  <a:pt x="907019" y="545622"/>
                  <a:pt x="906951" y="545702"/>
                  <a:pt x="906860" y="545779"/>
                </a:cubicBezTo>
                <a:cubicBezTo>
                  <a:pt x="899495" y="553114"/>
                  <a:pt x="887627" y="553114"/>
                  <a:pt x="880262" y="545779"/>
                </a:cubicBezTo>
                <a:lnTo>
                  <a:pt x="795464" y="459791"/>
                </a:lnTo>
                <a:lnTo>
                  <a:pt x="727263" y="458423"/>
                </a:lnTo>
                <a:lnTo>
                  <a:pt x="854345" y="590028"/>
                </a:lnTo>
                <a:cubicBezTo>
                  <a:pt x="860347" y="596437"/>
                  <a:pt x="860347" y="606427"/>
                  <a:pt x="854345" y="612836"/>
                </a:cubicBezTo>
                <a:cubicBezTo>
                  <a:pt x="847911" y="618750"/>
                  <a:pt x="838045" y="618750"/>
                  <a:pt x="831611" y="612836"/>
                </a:cubicBezTo>
                <a:lnTo>
                  <a:pt x="681113" y="457054"/>
                </a:lnTo>
                <a:lnTo>
                  <a:pt x="609502" y="455686"/>
                </a:lnTo>
                <a:lnTo>
                  <a:pt x="723171" y="569728"/>
                </a:lnTo>
                <a:cubicBezTo>
                  <a:pt x="729604" y="578747"/>
                  <a:pt x="727513" y="591282"/>
                  <a:pt x="718533" y="597728"/>
                </a:cubicBezTo>
                <a:cubicBezTo>
                  <a:pt x="713896" y="601056"/>
                  <a:pt x="708053" y="602237"/>
                  <a:pt x="702483" y="600976"/>
                </a:cubicBezTo>
                <a:lnTo>
                  <a:pt x="553577" y="541674"/>
                </a:lnTo>
                <a:lnTo>
                  <a:pt x="582222" y="605766"/>
                </a:lnTo>
                <a:lnTo>
                  <a:pt x="782961" y="683771"/>
                </a:lnTo>
                <a:cubicBezTo>
                  <a:pt x="791418" y="687256"/>
                  <a:pt x="795624" y="696815"/>
                  <a:pt x="792509" y="705439"/>
                </a:cubicBezTo>
                <a:cubicBezTo>
                  <a:pt x="789145" y="713992"/>
                  <a:pt x="779505" y="718193"/>
                  <a:pt x="770980" y="714818"/>
                </a:cubicBezTo>
                <a:cubicBezTo>
                  <a:pt x="770957" y="714809"/>
                  <a:pt x="770935" y="714799"/>
                  <a:pt x="770912" y="714790"/>
                </a:cubicBezTo>
                <a:lnTo>
                  <a:pt x="600408" y="648646"/>
                </a:lnTo>
                <a:lnTo>
                  <a:pt x="628371" y="711141"/>
                </a:lnTo>
                <a:lnTo>
                  <a:pt x="740221" y="756758"/>
                </a:lnTo>
                <a:cubicBezTo>
                  <a:pt x="749792" y="760542"/>
                  <a:pt x="754521" y="771401"/>
                  <a:pt x="750747" y="781012"/>
                </a:cubicBezTo>
                <a:cubicBezTo>
                  <a:pt x="750724" y="781063"/>
                  <a:pt x="750702" y="781113"/>
                  <a:pt x="750679" y="781163"/>
                </a:cubicBezTo>
                <a:cubicBezTo>
                  <a:pt x="746791" y="790738"/>
                  <a:pt x="735948" y="795409"/>
                  <a:pt x="726354" y="791655"/>
                </a:cubicBezTo>
                <a:lnTo>
                  <a:pt x="650423" y="761320"/>
                </a:lnTo>
                <a:lnTo>
                  <a:pt x="691571" y="852554"/>
                </a:lnTo>
                <a:cubicBezTo>
                  <a:pt x="692571" y="855040"/>
                  <a:pt x="692571" y="857822"/>
                  <a:pt x="691571" y="860308"/>
                </a:cubicBezTo>
                <a:cubicBezTo>
                  <a:pt x="689047" y="859437"/>
                  <a:pt x="686933" y="857647"/>
                  <a:pt x="685660" y="855291"/>
                </a:cubicBezTo>
                <a:lnTo>
                  <a:pt x="637237" y="767022"/>
                </a:lnTo>
                <a:lnTo>
                  <a:pt x="615640" y="845711"/>
                </a:lnTo>
                <a:cubicBezTo>
                  <a:pt x="612867" y="855560"/>
                  <a:pt x="602796" y="861419"/>
                  <a:pt x="592906" y="858940"/>
                </a:cubicBezTo>
                <a:cubicBezTo>
                  <a:pt x="583017" y="856267"/>
                  <a:pt x="577129" y="846078"/>
                  <a:pt x="579721" y="836132"/>
                </a:cubicBezTo>
                <a:lnTo>
                  <a:pt x="611548" y="719580"/>
                </a:lnTo>
                <a:lnTo>
                  <a:pt x="578811" y="660962"/>
                </a:lnTo>
                <a:lnTo>
                  <a:pt x="527888" y="835903"/>
                </a:lnTo>
                <a:cubicBezTo>
                  <a:pt x="525160" y="844653"/>
                  <a:pt x="516020" y="849684"/>
                  <a:pt x="507200" y="847308"/>
                </a:cubicBezTo>
                <a:cubicBezTo>
                  <a:pt x="498425" y="844767"/>
                  <a:pt x="493355" y="835596"/>
                  <a:pt x="495833" y="826780"/>
                </a:cubicBezTo>
                <a:lnTo>
                  <a:pt x="555395" y="618538"/>
                </a:lnTo>
                <a:lnTo>
                  <a:pt x="521522" y="556955"/>
                </a:lnTo>
                <a:lnTo>
                  <a:pt x="479010" y="711597"/>
                </a:lnTo>
                <a:cubicBezTo>
                  <a:pt x="476578" y="720045"/>
                  <a:pt x="468007" y="725141"/>
                  <a:pt x="459459" y="723229"/>
                </a:cubicBezTo>
                <a:cubicBezTo>
                  <a:pt x="450729" y="724044"/>
                  <a:pt x="442908" y="717808"/>
                  <a:pt x="441726" y="709088"/>
                </a:cubicBezTo>
                <a:lnTo>
                  <a:pt x="418992" y="549429"/>
                </a:lnTo>
                <a:lnTo>
                  <a:pt x="378072" y="606450"/>
                </a:lnTo>
                <a:lnTo>
                  <a:pt x="411263" y="820622"/>
                </a:lnTo>
                <a:cubicBezTo>
                  <a:pt x="412036" y="829784"/>
                  <a:pt x="405261" y="837842"/>
                  <a:pt x="396123" y="838618"/>
                </a:cubicBezTo>
                <a:cubicBezTo>
                  <a:pt x="387847" y="839320"/>
                  <a:pt x="380323" y="833775"/>
                  <a:pt x="378526" y="825640"/>
                </a:cubicBezTo>
                <a:lnTo>
                  <a:pt x="350337" y="644996"/>
                </a:lnTo>
                <a:lnTo>
                  <a:pt x="310325" y="700193"/>
                </a:lnTo>
                <a:lnTo>
                  <a:pt x="327603" y="819709"/>
                </a:lnTo>
                <a:cubicBezTo>
                  <a:pt x="328967" y="830078"/>
                  <a:pt x="321783" y="839619"/>
                  <a:pt x="311462" y="841149"/>
                </a:cubicBezTo>
                <a:cubicBezTo>
                  <a:pt x="301277" y="842632"/>
                  <a:pt x="291820" y="835545"/>
                  <a:pt x="290342" y="825323"/>
                </a:cubicBezTo>
                <a:cubicBezTo>
                  <a:pt x="290342" y="825277"/>
                  <a:pt x="290319" y="825229"/>
                  <a:pt x="290319" y="825183"/>
                </a:cubicBezTo>
                <a:lnTo>
                  <a:pt x="277816" y="744897"/>
                </a:lnTo>
                <a:lnTo>
                  <a:pt x="218708" y="826552"/>
                </a:lnTo>
                <a:cubicBezTo>
                  <a:pt x="217003" y="828648"/>
                  <a:pt x="214707" y="830162"/>
                  <a:pt x="212115" y="830885"/>
                </a:cubicBezTo>
                <a:cubicBezTo>
                  <a:pt x="211637" y="828219"/>
                  <a:pt x="212115" y="825471"/>
                  <a:pt x="213479" y="823131"/>
                </a:cubicBezTo>
                <a:lnTo>
                  <a:pt x="265767" y="736915"/>
                </a:lnTo>
                <a:lnTo>
                  <a:pt x="186653" y="757442"/>
                </a:lnTo>
                <a:cubicBezTo>
                  <a:pt x="176741" y="760054"/>
                  <a:pt x="166579" y="754144"/>
                  <a:pt x="163919" y="744213"/>
                </a:cubicBezTo>
                <a:cubicBezTo>
                  <a:pt x="161464" y="734216"/>
                  <a:pt x="167421" y="724083"/>
                  <a:pt x="177332" y="721405"/>
                </a:cubicBezTo>
                <a:lnTo>
                  <a:pt x="293957" y="690841"/>
                </a:lnTo>
                <a:lnTo>
                  <a:pt x="329421" y="632452"/>
                </a:lnTo>
                <a:lnTo>
                  <a:pt x="152098" y="676700"/>
                </a:lnTo>
                <a:cubicBezTo>
                  <a:pt x="143231" y="678990"/>
                  <a:pt x="134184" y="673625"/>
                  <a:pt x="131887" y="664721"/>
                </a:cubicBezTo>
                <a:cubicBezTo>
                  <a:pt x="131887" y="664685"/>
                  <a:pt x="131864" y="664648"/>
                  <a:pt x="131864" y="664612"/>
                </a:cubicBezTo>
                <a:cubicBezTo>
                  <a:pt x="129728" y="655668"/>
                  <a:pt x="135229" y="646682"/>
                  <a:pt x="144141" y="644540"/>
                </a:cubicBezTo>
                <a:cubicBezTo>
                  <a:pt x="144141" y="644540"/>
                  <a:pt x="144141" y="644540"/>
                  <a:pt x="144141" y="644540"/>
                </a:cubicBezTo>
                <a:lnTo>
                  <a:pt x="353974" y="592081"/>
                </a:lnTo>
                <a:lnTo>
                  <a:pt x="390348" y="531866"/>
                </a:lnTo>
                <a:lnTo>
                  <a:pt x="235304" y="572237"/>
                </a:lnTo>
                <a:cubicBezTo>
                  <a:pt x="226801" y="574484"/>
                  <a:pt x="218026" y="569680"/>
                  <a:pt x="215298" y="561289"/>
                </a:cubicBezTo>
                <a:cubicBezTo>
                  <a:pt x="210024" y="554029"/>
                  <a:pt x="211546" y="543868"/>
                  <a:pt x="218708" y="538481"/>
                </a:cubicBezTo>
                <a:lnTo>
                  <a:pt x="346017" y="439035"/>
                </a:lnTo>
                <a:lnTo>
                  <a:pt x="275088" y="432877"/>
                </a:lnTo>
                <a:lnTo>
                  <a:pt x="106630" y="568588"/>
                </a:lnTo>
                <a:cubicBezTo>
                  <a:pt x="99697" y="574196"/>
                  <a:pt x="89534" y="573095"/>
                  <a:pt x="83941" y="566127"/>
                </a:cubicBezTo>
                <a:cubicBezTo>
                  <a:pt x="83919" y="566111"/>
                  <a:pt x="83919" y="566095"/>
                  <a:pt x="83896" y="566079"/>
                </a:cubicBezTo>
                <a:cubicBezTo>
                  <a:pt x="78372" y="559115"/>
                  <a:pt x="79372" y="548998"/>
                  <a:pt x="86170" y="543270"/>
                </a:cubicBezTo>
                <a:lnTo>
                  <a:pt x="228711" y="429228"/>
                </a:lnTo>
                <a:lnTo>
                  <a:pt x="160509" y="422157"/>
                </a:lnTo>
                <a:lnTo>
                  <a:pt x="65710" y="496741"/>
                </a:lnTo>
                <a:cubicBezTo>
                  <a:pt x="56570" y="501761"/>
                  <a:pt x="45113" y="498395"/>
                  <a:pt x="40088" y="489223"/>
                </a:cubicBezTo>
                <a:cubicBezTo>
                  <a:pt x="36155" y="482002"/>
                  <a:pt x="37315" y="473057"/>
                  <a:pt x="42976" y="467090"/>
                </a:cubicBezTo>
                <a:lnTo>
                  <a:pt x="107085" y="416683"/>
                </a:lnTo>
                <a:lnTo>
                  <a:pt x="7056" y="406191"/>
                </a:lnTo>
                <a:cubicBezTo>
                  <a:pt x="4373" y="405965"/>
                  <a:pt x="1850" y="404745"/>
                  <a:pt x="9" y="402770"/>
                </a:cubicBezTo>
                <a:cubicBezTo>
                  <a:pt x="1554" y="400368"/>
                  <a:pt x="3874" y="398591"/>
                  <a:pt x="6602" y="397752"/>
                </a:cubicBezTo>
                <a:close/>
                <a:moveTo>
                  <a:pt x="415810" y="491039"/>
                </a:moveTo>
                <a:lnTo>
                  <a:pt x="436952" y="455686"/>
                </a:lnTo>
                <a:lnTo>
                  <a:pt x="418310" y="460475"/>
                </a:lnTo>
                <a:lnTo>
                  <a:pt x="433542" y="448615"/>
                </a:lnTo>
                <a:lnTo>
                  <a:pt x="391485" y="444053"/>
                </a:lnTo>
                <a:lnTo>
                  <a:pt x="292366" y="524111"/>
                </a:lnTo>
                <a:close/>
                <a:moveTo>
                  <a:pt x="499698" y="515216"/>
                </a:moveTo>
                <a:lnTo>
                  <a:pt x="479692" y="478722"/>
                </a:lnTo>
                <a:lnTo>
                  <a:pt x="474463" y="497197"/>
                </a:lnTo>
                <a:lnTo>
                  <a:pt x="471735" y="478038"/>
                </a:lnTo>
                <a:lnTo>
                  <a:pt x="447183" y="511795"/>
                </a:lnTo>
                <a:lnTo>
                  <a:pt x="465597" y="637926"/>
                </a:lnTo>
                <a:close/>
                <a:moveTo>
                  <a:pt x="561988" y="455686"/>
                </a:moveTo>
                <a:lnTo>
                  <a:pt x="520386" y="455686"/>
                </a:lnTo>
                <a:lnTo>
                  <a:pt x="534025" y="469371"/>
                </a:lnTo>
                <a:lnTo>
                  <a:pt x="516066" y="462300"/>
                </a:lnTo>
                <a:lnTo>
                  <a:pt x="533117" y="500162"/>
                </a:lnTo>
                <a:lnTo>
                  <a:pt x="651332" y="547376"/>
                </a:lnTo>
                <a:close/>
                <a:moveTo>
                  <a:pt x="541073" y="370838"/>
                </a:moveTo>
                <a:lnTo>
                  <a:pt x="519476" y="406647"/>
                </a:lnTo>
                <a:lnTo>
                  <a:pt x="538118" y="401630"/>
                </a:lnTo>
                <a:lnTo>
                  <a:pt x="522886" y="413718"/>
                </a:lnTo>
                <a:lnTo>
                  <a:pt x="564489" y="418052"/>
                </a:lnTo>
                <a:lnTo>
                  <a:pt x="664290" y="337994"/>
                </a:lnTo>
                <a:close/>
                <a:moveTo>
                  <a:pt x="457413" y="346889"/>
                </a:moveTo>
                <a:lnTo>
                  <a:pt x="477419" y="383383"/>
                </a:lnTo>
                <a:lnTo>
                  <a:pt x="482420" y="364452"/>
                </a:lnTo>
                <a:lnTo>
                  <a:pt x="485148" y="383611"/>
                </a:lnTo>
                <a:lnTo>
                  <a:pt x="509701" y="349854"/>
                </a:lnTo>
                <a:lnTo>
                  <a:pt x="491286" y="223723"/>
                </a:lnTo>
                <a:close/>
                <a:moveTo>
                  <a:pt x="394668" y="407332"/>
                </a:moveTo>
                <a:lnTo>
                  <a:pt x="436270" y="407332"/>
                </a:lnTo>
                <a:lnTo>
                  <a:pt x="422630" y="393418"/>
                </a:lnTo>
                <a:lnTo>
                  <a:pt x="440590" y="400717"/>
                </a:lnTo>
                <a:lnTo>
                  <a:pt x="423539" y="362627"/>
                </a:lnTo>
                <a:lnTo>
                  <a:pt x="305323" y="3156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3" name="Google Shape;1023;p7"/>
          <p:cNvSpPr/>
          <p:nvPr/>
        </p:nvSpPr>
        <p:spPr>
          <a:xfrm flipH="1">
            <a:off x="388175" y="2231898"/>
            <a:ext cx="645273" cy="589633"/>
          </a:xfrm>
          <a:custGeom>
            <a:avLst/>
            <a:gdLst/>
            <a:ahLst/>
            <a:cxnLst/>
            <a:rect l="l" t="t" r="r" b="b"/>
            <a:pathLst>
              <a:path w="638884" h="583795" extrusionOk="0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4" name="Google Shape;1024;p7"/>
          <p:cNvSpPr/>
          <p:nvPr/>
        </p:nvSpPr>
        <p:spPr>
          <a:xfrm flipH="1">
            <a:off x="211826" y="3441063"/>
            <a:ext cx="937503" cy="842909"/>
          </a:xfrm>
          <a:custGeom>
            <a:avLst/>
            <a:gdLst/>
            <a:ahLst/>
            <a:cxnLst/>
            <a:rect l="l" t="t" r="r" b="b"/>
            <a:pathLst>
              <a:path w="928221" h="834563" extrusionOk="0">
                <a:moveTo>
                  <a:pt x="5692" y="386120"/>
                </a:moveTo>
                <a:lnTo>
                  <a:pt x="103449" y="388173"/>
                </a:lnTo>
                <a:lnTo>
                  <a:pt x="47750" y="331607"/>
                </a:lnTo>
                <a:cubicBezTo>
                  <a:pt x="40657" y="324653"/>
                  <a:pt x="40521" y="313244"/>
                  <a:pt x="47455" y="306126"/>
                </a:cubicBezTo>
                <a:cubicBezTo>
                  <a:pt x="47545" y="306028"/>
                  <a:pt x="47659" y="305930"/>
                  <a:pt x="47750" y="305834"/>
                </a:cubicBezTo>
                <a:cubicBezTo>
                  <a:pt x="54684" y="298718"/>
                  <a:pt x="66051" y="298585"/>
                  <a:pt x="73144" y="305542"/>
                </a:cubicBezTo>
                <a:cubicBezTo>
                  <a:pt x="73234" y="305638"/>
                  <a:pt x="73348" y="305736"/>
                  <a:pt x="73440" y="305834"/>
                </a:cubicBezTo>
                <a:lnTo>
                  <a:pt x="155736" y="389085"/>
                </a:lnTo>
                <a:lnTo>
                  <a:pt x="222118" y="390681"/>
                </a:lnTo>
                <a:lnTo>
                  <a:pt x="98674" y="263182"/>
                </a:lnTo>
                <a:cubicBezTo>
                  <a:pt x="92422" y="256869"/>
                  <a:pt x="92422" y="246687"/>
                  <a:pt x="98674" y="240373"/>
                </a:cubicBezTo>
                <a:cubicBezTo>
                  <a:pt x="104835" y="234076"/>
                  <a:pt x="114906" y="233971"/>
                  <a:pt x="121180" y="240143"/>
                </a:cubicBezTo>
                <a:cubicBezTo>
                  <a:pt x="121248" y="240218"/>
                  <a:pt x="121340" y="240296"/>
                  <a:pt x="121408" y="240373"/>
                </a:cubicBezTo>
                <a:lnTo>
                  <a:pt x="267358" y="391594"/>
                </a:lnTo>
                <a:lnTo>
                  <a:pt x="335560" y="393190"/>
                </a:lnTo>
                <a:lnTo>
                  <a:pt x="226438" y="282113"/>
                </a:lnTo>
                <a:cubicBezTo>
                  <a:pt x="220163" y="275941"/>
                  <a:pt x="220049" y="265832"/>
                  <a:pt x="226210" y="259535"/>
                </a:cubicBezTo>
                <a:cubicBezTo>
                  <a:pt x="226278" y="259457"/>
                  <a:pt x="226370" y="259380"/>
                  <a:pt x="226438" y="259304"/>
                </a:cubicBezTo>
                <a:cubicBezTo>
                  <a:pt x="230052" y="251595"/>
                  <a:pt x="239055" y="248080"/>
                  <a:pt x="246899" y="251321"/>
                </a:cubicBezTo>
                <a:lnTo>
                  <a:pt x="391485" y="308799"/>
                </a:lnTo>
                <a:lnTo>
                  <a:pt x="363523" y="246532"/>
                </a:lnTo>
                <a:lnTo>
                  <a:pt x="167784" y="170579"/>
                </a:lnTo>
                <a:cubicBezTo>
                  <a:pt x="159441" y="167402"/>
                  <a:pt x="155259" y="158051"/>
                  <a:pt x="158418" y="149689"/>
                </a:cubicBezTo>
                <a:cubicBezTo>
                  <a:pt x="158442" y="149659"/>
                  <a:pt x="158442" y="149627"/>
                  <a:pt x="158464" y="149596"/>
                </a:cubicBezTo>
                <a:cubicBezTo>
                  <a:pt x="161737" y="141289"/>
                  <a:pt x="171081" y="137206"/>
                  <a:pt x="179379" y="140472"/>
                </a:cubicBezTo>
                <a:lnTo>
                  <a:pt x="344881" y="204564"/>
                </a:lnTo>
                <a:lnTo>
                  <a:pt x="317601" y="144121"/>
                </a:lnTo>
                <a:lnTo>
                  <a:pt x="209160" y="100557"/>
                </a:lnTo>
                <a:cubicBezTo>
                  <a:pt x="200271" y="96864"/>
                  <a:pt x="195792" y="86870"/>
                  <a:pt x="198929" y="77749"/>
                </a:cubicBezTo>
                <a:cubicBezTo>
                  <a:pt x="202613" y="68835"/>
                  <a:pt x="212570" y="64337"/>
                  <a:pt x="221663" y="67485"/>
                </a:cubicBezTo>
                <a:lnTo>
                  <a:pt x="295322" y="97136"/>
                </a:lnTo>
                <a:lnTo>
                  <a:pt x="257811" y="7727"/>
                </a:lnTo>
                <a:cubicBezTo>
                  <a:pt x="256788" y="5323"/>
                  <a:pt x="256788" y="2604"/>
                  <a:pt x="257811" y="200"/>
                </a:cubicBezTo>
                <a:cubicBezTo>
                  <a:pt x="260175" y="1128"/>
                  <a:pt x="262176" y="2811"/>
                  <a:pt x="263494" y="4990"/>
                </a:cubicBezTo>
                <a:lnTo>
                  <a:pt x="310553" y="90750"/>
                </a:lnTo>
                <a:lnTo>
                  <a:pt x="331468" y="14341"/>
                </a:lnTo>
                <a:cubicBezTo>
                  <a:pt x="334060" y="4606"/>
                  <a:pt x="344041" y="-1169"/>
                  <a:pt x="353747" y="1438"/>
                </a:cubicBezTo>
                <a:cubicBezTo>
                  <a:pt x="353906" y="1479"/>
                  <a:pt x="354042" y="1523"/>
                  <a:pt x="354202" y="1568"/>
                </a:cubicBezTo>
                <a:cubicBezTo>
                  <a:pt x="364001" y="4333"/>
                  <a:pt x="369684" y="14535"/>
                  <a:pt x="366933" y="24359"/>
                </a:cubicBezTo>
                <a:cubicBezTo>
                  <a:pt x="366933" y="24363"/>
                  <a:pt x="366933" y="24370"/>
                  <a:pt x="366933" y="24377"/>
                </a:cubicBezTo>
                <a:lnTo>
                  <a:pt x="336015" y="138419"/>
                </a:lnTo>
                <a:lnTo>
                  <a:pt x="367843" y="196809"/>
                </a:lnTo>
                <a:lnTo>
                  <a:pt x="416720" y="25973"/>
                </a:lnTo>
                <a:cubicBezTo>
                  <a:pt x="419130" y="17493"/>
                  <a:pt x="427927" y="12576"/>
                  <a:pt x="436384" y="14993"/>
                </a:cubicBezTo>
                <a:cubicBezTo>
                  <a:pt x="436430" y="15003"/>
                  <a:pt x="436452" y="15014"/>
                  <a:pt x="436498" y="15025"/>
                </a:cubicBezTo>
                <a:cubicBezTo>
                  <a:pt x="444887" y="17167"/>
                  <a:pt x="449979" y="25732"/>
                  <a:pt x="447843" y="34155"/>
                </a:cubicBezTo>
                <a:cubicBezTo>
                  <a:pt x="447775" y="34394"/>
                  <a:pt x="447707" y="34631"/>
                  <a:pt x="447637" y="34869"/>
                </a:cubicBezTo>
                <a:lnTo>
                  <a:pt x="389894" y="236952"/>
                </a:lnTo>
                <a:lnTo>
                  <a:pt x="422631" y="296710"/>
                </a:lnTo>
                <a:lnTo>
                  <a:pt x="462415" y="145034"/>
                </a:lnTo>
                <a:cubicBezTo>
                  <a:pt x="464643" y="136773"/>
                  <a:pt x="472963" y="131743"/>
                  <a:pt x="481284" y="133630"/>
                </a:cubicBezTo>
                <a:cubicBezTo>
                  <a:pt x="489741" y="132932"/>
                  <a:pt x="497288" y="138910"/>
                  <a:pt x="498562" y="147315"/>
                </a:cubicBezTo>
                <a:lnTo>
                  <a:pt x="521296" y="301500"/>
                </a:lnTo>
                <a:lnTo>
                  <a:pt x="561080" y="246304"/>
                </a:lnTo>
                <a:lnTo>
                  <a:pt x="528570" y="38746"/>
                </a:lnTo>
                <a:cubicBezTo>
                  <a:pt x="527343" y="29965"/>
                  <a:pt x="533276" y="21786"/>
                  <a:pt x="541983" y="20271"/>
                </a:cubicBezTo>
                <a:cubicBezTo>
                  <a:pt x="550644" y="18796"/>
                  <a:pt x="558874" y="24646"/>
                  <a:pt x="560329" y="33338"/>
                </a:cubicBezTo>
                <a:cubicBezTo>
                  <a:pt x="560352" y="33468"/>
                  <a:pt x="560375" y="33598"/>
                  <a:pt x="560397" y="33728"/>
                </a:cubicBezTo>
                <a:lnTo>
                  <a:pt x="587906" y="209354"/>
                </a:lnTo>
                <a:lnTo>
                  <a:pt x="626780" y="155070"/>
                </a:lnTo>
                <a:lnTo>
                  <a:pt x="609957" y="39202"/>
                </a:lnTo>
                <a:cubicBezTo>
                  <a:pt x="608479" y="29235"/>
                  <a:pt x="615345" y="19952"/>
                  <a:pt x="625280" y="18467"/>
                </a:cubicBezTo>
                <a:cubicBezTo>
                  <a:pt x="625326" y="18460"/>
                  <a:pt x="625371" y="18453"/>
                  <a:pt x="625416" y="18447"/>
                </a:cubicBezTo>
                <a:cubicBezTo>
                  <a:pt x="635351" y="16964"/>
                  <a:pt x="644603" y="23841"/>
                  <a:pt x="646081" y="33808"/>
                </a:cubicBezTo>
                <a:cubicBezTo>
                  <a:pt x="646081" y="33858"/>
                  <a:pt x="646104" y="33906"/>
                  <a:pt x="646104" y="33956"/>
                </a:cubicBezTo>
                <a:lnTo>
                  <a:pt x="657471" y="112418"/>
                </a:lnTo>
                <a:lnTo>
                  <a:pt x="714760" y="33272"/>
                </a:lnTo>
                <a:cubicBezTo>
                  <a:pt x="716237" y="31101"/>
                  <a:pt x="718534" y="29623"/>
                  <a:pt x="721126" y="29167"/>
                </a:cubicBezTo>
                <a:cubicBezTo>
                  <a:pt x="721581" y="31685"/>
                  <a:pt x="721080" y="34280"/>
                  <a:pt x="719762" y="36465"/>
                </a:cubicBezTo>
                <a:lnTo>
                  <a:pt x="669066" y="120173"/>
                </a:lnTo>
                <a:lnTo>
                  <a:pt x="745679" y="100101"/>
                </a:lnTo>
                <a:cubicBezTo>
                  <a:pt x="755476" y="97357"/>
                  <a:pt x="765639" y="103100"/>
                  <a:pt x="768367" y="112929"/>
                </a:cubicBezTo>
                <a:cubicBezTo>
                  <a:pt x="768389" y="112988"/>
                  <a:pt x="768389" y="113045"/>
                  <a:pt x="768412" y="113102"/>
                </a:cubicBezTo>
                <a:cubicBezTo>
                  <a:pt x="771230" y="122773"/>
                  <a:pt x="765707" y="132909"/>
                  <a:pt x="756067" y="135742"/>
                </a:cubicBezTo>
                <a:cubicBezTo>
                  <a:pt x="755863" y="135801"/>
                  <a:pt x="755658" y="135858"/>
                  <a:pt x="755454" y="135911"/>
                </a:cubicBezTo>
                <a:lnTo>
                  <a:pt x="641785" y="165561"/>
                </a:lnTo>
                <a:lnTo>
                  <a:pt x="607457" y="222355"/>
                </a:lnTo>
                <a:lnTo>
                  <a:pt x="780688" y="179019"/>
                </a:lnTo>
                <a:cubicBezTo>
                  <a:pt x="789327" y="177000"/>
                  <a:pt x="798012" y="182262"/>
                  <a:pt x="800239" y="190879"/>
                </a:cubicBezTo>
                <a:cubicBezTo>
                  <a:pt x="802240" y="199551"/>
                  <a:pt x="797011" y="208252"/>
                  <a:pt x="788418" y="210494"/>
                </a:cubicBezTo>
                <a:lnTo>
                  <a:pt x="583814" y="261129"/>
                </a:lnTo>
                <a:lnTo>
                  <a:pt x="548575" y="319519"/>
                </a:lnTo>
                <a:lnTo>
                  <a:pt x="699073" y="280516"/>
                </a:lnTo>
                <a:cubicBezTo>
                  <a:pt x="707326" y="278418"/>
                  <a:pt x="715784" y="283110"/>
                  <a:pt x="718398" y="291236"/>
                </a:cubicBezTo>
                <a:cubicBezTo>
                  <a:pt x="723854" y="297985"/>
                  <a:pt x="722831" y="307896"/>
                  <a:pt x="716101" y="313374"/>
                </a:cubicBezTo>
                <a:cubicBezTo>
                  <a:pt x="715806" y="313607"/>
                  <a:pt x="715510" y="313833"/>
                  <a:pt x="715215" y="314045"/>
                </a:cubicBezTo>
                <a:lnTo>
                  <a:pt x="593134" y="410753"/>
                </a:lnTo>
                <a:lnTo>
                  <a:pt x="661336" y="417595"/>
                </a:lnTo>
                <a:lnTo>
                  <a:pt x="824792" y="285762"/>
                </a:lnTo>
                <a:cubicBezTo>
                  <a:pt x="831725" y="280154"/>
                  <a:pt x="841888" y="281255"/>
                  <a:pt x="847480" y="288223"/>
                </a:cubicBezTo>
                <a:cubicBezTo>
                  <a:pt x="847503" y="288239"/>
                  <a:pt x="847503" y="288255"/>
                  <a:pt x="847526" y="288271"/>
                </a:cubicBezTo>
                <a:cubicBezTo>
                  <a:pt x="853187" y="295189"/>
                  <a:pt x="852163" y="305391"/>
                  <a:pt x="845275" y="311061"/>
                </a:cubicBezTo>
                <a:cubicBezTo>
                  <a:pt x="845275" y="311068"/>
                  <a:pt x="845253" y="311073"/>
                  <a:pt x="845253" y="311080"/>
                </a:cubicBezTo>
                <a:lnTo>
                  <a:pt x="707031" y="422385"/>
                </a:lnTo>
                <a:lnTo>
                  <a:pt x="772958" y="429228"/>
                </a:lnTo>
                <a:lnTo>
                  <a:pt x="863893" y="356925"/>
                </a:lnTo>
                <a:cubicBezTo>
                  <a:pt x="871737" y="350618"/>
                  <a:pt x="883172" y="351877"/>
                  <a:pt x="889469" y="359735"/>
                </a:cubicBezTo>
                <a:cubicBezTo>
                  <a:pt x="889492" y="359787"/>
                  <a:pt x="889538" y="359837"/>
                  <a:pt x="889583" y="359890"/>
                </a:cubicBezTo>
                <a:cubicBezTo>
                  <a:pt x="895789" y="367848"/>
                  <a:pt x="894471" y="379327"/>
                  <a:pt x="886627" y="385664"/>
                </a:cubicBezTo>
                <a:lnTo>
                  <a:pt x="824337" y="434702"/>
                </a:lnTo>
                <a:lnTo>
                  <a:pt x="921410" y="444738"/>
                </a:lnTo>
                <a:cubicBezTo>
                  <a:pt x="924025" y="444977"/>
                  <a:pt x="926457" y="446197"/>
                  <a:pt x="928230" y="448159"/>
                </a:cubicBezTo>
                <a:cubicBezTo>
                  <a:pt x="926253" y="449819"/>
                  <a:pt x="923753" y="450711"/>
                  <a:pt x="921183" y="450668"/>
                </a:cubicBezTo>
                <a:lnTo>
                  <a:pt x="823428" y="448387"/>
                </a:lnTo>
                <a:lnTo>
                  <a:pt x="879126" y="504952"/>
                </a:lnTo>
                <a:cubicBezTo>
                  <a:pt x="886219" y="511906"/>
                  <a:pt x="886355" y="523315"/>
                  <a:pt x="879421" y="530434"/>
                </a:cubicBezTo>
                <a:cubicBezTo>
                  <a:pt x="879330" y="530532"/>
                  <a:pt x="879216" y="530630"/>
                  <a:pt x="879126" y="530726"/>
                </a:cubicBezTo>
                <a:cubicBezTo>
                  <a:pt x="872033" y="537831"/>
                  <a:pt x="860530" y="537831"/>
                  <a:pt x="853437" y="530726"/>
                </a:cubicBezTo>
                <a:lnTo>
                  <a:pt x="771140" y="447247"/>
                </a:lnTo>
                <a:lnTo>
                  <a:pt x="704757" y="445878"/>
                </a:lnTo>
                <a:lnTo>
                  <a:pt x="828202" y="573606"/>
                </a:lnTo>
                <a:cubicBezTo>
                  <a:pt x="834453" y="579919"/>
                  <a:pt x="834453" y="590101"/>
                  <a:pt x="828202" y="596414"/>
                </a:cubicBezTo>
                <a:cubicBezTo>
                  <a:pt x="821904" y="602677"/>
                  <a:pt x="811765" y="602677"/>
                  <a:pt x="805469" y="596414"/>
                </a:cubicBezTo>
                <a:lnTo>
                  <a:pt x="659517" y="445194"/>
                </a:lnTo>
                <a:lnTo>
                  <a:pt x="591315" y="443825"/>
                </a:lnTo>
                <a:lnTo>
                  <a:pt x="700437" y="554675"/>
                </a:lnTo>
                <a:cubicBezTo>
                  <a:pt x="706712" y="560847"/>
                  <a:pt x="706825" y="570955"/>
                  <a:pt x="700665" y="577253"/>
                </a:cubicBezTo>
                <a:cubicBezTo>
                  <a:pt x="700597" y="577330"/>
                  <a:pt x="700506" y="577408"/>
                  <a:pt x="700437" y="577483"/>
                </a:cubicBezTo>
                <a:cubicBezTo>
                  <a:pt x="696914" y="585281"/>
                  <a:pt x="687889" y="588903"/>
                  <a:pt x="679978" y="585694"/>
                </a:cubicBezTo>
                <a:lnTo>
                  <a:pt x="535617" y="528217"/>
                </a:lnTo>
                <a:lnTo>
                  <a:pt x="563353" y="588431"/>
                </a:lnTo>
                <a:lnTo>
                  <a:pt x="759091" y="664384"/>
                </a:lnTo>
                <a:cubicBezTo>
                  <a:pt x="767344" y="667440"/>
                  <a:pt x="771550" y="676620"/>
                  <a:pt x="768503" y="684893"/>
                </a:cubicBezTo>
                <a:cubicBezTo>
                  <a:pt x="768480" y="684975"/>
                  <a:pt x="768435" y="685057"/>
                  <a:pt x="768412" y="685139"/>
                </a:cubicBezTo>
                <a:cubicBezTo>
                  <a:pt x="765251" y="693501"/>
                  <a:pt x="755931" y="697702"/>
                  <a:pt x="747588" y="694527"/>
                </a:cubicBezTo>
                <a:cubicBezTo>
                  <a:pt x="747566" y="694516"/>
                  <a:pt x="747520" y="694502"/>
                  <a:pt x="747496" y="694491"/>
                </a:cubicBezTo>
                <a:lnTo>
                  <a:pt x="581995" y="630171"/>
                </a:lnTo>
                <a:lnTo>
                  <a:pt x="609276" y="690841"/>
                </a:lnTo>
                <a:lnTo>
                  <a:pt x="717715" y="734406"/>
                </a:lnTo>
                <a:cubicBezTo>
                  <a:pt x="726604" y="738098"/>
                  <a:pt x="731083" y="748093"/>
                  <a:pt x="727946" y="757214"/>
                </a:cubicBezTo>
                <a:cubicBezTo>
                  <a:pt x="724263" y="766125"/>
                  <a:pt x="714238" y="770548"/>
                  <a:pt x="705212" y="767250"/>
                </a:cubicBezTo>
                <a:lnTo>
                  <a:pt x="631554" y="737827"/>
                </a:lnTo>
                <a:lnTo>
                  <a:pt x="671339" y="827236"/>
                </a:lnTo>
                <a:cubicBezTo>
                  <a:pt x="672247" y="829663"/>
                  <a:pt x="672247" y="832336"/>
                  <a:pt x="671339" y="834763"/>
                </a:cubicBezTo>
                <a:cubicBezTo>
                  <a:pt x="668815" y="833892"/>
                  <a:pt x="666701" y="832101"/>
                  <a:pt x="665428" y="829745"/>
                </a:cubicBezTo>
                <a:lnTo>
                  <a:pt x="618368" y="743985"/>
                </a:lnTo>
                <a:lnTo>
                  <a:pt x="597454" y="820622"/>
                </a:lnTo>
                <a:cubicBezTo>
                  <a:pt x="594590" y="830368"/>
                  <a:pt x="584495" y="836038"/>
                  <a:pt x="574720" y="833395"/>
                </a:cubicBezTo>
                <a:cubicBezTo>
                  <a:pt x="565012" y="830523"/>
                  <a:pt x="559351" y="820396"/>
                  <a:pt x="561989" y="810586"/>
                </a:cubicBezTo>
                <a:lnTo>
                  <a:pt x="592907" y="696543"/>
                </a:lnTo>
                <a:lnTo>
                  <a:pt x="561080" y="638382"/>
                </a:lnTo>
                <a:lnTo>
                  <a:pt x="512202" y="809217"/>
                </a:lnTo>
                <a:cubicBezTo>
                  <a:pt x="509678" y="817773"/>
                  <a:pt x="500721" y="822668"/>
                  <a:pt x="492196" y="820166"/>
                </a:cubicBezTo>
                <a:cubicBezTo>
                  <a:pt x="483671" y="817634"/>
                  <a:pt x="478782" y="808659"/>
                  <a:pt x="481284" y="800094"/>
                </a:cubicBezTo>
                <a:lnTo>
                  <a:pt x="539028" y="598239"/>
                </a:lnTo>
                <a:lnTo>
                  <a:pt x="506291" y="538481"/>
                </a:lnTo>
                <a:lnTo>
                  <a:pt x="464915" y="688332"/>
                </a:lnTo>
                <a:cubicBezTo>
                  <a:pt x="462483" y="696550"/>
                  <a:pt x="454185" y="701518"/>
                  <a:pt x="445820" y="699737"/>
                </a:cubicBezTo>
                <a:cubicBezTo>
                  <a:pt x="437339" y="700551"/>
                  <a:pt x="429724" y="694518"/>
                  <a:pt x="428542" y="686052"/>
                </a:cubicBezTo>
                <a:lnTo>
                  <a:pt x="405808" y="532094"/>
                </a:lnTo>
                <a:lnTo>
                  <a:pt x="366251" y="588431"/>
                </a:lnTo>
                <a:lnTo>
                  <a:pt x="398533" y="796217"/>
                </a:lnTo>
                <a:cubicBezTo>
                  <a:pt x="399761" y="804998"/>
                  <a:pt x="393826" y="813177"/>
                  <a:pt x="385119" y="814691"/>
                </a:cubicBezTo>
                <a:cubicBezTo>
                  <a:pt x="376299" y="815921"/>
                  <a:pt x="368115" y="809838"/>
                  <a:pt x="366705" y="801006"/>
                </a:cubicBezTo>
                <a:lnTo>
                  <a:pt x="339198" y="625609"/>
                </a:lnTo>
                <a:lnTo>
                  <a:pt x="300550" y="679665"/>
                </a:lnTo>
                <a:lnTo>
                  <a:pt x="317145" y="795532"/>
                </a:lnTo>
                <a:cubicBezTo>
                  <a:pt x="318509" y="805525"/>
                  <a:pt x="311622" y="814762"/>
                  <a:pt x="301687" y="816288"/>
                </a:cubicBezTo>
                <a:cubicBezTo>
                  <a:pt x="291729" y="817650"/>
                  <a:pt x="282522" y="810746"/>
                  <a:pt x="280999" y="800778"/>
                </a:cubicBezTo>
                <a:lnTo>
                  <a:pt x="269633" y="722089"/>
                </a:lnTo>
                <a:lnTo>
                  <a:pt x="212343" y="801919"/>
                </a:lnTo>
                <a:cubicBezTo>
                  <a:pt x="210911" y="804092"/>
                  <a:pt x="208728" y="805641"/>
                  <a:pt x="206204" y="806252"/>
                </a:cubicBezTo>
                <a:cubicBezTo>
                  <a:pt x="205318" y="803823"/>
                  <a:pt x="205318" y="801155"/>
                  <a:pt x="206204" y="798726"/>
                </a:cubicBezTo>
                <a:lnTo>
                  <a:pt x="257811" y="715018"/>
                </a:lnTo>
                <a:lnTo>
                  <a:pt x="180970" y="735090"/>
                </a:lnTo>
                <a:cubicBezTo>
                  <a:pt x="171490" y="738012"/>
                  <a:pt x="161442" y="732670"/>
                  <a:pt x="158532" y="723156"/>
                </a:cubicBezTo>
                <a:cubicBezTo>
                  <a:pt x="158418" y="722805"/>
                  <a:pt x="158328" y="722447"/>
                  <a:pt x="158236" y="722089"/>
                </a:cubicBezTo>
                <a:cubicBezTo>
                  <a:pt x="155508" y="712261"/>
                  <a:pt x="161238" y="702070"/>
                  <a:pt x="171013" y="699328"/>
                </a:cubicBezTo>
                <a:cubicBezTo>
                  <a:pt x="171081" y="699312"/>
                  <a:pt x="171149" y="699296"/>
                  <a:pt x="171195" y="699280"/>
                </a:cubicBezTo>
                <a:lnTo>
                  <a:pt x="284864" y="669858"/>
                </a:lnTo>
                <a:lnTo>
                  <a:pt x="319192" y="613064"/>
                </a:lnTo>
                <a:lnTo>
                  <a:pt x="147552" y="656857"/>
                </a:lnTo>
                <a:cubicBezTo>
                  <a:pt x="139049" y="659126"/>
                  <a:pt x="130342" y="654056"/>
                  <a:pt x="128092" y="645535"/>
                </a:cubicBezTo>
                <a:cubicBezTo>
                  <a:pt x="128046" y="645432"/>
                  <a:pt x="128024" y="645329"/>
                  <a:pt x="128000" y="645224"/>
                </a:cubicBezTo>
                <a:cubicBezTo>
                  <a:pt x="125863" y="636541"/>
                  <a:pt x="131137" y="627762"/>
                  <a:pt x="139800" y="625616"/>
                </a:cubicBezTo>
                <a:cubicBezTo>
                  <a:pt x="139800" y="625614"/>
                  <a:pt x="139822" y="625611"/>
                  <a:pt x="139822" y="625609"/>
                </a:cubicBezTo>
                <a:lnTo>
                  <a:pt x="344426" y="574746"/>
                </a:lnTo>
                <a:lnTo>
                  <a:pt x="379663" y="516356"/>
                </a:lnTo>
                <a:lnTo>
                  <a:pt x="229166" y="555587"/>
                </a:lnTo>
                <a:cubicBezTo>
                  <a:pt x="220936" y="557567"/>
                  <a:pt x="212547" y="552918"/>
                  <a:pt x="209843" y="544867"/>
                </a:cubicBezTo>
                <a:cubicBezTo>
                  <a:pt x="204523" y="537666"/>
                  <a:pt x="205932" y="527516"/>
                  <a:pt x="213026" y="522058"/>
                </a:cubicBezTo>
                <a:lnTo>
                  <a:pt x="335106" y="425578"/>
                </a:lnTo>
                <a:lnTo>
                  <a:pt x="266905" y="418508"/>
                </a:lnTo>
                <a:lnTo>
                  <a:pt x="103449" y="550341"/>
                </a:lnTo>
                <a:cubicBezTo>
                  <a:pt x="96855" y="555988"/>
                  <a:pt x="86966" y="555211"/>
                  <a:pt x="81328" y="548605"/>
                </a:cubicBezTo>
                <a:cubicBezTo>
                  <a:pt x="81124" y="548354"/>
                  <a:pt x="80919" y="548097"/>
                  <a:pt x="80715" y="547832"/>
                </a:cubicBezTo>
                <a:cubicBezTo>
                  <a:pt x="75053" y="541094"/>
                  <a:pt x="75894" y="531020"/>
                  <a:pt x="82602" y="525334"/>
                </a:cubicBezTo>
                <a:cubicBezTo>
                  <a:pt x="82738" y="525229"/>
                  <a:pt x="82852" y="525124"/>
                  <a:pt x="82988" y="525024"/>
                </a:cubicBezTo>
                <a:lnTo>
                  <a:pt x="221209" y="413718"/>
                </a:lnTo>
                <a:lnTo>
                  <a:pt x="155281" y="406875"/>
                </a:lnTo>
                <a:lnTo>
                  <a:pt x="64346" y="479178"/>
                </a:lnTo>
                <a:cubicBezTo>
                  <a:pt x="56389" y="485277"/>
                  <a:pt x="45045" y="483968"/>
                  <a:pt x="38656" y="476213"/>
                </a:cubicBezTo>
                <a:cubicBezTo>
                  <a:pt x="32587" y="468221"/>
                  <a:pt x="33883" y="456837"/>
                  <a:pt x="41612" y="450440"/>
                </a:cubicBezTo>
                <a:lnTo>
                  <a:pt x="103902" y="401401"/>
                </a:lnTo>
                <a:lnTo>
                  <a:pt x="6830" y="391366"/>
                </a:lnTo>
                <a:cubicBezTo>
                  <a:pt x="4238" y="391030"/>
                  <a:pt x="1828" y="389824"/>
                  <a:pt x="9" y="387944"/>
                </a:cubicBezTo>
                <a:cubicBezTo>
                  <a:pt x="1668" y="386742"/>
                  <a:pt x="3647" y="386104"/>
                  <a:pt x="5692" y="386120"/>
                </a:cubicBezTo>
                <a:close/>
                <a:moveTo>
                  <a:pt x="402625" y="477354"/>
                </a:moveTo>
                <a:lnTo>
                  <a:pt x="423539" y="442913"/>
                </a:lnTo>
                <a:lnTo>
                  <a:pt x="405353" y="447475"/>
                </a:lnTo>
                <a:lnTo>
                  <a:pt x="420130" y="435842"/>
                </a:lnTo>
                <a:lnTo>
                  <a:pt x="380119" y="431737"/>
                </a:lnTo>
                <a:lnTo>
                  <a:pt x="283045" y="508373"/>
                </a:lnTo>
                <a:close/>
                <a:moveTo>
                  <a:pt x="484012" y="500162"/>
                </a:moveTo>
                <a:lnTo>
                  <a:pt x="464461" y="464581"/>
                </a:lnTo>
                <a:lnTo>
                  <a:pt x="459459" y="482828"/>
                </a:lnTo>
                <a:lnTo>
                  <a:pt x="456731" y="464125"/>
                </a:lnTo>
                <a:lnTo>
                  <a:pt x="433998" y="496969"/>
                </a:lnTo>
                <a:lnTo>
                  <a:pt x="451957" y="619223"/>
                </a:lnTo>
                <a:close/>
                <a:moveTo>
                  <a:pt x="544711" y="441544"/>
                </a:moveTo>
                <a:lnTo>
                  <a:pt x="504472" y="441544"/>
                </a:lnTo>
                <a:lnTo>
                  <a:pt x="517658" y="454773"/>
                </a:lnTo>
                <a:lnTo>
                  <a:pt x="500152" y="447931"/>
                </a:lnTo>
                <a:lnTo>
                  <a:pt x="516521" y="484881"/>
                </a:lnTo>
                <a:lnTo>
                  <a:pt x="631554" y="530498"/>
                </a:lnTo>
                <a:close/>
                <a:moveTo>
                  <a:pt x="524478" y="359206"/>
                </a:moveTo>
                <a:lnTo>
                  <a:pt x="503335" y="393875"/>
                </a:lnTo>
                <a:lnTo>
                  <a:pt x="521750" y="389085"/>
                </a:lnTo>
                <a:lnTo>
                  <a:pt x="506974" y="400717"/>
                </a:lnTo>
                <a:lnTo>
                  <a:pt x="546984" y="404823"/>
                </a:lnTo>
                <a:lnTo>
                  <a:pt x="644285" y="327958"/>
                </a:lnTo>
                <a:close/>
                <a:moveTo>
                  <a:pt x="443092" y="336397"/>
                </a:moveTo>
                <a:lnTo>
                  <a:pt x="462642" y="371750"/>
                </a:lnTo>
                <a:lnTo>
                  <a:pt x="467643" y="353732"/>
                </a:lnTo>
                <a:lnTo>
                  <a:pt x="470371" y="372207"/>
                </a:lnTo>
                <a:lnTo>
                  <a:pt x="493105" y="339590"/>
                </a:lnTo>
                <a:lnTo>
                  <a:pt x="475146" y="217109"/>
                </a:lnTo>
                <a:close/>
                <a:moveTo>
                  <a:pt x="382391" y="395015"/>
                </a:moveTo>
                <a:lnTo>
                  <a:pt x="422631" y="395015"/>
                </a:lnTo>
                <a:lnTo>
                  <a:pt x="409445" y="381558"/>
                </a:lnTo>
                <a:lnTo>
                  <a:pt x="426950" y="388629"/>
                </a:lnTo>
                <a:lnTo>
                  <a:pt x="410581" y="351679"/>
                </a:lnTo>
                <a:lnTo>
                  <a:pt x="295548" y="306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5" name="Google Shape;1025;p7"/>
          <p:cNvSpPr/>
          <p:nvPr/>
        </p:nvSpPr>
        <p:spPr>
          <a:xfrm flipH="1">
            <a:off x="1229851" y="4780285"/>
            <a:ext cx="1321448" cy="1380247"/>
          </a:xfrm>
          <a:custGeom>
            <a:avLst/>
            <a:gdLst/>
            <a:ahLst/>
            <a:cxnLst/>
            <a:rect l="l" t="t" r="r" b="b"/>
            <a:pathLst>
              <a:path w="1308364" h="1366581" extrusionOk="0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6" name="Google Shape;1026;p7"/>
          <p:cNvSpPr/>
          <p:nvPr/>
        </p:nvSpPr>
        <p:spPr>
          <a:xfrm flipH="1">
            <a:off x="470364" y="4926792"/>
            <a:ext cx="786024" cy="738770"/>
          </a:xfrm>
          <a:custGeom>
            <a:avLst/>
            <a:gdLst/>
            <a:ahLst/>
            <a:cxnLst/>
            <a:rect l="l" t="t" r="r" b="b"/>
            <a:pathLst>
              <a:path w="778242" h="731455" extrusionOk="0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7" name="Google Shape;1027;p7"/>
          <p:cNvSpPr/>
          <p:nvPr/>
        </p:nvSpPr>
        <p:spPr>
          <a:xfrm rot="-2101268" flipH="1">
            <a:off x="-227088" y="5550168"/>
            <a:ext cx="1602423" cy="1622966"/>
          </a:xfrm>
          <a:custGeom>
            <a:avLst/>
            <a:gdLst/>
            <a:ahLst/>
            <a:cxnLst/>
            <a:rect l="l" t="t" r="r" b="b"/>
            <a:pathLst>
              <a:path w="1988317" h="2013806" extrusionOk="0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8" name="Google Shape;1028;p7"/>
          <p:cNvSpPr/>
          <p:nvPr/>
        </p:nvSpPr>
        <p:spPr>
          <a:xfrm flipH="1">
            <a:off x="9783114" y="5709429"/>
            <a:ext cx="165247" cy="165790"/>
          </a:xfrm>
          <a:custGeom>
            <a:avLst/>
            <a:gdLst/>
            <a:ahLst/>
            <a:cxnLst/>
            <a:rect l="l" t="t" r="r" b="b"/>
            <a:pathLst>
              <a:path w="107303" h="107656" extrusionOk="0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9" name="Google Shape;1029;p7"/>
          <p:cNvSpPr/>
          <p:nvPr/>
        </p:nvSpPr>
        <p:spPr>
          <a:xfrm flipH="1">
            <a:off x="9074838" y="6135027"/>
            <a:ext cx="132337" cy="132773"/>
          </a:xfrm>
          <a:custGeom>
            <a:avLst/>
            <a:gdLst/>
            <a:ahLst/>
            <a:cxnLst/>
            <a:rect l="l" t="t" r="r" b="b"/>
            <a:pathLst>
              <a:path w="85933" h="86216" extrusionOk="0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6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0" name="Google Shape;1030;p7"/>
          <p:cNvSpPr/>
          <p:nvPr/>
        </p:nvSpPr>
        <p:spPr>
          <a:xfrm flipH="1">
            <a:off x="11142510" y="5752250"/>
            <a:ext cx="54615" cy="54795"/>
          </a:xfrm>
          <a:custGeom>
            <a:avLst/>
            <a:gdLst/>
            <a:ahLst/>
            <a:cxnLst/>
            <a:rect l="l" t="t" r="r" b="b"/>
            <a:pathLst>
              <a:path w="35464" h="35581" extrusionOk="0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8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1" name="Google Shape;1031;p7"/>
          <p:cNvSpPr/>
          <p:nvPr/>
        </p:nvSpPr>
        <p:spPr>
          <a:xfrm flipH="1">
            <a:off x="9146588" y="5706204"/>
            <a:ext cx="32908" cy="33018"/>
          </a:xfrm>
          <a:custGeom>
            <a:avLst/>
            <a:gdLst/>
            <a:ahLst/>
            <a:cxnLst/>
            <a:rect l="l" t="t" r="r" b="b"/>
            <a:pathLst>
              <a:path w="21369" h="21440" extrusionOk="0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7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2" name="Google Shape;1032;p7"/>
          <p:cNvSpPr/>
          <p:nvPr/>
        </p:nvSpPr>
        <p:spPr>
          <a:xfrm flipH="1">
            <a:off x="6938294" y="6422219"/>
            <a:ext cx="49014" cy="49174"/>
          </a:xfrm>
          <a:custGeom>
            <a:avLst/>
            <a:gdLst/>
            <a:ahLst/>
            <a:cxnLst/>
            <a:rect l="l" t="t" r="r" b="b"/>
            <a:pathLst>
              <a:path w="31827" h="31931" extrusionOk="0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3" name="Google Shape;1033;p7"/>
          <p:cNvSpPr/>
          <p:nvPr/>
        </p:nvSpPr>
        <p:spPr>
          <a:xfrm flipH="1">
            <a:off x="10424483" y="6229077"/>
            <a:ext cx="44463" cy="44608"/>
          </a:xfrm>
          <a:custGeom>
            <a:avLst/>
            <a:gdLst/>
            <a:ahLst/>
            <a:cxnLst/>
            <a:rect l="l" t="t" r="r" b="b"/>
            <a:pathLst>
              <a:path w="28872" h="28966" extrusionOk="0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4" name="Google Shape;1034;p7"/>
          <p:cNvSpPr/>
          <p:nvPr/>
        </p:nvSpPr>
        <p:spPr>
          <a:xfrm flipH="1">
            <a:off x="11430984" y="39059"/>
            <a:ext cx="257323" cy="258169"/>
          </a:xfrm>
          <a:custGeom>
            <a:avLst/>
            <a:gdLst/>
            <a:ahLst/>
            <a:cxnLst/>
            <a:rect l="l" t="t" r="r" b="b"/>
            <a:pathLst>
              <a:path w="167093" h="167642" extrusionOk="0">
                <a:moveTo>
                  <a:pt x="9" y="83907"/>
                </a:moveTo>
                <a:cubicBezTo>
                  <a:pt x="9" y="130186"/>
                  <a:pt x="37315" y="167706"/>
                  <a:pt x="83442" y="167842"/>
                </a:cubicBezTo>
                <a:cubicBezTo>
                  <a:pt x="129637" y="167842"/>
                  <a:pt x="167102" y="130254"/>
                  <a:pt x="167102" y="83907"/>
                </a:cubicBezTo>
                <a:cubicBezTo>
                  <a:pt x="167102" y="37674"/>
                  <a:pt x="129750" y="200"/>
                  <a:pt x="83669" y="200"/>
                </a:cubicBezTo>
                <a:cubicBezTo>
                  <a:pt x="83601" y="200"/>
                  <a:pt x="83510" y="200"/>
                  <a:pt x="83442" y="200"/>
                </a:cubicBezTo>
                <a:cubicBezTo>
                  <a:pt x="37360" y="200"/>
                  <a:pt x="9" y="37674"/>
                  <a:pt x="9" y="83907"/>
                </a:cubicBezTo>
                <a:close/>
              </a:path>
            </a:pathLst>
          </a:custGeom>
          <a:solidFill>
            <a:srgbClr val="D7CA91">
              <a:alpha val="9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5" name="Google Shape;1035;p7"/>
          <p:cNvSpPr/>
          <p:nvPr/>
        </p:nvSpPr>
        <p:spPr>
          <a:xfrm flipH="1">
            <a:off x="11302950" y="168411"/>
            <a:ext cx="34313" cy="34773"/>
          </a:xfrm>
          <a:custGeom>
            <a:avLst/>
            <a:gdLst/>
            <a:ahLst/>
            <a:cxnLst/>
            <a:rect l="l" t="t" r="r" b="b"/>
            <a:pathLst>
              <a:path w="22281" h="22580" extrusionOk="0">
                <a:moveTo>
                  <a:pt x="9" y="11604"/>
                </a:moveTo>
                <a:cubicBezTo>
                  <a:pt x="9" y="17785"/>
                  <a:pt x="4987" y="22780"/>
                  <a:pt x="11148" y="22780"/>
                </a:cubicBezTo>
                <a:cubicBezTo>
                  <a:pt x="17309" y="22780"/>
                  <a:pt x="22288" y="17785"/>
                  <a:pt x="22288" y="11604"/>
                </a:cubicBezTo>
                <a:cubicBezTo>
                  <a:pt x="22424" y="5423"/>
                  <a:pt x="17536" y="337"/>
                  <a:pt x="11375" y="200"/>
                </a:cubicBezTo>
                <a:cubicBezTo>
                  <a:pt x="11307" y="200"/>
                  <a:pt x="11216" y="200"/>
                  <a:pt x="11148" y="200"/>
                </a:cubicBezTo>
                <a:cubicBezTo>
                  <a:pt x="4987" y="200"/>
                  <a:pt x="9" y="5195"/>
                  <a:pt x="9" y="11376"/>
                </a:cubicBezTo>
                <a:cubicBezTo>
                  <a:pt x="9" y="11444"/>
                  <a:pt x="9" y="11536"/>
                  <a:pt x="9" y="11604"/>
                </a:cubicBezTo>
                <a:close/>
              </a:path>
            </a:pathLst>
          </a:custGeom>
          <a:solidFill>
            <a:srgbClr val="C5A57E">
              <a:alpha val="8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6" name="Google Shape;1036;p7"/>
          <p:cNvSpPr/>
          <p:nvPr/>
        </p:nvSpPr>
        <p:spPr>
          <a:xfrm flipH="1">
            <a:off x="11845646" y="345211"/>
            <a:ext cx="49014" cy="49174"/>
          </a:xfrm>
          <a:custGeom>
            <a:avLst/>
            <a:gdLst/>
            <a:ahLst/>
            <a:cxnLst/>
            <a:rect l="l" t="t" r="r" b="b"/>
            <a:pathLst>
              <a:path w="31827" h="31931" extrusionOk="0">
                <a:moveTo>
                  <a:pt x="9" y="16166"/>
                </a:moveTo>
                <a:cubicBezTo>
                  <a:pt x="9" y="24993"/>
                  <a:pt x="7124" y="32132"/>
                  <a:pt x="15922" y="32132"/>
                </a:cubicBezTo>
                <a:cubicBezTo>
                  <a:pt x="24720" y="32132"/>
                  <a:pt x="31836" y="24993"/>
                  <a:pt x="31836" y="16166"/>
                </a:cubicBezTo>
                <a:cubicBezTo>
                  <a:pt x="31836" y="7339"/>
                  <a:pt x="24720" y="200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7" name="Google Shape;1037;p7"/>
          <p:cNvSpPr/>
          <p:nvPr/>
        </p:nvSpPr>
        <p:spPr>
          <a:xfrm flipH="1">
            <a:off x="11948369" y="94245"/>
            <a:ext cx="155794" cy="156658"/>
          </a:xfrm>
          <a:custGeom>
            <a:avLst/>
            <a:gdLst/>
            <a:ahLst/>
            <a:cxnLst/>
            <a:rect l="l" t="t" r="r" b="b"/>
            <a:pathLst>
              <a:path w="101165" h="101726" extrusionOk="0">
                <a:moveTo>
                  <a:pt x="9" y="51063"/>
                </a:moveTo>
                <a:cubicBezTo>
                  <a:pt x="-127" y="79026"/>
                  <a:pt x="22379" y="101789"/>
                  <a:pt x="50251" y="101926"/>
                </a:cubicBezTo>
                <a:cubicBezTo>
                  <a:pt x="50319" y="101926"/>
                  <a:pt x="50410" y="101926"/>
                  <a:pt x="50478" y="101926"/>
                </a:cubicBezTo>
                <a:cubicBezTo>
                  <a:pt x="78486" y="101926"/>
                  <a:pt x="101175" y="79163"/>
                  <a:pt x="101175" y="51063"/>
                </a:cubicBezTo>
                <a:cubicBezTo>
                  <a:pt x="101175" y="22963"/>
                  <a:pt x="78486" y="200"/>
                  <a:pt x="50478" y="200"/>
                </a:cubicBezTo>
                <a:cubicBezTo>
                  <a:pt x="22607" y="200"/>
                  <a:pt x="9" y="22872"/>
                  <a:pt x="9" y="50835"/>
                </a:cubicBezTo>
                <a:cubicBezTo>
                  <a:pt x="9" y="50903"/>
                  <a:pt x="9" y="50994"/>
                  <a:pt x="9" y="51063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8" name="Google Shape;1038;p7"/>
          <p:cNvSpPr/>
          <p:nvPr/>
        </p:nvSpPr>
        <p:spPr>
          <a:xfrm flipH="1">
            <a:off x="11087195" y="5997943"/>
            <a:ext cx="110631" cy="110996"/>
          </a:xfrm>
          <a:custGeom>
            <a:avLst/>
            <a:gdLst/>
            <a:ahLst/>
            <a:cxnLst/>
            <a:rect l="l" t="t" r="r" b="b"/>
            <a:pathLst>
              <a:path w="71838" h="72075" extrusionOk="0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9" name="Google Shape;1039;p7"/>
          <p:cNvSpPr/>
          <p:nvPr/>
        </p:nvSpPr>
        <p:spPr>
          <a:xfrm flipH="1">
            <a:off x="6441616" y="6283630"/>
            <a:ext cx="141789" cy="140522"/>
          </a:xfrm>
          <a:custGeom>
            <a:avLst/>
            <a:gdLst/>
            <a:ahLst/>
            <a:cxnLst/>
            <a:rect l="l" t="t" r="r" b="b"/>
            <a:pathLst>
              <a:path w="92071" h="91248" extrusionOk="0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8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0" name="Google Shape;1040;p7"/>
          <p:cNvSpPr/>
          <p:nvPr/>
        </p:nvSpPr>
        <p:spPr>
          <a:xfrm flipH="1">
            <a:off x="7397847" y="6295139"/>
            <a:ext cx="38720" cy="39215"/>
          </a:xfrm>
          <a:custGeom>
            <a:avLst/>
            <a:gdLst/>
            <a:ahLst/>
            <a:cxnLst/>
            <a:rect l="l" t="t" r="r" b="b"/>
            <a:pathLst>
              <a:path w="25143" h="25464" extrusionOk="0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1" name="Google Shape;1041;p7"/>
          <p:cNvSpPr/>
          <p:nvPr/>
        </p:nvSpPr>
        <p:spPr>
          <a:xfrm flipH="1">
            <a:off x="12015529" y="3110698"/>
            <a:ext cx="107979" cy="108325"/>
          </a:xfrm>
          <a:custGeom>
            <a:avLst/>
            <a:gdLst/>
            <a:ahLst/>
            <a:cxnLst/>
            <a:rect l="l" t="t" r="r" b="b"/>
            <a:pathLst>
              <a:path w="70116" h="70341" extrusionOk="0">
                <a:moveTo>
                  <a:pt x="1648" y="46091"/>
                </a:moveTo>
                <a:cubicBezTo>
                  <a:pt x="7627" y="64550"/>
                  <a:pt x="27292" y="74729"/>
                  <a:pt x="45752" y="68899"/>
                </a:cubicBezTo>
                <a:cubicBezTo>
                  <a:pt x="64144" y="62910"/>
                  <a:pt x="74306" y="43160"/>
                  <a:pt x="68486" y="24651"/>
                </a:cubicBezTo>
                <a:cubicBezTo>
                  <a:pt x="62507" y="6192"/>
                  <a:pt x="42842" y="-3988"/>
                  <a:pt x="24382" y="1842"/>
                </a:cubicBezTo>
                <a:cubicBezTo>
                  <a:pt x="5991" y="7832"/>
                  <a:pt x="-4172" y="27582"/>
                  <a:pt x="1648" y="46091"/>
                </a:cubicBezTo>
                <a:close/>
              </a:path>
            </a:pathLst>
          </a:custGeom>
          <a:solidFill>
            <a:srgbClr val="ADA183">
              <a:alpha val="847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2" name="Google Shape;1042;p7"/>
          <p:cNvSpPr/>
          <p:nvPr/>
        </p:nvSpPr>
        <p:spPr>
          <a:xfrm flipH="1">
            <a:off x="8383079" y="6261198"/>
            <a:ext cx="70801" cy="71022"/>
          </a:xfrm>
          <a:custGeom>
            <a:avLst/>
            <a:gdLst/>
            <a:ahLst/>
            <a:cxnLst/>
            <a:rect l="l" t="t" r="r" b="b"/>
            <a:pathLst>
              <a:path w="45975" h="46118" extrusionOk="0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9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3" name="Google Shape;1043;p7"/>
          <p:cNvSpPr/>
          <p:nvPr/>
        </p:nvSpPr>
        <p:spPr>
          <a:xfrm flipH="1">
            <a:off x="11538427" y="6156155"/>
            <a:ext cx="165333" cy="166351"/>
          </a:xfrm>
          <a:custGeom>
            <a:avLst/>
            <a:gdLst/>
            <a:ahLst/>
            <a:cxnLst/>
            <a:rect l="l" t="t" r="r" b="b"/>
            <a:pathLst>
              <a:path w="107359" h="108020" extrusionOk="0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4" name="Google Shape;1044;p7"/>
          <p:cNvSpPr/>
          <p:nvPr/>
        </p:nvSpPr>
        <p:spPr>
          <a:xfrm flipH="1">
            <a:off x="10881311" y="2777035"/>
            <a:ext cx="22747" cy="22812"/>
          </a:xfrm>
          <a:custGeom>
            <a:avLst/>
            <a:gdLst/>
            <a:ahLst/>
            <a:cxnLst/>
            <a:rect l="l" t="t" r="r" b="b"/>
            <a:pathLst>
              <a:path w="14771" h="14813" extrusionOk="0">
                <a:moveTo>
                  <a:pt x="347" y="9887"/>
                </a:moveTo>
                <a:cubicBezTo>
                  <a:pt x="1643" y="13756"/>
                  <a:pt x="5780" y="15879"/>
                  <a:pt x="9668" y="14677"/>
                </a:cubicBezTo>
                <a:cubicBezTo>
                  <a:pt x="13532" y="13375"/>
                  <a:pt x="15647" y="9226"/>
                  <a:pt x="14442" y="5326"/>
                </a:cubicBezTo>
                <a:cubicBezTo>
                  <a:pt x="13146" y="1457"/>
                  <a:pt x="9008" y="-666"/>
                  <a:pt x="5121" y="536"/>
                </a:cubicBezTo>
                <a:cubicBezTo>
                  <a:pt x="1256" y="1838"/>
                  <a:pt x="-858" y="5987"/>
                  <a:pt x="347" y="9887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5" name="Google Shape;1045;p7"/>
          <p:cNvSpPr/>
          <p:nvPr/>
        </p:nvSpPr>
        <p:spPr>
          <a:xfrm flipH="1">
            <a:off x="11493505" y="6557533"/>
            <a:ext cx="137342" cy="137787"/>
          </a:xfrm>
          <a:custGeom>
            <a:avLst/>
            <a:gdLst/>
            <a:ahLst/>
            <a:cxnLst/>
            <a:rect l="l" t="t" r="r" b="b"/>
            <a:pathLst>
              <a:path w="89183" h="89472" extrusionOk="0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8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6" name="Google Shape;1046;p7"/>
          <p:cNvSpPr/>
          <p:nvPr/>
        </p:nvSpPr>
        <p:spPr>
          <a:xfrm flipH="1">
            <a:off x="11168685" y="4060121"/>
            <a:ext cx="55865" cy="55762"/>
          </a:xfrm>
          <a:custGeom>
            <a:avLst/>
            <a:gdLst/>
            <a:ahLst/>
            <a:cxnLst/>
            <a:rect l="l" t="t" r="r" b="b"/>
            <a:pathLst>
              <a:path w="36276" h="36209" extrusionOk="0">
                <a:moveTo>
                  <a:pt x="983" y="23942"/>
                </a:moveTo>
                <a:cubicBezTo>
                  <a:pt x="3802" y="33223"/>
                  <a:pt x="13577" y="38464"/>
                  <a:pt x="22807" y="35647"/>
                </a:cubicBezTo>
                <a:cubicBezTo>
                  <a:pt x="23125" y="35556"/>
                  <a:pt x="23421" y="35456"/>
                  <a:pt x="23716" y="35346"/>
                </a:cubicBezTo>
                <a:cubicBezTo>
                  <a:pt x="33083" y="32479"/>
                  <a:pt x="38357" y="22539"/>
                  <a:pt x="35515" y="13140"/>
                </a:cubicBezTo>
                <a:cubicBezTo>
                  <a:pt x="35447" y="12939"/>
                  <a:pt x="35379" y="12739"/>
                  <a:pt x="35311" y="12538"/>
                </a:cubicBezTo>
                <a:cubicBezTo>
                  <a:pt x="32174" y="3095"/>
                  <a:pt x="22011" y="-2014"/>
                  <a:pt x="12600" y="1124"/>
                </a:cubicBezTo>
                <a:cubicBezTo>
                  <a:pt x="12600" y="1129"/>
                  <a:pt x="12577" y="1131"/>
                  <a:pt x="12577" y="1134"/>
                </a:cubicBezTo>
                <a:cubicBezTo>
                  <a:pt x="3211" y="4001"/>
                  <a:pt x="-2064" y="13941"/>
                  <a:pt x="778" y="23340"/>
                </a:cubicBezTo>
                <a:cubicBezTo>
                  <a:pt x="846" y="23541"/>
                  <a:pt x="915" y="23741"/>
                  <a:pt x="983" y="23942"/>
                </a:cubicBezTo>
                <a:close/>
              </a:path>
            </a:pathLst>
          </a:custGeom>
          <a:solidFill>
            <a:srgbClr val="D7CA91">
              <a:alpha val="729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7" name="Google Shape;1047;p7"/>
          <p:cNvSpPr/>
          <p:nvPr/>
        </p:nvSpPr>
        <p:spPr>
          <a:xfrm flipH="1">
            <a:off x="11592992" y="3459307"/>
            <a:ext cx="35549" cy="35540"/>
          </a:xfrm>
          <a:custGeom>
            <a:avLst/>
            <a:gdLst/>
            <a:ahLst/>
            <a:cxnLst/>
            <a:rect l="l" t="t" r="r" b="b"/>
            <a:pathLst>
              <a:path w="23084" h="23078" extrusionOk="0">
                <a:moveTo>
                  <a:pt x="556" y="15347"/>
                </a:moveTo>
                <a:cubicBezTo>
                  <a:pt x="2466" y="21345"/>
                  <a:pt x="8877" y="24652"/>
                  <a:pt x="14856" y="22732"/>
                </a:cubicBezTo>
                <a:cubicBezTo>
                  <a:pt x="14924" y="22705"/>
                  <a:pt x="15015" y="22675"/>
                  <a:pt x="15106" y="22645"/>
                </a:cubicBezTo>
                <a:cubicBezTo>
                  <a:pt x="21062" y="20684"/>
                  <a:pt x="24404" y="14313"/>
                  <a:pt x="22608" y="8276"/>
                </a:cubicBezTo>
                <a:cubicBezTo>
                  <a:pt x="20653" y="2175"/>
                  <a:pt x="14151" y="-1192"/>
                  <a:pt x="8058" y="749"/>
                </a:cubicBezTo>
                <a:cubicBezTo>
                  <a:pt x="1966" y="2711"/>
                  <a:pt x="-1376" y="9238"/>
                  <a:pt x="556" y="15347"/>
                </a:cubicBezTo>
                <a:close/>
              </a:path>
            </a:pathLst>
          </a:custGeom>
          <a:solidFill>
            <a:srgbClr val="ADA183">
              <a:alpha val="86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" name="Google Shape;1048;p7"/>
          <p:cNvSpPr/>
          <p:nvPr/>
        </p:nvSpPr>
        <p:spPr>
          <a:xfrm flipH="1">
            <a:off x="11526319" y="6326089"/>
            <a:ext cx="51815" cy="51984"/>
          </a:xfrm>
          <a:custGeom>
            <a:avLst/>
            <a:gdLst/>
            <a:ahLst/>
            <a:cxnLst/>
            <a:rect l="l" t="t" r="r" b="b"/>
            <a:pathLst>
              <a:path w="33646" h="33756" extrusionOk="0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9" name="Google Shape;1049;p7"/>
          <p:cNvSpPr/>
          <p:nvPr/>
        </p:nvSpPr>
        <p:spPr>
          <a:xfrm flipH="1">
            <a:off x="8525769" y="6397732"/>
            <a:ext cx="110580" cy="110849"/>
          </a:xfrm>
          <a:custGeom>
            <a:avLst/>
            <a:gdLst/>
            <a:ahLst/>
            <a:cxnLst/>
            <a:rect l="l" t="t" r="r" b="b"/>
            <a:pathLst>
              <a:path w="71805" h="71980" extrusionOk="0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0" name="Google Shape;1050;p7"/>
          <p:cNvSpPr/>
          <p:nvPr/>
        </p:nvSpPr>
        <p:spPr>
          <a:xfrm flipH="1">
            <a:off x="11433320" y="1164860"/>
            <a:ext cx="158911" cy="159425"/>
          </a:xfrm>
          <a:custGeom>
            <a:avLst/>
            <a:gdLst/>
            <a:ahLst/>
            <a:cxnLst/>
            <a:rect l="l" t="t" r="r" b="b"/>
            <a:pathLst>
              <a:path w="103189" h="103523" extrusionOk="0">
                <a:moveTo>
                  <a:pt x="2456" y="67737"/>
                </a:moveTo>
                <a:cubicBezTo>
                  <a:pt x="11254" y="94948"/>
                  <a:pt x="40308" y="109933"/>
                  <a:pt x="67475" y="101266"/>
                </a:cubicBezTo>
                <a:cubicBezTo>
                  <a:pt x="94596" y="92462"/>
                  <a:pt x="109464" y="63267"/>
                  <a:pt x="100666" y="36056"/>
                </a:cubicBezTo>
                <a:cubicBezTo>
                  <a:pt x="100666" y="36056"/>
                  <a:pt x="100666" y="36033"/>
                  <a:pt x="100666" y="36033"/>
                </a:cubicBezTo>
                <a:cubicBezTo>
                  <a:pt x="92004" y="8914"/>
                  <a:pt x="63087" y="-6003"/>
                  <a:pt x="36056" y="2665"/>
                </a:cubicBezTo>
                <a:cubicBezTo>
                  <a:pt x="35988" y="2687"/>
                  <a:pt x="35943" y="2710"/>
                  <a:pt x="35875" y="2733"/>
                </a:cubicBezTo>
                <a:cubicBezTo>
                  <a:pt x="8776" y="11446"/>
                  <a:pt x="-6183" y="40527"/>
                  <a:pt x="2456" y="67737"/>
                </a:cubicBezTo>
                <a:close/>
              </a:path>
            </a:pathLst>
          </a:custGeom>
          <a:solidFill>
            <a:srgbClr val="C5A57E">
              <a:alpha val="768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1" name="Google Shape;1051;p7"/>
          <p:cNvSpPr/>
          <p:nvPr/>
        </p:nvSpPr>
        <p:spPr>
          <a:xfrm flipH="1">
            <a:off x="11409934" y="2808477"/>
            <a:ext cx="173960" cy="174450"/>
          </a:xfrm>
          <a:custGeom>
            <a:avLst/>
            <a:gdLst/>
            <a:ahLst/>
            <a:cxnLst/>
            <a:rect l="l" t="t" r="r" b="b"/>
            <a:pathLst>
              <a:path w="112961" h="113279" extrusionOk="0">
                <a:moveTo>
                  <a:pt x="2730" y="74104"/>
                </a:moveTo>
                <a:cubicBezTo>
                  <a:pt x="12278" y="103830"/>
                  <a:pt x="43969" y="120236"/>
                  <a:pt x="73659" y="110825"/>
                </a:cubicBezTo>
                <a:cubicBezTo>
                  <a:pt x="103395" y="101239"/>
                  <a:pt x="119786" y="69289"/>
                  <a:pt x="110261" y="39435"/>
                </a:cubicBezTo>
                <a:cubicBezTo>
                  <a:pt x="100622" y="9681"/>
                  <a:pt x="68794" y="-6636"/>
                  <a:pt x="39104" y="2941"/>
                </a:cubicBezTo>
                <a:cubicBezTo>
                  <a:pt x="9482" y="12521"/>
                  <a:pt x="-6796" y="44375"/>
                  <a:pt x="2730" y="74104"/>
                </a:cubicBezTo>
                <a:close/>
              </a:path>
            </a:pathLst>
          </a:custGeom>
          <a:solidFill>
            <a:srgbClr val="C5A57E">
              <a:alpha val="788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2" name="Google Shape;1052;p7"/>
          <p:cNvSpPr/>
          <p:nvPr/>
        </p:nvSpPr>
        <p:spPr>
          <a:xfrm flipH="1">
            <a:off x="7105696" y="6256466"/>
            <a:ext cx="134159" cy="135822"/>
          </a:xfrm>
          <a:custGeom>
            <a:avLst/>
            <a:gdLst/>
            <a:ahLst/>
            <a:cxnLst/>
            <a:rect l="l" t="t" r="r" b="b"/>
            <a:pathLst>
              <a:path w="87116" h="88196" extrusionOk="0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6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3" name="Google Shape;1053;p7"/>
          <p:cNvSpPr/>
          <p:nvPr/>
        </p:nvSpPr>
        <p:spPr>
          <a:xfrm flipH="1">
            <a:off x="11616844" y="100089"/>
            <a:ext cx="160354" cy="160654"/>
          </a:xfrm>
          <a:custGeom>
            <a:avLst/>
            <a:gdLst/>
            <a:ahLst/>
            <a:cxnLst/>
            <a:rect l="l" t="t" r="r" b="b"/>
            <a:pathLst>
              <a:path w="104126" h="104321" extrusionOk="0">
                <a:moveTo>
                  <a:pt x="2448" y="68255"/>
                </a:moveTo>
                <a:cubicBezTo>
                  <a:pt x="11246" y="95717"/>
                  <a:pt x="40550" y="110816"/>
                  <a:pt x="67921" y="102012"/>
                </a:cubicBezTo>
                <a:cubicBezTo>
                  <a:pt x="95225" y="93345"/>
                  <a:pt x="110343" y="64127"/>
                  <a:pt x="101704" y="36734"/>
                </a:cubicBezTo>
                <a:cubicBezTo>
                  <a:pt x="101659" y="36597"/>
                  <a:pt x="101613" y="36460"/>
                  <a:pt x="101568" y="36323"/>
                </a:cubicBezTo>
                <a:cubicBezTo>
                  <a:pt x="92815" y="8976"/>
                  <a:pt x="63625" y="-6078"/>
                  <a:pt x="36367" y="2704"/>
                </a:cubicBezTo>
                <a:cubicBezTo>
                  <a:pt x="36276" y="2726"/>
                  <a:pt x="36185" y="2772"/>
                  <a:pt x="36094" y="2795"/>
                </a:cubicBezTo>
                <a:cubicBezTo>
                  <a:pt x="8836" y="11622"/>
                  <a:pt x="-6191" y="40862"/>
                  <a:pt x="2448" y="6825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4" name="Google Shape;1054;p7"/>
          <p:cNvSpPr/>
          <p:nvPr/>
        </p:nvSpPr>
        <p:spPr>
          <a:xfrm flipH="1">
            <a:off x="12098608" y="2498818"/>
            <a:ext cx="70019" cy="70250"/>
          </a:xfrm>
          <a:custGeom>
            <a:avLst/>
            <a:gdLst/>
            <a:ahLst/>
            <a:cxnLst/>
            <a:rect l="l" t="t" r="r" b="b"/>
            <a:pathLst>
              <a:path w="45467" h="45617" extrusionOk="0">
                <a:moveTo>
                  <a:pt x="45468" y="22809"/>
                </a:moveTo>
                <a:cubicBezTo>
                  <a:pt x="45468" y="35405"/>
                  <a:pt x="35289" y="45617"/>
                  <a:pt x="22734" y="45617"/>
                </a:cubicBezTo>
                <a:cubicBezTo>
                  <a:pt x="10178" y="45617"/>
                  <a:pt x="0" y="35405"/>
                  <a:pt x="0" y="22809"/>
                </a:cubicBezTo>
                <a:cubicBezTo>
                  <a:pt x="0" y="10212"/>
                  <a:pt x="10178" y="0"/>
                  <a:pt x="22734" y="0"/>
                </a:cubicBezTo>
                <a:cubicBezTo>
                  <a:pt x="35289" y="0"/>
                  <a:pt x="45468" y="10212"/>
                  <a:pt x="45468" y="22809"/>
                </a:cubicBezTo>
                <a:close/>
              </a:path>
            </a:pathLst>
          </a:custGeom>
          <a:solidFill>
            <a:srgbClr val="C5A57E">
              <a:alpha val="847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5" name="Google Shape;1055;p7"/>
          <p:cNvSpPr/>
          <p:nvPr/>
        </p:nvSpPr>
        <p:spPr>
          <a:xfrm flipH="1">
            <a:off x="11512721" y="632827"/>
            <a:ext cx="40610" cy="40909"/>
          </a:xfrm>
          <a:custGeom>
            <a:avLst/>
            <a:gdLst/>
            <a:ahLst/>
            <a:cxnLst/>
            <a:rect l="l" t="t" r="r" b="b"/>
            <a:pathLst>
              <a:path w="26370" h="26564" extrusionOk="0">
                <a:moveTo>
                  <a:pt x="630" y="17474"/>
                </a:moveTo>
                <a:cubicBezTo>
                  <a:pt x="2790" y="24453"/>
                  <a:pt x="10178" y="28330"/>
                  <a:pt x="17135" y="26164"/>
                </a:cubicBezTo>
                <a:cubicBezTo>
                  <a:pt x="17180" y="26164"/>
                  <a:pt x="17203" y="26141"/>
                  <a:pt x="17226" y="26141"/>
                </a:cubicBezTo>
                <a:cubicBezTo>
                  <a:pt x="24046" y="23769"/>
                  <a:pt x="27820" y="16470"/>
                  <a:pt x="25865" y="9491"/>
                </a:cubicBezTo>
                <a:cubicBezTo>
                  <a:pt x="23705" y="2511"/>
                  <a:pt x="16317" y="-1366"/>
                  <a:pt x="9360" y="801"/>
                </a:cubicBezTo>
                <a:cubicBezTo>
                  <a:pt x="9315" y="801"/>
                  <a:pt x="9292" y="824"/>
                  <a:pt x="9269" y="824"/>
                </a:cubicBezTo>
                <a:cubicBezTo>
                  <a:pt x="2312" y="2990"/>
                  <a:pt x="-1552" y="10403"/>
                  <a:pt x="607" y="17382"/>
                </a:cubicBezTo>
                <a:cubicBezTo>
                  <a:pt x="607" y="17428"/>
                  <a:pt x="630" y="17451"/>
                  <a:pt x="630" y="17474"/>
                </a:cubicBezTo>
                <a:close/>
              </a:path>
            </a:pathLst>
          </a:custGeom>
          <a:solidFill>
            <a:srgbClr val="A0C3CA">
              <a:alpha val="8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6" name="Google Shape;1056;p7"/>
          <p:cNvSpPr/>
          <p:nvPr/>
        </p:nvSpPr>
        <p:spPr>
          <a:xfrm rot="1083167" flipH="1">
            <a:off x="11447131" y="1547707"/>
            <a:ext cx="49706" cy="49870"/>
          </a:xfrm>
          <a:custGeom>
            <a:avLst/>
            <a:gdLst/>
            <a:ahLst/>
            <a:cxnLst/>
            <a:rect l="l" t="t" r="r" b="b"/>
            <a:pathLst>
              <a:path w="32259" h="32365" extrusionOk="0">
                <a:moveTo>
                  <a:pt x="32267" y="16382"/>
                </a:moveTo>
                <a:cubicBezTo>
                  <a:pt x="32267" y="25319"/>
                  <a:pt x="25046" y="32564"/>
                  <a:pt x="16137" y="32564"/>
                </a:cubicBezTo>
                <a:cubicBezTo>
                  <a:pt x="7229" y="32564"/>
                  <a:pt x="7" y="25319"/>
                  <a:pt x="7" y="16382"/>
                </a:cubicBezTo>
                <a:cubicBezTo>
                  <a:pt x="7" y="7444"/>
                  <a:pt x="7229" y="199"/>
                  <a:pt x="16137" y="199"/>
                </a:cubicBezTo>
                <a:cubicBezTo>
                  <a:pt x="25045" y="199"/>
                  <a:pt x="32267" y="7444"/>
                  <a:pt x="32267" y="16382"/>
                </a:cubicBezTo>
                <a:close/>
              </a:path>
            </a:pathLst>
          </a:custGeom>
          <a:solidFill>
            <a:srgbClr val="E9E0D4">
              <a:alpha val="827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7" name="Google Shape;1057;p7"/>
          <p:cNvSpPr/>
          <p:nvPr/>
        </p:nvSpPr>
        <p:spPr>
          <a:xfrm flipH="1">
            <a:off x="10939060" y="6227147"/>
            <a:ext cx="55686" cy="56071"/>
          </a:xfrm>
          <a:custGeom>
            <a:avLst/>
            <a:gdLst/>
            <a:ahLst/>
            <a:cxnLst/>
            <a:rect l="l" t="t" r="r" b="b"/>
            <a:pathLst>
              <a:path w="36160" h="36410" extrusionOk="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8" name="Google Shape;1058;p7"/>
          <p:cNvSpPr/>
          <p:nvPr/>
        </p:nvSpPr>
        <p:spPr>
          <a:xfrm flipH="1">
            <a:off x="9500102" y="6014980"/>
            <a:ext cx="27583" cy="27836"/>
          </a:xfrm>
          <a:custGeom>
            <a:avLst/>
            <a:gdLst/>
            <a:ahLst/>
            <a:cxnLst/>
            <a:rect l="l" t="t" r="r" b="b"/>
            <a:pathLst>
              <a:path w="17911" h="18075" extrusionOk="0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8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9" name="Google Shape;1059;p7"/>
          <p:cNvSpPr/>
          <p:nvPr/>
        </p:nvSpPr>
        <p:spPr>
          <a:xfrm flipH="1">
            <a:off x="11621164" y="1164972"/>
            <a:ext cx="41064" cy="40978"/>
          </a:xfrm>
          <a:custGeom>
            <a:avLst/>
            <a:gdLst/>
            <a:ahLst/>
            <a:cxnLst/>
            <a:rect l="l" t="t" r="r" b="b"/>
            <a:pathLst>
              <a:path w="26665" h="26609" extrusionOk="0">
                <a:moveTo>
                  <a:pt x="591" y="17713"/>
                </a:moveTo>
                <a:cubicBezTo>
                  <a:pt x="2955" y="24669"/>
                  <a:pt x="10457" y="28410"/>
                  <a:pt x="17413" y="26152"/>
                </a:cubicBezTo>
                <a:cubicBezTo>
                  <a:pt x="24370" y="23985"/>
                  <a:pt x="28235" y="16572"/>
                  <a:pt x="26075" y="9593"/>
                </a:cubicBezTo>
                <a:cubicBezTo>
                  <a:pt x="26075" y="9547"/>
                  <a:pt x="26052" y="9524"/>
                  <a:pt x="26052" y="9502"/>
                </a:cubicBezTo>
                <a:cubicBezTo>
                  <a:pt x="23779" y="2454"/>
                  <a:pt x="16254" y="-1401"/>
                  <a:pt x="9229" y="834"/>
                </a:cubicBezTo>
                <a:cubicBezTo>
                  <a:pt x="2296" y="3229"/>
                  <a:pt x="-1524" y="10665"/>
                  <a:pt x="591" y="17713"/>
                </a:cubicBezTo>
                <a:close/>
              </a:path>
            </a:pathLst>
          </a:custGeom>
          <a:solidFill>
            <a:srgbClr val="E9E0D4">
              <a:alpha val="988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0" name="Google Shape;1060;p7"/>
          <p:cNvSpPr/>
          <p:nvPr/>
        </p:nvSpPr>
        <p:spPr>
          <a:xfrm flipH="1">
            <a:off x="11004309" y="6470795"/>
            <a:ext cx="48151" cy="48527"/>
          </a:xfrm>
          <a:custGeom>
            <a:avLst/>
            <a:gdLst/>
            <a:ahLst/>
            <a:cxnLst/>
            <a:rect l="l" t="t" r="r" b="b"/>
            <a:pathLst>
              <a:path w="31267" h="31511" extrusionOk="0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9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1" name="Google Shape;1061;p7"/>
          <p:cNvSpPr/>
          <p:nvPr/>
        </p:nvSpPr>
        <p:spPr>
          <a:xfrm flipH="1">
            <a:off x="11336858" y="692184"/>
            <a:ext cx="51464" cy="51750"/>
          </a:xfrm>
          <a:custGeom>
            <a:avLst/>
            <a:gdLst/>
            <a:ahLst/>
            <a:cxnLst/>
            <a:rect l="l" t="t" r="r" b="b"/>
            <a:pathLst>
              <a:path w="33418" h="33604" extrusionOk="0">
                <a:moveTo>
                  <a:pt x="859" y="22065"/>
                </a:moveTo>
                <a:cubicBezTo>
                  <a:pt x="3564" y="30846"/>
                  <a:pt x="12862" y="35773"/>
                  <a:pt x="21614" y="33058"/>
                </a:cubicBezTo>
                <a:cubicBezTo>
                  <a:pt x="21660" y="33058"/>
                  <a:pt x="21728" y="33035"/>
                  <a:pt x="21774" y="33013"/>
                </a:cubicBezTo>
                <a:cubicBezTo>
                  <a:pt x="30549" y="30070"/>
                  <a:pt x="35368" y="20673"/>
                  <a:pt x="32686" y="11801"/>
                </a:cubicBezTo>
                <a:cubicBezTo>
                  <a:pt x="30026" y="3134"/>
                  <a:pt x="20864" y="-1725"/>
                  <a:pt x="12225" y="921"/>
                </a:cubicBezTo>
                <a:cubicBezTo>
                  <a:pt x="12066" y="990"/>
                  <a:pt x="11930" y="1035"/>
                  <a:pt x="11771" y="1081"/>
                </a:cubicBezTo>
                <a:cubicBezTo>
                  <a:pt x="3086" y="3635"/>
                  <a:pt x="-1870" y="12759"/>
                  <a:pt x="676" y="21449"/>
                </a:cubicBezTo>
                <a:cubicBezTo>
                  <a:pt x="722" y="21654"/>
                  <a:pt x="790" y="21859"/>
                  <a:pt x="859" y="22065"/>
                </a:cubicBezTo>
                <a:close/>
              </a:path>
            </a:pathLst>
          </a:custGeom>
          <a:solidFill>
            <a:srgbClr val="C5A57E">
              <a:alpha val="737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2" name="Google Shape;1062;p7"/>
          <p:cNvSpPr/>
          <p:nvPr/>
        </p:nvSpPr>
        <p:spPr>
          <a:xfrm flipH="1">
            <a:off x="7728167" y="6311421"/>
            <a:ext cx="388687" cy="389977"/>
          </a:xfrm>
          <a:custGeom>
            <a:avLst/>
            <a:gdLst/>
            <a:ahLst/>
            <a:cxnLst/>
            <a:rect l="l" t="t" r="r" b="b"/>
            <a:pathLst>
              <a:path w="252394" h="253232" extrusionOk="0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3" name="Google Shape;1063;p7"/>
          <p:cNvSpPr/>
          <p:nvPr/>
        </p:nvSpPr>
        <p:spPr>
          <a:xfrm flipH="1">
            <a:off x="11126790" y="2570904"/>
            <a:ext cx="76353" cy="76601"/>
          </a:xfrm>
          <a:custGeom>
            <a:avLst/>
            <a:gdLst/>
            <a:ahLst/>
            <a:cxnLst/>
            <a:rect l="l" t="t" r="r" b="b"/>
            <a:pathLst>
              <a:path w="49580" h="49741" extrusionOk="0">
                <a:moveTo>
                  <a:pt x="1186" y="32568"/>
                </a:moveTo>
                <a:cubicBezTo>
                  <a:pt x="5301" y="45660"/>
                  <a:pt x="19237" y="52918"/>
                  <a:pt x="32286" y="48778"/>
                </a:cubicBezTo>
                <a:cubicBezTo>
                  <a:pt x="32309" y="48771"/>
                  <a:pt x="32309" y="48767"/>
                  <a:pt x="32331" y="48762"/>
                </a:cubicBezTo>
                <a:cubicBezTo>
                  <a:pt x="45312" y="44513"/>
                  <a:pt x="52496" y="30604"/>
                  <a:pt x="48472" y="17515"/>
                </a:cubicBezTo>
                <a:cubicBezTo>
                  <a:pt x="44244" y="4491"/>
                  <a:pt x="30376" y="-2717"/>
                  <a:pt x="17327" y="1321"/>
                </a:cubicBezTo>
                <a:cubicBezTo>
                  <a:pt x="4278" y="5460"/>
                  <a:pt x="-2951" y="19428"/>
                  <a:pt x="1163" y="32520"/>
                </a:cubicBezTo>
                <a:cubicBezTo>
                  <a:pt x="1186" y="32536"/>
                  <a:pt x="1186" y="32552"/>
                  <a:pt x="1186" y="32568"/>
                </a:cubicBezTo>
                <a:close/>
              </a:path>
            </a:pathLst>
          </a:custGeom>
          <a:solidFill>
            <a:srgbClr val="D7CA91">
              <a:alpha val="7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4" name="Google Shape;1064;p7"/>
          <p:cNvSpPr/>
          <p:nvPr/>
        </p:nvSpPr>
        <p:spPr>
          <a:xfrm flipH="1">
            <a:off x="6802687" y="6361003"/>
            <a:ext cx="41354" cy="41203"/>
          </a:xfrm>
          <a:custGeom>
            <a:avLst/>
            <a:gdLst/>
            <a:ahLst/>
            <a:cxnLst/>
            <a:rect l="l" t="t" r="r" b="b"/>
            <a:pathLst>
              <a:path w="26853" h="26755" extrusionOk="0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5" name="Google Shape;1065;p7"/>
          <p:cNvSpPr/>
          <p:nvPr/>
        </p:nvSpPr>
        <p:spPr>
          <a:xfrm flipH="1">
            <a:off x="11234085" y="1352348"/>
            <a:ext cx="98518" cy="98526"/>
          </a:xfrm>
          <a:custGeom>
            <a:avLst/>
            <a:gdLst/>
            <a:ahLst/>
            <a:cxnLst/>
            <a:rect l="l" t="t" r="r" b="b"/>
            <a:pathLst>
              <a:path w="63973" h="63978" extrusionOk="0">
                <a:moveTo>
                  <a:pt x="1532" y="42100"/>
                </a:moveTo>
                <a:cubicBezTo>
                  <a:pt x="7057" y="58864"/>
                  <a:pt x="25016" y="68033"/>
                  <a:pt x="41771" y="62627"/>
                </a:cubicBezTo>
                <a:cubicBezTo>
                  <a:pt x="58526" y="57290"/>
                  <a:pt x="67801" y="39340"/>
                  <a:pt x="62482" y="22530"/>
                </a:cubicBezTo>
                <a:cubicBezTo>
                  <a:pt x="62459" y="22507"/>
                  <a:pt x="62459" y="22507"/>
                  <a:pt x="62459" y="22484"/>
                </a:cubicBezTo>
                <a:cubicBezTo>
                  <a:pt x="57025" y="5629"/>
                  <a:pt x="39043" y="-3654"/>
                  <a:pt x="22220" y="1729"/>
                </a:cubicBezTo>
                <a:cubicBezTo>
                  <a:pt x="5420" y="7180"/>
                  <a:pt x="-3833" y="25221"/>
                  <a:pt x="1532" y="42100"/>
                </a:cubicBezTo>
                <a:close/>
              </a:path>
            </a:pathLst>
          </a:custGeom>
          <a:solidFill>
            <a:srgbClr val="E2D8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6" name="Google Shape;1066;p7"/>
          <p:cNvSpPr/>
          <p:nvPr/>
        </p:nvSpPr>
        <p:spPr>
          <a:xfrm flipH="1">
            <a:off x="11298309" y="1141757"/>
            <a:ext cx="50806" cy="50974"/>
          </a:xfrm>
          <a:custGeom>
            <a:avLst/>
            <a:gdLst/>
            <a:ahLst/>
            <a:cxnLst/>
            <a:rect l="l" t="t" r="r" b="b"/>
            <a:pathLst>
              <a:path w="32991" h="33100" extrusionOk="0">
                <a:moveTo>
                  <a:pt x="879" y="21829"/>
                </a:moveTo>
                <a:cubicBezTo>
                  <a:pt x="3698" y="30474"/>
                  <a:pt x="12906" y="35240"/>
                  <a:pt x="21567" y="32549"/>
                </a:cubicBezTo>
                <a:cubicBezTo>
                  <a:pt x="30183" y="29721"/>
                  <a:pt x="34935" y="20483"/>
                  <a:pt x="32252" y="11793"/>
                </a:cubicBezTo>
                <a:cubicBezTo>
                  <a:pt x="29706" y="3217"/>
                  <a:pt x="20726" y="-1664"/>
                  <a:pt x="12178" y="868"/>
                </a:cubicBezTo>
                <a:cubicBezTo>
                  <a:pt x="11974" y="937"/>
                  <a:pt x="11769" y="1005"/>
                  <a:pt x="11564" y="1073"/>
                </a:cubicBezTo>
                <a:cubicBezTo>
                  <a:pt x="3016" y="3628"/>
                  <a:pt x="-1849" y="12637"/>
                  <a:pt x="675" y="21213"/>
                </a:cubicBezTo>
                <a:cubicBezTo>
                  <a:pt x="743" y="21419"/>
                  <a:pt x="811" y="21624"/>
                  <a:pt x="879" y="21829"/>
                </a:cubicBezTo>
                <a:close/>
              </a:path>
            </a:pathLst>
          </a:custGeom>
          <a:solidFill>
            <a:srgbClr val="D7CA91">
              <a:alpha val="717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7" name="Google Shape;1067;p7"/>
          <p:cNvSpPr/>
          <p:nvPr/>
        </p:nvSpPr>
        <p:spPr>
          <a:xfrm flipH="1">
            <a:off x="11630622" y="2864657"/>
            <a:ext cx="145490" cy="145388"/>
          </a:xfrm>
          <a:custGeom>
            <a:avLst/>
            <a:gdLst/>
            <a:ahLst/>
            <a:cxnLst/>
            <a:rect l="l" t="t" r="r" b="b"/>
            <a:pathLst>
              <a:path w="94474" h="94408" extrusionOk="0">
                <a:moveTo>
                  <a:pt x="2198" y="61598"/>
                </a:moveTo>
                <a:cubicBezTo>
                  <a:pt x="10018" y="86464"/>
                  <a:pt x="36458" y="100257"/>
                  <a:pt x="61237" y="92404"/>
                </a:cubicBezTo>
                <a:cubicBezTo>
                  <a:pt x="61488" y="92326"/>
                  <a:pt x="61738" y="92244"/>
                  <a:pt x="61988" y="92162"/>
                </a:cubicBezTo>
                <a:cubicBezTo>
                  <a:pt x="86608" y="84113"/>
                  <a:pt x="100135" y="57607"/>
                  <a:pt x="92224" y="32860"/>
                </a:cubicBezTo>
                <a:cubicBezTo>
                  <a:pt x="84335" y="8149"/>
                  <a:pt x="57964" y="-5465"/>
                  <a:pt x="33343" y="2454"/>
                </a:cubicBezTo>
                <a:cubicBezTo>
                  <a:pt x="33252" y="2476"/>
                  <a:pt x="33184" y="2502"/>
                  <a:pt x="33116" y="2524"/>
                </a:cubicBezTo>
                <a:cubicBezTo>
                  <a:pt x="8381" y="10136"/>
                  <a:pt x="-5509" y="36418"/>
                  <a:pt x="2084" y="61227"/>
                </a:cubicBezTo>
                <a:cubicBezTo>
                  <a:pt x="2130" y="61350"/>
                  <a:pt x="2152" y="61475"/>
                  <a:pt x="2198" y="61598"/>
                </a:cubicBezTo>
                <a:close/>
              </a:path>
            </a:pathLst>
          </a:custGeom>
          <a:solidFill>
            <a:srgbClr val="E2D8BD">
              <a:alpha val="86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8" name="Google Shape;1068;p7"/>
          <p:cNvSpPr/>
          <p:nvPr/>
        </p:nvSpPr>
        <p:spPr>
          <a:xfrm flipH="1">
            <a:off x="11624555" y="413035"/>
            <a:ext cx="30390" cy="30336"/>
          </a:xfrm>
          <a:custGeom>
            <a:avLst/>
            <a:gdLst/>
            <a:ahLst/>
            <a:cxnLst/>
            <a:rect l="l" t="t" r="r" b="b"/>
            <a:pathLst>
              <a:path w="19734" h="19699" extrusionOk="0">
                <a:moveTo>
                  <a:pt x="413" y="12983"/>
                </a:moveTo>
                <a:cubicBezTo>
                  <a:pt x="2005" y="18160"/>
                  <a:pt x="7483" y="21057"/>
                  <a:pt x="12644" y="19460"/>
                </a:cubicBezTo>
                <a:cubicBezTo>
                  <a:pt x="12735" y="19437"/>
                  <a:pt x="12826" y="19392"/>
                  <a:pt x="12917" y="19369"/>
                </a:cubicBezTo>
                <a:cubicBezTo>
                  <a:pt x="18054" y="17727"/>
                  <a:pt x="20919" y="12230"/>
                  <a:pt x="19282" y="7052"/>
                </a:cubicBezTo>
                <a:cubicBezTo>
                  <a:pt x="19282" y="7052"/>
                  <a:pt x="19282" y="7052"/>
                  <a:pt x="19282" y="7052"/>
                </a:cubicBezTo>
                <a:cubicBezTo>
                  <a:pt x="17554" y="1852"/>
                  <a:pt x="11985" y="-976"/>
                  <a:pt x="6778" y="666"/>
                </a:cubicBezTo>
                <a:cubicBezTo>
                  <a:pt x="1709" y="2400"/>
                  <a:pt x="-1087" y="7828"/>
                  <a:pt x="413" y="12983"/>
                </a:cubicBezTo>
                <a:close/>
              </a:path>
            </a:pathLst>
          </a:custGeom>
          <a:solidFill>
            <a:srgbClr val="A0C3CA">
              <a:alpha val="9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9" name="Google Shape;1069;p7"/>
          <p:cNvSpPr/>
          <p:nvPr/>
        </p:nvSpPr>
        <p:spPr>
          <a:xfrm flipH="1">
            <a:off x="11757713" y="1649023"/>
            <a:ext cx="67204" cy="67641"/>
          </a:xfrm>
          <a:custGeom>
            <a:avLst/>
            <a:gdLst/>
            <a:ahLst/>
            <a:cxnLst/>
            <a:rect l="l" t="t" r="r" b="b"/>
            <a:pathLst>
              <a:path w="43639" h="43923" extrusionOk="0">
                <a:moveTo>
                  <a:pt x="903" y="28860"/>
                </a:moveTo>
                <a:cubicBezTo>
                  <a:pt x="4881" y="40267"/>
                  <a:pt x="17067" y="46571"/>
                  <a:pt x="28638" y="43230"/>
                </a:cubicBezTo>
                <a:cubicBezTo>
                  <a:pt x="39914" y="39138"/>
                  <a:pt x="46098" y="26956"/>
                  <a:pt x="42733" y="15404"/>
                </a:cubicBezTo>
                <a:cubicBezTo>
                  <a:pt x="38755" y="4109"/>
                  <a:pt x="26729" y="-2168"/>
                  <a:pt x="15225" y="1034"/>
                </a:cubicBezTo>
                <a:cubicBezTo>
                  <a:pt x="3858" y="5037"/>
                  <a:pt x="-2439" y="17242"/>
                  <a:pt x="903" y="28860"/>
                </a:cubicBezTo>
                <a:close/>
              </a:path>
            </a:pathLst>
          </a:custGeom>
          <a:solidFill>
            <a:srgbClr val="A0C3CA">
              <a:alpha val="776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0" name="Google Shape;1070;p7"/>
          <p:cNvSpPr/>
          <p:nvPr/>
        </p:nvSpPr>
        <p:spPr>
          <a:xfrm flipH="1">
            <a:off x="12113311" y="1757052"/>
            <a:ext cx="30450" cy="30424"/>
          </a:xfrm>
          <a:custGeom>
            <a:avLst/>
            <a:gdLst/>
            <a:ahLst/>
            <a:cxnLst/>
            <a:rect l="l" t="t" r="r" b="b"/>
            <a:pathLst>
              <a:path w="19773" h="19756" extrusionOk="0">
                <a:moveTo>
                  <a:pt x="469" y="13046"/>
                </a:moveTo>
                <a:cubicBezTo>
                  <a:pt x="1947" y="18128"/>
                  <a:pt x="7244" y="21050"/>
                  <a:pt x="12291" y="19574"/>
                </a:cubicBezTo>
                <a:cubicBezTo>
                  <a:pt x="12450" y="19531"/>
                  <a:pt x="12609" y="19483"/>
                  <a:pt x="12746" y="19433"/>
                </a:cubicBezTo>
                <a:cubicBezTo>
                  <a:pt x="17929" y="17911"/>
                  <a:pt x="20907" y="12465"/>
                  <a:pt x="19384" y="7267"/>
                </a:cubicBezTo>
                <a:cubicBezTo>
                  <a:pt x="19361" y="7217"/>
                  <a:pt x="19361" y="7166"/>
                  <a:pt x="19339" y="7116"/>
                </a:cubicBezTo>
                <a:cubicBezTo>
                  <a:pt x="17747" y="1941"/>
                  <a:pt x="12268" y="-958"/>
                  <a:pt x="7108" y="638"/>
                </a:cubicBezTo>
                <a:cubicBezTo>
                  <a:pt x="7017" y="668"/>
                  <a:pt x="6926" y="698"/>
                  <a:pt x="6835" y="730"/>
                </a:cubicBezTo>
                <a:cubicBezTo>
                  <a:pt x="1697" y="2365"/>
                  <a:pt x="-1168" y="7878"/>
                  <a:pt x="469" y="13042"/>
                </a:cubicBezTo>
                <a:cubicBezTo>
                  <a:pt x="469" y="13044"/>
                  <a:pt x="469" y="13044"/>
                  <a:pt x="469" y="13046"/>
                </a:cubicBezTo>
                <a:close/>
              </a:path>
            </a:pathLst>
          </a:custGeom>
          <a:solidFill>
            <a:srgbClr val="D1BC94">
              <a:alpha val="8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1" name="Google Shape;1071;p7"/>
          <p:cNvSpPr/>
          <p:nvPr/>
        </p:nvSpPr>
        <p:spPr>
          <a:xfrm flipH="1">
            <a:off x="9406769" y="6169804"/>
            <a:ext cx="20162" cy="20099"/>
          </a:xfrm>
          <a:custGeom>
            <a:avLst/>
            <a:gdLst/>
            <a:ahLst/>
            <a:cxnLst/>
            <a:rect l="l" t="t" r="r" b="b"/>
            <a:pathLst>
              <a:path w="13092" h="13051" extrusionOk="0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2" name="Google Shape;1072;p7"/>
          <p:cNvSpPr/>
          <p:nvPr/>
        </p:nvSpPr>
        <p:spPr>
          <a:xfrm flipH="1">
            <a:off x="11324735" y="1893948"/>
            <a:ext cx="51168" cy="51404"/>
          </a:xfrm>
          <a:custGeom>
            <a:avLst/>
            <a:gdLst/>
            <a:ahLst/>
            <a:cxnLst/>
            <a:rect l="l" t="t" r="r" b="b"/>
            <a:pathLst>
              <a:path w="33226" h="33379" extrusionOk="0">
                <a:moveTo>
                  <a:pt x="757" y="21834"/>
                </a:moveTo>
                <a:cubicBezTo>
                  <a:pt x="3462" y="30620"/>
                  <a:pt x="12760" y="35546"/>
                  <a:pt x="21513" y="32835"/>
                </a:cubicBezTo>
                <a:cubicBezTo>
                  <a:pt x="21559" y="32816"/>
                  <a:pt x="21627" y="32800"/>
                  <a:pt x="21672" y="32782"/>
                </a:cubicBezTo>
                <a:cubicBezTo>
                  <a:pt x="30311" y="30116"/>
                  <a:pt x="35153" y="20926"/>
                  <a:pt x="32516" y="12259"/>
                </a:cubicBezTo>
                <a:cubicBezTo>
                  <a:pt x="32448" y="12104"/>
                  <a:pt x="32402" y="11951"/>
                  <a:pt x="32357" y="11798"/>
                </a:cubicBezTo>
                <a:cubicBezTo>
                  <a:pt x="29697" y="3129"/>
                  <a:pt x="20536" y="-1736"/>
                  <a:pt x="11897" y="930"/>
                </a:cubicBezTo>
                <a:cubicBezTo>
                  <a:pt x="11737" y="975"/>
                  <a:pt x="11601" y="1026"/>
                  <a:pt x="11442" y="1078"/>
                </a:cubicBezTo>
                <a:cubicBezTo>
                  <a:pt x="2826" y="3909"/>
                  <a:pt x="-1925" y="13149"/>
                  <a:pt x="757" y="21834"/>
                </a:cubicBezTo>
                <a:close/>
              </a:path>
            </a:pathLst>
          </a:custGeom>
          <a:solidFill>
            <a:srgbClr val="E9E0D4">
              <a:alpha val="9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3" name="Google Shape;1073;p7"/>
          <p:cNvSpPr/>
          <p:nvPr/>
        </p:nvSpPr>
        <p:spPr>
          <a:xfrm flipH="1">
            <a:off x="11707886" y="731444"/>
            <a:ext cx="194540" cy="195163"/>
          </a:xfrm>
          <a:custGeom>
            <a:avLst/>
            <a:gdLst/>
            <a:ahLst/>
            <a:cxnLst/>
            <a:rect l="l" t="t" r="r" b="b"/>
            <a:pathLst>
              <a:path w="126325" h="126729" extrusionOk="0">
                <a:moveTo>
                  <a:pt x="3004" y="82806"/>
                </a:moveTo>
                <a:cubicBezTo>
                  <a:pt x="13620" y="116152"/>
                  <a:pt x="49199" y="134559"/>
                  <a:pt x="82436" y="123907"/>
                </a:cubicBezTo>
                <a:cubicBezTo>
                  <a:pt x="82481" y="123884"/>
                  <a:pt x="82526" y="123884"/>
                  <a:pt x="82572" y="123862"/>
                </a:cubicBezTo>
                <a:cubicBezTo>
                  <a:pt x="115695" y="113210"/>
                  <a:pt x="133928" y="77629"/>
                  <a:pt x="123311" y="44420"/>
                </a:cubicBezTo>
                <a:cubicBezTo>
                  <a:pt x="123288" y="44351"/>
                  <a:pt x="123288" y="44305"/>
                  <a:pt x="123265" y="44260"/>
                </a:cubicBezTo>
                <a:cubicBezTo>
                  <a:pt x="112626" y="10959"/>
                  <a:pt x="77139" y="-7401"/>
                  <a:pt x="43924" y="3205"/>
                </a:cubicBezTo>
                <a:cubicBezTo>
                  <a:pt x="10733" y="13879"/>
                  <a:pt x="-7568" y="49483"/>
                  <a:pt x="3004" y="82806"/>
                </a:cubicBezTo>
                <a:close/>
              </a:path>
            </a:pathLst>
          </a:custGeom>
          <a:solidFill>
            <a:srgbClr val="A0C3CA">
              <a:alpha val="729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4" name="Google Shape;1074;p7"/>
          <p:cNvSpPr/>
          <p:nvPr/>
        </p:nvSpPr>
        <p:spPr>
          <a:xfrm flipH="1">
            <a:off x="11908800" y="6416660"/>
            <a:ext cx="32349" cy="32160"/>
          </a:xfrm>
          <a:custGeom>
            <a:avLst/>
            <a:gdLst/>
            <a:ahLst/>
            <a:cxnLst/>
            <a:rect l="l" t="t" r="r" b="b"/>
            <a:pathLst>
              <a:path w="21006" h="20883" extrusionOk="0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5" name="Google Shape;1075;p7"/>
          <p:cNvSpPr/>
          <p:nvPr/>
        </p:nvSpPr>
        <p:spPr>
          <a:xfrm flipH="1">
            <a:off x="11116482" y="3212963"/>
            <a:ext cx="31244" cy="31125"/>
          </a:xfrm>
          <a:custGeom>
            <a:avLst/>
            <a:gdLst/>
            <a:ahLst/>
            <a:cxnLst/>
            <a:rect l="l" t="t" r="r" b="b"/>
            <a:pathLst>
              <a:path w="20288" h="20211" extrusionOk="0">
                <a:moveTo>
                  <a:pt x="462" y="13488"/>
                </a:moveTo>
                <a:cubicBezTo>
                  <a:pt x="2167" y="18757"/>
                  <a:pt x="7828" y="21633"/>
                  <a:pt x="13079" y="19913"/>
                </a:cubicBezTo>
                <a:cubicBezTo>
                  <a:pt x="13125" y="19902"/>
                  <a:pt x="13147" y="19888"/>
                  <a:pt x="13193" y="19874"/>
                </a:cubicBezTo>
                <a:cubicBezTo>
                  <a:pt x="18376" y="18392"/>
                  <a:pt x="21400" y="12966"/>
                  <a:pt x="19922" y="7756"/>
                </a:cubicBezTo>
                <a:cubicBezTo>
                  <a:pt x="19877" y="7612"/>
                  <a:pt x="19831" y="7471"/>
                  <a:pt x="19786" y="7330"/>
                </a:cubicBezTo>
                <a:cubicBezTo>
                  <a:pt x="18194" y="2024"/>
                  <a:pt x="12602" y="-973"/>
                  <a:pt x="7305" y="633"/>
                </a:cubicBezTo>
                <a:cubicBezTo>
                  <a:pt x="7237" y="658"/>
                  <a:pt x="7146" y="685"/>
                  <a:pt x="7055" y="715"/>
                </a:cubicBezTo>
                <a:cubicBezTo>
                  <a:pt x="1758" y="2458"/>
                  <a:pt x="-1175" y="8139"/>
                  <a:pt x="462" y="13488"/>
                </a:cubicBezTo>
                <a:close/>
              </a:path>
            </a:pathLst>
          </a:custGeom>
          <a:solidFill>
            <a:srgbClr val="D1BC94">
              <a:alpha val="8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6" name="Google Shape;1076;p7"/>
          <p:cNvSpPr/>
          <p:nvPr/>
        </p:nvSpPr>
        <p:spPr>
          <a:xfrm flipH="1">
            <a:off x="10505141" y="6252004"/>
            <a:ext cx="76627" cy="76838"/>
          </a:xfrm>
          <a:custGeom>
            <a:avLst/>
            <a:gdLst/>
            <a:ahLst/>
            <a:cxnLst/>
            <a:rect l="l" t="t" r="r" b="b"/>
            <a:pathLst>
              <a:path w="49758" h="49895" extrusionOk="0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7" name="Google Shape;1077;p7"/>
          <p:cNvSpPr/>
          <p:nvPr/>
        </p:nvSpPr>
        <p:spPr>
          <a:xfrm flipH="1">
            <a:off x="12109315" y="1035707"/>
            <a:ext cx="77691" cy="77776"/>
          </a:xfrm>
          <a:custGeom>
            <a:avLst/>
            <a:gdLst/>
            <a:ahLst/>
            <a:cxnLst/>
            <a:rect l="l" t="t" r="r" b="b"/>
            <a:pathLst>
              <a:path w="50449" h="50504" extrusionOk="0">
                <a:moveTo>
                  <a:pt x="1251" y="33169"/>
                </a:moveTo>
                <a:cubicBezTo>
                  <a:pt x="5593" y="46352"/>
                  <a:pt x="19620" y="53628"/>
                  <a:pt x="32851" y="49591"/>
                </a:cubicBezTo>
                <a:cubicBezTo>
                  <a:pt x="46127" y="45349"/>
                  <a:pt x="53493" y="31116"/>
                  <a:pt x="49265" y="17796"/>
                </a:cubicBezTo>
                <a:cubicBezTo>
                  <a:pt x="49242" y="17751"/>
                  <a:pt x="49242" y="17705"/>
                  <a:pt x="49219" y="17659"/>
                </a:cubicBezTo>
                <a:cubicBezTo>
                  <a:pt x="44877" y="4362"/>
                  <a:pt x="30646" y="-2891"/>
                  <a:pt x="17392" y="1465"/>
                </a:cubicBezTo>
                <a:cubicBezTo>
                  <a:pt x="4229" y="5685"/>
                  <a:pt x="-3001" y="19803"/>
                  <a:pt x="1206" y="33010"/>
                </a:cubicBezTo>
                <a:cubicBezTo>
                  <a:pt x="1206" y="33055"/>
                  <a:pt x="1228" y="33123"/>
                  <a:pt x="1251" y="33169"/>
                </a:cubicBezTo>
                <a:close/>
              </a:path>
            </a:pathLst>
          </a:custGeom>
          <a:solidFill>
            <a:srgbClr val="D1BC94">
              <a:alpha val="8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8" name="Google Shape;1078;p7"/>
          <p:cNvSpPr/>
          <p:nvPr/>
        </p:nvSpPr>
        <p:spPr>
          <a:xfrm flipH="1">
            <a:off x="11253675" y="2828153"/>
            <a:ext cx="106446" cy="106730"/>
          </a:xfrm>
          <a:custGeom>
            <a:avLst/>
            <a:gdLst/>
            <a:ahLst/>
            <a:cxnLst/>
            <a:rect l="l" t="t" r="r" b="b"/>
            <a:pathLst>
              <a:path w="69121" h="69305" extrusionOk="0">
                <a:moveTo>
                  <a:pt x="1657" y="45142"/>
                </a:moveTo>
                <a:cubicBezTo>
                  <a:pt x="7317" y="63391"/>
                  <a:pt x="26641" y="73596"/>
                  <a:pt x="44851" y="67951"/>
                </a:cubicBezTo>
                <a:cubicBezTo>
                  <a:pt x="63038" y="62264"/>
                  <a:pt x="73200" y="42877"/>
                  <a:pt x="67585" y="24614"/>
                </a:cubicBezTo>
                <a:cubicBezTo>
                  <a:pt x="62197" y="6511"/>
                  <a:pt x="43191" y="-3771"/>
                  <a:pt x="25141" y="1644"/>
                </a:cubicBezTo>
                <a:cubicBezTo>
                  <a:pt x="24959" y="1696"/>
                  <a:pt x="24800" y="1751"/>
                  <a:pt x="24618" y="1806"/>
                </a:cubicBezTo>
                <a:cubicBezTo>
                  <a:pt x="6522" y="7070"/>
                  <a:pt x="-3868" y="26049"/>
                  <a:pt x="1361" y="44196"/>
                </a:cubicBezTo>
                <a:cubicBezTo>
                  <a:pt x="1452" y="44512"/>
                  <a:pt x="1566" y="44827"/>
                  <a:pt x="1657" y="45142"/>
                </a:cubicBezTo>
                <a:close/>
              </a:path>
            </a:pathLst>
          </a:custGeom>
          <a:solidFill>
            <a:srgbClr val="A0C3CA">
              <a:alpha val="968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9" name="Google Shape;1079;p7"/>
          <p:cNvSpPr/>
          <p:nvPr/>
        </p:nvSpPr>
        <p:spPr>
          <a:xfrm flipH="1">
            <a:off x="9812022" y="5974918"/>
            <a:ext cx="76310" cy="76647"/>
          </a:xfrm>
          <a:custGeom>
            <a:avLst/>
            <a:gdLst/>
            <a:ahLst/>
            <a:cxnLst/>
            <a:rect l="l" t="t" r="r" b="b"/>
            <a:pathLst>
              <a:path w="49552" h="49771" extrusionOk="0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6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0" name="Google Shape;1080;p7"/>
          <p:cNvSpPr/>
          <p:nvPr/>
        </p:nvSpPr>
        <p:spPr>
          <a:xfrm flipH="1">
            <a:off x="11681281" y="5565896"/>
            <a:ext cx="120465" cy="120861"/>
          </a:xfrm>
          <a:custGeom>
            <a:avLst/>
            <a:gdLst/>
            <a:ahLst/>
            <a:cxnLst/>
            <a:rect l="l" t="t" r="r" b="b"/>
            <a:pathLst>
              <a:path w="78224" h="78481" extrusionOk="0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1" name="Google Shape;1081;p7"/>
          <p:cNvSpPr/>
          <p:nvPr/>
        </p:nvSpPr>
        <p:spPr>
          <a:xfrm flipH="1">
            <a:off x="11497855" y="426527"/>
            <a:ext cx="26023" cy="26192"/>
          </a:xfrm>
          <a:custGeom>
            <a:avLst/>
            <a:gdLst/>
            <a:ahLst/>
            <a:cxnLst/>
            <a:rect l="l" t="t" r="r" b="b"/>
            <a:pathLst>
              <a:path w="16898" h="17008" extrusionOk="0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7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2" name="Google Shape;1082;p7"/>
          <p:cNvSpPr/>
          <p:nvPr/>
        </p:nvSpPr>
        <p:spPr>
          <a:xfrm flipH="1">
            <a:off x="11029969" y="6205956"/>
            <a:ext cx="41953" cy="41976"/>
          </a:xfrm>
          <a:custGeom>
            <a:avLst/>
            <a:gdLst/>
            <a:ahLst/>
            <a:cxnLst/>
            <a:rect l="l" t="t" r="r" b="b"/>
            <a:pathLst>
              <a:path w="27242" h="27257" extrusionOk="0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7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3" name="Google Shape;1083;p7"/>
          <p:cNvSpPr/>
          <p:nvPr/>
        </p:nvSpPr>
        <p:spPr>
          <a:xfrm flipH="1">
            <a:off x="11764908" y="6362997"/>
            <a:ext cx="58816" cy="59010"/>
          </a:xfrm>
          <a:custGeom>
            <a:avLst/>
            <a:gdLst/>
            <a:ahLst/>
            <a:cxnLst/>
            <a:rect l="l" t="t" r="r" b="b"/>
            <a:pathLst>
              <a:path w="38192" h="38318" extrusionOk="0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9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4" name="Google Shape;1084;p7"/>
          <p:cNvSpPr/>
          <p:nvPr/>
        </p:nvSpPr>
        <p:spPr>
          <a:xfrm flipH="1">
            <a:off x="12121343" y="3274459"/>
            <a:ext cx="42616" cy="42857"/>
          </a:xfrm>
          <a:custGeom>
            <a:avLst/>
            <a:gdLst/>
            <a:ahLst/>
            <a:cxnLst/>
            <a:rect l="l" t="t" r="r" b="b"/>
            <a:pathLst>
              <a:path w="27673" h="27829" extrusionOk="0">
                <a:moveTo>
                  <a:pt x="618" y="18287"/>
                </a:moveTo>
                <a:cubicBezTo>
                  <a:pt x="3005" y="25600"/>
                  <a:pt x="10780" y="29655"/>
                  <a:pt x="18123" y="27411"/>
                </a:cubicBezTo>
                <a:cubicBezTo>
                  <a:pt x="25398" y="25023"/>
                  <a:pt x="29376" y="17165"/>
                  <a:pt x="26989" y="9862"/>
                </a:cubicBezTo>
                <a:cubicBezTo>
                  <a:pt x="26989" y="9857"/>
                  <a:pt x="26989" y="9853"/>
                  <a:pt x="26989" y="9848"/>
                </a:cubicBezTo>
                <a:cubicBezTo>
                  <a:pt x="24898" y="2721"/>
                  <a:pt x="17441" y="-1351"/>
                  <a:pt x="10326" y="755"/>
                </a:cubicBezTo>
                <a:cubicBezTo>
                  <a:pt x="10121" y="816"/>
                  <a:pt x="9917" y="882"/>
                  <a:pt x="9712" y="953"/>
                </a:cubicBezTo>
                <a:cubicBezTo>
                  <a:pt x="2460" y="3247"/>
                  <a:pt x="-1610" y="10984"/>
                  <a:pt x="618" y="18287"/>
                </a:cubicBezTo>
                <a:close/>
              </a:path>
            </a:pathLst>
          </a:custGeom>
          <a:solidFill>
            <a:srgbClr val="D7CA91">
              <a:alpha val="8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5" name="Google Shape;1085;p7"/>
          <p:cNvSpPr/>
          <p:nvPr/>
        </p:nvSpPr>
        <p:spPr>
          <a:xfrm flipH="1">
            <a:off x="11652340" y="2193474"/>
            <a:ext cx="23955" cy="23939"/>
          </a:xfrm>
          <a:custGeom>
            <a:avLst/>
            <a:gdLst/>
            <a:ahLst/>
            <a:cxnLst/>
            <a:rect l="l" t="t" r="r" b="b"/>
            <a:pathLst>
              <a:path w="15555" h="15545" extrusionOk="0">
                <a:moveTo>
                  <a:pt x="398" y="10396"/>
                </a:moveTo>
                <a:cubicBezTo>
                  <a:pt x="1807" y="14417"/>
                  <a:pt x="6104" y="16627"/>
                  <a:pt x="10173" y="15414"/>
                </a:cubicBezTo>
                <a:cubicBezTo>
                  <a:pt x="14242" y="14116"/>
                  <a:pt x="16493" y="9755"/>
                  <a:pt x="15197" y="5672"/>
                </a:cubicBezTo>
                <a:cubicBezTo>
                  <a:pt x="15197" y="5651"/>
                  <a:pt x="15174" y="5629"/>
                  <a:pt x="15174" y="5606"/>
                </a:cubicBezTo>
                <a:cubicBezTo>
                  <a:pt x="13879" y="1525"/>
                  <a:pt x="9537" y="-733"/>
                  <a:pt x="5467" y="567"/>
                </a:cubicBezTo>
                <a:cubicBezTo>
                  <a:pt x="5445" y="574"/>
                  <a:pt x="5422" y="581"/>
                  <a:pt x="5399" y="588"/>
                </a:cubicBezTo>
                <a:cubicBezTo>
                  <a:pt x="1330" y="1886"/>
                  <a:pt x="-921" y="6247"/>
                  <a:pt x="375" y="10330"/>
                </a:cubicBezTo>
                <a:cubicBezTo>
                  <a:pt x="375" y="10350"/>
                  <a:pt x="398" y="10373"/>
                  <a:pt x="398" y="10396"/>
                </a:cubicBezTo>
                <a:close/>
              </a:path>
            </a:pathLst>
          </a:custGeom>
          <a:solidFill>
            <a:srgbClr val="A0C3CA">
              <a:alpha val="976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6" name="Google Shape;1086;p7"/>
          <p:cNvSpPr/>
          <p:nvPr/>
        </p:nvSpPr>
        <p:spPr>
          <a:xfrm flipH="1">
            <a:off x="11888481" y="1217937"/>
            <a:ext cx="78974" cy="80262"/>
          </a:xfrm>
          <a:custGeom>
            <a:avLst/>
            <a:gdLst/>
            <a:ahLst/>
            <a:cxnLst/>
            <a:rect l="l" t="t" r="r" b="b"/>
            <a:pathLst>
              <a:path w="51282" h="52118" extrusionOk="0">
                <a:moveTo>
                  <a:pt x="1552" y="34435"/>
                </a:moveTo>
                <a:cubicBezTo>
                  <a:pt x="5780" y="47892"/>
                  <a:pt x="20080" y="55373"/>
                  <a:pt x="33493" y="51131"/>
                </a:cubicBezTo>
                <a:cubicBezTo>
                  <a:pt x="33538" y="51108"/>
                  <a:pt x="33561" y="51108"/>
                  <a:pt x="33606" y="51085"/>
                </a:cubicBezTo>
                <a:cubicBezTo>
                  <a:pt x="46997" y="46774"/>
                  <a:pt x="54363" y="32382"/>
                  <a:pt x="50066" y="18948"/>
                </a:cubicBezTo>
                <a:cubicBezTo>
                  <a:pt x="49975" y="18629"/>
                  <a:pt x="49861" y="18332"/>
                  <a:pt x="49748" y="18013"/>
                </a:cubicBezTo>
                <a:cubicBezTo>
                  <a:pt x="45406" y="4601"/>
                  <a:pt x="31129" y="-2811"/>
                  <a:pt x="17693" y="1362"/>
                </a:cubicBezTo>
                <a:cubicBezTo>
                  <a:pt x="4303" y="5673"/>
                  <a:pt x="-3063" y="20065"/>
                  <a:pt x="1234" y="33500"/>
                </a:cubicBezTo>
                <a:cubicBezTo>
                  <a:pt x="1324" y="33819"/>
                  <a:pt x="1438" y="34116"/>
                  <a:pt x="1552" y="34435"/>
                </a:cubicBezTo>
                <a:close/>
              </a:path>
            </a:pathLst>
          </a:custGeom>
          <a:solidFill>
            <a:srgbClr val="D7CA91">
              <a:alpha val="827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7" name="Google Shape;1087;p7"/>
          <p:cNvSpPr/>
          <p:nvPr/>
        </p:nvSpPr>
        <p:spPr>
          <a:xfrm flipH="1">
            <a:off x="10689443" y="6144895"/>
            <a:ext cx="87457" cy="86847"/>
          </a:xfrm>
          <a:custGeom>
            <a:avLst/>
            <a:gdLst/>
            <a:ahLst/>
            <a:cxnLst/>
            <a:rect l="l" t="t" r="r" b="b"/>
            <a:pathLst>
              <a:path w="56790" h="56394" extrusionOk="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8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8" name="Google Shape;1088;p7"/>
          <p:cNvSpPr/>
          <p:nvPr/>
        </p:nvSpPr>
        <p:spPr>
          <a:xfrm flipH="1">
            <a:off x="9332608" y="6554002"/>
            <a:ext cx="31451" cy="31645"/>
          </a:xfrm>
          <a:custGeom>
            <a:avLst/>
            <a:gdLst/>
            <a:ahLst/>
            <a:cxnLst/>
            <a:rect l="l" t="t" r="r" b="b"/>
            <a:pathLst>
              <a:path w="20423" h="20549" extrusionOk="0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9" name="Google Shape;1089;p7"/>
          <p:cNvSpPr/>
          <p:nvPr/>
        </p:nvSpPr>
        <p:spPr>
          <a:xfrm flipH="1">
            <a:off x="12114362" y="1912102"/>
            <a:ext cx="45575" cy="46121"/>
          </a:xfrm>
          <a:custGeom>
            <a:avLst/>
            <a:gdLst/>
            <a:ahLst/>
            <a:cxnLst/>
            <a:rect l="l" t="t" r="r" b="b"/>
            <a:pathLst>
              <a:path w="29594" h="29949" extrusionOk="0">
                <a:moveTo>
                  <a:pt x="735" y="19633"/>
                </a:moveTo>
                <a:cubicBezTo>
                  <a:pt x="3099" y="27467"/>
                  <a:pt x="11374" y="31885"/>
                  <a:pt x="19172" y="29504"/>
                </a:cubicBezTo>
                <a:cubicBezTo>
                  <a:pt x="19240" y="29484"/>
                  <a:pt x="19309" y="29463"/>
                  <a:pt x="19377" y="29440"/>
                </a:cubicBezTo>
                <a:cubicBezTo>
                  <a:pt x="27129" y="26735"/>
                  <a:pt x="31335" y="18369"/>
                  <a:pt x="28925" y="10509"/>
                </a:cubicBezTo>
                <a:cubicBezTo>
                  <a:pt x="26447" y="2711"/>
                  <a:pt x="18126" y="-1586"/>
                  <a:pt x="10351" y="909"/>
                </a:cubicBezTo>
                <a:cubicBezTo>
                  <a:pt x="10329" y="916"/>
                  <a:pt x="10306" y="923"/>
                  <a:pt x="10283" y="930"/>
                </a:cubicBezTo>
                <a:cubicBezTo>
                  <a:pt x="2508" y="3425"/>
                  <a:pt x="-1766" y="11771"/>
                  <a:pt x="712" y="19569"/>
                </a:cubicBezTo>
                <a:cubicBezTo>
                  <a:pt x="712" y="19589"/>
                  <a:pt x="735" y="19612"/>
                  <a:pt x="735" y="19633"/>
                </a:cubicBezTo>
                <a:close/>
              </a:path>
            </a:pathLst>
          </a:custGeom>
          <a:solidFill>
            <a:srgbClr val="A0C3CA">
              <a:alpha val="976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0" name="Google Shape;1090;p7"/>
          <p:cNvSpPr/>
          <p:nvPr/>
        </p:nvSpPr>
        <p:spPr>
          <a:xfrm flipH="1">
            <a:off x="11469554" y="2359969"/>
            <a:ext cx="130455" cy="130728"/>
          </a:xfrm>
          <a:custGeom>
            <a:avLst/>
            <a:gdLst/>
            <a:ahLst/>
            <a:cxnLst/>
            <a:rect l="l" t="t" r="r" b="b"/>
            <a:pathLst>
              <a:path w="84711" h="84888" extrusionOk="0">
                <a:moveTo>
                  <a:pt x="2048" y="55402"/>
                </a:moveTo>
                <a:cubicBezTo>
                  <a:pt x="8936" y="77656"/>
                  <a:pt x="32511" y="90091"/>
                  <a:pt x="54699" y="83178"/>
                </a:cubicBezTo>
                <a:cubicBezTo>
                  <a:pt x="54881" y="83119"/>
                  <a:pt x="55063" y="83059"/>
                  <a:pt x="55245" y="83000"/>
                </a:cubicBezTo>
                <a:cubicBezTo>
                  <a:pt x="77478" y="75808"/>
                  <a:pt x="89755" y="51978"/>
                  <a:pt x="82753" y="29628"/>
                </a:cubicBezTo>
                <a:cubicBezTo>
                  <a:pt x="75501" y="7305"/>
                  <a:pt x="51608" y="-4929"/>
                  <a:pt x="29328" y="2258"/>
                </a:cubicBezTo>
                <a:cubicBezTo>
                  <a:pt x="7185" y="9324"/>
                  <a:pt x="-5045" y="33054"/>
                  <a:pt x="2002" y="55260"/>
                </a:cubicBezTo>
                <a:cubicBezTo>
                  <a:pt x="2025" y="55308"/>
                  <a:pt x="2025" y="55356"/>
                  <a:pt x="2048" y="55402"/>
                </a:cubicBezTo>
                <a:close/>
              </a:path>
            </a:pathLst>
          </a:custGeom>
          <a:solidFill>
            <a:srgbClr val="C5A57E">
              <a:alpha val="937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1" name="Google Shape;1091;p7"/>
          <p:cNvSpPr/>
          <p:nvPr/>
        </p:nvSpPr>
        <p:spPr>
          <a:xfrm flipH="1">
            <a:off x="9330871" y="6120247"/>
            <a:ext cx="49576" cy="49523"/>
          </a:xfrm>
          <a:custGeom>
            <a:avLst/>
            <a:gdLst/>
            <a:ahLst/>
            <a:cxnLst/>
            <a:rect l="l" t="t" r="r" b="b"/>
            <a:pathLst>
              <a:path w="32192" h="32158" extrusionOk="0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2" name="Google Shape;1092;p7"/>
          <p:cNvSpPr/>
          <p:nvPr/>
        </p:nvSpPr>
        <p:spPr>
          <a:xfrm flipH="1">
            <a:off x="9774002" y="6520945"/>
            <a:ext cx="48150" cy="48484"/>
          </a:xfrm>
          <a:custGeom>
            <a:avLst/>
            <a:gdLst/>
            <a:ahLst/>
            <a:cxnLst/>
            <a:rect l="l" t="t" r="r" b="b"/>
            <a:pathLst>
              <a:path w="31266" h="31483" extrusionOk="0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3" name="Google Shape;1093;p7"/>
          <p:cNvSpPr/>
          <p:nvPr/>
        </p:nvSpPr>
        <p:spPr>
          <a:xfrm flipH="1">
            <a:off x="6749965" y="6323179"/>
            <a:ext cx="27389" cy="27477"/>
          </a:xfrm>
          <a:custGeom>
            <a:avLst/>
            <a:gdLst/>
            <a:ahLst/>
            <a:cxnLst/>
            <a:rect l="l" t="t" r="r" b="b"/>
            <a:pathLst>
              <a:path w="17785" h="17842" extrusionOk="0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4" name="Google Shape;1094;p7"/>
          <p:cNvSpPr/>
          <p:nvPr/>
        </p:nvSpPr>
        <p:spPr>
          <a:xfrm flipH="1">
            <a:off x="10573133" y="6532365"/>
            <a:ext cx="99732" cy="100057"/>
          </a:xfrm>
          <a:custGeom>
            <a:avLst/>
            <a:gdLst/>
            <a:ahLst/>
            <a:cxnLst/>
            <a:rect l="l" t="t" r="r" b="b"/>
            <a:pathLst>
              <a:path w="64761" h="64972" extrusionOk="0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5" name="Google Shape;1095;p7"/>
          <p:cNvSpPr/>
          <p:nvPr/>
        </p:nvSpPr>
        <p:spPr>
          <a:xfrm flipH="1">
            <a:off x="11800092" y="1994640"/>
            <a:ext cx="48803" cy="49172"/>
          </a:xfrm>
          <a:custGeom>
            <a:avLst/>
            <a:gdLst/>
            <a:ahLst/>
            <a:cxnLst/>
            <a:rect l="l" t="t" r="r" b="b"/>
            <a:pathLst>
              <a:path w="31690" h="31930" extrusionOk="0">
                <a:moveTo>
                  <a:pt x="776" y="21042"/>
                </a:moveTo>
                <a:cubicBezTo>
                  <a:pt x="3209" y="29251"/>
                  <a:pt x="11825" y="33927"/>
                  <a:pt x="20009" y="31482"/>
                </a:cubicBezTo>
                <a:cubicBezTo>
                  <a:pt x="20191" y="31427"/>
                  <a:pt x="20373" y="31368"/>
                  <a:pt x="20555" y="31306"/>
                </a:cubicBezTo>
                <a:cubicBezTo>
                  <a:pt x="28898" y="28580"/>
                  <a:pt x="33536" y="19665"/>
                  <a:pt x="31012" y="11235"/>
                </a:cubicBezTo>
                <a:cubicBezTo>
                  <a:pt x="28307" y="2868"/>
                  <a:pt x="19350" y="-1723"/>
                  <a:pt x="11007" y="971"/>
                </a:cubicBezTo>
                <a:cubicBezTo>
                  <a:pt x="2663" y="3692"/>
                  <a:pt x="-1906" y="12667"/>
                  <a:pt x="776" y="21042"/>
                </a:cubicBezTo>
                <a:close/>
              </a:path>
            </a:pathLst>
          </a:custGeom>
          <a:solidFill>
            <a:srgbClr val="C5A57E">
              <a:alpha val="827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6" name="Google Shape;1096;p7"/>
          <p:cNvSpPr/>
          <p:nvPr/>
        </p:nvSpPr>
        <p:spPr>
          <a:xfrm flipH="1">
            <a:off x="11454557" y="2177540"/>
            <a:ext cx="31619" cy="31727"/>
          </a:xfrm>
          <a:custGeom>
            <a:avLst/>
            <a:gdLst/>
            <a:ahLst/>
            <a:cxnLst/>
            <a:rect l="l" t="t" r="r" b="b"/>
            <a:pathLst>
              <a:path w="20532" h="20602" extrusionOk="0">
                <a:moveTo>
                  <a:pt x="474" y="13665"/>
                </a:moveTo>
                <a:cubicBezTo>
                  <a:pt x="2202" y="19064"/>
                  <a:pt x="7954" y="22038"/>
                  <a:pt x="13342" y="20312"/>
                </a:cubicBezTo>
                <a:cubicBezTo>
                  <a:pt x="13364" y="20300"/>
                  <a:pt x="13410" y="20291"/>
                  <a:pt x="13433" y="20280"/>
                </a:cubicBezTo>
                <a:cubicBezTo>
                  <a:pt x="18820" y="18551"/>
                  <a:pt x="21776" y="12773"/>
                  <a:pt x="20048" y="7375"/>
                </a:cubicBezTo>
                <a:cubicBezTo>
                  <a:pt x="20048" y="7343"/>
                  <a:pt x="20025" y="7311"/>
                  <a:pt x="20025" y="7279"/>
                </a:cubicBezTo>
                <a:cubicBezTo>
                  <a:pt x="18184" y="1930"/>
                  <a:pt x="12455" y="-996"/>
                  <a:pt x="7067" y="664"/>
                </a:cubicBezTo>
                <a:cubicBezTo>
                  <a:pt x="1725" y="2505"/>
                  <a:pt x="-1185" y="8257"/>
                  <a:pt x="474" y="13665"/>
                </a:cubicBezTo>
                <a:close/>
              </a:path>
            </a:pathLst>
          </a:custGeom>
          <a:solidFill>
            <a:srgbClr val="C5A57E">
              <a:alpha val="7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7" name="Google Shape;1097;p7"/>
          <p:cNvSpPr/>
          <p:nvPr/>
        </p:nvSpPr>
        <p:spPr>
          <a:xfrm flipH="1">
            <a:off x="11398525" y="2412139"/>
            <a:ext cx="27215" cy="27310"/>
          </a:xfrm>
          <a:custGeom>
            <a:avLst/>
            <a:gdLst/>
            <a:ahLst/>
            <a:cxnLst/>
            <a:rect l="l" t="t" r="r" b="b"/>
            <a:pathLst>
              <a:path w="17672" h="17734" extrusionOk="0">
                <a:moveTo>
                  <a:pt x="360" y="11741"/>
                </a:moveTo>
                <a:cubicBezTo>
                  <a:pt x="1724" y="16328"/>
                  <a:pt x="6543" y="18939"/>
                  <a:pt x="11113" y="17571"/>
                </a:cubicBezTo>
                <a:cubicBezTo>
                  <a:pt x="11249" y="17532"/>
                  <a:pt x="11363" y="17489"/>
                  <a:pt x="11499" y="17443"/>
                </a:cubicBezTo>
                <a:cubicBezTo>
                  <a:pt x="16069" y="16075"/>
                  <a:pt x="18683" y="11248"/>
                  <a:pt x="17319" y="6662"/>
                </a:cubicBezTo>
                <a:cubicBezTo>
                  <a:pt x="17274" y="6529"/>
                  <a:pt x="17228" y="6397"/>
                  <a:pt x="17183" y="6267"/>
                </a:cubicBezTo>
                <a:cubicBezTo>
                  <a:pt x="15660" y="1730"/>
                  <a:pt x="10840" y="-788"/>
                  <a:pt x="6271" y="565"/>
                </a:cubicBezTo>
                <a:cubicBezTo>
                  <a:pt x="1633" y="2091"/>
                  <a:pt x="-981" y="7027"/>
                  <a:pt x="360" y="11741"/>
                </a:cubicBezTo>
                <a:close/>
              </a:path>
            </a:pathLst>
          </a:custGeom>
          <a:solidFill>
            <a:srgbClr val="E9E0D4">
              <a:alpha val="968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8" name="Google Shape;1098;p7"/>
          <p:cNvSpPr/>
          <p:nvPr/>
        </p:nvSpPr>
        <p:spPr>
          <a:xfrm flipH="1">
            <a:off x="11799135" y="617357"/>
            <a:ext cx="43232" cy="43374"/>
          </a:xfrm>
          <a:custGeom>
            <a:avLst/>
            <a:gdLst/>
            <a:ahLst/>
            <a:cxnLst/>
            <a:rect l="l" t="t" r="r" b="b"/>
            <a:pathLst>
              <a:path w="28073" h="28165" extrusionOk="0">
                <a:moveTo>
                  <a:pt x="632" y="18616"/>
                </a:moveTo>
                <a:cubicBezTo>
                  <a:pt x="3110" y="25961"/>
                  <a:pt x="10976" y="29998"/>
                  <a:pt x="18365" y="27740"/>
                </a:cubicBezTo>
                <a:cubicBezTo>
                  <a:pt x="25685" y="25254"/>
                  <a:pt x="29709" y="17362"/>
                  <a:pt x="27458" y="9949"/>
                </a:cubicBezTo>
                <a:cubicBezTo>
                  <a:pt x="24980" y="2605"/>
                  <a:pt x="17114" y="-1432"/>
                  <a:pt x="9726" y="826"/>
                </a:cubicBezTo>
                <a:cubicBezTo>
                  <a:pt x="2406" y="3312"/>
                  <a:pt x="-1618" y="11204"/>
                  <a:pt x="632" y="18616"/>
                </a:cubicBezTo>
                <a:close/>
              </a:path>
            </a:pathLst>
          </a:custGeom>
          <a:solidFill>
            <a:srgbClr val="ADA183">
              <a:alpha val="8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9" name="Google Shape;1099;p7"/>
          <p:cNvSpPr/>
          <p:nvPr/>
        </p:nvSpPr>
        <p:spPr>
          <a:xfrm flipH="1">
            <a:off x="11708218" y="2165921"/>
            <a:ext cx="28353" cy="28535"/>
          </a:xfrm>
          <a:custGeom>
            <a:avLst/>
            <a:gdLst/>
            <a:ahLst/>
            <a:cxnLst/>
            <a:rect l="l" t="t" r="r" b="b"/>
            <a:pathLst>
              <a:path w="18411" h="18529" extrusionOk="0">
                <a:moveTo>
                  <a:pt x="410" y="12309"/>
                </a:moveTo>
                <a:cubicBezTo>
                  <a:pt x="2024" y="17213"/>
                  <a:pt x="7298" y="19874"/>
                  <a:pt x="12186" y="18255"/>
                </a:cubicBezTo>
                <a:cubicBezTo>
                  <a:pt x="12209" y="18250"/>
                  <a:pt x="12209" y="18244"/>
                  <a:pt x="12232" y="18239"/>
                </a:cubicBezTo>
                <a:cubicBezTo>
                  <a:pt x="16983" y="16626"/>
                  <a:pt x="19552" y="11451"/>
                  <a:pt x="17938" y="6677"/>
                </a:cubicBezTo>
                <a:cubicBezTo>
                  <a:pt x="17938" y="6652"/>
                  <a:pt x="17915" y="6629"/>
                  <a:pt x="17915" y="6607"/>
                </a:cubicBezTo>
                <a:cubicBezTo>
                  <a:pt x="16551" y="1890"/>
                  <a:pt x="11618" y="-817"/>
                  <a:pt x="6912" y="558"/>
                </a:cubicBezTo>
                <a:cubicBezTo>
                  <a:pt x="6798" y="594"/>
                  <a:pt x="6662" y="635"/>
                  <a:pt x="6548" y="676"/>
                </a:cubicBezTo>
                <a:cubicBezTo>
                  <a:pt x="1660" y="2209"/>
                  <a:pt x="-1068" y="7398"/>
                  <a:pt x="410" y="12309"/>
                </a:cubicBezTo>
                <a:close/>
              </a:path>
            </a:pathLst>
          </a:custGeom>
          <a:solidFill>
            <a:srgbClr val="D7CA91">
              <a:alpha val="8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0" name="Google Shape;1100;p7"/>
          <p:cNvSpPr/>
          <p:nvPr/>
        </p:nvSpPr>
        <p:spPr>
          <a:xfrm flipH="1">
            <a:off x="11865966" y="2816293"/>
            <a:ext cx="56028" cy="56233"/>
          </a:xfrm>
          <a:custGeom>
            <a:avLst/>
            <a:gdLst/>
            <a:ahLst/>
            <a:cxnLst/>
            <a:rect l="l" t="t" r="r" b="b"/>
            <a:pathLst>
              <a:path w="36382" h="36515" extrusionOk="0">
                <a:moveTo>
                  <a:pt x="696" y="23871"/>
                </a:moveTo>
                <a:cubicBezTo>
                  <a:pt x="3743" y="33426"/>
                  <a:pt x="13837" y="38790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2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ADA183">
              <a:alpha val="7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1" name="Google Shape;1101;p7"/>
          <p:cNvSpPr/>
          <p:nvPr/>
        </p:nvSpPr>
        <p:spPr>
          <a:xfrm flipH="1">
            <a:off x="9650968" y="6248554"/>
            <a:ext cx="10965" cy="11103"/>
          </a:xfrm>
          <a:custGeom>
            <a:avLst/>
            <a:gdLst/>
            <a:ahLst/>
            <a:cxnLst/>
            <a:rect l="l" t="t" r="r" b="b"/>
            <a:pathLst>
              <a:path w="7120" h="7210" extrusionOk="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7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2" name="Google Shape;1102;p7"/>
          <p:cNvSpPr/>
          <p:nvPr/>
        </p:nvSpPr>
        <p:spPr>
          <a:xfrm flipH="1">
            <a:off x="11380174" y="4771081"/>
            <a:ext cx="49780" cy="49784"/>
          </a:xfrm>
          <a:custGeom>
            <a:avLst/>
            <a:gdLst/>
            <a:ahLst/>
            <a:cxnLst/>
            <a:rect l="l" t="t" r="r" b="b"/>
            <a:pathLst>
              <a:path w="32325" h="32327" extrusionOk="0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9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3" name="Google Shape;1103;p7"/>
          <p:cNvSpPr/>
          <p:nvPr/>
        </p:nvSpPr>
        <p:spPr>
          <a:xfrm flipH="1">
            <a:off x="11660308" y="5263673"/>
            <a:ext cx="42011" cy="42150"/>
          </a:xfrm>
          <a:custGeom>
            <a:avLst/>
            <a:gdLst/>
            <a:ahLst/>
            <a:cxnLst/>
            <a:rect l="l" t="t" r="r" b="b"/>
            <a:pathLst>
              <a:path w="27280" h="27370" extrusionOk="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8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4" name="Google Shape;1104;p7"/>
          <p:cNvSpPr/>
          <p:nvPr/>
        </p:nvSpPr>
        <p:spPr>
          <a:xfrm flipH="1">
            <a:off x="10974127" y="4903557"/>
            <a:ext cx="37973" cy="38429"/>
          </a:xfrm>
          <a:custGeom>
            <a:avLst/>
            <a:gdLst/>
            <a:ahLst/>
            <a:cxnLst/>
            <a:rect l="l" t="t" r="r" b="b"/>
            <a:pathLst>
              <a:path w="24658" h="24954" extrusionOk="0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6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5" name="Google Shape;1105;p7"/>
          <p:cNvSpPr/>
          <p:nvPr/>
        </p:nvSpPr>
        <p:spPr>
          <a:xfrm flipH="1">
            <a:off x="11326240" y="5304078"/>
            <a:ext cx="47427" cy="51462"/>
          </a:xfrm>
          <a:custGeom>
            <a:avLst/>
            <a:gdLst/>
            <a:ahLst/>
            <a:cxnLst/>
            <a:rect l="l" t="t" r="r" b="b"/>
            <a:pathLst>
              <a:path w="30797" h="33417" extrusionOk="0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17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6" name="Google Shape;1106;p7"/>
          <p:cNvSpPr/>
          <p:nvPr/>
        </p:nvSpPr>
        <p:spPr>
          <a:xfrm flipH="1">
            <a:off x="11073635" y="3665194"/>
            <a:ext cx="111652" cy="110674"/>
          </a:xfrm>
          <a:custGeom>
            <a:avLst/>
            <a:gdLst/>
            <a:ahLst/>
            <a:cxnLst/>
            <a:rect l="l" t="t" r="r" b="b"/>
            <a:pathLst>
              <a:path w="72501" h="71866" extrusionOk="0">
                <a:moveTo>
                  <a:pt x="1647" y="47565"/>
                </a:moveTo>
                <a:cubicBezTo>
                  <a:pt x="8217" y="66209"/>
                  <a:pt x="28314" y="76293"/>
                  <a:pt x="47115" y="70374"/>
                </a:cubicBezTo>
                <a:cubicBezTo>
                  <a:pt x="66075" y="64159"/>
                  <a:pt x="76646" y="43939"/>
                  <a:pt x="70985" y="24757"/>
                </a:cubicBezTo>
                <a:cubicBezTo>
                  <a:pt x="64529" y="6027"/>
                  <a:pt x="44341" y="-4098"/>
                  <a:pt x="25518" y="1948"/>
                </a:cubicBezTo>
                <a:cubicBezTo>
                  <a:pt x="6399" y="7961"/>
                  <a:pt x="-4286" y="28358"/>
                  <a:pt x="1647" y="47565"/>
                </a:cubicBezTo>
                <a:close/>
              </a:path>
            </a:pathLst>
          </a:custGeom>
          <a:solidFill>
            <a:srgbClr val="A0C3CA">
              <a:alpha val="847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7" name="Google Shape;1107;p7"/>
          <p:cNvSpPr/>
          <p:nvPr/>
        </p:nvSpPr>
        <p:spPr>
          <a:xfrm flipH="1">
            <a:off x="11444388" y="4131731"/>
            <a:ext cx="68969" cy="69134"/>
          </a:xfrm>
          <a:custGeom>
            <a:avLst/>
            <a:gdLst/>
            <a:ahLst/>
            <a:cxnLst/>
            <a:rect l="l" t="t" r="r" b="b"/>
            <a:pathLst>
              <a:path w="44785" h="44892" extrusionOk="0">
                <a:moveTo>
                  <a:pt x="1062" y="29706"/>
                </a:moveTo>
                <a:cubicBezTo>
                  <a:pt x="5063" y="41341"/>
                  <a:pt x="17521" y="47700"/>
                  <a:pt x="29252" y="44076"/>
                </a:cubicBezTo>
                <a:cubicBezTo>
                  <a:pt x="40937" y="40162"/>
                  <a:pt x="47393" y="27619"/>
                  <a:pt x="43801" y="15793"/>
                </a:cubicBezTo>
                <a:cubicBezTo>
                  <a:pt x="39891" y="4067"/>
                  <a:pt x="27387" y="-2408"/>
                  <a:pt x="15611" y="1196"/>
                </a:cubicBezTo>
                <a:cubicBezTo>
                  <a:pt x="3812" y="5110"/>
                  <a:pt x="-2667" y="17809"/>
                  <a:pt x="1062" y="29706"/>
                </a:cubicBezTo>
                <a:close/>
              </a:path>
            </a:pathLst>
          </a:custGeom>
          <a:solidFill>
            <a:srgbClr val="C5A57E">
              <a:alpha val="8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8" name="Google Shape;1108;p7"/>
          <p:cNvSpPr/>
          <p:nvPr/>
        </p:nvSpPr>
        <p:spPr>
          <a:xfrm flipH="1">
            <a:off x="11059356" y="6426432"/>
            <a:ext cx="159603" cy="159940"/>
          </a:xfrm>
          <a:custGeom>
            <a:avLst/>
            <a:gdLst/>
            <a:ahLst/>
            <a:cxnLst/>
            <a:rect l="l" t="t" r="r" b="b"/>
            <a:pathLst>
              <a:path w="103638" h="103857" extrusionOk="0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9" name="Google Shape;1109;p7"/>
          <p:cNvSpPr/>
          <p:nvPr/>
        </p:nvSpPr>
        <p:spPr>
          <a:xfrm flipH="1">
            <a:off x="11963433" y="4302029"/>
            <a:ext cx="100402" cy="100808"/>
          </a:xfrm>
          <a:custGeom>
            <a:avLst/>
            <a:gdLst/>
            <a:ahLst/>
            <a:cxnLst/>
            <a:rect l="l" t="t" r="r" b="b"/>
            <a:pathLst>
              <a:path w="65196" h="65460" extrusionOk="0">
                <a:moveTo>
                  <a:pt x="1575" y="42822"/>
                </a:moveTo>
                <a:cubicBezTo>
                  <a:pt x="6826" y="59912"/>
                  <a:pt x="24900" y="69487"/>
                  <a:pt x="41950" y="64209"/>
                </a:cubicBezTo>
                <a:cubicBezTo>
                  <a:pt x="42132" y="64152"/>
                  <a:pt x="42314" y="64093"/>
                  <a:pt x="42496" y="64034"/>
                </a:cubicBezTo>
                <a:cubicBezTo>
                  <a:pt x="59614" y="58596"/>
                  <a:pt x="69095" y="40267"/>
                  <a:pt x="63684" y="23092"/>
                </a:cubicBezTo>
                <a:cubicBezTo>
                  <a:pt x="63661" y="23056"/>
                  <a:pt x="63661" y="23017"/>
                  <a:pt x="63638" y="22978"/>
                </a:cubicBezTo>
                <a:cubicBezTo>
                  <a:pt x="58228" y="5806"/>
                  <a:pt x="39950" y="-3707"/>
                  <a:pt x="22831" y="1730"/>
                </a:cubicBezTo>
                <a:cubicBezTo>
                  <a:pt x="22786" y="1741"/>
                  <a:pt x="22763" y="1755"/>
                  <a:pt x="22718" y="1767"/>
                </a:cubicBezTo>
                <a:cubicBezTo>
                  <a:pt x="5599" y="7204"/>
                  <a:pt x="-3881" y="25533"/>
                  <a:pt x="1530" y="42708"/>
                </a:cubicBezTo>
                <a:cubicBezTo>
                  <a:pt x="1552" y="42744"/>
                  <a:pt x="1552" y="42783"/>
                  <a:pt x="1575" y="42822"/>
                </a:cubicBezTo>
                <a:close/>
              </a:path>
            </a:pathLst>
          </a:custGeom>
          <a:solidFill>
            <a:srgbClr val="E9E0D4">
              <a:alpha val="968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0" name="Google Shape;1110;p7"/>
          <p:cNvSpPr/>
          <p:nvPr/>
        </p:nvSpPr>
        <p:spPr>
          <a:xfrm flipH="1">
            <a:off x="11555507" y="2565189"/>
            <a:ext cx="46275" cy="46602"/>
          </a:xfrm>
          <a:custGeom>
            <a:avLst/>
            <a:gdLst/>
            <a:ahLst/>
            <a:cxnLst/>
            <a:rect l="l" t="t" r="r" b="b"/>
            <a:pathLst>
              <a:path w="30049" h="30261" extrusionOk="0">
                <a:moveTo>
                  <a:pt x="697" y="20083"/>
                </a:moveTo>
                <a:cubicBezTo>
                  <a:pt x="3153" y="27893"/>
                  <a:pt x="11450" y="32231"/>
                  <a:pt x="19225" y="29774"/>
                </a:cubicBezTo>
                <a:cubicBezTo>
                  <a:pt x="19339" y="29738"/>
                  <a:pt x="19453" y="29701"/>
                  <a:pt x="19566" y="29663"/>
                </a:cubicBezTo>
                <a:cubicBezTo>
                  <a:pt x="27478" y="27158"/>
                  <a:pt x="31842" y="18703"/>
                  <a:pt x="29365" y="10775"/>
                </a:cubicBezTo>
                <a:cubicBezTo>
                  <a:pt x="29342" y="10759"/>
                  <a:pt x="29342" y="10745"/>
                  <a:pt x="29342" y="10732"/>
                </a:cubicBezTo>
                <a:cubicBezTo>
                  <a:pt x="26750" y="2755"/>
                  <a:pt x="18225" y="-1622"/>
                  <a:pt x="10245" y="924"/>
                </a:cubicBezTo>
                <a:cubicBezTo>
                  <a:pt x="2471" y="3725"/>
                  <a:pt x="-1735" y="12164"/>
                  <a:pt x="697" y="20083"/>
                </a:cubicBezTo>
                <a:close/>
              </a:path>
            </a:pathLst>
          </a:custGeom>
          <a:solidFill>
            <a:srgbClr val="ADA183">
              <a:alpha val="7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1" name="Google Shape;1111;p7"/>
          <p:cNvSpPr/>
          <p:nvPr/>
        </p:nvSpPr>
        <p:spPr>
          <a:xfrm flipH="1">
            <a:off x="11762769" y="2379531"/>
            <a:ext cx="153402" cy="154117"/>
          </a:xfrm>
          <a:custGeom>
            <a:avLst/>
            <a:gdLst/>
            <a:ahLst/>
            <a:cxnLst/>
            <a:rect l="l" t="t" r="r" b="b"/>
            <a:pathLst>
              <a:path w="99612" h="100076" extrusionOk="0">
                <a:moveTo>
                  <a:pt x="2373" y="65516"/>
                </a:moveTo>
                <a:cubicBezTo>
                  <a:pt x="10830" y="91799"/>
                  <a:pt x="38883" y="106273"/>
                  <a:pt x="65118" y="97904"/>
                </a:cubicBezTo>
                <a:cubicBezTo>
                  <a:pt x="91285" y="89426"/>
                  <a:pt x="105653" y="61272"/>
                  <a:pt x="97196" y="35019"/>
                </a:cubicBezTo>
                <a:cubicBezTo>
                  <a:pt x="97196" y="34998"/>
                  <a:pt x="97173" y="34976"/>
                  <a:pt x="97173" y="34953"/>
                </a:cubicBezTo>
                <a:cubicBezTo>
                  <a:pt x="88807" y="8702"/>
                  <a:pt x="60822" y="-5792"/>
                  <a:pt x="34655" y="2565"/>
                </a:cubicBezTo>
                <a:cubicBezTo>
                  <a:pt x="8466" y="11059"/>
                  <a:pt x="-5970" y="39195"/>
                  <a:pt x="2373" y="65516"/>
                </a:cubicBezTo>
                <a:close/>
              </a:path>
            </a:pathLst>
          </a:custGeom>
          <a:solidFill>
            <a:srgbClr val="D7CA91">
              <a:alpha val="788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2" name="Google Shape;1112;p7"/>
          <p:cNvSpPr/>
          <p:nvPr/>
        </p:nvSpPr>
        <p:spPr>
          <a:xfrm flipH="1">
            <a:off x="9523318" y="6374932"/>
            <a:ext cx="66519" cy="66737"/>
          </a:xfrm>
          <a:custGeom>
            <a:avLst/>
            <a:gdLst/>
            <a:ahLst/>
            <a:cxnLst/>
            <a:rect l="l" t="t" r="r" b="b"/>
            <a:pathLst>
              <a:path w="43194" h="43336" extrusionOk="0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6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3" name="Google Shape;1113;p7"/>
          <p:cNvSpPr/>
          <p:nvPr/>
        </p:nvSpPr>
        <p:spPr>
          <a:xfrm flipH="1">
            <a:off x="7015846" y="6349850"/>
            <a:ext cx="23605" cy="24007"/>
          </a:xfrm>
          <a:custGeom>
            <a:avLst/>
            <a:gdLst/>
            <a:ahLst/>
            <a:cxnLst/>
            <a:rect l="l" t="t" r="r" b="b"/>
            <a:pathLst>
              <a:path w="15328" h="15589" extrusionOk="0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7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4" name="Google Shape;1114;p7"/>
          <p:cNvSpPr/>
          <p:nvPr/>
        </p:nvSpPr>
        <p:spPr>
          <a:xfrm flipH="1">
            <a:off x="11183132" y="6407760"/>
            <a:ext cx="38540" cy="38391"/>
          </a:xfrm>
          <a:custGeom>
            <a:avLst/>
            <a:gdLst/>
            <a:ahLst/>
            <a:cxnLst/>
            <a:rect l="l" t="t" r="r" b="b"/>
            <a:pathLst>
              <a:path w="25026" h="24929" extrusionOk="0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5" name="Google Shape;1115;p7"/>
          <p:cNvSpPr/>
          <p:nvPr/>
        </p:nvSpPr>
        <p:spPr>
          <a:xfrm flipH="1">
            <a:off x="10385712" y="5655772"/>
            <a:ext cx="287179" cy="287443"/>
          </a:xfrm>
          <a:custGeom>
            <a:avLst/>
            <a:gdLst/>
            <a:ahLst/>
            <a:cxnLst/>
            <a:rect l="l" t="t" r="r" b="b"/>
            <a:pathLst>
              <a:path w="186480" h="186651" extrusionOk="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6" name="Google Shape;1116;p7"/>
          <p:cNvSpPr/>
          <p:nvPr/>
        </p:nvSpPr>
        <p:spPr>
          <a:xfrm flipH="1">
            <a:off x="11849002" y="3766273"/>
            <a:ext cx="68875" cy="69104"/>
          </a:xfrm>
          <a:custGeom>
            <a:avLst/>
            <a:gdLst/>
            <a:ahLst/>
            <a:cxnLst/>
            <a:rect l="l" t="t" r="r" b="b"/>
            <a:pathLst>
              <a:path w="44724" h="44873" extrusionOk="0">
                <a:moveTo>
                  <a:pt x="980" y="29416"/>
                </a:moveTo>
                <a:cubicBezTo>
                  <a:pt x="4890" y="41258"/>
                  <a:pt x="17530" y="47761"/>
                  <a:pt x="29397" y="44013"/>
                </a:cubicBezTo>
                <a:cubicBezTo>
                  <a:pt x="40991" y="40006"/>
                  <a:pt x="47334" y="27491"/>
                  <a:pt x="43719" y="15731"/>
                </a:cubicBezTo>
                <a:cubicBezTo>
                  <a:pt x="39809" y="4119"/>
                  <a:pt x="27464" y="-2327"/>
                  <a:pt x="15757" y="1133"/>
                </a:cubicBezTo>
                <a:cubicBezTo>
                  <a:pt x="3980" y="4951"/>
                  <a:pt x="-2589" y="17523"/>
                  <a:pt x="980" y="29416"/>
                </a:cubicBezTo>
                <a:close/>
              </a:path>
            </a:pathLst>
          </a:custGeom>
          <a:solidFill>
            <a:srgbClr val="E9E0D4">
              <a:alpha val="937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7" name="Google Shape;1117;p7"/>
          <p:cNvSpPr/>
          <p:nvPr/>
        </p:nvSpPr>
        <p:spPr>
          <a:xfrm flipH="1">
            <a:off x="12070001" y="3432203"/>
            <a:ext cx="37973" cy="38429"/>
          </a:xfrm>
          <a:custGeom>
            <a:avLst/>
            <a:gdLst/>
            <a:ahLst/>
            <a:cxnLst/>
            <a:rect l="l" t="t" r="r" b="b"/>
            <a:pathLst>
              <a:path w="24658" h="24954" extrusionOk="0">
                <a:moveTo>
                  <a:pt x="663" y="16513"/>
                </a:moveTo>
                <a:cubicBezTo>
                  <a:pt x="2573" y="22911"/>
                  <a:pt x="9279" y="26553"/>
                  <a:pt x="15645" y="24649"/>
                </a:cubicBezTo>
                <a:cubicBezTo>
                  <a:pt x="15804" y="24601"/>
                  <a:pt x="15963" y="24551"/>
                  <a:pt x="16122" y="24496"/>
                </a:cubicBezTo>
                <a:cubicBezTo>
                  <a:pt x="22579" y="22429"/>
                  <a:pt x="26148" y="15500"/>
                  <a:pt x="24079" y="9020"/>
                </a:cubicBezTo>
                <a:cubicBezTo>
                  <a:pt x="24079" y="9009"/>
                  <a:pt x="24079" y="8997"/>
                  <a:pt x="24079" y="8986"/>
                </a:cubicBezTo>
                <a:cubicBezTo>
                  <a:pt x="22124" y="2470"/>
                  <a:pt x="15281" y="-1230"/>
                  <a:pt x="8802" y="720"/>
                </a:cubicBezTo>
                <a:cubicBezTo>
                  <a:pt x="8734" y="739"/>
                  <a:pt x="8688" y="757"/>
                  <a:pt x="8620" y="775"/>
                </a:cubicBezTo>
                <a:cubicBezTo>
                  <a:pt x="2141" y="2803"/>
                  <a:pt x="-1451" y="9711"/>
                  <a:pt x="572" y="16203"/>
                </a:cubicBezTo>
                <a:cubicBezTo>
                  <a:pt x="595" y="16308"/>
                  <a:pt x="618" y="16410"/>
                  <a:pt x="663" y="16513"/>
                </a:cubicBezTo>
                <a:close/>
              </a:path>
            </a:pathLst>
          </a:custGeom>
          <a:solidFill>
            <a:srgbClr val="ADA183">
              <a:alpha val="776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8" name="Google Shape;1118;p7"/>
          <p:cNvSpPr/>
          <p:nvPr/>
        </p:nvSpPr>
        <p:spPr>
          <a:xfrm flipH="1">
            <a:off x="10949793" y="3448452"/>
            <a:ext cx="44116" cy="44349"/>
          </a:xfrm>
          <a:custGeom>
            <a:avLst/>
            <a:gdLst/>
            <a:ahLst/>
            <a:cxnLst/>
            <a:rect l="l" t="t" r="r" b="b"/>
            <a:pathLst>
              <a:path w="28647" h="28798" extrusionOk="0">
                <a:moveTo>
                  <a:pt x="680" y="18969"/>
                </a:moveTo>
                <a:cubicBezTo>
                  <a:pt x="3181" y="26553"/>
                  <a:pt x="11274" y="30718"/>
                  <a:pt x="18867" y="28321"/>
                </a:cubicBezTo>
                <a:cubicBezTo>
                  <a:pt x="26323" y="25725"/>
                  <a:pt x="30370" y="17624"/>
                  <a:pt x="27960" y="10074"/>
                </a:cubicBezTo>
                <a:cubicBezTo>
                  <a:pt x="25619" y="2629"/>
                  <a:pt x="17685" y="-1495"/>
                  <a:pt x="10274" y="864"/>
                </a:cubicBezTo>
                <a:cubicBezTo>
                  <a:pt x="10183" y="891"/>
                  <a:pt x="10092" y="921"/>
                  <a:pt x="10001" y="950"/>
                </a:cubicBezTo>
                <a:cubicBezTo>
                  <a:pt x="2476" y="3350"/>
                  <a:pt x="-1707" y="11413"/>
                  <a:pt x="680" y="18969"/>
                </a:cubicBezTo>
                <a:close/>
              </a:path>
            </a:pathLst>
          </a:custGeom>
          <a:solidFill>
            <a:srgbClr val="E9E0D4">
              <a:alpha val="7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9" name="Google Shape;1119;p7"/>
          <p:cNvSpPr/>
          <p:nvPr/>
        </p:nvSpPr>
        <p:spPr>
          <a:xfrm flipH="1">
            <a:off x="9719136" y="6156410"/>
            <a:ext cx="85117" cy="85502"/>
          </a:xfrm>
          <a:custGeom>
            <a:avLst/>
            <a:gdLst/>
            <a:ahLst/>
            <a:cxnLst/>
            <a:rect l="l" t="t" r="r" b="b"/>
            <a:pathLst>
              <a:path w="55271" h="55521" extrusionOk="0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0" name="Google Shape;1120;p7"/>
          <p:cNvSpPr/>
          <p:nvPr/>
        </p:nvSpPr>
        <p:spPr>
          <a:xfrm flipH="1">
            <a:off x="11831034" y="1860809"/>
            <a:ext cx="6748" cy="6944"/>
          </a:xfrm>
          <a:custGeom>
            <a:avLst/>
            <a:gdLst/>
            <a:ahLst/>
            <a:cxnLst/>
            <a:rect l="l" t="t" r="r" b="b"/>
            <a:pathLst>
              <a:path w="4382" h="4509" extrusionOk="0">
                <a:moveTo>
                  <a:pt x="158" y="3195"/>
                </a:moveTo>
                <a:cubicBezTo>
                  <a:pt x="454" y="4290"/>
                  <a:pt x="1590" y="4933"/>
                  <a:pt x="2681" y="4637"/>
                </a:cubicBezTo>
                <a:cubicBezTo>
                  <a:pt x="2750" y="4616"/>
                  <a:pt x="2818" y="4591"/>
                  <a:pt x="2886" y="4564"/>
                </a:cubicBezTo>
                <a:cubicBezTo>
                  <a:pt x="3977" y="4265"/>
                  <a:pt x="4614" y="3138"/>
                  <a:pt x="4318" y="2044"/>
                </a:cubicBezTo>
                <a:cubicBezTo>
                  <a:pt x="4295" y="1971"/>
                  <a:pt x="4273" y="1898"/>
                  <a:pt x="4250" y="1827"/>
                </a:cubicBezTo>
                <a:cubicBezTo>
                  <a:pt x="3841" y="714"/>
                  <a:pt x="2704" y="46"/>
                  <a:pt x="1522" y="230"/>
                </a:cubicBezTo>
                <a:cubicBezTo>
                  <a:pt x="340" y="650"/>
                  <a:pt x="-274" y="1955"/>
                  <a:pt x="135" y="3143"/>
                </a:cubicBezTo>
                <a:cubicBezTo>
                  <a:pt x="135" y="3159"/>
                  <a:pt x="158" y="3177"/>
                  <a:pt x="158" y="3195"/>
                </a:cubicBezTo>
                <a:close/>
              </a:path>
            </a:pathLst>
          </a:custGeom>
          <a:solidFill>
            <a:srgbClr val="E9E0D4">
              <a:alpha val="886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1" name="Google Shape;1121;p7"/>
          <p:cNvSpPr/>
          <p:nvPr/>
        </p:nvSpPr>
        <p:spPr>
          <a:xfrm flipH="1">
            <a:off x="10966058" y="6169757"/>
            <a:ext cx="31023" cy="31122"/>
          </a:xfrm>
          <a:custGeom>
            <a:avLst/>
            <a:gdLst/>
            <a:ahLst/>
            <a:cxnLst/>
            <a:rect l="l" t="t" r="r" b="b"/>
            <a:pathLst>
              <a:path w="20145" h="20209" extrusionOk="0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2" name="Google Shape;1122;p7"/>
          <p:cNvSpPr/>
          <p:nvPr/>
        </p:nvSpPr>
        <p:spPr>
          <a:xfrm flipH="1">
            <a:off x="11949179" y="1648567"/>
            <a:ext cx="117534" cy="118343"/>
          </a:xfrm>
          <a:custGeom>
            <a:avLst/>
            <a:gdLst/>
            <a:ahLst/>
            <a:cxnLst/>
            <a:rect l="l" t="t" r="r" b="b"/>
            <a:pathLst>
              <a:path w="76321" h="76846" extrusionOk="0">
                <a:moveTo>
                  <a:pt x="1850" y="50369"/>
                </a:moveTo>
                <a:cubicBezTo>
                  <a:pt x="8261" y="70519"/>
                  <a:pt x="29722" y="81647"/>
                  <a:pt x="49818" y="75231"/>
                </a:cubicBezTo>
                <a:cubicBezTo>
                  <a:pt x="69801" y="68879"/>
                  <a:pt x="80873" y="47471"/>
                  <a:pt x="74553" y="27415"/>
                </a:cubicBezTo>
                <a:cubicBezTo>
                  <a:pt x="74485" y="27235"/>
                  <a:pt x="74439" y="27057"/>
                  <a:pt x="74371" y="26877"/>
                </a:cubicBezTo>
                <a:cubicBezTo>
                  <a:pt x="67960" y="6728"/>
                  <a:pt x="46499" y="-4401"/>
                  <a:pt x="26403" y="2016"/>
                </a:cubicBezTo>
                <a:cubicBezTo>
                  <a:pt x="6374" y="8644"/>
                  <a:pt x="-4584" y="30223"/>
                  <a:pt x="1850" y="50369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3" name="Google Shape;1123;p7"/>
          <p:cNvSpPr/>
          <p:nvPr/>
        </p:nvSpPr>
        <p:spPr>
          <a:xfrm flipH="1">
            <a:off x="9891571" y="5957227"/>
            <a:ext cx="73837" cy="73979"/>
          </a:xfrm>
          <a:custGeom>
            <a:avLst/>
            <a:gdLst/>
            <a:ahLst/>
            <a:cxnLst/>
            <a:rect l="l" t="t" r="r" b="b"/>
            <a:pathLst>
              <a:path w="47946" h="48038" extrusionOk="0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6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4" name="Google Shape;1124;p7"/>
          <p:cNvSpPr/>
          <p:nvPr/>
        </p:nvSpPr>
        <p:spPr>
          <a:xfrm flipH="1">
            <a:off x="11386139" y="4208413"/>
            <a:ext cx="286802" cy="287792"/>
          </a:xfrm>
          <a:custGeom>
            <a:avLst/>
            <a:gdLst/>
            <a:ahLst/>
            <a:cxnLst/>
            <a:rect l="l" t="t" r="r" b="b"/>
            <a:pathLst>
              <a:path w="186235" h="186878" extrusionOk="0">
                <a:moveTo>
                  <a:pt x="268" y="100605"/>
                </a:moveTo>
                <a:cubicBezTo>
                  <a:pt x="4019" y="151988"/>
                  <a:pt x="48577" y="190589"/>
                  <a:pt x="99797" y="186825"/>
                </a:cubicBezTo>
                <a:cubicBezTo>
                  <a:pt x="99819" y="186823"/>
                  <a:pt x="99819" y="186823"/>
                  <a:pt x="99842" y="186821"/>
                </a:cubicBezTo>
                <a:cubicBezTo>
                  <a:pt x="151129" y="182932"/>
                  <a:pt x="189663" y="138175"/>
                  <a:pt x="186003" y="86691"/>
                </a:cubicBezTo>
                <a:cubicBezTo>
                  <a:pt x="182138" y="35190"/>
                  <a:pt x="137376" y="-3411"/>
                  <a:pt x="86043" y="468"/>
                </a:cubicBezTo>
                <a:cubicBezTo>
                  <a:pt x="86020" y="471"/>
                  <a:pt x="85997" y="473"/>
                  <a:pt x="85974" y="475"/>
                </a:cubicBezTo>
                <a:cubicBezTo>
                  <a:pt x="34801" y="4480"/>
                  <a:pt x="-3528" y="49244"/>
                  <a:pt x="268" y="100605"/>
                </a:cubicBezTo>
                <a:close/>
              </a:path>
            </a:pathLst>
          </a:custGeom>
          <a:solidFill>
            <a:srgbClr val="D7CA91">
              <a:alpha val="9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5" name="Google Shape;1125;p7"/>
          <p:cNvSpPr/>
          <p:nvPr/>
        </p:nvSpPr>
        <p:spPr>
          <a:xfrm flipH="1">
            <a:off x="11653320" y="4925485"/>
            <a:ext cx="174351" cy="174922"/>
          </a:xfrm>
          <a:custGeom>
            <a:avLst/>
            <a:gdLst/>
            <a:ahLst/>
            <a:cxnLst/>
            <a:rect l="l" t="t" r="r" b="b"/>
            <a:pathLst>
              <a:path w="113215" h="113586" extrusionOk="0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6" name="Google Shape;1126;p7"/>
          <p:cNvSpPr/>
          <p:nvPr/>
        </p:nvSpPr>
        <p:spPr>
          <a:xfrm flipH="1">
            <a:off x="11741368" y="5553969"/>
            <a:ext cx="22470" cy="22553"/>
          </a:xfrm>
          <a:custGeom>
            <a:avLst/>
            <a:gdLst/>
            <a:ahLst/>
            <a:cxnLst/>
            <a:rect l="l" t="t" r="r" b="b"/>
            <a:pathLst>
              <a:path w="14591" h="14645" extrusionOk="0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7" name="Google Shape;1127;p7"/>
          <p:cNvSpPr/>
          <p:nvPr/>
        </p:nvSpPr>
        <p:spPr>
          <a:xfrm flipH="1">
            <a:off x="12087062" y="5554952"/>
            <a:ext cx="47618" cy="47782"/>
          </a:xfrm>
          <a:custGeom>
            <a:avLst/>
            <a:gdLst/>
            <a:ahLst/>
            <a:cxnLst/>
            <a:rect l="l" t="t" r="r" b="b"/>
            <a:pathLst>
              <a:path w="30921" h="31027" extrusionOk="0">
                <a:moveTo>
                  <a:pt x="714" y="20342"/>
                </a:moveTo>
                <a:cubicBezTo>
                  <a:pt x="3260" y="28516"/>
                  <a:pt x="11944" y="33073"/>
                  <a:pt x="20083" y="30516"/>
                </a:cubicBezTo>
                <a:cubicBezTo>
                  <a:pt x="28222" y="27960"/>
                  <a:pt x="32769" y="19260"/>
                  <a:pt x="30222" y="11086"/>
                </a:cubicBezTo>
                <a:cubicBezTo>
                  <a:pt x="27676" y="2909"/>
                  <a:pt x="19015" y="-1646"/>
                  <a:pt x="10854" y="911"/>
                </a:cubicBezTo>
                <a:cubicBezTo>
                  <a:pt x="10808" y="925"/>
                  <a:pt x="10762" y="938"/>
                  <a:pt x="10717" y="954"/>
                </a:cubicBezTo>
                <a:cubicBezTo>
                  <a:pt x="2646" y="3570"/>
                  <a:pt x="-1809" y="12219"/>
                  <a:pt x="714" y="20342"/>
                </a:cubicBezTo>
                <a:close/>
              </a:path>
            </a:pathLst>
          </a:custGeom>
          <a:solidFill>
            <a:srgbClr val="E9E0D4">
              <a:alpha val="717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8" name="Google Shape;1128;p7"/>
          <p:cNvSpPr/>
          <p:nvPr/>
        </p:nvSpPr>
        <p:spPr>
          <a:xfrm flipH="1">
            <a:off x="11597000" y="1912543"/>
            <a:ext cx="25077" cy="25074"/>
          </a:xfrm>
          <a:custGeom>
            <a:avLst/>
            <a:gdLst/>
            <a:ahLst/>
            <a:cxnLst/>
            <a:rect l="l" t="t" r="r" b="b"/>
            <a:pathLst>
              <a:path w="16284" h="16282" extrusionOk="0">
                <a:moveTo>
                  <a:pt x="455" y="10908"/>
                </a:moveTo>
                <a:cubicBezTo>
                  <a:pt x="1955" y="15084"/>
                  <a:pt x="6434" y="17379"/>
                  <a:pt x="10685" y="16154"/>
                </a:cubicBezTo>
                <a:cubicBezTo>
                  <a:pt x="14936" y="14742"/>
                  <a:pt x="17255" y="10169"/>
                  <a:pt x="15913" y="5890"/>
                </a:cubicBezTo>
                <a:cubicBezTo>
                  <a:pt x="14640" y="1668"/>
                  <a:pt x="10207" y="-729"/>
                  <a:pt x="6002" y="539"/>
                </a:cubicBezTo>
                <a:cubicBezTo>
                  <a:pt x="5888" y="573"/>
                  <a:pt x="5797" y="608"/>
                  <a:pt x="5683" y="644"/>
                </a:cubicBezTo>
                <a:cubicBezTo>
                  <a:pt x="1478" y="1912"/>
                  <a:pt x="-909" y="6362"/>
                  <a:pt x="341" y="10586"/>
                </a:cubicBezTo>
                <a:cubicBezTo>
                  <a:pt x="386" y="10693"/>
                  <a:pt x="409" y="10801"/>
                  <a:pt x="455" y="10908"/>
                </a:cubicBezTo>
                <a:close/>
              </a:path>
            </a:pathLst>
          </a:custGeom>
          <a:solidFill>
            <a:srgbClr val="C5A57E">
              <a:alpha val="776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9" name="Google Shape;1129;p7"/>
          <p:cNvSpPr/>
          <p:nvPr/>
        </p:nvSpPr>
        <p:spPr>
          <a:xfrm flipH="1">
            <a:off x="11981368" y="2347717"/>
            <a:ext cx="39272" cy="39353"/>
          </a:xfrm>
          <a:custGeom>
            <a:avLst/>
            <a:gdLst/>
            <a:ahLst/>
            <a:cxnLst/>
            <a:rect l="l" t="t" r="r" b="b"/>
            <a:pathLst>
              <a:path w="25501" h="25554" extrusionOk="0">
                <a:moveTo>
                  <a:pt x="597" y="16822"/>
                </a:moveTo>
                <a:cubicBezTo>
                  <a:pt x="2598" y="23457"/>
                  <a:pt x="9554" y="27216"/>
                  <a:pt x="16170" y="25218"/>
                </a:cubicBezTo>
                <a:cubicBezTo>
                  <a:pt x="16374" y="25161"/>
                  <a:pt x="16556" y="25100"/>
                  <a:pt x="16738" y="25033"/>
                </a:cubicBezTo>
                <a:cubicBezTo>
                  <a:pt x="23353" y="22858"/>
                  <a:pt x="27013" y="15739"/>
                  <a:pt x="24922" y="9068"/>
                </a:cubicBezTo>
                <a:cubicBezTo>
                  <a:pt x="22762" y="2353"/>
                  <a:pt x="15601" y="-1342"/>
                  <a:pt x="8918" y="815"/>
                </a:cubicBezTo>
                <a:cubicBezTo>
                  <a:pt x="8872" y="829"/>
                  <a:pt x="8827" y="843"/>
                  <a:pt x="8781" y="857"/>
                </a:cubicBezTo>
                <a:cubicBezTo>
                  <a:pt x="2166" y="3032"/>
                  <a:pt x="-1495" y="10151"/>
                  <a:pt x="597" y="16822"/>
                </a:cubicBezTo>
                <a:close/>
              </a:path>
            </a:pathLst>
          </a:custGeom>
          <a:solidFill>
            <a:srgbClr val="D7CA91">
              <a:alpha val="776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0" name="Google Shape;1130;p7"/>
          <p:cNvSpPr/>
          <p:nvPr/>
        </p:nvSpPr>
        <p:spPr>
          <a:xfrm flipH="1">
            <a:off x="11484507" y="3889679"/>
            <a:ext cx="141789" cy="144363"/>
          </a:xfrm>
          <a:custGeom>
            <a:avLst/>
            <a:gdLst/>
            <a:ahLst/>
            <a:cxnLst/>
            <a:rect l="l" t="t" r="r" b="b"/>
            <a:pathLst>
              <a:path w="92071" h="93742" extrusionOk="0">
                <a:moveTo>
                  <a:pt x="5911" y="12317"/>
                </a:moveTo>
                <a:lnTo>
                  <a:pt x="37511" y="21212"/>
                </a:lnTo>
                <a:lnTo>
                  <a:pt x="62746" y="0"/>
                </a:lnTo>
                <a:lnTo>
                  <a:pt x="64110" y="32844"/>
                </a:lnTo>
                <a:lnTo>
                  <a:pt x="92072" y="50407"/>
                </a:lnTo>
                <a:lnTo>
                  <a:pt x="61154" y="61811"/>
                </a:lnTo>
                <a:lnTo>
                  <a:pt x="53197" y="93743"/>
                </a:lnTo>
                <a:lnTo>
                  <a:pt x="32737" y="67970"/>
                </a:lnTo>
                <a:lnTo>
                  <a:pt x="0" y="70250"/>
                </a:lnTo>
                <a:lnTo>
                  <a:pt x="18187" y="42652"/>
                </a:lnTo>
                <a:lnTo>
                  <a:pt x="5911" y="12317"/>
                </a:lnTo>
                <a:close/>
              </a:path>
            </a:pathLst>
          </a:custGeom>
          <a:solidFill>
            <a:srgbClr val="FFFFFF">
              <a:alpha val="827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1" name="Google Shape;1131;p7"/>
          <p:cNvSpPr/>
          <p:nvPr/>
        </p:nvSpPr>
        <p:spPr>
          <a:xfrm flipH="1">
            <a:off x="8836987" y="6505566"/>
            <a:ext cx="233516" cy="224449"/>
          </a:xfrm>
          <a:custGeom>
            <a:avLst/>
            <a:gdLst/>
            <a:ahLst/>
            <a:cxnLst/>
            <a:rect l="l" t="t" r="r" b="b"/>
            <a:pathLst>
              <a:path w="151634" h="145746" extrusionOk="0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9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2" name="Google Shape;1132;p7"/>
          <p:cNvSpPr/>
          <p:nvPr/>
        </p:nvSpPr>
        <p:spPr>
          <a:xfrm flipH="1">
            <a:off x="11039619" y="3966658"/>
            <a:ext cx="213210" cy="212857"/>
          </a:xfrm>
          <a:custGeom>
            <a:avLst/>
            <a:gdLst/>
            <a:ahLst/>
            <a:cxnLst/>
            <a:rect l="l" t="t" r="r" b="b"/>
            <a:pathLst>
              <a:path w="138448" h="138219" extrusionOk="0">
                <a:moveTo>
                  <a:pt x="61609" y="0"/>
                </a:moveTo>
                <a:lnTo>
                  <a:pt x="89571" y="40143"/>
                </a:lnTo>
                <a:lnTo>
                  <a:pt x="138449" y="39915"/>
                </a:lnTo>
                <a:lnTo>
                  <a:pt x="108895" y="78918"/>
                </a:lnTo>
                <a:lnTo>
                  <a:pt x="124354" y="125219"/>
                </a:lnTo>
                <a:lnTo>
                  <a:pt x="78204" y="109253"/>
                </a:lnTo>
                <a:lnTo>
                  <a:pt x="38647" y="138219"/>
                </a:lnTo>
                <a:lnTo>
                  <a:pt x="39784" y="89409"/>
                </a:lnTo>
                <a:lnTo>
                  <a:pt x="0" y="60899"/>
                </a:lnTo>
                <a:lnTo>
                  <a:pt x="46832" y="46530"/>
                </a:lnTo>
                <a:lnTo>
                  <a:pt x="61609" y="0"/>
                </a:lnTo>
                <a:close/>
              </a:path>
            </a:pathLst>
          </a:custGeom>
          <a:solidFill>
            <a:srgbClr val="FFFFFF">
              <a:alpha val="917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3" name="Google Shape;1133;p7"/>
          <p:cNvSpPr/>
          <p:nvPr/>
        </p:nvSpPr>
        <p:spPr>
          <a:xfrm flipH="1">
            <a:off x="10739391" y="3354354"/>
            <a:ext cx="238418" cy="230772"/>
          </a:xfrm>
          <a:custGeom>
            <a:avLst/>
            <a:gdLst/>
            <a:ahLst/>
            <a:cxnLst/>
            <a:rect l="l" t="t" r="r" b="b"/>
            <a:pathLst>
              <a:path w="154817" h="149852" extrusionOk="0">
                <a:moveTo>
                  <a:pt x="34555" y="0"/>
                </a:moveTo>
                <a:lnTo>
                  <a:pt x="81160" y="27826"/>
                </a:lnTo>
                <a:lnTo>
                  <a:pt x="130265" y="5474"/>
                </a:lnTo>
                <a:lnTo>
                  <a:pt x="118216" y="58162"/>
                </a:lnTo>
                <a:lnTo>
                  <a:pt x="154817" y="98077"/>
                </a:lnTo>
                <a:lnTo>
                  <a:pt x="100938" y="102867"/>
                </a:lnTo>
                <a:lnTo>
                  <a:pt x="74112" y="149852"/>
                </a:lnTo>
                <a:lnTo>
                  <a:pt x="52970" y="100129"/>
                </a:lnTo>
                <a:lnTo>
                  <a:pt x="0" y="89409"/>
                </a:lnTo>
                <a:lnTo>
                  <a:pt x="40921" y="53828"/>
                </a:lnTo>
                <a:lnTo>
                  <a:pt x="34555" y="0"/>
                </a:lnTo>
                <a:close/>
              </a:path>
            </a:pathLst>
          </a:custGeom>
          <a:solidFill>
            <a:srgbClr val="FFFFFF">
              <a:alpha val="768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4" name="Google Shape;1134;p7"/>
          <p:cNvSpPr/>
          <p:nvPr/>
        </p:nvSpPr>
        <p:spPr>
          <a:xfrm flipH="1">
            <a:off x="10602748" y="2444336"/>
            <a:ext cx="223363" cy="230068"/>
          </a:xfrm>
          <a:custGeom>
            <a:avLst/>
            <a:gdLst/>
            <a:ahLst/>
            <a:cxnLst/>
            <a:rect l="l" t="t" r="r" b="b"/>
            <a:pathLst>
              <a:path w="145041" h="149395" extrusionOk="0">
                <a:moveTo>
                  <a:pt x="5683" y="126359"/>
                </a:moveTo>
                <a:lnTo>
                  <a:pt x="27053" y="78689"/>
                </a:lnTo>
                <a:lnTo>
                  <a:pt x="0" y="33985"/>
                </a:lnTo>
                <a:lnTo>
                  <a:pt x="52060" y="39687"/>
                </a:lnTo>
                <a:lnTo>
                  <a:pt x="86161" y="0"/>
                </a:lnTo>
                <a:lnTo>
                  <a:pt x="96846" y="51091"/>
                </a:lnTo>
                <a:lnTo>
                  <a:pt x="145041" y="71391"/>
                </a:lnTo>
                <a:lnTo>
                  <a:pt x="99574" y="97392"/>
                </a:lnTo>
                <a:lnTo>
                  <a:pt x="95254" y="149396"/>
                </a:lnTo>
                <a:lnTo>
                  <a:pt x="56607" y="114271"/>
                </a:lnTo>
                <a:lnTo>
                  <a:pt x="5683" y="126359"/>
                </a:lnTo>
                <a:close/>
              </a:path>
            </a:pathLst>
          </a:custGeom>
          <a:solidFill>
            <a:srgbClr val="FFFFFF">
              <a:alpha val="6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5" name="Google Shape;1135;p7"/>
          <p:cNvSpPr/>
          <p:nvPr/>
        </p:nvSpPr>
        <p:spPr>
          <a:xfrm flipH="1">
            <a:off x="10842627" y="5414423"/>
            <a:ext cx="237368" cy="244470"/>
          </a:xfrm>
          <a:custGeom>
            <a:avLst/>
            <a:gdLst/>
            <a:ahLst/>
            <a:cxnLst/>
            <a:rect l="l" t="t" r="r" b="b"/>
            <a:pathLst>
              <a:path w="154135" h="158747" extrusionOk="0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8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6" name="Google Shape;1136;p7"/>
          <p:cNvSpPr/>
          <p:nvPr/>
        </p:nvSpPr>
        <p:spPr>
          <a:xfrm flipH="1">
            <a:off x="9882852" y="6405865"/>
            <a:ext cx="186603" cy="179489"/>
          </a:xfrm>
          <a:custGeom>
            <a:avLst/>
            <a:gdLst/>
            <a:ahLst/>
            <a:cxnLst/>
            <a:rect l="l" t="t" r="r" b="b"/>
            <a:pathLst>
              <a:path w="121171" h="116551" extrusionOk="0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7" name="Google Shape;1137;p7"/>
          <p:cNvSpPr/>
          <p:nvPr/>
        </p:nvSpPr>
        <p:spPr>
          <a:xfrm flipH="1">
            <a:off x="9119223" y="6301860"/>
            <a:ext cx="17504" cy="14401"/>
          </a:xfrm>
          <a:custGeom>
            <a:avLst/>
            <a:gdLst/>
            <a:ahLst/>
            <a:cxnLst/>
            <a:rect l="l" t="t" r="r" b="b"/>
            <a:pathLst>
              <a:path w="11366" h="9351" extrusionOk="0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8" name="Google Shape;1138;p7"/>
          <p:cNvSpPr/>
          <p:nvPr/>
        </p:nvSpPr>
        <p:spPr>
          <a:xfrm flipH="1">
            <a:off x="10778901" y="4961388"/>
            <a:ext cx="122884" cy="118371"/>
          </a:xfrm>
          <a:custGeom>
            <a:avLst/>
            <a:gdLst/>
            <a:ahLst/>
            <a:cxnLst/>
            <a:rect l="l" t="t" r="r" b="b"/>
            <a:pathLst>
              <a:path w="79795" h="76864" extrusionOk="0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9" name="Google Shape;1139;p7"/>
          <p:cNvSpPr/>
          <p:nvPr/>
        </p:nvSpPr>
        <p:spPr>
          <a:xfrm flipH="1">
            <a:off x="10580214" y="5539243"/>
            <a:ext cx="59167" cy="59361"/>
          </a:xfrm>
          <a:custGeom>
            <a:avLst/>
            <a:gdLst/>
            <a:ahLst/>
            <a:cxnLst/>
            <a:rect l="l" t="t" r="r" b="b"/>
            <a:pathLst>
              <a:path w="38420" h="38546" extrusionOk="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6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0" name="Google Shape;1140;p7"/>
          <p:cNvSpPr/>
          <p:nvPr/>
        </p:nvSpPr>
        <p:spPr>
          <a:xfrm flipH="1">
            <a:off x="10822367" y="4879138"/>
            <a:ext cx="154043" cy="148578"/>
          </a:xfrm>
          <a:custGeom>
            <a:avLst/>
            <a:gdLst/>
            <a:ahLst/>
            <a:cxnLst/>
            <a:rect l="l" t="t" r="r" b="b"/>
            <a:pathLst>
              <a:path w="100028" h="96479" extrusionOk="0">
                <a:moveTo>
                  <a:pt x="48423" y="96480"/>
                </a:moveTo>
                <a:lnTo>
                  <a:pt x="34328" y="64548"/>
                </a:lnTo>
                <a:lnTo>
                  <a:pt x="0" y="57933"/>
                </a:lnTo>
                <a:lnTo>
                  <a:pt x="25917" y="34669"/>
                </a:lnTo>
                <a:lnTo>
                  <a:pt x="21597" y="0"/>
                </a:lnTo>
                <a:lnTo>
                  <a:pt x="51833" y="17563"/>
                </a:lnTo>
                <a:lnTo>
                  <a:pt x="83433" y="2509"/>
                </a:lnTo>
                <a:lnTo>
                  <a:pt x="76158" y="36722"/>
                </a:lnTo>
                <a:lnTo>
                  <a:pt x="100029" y="62267"/>
                </a:lnTo>
                <a:lnTo>
                  <a:pt x="65246" y="65689"/>
                </a:lnTo>
                <a:lnTo>
                  <a:pt x="48423" y="96480"/>
                </a:lnTo>
                <a:close/>
              </a:path>
            </a:pathLst>
          </a:custGeom>
          <a:solidFill>
            <a:srgbClr val="FFFFFF">
              <a:alpha val="6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1" name="Google Shape;1141;p7"/>
          <p:cNvSpPr/>
          <p:nvPr/>
        </p:nvSpPr>
        <p:spPr>
          <a:xfrm flipH="1">
            <a:off x="9284050" y="5963208"/>
            <a:ext cx="64059" cy="85704"/>
          </a:xfrm>
          <a:custGeom>
            <a:avLst/>
            <a:gdLst/>
            <a:ahLst/>
            <a:cxnLst/>
            <a:rect l="l" t="t" r="r" b="b"/>
            <a:pathLst>
              <a:path w="41597" h="55652" extrusionOk="0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CUSTOM_5">
    <p:bg>
      <p:bgPr>
        <a:solidFill>
          <a:srgbClr val="FFFFFF"/>
        </a:solidFill>
        <a:effectLst/>
      </p:bgPr>
    </p:bg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p9"/>
          <p:cNvSpPr txBox="1">
            <a:spLocks noGrp="1"/>
          </p:cNvSpPr>
          <p:nvPr>
            <p:ph type="title"/>
          </p:nvPr>
        </p:nvSpPr>
        <p:spPr>
          <a:xfrm>
            <a:off x="2473000" y="1202975"/>
            <a:ext cx="6277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457B"/>
              </a:buClr>
              <a:buSzPts val="4000"/>
              <a:buFont typeface="Aldrich"/>
              <a:buNone/>
              <a:defRPr>
                <a:solidFill>
                  <a:srgbClr val="2E457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E457B"/>
              </a:buClr>
              <a:buSzPts val="4000"/>
              <a:buFont typeface="Abril Fatface"/>
              <a:buNone/>
              <a:defRPr sz="4000">
                <a:solidFill>
                  <a:srgbClr val="2E457B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E457B"/>
              </a:buClr>
              <a:buSzPts val="4000"/>
              <a:buFont typeface="Abril Fatface"/>
              <a:buNone/>
              <a:defRPr sz="4000">
                <a:solidFill>
                  <a:srgbClr val="2E457B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E457B"/>
              </a:buClr>
              <a:buSzPts val="4000"/>
              <a:buFont typeface="Abril Fatface"/>
              <a:buNone/>
              <a:defRPr sz="4000">
                <a:solidFill>
                  <a:srgbClr val="2E457B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E457B"/>
              </a:buClr>
              <a:buSzPts val="4000"/>
              <a:buFont typeface="Abril Fatface"/>
              <a:buNone/>
              <a:defRPr sz="4000">
                <a:solidFill>
                  <a:srgbClr val="2E457B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E457B"/>
              </a:buClr>
              <a:buSzPts val="4000"/>
              <a:buFont typeface="Abril Fatface"/>
              <a:buNone/>
              <a:defRPr sz="4000">
                <a:solidFill>
                  <a:srgbClr val="2E457B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E457B"/>
              </a:buClr>
              <a:buSzPts val="4000"/>
              <a:buFont typeface="Abril Fatface"/>
              <a:buNone/>
              <a:defRPr sz="4000">
                <a:solidFill>
                  <a:srgbClr val="2E457B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E457B"/>
              </a:buClr>
              <a:buSzPts val="4000"/>
              <a:buFont typeface="Abril Fatface"/>
              <a:buNone/>
              <a:defRPr sz="4000">
                <a:solidFill>
                  <a:srgbClr val="2E457B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E457B"/>
              </a:buClr>
              <a:buSzPts val="4000"/>
              <a:buFont typeface="Abril Fatface"/>
              <a:buNone/>
              <a:defRPr sz="4000">
                <a:solidFill>
                  <a:srgbClr val="2E457B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389" name="Google Shape;1389;p9"/>
          <p:cNvSpPr txBox="1">
            <a:spLocks noGrp="1"/>
          </p:cNvSpPr>
          <p:nvPr>
            <p:ph type="body" idx="1"/>
          </p:nvPr>
        </p:nvSpPr>
        <p:spPr>
          <a:xfrm>
            <a:off x="2515566" y="2150950"/>
            <a:ext cx="6277200" cy="34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Clr>
                <a:srgbClr val="2E457B"/>
              </a:buClr>
              <a:buSzPts val="1900"/>
              <a:buChar char="●"/>
              <a:defRPr>
                <a:solidFill>
                  <a:srgbClr val="2E457B"/>
                </a:solidFill>
              </a:defRPr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Clr>
                <a:srgbClr val="2E457B"/>
              </a:buClr>
              <a:buSzPts val="1900"/>
              <a:buChar char="○"/>
              <a:defRPr>
                <a:solidFill>
                  <a:srgbClr val="2E457B"/>
                </a:solidFill>
              </a:defRPr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Clr>
                <a:srgbClr val="2E457B"/>
              </a:buClr>
              <a:buSzPts val="1900"/>
              <a:buChar char="■"/>
              <a:defRPr>
                <a:solidFill>
                  <a:srgbClr val="2E457B"/>
                </a:solidFill>
              </a:defRPr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Clr>
                <a:srgbClr val="2E457B"/>
              </a:buClr>
              <a:buSzPts val="1900"/>
              <a:buChar char="●"/>
              <a:defRPr>
                <a:solidFill>
                  <a:srgbClr val="2E457B"/>
                </a:solidFill>
              </a:defRPr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Clr>
                <a:srgbClr val="2E457B"/>
              </a:buClr>
              <a:buSzPts val="1900"/>
              <a:buChar char="○"/>
              <a:defRPr>
                <a:solidFill>
                  <a:srgbClr val="2E457B"/>
                </a:solidFill>
              </a:defRPr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Clr>
                <a:srgbClr val="2E457B"/>
              </a:buClr>
              <a:buSzPts val="1900"/>
              <a:buChar char="■"/>
              <a:defRPr>
                <a:solidFill>
                  <a:srgbClr val="2E457B"/>
                </a:solidFill>
              </a:defRPr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Clr>
                <a:srgbClr val="2E457B"/>
              </a:buClr>
              <a:buSzPts val="1900"/>
              <a:buChar char="●"/>
              <a:defRPr>
                <a:solidFill>
                  <a:srgbClr val="2E457B"/>
                </a:solidFill>
              </a:defRPr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Clr>
                <a:srgbClr val="2E457B"/>
              </a:buClr>
              <a:buSzPts val="1900"/>
              <a:buChar char="○"/>
              <a:defRPr>
                <a:solidFill>
                  <a:srgbClr val="2E457B"/>
                </a:solidFill>
              </a:defRPr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Clr>
                <a:srgbClr val="2E457B"/>
              </a:buClr>
              <a:buSzPts val="1900"/>
              <a:buChar char="■"/>
              <a:defRPr>
                <a:solidFill>
                  <a:srgbClr val="2E457B"/>
                </a:solidFill>
              </a:defRPr>
            </a:lvl9pPr>
          </a:lstStyle>
          <a:p>
            <a:endParaRPr/>
          </a:p>
        </p:txBody>
      </p:sp>
      <p:grpSp>
        <p:nvGrpSpPr>
          <p:cNvPr id="1390" name="Google Shape;1390;p9"/>
          <p:cNvGrpSpPr/>
          <p:nvPr/>
        </p:nvGrpSpPr>
        <p:grpSpPr>
          <a:xfrm rot="1185681">
            <a:off x="9642623" y="240393"/>
            <a:ext cx="3064040" cy="4321161"/>
            <a:chOff x="5521751" y="689626"/>
            <a:chExt cx="3064070" cy="4321203"/>
          </a:xfrm>
        </p:grpSpPr>
        <p:sp>
          <p:nvSpPr>
            <p:cNvPr id="1391" name="Google Shape;1391;p9"/>
            <p:cNvSpPr/>
            <p:nvPr/>
          </p:nvSpPr>
          <p:spPr>
            <a:xfrm>
              <a:off x="6935570" y="1971205"/>
              <a:ext cx="15839" cy="15415"/>
            </a:xfrm>
            <a:custGeom>
              <a:avLst/>
              <a:gdLst/>
              <a:ahLst/>
              <a:cxnLst/>
              <a:rect l="l" t="t" r="r" b="b"/>
              <a:pathLst>
                <a:path w="7274" h="7079" extrusionOk="0">
                  <a:moveTo>
                    <a:pt x="7284" y="3630"/>
                  </a:moveTo>
                  <a:cubicBezTo>
                    <a:pt x="7284" y="5637"/>
                    <a:pt x="5646" y="7279"/>
                    <a:pt x="3647" y="7279"/>
                  </a:cubicBezTo>
                  <a:cubicBezTo>
                    <a:pt x="1646" y="7279"/>
                    <a:pt x="9" y="5637"/>
                    <a:pt x="9" y="3630"/>
                  </a:cubicBezTo>
                  <a:cubicBezTo>
                    <a:pt x="9" y="1737"/>
                    <a:pt x="1532" y="209"/>
                    <a:pt x="3419" y="209"/>
                  </a:cubicBezTo>
                  <a:cubicBezTo>
                    <a:pt x="3487" y="209"/>
                    <a:pt x="3579" y="209"/>
                    <a:pt x="3647" y="209"/>
                  </a:cubicBezTo>
                  <a:cubicBezTo>
                    <a:pt x="5534" y="72"/>
                    <a:pt x="7148" y="1509"/>
                    <a:pt x="7284" y="3402"/>
                  </a:cubicBezTo>
                  <a:cubicBezTo>
                    <a:pt x="7284" y="3471"/>
                    <a:pt x="7284" y="3562"/>
                    <a:pt x="7284" y="3630"/>
                  </a:cubicBezTo>
                  <a:close/>
                </a:path>
              </a:pathLst>
            </a:custGeom>
            <a:solidFill>
              <a:srgbClr val="A0C3CA">
                <a:alpha val="8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9"/>
            <p:cNvSpPr/>
            <p:nvPr/>
          </p:nvSpPr>
          <p:spPr>
            <a:xfrm>
              <a:off x="6542214" y="1306029"/>
              <a:ext cx="66830" cy="67052"/>
            </a:xfrm>
            <a:custGeom>
              <a:avLst/>
              <a:gdLst/>
              <a:ahLst/>
              <a:cxnLst/>
              <a:rect l="l" t="t" r="r" b="b"/>
              <a:pathLst>
                <a:path w="30691" h="30793" extrusionOk="0">
                  <a:moveTo>
                    <a:pt x="30700" y="15709"/>
                  </a:moveTo>
                  <a:cubicBezTo>
                    <a:pt x="30700" y="24148"/>
                    <a:pt x="23880" y="30991"/>
                    <a:pt x="15469" y="30991"/>
                  </a:cubicBezTo>
                  <a:cubicBezTo>
                    <a:pt x="7056" y="31128"/>
                    <a:pt x="146" y="24377"/>
                    <a:pt x="9" y="15937"/>
                  </a:cubicBezTo>
                  <a:cubicBezTo>
                    <a:pt x="9" y="15869"/>
                    <a:pt x="9" y="15778"/>
                    <a:pt x="9" y="15709"/>
                  </a:cubicBezTo>
                  <a:cubicBezTo>
                    <a:pt x="9" y="7133"/>
                    <a:pt x="6920" y="200"/>
                    <a:pt x="15469" y="200"/>
                  </a:cubicBezTo>
                  <a:cubicBezTo>
                    <a:pt x="23925" y="314"/>
                    <a:pt x="30700" y="7225"/>
                    <a:pt x="30700" y="15709"/>
                  </a:cubicBezTo>
                  <a:close/>
                </a:path>
              </a:pathLst>
            </a:custGeom>
            <a:solidFill>
              <a:srgbClr val="C5A57E">
                <a:alpha val="9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9"/>
            <p:cNvSpPr/>
            <p:nvPr/>
          </p:nvSpPr>
          <p:spPr>
            <a:xfrm>
              <a:off x="6733699" y="2207519"/>
              <a:ext cx="110388" cy="110754"/>
            </a:xfrm>
            <a:custGeom>
              <a:avLst/>
              <a:gdLst/>
              <a:ahLst/>
              <a:cxnLst/>
              <a:rect l="l" t="t" r="r" b="b"/>
              <a:pathLst>
                <a:path w="50695" h="50863" extrusionOk="0">
                  <a:moveTo>
                    <a:pt x="50705" y="25745"/>
                  </a:moveTo>
                  <a:cubicBezTo>
                    <a:pt x="50705" y="39727"/>
                    <a:pt x="39406" y="51063"/>
                    <a:pt x="25470" y="51063"/>
                  </a:cubicBezTo>
                  <a:cubicBezTo>
                    <a:pt x="11488" y="51063"/>
                    <a:pt x="145" y="39773"/>
                    <a:pt x="9" y="25745"/>
                  </a:cubicBezTo>
                  <a:cubicBezTo>
                    <a:pt x="9" y="11627"/>
                    <a:pt x="11398" y="200"/>
                    <a:pt x="25470" y="200"/>
                  </a:cubicBezTo>
                  <a:cubicBezTo>
                    <a:pt x="39451" y="314"/>
                    <a:pt x="50705" y="11718"/>
                    <a:pt x="50705" y="25745"/>
                  </a:cubicBezTo>
                  <a:close/>
                </a:path>
              </a:pathLst>
            </a:custGeom>
            <a:solidFill>
              <a:srgbClr val="ADA183">
                <a:alpha val="9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9"/>
            <p:cNvSpPr/>
            <p:nvPr/>
          </p:nvSpPr>
          <p:spPr>
            <a:xfrm>
              <a:off x="6377946" y="1136257"/>
              <a:ext cx="99004" cy="96846"/>
            </a:xfrm>
            <a:custGeom>
              <a:avLst/>
              <a:gdLst/>
              <a:ahLst/>
              <a:cxnLst/>
              <a:rect l="l" t="t" r="r" b="b"/>
              <a:pathLst>
                <a:path w="45467" h="44476" extrusionOk="0">
                  <a:moveTo>
                    <a:pt x="45476" y="23008"/>
                  </a:moveTo>
                  <a:cubicBezTo>
                    <a:pt x="44861" y="35165"/>
                    <a:pt x="34859" y="44699"/>
                    <a:pt x="22742" y="44677"/>
                  </a:cubicBezTo>
                  <a:cubicBezTo>
                    <a:pt x="10625" y="44699"/>
                    <a:pt x="622" y="35165"/>
                    <a:pt x="9" y="23008"/>
                  </a:cubicBezTo>
                  <a:cubicBezTo>
                    <a:pt x="9" y="10418"/>
                    <a:pt x="10193" y="200"/>
                    <a:pt x="22742" y="200"/>
                  </a:cubicBezTo>
                  <a:cubicBezTo>
                    <a:pt x="35291" y="200"/>
                    <a:pt x="45476" y="10418"/>
                    <a:pt x="45476" y="23008"/>
                  </a:cubicBezTo>
                  <a:close/>
                </a:path>
              </a:pathLst>
            </a:custGeom>
            <a:solidFill>
              <a:srgbClr val="E2D8BD">
                <a:alpha val="8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9"/>
            <p:cNvSpPr/>
            <p:nvPr/>
          </p:nvSpPr>
          <p:spPr>
            <a:xfrm>
              <a:off x="7041951" y="1106967"/>
              <a:ext cx="33660" cy="33771"/>
            </a:xfrm>
            <a:custGeom>
              <a:avLst/>
              <a:gdLst/>
              <a:ahLst/>
              <a:cxnLst/>
              <a:rect l="l" t="t" r="r" b="b"/>
              <a:pathLst>
                <a:path w="15458" h="15509" extrusionOk="0">
                  <a:moveTo>
                    <a:pt x="15467" y="7955"/>
                  </a:moveTo>
                  <a:cubicBezTo>
                    <a:pt x="15467" y="12243"/>
                    <a:pt x="12012" y="15710"/>
                    <a:pt x="7737" y="15710"/>
                  </a:cubicBezTo>
                  <a:cubicBezTo>
                    <a:pt x="3464" y="15710"/>
                    <a:pt x="9" y="12243"/>
                    <a:pt x="9" y="7955"/>
                  </a:cubicBezTo>
                  <a:cubicBezTo>
                    <a:pt x="9" y="3667"/>
                    <a:pt x="3464" y="200"/>
                    <a:pt x="7737" y="200"/>
                  </a:cubicBezTo>
                  <a:cubicBezTo>
                    <a:pt x="12012" y="200"/>
                    <a:pt x="15467" y="3667"/>
                    <a:pt x="15467" y="7955"/>
                  </a:cubicBezTo>
                  <a:close/>
                </a:path>
              </a:pathLst>
            </a:custGeom>
            <a:solidFill>
              <a:srgbClr val="E9E0D4">
                <a:alpha val="9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9"/>
            <p:cNvSpPr/>
            <p:nvPr/>
          </p:nvSpPr>
          <p:spPr>
            <a:xfrm>
              <a:off x="6480860" y="1938462"/>
              <a:ext cx="112866" cy="113733"/>
            </a:xfrm>
            <a:custGeom>
              <a:avLst/>
              <a:gdLst/>
              <a:ahLst/>
              <a:cxnLst/>
              <a:rect l="l" t="t" r="r" b="b"/>
              <a:pathLst>
                <a:path w="51833" h="52231" extrusionOk="0">
                  <a:moveTo>
                    <a:pt x="51842" y="26430"/>
                  </a:moveTo>
                  <a:cubicBezTo>
                    <a:pt x="51842" y="40799"/>
                    <a:pt x="40248" y="52431"/>
                    <a:pt x="25925" y="52431"/>
                  </a:cubicBezTo>
                  <a:cubicBezTo>
                    <a:pt x="11603" y="52431"/>
                    <a:pt x="9" y="40799"/>
                    <a:pt x="9" y="26430"/>
                  </a:cubicBezTo>
                  <a:cubicBezTo>
                    <a:pt x="9" y="12037"/>
                    <a:pt x="11581" y="314"/>
                    <a:pt x="25925" y="200"/>
                  </a:cubicBezTo>
                  <a:cubicBezTo>
                    <a:pt x="40270" y="337"/>
                    <a:pt x="51842" y="12037"/>
                    <a:pt x="51842" y="26430"/>
                  </a:cubicBezTo>
                  <a:close/>
                </a:path>
              </a:pathLst>
            </a:custGeom>
            <a:solidFill>
              <a:srgbClr val="D1BC94">
                <a:alpha val="9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9"/>
            <p:cNvSpPr/>
            <p:nvPr/>
          </p:nvSpPr>
          <p:spPr>
            <a:xfrm>
              <a:off x="6047819" y="2325065"/>
              <a:ext cx="20286" cy="20566"/>
            </a:xfrm>
            <a:custGeom>
              <a:avLst/>
              <a:gdLst/>
              <a:ahLst/>
              <a:cxnLst/>
              <a:rect l="l" t="t" r="r" b="b"/>
              <a:pathLst>
                <a:path w="9316" h="9445" extrusionOk="0">
                  <a:moveTo>
                    <a:pt x="1419" y="8230"/>
                  </a:moveTo>
                  <a:cubicBezTo>
                    <a:pt x="-399" y="6496"/>
                    <a:pt x="-468" y="3600"/>
                    <a:pt x="1261" y="1775"/>
                  </a:cubicBezTo>
                  <a:cubicBezTo>
                    <a:pt x="1305" y="1729"/>
                    <a:pt x="1351" y="1661"/>
                    <a:pt x="1419" y="1615"/>
                  </a:cubicBezTo>
                  <a:cubicBezTo>
                    <a:pt x="3148" y="-209"/>
                    <a:pt x="6034" y="-278"/>
                    <a:pt x="7853" y="1456"/>
                  </a:cubicBezTo>
                  <a:cubicBezTo>
                    <a:pt x="7899" y="1501"/>
                    <a:pt x="7967" y="1570"/>
                    <a:pt x="8013" y="1615"/>
                  </a:cubicBezTo>
                  <a:cubicBezTo>
                    <a:pt x="9762" y="3463"/>
                    <a:pt x="9762" y="6382"/>
                    <a:pt x="8013" y="8230"/>
                  </a:cubicBezTo>
                  <a:cubicBezTo>
                    <a:pt x="6284" y="10054"/>
                    <a:pt x="3398" y="10123"/>
                    <a:pt x="1579" y="8389"/>
                  </a:cubicBezTo>
                  <a:cubicBezTo>
                    <a:pt x="1533" y="8344"/>
                    <a:pt x="1465" y="8275"/>
                    <a:pt x="1419" y="8230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9"/>
            <p:cNvSpPr/>
            <p:nvPr/>
          </p:nvSpPr>
          <p:spPr>
            <a:xfrm>
              <a:off x="7991064" y="4365024"/>
              <a:ext cx="20072" cy="20175"/>
            </a:xfrm>
            <a:custGeom>
              <a:avLst/>
              <a:gdLst/>
              <a:ahLst/>
              <a:cxnLst/>
              <a:rect l="l" t="t" r="r" b="b"/>
              <a:pathLst>
                <a:path w="9218" h="9265" extrusionOk="0">
                  <a:moveTo>
                    <a:pt x="1322" y="8140"/>
                  </a:moveTo>
                  <a:cubicBezTo>
                    <a:pt x="-429" y="6290"/>
                    <a:pt x="-429" y="3375"/>
                    <a:pt x="1322" y="1526"/>
                  </a:cubicBezTo>
                  <a:cubicBezTo>
                    <a:pt x="3163" y="-242"/>
                    <a:pt x="6073" y="-242"/>
                    <a:pt x="7914" y="1526"/>
                  </a:cubicBezTo>
                  <a:cubicBezTo>
                    <a:pt x="9665" y="3375"/>
                    <a:pt x="9665" y="6290"/>
                    <a:pt x="7914" y="8140"/>
                  </a:cubicBezTo>
                  <a:cubicBezTo>
                    <a:pt x="6073" y="9908"/>
                    <a:pt x="3163" y="9908"/>
                    <a:pt x="1322" y="8140"/>
                  </a:cubicBezTo>
                  <a:close/>
                </a:path>
              </a:pathLst>
            </a:custGeom>
            <a:solidFill>
              <a:srgbClr val="E9E0D4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9"/>
            <p:cNvSpPr/>
            <p:nvPr/>
          </p:nvSpPr>
          <p:spPr>
            <a:xfrm>
              <a:off x="7821751" y="2861088"/>
              <a:ext cx="93254" cy="93606"/>
            </a:xfrm>
            <a:custGeom>
              <a:avLst/>
              <a:gdLst/>
              <a:ahLst/>
              <a:cxnLst/>
              <a:rect l="l" t="t" r="r" b="b"/>
              <a:pathLst>
                <a:path w="42826" h="42988" extrusionOk="0">
                  <a:moveTo>
                    <a:pt x="5685" y="36332"/>
                  </a:moveTo>
                  <a:cubicBezTo>
                    <a:pt x="-2227" y="27893"/>
                    <a:pt x="-1817" y="14618"/>
                    <a:pt x="6594" y="6681"/>
                  </a:cubicBezTo>
                  <a:cubicBezTo>
                    <a:pt x="6662" y="6590"/>
                    <a:pt x="6754" y="6521"/>
                    <a:pt x="6822" y="6453"/>
                  </a:cubicBezTo>
                  <a:cubicBezTo>
                    <a:pt x="14938" y="-1804"/>
                    <a:pt x="28168" y="-1895"/>
                    <a:pt x="36398" y="6247"/>
                  </a:cubicBezTo>
                  <a:cubicBezTo>
                    <a:pt x="36467" y="6316"/>
                    <a:pt x="36535" y="6384"/>
                    <a:pt x="36603" y="6453"/>
                  </a:cubicBezTo>
                  <a:cubicBezTo>
                    <a:pt x="44833" y="14595"/>
                    <a:pt x="44923" y="27870"/>
                    <a:pt x="36807" y="36127"/>
                  </a:cubicBezTo>
                  <a:cubicBezTo>
                    <a:pt x="36739" y="36195"/>
                    <a:pt x="36671" y="36263"/>
                    <a:pt x="36603" y="36332"/>
                  </a:cubicBezTo>
                  <a:cubicBezTo>
                    <a:pt x="28828" y="44908"/>
                    <a:pt x="15597" y="45524"/>
                    <a:pt x="7049" y="37700"/>
                  </a:cubicBezTo>
                  <a:cubicBezTo>
                    <a:pt x="6572" y="37267"/>
                    <a:pt x="6117" y="36811"/>
                    <a:pt x="5685" y="36332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9"/>
            <p:cNvSpPr/>
            <p:nvPr/>
          </p:nvSpPr>
          <p:spPr>
            <a:xfrm>
              <a:off x="7458475" y="3439530"/>
              <a:ext cx="69475" cy="69704"/>
            </a:xfrm>
            <a:custGeom>
              <a:avLst/>
              <a:gdLst/>
              <a:ahLst/>
              <a:cxnLst/>
              <a:rect l="l" t="t" r="r" b="b"/>
              <a:pathLst>
                <a:path w="31906" h="32011" extrusionOk="0">
                  <a:moveTo>
                    <a:pt x="4595" y="27610"/>
                  </a:moveTo>
                  <a:cubicBezTo>
                    <a:pt x="-1520" y="21246"/>
                    <a:pt x="-1520" y="11165"/>
                    <a:pt x="4595" y="4801"/>
                  </a:cubicBezTo>
                  <a:cubicBezTo>
                    <a:pt x="10937" y="-1334"/>
                    <a:pt x="20986" y="-1334"/>
                    <a:pt x="27329" y="4801"/>
                  </a:cubicBezTo>
                  <a:cubicBezTo>
                    <a:pt x="33444" y="11165"/>
                    <a:pt x="33444" y="21246"/>
                    <a:pt x="27329" y="27610"/>
                  </a:cubicBezTo>
                  <a:cubicBezTo>
                    <a:pt x="20986" y="33745"/>
                    <a:pt x="10937" y="33745"/>
                    <a:pt x="4595" y="27610"/>
                  </a:cubicBezTo>
                  <a:close/>
                </a:path>
              </a:pathLst>
            </a:custGeom>
            <a:solidFill>
              <a:srgbClr val="C5A57E">
                <a:alpha val="7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9"/>
            <p:cNvSpPr/>
            <p:nvPr/>
          </p:nvSpPr>
          <p:spPr>
            <a:xfrm>
              <a:off x="7226752" y="2591757"/>
              <a:ext cx="132440" cy="132871"/>
            </a:xfrm>
            <a:custGeom>
              <a:avLst/>
              <a:gdLst/>
              <a:ahLst/>
              <a:cxnLst/>
              <a:rect l="l" t="t" r="r" b="b"/>
              <a:pathLst>
                <a:path w="60822" h="61020" extrusionOk="0">
                  <a:moveTo>
                    <a:pt x="8079" y="51284"/>
                  </a:moveTo>
                  <a:cubicBezTo>
                    <a:pt x="-3219" y="39127"/>
                    <a:pt x="-2583" y="20082"/>
                    <a:pt x="9535" y="8723"/>
                  </a:cubicBezTo>
                  <a:cubicBezTo>
                    <a:pt x="9670" y="8632"/>
                    <a:pt x="9784" y="8518"/>
                    <a:pt x="9898" y="8404"/>
                  </a:cubicBezTo>
                  <a:cubicBezTo>
                    <a:pt x="21948" y="-3000"/>
                    <a:pt x="40953" y="-2453"/>
                    <a:pt x="52320" y="9658"/>
                  </a:cubicBezTo>
                  <a:cubicBezTo>
                    <a:pt x="52434" y="9772"/>
                    <a:pt x="52524" y="9886"/>
                    <a:pt x="52638" y="10000"/>
                  </a:cubicBezTo>
                  <a:cubicBezTo>
                    <a:pt x="64073" y="22203"/>
                    <a:pt x="63459" y="41408"/>
                    <a:pt x="51296" y="52880"/>
                  </a:cubicBezTo>
                  <a:cubicBezTo>
                    <a:pt x="51206" y="52949"/>
                    <a:pt x="51138" y="53040"/>
                    <a:pt x="51046" y="53109"/>
                  </a:cubicBezTo>
                  <a:cubicBezTo>
                    <a:pt x="38816" y="64513"/>
                    <a:pt x="19673" y="63806"/>
                    <a:pt x="8307" y="51535"/>
                  </a:cubicBezTo>
                  <a:cubicBezTo>
                    <a:pt x="8239" y="51466"/>
                    <a:pt x="8148" y="51375"/>
                    <a:pt x="8079" y="51284"/>
                  </a:cubicBezTo>
                  <a:close/>
                </a:path>
              </a:pathLst>
            </a:custGeom>
            <a:solidFill>
              <a:srgbClr val="C5A57E">
                <a:alpha val="9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9"/>
            <p:cNvSpPr/>
            <p:nvPr/>
          </p:nvSpPr>
          <p:spPr>
            <a:xfrm>
              <a:off x="6914459" y="3735990"/>
              <a:ext cx="87289" cy="87873"/>
            </a:xfrm>
            <a:custGeom>
              <a:avLst/>
              <a:gdLst/>
              <a:ahLst/>
              <a:cxnLst/>
              <a:rect l="l" t="t" r="r" b="b"/>
              <a:pathLst>
                <a:path w="40087" h="40355" extrusionOk="0">
                  <a:moveTo>
                    <a:pt x="5389" y="34633"/>
                  </a:moveTo>
                  <a:cubicBezTo>
                    <a:pt x="-2158" y="26527"/>
                    <a:pt x="-1705" y="13827"/>
                    <a:pt x="6367" y="6264"/>
                  </a:cubicBezTo>
                  <a:cubicBezTo>
                    <a:pt x="6413" y="6216"/>
                    <a:pt x="6481" y="6170"/>
                    <a:pt x="6525" y="6122"/>
                  </a:cubicBezTo>
                  <a:cubicBezTo>
                    <a:pt x="14187" y="-1688"/>
                    <a:pt x="26713" y="-1786"/>
                    <a:pt x="34489" y="5901"/>
                  </a:cubicBezTo>
                  <a:cubicBezTo>
                    <a:pt x="34579" y="5974"/>
                    <a:pt x="34647" y="6047"/>
                    <a:pt x="34716" y="6122"/>
                  </a:cubicBezTo>
                  <a:cubicBezTo>
                    <a:pt x="42263" y="14228"/>
                    <a:pt x="41808" y="26928"/>
                    <a:pt x="33738" y="34491"/>
                  </a:cubicBezTo>
                  <a:cubicBezTo>
                    <a:pt x="33670" y="34537"/>
                    <a:pt x="33624" y="34585"/>
                    <a:pt x="33578" y="34633"/>
                  </a:cubicBezTo>
                  <a:cubicBezTo>
                    <a:pt x="25918" y="42442"/>
                    <a:pt x="13391" y="42540"/>
                    <a:pt x="5616" y="34854"/>
                  </a:cubicBezTo>
                  <a:cubicBezTo>
                    <a:pt x="5526" y="34781"/>
                    <a:pt x="5457" y="34706"/>
                    <a:pt x="5389" y="34633"/>
                  </a:cubicBezTo>
                  <a:close/>
                </a:path>
              </a:pathLst>
            </a:custGeom>
            <a:solidFill>
              <a:srgbClr val="ADA183">
                <a:alpha val="7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9"/>
            <p:cNvSpPr/>
            <p:nvPr/>
          </p:nvSpPr>
          <p:spPr>
            <a:xfrm>
              <a:off x="6720141" y="1698497"/>
              <a:ext cx="61621" cy="62283"/>
            </a:xfrm>
            <a:custGeom>
              <a:avLst/>
              <a:gdLst/>
              <a:ahLst/>
              <a:cxnLst/>
              <a:rect l="l" t="t" r="r" b="b"/>
              <a:pathLst>
                <a:path w="28299" h="28603" extrusionOk="0">
                  <a:moveTo>
                    <a:pt x="7147" y="26748"/>
                  </a:moveTo>
                  <a:cubicBezTo>
                    <a:pt x="371" y="22894"/>
                    <a:pt x="-1992" y="14249"/>
                    <a:pt x="1849" y="7475"/>
                  </a:cubicBezTo>
                  <a:cubicBezTo>
                    <a:pt x="1873" y="7430"/>
                    <a:pt x="1895" y="7407"/>
                    <a:pt x="1918" y="7361"/>
                  </a:cubicBezTo>
                  <a:cubicBezTo>
                    <a:pt x="5759" y="564"/>
                    <a:pt x="14376" y="-1808"/>
                    <a:pt x="21128" y="2047"/>
                  </a:cubicBezTo>
                  <a:cubicBezTo>
                    <a:pt x="21174" y="2070"/>
                    <a:pt x="21196" y="2093"/>
                    <a:pt x="21242" y="2115"/>
                  </a:cubicBezTo>
                  <a:cubicBezTo>
                    <a:pt x="27971" y="6175"/>
                    <a:pt x="30290" y="14842"/>
                    <a:pt x="26470" y="21730"/>
                  </a:cubicBezTo>
                  <a:cubicBezTo>
                    <a:pt x="22697" y="28413"/>
                    <a:pt x="14240" y="30786"/>
                    <a:pt x="7578" y="26999"/>
                  </a:cubicBezTo>
                  <a:cubicBezTo>
                    <a:pt x="7442" y="26931"/>
                    <a:pt x="7283" y="26840"/>
                    <a:pt x="7147" y="26748"/>
                  </a:cubicBezTo>
                  <a:close/>
                </a:path>
              </a:pathLst>
            </a:custGeom>
            <a:solidFill>
              <a:srgbClr val="D7CA91">
                <a:alpha val="7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9"/>
            <p:cNvSpPr/>
            <p:nvPr/>
          </p:nvSpPr>
          <p:spPr>
            <a:xfrm>
              <a:off x="8114759" y="4335903"/>
              <a:ext cx="50307" cy="50089"/>
            </a:xfrm>
            <a:custGeom>
              <a:avLst/>
              <a:gdLst/>
              <a:ahLst/>
              <a:cxnLst/>
              <a:rect l="l" t="t" r="r" b="b"/>
              <a:pathLst>
                <a:path w="23103" h="23003" extrusionOk="0">
                  <a:moveTo>
                    <a:pt x="3368" y="19695"/>
                  </a:moveTo>
                  <a:cubicBezTo>
                    <a:pt x="-1089" y="15259"/>
                    <a:pt x="-1111" y="8040"/>
                    <a:pt x="3299" y="3567"/>
                  </a:cubicBezTo>
                  <a:cubicBezTo>
                    <a:pt x="3323" y="3545"/>
                    <a:pt x="3345" y="3524"/>
                    <a:pt x="3368" y="3501"/>
                  </a:cubicBezTo>
                  <a:cubicBezTo>
                    <a:pt x="7938" y="-901"/>
                    <a:pt x="15167" y="-901"/>
                    <a:pt x="19736" y="3501"/>
                  </a:cubicBezTo>
                  <a:cubicBezTo>
                    <a:pt x="24237" y="8040"/>
                    <a:pt x="24237" y="15385"/>
                    <a:pt x="19736" y="19924"/>
                  </a:cubicBezTo>
                  <a:cubicBezTo>
                    <a:pt x="15143" y="24385"/>
                    <a:pt x="7824" y="24282"/>
                    <a:pt x="3368" y="19695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9"/>
            <p:cNvSpPr/>
            <p:nvPr/>
          </p:nvSpPr>
          <p:spPr>
            <a:xfrm rot="-2565912">
              <a:off x="7779506" y="3536580"/>
              <a:ext cx="19786" cy="19852"/>
            </a:xfrm>
            <a:custGeom>
              <a:avLst/>
              <a:gdLst/>
              <a:ahLst/>
              <a:cxnLst/>
              <a:rect l="l" t="t" r="r" b="b"/>
              <a:pathLst>
                <a:path w="9093" h="9123" extrusionOk="0">
                  <a:moveTo>
                    <a:pt x="9103" y="4762"/>
                  </a:moveTo>
                  <a:cubicBezTo>
                    <a:pt x="9103" y="7281"/>
                    <a:pt x="7067" y="9323"/>
                    <a:pt x="4556" y="9323"/>
                  </a:cubicBezTo>
                  <a:cubicBezTo>
                    <a:pt x="2044" y="9323"/>
                    <a:pt x="9" y="7281"/>
                    <a:pt x="9" y="4762"/>
                  </a:cubicBezTo>
                  <a:cubicBezTo>
                    <a:pt x="9" y="2242"/>
                    <a:pt x="2044" y="200"/>
                    <a:pt x="4556" y="200"/>
                  </a:cubicBezTo>
                  <a:cubicBezTo>
                    <a:pt x="7067" y="200"/>
                    <a:pt x="9103" y="2242"/>
                    <a:pt x="9103" y="4762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9"/>
            <p:cNvSpPr/>
            <p:nvPr/>
          </p:nvSpPr>
          <p:spPr>
            <a:xfrm>
              <a:off x="7862567" y="3668724"/>
              <a:ext cx="50159" cy="50546"/>
            </a:xfrm>
            <a:custGeom>
              <a:avLst/>
              <a:gdLst/>
              <a:ahLst/>
              <a:cxnLst/>
              <a:rect l="l" t="t" r="r" b="b"/>
              <a:pathLst>
                <a:path w="23035" h="23213" extrusionOk="0">
                  <a:moveTo>
                    <a:pt x="3299" y="19924"/>
                  </a:moveTo>
                  <a:cubicBezTo>
                    <a:pt x="-1088" y="15334"/>
                    <a:pt x="-1088" y="8090"/>
                    <a:pt x="3299" y="3501"/>
                  </a:cubicBezTo>
                  <a:cubicBezTo>
                    <a:pt x="7868" y="-901"/>
                    <a:pt x="15098" y="-901"/>
                    <a:pt x="19668" y="3501"/>
                  </a:cubicBezTo>
                  <a:cubicBezTo>
                    <a:pt x="24169" y="8040"/>
                    <a:pt x="24169" y="15385"/>
                    <a:pt x="19668" y="19924"/>
                  </a:cubicBezTo>
                  <a:cubicBezTo>
                    <a:pt x="15303" y="24458"/>
                    <a:pt x="8120" y="24590"/>
                    <a:pt x="3595" y="20220"/>
                  </a:cubicBezTo>
                  <a:cubicBezTo>
                    <a:pt x="3505" y="20124"/>
                    <a:pt x="3391" y="20024"/>
                    <a:pt x="3299" y="19924"/>
                  </a:cubicBezTo>
                  <a:close/>
                </a:path>
              </a:pathLst>
            </a:custGeom>
            <a:solidFill>
              <a:srgbClr val="D1BC94">
                <a:alpha val="878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9"/>
            <p:cNvSpPr/>
            <p:nvPr/>
          </p:nvSpPr>
          <p:spPr>
            <a:xfrm>
              <a:off x="5521751" y="3053013"/>
              <a:ext cx="79627" cy="79755"/>
            </a:xfrm>
            <a:custGeom>
              <a:avLst/>
              <a:gdLst/>
              <a:ahLst/>
              <a:cxnLst/>
              <a:rect l="l" t="t" r="r" b="b"/>
              <a:pathLst>
                <a:path w="36568" h="36627" extrusionOk="0">
                  <a:moveTo>
                    <a:pt x="4880" y="31400"/>
                  </a:moveTo>
                  <a:cubicBezTo>
                    <a:pt x="-1918" y="24147"/>
                    <a:pt x="-1554" y="12743"/>
                    <a:pt x="5676" y="5923"/>
                  </a:cubicBezTo>
                  <a:cubicBezTo>
                    <a:pt x="5789" y="5832"/>
                    <a:pt x="5903" y="5718"/>
                    <a:pt x="6016" y="5627"/>
                  </a:cubicBezTo>
                  <a:cubicBezTo>
                    <a:pt x="12951" y="-1490"/>
                    <a:pt x="24317" y="-1627"/>
                    <a:pt x="31410" y="5330"/>
                  </a:cubicBezTo>
                  <a:cubicBezTo>
                    <a:pt x="31501" y="5421"/>
                    <a:pt x="31615" y="5535"/>
                    <a:pt x="31705" y="5627"/>
                  </a:cubicBezTo>
                  <a:cubicBezTo>
                    <a:pt x="38503" y="12880"/>
                    <a:pt x="38140" y="24284"/>
                    <a:pt x="30910" y="31104"/>
                  </a:cubicBezTo>
                  <a:cubicBezTo>
                    <a:pt x="30797" y="31195"/>
                    <a:pt x="30683" y="31309"/>
                    <a:pt x="30569" y="31400"/>
                  </a:cubicBezTo>
                  <a:cubicBezTo>
                    <a:pt x="23635" y="38517"/>
                    <a:pt x="12269" y="38653"/>
                    <a:pt x="5175" y="31697"/>
                  </a:cubicBezTo>
                  <a:cubicBezTo>
                    <a:pt x="5084" y="31605"/>
                    <a:pt x="4971" y="31492"/>
                    <a:pt x="4880" y="31400"/>
                  </a:cubicBezTo>
                  <a:close/>
                </a:path>
              </a:pathLst>
            </a:custGeom>
            <a:solidFill>
              <a:srgbClr val="D7CA91">
                <a:alpha val="8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9"/>
            <p:cNvSpPr/>
            <p:nvPr/>
          </p:nvSpPr>
          <p:spPr>
            <a:xfrm>
              <a:off x="7232832" y="3901901"/>
              <a:ext cx="32649" cy="32530"/>
            </a:xfrm>
            <a:custGeom>
              <a:avLst/>
              <a:gdLst/>
              <a:ahLst/>
              <a:cxnLst/>
              <a:rect l="l" t="t" r="r" b="b"/>
              <a:pathLst>
                <a:path w="14994" h="14939" extrusionOk="0">
                  <a:moveTo>
                    <a:pt x="2330" y="12916"/>
                  </a:moveTo>
                  <a:cubicBezTo>
                    <a:pt x="-556" y="10297"/>
                    <a:pt x="-784" y="5827"/>
                    <a:pt x="1830" y="2930"/>
                  </a:cubicBezTo>
                  <a:cubicBezTo>
                    <a:pt x="1990" y="2752"/>
                    <a:pt x="2148" y="2584"/>
                    <a:pt x="2330" y="2424"/>
                  </a:cubicBezTo>
                  <a:cubicBezTo>
                    <a:pt x="5127" y="-473"/>
                    <a:pt x="9719" y="-550"/>
                    <a:pt x="12606" y="2253"/>
                  </a:cubicBezTo>
                  <a:cubicBezTo>
                    <a:pt x="12674" y="2308"/>
                    <a:pt x="12742" y="2367"/>
                    <a:pt x="12788" y="2424"/>
                  </a:cubicBezTo>
                  <a:cubicBezTo>
                    <a:pt x="15676" y="5227"/>
                    <a:pt x="15744" y="9848"/>
                    <a:pt x="12970" y="12745"/>
                  </a:cubicBezTo>
                  <a:cubicBezTo>
                    <a:pt x="12902" y="12802"/>
                    <a:pt x="12856" y="12859"/>
                    <a:pt x="12788" y="12916"/>
                  </a:cubicBezTo>
                  <a:cubicBezTo>
                    <a:pt x="9992" y="15812"/>
                    <a:pt x="5399" y="15890"/>
                    <a:pt x="2490" y="13087"/>
                  </a:cubicBezTo>
                  <a:cubicBezTo>
                    <a:pt x="2444" y="13030"/>
                    <a:pt x="2376" y="12973"/>
                    <a:pt x="2330" y="12916"/>
                  </a:cubicBezTo>
                  <a:close/>
                </a:path>
              </a:pathLst>
            </a:custGeom>
            <a:solidFill>
              <a:srgbClr val="D7CA91">
                <a:alpha val="9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9"/>
            <p:cNvSpPr/>
            <p:nvPr/>
          </p:nvSpPr>
          <p:spPr>
            <a:xfrm>
              <a:off x="6911425" y="2655381"/>
              <a:ext cx="68918" cy="69147"/>
            </a:xfrm>
            <a:custGeom>
              <a:avLst/>
              <a:gdLst/>
              <a:ahLst/>
              <a:cxnLst/>
              <a:rect l="l" t="t" r="r" b="b"/>
              <a:pathLst>
                <a:path w="31650" h="31755" extrusionOk="0">
                  <a:moveTo>
                    <a:pt x="4509" y="27524"/>
                  </a:moveTo>
                  <a:cubicBezTo>
                    <a:pt x="-1492" y="21115"/>
                    <a:pt x="-1492" y="11125"/>
                    <a:pt x="4509" y="4716"/>
                  </a:cubicBezTo>
                  <a:cubicBezTo>
                    <a:pt x="10898" y="-1306"/>
                    <a:pt x="20855" y="-1306"/>
                    <a:pt x="27243" y="4716"/>
                  </a:cubicBezTo>
                  <a:cubicBezTo>
                    <a:pt x="33131" y="11171"/>
                    <a:pt x="33131" y="21070"/>
                    <a:pt x="27243" y="27524"/>
                  </a:cubicBezTo>
                  <a:cubicBezTo>
                    <a:pt x="20809" y="33432"/>
                    <a:pt x="10944" y="33432"/>
                    <a:pt x="4509" y="27524"/>
                  </a:cubicBezTo>
                  <a:close/>
                </a:path>
              </a:pathLst>
            </a:custGeom>
            <a:solidFill>
              <a:srgbClr val="D7CA91">
                <a:alpha val="6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9"/>
            <p:cNvSpPr/>
            <p:nvPr/>
          </p:nvSpPr>
          <p:spPr>
            <a:xfrm>
              <a:off x="7440081" y="3263533"/>
              <a:ext cx="25732" cy="26047"/>
            </a:xfrm>
            <a:custGeom>
              <a:avLst/>
              <a:gdLst/>
              <a:ahLst/>
              <a:cxnLst/>
              <a:rect l="l" t="t" r="r" b="b"/>
              <a:pathLst>
                <a:path w="11817" h="11962" extrusionOk="0">
                  <a:moveTo>
                    <a:pt x="1680" y="10398"/>
                  </a:moveTo>
                  <a:cubicBezTo>
                    <a:pt x="-549" y="8026"/>
                    <a:pt x="-549" y="4331"/>
                    <a:pt x="1680" y="1959"/>
                  </a:cubicBezTo>
                  <a:cubicBezTo>
                    <a:pt x="3976" y="-367"/>
                    <a:pt x="7727" y="-390"/>
                    <a:pt x="10045" y="1913"/>
                  </a:cubicBezTo>
                  <a:cubicBezTo>
                    <a:pt x="10045" y="1913"/>
                    <a:pt x="10069" y="1936"/>
                    <a:pt x="10091" y="1959"/>
                  </a:cubicBezTo>
                  <a:cubicBezTo>
                    <a:pt x="12342" y="4149"/>
                    <a:pt x="12410" y="7752"/>
                    <a:pt x="10251" y="10010"/>
                  </a:cubicBezTo>
                  <a:cubicBezTo>
                    <a:pt x="10183" y="10079"/>
                    <a:pt x="10137" y="10125"/>
                    <a:pt x="10091" y="10170"/>
                  </a:cubicBezTo>
                  <a:cubicBezTo>
                    <a:pt x="8045" y="12565"/>
                    <a:pt x="4454" y="12839"/>
                    <a:pt x="2066" y="10786"/>
                  </a:cubicBezTo>
                  <a:cubicBezTo>
                    <a:pt x="1930" y="10649"/>
                    <a:pt x="1816" y="10535"/>
                    <a:pt x="1680" y="10398"/>
                  </a:cubicBezTo>
                  <a:close/>
                </a:path>
              </a:pathLst>
            </a:custGeom>
            <a:solidFill>
              <a:srgbClr val="E2D8BD">
                <a:alpha val="8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9"/>
            <p:cNvSpPr/>
            <p:nvPr/>
          </p:nvSpPr>
          <p:spPr>
            <a:xfrm>
              <a:off x="7665653" y="2701301"/>
              <a:ext cx="33041" cy="33150"/>
            </a:xfrm>
            <a:custGeom>
              <a:avLst/>
              <a:gdLst/>
              <a:ahLst/>
              <a:cxnLst/>
              <a:rect l="l" t="t" r="r" b="b"/>
              <a:pathLst>
                <a:path w="15174" h="15224" extrusionOk="0">
                  <a:moveTo>
                    <a:pt x="2158" y="13269"/>
                  </a:moveTo>
                  <a:cubicBezTo>
                    <a:pt x="-708" y="10281"/>
                    <a:pt x="-708" y="5537"/>
                    <a:pt x="2158" y="2549"/>
                  </a:cubicBezTo>
                  <a:cubicBezTo>
                    <a:pt x="4886" y="-416"/>
                    <a:pt x="9477" y="-598"/>
                    <a:pt x="12432" y="2139"/>
                  </a:cubicBezTo>
                  <a:cubicBezTo>
                    <a:pt x="12570" y="2275"/>
                    <a:pt x="12706" y="2412"/>
                    <a:pt x="12842" y="2549"/>
                  </a:cubicBezTo>
                  <a:cubicBezTo>
                    <a:pt x="15797" y="5286"/>
                    <a:pt x="15979" y="9893"/>
                    <a:pt x="13251" y="12859"/>
                  </a:cubicBezTo>
                  <a:cubicBezTo>
                    <a:pt x="13115" y="12995"/>
                    <a:pt x="12978" y="13132"/>
                    <a:pt x="12842" y="13269"/>
                  </a:cubicBezTo>
                  <a:cubicBezTo>
                    <a:pt x="9864" y="16143"/>
                    <a:pt x="5135" y="16143"/>
                    <a:pt x="2158" y="13269"/>
                  </a:cubicBezTo>
                  <a:close/>
                </a:path>
              </a:pathLst>
            </a:custGeom>
            <a:solidFill>
              <a:srgbClr val="D7CA91">
                <a:alpha val="8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9"/>
            <p:cNvSpPr/>
            <p:nvPr/>
          </p:nvSpPr>
          <p:spPr>
            <a:xfrm>
              <a:off x="7065438" y="4124394"/>
              <a:ext cx="52504" cy="52691"/>
            </a:xfrm>
            <a:custGeom>
              <a:avLst/>
              <a:gdLst/>
              <a:ahLst/>
              <a:cxnLst/>
              <a:rect l="l" t="t" r="r" b="b"/>
              <a:pathLst>
                <a:path w="24112" h="24198" extrusionOk="0">
                  <a:moveTo>
                    <a:pt x="3539" y="20852"/>
                  </a:moveTo>
                  <a:cubicBezTo>
                    <a:pt x="-1168" y="16135"/>
                    <a:pt x="-1168" y="8481"/>
                    <a:pt x="3539" y="3757"/>
                  </a:cubicBezTo>
                  <a:cubicBezTo>
                    <a:pt x="3539" y="3752"/>
                    <a:pt x="3539" y="3750"/>
                    <a:pt x="3539" y="3746"/>
                  </a:cubicBezTo>
                  <a:cubicBezTo>
                    <a:pt x="8244" y="-978"/>
                    <a:pt x="15860" y="-982"/>
                    <a:pt x="20589" y="3734"/>
                  </a:cubicBezTo>
                  <a:cubicBezTo>
                    <a:pt x="20589" y="3739"/>
                    <a:pt x="20589" y="3741"/>
                    <a:pt x="20589" y="3746"/>
                  </a:cubicBezTo>
                  <a:cubicBezTo>
                    <a:pt x="25294" y="8463"/>
                    <a:pt x="25294" y="16117"/>
                    <a:pt x="20611" y="20841"/>
                  </a:cubicBezTo>
                  <a:cubicBezTo>
                    <a:pt x="20589" y="20845"/>
                    <a:pt x="20589" y="20848"/>
                    <a:pt x="20589" y="20852"/>
                  </a:cubicBezTo>
                  <a:cubicBezTo>
                    <a:pt x="15882" y="25576"/>
                    <a:pt x="8267" y="25580"/>
                    <a:pt x="3561" y="20864"/>
                  </a:cubicBezTo>
                  <a:cubicBezTo>
                    <a:pt x="3539" y="20859"/>
                    <a:pt x="3539" y="20857"/>
                    <a:pt x="3539" y="20852"/>
                  </a:cubicBezTo>
                  <a:close/>
                </a:path>
              </a:pathLst>
            </a:custGeom>
            <a:solidFill>
              <a:srgbClr val="D7CA91">
                <a:alpha val="878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9"/>
            <p:cNvSpPr/>
            <p:nvPr/>
          </p:nvSpPr>
          <p:spPr>
            <a:xfrm>
              <a:off x="7629757" y="4880706"/>
              <a:ext cx="129696" cy="130123"/>
            </a:xfrm>
            <a:custGeom>
              <a:avLst/>
              <a:gdLst/>
              <a:ahLst/>
              <a:cxnLst/>
              <a:rect l="l" t="t" r="r" b="b"/>
              <a:pathLst>
                <a:path w="59562" h="59758" extrusionOk="0">
                  <a:moveTo>
                    <a:pt x="59563" y="29879"/>
                  </a:moveTo>
                  <a:cubicBezTo>
                    <a:pt x="59563" y="46381"/>
                    <a:pt x="46230" y="59758"/>
                    <a:pt x="29782" y="59758"/>
                  </a:cubicBezTo>
                  <a:cubicBezTo>
                    <a:pt x="13334" y="59758"/>
                    <a:pt x="0" y="46381"/>
                    <a:pt x="0" y="29879"/>
                  </a:cubicBezTo>
                  <a:cubicBezTo>
                    <a:pt x="0" y="13377"/>
                    <a:pt x="13334" y="0"/>
                    <a:pt x="29782" y="0"/>
                  </a:cubicBezTo>
                  <a:cubicBezTo>
                    <a:pt x="46230" y="0"/>
                    <a:pt x="59563" y="13377"/>
                    <a:pt x="59563" y="29879"/>
                  </a:cubicBezTo>
                  <a:close/>
                </a:path>
              </a:pathLst>
            </a:custGeom>
            <a:solidFill>
              <a:srgbClr val="D7CA91">
                <a:alpha val="8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9"/>
            <p:cNvSpPr/>
            <p:nvPr/>
          </p:nvSpPr>
          <p:spPr>
            <a:xfrm>
              <a:off x="7527337" y="2966040"/>
              <a:ext cx="61382" cy="61584"/>
            </a:xfrm>
            <a:custGeom>
              <a:avLst/>
              <a:gdLst/>
              <a:ahLst/>
              <a:cxnLst/>
              <a:rect l="l" t="t" r="r" b="b"/>
              <a:pathLst>
                <a:path w="28189" h="28282" extrusionOk="0">
                  <a:moveTo>
                    <a:pt x="28190" y="14141"/>
                  </a:moveTo>
                  <a:cubicBezTo>
                    <a:pt x="28190" y="21951"/>
                    <a:pt x="21879" y="28283"/>
                    <a:pt x="14095" y="28283"/>
                  </a:cubicBezTo>
                  <a:cubicBezTo>
                    <a:pt x="6311" y="28283"/>
                    <a:pt x="0" y="21951"/>
                    <a:pt x="0" y="14141"/>
                  </a:cubicBezTo>
                  <a:cubicBezTo>
                    <a:pt x="0" y="6331"/>
                    <a:pt x="6311" y="0"/>
                    <a:pt x="14095" y="0"/>
                  </a:cubicBezTo>
                  <a:cubicBezTo>
                    <a:pt x="21879" y="0"/>
                    <a:pt x="28190" y="6331"/>
                    <a:pt x="28190" y="14141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9"/>
            <p:cNvSpPr/>
            <p:nvPr/>
          </p:nvSpPr>
          <p:spPr>
            <a:xfrm>
              <a:off x="7120800" y="3064240"/>
              <a:ext cx="59049" cy="59052"/>
            </a:xfrm>
            <a:custGeom>
              <a:avLst/>
              <a:gdLst/>
              <a:ahLst/>
              <a:cxnLst/>
              <a:rect l="l" t="t" r="r" b="b"/>
              <a:pathLst>
                <a:path w="27118" h="27119" extrusionOk="0">
                  <a:moveTo>
                    <a:pt x="4019" y="23504"/>
                  </a:moveTo>
                  <a:cubicBezTo>
                    <a:pt x="-1324" y="18167"/>
                    <a:pt x="-1324" y="9500"/>
                    <a:pt x="3996" y="4140"/>
                  </a:cubicBezTo>
                  <a:cubicBezTo>
                    <a:pt x="3996" y="4140"/>
                    <a:pt x="4019" y="4117"/>
                    <a:pt x="4019" y="4117"/>
                  </a:cubicBezTo>
                  <a:cubicBezTo>
                    <a:pt x="9315" y="-1106"/>
                    <a:pt x="17818" y="-1106"/>
                    <a:pt x="23115" y="4117"/>
                  </a:cubicBezTo>
                  <a:cubicBezTo>
                    <a:pt x="28457" y="9454"/>
                    <a:pt x="28457" y="18122"/>
                    <a:pt x="23161" y="23482"/>
                  </a:cubicBezTo>
                  <a:cubicBezTo>
                    <a:pt x="23137" y="23482"/>
                    <a:pt x="23137" y="23504"/>
                    <a:pt x="23115" y="23504"/>
                  </a:cubicBezTo>
                  <a:cubicBezTo>
                    <a:pt x="17773" y="28591"/>
                    <a:pt x="9361" y="28591"/>
                    <a:pt x="4019" y="23504"/>
                  </a:cubicBezTo>
                  <a:close/>
                </a:path>
              </a:pathLst>
            </a:custGeom>
            <a:solidFill>
              <a:srgbClr val="E9E0D4">
                <a:alpha val="9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9"/>
            <p:cNvSpPr/>
            <p:nvPr/>
          </p:nvSpPr>
          <p:spPr>
            <a:xfrm>
              <a:off x="8160564" y="3019551"/>
              <a:ext cx="35345" cy="35461"/>
            </a:xfrm>
            <a:custGeom>
              <a:avLst/>
              <a:gdLst/>
              <a:ahLst/>
              <a:cxnLst/>
              <a:rect l="l" t="t" r="r" b="b"/>
              <a:pathLst>
                <a:path w="16232" h="16285" extrusionOk="0">
                  <a:moveTo>
                    <a:pt x="2327" y="14159"/>
                  </a:moveTo>
                  <a:cubicBezTo>
                    <a:pt x="-764" y="10897"/>
                    <a:pt x="-764" y="5788"/>
                    <a:pt x="2327" y="2526"/>
                  </a:cubicBezTo>
                  <a:cubicBezTo>
                    <a:pt x="5578" y="-576"/>
                    <a:pt x="10671" y="-576"/>
                    <a:pt x="13922" y="2526"/>
                  </a:cubicBezTo>
                  <a:cubicBezTo>
                    <a:pt x="17015" y="5788"/>
                    <a:pt x="17015" y="10897"/>
                    <a:pt x="13922" y="14159"/>
                  </a:cubicBezTo>
                  <a:cubicBezTo>
                    <a:pt x="10671" y="17261"/>
                    <a:pt x="5578" y="17261"/>
                    <a:pt x="2327" y="14159"/>
                  </a:cubicBezTo>
                  <a:close/>
                </a:path>
              </a:pathLst>
            </a:custGeom>
            <a:solidFill>
              <a:srgbClr val="C5A57E">
                <a:alpha val="75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9"/>
            <p:cNvSpPr/>
            <p:nvPr/>
          </p:nvSpPr>
          <p:spPr>
            <a:xfrm>
              <a:off x="8027568" y="3415788"/>
              <a:ext cx="10890" cy="10925"/>
            </a:xfrm>
            <a:custGeom>
              <a:avLst/>
              <a:gdLst/>
              <a:ahLst/>
              <a:cxnLst/>
              <a:rect l="l" t="t" r="r" b="b"/>
              <a:pathLst>
                <a:path w="5001" h="5017" extrusionOk="0">
                  <a:moveTo>
                    <a:pt x="5001" y="2509"/>
                  </a:moveTo>
                  <a:cubicBezTo>
                    <a:pt x="5001" y="3895"/>
                    <a:pt x="3881" y="5018"/>
                    <a:pt x="2500" y="5018"/>
                  </a:cubicBezTo>
                  <a:cubicBezTo>
                    <a:pt x="1120" y="5018"/>
                    <a:pt x="0" y="3895"/>
                    <a:pt x="0" y="2509"/>
                  </a:cubicBezTo>
                  <a:cubicBezTo>
                    <a:pt x="0" y="1123"/>
                    <a:pt x="1120" y="0"/>
                    <a:pt x="2500" y="0"/>
                  </a:cubicBezTo>
                  <a:cubicBezTo>
                    <a:pt x="3881" y="0"/>
                    <a:pt x="5001" y="1123"/>
                    <a:pt x="5001" y="2509"/>
                  </a:cubicBezTo>
                  <a:close/>
                </a:path>
              </a:pathLst>
            </a:custGeom>
            <a:solidFill>
              <a:srgbClr val="C5A57E">
                <a:alpha val="95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9"/>
            <p:cNvSpPr/>
            <p:nvPr/>
          </p:nvSpPr>
          <p:spPr>
            <a:xfrm>
              <a:off x="5771655" y="2712196"/>
              <a:ext cx="25723" cy="25867"/>
            </a:xfrm>
            <a:custGeom>
              <a:avLst/>
              <a:gdLst/>
              <a:ahLst/>
              <a:cxnLst/>
              <a:rect l="l" t="t" r="r" b="b"/>
              <a:pathLst>
                <a:path w="11813" h="11879" extrusionOk="0">
                  <a:moveTo>
                    <a:pt x="1679" y="10315"/>
                  </a:moveTo>
                  <a:cubicBezTo>
                    <a:pt x="-548" y="7943"/>
                    <a:pt x="-548" y="4248"/>
                    <a:pt x="1679" y="1876"/>
                  </a:cubicBezTo>
                  <a:cubicBezTo>
                    <a:pt x="4044" y="-359"/>
                    <a:pt x="7726" y="-359"/>
                    <a:pt x="10091" y="1876"/>
                  </a:cubicBezTo>
                  <a:cubicBezTo>
                    <a:pt x="12341" y="4066"/>
                    <a:pt x="12409" y="7670"/>
                    <a:pt x="10227" y="9928"/>
                  </a:cubicBezTo>
                  <a:cubicBezTo>
                    <a:pt x="10182" y="9996"/>
                    <a:pt x="10137" y="10042"/>
                    <a:pt x="10091" y="10087"/>
                  </a:cubicBezTo>
                  <a:cubicBezTo>
                    <a:pt x="8045" y="12482"/>
                    <a:pt x="4453" y="12756"/>
                    <a:pt x="2066" y="10703"/>
                  </a:cubicBezTo>
                  <a:cubicBezTo>
                    <a:pt x="1929" y="10566"/>
                    <a:pt x="1815" y="10452"/>
                    <a:pt x="1679" y="10315"/>
                  </a:cubicBezTo>
                  <a:close/>
                </a:path>
              </a:pathLst>
            </a:custGeom>
            <a:solidFill>
              <a:srgbClr val="D1BC94">
                <a:alpha val="9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9"/>
            <p:cNvSpPr/>
            <p:nvPr/>
          </p:nvSpPr>
          <p:spPr>
            <a:xfrm>
              <a:off x="7707709" y="3227152"/>
              <a:ext cx="81484" cy="81515"/>
            </a:xfrm>
            <a:custGeom>
              <a:avLst/>
              <a:gdLst/>
              <a:ahLst/>
              <a:cxnLst/>
              <a:rect l="l" t="t" r="r" b="b"/>
              <a:pathLst>
                <a:path w="37421" h="37435" extrusionOk="0">
                  <a:moveTo>
                    <a:pt x="5569" y="32132"/>
                  </a:moveTo>
                  <a:cubicBezTo>
                    <a:pt x="-1706" y="25015"/>
                    <a:pt x="-1866" y="13315"/>
                    <a:pt x="5228" y="6016"/>
                  </a:cubicBezTo>
                  <a:cubicBezTo>
                    <a:pt x="5341" y="5902"/>
                    <a:pt x="5455" y="5788"/>
                    <a:pt x="5569" y="5674"/>
                  </a:cubicBezTo>
                  <a:cubicBezTo>
                    <a:pt x="12844" y="-1625"/>
                    <a:pt x="24642" y="-1625"/>
                    <a:pt x="31940" y="5674"/>
                  </a:cubicBezTo>
                  <a:cubicBezTo>
                    <a:pt x="31940" y="5674"/>
                    <a:pt x="31940" y="5674"/>
                    <a:pt x="31940" y="5674"/>
                  </a:cubicBezTo>
                  <a:cubicBezTo>
                    <a:pt x="39260" y="13064"/>
                    <a:pt x="39260" y="24970"/>
                    <a:pt x="31940" y="32360"/>
                  </a:cubicBezTo>
                  <a:cubicBezTo>
                    <a:pt x="24551" y="39476"/>
                    <a:pt x="12844" y="39385"/>
                    <a:pt x="5569" y="32132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9"/>
            <p:cNvSpPr/>
            <p:nvPr/>
          </p:nvSpPr>
          <p:spPr>
            <a:xfrm>
              <a:off x="7517813" y="4254406"/>
              <a:ext cx="59348" cy="59544"/>
            </a:xfrm>
            <a:custGeom>
              <a:avLst/>
              <a:gdLst/>
              <a:ahLst/>
              <a:cxnLst/>
              <a:rect l="l" t="t" r="r" b="b"/>
              <a:pathLst>
                <a:path w="27255" h="27345" extrusionOk="0">
                  <a:moveTo>
                    <a:pt x="3930" y="23612"/>
                  </a:moveTo>
                  <a:cubicBezTo>
                    <a:pt x="-1299" y="18214"/>
                    <a:pt x="-1299" y="9624"/>
                    <a:pt x="3930" y="4225"/>
                  </a:cubicBezTo>
                  <a:cubicBezTo>
                    <a:pt x="9250" y="-1128"/>
                    <a:pt x="17889" y="-1144"/>
                    <a:pt x="23209" y="4191"/>
                  </a:cubicBezTo>
                  <a:cubicBezTo>
                    <a:pt x="23231" y="4202"/>
                    <a:pt x="23231" y="4214"/>
                    <a:pt x="23254" y="4225"/>
                  </a:cubicBezTo>
                  <a:cubicBezTo>
                    <a:pt x="28596" y="9560"/>
                    <a:pt x="28596" y="18225"/>
                    <a:pt x="23277" y="23578"/>
                  </a:cubicBezTo>
                  <a:cubicBezTo>
                    <a:pt x="23277" y="23589"/>
                    <a:pt x="23254" y="23601"/>
                    <a:pt x="23254" y="23612"/>
                  </a:cubicBezTo>
                  <a:cubicBezTo>
                    <a:pt x="17866" y="28856"/>
                    <a:pt x="9318" y="28856"/>
                    <a:pt x="3930" y="23612"/>
                  </a:cubicBezTo>
                  <a:close/>
                </a:path>
              </a:pathLst>
            </a:custGeom>
            <a:solidFill>
              <a:srgbClr val="E2D8BD">
                <a:alpha val="8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9"/>
            <p:cNvSpPr/>
            <p:nvPr/>
          </p:nvSpPr>
          <p:spPr>
            <a:xfrm>
              <a:off x="7951024" y="4199053"/>
              <a:ext cx="19504" cy="19460"/>
            </a:xfrm>
            <a:custGeom>
              <a:avLst/>
              <a:gdLst/>
              <a:ahLst/>
              <a:cxnLst/>
              <a:rect l="l" t="t" r="r" b="b"/>
              <a:pathLst>
                <a:path w="8957" h="8937" extrusionOk="0">
                  <a:moveTo>
                    <a:pt x="1304" y="7990"/>
                  </a:moveTo>
                  <a:cubicBezTo>
                    <a:pt x="-423" y="6215"/>
                    <a:pt x="-423" y="3378"/>
                    <a:pt x="1304" y="1603"/>
                  </a:cubicBezTo>
                  <a:cubicBezTo>
                    <a:pt x="2918" y="-160"/>
                    <a:pt x="5646" y="-278"/>
                    <a:pt x="7397" y="1341"/>
                  </a:cubicBezTo>
                  <a:cubicBezTo>
                    <a:pt x="7487" y="1423"/>
                    <a:pt x="7579" y="1512"/>
                    <a:pt x="7669" y="1603"/>
                  </a:cubicBezTo>
                  <a:cubicBezTo>
                    <a:pt x="9398" y="3378"/>
                    <a:pt x="9398" y="6215"/>
                    <a:pt x="7669" y="7990"/>
                  </a:cubicBezTo>
                  <a:cubicBezTo>
                    <a:pt x="5828" y="9520"/>
                    <a:pt x="3145" y="9520"/>
                    <a:pt x="1304" y="7990"/>
                  </a:cubicBezTo>
                  <a:close/>
                </a:path>
              </a:pathLst>
            </a:custGeom>
            <a:solidFill>
              <a:srgbClr val="E2D8BD">
                <a:alpha val="9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9"/>
            <p:cNvSpPr/>
            <p:nvPr/>
          </p:nvSpPr>
          <p:spPr>
            <a:xfrm>
              <a:off x="7241918" y="4362963"/>
              <a:ext cx="50838" cy="51051"/>
            </a:xfrm>
            <a:custGeom>
              <a:avLst/>
              <a:gdLst/>
              <a:ahLst/>
              <a:cxnLst/>
              <a:rect l="l" t="t" r="r" b="b"/>
              <a:pathLst>
                <a:path w="23347" h="23445" extrusionOk="0">
                  <a:moveTo>
                    <a:pt x="3385" y="20035"/>
                  </a:moveTo>
                  <a:cubicBezTo>
                    <a:pt x="-1117" y="15496"/>
                    <a:pt x="-1117" y="8151"/>
                    <a:pt x="3385" y="3613"/>
                  </a:cubicBezTo>
                  <a:cubicBezTo>
                    <a:pt x="7976" y="-938"/>
                    <a:pt x="15388" y="-938"/>
                    <a:pt x="19980" y="3613"/>
                  </a:cubicBezTo>
                  <a:cubicBezTo>
                    <a:pt x="24481" y="8151"/>
                    <a:pt x="24481" y="15496"/>
                    <a:pt x="19980" y="20035"/>
                  </a:cubicBezTo>
                  <a:cubicBezTo>
                    <a:pt x="15684" y="24633"/>
                    <a:pt x="8499" y="24870"/>
                    <a:pt x="3908" y="20566"/>
                  </a:cubicBezTo>
                  <a:cubicBezTo>
                    <a:pt x="3726" y="20395"/>
                    <a:pt x="3566" y="20217"/>
                    <a:pt x="3385" y="20035"/>
                  </a:cubicBezTo>
                  <a:close/>
                </a:path>
              </a:pathLst>
            </a:custGeom>
            <a:solidFill>
              <a:srgbClr val="D1BC94">
                <a:alpha val="9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9"/>
            <p:cNvSpPr/>
            <p:nvPr/>
          </p:nvSpPr>
          <p:spPr>
            <a:xfrm>
              <a:off x="7930486" y="4477710"/>
              <a:ext cx="20360" cy="20429"/>
            </a:xfrm>
            <a:custGeom>
              <a:avLst/>
              <a:gdLst/>
              <a:ahLst/>
              <a:cxnLst/>
              <a:rect l="l" t="t" r="r" b="b"/>
              <a:pathLst>
                <a:path w="9350" h="9382" extrusionOk="0">
                  <a:moveTo>
                    <a:pt x="1420" y="8140"/>
                  </a:moveTo>
                  <a:cubicBezTo>
                    <a:pt x="-399" y="6404"/>
                    <a:pt x="-467" y="3517"/>
                    <a:pt x="1260" y="1690"/>
                  </a:cubicBezTo>
                  <a:cubicBezTo>
                    <a:pt x="1306" y="1635"/>
                    <a:pt x="1374" y="1578"/>
                    <a:pt x="1420" y="1526"/>
                  </a:cubicBezTo>
                  <a:cubicBezTo>
                    <a:pt x="3261" y="-242"/>
                    <a:pt x="6171" y="-242"/>
                    <a:pt x="8012" y="1526"/>
                  </a:cubicBezTo>
                  <a:cubicBezTo>
                    <a:pt x="9808" y="3453"/>
                    <a:pt x="9808" y="6441"/>
                    <a:pt x="8012" y="8368"/>
                  </a:cubicBezTo>
                  <a:cubicBezTo>
                    <a:pt x="6103" y="10072"/>
                    <a:pt x="3192" y="9972"/>
                    <a:pt x="1420" y="8140"/>
                  </a:cubicBezTo>
                  <a:close/>
                </a:path>
              </a:pathLst>
            </a:custGeom>
            <a:solidFill>
              <a:srgbClr val="A0C3CA">
                <a:alpha val="8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9"/>
            <p:cNvSpPr/>
            <p:nvPr/>
          </p:nvSpPr>
          <p:spPr>
            <a:xfrm>
              <a:off x="6068307" y="3730613"/>
              <a:ext cx="15639" cy="15695"/>
            </a:xfrm>
            <a:custGeom>
              <a:avLst/>
              <a:gdLst/>
              <a:ahLst/>
              <a:cxnLst/>
              <a:rect l="l" t="t" r="r" b="b"/>
              <a:pathLst>
                <a:path w="7182" h="7208" extrusionOk="0">
                  <a:moveTo>
                    <a:pt x="1100" y="6313"/>
                  </a:moveTo>
                  <a:cubicBezTo>
                    <a:pt x="-288" y="5029"/>
                    <a:pt x="-356" y="2864"/>
                    <a:pt x="918" y="1478"/>
                  </a:cubicBezTo>
                  <a:cubicBezTo>
                    <a:pt x="986" y="1414"/>
                    <a:pt x="1032" y="1354"/>
                    <a:pt x="1100" y="1295"/>
                  </a:cubicBezTo>
                  <a:cubicBezTo>
                    <a:pt x="2372" y="-92"/>
                    <a:pt x="4532" y="-172"/>
                    <a:pt x="5919" y="1113"/>
                  </a:cubicBezTo>
                  <a:cubicBezTo>
                    <a:pt x="5987" y="1172"/>
                    <a:pt x="6032" y="1231"/>
                    <a:pt x="6100" y="1295"/>
                  </a:cubicBezTo>
                  <a:cubicBezTo>
                    <a:pt x="7488" y="2579"/>
                    <a:pt x="7556" y="4744"/>
                    <a:pt x="6282" y="6130"/>
                  </a:cubicBezTo>
                  <a:cubicBezTo>
                    <a:pt x="6214" y="6194"/>
                    <a:pt x="6170" y="6254"/>
                    <a:pt x="6100" y="6313"/>
                  </a:cubicBezTo>
                  <a:cubicBezTo>
                    <a:pt x="4828" y="7700"/>
                    <a:pt x="2668" y="7780"/>
                    <a:pt x="1281" y="6495"/>
                  </a:cubicBezTo>
                  <a:cubicBezTo>
                    <a:pt x="1213" y="6436"/>
                    <a:pt x="1168" y="6377"/>
                    <a:pt x="1100" y="6313"/>
                  </a:cubicBezTo>
                  <a:close/>
                </a:path>
              </a:pathLst>
            </a:custGeom>
            <a:solidFill>
              <a:srgbClr val="A0C3CA">
                <a:alpha val="9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9"/>
            <p:cNvSpPr/>
            <p:nvPr/>
          </p:nvSpPr>
          <p:spPr>
            <a:xfrm>
              <a:off x="7579842" y="3854672"/>
              <a:ext cx="34788" cy="35154"/>
            </a:xfrm>
            <a:custGeom>
              <a:avLst/>
              <a:gdLst/>
              <a:ahLst/>
              <a:cxnLst/>
              <a:rect l="l" t="t" r="r" b="b"/>
              <a:pathLst>
                <a:path w="15976" h="16144" extrusionOk="0">
                  <a:moveTo>
                    <a:pt x="2482" y="13860"/>
                  </a:moveTo>
                  <a:cubicBezTo>
                    <a:pt x="-587" y="11075"/>
                    <a:pt x="-837" y="6315"/>
                    <a:pt x="1937" y="3229"/>
                  </a:cubicBezTo>
                  <a:cubicBezTo>
                    <a:pt x="2119" y="3037"/>
                    <a:pt x="2301" y="2857"/>
                    <a:pt x="2482" y="2684"/>
                  </a:cubicBezTo>
                  <a:cubicBezTo>
                    <a:pt x="5256" y="-402"/>
                    <a:pt x="10007" y="-646"/>
                    <a:pt x="13077" y="2139"/>
                  </a:cubicBezTo>
                  <a:cubicBezTo>
                    <a:pt x="13258" y="2310"/>
                    <a:pt x="13440" y="2492"/>
                    <a:pt x="13622" y="2684"/>
                  </a:cubicBezTo>
                  <a:cubicBezTo>
                    <a:pt x="16691" y="5654"/>
                    <a:pt x="16783" y="10562"/>
                    <a:pt x="13827" y="13648"/>
                  </a:cubicBezTo>
                  <a:cubicBezTo>
                    <a:pt x="13759" y="13721"/>
                    <a:pt x="13690" y="13792"/>
                    <a:pt x="13622" y="13860"/>
                  </a:cubicBezTo>
                  <a:cubicBezTo>
                    <a:pt x="10848" y="16946"/>
                    <a:pt x="6097" y="17190"/>
                    <a:pt x="3028" y="14405"/>
                  </a:cubicBezTo>
                  <a:cubicBezTo>
                    <a:pt x="2846" y="14234"/>
                    <a:pt x="2664" y="14052"/>
                    <a:pt x="2482" y="13860"/>
                  </a:cubicBezTo>
                  <a:close/>
                </a:path>
              </a:pathLst>
            </a:custGeom>
            <a:solidFill>
              <a:srgbClr val="D1BC94">
                <a:alpha val="8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9"/>
            <p:cNvSpPr/>
            <p:nvPr/>
          </p:nvSpPr>
          <p:spPr>
            <a:xfrm>
              <a:off x="5895725" y="3540587"/>
              <a:ext cx="12327" cy="12366"/>
            </a:xfrm>
            <a:custGeom>
              <a:avLst/>
              <a:gdLst/>
              <a:ahLst/>
              <a:cxnLst/>
              <a:rect l="l" t="t" r="r" b="b"/>
              <a:pathLst>
                <a:path w="5661" h="5679" extrusionOk="0">
                  <a:moveTo>
                    <a:pt x="828" y="5127"/>
                  </a:moveTo>
                  <a:cubicBezTo>
                    <a:pt x="-264" y="3986"/>
                    <a:pt x="-264" y="2161"/>
                    <a:pt x="828" y="1021"/>
                  </a:cubicBezTo>
                  <a:cubicBezTo>
                    <a:pt x="1964" y="-74"/>
                    <a:pt x="3783" y="-74"/>
                    <a:pt x="4919" y="1021"/>
                  </a:cubicBezTo>
                  <a:cubicBezTo>
                    <a:pt x="5920" y="2207"/>
                    <a:pt x="5920" y="3940"/>
                    <a:pt x="4919" y="5127"/>
                  </a:cubicBezTo>
                  <a:cubicBezTo>
                    <a:pt x="3737" y="6130"/>
                    <a:pt x="2010" y="6130"/>
                    <a:pt x="828" y="5127"/>
                  </a:cubicBezTo>
                  <a:close/>
                </a:path>
              </a:pathLst>
            </a:custGeom>
            <a:solidFill>
              <a:srgbClr val="D7CA91">
                <a:alpha val="95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9"/>
            <p:cNvSpPr/>
            <p:nvPr/>
          </p:nvSpPr>
          <p:spPr>
            <a:xfrm>
              <a:off x="8035679" y="3598170"/>
              <a:ext cx="22868" cy="22757"/>
            </a:xfrm>
            <a:custGeom>
              <a:avLst/>
              <a:gdLst/>
              <a:ahLst/>
              <a:cxnLst/>
              <a:rect l="l" t="t" r="r" b="b"/>
              <a:pathLst>
                <a:path w="10502" h="10451" extrusionOk="0">
                  <a:moveTo>
                    <a:pt x="1508" y="9232"/>
                  </a:moveTo>
                  <a:cubicBezTo>
                    <a:pt x="-491" y="7111"/>
                    <a:pt x="-491" y="3826"/>
                    <a:pt x="1508" y="1705"/>
                  </a:cubicBezTo>
                  <a:cubicBezTo>
                    <a:pt x="3623" y="-302"/>
                    <a:pt x="6896" y="-302"/>
                    <a:pt x="9011" y="1705"/>
                  </a:cubicBezTo>
                  <a:cubicBezTo>
                    <a:pt x="11012" y="3826"/>
                    <a:pt x="11012" y="7111"/>
                    <a:pt x="9011" y="9232"/>
                  </a:cubicBezTo>
                  <a:cubicBezTo>
                    <a:pt x="6874" y="11125"/>
                    <a:pt x="3646" y="11125"/>
                    <a:pt x="1508" y="9232"/>
                  </a:cubicBezTo>
                  <a:close/>
                </a:path>
              </a:pathLst>
            </a:custGeom>
            <a:solidFill>
              <a:srgbClr val="E9E0D4">
                <a:alpha val="9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9"/>
            <p:cNvSpPr/>
            <p:nvPr/>
          </p:nvSpPr>
          <p:spPr>
            <a:xfrm>
              <a:off x="7423914" y="3643900"/>
              <a:ext cx="17348" cy="17642"/>
            </a:xfrm>
            <a:custGeom>
              <a:avLst/>
              <a:gdLst/>
              <a:ahLst/>
              <a:cxnLst/>
              <a:rect l="l" t="t" r="r" b="b"/>
              <a:pathLst>
                <a:path w="7967" h="8102" extrusionOk="0">
                  <a:moveTo>
                    <a:pt x="1151" y="7151"/>
                  </a:moveTo>
                  <a:cubicBezTo>
                    <a:pt x="-372" y="5561"/>
                    <a:pt x="-372" y="3039"/>
                    <a:pt x="1151" y="1449"/>
                  </a:cubicBezTo>
                  <a:cubicBezTo>
                    <a:pt x="2605" y="-125"/>
                    <a:pt x="5038" y="-225"/>
                    <a:pt x="6607" y="1225"/>
                  </a:cubicBezTo>
                  <a:cubicBezTo>
                    <a:pt x="6697" y="1296"/>
                    <a:pt x="6765" y="1371"/>
                    <a:pt x="6835" y="1449"/>
                  </a:cubicBezTo>
                  <a:cubicBezTo>
                    <a:pt x="8357" y="3039"/>
                    <a:pt x="8357" y="5561"/>
                    <a:pt x="6835" y="7151"/>
                  </a:cubicBezTo>
                  <a:cubicBezTo>
                    <a:pt x="5243" y="8686"/>
                    <a:pt x="2741" y="8686"/>
                    <a:pt x="1151" y="7151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9"/>
            <p:cNvSpPr/>
            <p:nvPr/>
          </p:nvSpPr>
          <p:spPr>
            <a:xfrm>
              <a:off x="7521401" y="4503207"/>
              <a:ext cx="40861" cy="41011"/>
            </a:xfrm>
            <a:custGeom>
              <a:avLst/>
              <a:gdLst/>
              <a:ahLst/>
              <a:cxnLst/>
              <a:rect l="l" t="t" r="r" b="b"/>
              <a:pathLst>
                <a:path w="18765" h="18834" extrusionOk="0">
                  <a:moveTo>
                    <a:pt x="2737" y="16269"/>
                  </a:moveTo>
                  <a:cubicBezTo>
                    <a:pt x="-901" y="12617"/>
                    <a:pt x="-901" y="6696"/>
                    <a:pt x="2737" y="3045"/>
                  </a:cubicBezTo>
                  <a:cubicBezTo>
                    <a:pt x="2737" y="3042"/>
                    <a:pt x="2737" y="3042"/>
                    <a:pt x="2737" y="3040"/>
                  </a:cubicBezTo>
                  <a:cubicBezTo>
                    <a:pt x="6192" y="-614"/>
                    <a:pt x="11944" y="-762"/>
                    <a:pt x="15582" y="2710"/>
                  </a:cubicBezTo>
                  <a:cubicBezTo>
                    <a:pt x="15696" y="2817"/>
                    <a:pt x="15809" y="2926"/>
                    <a:pt x="15923" y="3040"/>
                  </a:cubicBezTo>
                  <a:cubicBezTo>
                    <a:pt x="19628" y="6628"/>
                    <a:pt x="19742" y="12547"/>
                    <a:pt x="16149" y="16262"/>
                  </a:cubicBezTo>
                  <a:cubicBezTo>
                    <a:pt x="16081" y="16342"/>
                    <a:pt x="16013" y="16420"/>
                    <a:pt x="15923" y="16497"/>
                  </a:cubicBezTo>
                  <a:cubicBezTo>
                    <a:pt x="12171" y="19967"/>
                    <a:pt x="6374" y="19866"/>
                    <a:pt x="2737" y="16269"/>
                  </a:cubicBezTo>
                  <a:close/>
                </a:path>
              </a:pathLst>
            </a:custGeom>
            <a:solidFill>
              <a:srgbClr val="D1BC94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9"/>
            <p:cNvSpPr/>
            <p:nvPr/>
          </p:nvSpPr>
          <p:spPr>
            <a:xfrm>
              <a:off x="8336167" y="4587901"/>
              <a:ext cx="33462" cy="33333"/>
            </a:xfrm>
            <a:custGeom>
              <a:avLst/>
              <a:gdLst/>
              <a:ahLst/>
              <a:cxnLst/>
              <a:rect l="l" t="t" r="r" b="b"/>
              <a:pathLst>
                <a:path w="15367" h="15308" extrusionOk="0">
                  <a:moveTo>
                    <a:pt x="2350" y="13163"/>
                  </a:moveTo>
                  <a:cubicBezTo>
                    <a:pt x="-605" y="10426"/>
                    <a:pt x="-787" y="5809"/>
                    <a:pt x="1941" y="2849"/>
                  </a:cubicBezTo>
                  <a:cubicBezTo>
                    <a:pt x="2077" y="2707"/>
                    <a:pt x="2213" y="2573"/>
                    <a:pt x="2350" y="2443"/>
                  </a:cubicBezTo>
                  <a:cubicBezTo>
                    <a:pt x="5260" y="-518"/>
                    <a:pt x="10011" y="-552"/>
                    <a:pt x="12967" y="2367"/>
                  </a:cubicBezTo>
                  <a:cubicBezTo>
                    <a:pt x="12989" y="2393"/>
                    <a:pt x="13012" y="2418"/>
                    <a:pt x="13035" y="2443"/>
                  </a:cubicBezTo>
                  <a:cubicBezTo>
                    <a:pt x="15990" y="5180"/>
                    <a:pt x="16172" y="9796"/>
                    <a:pt x="13444" y="12757"/>
                  </a:cubicBezTo>
                  <a:cubicBezTo>
                    <a:pt x="13308" y="12898"/>
                    <a:pt x="13170" y="13033"/>
                    <a:pt x="13035" y="13163"/>
                  </a:cubicBezTo>
                  <a:cubicBezTo>
                    <a:pt x="10307" y="16123"/>
                    <a:pt x="5715" y="16306"/>
                    <a:pt x="2760" y="13569"/>
                  </a:cubicBezTo>
                  <a:cubicBezTo>
                    <a:pt x="2622" y="13439"/>
                    <a:pt x="2486" y="13304"/>
                    <a:pt x="2350" y="13163"/>
                  </a:cubicBezTo>
                  <a:close/>
                </a:path>
              </a:pathLst>
            </a:custGeom>
            <a:solidFill>
              <a:srgbClr val="ADA183">
                <a:alpha val="968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9"/>
            <p:cNvSpPr/>
            <p:nvPr/>
          </p:nvSpPr>
          <p:spPr>
            <a:xfrm>
              <a:off x="7951912" y="3168625"/>
              <a:ext cx="33377" cy="33673"/>
            </a:xfrm>
            <a:custGeom>
              <a:avLst/>
              <a:gdLst/>
              <a:ahLst/>
              <a:cxnLst/>
              <a:rect l="l" t="t" r="r" b="b"/>
              <a:pathLst>
                <a:path w="15328" h="15464" extrusionOk="0">
                  <a:moveTo>
                    <a:pt x="2260" y="13406"/>
                  </a:moveTo>
                  <a:cubicBezTo>
                    <a:pt x="-742" y="10372"/>
                    <a:pt x="-742" y="5491"/>
                    <a:pt x="2260" y="2458"/>
                  </a:cubicBezTo>
                  <a:cubicBezTo>
                    <a:pt x="5283" y="-553"/>
                    <a:pt x="10148" y="-553"/>
                    <a:pt x="13171" y="2458"/>
                  </a:cubicBezTo>
                  <a:cubicBezTo>
                    <a:pt x="16059" y="5537"/>
                    <a:pt x="16059" y="10327"/>
                    <a:pt x="13171" y="13406"/>
                  </a:cubicBezTo>
                  <a:cubicBezTo>
                    <a:pt x="10148" y="16417"/>
                    <a:pt x="5283" y="16417"/>
                    <a:pt x="2260" y="13406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9"/>
            <p:cNvSpPr/>
            <p:nvPr/>
          </p:nvSpPr>
          <p:spPr>
            <a:xfrm>
              <a:off x="7949879" y="4622553"/>
              <a:ext cx="47017" cy="47189"/>
            </a:xfrm>
            <a:custGeom>
              <a:avLst/>
              <a:gdLst/>
              <a:ahLst/>
              <a:cxnLst/>
              <a:rect l="l" t="t" r="r" b="b"/>
              <a:pathLst>
                <a:path w="21592" h="21671" extrusionOk="0">
                  <a:moveTo>
                    <a:pt x="3195" y="18682"/>
                  </a:moveTo>
                  <a:cubicBezTo>
                    <a:pt x="-1011" y="14529"/>
                    <a:pt x="-1057" y="7743"/>
                    <a:pt x="3081" y="3521"/>
                  </a:cubicBezTo>
                  <a:cubicBezTo>
                    <a:pt x="3103" y="3483"/>
                    <a:pt x="3149" y="3441"/>
                    <a:pt x="3195" y="3400"/>
                  </a:cubicBezTo>
                  <a:cubicBezTo>
                    <a:pt x="7332" y="-819"/>
                    <a:pt x="14106" y="-874"/>
                    <a:pt x="18312" y="3280"/>
                  </a:cubicBezTo>
                  <a:cubicBezTo>
                    <a:pt x="18336" y="3318"/>
                    <a:pt x="18381" y="3359"/>
                    <a:pt x="18426" y="3400"/>
                  </a:cubicBezTo>
                  <a:cubicBezTo>
                    <a:pt x="22563" y="7438"/>
                    <a:pt x="22677" y="14079"/>
                    <a:pt x="18653" y="18237"/>
                  </a:cubicBezTo>
                  <a:cubicBezTo>
                    <a:pt x="18563" y="18310"/>
                    <a:pt x="18494" y="18383"/>
                    <a:pt x="18426" y="18454"/>
                  </a:cubicBezTo>
                  <a:cubicBezTo>
                    <a:pt x="14539" y="22733"/>
                    <a:pt x="7923" y="23034"/>
                    <a:pt x="3650" y="19127"/>
                  </a:cubicBezTo>
                  <a:cubicBezTo>
                    <a:pt x="3490" y="18983"/>
                    <a:pt x="3354" y="18835"/>
                    <a:pt x="3195" y="18682"/>
                  </a:cubicBezTo>
                  <a:close/>
                </a:path>
              </a:pathLst>
            </a:custGeom>
            <a:solidFill>
              <a:srgbClr val="D7CA91">
                <a:alpha val="9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9"/>
            <p:cNvSpPr/>
            <p:nvPr/>
          </p:nvSpPr>
          <p:spPr>
            <a:xfrm>
              <a:off x="8023003" y="3847587"/>
              <a:ext cx="30727" cy="31247"/>
            </a:xfrm>
            <a:custGeom>
              <a:avLst/>
              <a:gdLst/>
              <a:ahLst/>
              <a:cxnLst/>
              <a:rect l="l" t="t" r="r" b="b"/>
              <a:pathLst>
                <a:path w="14111" h="14350" extrusionOk="0">
                  <a:moveTo>
                    <a:pt x="2106" y="12553"/>
                  </a:moveTo>
                  <a:cubicBezTo>
                    <a:pt x="-690" y="9708"/>
                    <a:pt x="-690" y="5133"/>
                    <a:pt x="2106" y="2289"/>
                  </a:cubicBezTo>
                  <a:cubicBezTo>
                    <a:pt x="4857" y="-482"/>
                    <a:pt x="9313" y="-498"/>
                    <a:pt x="12063" y="2252"/>
                  </a:cubicBezTo>
                  <a:cubicBezTo>
                    <a:pt x="12086" y="2264"/>
                    <a:pt x="12086" y="2277"/>
                    <a:pt x="12108" y="2289"/>
                  </a:cubicBezTo>
                  <a:cubicBezTo>
                    <a:pt x="14791" y="5179"/>
                    <a:pt x="14791" y="9663"/>
                    <a:pt x="12108" y="12553"/>
                  </a:cubicBezTo>
                  <a:cubicBezTo>
                    <a:pt x="9313" y="15217"/>
                    <a:pt x="4901" y="15217"/>
                    <a:pt x="2106" y="12553"/>
                  </a:cubicBezTo>
                  <a:close/>
                </a:path>
              </a:pathLst>
            </a:custGeom>
            <a:solidFill>
              <a:srgbClr val="ADA183">
                <a:alpha val="9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9"/>
            <p:cNvSpPr/>
            <p:nvPr/>
          </p:nvSpPr>
          <p:spPr>
            <a:xfrm>
              <a:off x="6722556" y="1974983"/>
              <a:ext cx="11369" cy="11434"/>
            </a:xfrm>
            <a:custGeom>
              <a:avLst/>
              <a:gdLst/>
              <a:ahLst/>
              <a:cxnLst/>
              <a:rect l="l" t="t" r="r" b="b"/>
              <a:pathLst>
                <a:path w="5221" h="5251" extrusionOk="0">
                  <a:moveTo>
                    <a:pt x="810" y="4859"/>
                  </a:moveTo>
                  <a:cubicBezTo>
                    <a:pt x="-259" y="3787"/>
                    <a:pt x="-259" y="2054"/>
                    <a:pt x="810" y="982"/>
                  </a:cubicBezTo>
                  <a:cubicBezTo>
                    <a:pt x="810" y="982"/>
                    <a:pt x="810" y="982"/>
                    <a:pt x="810" y="982"/>
                  </a:cubicBezTo>
                  <a:cubicBezTo>
                    <a:pt x="1765" y="-22"/>
                    <a:pt x="3332" y="-67"/>
                    <a:pt x="4355" y="891"/>
                  </a:cubicBezTo>
                  <a:cubicBezTo>
                    <a:pt x="4379" y="913"/>
                    <a:pt x="4424" y="936"/>
                    <a:pt x="4447" y="982"/>
                  </a:cubicBezTo>
                  <a:cubicBezTo>
                    <a:pt x="5447" y="1940"/>
                    <a:pt x="5493" y="3514"/>
                    <a:pt x="4560" y="4540"/>
                  </a:cubicBezTo>
                  <a:cubicBezTo>
                    <a:pt x="4515" y="4563"/>
                    <a:pt x="4492" y="4608"/>
                    <a:pt x="4447" y="4631"/>
                  </a:cubicBezTo>
                  <a:cubicBezTo>
                    <a:pt x="3468" y="5635"/>
                    <a:pt x="1901" y="5726"/>
                    <a:pt x="810" y="4859"/>
                  </a:cubicBezTo>
                  <a:close/>
                </a:path>
              </a:pathLst>
            </a:custGeom>
            <a:solidFill>
              <a:srgbClr val="A0C3CA">
                <a:alpha val="6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9"/>
            <p:cNvSpPr/>
            <p:nvPr/>
          </p:nvSpPr>
          <p:spPr>
            <a:xfrm>
              <a:off x="7132743" y="3335618"/>
              <a:ext cx="46244" cy="46633"/>
            </a:xfrm>
            <a:custGeom>
              <a:avLst/>
              <a:gdLst/>
              <a:ahLst/>
              <a:cxnLst/>
              <a:rect l="l" t="t" r="r" b="b"/>
              <a:pathLst>
                <a:path w="21237" h="21416" extrusionOk="0">
                  <a:moveTo>
                    <a:pt x="3078" y="18333"/>
                  </a:moveTo>
                  <a:cubicBezTo>
                    <a:pt x="-1014" y="14159"/>
                    <a:pt x="-1014" y="7453"/>
                    <a:pt x="3078" y="3279"/>
                  </a:cubicBezTo>
                  <a:cubicBezTo>
                    <a:pt x="7239" y="-827"/>
                    <a:pt x="13921" y="-827"/>
                    <a:pt x="18083" y="3279"/>
                  </a:cubicBezTo>
                  <a:cubicBezTo>
                    <a:pt x="22220" y="7316"/>
                    <a:pt x="22310" y="13953"/>
                    <a:pt x="18287" y="18104"/>
                  </a:cubicBezTo>
                  <a:cubicBezTo>
                    <a:pt x="18219" y="18196"/>
                    <a:pt x="18151" y="18264"/>
                    <a:pt x="18083" y="18333"/>
                  </a:cubicBezTo>
                  <a:cubicBezTo>
                    <a:pt x="14240" y="22484"/>
                    <a:pt x="7761" y="22735"/>
                    <a:pt x="3624" y="18880"/>
                  </a:cubicBezTo>
                  <a:cubicBezTo>
                    <a:pt x="3441" y="18697"/>
                    <a:pt x="3259" y="18515"/>
                    <a:pt x="3078" y="18333"/>
                  </a:cubicBezTo>
                  <a:close/>
                </a:path>
              </a:pathLst>
            </a:custGeom>
            <a:solidFill>
              <a:srgbClr val="C5A57E">
                <a:alpha val="8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9"/>
            <p:cNvSpPr/>
            <p:nvPr/>
          </p:nvSpPr>
          <p:spPr>
            <a:xfrm>
              <a:off x="7784337" y="4141688"/>
              <a:ext cx="75633" cy="75899"/>
            </a:xfrm>
            <a:custGeom>
              <a:avLst/>
              <a:gdLst/>
              <a:ahLst/>
              <a:cxnLst/>
              <a:rect l="l" t="t" r="r" b="b"/>
              <a:pathLst>
                <a:path w="34734" h="34856" extrusionOk="0">
                  <a:moveTo>
                    <a:pt x="5143" y="30013"/>
                  </a:moveTo>
                  <a:cubicBezTo>
                    <a:pt x="-1699" y="23162"/>
                    <a:pt x="-1699" y="12042"/>
                    <a:pt x="5121" y="5177"/>
                  </a:cubicBezTo>
                  <a:cubicBezTo>
                    <a:pt x="5121" y="5168"/>
                    <a:pt x="5143" y="5161"/>
                    <a:pt x="5143" y="5152"/>
                  </a:cubicBezTo>
                  <a:cubicBezTo>
                    <a:pt x="12009" y="-1451"/>
                    <a:pt x="22830" y="-1451"/>
                    <a:pt x="29696" y="5152"/>
                  </a:cubicBezTo>
                  <a:cubicBezTo>
                    <a:pt x="36425" y="12065"/>
                    <a:pt x="36425" y="23102"/>
                    <a:pt x="29696" y="30013"/>
                  </a:cubicBezTo>
                  <a:cubicBezTo>
                    <a:pt x="22876" y="36737"/>
                    <a:pt x="11963" y="36737"/>
                    <a:pt x="5143" y="30013"/>
                  </a:cubicBezTo>
                  <a:close/>
                </a:path>
              </a:pathLst>
            </a:custGeom>
            <a:solidFill>
              <a:srgbClr val="D1BC94">
                <a:alpha val="839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9"/>
            <p:cNvSpPr/>
            <p:nvPr/>
          </p:nvSpPr>
          <p:spPr>
            <a:xfrm>
              <a:off x="7420535" y="4017545"/>
              <a:ext cx="49850" cy="50250"/>
            </a:xfrm>
            <a:custGeom>
              <a:avLst/>
              <a:gdLst/>
              <a:ahLst/>
              <a:cxnLst/>
              <a:rect l="l" t="t" r="r" b="b"/>
              <a:pathLst>
                <a:path w="22893" h="23077" extrusionOk="0">
                  <a:moveTo>
                    <a:pt x="3385" y="19996"/>
                  </a:moveTo>
                  <a:cubicBezTo>
                    <a:pt x="-1117" y="15457"/>
                    <a:pt x="-1117" y="8113"/>
                    <a:pt x="3385" y="3574"/>
                  </a:cubicBezTo>
                  <a:cubicBezTo>
                    <a:pt x="7796" y="-899"/>
                    <a:pt x="15001" y="-928"/>
                    <a:pt x="19458" y="3508"/>
                  </a:cubicBezTo>
                  <a:cubicBezTo>
                    <a:pt x="19480" y="3530"/>
                    <a:pt x="19502" y="3551"/>
                    <a:pt x="19526" y="3574"/>
                  </a:cubicBezTo>
                  <a:cubicBezTo>
                    <a:pt x="24027" y="8113"/>
                    <a:pt x="24027" y="15457"/>
                    <a:pt x="19526" y="19996"/>
                  </a:cubicBezTo>
                  <a:cubicBezTo>
                    <a:pt x="15025" y="24371"/>
                    <a:pt x="7886" y="24371"/>
                    <a:pt x="3385" y="19996"/>
                  </a:cubicBezTo>
                  <a:close/>
                </a:path>
              </a:pathLst>
            </a:custGeom>
            <a:solidFill>
              <a:srgbClr val="C5A57E">
                <a:alpha val="7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9"/>
            <p:cNvSpPr/>
            <p:nvPr/>
          </p:nvSpPr>
          <p:spPr>
            <a:xfrm>
              <a:off x="7136156" y="2616264"/>
              <a:ext cx="63463" cy="63670"/>
            </a:xfrm>
            <a:custGeom>
              <a:avLst/>
              <a:gdLst/>
              <a:ahLst/>
              <a:cxnLst/>
              <a:rect l="l" t="t" r="r" b="b"/>
              <a:pathLst>
                <a:path w="29145" h="29240" extrusionOk="0">
                  <a:moveTo>
                    <a:pt x="4237" y="25198"/>
                  </a:moveTo>
                  <a:cubicBezTo>
                    <a:pt x="-1401" y="19427"/>
                    <a:pt x="-1401" y="10213"/>
                    <a:pt x="4237" y="4442"/>
                  </a:cubicBezTo>
                  <a:cubicBezTo>
                    <a:pt x="9990" y="-1214"/>
                    <a:pt x="19174" y="-1214"/>
                    <a:pt x="24925" y="4442"/>
                  </a:cubicBezTo>
                  <a:cubicBezTo>
                    <a:pt x="30563" y="10213"/>
                    <a:pt x="30563" y="19427"/>
                    <a:pt x="24925" y="25198"/>
                  </a:cubicBezTo>
                  <a:cubicBezTo>
                    <a:pt x="19174" y="30854"/>
                    <a:pt x="9990" y="30854"/>
                    <a:pt x="4237" y="25198"/>
                  </a:cubicBezTo>
                  <a:close/>
                </a:path>
              </a:pathLst>
            </a:custGeom>
            <a:solidFill>
              <a:srgbClr val="E9E0D4">
                <a:alpha val="9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9"/>
            <p:cNvSpPr/>
            <p:nvPr/>
          </p:nvSpPr>
          <p:spPr>
            <a:xfrm>
              <a:off x="7157681" y="3554549"/>
              <a:ext cx="28314" cy="28595"/>
            </a:xfrm>
            <a:custGeom>
              <a:avLst/>
              <a:gdLst/>
              <a:ahLst/>
              <a:cxnLst/>
              <a:rect l="l" t="t" r="r" b="b"/>
              <a:pathLst>
                <a:path w="13003" h="13132" extrusionOk="0">
                  <a:moveTo>
                    <a:pt x="1850" y="11484"/>
                  </a:moveTo>
                  <a:cubicBezTo>
                    <a:pt x="-605" y="8861"/>
                    <a:pt x="-605" y="4756"/>
                    <a:pt x="1850" y="2133"/>
                  </a:cubicBezTo>
                  <a:cubicBezTo>
                    <a:pt x="4419" y="-445"/>
                    <a:pt x="8601" y="-445"/>
                    <a:pt x="11171" y="2133"/>
                  </a:cubicBezTo>
                  <a:cubicBezTo>
                    <a:pt x="13626" y="4756"/>
                    <a:pt x="13626" y="8861"/>
                    <a:pt x="11171" y="11484"/>
                  </a:cubicBezTo>
                  <a:cubicBezTo>
                    <a:pt x="8556" y="13948"/>
                    <a:pt x="4464" y="13948"/>
                    <a:pt x="1850" y="11484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9"/>
            <p:cNvSpPr/>
            <p:nvPr/>
          </p:nvSpPr>
          <p:spPr>
            <a:xfrm>
              <a:off x="6711419" y="2662145"/>
              <a:ext cx="17845" cy="17744"/>
            </a:xfrm>
            <a:custGeom>
              <a:avLst/>
              <a:gdLst/>
              <a:ahLst/>
              <a:cxnLst/>
              <a:rect l="l" t="t" r="r" b="b"/>
              <a:pathLst>
                <a:path w="8195" h="8149" extrusionOk="0">
                  <a:moveTo>
                    <a:pt x="1151" y="7082"/>
                  </a:moveTo>
                  <a:cubicBezTo>
                    <a:pt x="-372" y="5486"/>
                    <a:pt x="-372" y="2977"/>
                    <a:pt x="1151" y="1380"/>
                  </a:cubicBezTo>
                  <a:cubicBezTo>
                    <a:pt x="2811" y="-194"/>
                    <a:pt x="5403" y="-194"/>
                    <a:pt x="7062" y="1380"/>
                  </a:cubicBezTo>
                  <a:cubicBezTo>
                    <a:pt x="8584" y="2977"/>
                    <a:pt x="8584" y="5486"/>
                    <a:pt x="7062" y="7082"/>
                  </a:cubicBezTo>
                  <a:cubicBezTo>
                    <a:pt x="5493" y="8724"/>
                    <a:pt x="2901" y="8770"/>
                    <a:pt x="1265" y="7219"/>
                  </a:cubicBezTo>
                  <a:cubicBezTo>
                    <a:pt x="1241" y="7173"/>
                    <a:pt x="1197" y="7128"/>
                    <a:pt x="1151" y="7082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9"/>
            <p:cNvSpPr/>
            <p:nvPr/>
          </p:nvSpPr>
          <p:spPr>
            <a:xfrm>
              <a:off x="6893167" y="2185328"/>
              <a:ext cx="59875" cy="60066"/>
            </a:xfrm>
            <a:custGeom>
              <a:avLst/>
              <a:gdLst/>
              <a:ahLst/>
              <a:cxnLst/>
              <a:rect l="l" t="t" r="r" b="b"/>
              <a:pathLst>
                <a:path w="27497" h="27585" extrusionOk="0">
                  <a:moveTo>
                    <a:pt x="4033" y="23852"/>
                  </a:moveTo>
                  <a:cubicBezTo>
                    <a:pt x="-1333" y="18424"/>
                    <a:pt x="-1333" y="9665"/>
                    <a:pt x="4033" y="4237"/>
                  </a:cubicBezTo>
                  <a:cubicBezTo>
                    <a:pt x="9444" y="-1146"/>
                    <a:pt x="18173" y="-1146"/>
                    <a:pt x="23584" y="4237"/>
                  </a:cubicBezTo>
                  <a:cubicBezTo>
                    <a:pt x="28813" y="9643"/>
                    <a:pt x="28813" y="18218"/>
                    <a:pt x="23584" y="23624"/>
                  </a:cubicBezTo>
                  <a:cubicBezTo>
                    <a:pt x="18241" y="29075"/>
                    <a:pt x="9512" y="29189"/>
                    <a:pt x="4033" y="23852"/>
                  </a:cubicBezTo>
                  <a:close/>
                </a:path>
              </a:pathLst>
            </a:custGeom>
            <a:solidFill>
              <a:srgbClr val="E9E0D4">
                <a:alpha val="768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9"/>
            <p:cNvSpPr/>
            <p:nvPr/>
          </p:nvSpPr>
          <p:spPr>
            <a:xfrm>
              <a:off x="7035023" y="1736812"/>
              <a:ext cx="66832" cy="64667"/>
            </a:xfrm>
            <a:custGeom>
              <a:avLst/>
              <a:gdLst/>
              <a:ahLst/>
              <a:cxnLst/>
              <a:rect l="l" t="t" r="r" b="b"/>
              <a:pathLst>
                <a:path w="30692" h="29698" extrusionOk="0">
                  <a:moveTo>
                    <a:pt x="30699" y="14389"/>
                  </a:moveTo>
                  <a:cubicBezTo>
                    <a:pt x="30836" y="22828"/>
                    <a:pt x="24106" y="29762"/>
                    <a:pt x="15695" y="29899"/>
                  </a:cubicBezTo>
                  <a:cubicBezTo>
                    <a:pt x="15535" y="29899"/>
                    <a:pt x="15399" y="29899"/>
                    <a:pt x="15240" y="29899"/>
                  </a:cubicBezTo>
                  <a:cubicBezTo>
                    <a:pt x="6828" y="29899"/>
                    <a:pt x="9" y="23056"/>
                    <a:pt x="9" y="14617"/>
                  </a:cubicBezTo>
                  <a:cubicBezTo>
                    <a:pt x="9" y="14548"/>
                    <a:pt x="9" y="14457"/>
                    <a:pt x="9" y="14389"/>
                  </a:cubicBezTo>
                  <a:cubicBezTo>
                    <a:pt x="554" y="6725"/>
                    <a:pt x="6692" y="681"/>
                    <a:pt x="14331" y="248"/>
                  </a:cubicBezTo>
                  <a:cubicBezTo>
                    <a:pt x="22720" y="-414"/>
                    <a:pt x="30040" y="5881"/>
                    <a:pt x="30699" y="14298"/>
                  </a:cubicBezTo>
                  <a:cubicBezTo>
                    <a:pt x="30699" y="14343"/>
                    <a:pt x="30699" y="14366"/>
                    <a:pt x="30699" y="14389"/>
                  </a:cubicBezTo>
                  <a:close/>
                </a:path>
              </a:pathLst>
            </a:custGeom>
            <a:solidFill>
              <a:srgbClr val="D7CA91">
                <a:alpha val="75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9"/>
            <p:cNvSpPr/>
            <p:nvPr/>
          </p:nvSpPr>
          <p:spPr>
            <a:xfrm>
              <a:off x="7733240" y="4043936"/>
              <a:ext cx="39957" cy="39970"/>
            </a:xfrm>
            <a:custGeom>
              <a:avLst/>
              <a:gdLst/>
              <a:ahLst/>
              <a:cxnLst/>
              <a:rect l="l" t="t" r="r" b="b"/>
              <a:pathLst>
                <a:path w="18350" h="18356" extrusionOk="0">
                  <a:moveTo>
                    <a:pt x="17937" y="12202"/>
                  </a:moveTo>
                  <a:cubicBezTo>
                    <a:pt x="16322" y="17006"/>
                    <a:pt x="11161" y="19638"/>
                    <a:pt x="6342" y="18133"/>
                  </a:cubicBezTo>
                  <a:cubicBezTo>
                    <a:pt x="1545" y="16506"/>
                    <a:pt x="-1069" y="11345"/>
                    <a:pt x="431" y="6500"/>
                  </a:cubicBezTo>
                  <a:cubicBezTo>
                    <a:pt x="2137" y="1779"/>
                    <a:pt x="7205" y="-810"/>
                    <a:pt x="12026" y="570"/>
                  </a:cubicBezTo>
                  <a:cubicBezTo>
                    <a:pt x="16823" y="2196"/>
                    <a:pt x="19437" y="7358"/>
                    <a:pt x="17937" y="12202"/>
                  </a:cubicBezTo>
                  <a:close/>
                </a:path>
              </a:pathLst>
            </a:custGeom>
            <a:solidFill>
              <a:srgbClr val="D7CA91">
                <a:alpha val="9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9"/>
            <p:cNvSpPr/>
            <p:nvPr/>
          </p:nvSpPr>
          <p:spPr>
            <a:xfrm>
              <a:off x="8522865" y="4372263"/>
              <a:ext cx="62956" cy="63130"/>
            </a:xfrm>
            <a:custGeom>
              <a:avLst/>
              <a:gdLst/>
              <a:ahLst/>
              <a:cxnLst/>
              <a:rect l="l" t="t" r="r" b="b"/>
              <a:pathLst>
                <a:path w="28912" h="28992" extrusionOk="0">
                  <a:moveTo>
                    <a:pt x="28190" y="18955"/>
                  </a:moveTo>
                  <a:cubicBezTo>
                    <a:pt x="25803" y="26630"/>
                    <a:pt x="17664" y="30914"/>
                    <a:pt x="10003" y="28535"/>
                  </a:cubicBezTo>
                  <a:cubicBezTo>
                    <a:pt x="2455" y="26035"/>
                    <a:pt x="-1705" y="17904"/>
                    <a:pt x="682" y="10288"/>
                  </a:cubicBezTo>
                  <a:cubicBezTo>
                    <a:pt x="3046" y="2713"/>
                    <a:pt x="11072" y="-1508"/>
                    <a:pt x="18619" y="857"/>
                  </a:cubicBezTo>
                  <a:cubicBezTo>
                    <a:pt x="18710" y="882"/>
                    <a:pt x="18778" y="909"/>
                    <a:pt x="18870" y="937"/>
                  </a:cubicBezTo>
                  <a:cubicBezTo>
                    <a:pt x="26327" y="3181"/>
                    <a:pt x="30554" y="11064"/>
                    <a:pt x="28326" y="18545"/>
                  </a:cubicBezTo>
                  <a:cubicBezTo>
                    <a:pt x="28282" y="18682"/>
                    <a:pt x="28236" y="18819"/>
                    <a:pt x="28190" y="18955"/>
                  </a:cubicBezTo>
                  <a:close/>
                </a:path>
              </a:pathLst>
            </a:custGeom>
            <a:solidFill>
              <a:srgbClr val="D7CA91">
                <a:alpha val="9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9"/>
            <p:cNvSpPr/>
            <p:nvPr/>
          </p:nvSpPr>
          <p:spPr>
            <a:xfrm>
              <a:off x="8148024" y="4535914"/>
              <a:ext cx="27767" cy="27876"/>
            </a:xfrm>
            <a:custGeom>
              <a:avLst/>
              <a:gdLst/>
              <a:ahLst/>
              <a:cxnLst/>
              <a:rect l="l" t="t" r="r" b="b"/>
              <a:pathLst>
                <a:path w="12752" h="12802" extrusionOk="0">
                  <a:moveTo>
                    <a:pt x="12409" y="8539"/>
                  </a:moveTo>
                  <a:cubicBezTo>
                    <a:pt x="11478" y="11808"/>
                    <a:pt x="8067" y="13698"/>
                    <a:pt x="4816" y="12763"/>
                  </a:cubicBezTo>
                  <a:cubicBezTo>
                    <a:pt x="4702" y="12727"/>
                    <a:pt x="4566" y="12688"/>
                    <a:pt x="4453" y="12645"/>
                  </a:cubicBezTo>
                  <a:cubicBezTo>
                    <a:pt x="1202" y="11707"/>
                    <a:pt x="-686" y="8298"/>
                    <a:pt x="247" y="5029"/>
                  </a:cubicBezTo>
                  <a:cubicBezTo>
                    <a:pt x="269" y="4906"/>
                    <a:pt x="315" y="4783"/>
                    <a:pt x="361" y="4662"/>
                  </a:cubicBezTo>
                  <a:cubicBezTo>
                    <a:pt x="1293" y="1393"/>
                    <a:pt x="4702" y="-498"/>
                    <a:pt x="7953" y="440"/>
                  </a:cubicBezTo>
                  <a:cubicBezTo>
                    <a:pt x="8067" y="474"/>
                    <a:pt x="8203" y="513"/>
                    <a:pt x="8317" y="556"/>
                  </a:cubicBezTo>
                  <a:cubicBezTo>
                    <a:pt x="11568" y="1494"/>
                    <a:pt x="13455" y="4904"/>
                    <a:pt x="12523" y="8172"/>
                  </a:cubicBezTo>
                  <a:cubicBezTo>
                    <a:pt x="12500" y="8295"/>
                    <a:pt x="12455" y="8418"/>
                    <a:pt x="12409" y="8539"/>
                  </a:cubicBezTo>
                  <a:close/>
                </a:path>
              </a:pathLst>
            </a:custGeom>
            <a:solidFill>
              <a:srgbClr val="A0C3CA">
                <a:alpha val="86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9"/>
            <p:cNvSpPr/>
            <p:nvPr/>
          </p:nvSpPr>
          <p:spPr>
            <a:xfrm>
              <a:off x="6657996" y="2348500"/>
              <a:ext cx="93064" cy="93369"/>
            </a:xfrm>
            <a:custGeom>
              <a:avLst/>
              <a:gdLst/>
              <a:ahLst/>
              <a:cxnLst/>
              <a:rect l="l" t="t" r="r" b="b"/>
              <a:pathLst>
                <a:path w="42739" h="42879" extrusionOk="0">
                  <a:moveTo>
                    <a:pt x="42740" y="21440"/>
                  </a:moveTo>
                  <a:cubicBezTo>
                    <a:pt x="42740" y="33281"/>
                    <a:pt x="33173" y="42880"/>
                    <a:pt x="21370" y="42880"/>
                  </a:cubicBezTo>
                  <a:cubicBezTo>
                    <a:pt x="9567" y="42880"/>
                    <a:pt x="0" y="33281"/>
                    <a:pt x="0" y="21440"/>
                  </a:cubicBezTo>
                  <a:cubicBezTo>
                    <a:pt x="0" y="9599"/>
                    <a:pt x="9567" y="0"/>
                    <a:pt x="21370" y="0"/>
                  </a:cubicBezTo>
                  <a:cubicBezTo>
                    <a:pt x="33173" y="0"/>
                    <a:pt x="42740" y="9599"/>
                    <a:pt x="42740" y="21440"/>
                  </a:cubicBezTo>
                  <a:close/>
                </a:path>
              </a:pathLst>
            </a:custGeom>
            <a:solidFill>
              <a:srgbClr val="E2D8BD">
                <a:alpha val="86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9"/>
            <p:cNvSpPr/>
            <p:nvPr/>
          </p:nvSpPr>
          <p:spPr>
            <a:xfrm>
              <a:off x="6667752" y="1049376"/>
              <a:ext cx="121062" cy="120564"/>
            </a:xfrm>
            <a:custGeom>
              <a:avLst/>
              <a:gdLst/>
              <a:ahLst/>
              <a:cxnLst/>
              <a:rect l="l" t="t" r="r" b="b"/>
              <a:pathLst>
                <a:path w="55597" h="55368" extrusionOk="0">
                  <a:moveTo>
                    <a:pt x="54406" y="36242"/>
                  </a:moveTo>
                  <a:cubicBezTo>
                    <a:pt x="49746" y="50839"/>
                    <a:pt x="34195" y="58891"/>
                    <a:pt x="19623" y="54261"/>
                  </a:cubicBezTo>
                  <a:cubicBezTo>
                    <a:pt x="5005" y="49767"/>
                    <a:pt x="-3225" y="34258"/>
                    <a:pt x="1209" y="19592"/>
                  </a:cubicBezTo>
                  <a:cubicBezTo>
                    <a:pt x="5732" y="5040"/>
                    <a:pt x="21169" y="-3080"/>
                    <a:pt x="35673" y="1459"/>
                  </a:cubicBezTo>
                  <a:cubicBezTo>
                    <a:pt x="35765" y="1505"/>
                    <a:pt x="35878" y="1527"/>
                    <a:pt x="35992" y="1573"/>
                  </a:cubicBezTo>
                  <a:cubicBezTo>
                    <a:pt x="50609" y="6066"/>
                    <a:pt x="58838" y="21576"/>
                    <a:pt x="54406" y="36242"/>
                  </a:cubicBezTo>
                  <a:close/>
                </a:path>
              </a:pathLst>
            </a:custGeom>
            <a:solidFill>
              <a:srgbClr val="A0C3CA">
                <a:alpha val="7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9"/>
            <p:cNvSpPr/>
            <p:nvPr/>
          </p:nvSpPr>
          <p:spPr>
            <a:xfrm>
              <a:off x="6622865" y="1552249"/>
              <a:ext cx="149498" cy="149991"/>
            </a:xfrm>
            <a:custGeom>
              <a:avLst/>
              <a:gdLst/>
              <a:ahLst/>
              <a:cxnLst/>
              <a:rect l="l" t="t" r="r" b="b"/>
              <a:pathLst>
                <a:path w="68656" h="68882" extrusionOk="0">
                  <a:moveTo>
                    <a:pt x="68665" y="34641"/>
                  </a:moveTo>
                  <a:cubicBezTo>
                    <a:pt x="68665" y="53664"/>
                    <a:pt x="53296" y="69083"/>
                    <a:pt x="34337" y="69083"/>
                  </a:cubicBezTo>
                  <a:cubicBezTo>
                    <a:pt x="15423" y="68968"/>
                    <a:pt x="122" y="53618"/>
                    <a:pt x="9" y="34641"/>
                  </a:cubicBezTo>
                  <a:cubicBezTo>
                    <a:pt x="9" y="15619"/>
                    <a:pt x="15377" y="201"/>
                    <a:pt x="34337" y="201"/>
                  </a:cubicBezTo>
                  <a:cubicBezTo>
                    <a:pt x="53160" y="64"/>
                    <a:pt x="68529" y="15300"/>
                    <a:pt x="68665" y="34186"/>
                  </a:cubicBezTo>
                  <a:cubicBezTo>
                    <a:pt x="68665" y="34345"/>
                    <a:pt x="68665" y="34482"/>
                    <a:pt x="68665" y="34641"/>
                  </a:cubicBezTo>
                  <a:close/>
                </a:path>
              </a:pathLst>
            </a:custGeom>
            <a:solidFill>
              <a:srgbClr val="C5A57E">
                <a:alpha val="9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9"/>
            <p:cNvSpPr/>
            <p:nvPr/>
          </p:nvSpPr>
          <p:spPr>
            <a:xfrm>
              <a:off x="6399678" y="689626"/>
              <a:ext cx="146740" cy="148423"/>
            </a:xfrm>
            <a:custGeom>
              <a:avLst/>
              <a:gdLst/>
              <a:ahLst/>
              <a:cxnLst/>
              <a:rect l="l" t="t" r="r" b="b"/>
              <a:pathLst>
                <a:path w="67389" h="68162" extrusionOk="0">
                  <a:moveTo>
                    <a:pt x="65498" y="45068"/>
                  </a:moveTo>
                  <a:cubicBezTo>
                    <a:pt x="59747" y="62745"/>
                    <a:pt x="40855" y="72415"/>
                    <a:pt x="23214" y="66736"/>
                  </a:cubicBezTo>
                  <a:cubicBezTo>
                    <a:pt x="5640" y="61080"/>
                    <a:pt x="-4021" y="42194"/>
                    <a:pt x="1616" y="24563"/>
                  </a:cubicBezTo>
                  <a:cubicBezTo>
                    <a:pt x="1616" y="24563"/>
                    <a:pt x="1616" y="24540"/>
                    <a:pt x="1616" y="24540"/>
                  </a:cubicBezTo>
                  <a:cubicBezTo>
                    <a:pt x="6800" y="6636"/>
                    <a:pt x="25488" y="-3651"/>
                    <a:pt x="43333" y="1549"/>
                  </a:cubicBezTo>
                  <a:cubicBezTo>
                    <a:pt x="43515" y="1618"/>
                    <a:pt x="43720" y="1663"/>
                    <a:pt x="43902" y="1732"/>
                  </a:cubicBezTo>
                  <a:cubicBezTo>
                    <a:pt x="61612" y="7365"/>
                    <a:pt x="71433" y="26342"/>
                    <a:pt x="65817" y="44110"/>
                  </a:cubicBezTo>
                  <a:cubicBezTo>
                    <a:pt x="65726" y="44429"/>
                    <a:pt x="65612" y="44749"/>
                    <a:pt x="65498" y="45068"/>
                  </a:cubicBezTo>
                  <a:close/>
                </a:path>
              </a:pathLst>
            </a:custGeom>
            <a:solidFill>
              <a:srgbClr val="A0C3CA">
                <a:alpha val="7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9"/>
            <p:cNvSpPr/>
            <p:nvPr/>
          </p:nvSpPr>
          <p:spPr>
            <a:xfrm>
              <a:off x="7547273" y="3838529"/>
              <a:ext cx="50104" cy="50551"/>
            </a:xfrm>
            <a:custGeom>
              <a:avLst/>
              <a:gdLst/>
              <a:ahLst/>
              <a:cxnLst/>
              <a:rect l="l" t="t" r="r" b="b"/>
              <a:pathLst>
                <a:path w="23010" h="23215" extrusionOk="0">
                  <a:moveTo>
                    <a:pt x="22449" y="15346"/>
                  </a:moveTo>
                  <a:cubicBezTo>
                    <a:pt x="20607" y="21368"/>
                    <a:pt x="14264" y="24757"/>
                    <a:pt x="8262" y="22912"/>
                  </a:cubicBezTo>
                  <a:cubicBezTo>
                    <a:pt x="8217" y="22901"/>
                    <a:pt x="8171" y="22887"/>
                    <a:pt x="8126" y="22873"/>
                  </a:cubicBezTo>
                  <a:cubicBezTo>
                    <a:pt x="2102" y="21067"/>
                    <a:pt x="-1309" y="14712"/>
                    <a:pt x="488" y="8677"/>
                  </a:cubicBezTo>
                  <a:cubicBezTo>
                    <a:pt x="532" y="8543"/>
                    <a:pt x="578" y="8408"/>
                    <a:pt x="624" y="8276"/>
                  </a:cubicBezTo>
                  <a:cubicBezTo>
                    <a:pt x="2579" y="2175"/>
                    <a:pt x="9081" y="-1192"/>
                    <a:pt x="15174" y="749"/>
                  </a:cubicBezTo>
                  <a:cubicBezTo>
                    <a:pt x="21175" y="2806"/>
                    <a:pt x="24404" y="9305"/>
                    <a:pt x="22449" y="15346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9"/>
            <p:cNvSpPr/>
            <p:nvPr/>
          </p:nvSpPr>
          <p:spPr>
            <a:xfrm>
              <a:off x="8038452" y="4496977"/>
              <a:ext cx="44552" cy="45194"/>
            </a:xfrm>
            <a:custGeom>
              <a:avLst/>
              <a:gdLst/>
              <a:ahLst/>
              <a:cxnLst/>
              <a:rect l="l" t="t" r="r" b="b"/>
              <a:pathLst>
                <a:path w="20460" h="20755" extrusionOk="0">
                  <a:moveTo>
                    <a:pt x="20461" y="10948"/>
                  </a:moveTo>
                  <a:lnTo>
                    <a:pt x="14096" y="7071"/>
                  </a:lnTo>
                  <a:lnTo>
                    <a:pt x="13641" y="0"/>
                  </a:lnTo>
                  <a:lnTo>
                    <a:pt x="8185" y="4562"/>
                  </a:lnTo>
                  <a:lnTo>
                    <a:pt x="1138" y="2737"/>
                  </a:lnTo>
                  <a:lnTo>
                    <a:pt x="3866" y="9580"/>
                  </a:lnTo>
                  <a:lnTo>
                    <a:pt x="0" y="15738"/>
                  </a:lnTo>
                  <a:lnTo>
                    <a:pt x="7275" y="15054"/>
                  </a:lnTo>
                  <a:lnTo>
                    <a:pt x="11822" y="20756"/>
                  </a:lnTo>
                  <a:lnTo>
                    <a:pt x="13641" y="13685"/>
                  </a:lnTo>
                  <a:lnTo>
                    <a:pt x="20461" y="10948"/>
                  </a:lnTo>
                  <a:close/>
                </a:path>
              </a:pathLst>
            </a:custGeom>
            <a:solidFill>
              <a:srgbClr val="FFFFFF">
                <a:alpha val="4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9"/>
            <p:cNvSpPr/>
            <p:nvPr/>
          </p:nvSpPr>
          <p:spPr>
            <a:xfrm>
              <a:off x="7751475" y="3825827"/>
              <a:ext cx="56929" cy="25825"/>
            </a:xfrm>
            <a:custGeom>
              <a:avLst/>
              <a:gdLst/>
              <a:ahLst/>
              <a:cxnLst/>
              <a:rect l="l" t="t" r="r" b="b"/>
              <a:pathLst>
                <a:path w="26144" h="11860" extrusionOk="0">
                  <a:moveTo>
                    <a:pt x="20470" y="9779"/>
                  </a:moveTo>
                  <a:lnTo>
                    <a:pt x="20470" y="9779"/>
                  </a:lnTo>
                  <a:lnTo>
                    <a:pt x="19333" y="8183"/>
                  </a:ln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6130"/>
                  </a:lnTo>
                  <a:lnTo>
                    <a:pt x="19333" y="4533"/>
                  </a:lnTo>
                  <a:lnTo>
                    <a:pt x="19333" y="6586"/>
                  </a:lnTo>
                  <a:cubicBezTo>
                    <a:pt x="19333" y="6586"/>
                    <a:pt x="19333" y="6586"/>
                    <a:pt x="19333" y="6586"/>
                  </a:cubicBezTo>
                  <a:cubicBezTo>
                    <a:pt x="19333" y="6586"/>
                    <a:pt x="19333" y="6586"/>
                    <a:pt x="19333" y="6586"/>
                  </a:cubicBezTo>
                  <a:lnTo>
                    <a:pt x="19333" y="6586"/>
                  </a:lnTo>
                  <a:lnTo>
                    <a:pt x="19333" y="6586"/>
                  </a:lnTo>
                  <a:lnTo>
                    <a:pt x="19333" y="3165"/>
                  </a:lnTo>
                  <a:lnTo>
                    <a:pt x="19333" y="1796"/>
                  </a:lnTo>
                  <a:lnTo>
                    <a:pt x="19333" y="3621"/>
                  </a:lnTo>
                  <a:lnTo>
                    <a:pt x="19333" y="3621"/>
                  </a:lnTo>
                  <a:cubicBezTo>
                    <a:pt x="19333" y="3621"/>
                    <a:pt x="19333" y="3621"/>
                    <a:pt x="19333" y="3621"/>
                  </a:cubicBezTo>
                  <a:lnTo>
                    <a:pt x="19333" y="3621"/>
                  </a:lnTo>
                  <a:lnTo>
                    <a:pt x="17969" y="3621"/>
                  </a:lnTo>
                  <a:cubicBezTo>
                    <a:pt x="17969" y="3621"/>
                    <a:pt x="17969" y="3621"/>
                    <a:pt x="17969" y="3621"/>
                  </a:cubicBezTo>
                  <a:lnTo>
                    <a:pt x="17969" y="3621"/>
                  </a:lnTo>
                  <a:lnTo>
                    <a:pt x="17969" y="2252"/>
                  </a:lnTo>
                  <a:lnTo>
                    <a:pt x="17969" y="200"/>
                  </a:lnTo>
                  <a:lnTo>
                    <a:pt x="17969" y="2025"/>
                  </a:lnTo>
                  <a:lnTo>
                    <a:pt x="19333" y="5218"/>
                  </a:lnTo>
                  <a:lnTo>
                    <a:pt x="19333" y="5218"/>
                  </a:lnTo>
                  <a:cubicBezTo>
                    <a:pt x="19333" y="5218"/>
                    <a:pt x="19333" y="5218"/>
                    <a:pt x="19333" y="5218"/>
                  </a:cubicBezTo>
                  <a:cubicBezTo>
                    <a:pt x="19333" y="5218"/>
                    <a:pt x="19333" y="5218"/>
                    <a:pt x="19333" y="5218"/>
                  </a:cubicBezTo>
                  <a:lnTo>
                    <a:pt x="19333" y="5218"/>
                  </a:lnTo>
                  <a:lnTo>
                    <a:pt x="19333" y="3621"/>
                  </a:lnTo>
                  <a:lnTo>
                    <a:pt x="19333" y="5218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19333" y="7270"/>
                  </a:lnTo>
                  <a:lnTo>
                    <a:pt x="19333" y="9095"/>
                  </a:lnTo>
                  <a:cubicBezTo>
                    <a:pt x="19333" y="9095"/>
                    <a:pt x="19333" y="9095"/>
                    <a:pt x="19333" y="9095"/>
                  </a:cubicBezTo>
                  <a:cubicBezTo>
                    <a:pt x="19333" y="9095"/>
                    <a:pt x="19333" y="9095"/>
                    <a:pt x="19333" y="9095"/>
                  </a:cubicBezTo>
                  <a:lnTo>
                    <a:pt x="19333" y="9095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21378" y="7270"/>
                  </a:lnTo>
                  <a:lnTo>
                    <a:pt x="21378" y="5446"/>
                  </a:ln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lnTo>
                    <a:pt x="22742" y="5446"/>
                  </a:lnTo>
                  <a:lnTo>
                    <a:pt x="22742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cubicBezTo>
                    <a:pt x="20925" y="3849"/>
                    <a:pt x="20925" y="3849"/>
                    <a:pt x="20925" y="3849"/>
                  </a:cubicBez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2289" y="3849"/>
                  </a:lnTo>
                  <a:lnTo>
                    <a:pt x="23653" y="2025"/>
                  </a:lnTo>
                  <a:lnTo>
                    <a:pt x="21606" y="2025"/>
                  </a:lnTo>
                  <a:lnTo>
                    <a:pt x="19333" y="4533"/>
                  </a:lnTo>
                  <a:lnTo>
                    <a:pt x="19333" y="4533"/>
                  </a:lnTo>
                  <a:cubicBezTo>
                    <a:pt x="19333" y="4533"/>
                    <a:pt x="19333" y="4533"/>
                    <a:pt x="19333" y="4533"/>
                  </a:cubicBezTo>
                  <a:lnTo>
                    <a:pt x="19333" y="4533"/>
                  </a:lnTo>
                  <a:lnTo>
                    <a:pt x="19333" y="4533"/>
                  </a:lnTo>
                  <a:lnTo>
                    <a:pt x="19333" y="2937"/>
                  </a:lnTo>
                  <a:lnTo>
                    <a:pt x="3419" y="2937"/>
                  </a:lnTo>
                  <a:lnTo>
                    <a:pt x="2055" y="4533"/>
                  </a:lnTo>
                  <a:lnTo>
                    <a:pt x="2055" y="4533"/>
                  </a:lnTo>
                  <a:cubicBezTo>
                    <a:pt x="2055" y="4533"/>
                    <a:pt x="2055" y="4533"/>
                    <a:pt x="2055" y="4533"/>
                  </a:cubicBezTo>
                  <a:lnTo>
                    <a:pt x="2055" y="4533"/>
                  </a:lnTo>
                  <a:lnTo>
                    <a:pt x="2055" y="4533"/>
                  </a:lnTo>
                  <a:lnTo>
                    <a:pt x="2055" y="4533"/>
                  </a:lnTo>
                  <a:lnTo>
                    <a:pt x="9" y="4533"/>
                  </a:lnTo>
                  <a:lnTo>
                    <a:pt x="9" y="4533"/>
                  </a:lnTo>
                  <a:lnTo>
                    <a:pt x="9" y="4533"/>
                  </a:lnTo>
                  <a:cubicBezTo>
                    <a:pt x="9" y="4533"/>
                    <a:pt x="9" y="4533"/>
                    <a:pt x="9" y="4533"/>
                  </a:cubicBezTo>
                  <a:lnTo>
                    <a:pt x="1600" y="4533"/>
                  </a:lnTo>
                  <a:lnTo>
                    <a:pt x="1600" y="4533"/>
                  </a:lnTo>
                  <a:cubicBezTo>
                    <a:pt x="1600" y="4533"/>
                    <a:pt x="1600" y="4533"/>
                    <a:pt x="1600" y="4533"/>
                  </a:cubicBezTo>
                  <a:lnTo>
                    <a:pt x="1600" y="4533"/>
                  </a:lnTo>
                  <a:lnTo>
                    <a:pt x="3192" y="5902"/>
                  </a:lnTo>
                  <a:lnTo>
                    <a:pt x="3419" y="5902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4328" y="6814"/>
                  </a:lnTo>
                  <a:lnTo>
                    <a:pt x="6147" y="6814"/>
                  </a:lnTo>
                  <a:lnTo>
                    <a:pt x="4783" y="6814"/>
                  </a:lnTo>
                  <a:lnTo>
                    <a:pt x="2964" y="6814"/>
                  </a:lnTo>
                  <a:lnTo>
                    <a:pt x="2964" y="6814"/>
                  </a:lnTo>
                  <a:lnTo>
                    <a:pt x="2964" y="6814"/>
                  </a:lnTo>
                  <a:cubicBezTo>
                    <a:pt x="2964" y="6814"/>
                    <a:pt x="2964" y="6814"/>
                    <a:pt x="2964" y="6814"/>
                  </a:cubicBezTo>
                  <a:cubicBezTo>
                    <a:pt x="2964" y="6814"/>
                    <a:pt x="2964" y="6814"/>
                    <a:pt x="2964" y="6814"/>
                  </a:cubicBezTo>
                  <a:lnTo>
                    <a:pt x="2964" y="6814"/>
                  </a:lnTo>
                  <a:lnTo>
                    <a:pt x="2964" y="6814"/>
                  </a:lnTo>
                  <a:lnTo>
                    <a:pt x="5238" y="6814"/>
                  </a:lnTo>
                  <a:lnTo>
                    <a:pt x="5238" y="5218"/>
                  </a:lnTo>
                  <a:lnTo>
                    <a:pt x="1828" y="5218"/>
                  </a:lnTo>
                  <a:lnTo>
                    <a:pt x="1828" y="5218"/>
                  </a:lnTo>
                  <a:lnTo>
                    <a:pt x="1828" y="5218"/>
                  </a:lnTo>
                  <a:cubicBezTo>
                    <a:pt x="1828" y="5218"/>
                    <a:pt x="1828" y="5218"/>
                    <a:pt x="1828" y="5218"/>
                  </a:cubicBezTo>
                  <a:cubicBezTo>
                    <a:pt x="1828" y="5218"/>
                    <a:pt x="1828" y="5218"/>
                    <a:pt x="1828" y="5218"/>
                  </a:cubicBezTo>
                  <a:lnTo>
                    <a:pt x="3647" y="5218"/>
                  </a:lnTo>
                  <a:lnTo>
                    <a:pt x="3647" y="3849"/>
                  </a:lnTo>
                  <a:lnTo>
                    <a:pt x="1600" y="3849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464" y="2025"/>
                  </a:lnTo>
                  <a:lnTo>
                    <a:pt x="464" y="2025"/>
                  </a:lnTo>
                  <a:lnTo>
                    <a:pt x="1600" y="2025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1600" y="3849"/>
                  </a:lnTo>
                  <a:lnTo>
                    <a:pt x="1600" y="5902"/>
                  </a:lnTo>
                  <a:lnTo>
                    <a:pt x="2737" y="7499"/>
                  </a:lnTo>
                  <a:lnTo>
                    <a:pt x="2737" y="5446"/>
                  </a:lnTo>
                  <a:cubicBezTo>
                    <a:pt x="2737" y="5446"/>
                    <a:pt x="2737" y="5446"/>
                    <a:pt x="2737" y="5446"/>
                  </a:cubicBezTo>
                  <a:lnTo>
                    <a:pt x="2737" y="5446"/>
                  </a:lnTo>
                  <a:lnTo>
                    <a:pt x="2737" y="5446"/>
                  </a:lnTo>
                  <a:lnTo>
                    <a:pt x="2737" y="8867"/>
                  </a:lnTo>
                  <a:lnTo>
                    <a:pt x="3874" y="10464"/>
                  </a:lnTo>
                  <a:lnTo>
                    <a:pt x="3874" y="8639"/>
                  </a:lnTo>
                  <a:lnTo>
                    <a:pt x="3874" y="8639"/>
                  </a:lnTo>
                  <a:cubicBezTo>
                    <a:pt x="3874" y="8639"/>
                    <a:pt x="3874" y="8639"/>
                    <a:pt x="3874" y="8639"/>
                  </a:cubicBezTo>
                  <a:lnTo>
                    <a:pt x="5238" y="8639"/>
                  </a:lnTo>
                  <a:lnTo>
                    <a:pt x="5238" y="8639"/>
                  </a:lnTo>
                  <a:lnTo>
                    <a:pt x="5238" y="8639"/>
                  </a:lnTo>
                  <a:lnTo>
                    <a:pt x="5238" y="10007"/>
                  </a:lnTo>
                  <a:lnTo>
                    <a:pt x="5238" y="12060"/>
                  </a:lnTo>
                  <a:lnTo>
                    <a:pt x="5238" y="10235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cubicBezTo>
                    <a:pt x="5238" y="7042"/>
                    <a:pt x="5238" y="7042"/>
                    <a:pt x="5238" y="7042"/>
                  </a:cubicBezTo>
                  <a:lnTo>
                    <a:pt x="5238" y="7042"/>
                  </a:lnTo>
                  <a:lnTo>
                    <a:pt x="5238" y="8867"/>
                  </a:lnTo>
                  <a:lnTo>
                    <a:pt x="5238" y="7270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5238" y="5218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3192" y="5218"/>
                  </a:lnTo>
                  <a:lnTo>
                    <a:pt x="3192" y="6814"/>
                  </a:lnTo>
                  <a:lnTo>
                    <a:pt x="5011" y="6814"/>
                  </a:lnTo>
                  <a:cubicBezTo>
                    <a:pt x="5011" y="6814"/>
                    <a:pt x="5011" y="6814"/>
                    <a:pt x="5011" y="6814"/>
                  </a:cubicBezTo>
                  <a:lnTo>
                    <a:pt x="5011" y="6814"/>
                  </a:lnTo>
                  <a:lnTo>
                    <a:pt x="5011" y="6814"/>
                  </a:lnTo>
                  <a:lnTo>
                    <a:pt x="5011" y="6814"/>
                  </a:lnTo>
                  <a:lnTo>
                    <a:pt x="1600" y="6814"/>
                  </a:lnTo>
                  <a:lnTo>
                    <a:pt x="1600" y="8411"/>
                  </a:lnTo>
                  <a:lnTo>
                    <a:pt x="3419" y="8411"/>
                  </a:ln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lnTo>
                    <a:pt x="3419" y="8411"/>
                  </a:lnTo>
                  <a:lnTo>
                    <a:pt x="3419" y="8411"/>
                  </a:lnTo>
                  <a:lnTo>
                    <a:pt x="2055" y="8411"/>
                  </a:lnTo>
                  <a:lnTo>
                    <a:pt x="691" y="10235"/>
                  </a:lnTo>
                  <a:lnTo>
                    <a:pt x="2737" y="10235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3419" y="9095"/>
                  </a:lnTo>
                  <a:lnTo>
                    <a:pt x="5466" y="9095"/>
                  </a:lnTo>
                  <a:lnTo>
                    <a:pt x="5466" y="7499"/>
                  </a:lnTo>
                  <a:lnTo>
                    <a:pt x="5466" y="7499"/>
                  </a:lnTo>
                  <a:cubicBezTo>
                    <a:pt x="5466" y="7499"/>
                    <a:pt x="5466" y="7499"/>
                    <a:pt x="6602" y="7499"/>
                  </a:cubicBezTo>
                  <a:lnTo>
                    <a:pt x="6602" y="7499"/>
                  </a:lnTo>
                  <a:lnTo>
                    <a:pt x="6602" y="7499"/>
                  </a:lnTo>
                  <a:lnTo>
                    <a:pt x="6602" y="7499"/>
                  </a:ln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4561" y="6130"/>
                  </a:lnTo>
                  <a:lnTo>
                    <a:pt x="22742" y="6130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2970" y="7499"/>
                  </a:lnTo>
                  <a:lnTo>
                    <a:pt x="20242" y="5218"/>
                  </a:lnTo>
                  <a:lnTo>
                    <a:pt x="18650" y="5218"/>
                  </a:lnTo>
                  <a:lnTo>
                    <a:pt x="20014" y="5218"/>
                  </a:ln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cubicBezTo>
                    <a:pt x="21152" y="5218"/>
                    <a:pt x="21152" y="5218"/>
                    <a:pt x="21152" y="5218"/>
                  </a:cubicBez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lnTo>
                    <a:pt x="20014" y="5218"/>
                  </a:lnTo>
                  <a:lnTo>
                    <a:pt x="20014" y="5218"/>
                  </a:lnTo>
                  <a:lnTo>
                    <a:pt x="17742" y="5218"/>
                  </a:lnTo>
                  <a:lnTo>
                    <a:pt x="18878" y="6814"/>
                  </a:lnTo>
                  <a:lnTo>
                    <a:pt x="22289" y="6814"/>
                  </a:lnTo>
                  <a:lnTo>
                    <a:pt x="22289" y="6814"/>
                  </a:lnTo>
                  <a:lnTo>
                    <a:pt x="22289" y="6814"/>
                  </a:lnTo>
                  <a:cubicBezTo>
                    <a:pt x="22289" y="6814"/>
                    <a:pt x="22289" y="6814"/>
                    <a:pt x="22289" y="6814"/>
                  </a:cubicBezTo>
                  <a:lnTo>
                    <a:pt x="20242" y="6814"/>
                  </a:lnTo>
                  <a:lnTo>
                    <a:pt x="20242" y="8183"/>
                  </a:lnTo>
                  <a:lnTo>
                    <a:pt x="22289" y="8183"/>
                  </a:lnTo>
                  <a:lnTo>
                    <a:pt x="22289" y="8183"/>
                  </a:lnTo>
                  <a:lnTo>
                    <a:pt x="22289" y="8183"/>
                  </a:lnTo>
                  <a:cubicBezTo>
                    <a:pt x="22289" y="8183"/>
                    <a:pt x="22289" y="8183"/>
                    <a:pt x="22289" y="8183"/>
                  </a:cubicBezTo>
                  <a:lnTo>
                    <a:pt x="22289" y="8183"/>
                  </a:lnTo>
                  <a:lnTo>
                    <a:pt x="23653" y="10007"/>
                  </a:lnTo>
                  <a:cubicBezTo>
                    <a:pt x="23653" y="10007"/>
                    <a:pt x="23653" y="10007"/>
                    <a:pt x="23653" y="10007"/>
                  </a:cubicBezTo>
                  <a:close/>
                </a:path>
              </a:pathLst>
            </a:custGeom>
            <a:solidFill>
              <a:srgbClr val="FFFFFF">
                <a:alpha val="678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53" name="Google Shape;1453;p9"/>
          <p:cNvSpPr/>
          <p:nvPr/>
        </p:nvSpPr>
        <p:spPr>
          <a:xfrm>
            <a:off x="9799560" y="32979"/>
            <a:ext cx="2299859" cy="2170548"/>
          </a:xfrm>
          <a:custGeom>
            <a:avLst/>
            <a:gdLst/>
            <a:ahLst/>
            <a:cxnLst/>
            <a:rect l="l" t="t" r="r" b="b"/>
            <a:pathLst>
              <a:path w="1577948" h="1489227" extrusionOk="0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noFill/>
          <a:ln w="14825" cap="flat" cmpd="sng">
            <a:solidFill>
              <a:srgbClr val="92B1D0">
                <a:alpha val="32940"/>
              </a:srgb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4" name="Google Shape;1454;p9"/>
          <p:cNvSpPr/>
          <p:nvPr/>
        </p:nvSpPr>
        <p:spPr>
          <a:xfrm>
            <a:off x="9496726" y="2317266"/>
            <a:ext cx="2142412" cy="2169876"/>
          </a:xfrm>
          <a:custGeom>
            <a:avLst/>
            <a:gdLst/>
            <a:ahLst/>
            <a:cxnLst/>
            <a:rect l="l" t="t" r="r" b="b"/>
            <a:pathLst>
              <a:path w="1988317" h="2013806" extrusionOk="0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E2D8BD">
              <a:alpha val="717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5" name="Google Shape;1455;p9"/>
          <p:cNvSpPr/>
          <p:nvPr/>
        </p:nvSpPr>
        <p:spPr>
          <a:xfrm>
            <a:off x="11546729" y="2513498"/>
            <a:ext cx="645273" cy="589633"/>
          </a:xfrm>
          <a:custGeom>
            <a:avLst/>
            <a:gdLst/>
            <a:ahLst/>
            <a:cxnLst/>
            <a:rect l="l" t="t" r="r" b="b"/>
            <a:pathLst>
              <a:path w="638884" h="583795" extrusionOk="0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92B1D0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6" name="Google Shape;1456;p9"/>
          <p:cNvSpPr/>
          <p:nvPr/>
        </p:nvSpPr>
        <p:spPr>
          <a:xfrm>
            <a:off x="11081148" y="4242838"/>
            <a:ext cx="937503" cy="842909"/>
          </a:xfrm>
          <a:custGeom>
            <a:avLst/>
            <a:gdLst/>
            <a:ahLst/>
            <a:cxnLst/>
            <a:rect l="l" t="t" r="r" b="b"/>
            <a:pathLst>
              <a:path w="928221" h="834563" extrusionOk="0">
                <a:moveTo>
                  <a:pt x="5692" y="386120"/>
                </a:moveTo>
                <a:lnTo>
                  <a:pt x="103449" y="388173"/>
                </a:lnTo>
                <a:lnTo>
                  <a:pt x="47750" y="331607"/>
                </a:lnTo>
                <a:cubicBezTo>
                  <a:pt x="40657" y="324653"/>
                  <a:pt x="40521" y="313244"/>
                  <a:pt x="47455" y="306126"/>
                </a:cubicBezTo>
                <a:cubicBezTo>
                  <a:pt x="47545" y="306028"/>
                  <a:pt x="47659" y="305930"/>
                  <a:pt x="47750" y="305834"/>
                </a:cubicBezTo>
                <a:cubicBezTo>
                  <a:pt x="54684" y="298718"/>
                  <a:pt x="66051" y="298585"/>
                  <a:pt x="73144" y="305542"/>
                </a:cubicBezTo>
                <a:cubicBezTo>
                  <a:pt x="73234" y="305638"/>
                  <a:pt x="73348" y="305736"/>
                  <a:pt x="73440" y="305834"/>
                </a:cubicBezTo>
                <a:lnTo>
                  <a:pt x="155736" y="389085"/>
                </a:lnTo>
                <a:lnTo>
                  <a:pt x="222118" y="390681"/>
                </a:lnTo>
                <a:lnTo>
                  <a:pt x="98674" y="263182"/>
                </a:lnTo>
                <a:cubicBezTo>
                  <a:pt x="92422" y="256869"/>
                  <a:pt x="92422" y="246687"/>
                  <a:pt x="98674" y="240373"/>
                </a:cubicBezTo>
                <a:cubicBezTo>
                  <a:pt x="104835" y="234076"/>
                  <a:pt x="114906" y="233971"/>
                  <a:pt x="121180" y="240143"/>
                </a:cubicBezTo>
                <a:cubicBezTo>
                  <a:pt x="121248" y="240218"/>
                  <a:pt x="121340" y="240296"/>
                  <a:pt x="121408" y="240373"/>
                </a:cubicBezTo>
                <a:lnTo>
                  <a:pt x="267358" y="391594"/>
                </a:lnTo>
                <a:lnTo>
                  <a:pt x="335560" y="393190"/>
                </a:lnTo>
                <a:lnTo>
                  <a:pt x="226438" y="282113"/>
                </a:lnTo>
                <a:cubicBezTo>
                  <a:pt x="220163" y="275941"/>
                  <a:pt x="220049" y="265832"/>
                  <a:pt x="226210" y="259535"/>
                </a:cubicBezTo>
                <a:cubicBezTo>
                  <a:pt x="226278" y="259457"/>
                  <a:pt x="226370" y="259380"/>
                  <a:pt x="226438" y="259304"/>
                </a:cubicBezTo>
                <a:cubicBezTo>
                  <a:pt x="230052" y="251595"/>
                  <a:pt x="239055" y="248080"/>
                  <a:pt x="246899" y="251321"/>
                </a:cubicBezTo>
                <a:lnTo>
                  <a:pt x="391485" y="308799"/>
                </a:lnTo>
                <a:lnTo>
                  <a:pt x="363523" y="246532"/>
                </a:lnTo>
                <a:lnTo>
                  <a:pt x="167784" y="170579"/>
                </a:lnTo>
                <a:cubicBezTo>
                  <a:pt x="159441" y="167402"/>
                  <a:pt x="155259" y="158051"/>
                  <a:pt x="158418" y="149689"/>
                </a:cubicBezTo>
                <a:cubicBezTo>
                  <a:pt x="158442" y="149659"/>
                  <a:pt x="158442" y="149627"/>
                  <a:pt x="158464" y="149596"/>
                </a:cubicBezTo>
                <a:cubicBezTo>
                  <a:pt x="161737" y="141289"/>
                  <a:pt x="171081" y="137206"/>
                  <a:pt x="179379" y="140472"/>
                </a:cubicBezTo>
                <a:lnTo>
                  <a:pt x="344881" y="204564"/>
                </a:lnTo>
                <a:lnTo>
                  <a:pt x="317601" y="144121"/>
                </a:lnTo>
                <a:lnTo>
                  <a:pt x="209160" y="100557"/>
                </a:lnTo>
                <a:cubicBezTo>
                  <a:pt x="200271" y="96864"/>
                  <a:pt x="195792" y="86870"/>
                  <a:pt x="198929" y="77749"/>
                </a:cubicBezTo>
                <a:cubicBezTo>
                  <a:pt x="202613" y="68835"/>
                  <a:pt x="212570" y="64337"/>
                  <a:pt x="221663" y="67485"/>
                </a:cubicBezTo>
                <a:lnTo>
                  <a:pt x="295322" y="97136"/>
                </a:lnTo>
                <a:lnTo>
                  <a:pt x="257811" y="7727"/>
                </a:lnTo>
                <a:cubicBezTo>
                  <a:pt x="256788" y="5323"/>
                  <a:pt x="256788" y="2604"/>
                  <a:pt x="257811" y="200"/>
                </a:cubicBezTo>
                <a:cubicBezTo>
                  <a:pt x="260175" y="1128"/>
                  <a:pt x="262176" y="2811"/>
                  <a:pt x="263494" y="4990"/>
                </a:cubicBezTo>
                <a:lnTo>
                  <a:pt x="310553" y="90750"/>
                </a:lnTo>
                <a:lnTo>
                  <a:pt x="331468" y="14341"/>
                </a:lnTo>
                <a:cubicBezTo>
                  <a:pt x="334060" y="4606"/>
                  <a:pt x="344041" y="-1169"/>
                  <a:pt x="353747" y="1438"/>
                </a:cubicBezTo>
                <a:cubicBezTo>
                  <a:pt x="353906" y="1479"/>
                  <a:pt x="354042" y="1523"/>
                  <a:pt x="354202" y="1568"/>
                </a:cubicBezTo>
                <a:cubicBezTo>
                  <a:pt x="364001" y="4333"/>
                  <a:pt x="369684" y="14535"/>
                  <a:pt x="366933" y="24359"/>
                </a:cubicBezTo>
                <a:cubicBezTo>
                  <a:pt x="366933" y="24363"/>
                  <a:pt x="366933" y="24370"/>
                  <a:pt x="366933" y="24377"/>
                </a:cubicBezTo>
                <a:lnTo>
                  <a:pt x="336015" y="138419"/>
                </a:lnTo>
                <a:lnTo>
                  <a:pt x="367843" y="196809"/>
                </a:lnTo>
                <a:lnTo>
                  <a:pt x="416720" y="25973"/>
                </a:lnTo>
                <a:cubicBezTo>
                  <a:pt x="419130" y="17493"/>
                  <a:pt x="427927" y="12576"/>
                  <a:pt x="436384" y="14993"/>
                </a:cubicBezTo>
                <a:cubicBezTo>
                  <a:pt x="436430" y="15003"/>
                  <a:pt x="436452" y="15014"/>
                  <a:pt x="436498" y="15025"/>
                </a:cubicBezTo>
                <a:cubicBezTo>
                  <a:pt x="444887" y="17167"/>
                  <a:pt x="449979" y="25732"/>
                  <a:pt x="447843" y="34155"/>
                </a:cubicBezTo>
                <a:cubicBezTo>
                  <a:pt x="447775" y="34394"/>
                  <a:pt x="447707" y="34631"/>
                  <a:pt x="447637" y="34869"/>
                </a:cubicBezTo>
                <a:lnTo>
                  <a:pt x="389894" y="236952"/>
                </a:lnTo>
                <a:lnTo>
                  <a:pt x="422631" y="296710"/>
                </a:lnTo>
                <a:lnTo>
                  <a:pt x="462415" y="145034"/>
                </a:lnTo>
                <a:cubicBezTo>
                  <a:pt x="464643" y="136773"/>
                  <a:pt x="472963" y="131743"/>
                  <a:pt x="481284" y="133630"/>
                </a:cubicBezTo>
                <a:cubicBezTo>
                  <a:pt x="489741" y="132932"/>
                  <a:pt x="497288" y="138910"/>
                  <a:pt x="498562" y="147315"/>
                </a:cubicBezTo>
                <a:lnTo>
                  <a:pt x="521296" y="301500"/>
                </a:lnTo>
                <a:lnTo>
                  <a:pt x="561080" y="246304"/>
                </a:lnTo>
                <a:lnTo>
                  <a:pt x="528570" y="38746"/>
                </a:lnTo>
                <a:cubicBezTo>
                  <a:pt x="527343" y="29965"/>
                  <a:pt x="533276" y="21786"/>
                  <a:pt x="541983" y="20271"/>
                </a:cubicBezTo>
                <a:cubicBezTo>
                  <a:pt x="550644" y="18796"/>
                  <a:pt x="558874" y="24646"/>
                  <a:pt x="560329" y="33338"/>
                </a:cubicBezTo>
                <a:cubicBezTo>
                  <a:pt x="560352" y="33468"/>
                  <a:pt x="560375" y="33598"/>
                  <a:pt x="560397" y="33728"/>
                </a:cubicBezTo>
                <a:lnTo>
                  <a:pt x="587906" y="209354"/>
                </a:lnTo>
                <a:lnTo>
                  <a:pt x="626780" y="155070"/>
                </a:lnTo>
                <a:lnTo>
                  <a:pt x="609957" y="39202"/>
                </a:lnTo>
                <a:cubicBezTo>
                  <a:pt x="608479" y="29235"/>
                  <a:pt x="615345" y="19952"/>
                  <a:pt x="625280" y="18467"/>
                </a:cubicBezTo>
                <a:cubicBezTo>
                  <a:pt x="625326" y="18460"/>
                  <a:pt x="625371" y="18453"/>
                  <a:pt x="625416" y="18447"/>
                </a:cubicBezTo>
                <a:cubicBezTo>
                  <a:pt x="635351" y="16964"/>
                  <a:pt x="644603" y="23841"/>
                  <a:pt x="646081" y="33808"/>
                </a:cubicBezTo>
                <a:cubicBezTo>
                  <a:pt x="646081" y="33858"/>
                  <a:pt x="646104" y="33906"/>
                  <a:pt x="646104" y="33956"/>
                </a:cubicBezTo>
                <a:lnTo>
                  <a:pt x="657471" y="112418"/>
                </a:lnTo>
                <a:lnTo>
                  <a:pt x="714760" y="33272"/>
                </a:lnTo>
                <a:cubicBezTo>
                  <a:pt x="716237" y="31101"/>
                  <a:pt x="718534" y="29623"/>
                  <a:pt x="721126" y="29167"/>
                </a:cubicBezTo>
                <a:cubicBezTo>
                  <a:pt x="721581" y="31685"/>
                  <a:pt x="721080" y="34280"/>
                  <a:pt x="719762" y="36465"/>
                </a:cubicBezTo>
                <a:lnTo>
                  <a:pt x="669066" y="120173"/>
                </a:lnTo>
                <a:lnTo>
                  <a:pt x="745679" y="100101"/>
                </a:lnTo>
                <a:cubicBezTo>
                  <a:pt x="755476" y="97357"/>
                  <a:pt x="765639" y="103100"/>
                  <a:pt x="768367" y="112929"/>
                </a:cubicBezTo>
                <a:cubicBezTo>
                  <a:pt x="768389" y="112988"/>
                  <a:pt x="768389" y="113045"/>
                  <a:pt x="768412" y="113102"/>
                </a:cubicBezTo>
                <a:cubicBezTo>
                  <a:pt x="771230" y="122773"/>
                  <a:pt x="765707" y="132909"/>
                  <a:pt x="756067" y="135742"/>
                </a:cubicBezTo>
                <a:cubicBezTo>
                  <a:pt x="755863" y="135801"/>
                  <a:pt x="755658" y="135858"/>
                  <a:pt x="755454" y="135911"/>
                </a:cubicBezTo>
                <a:lnTo>
                  <a:pt x="641785" y="165561"/>
                </a:lnTo>
                <a:lnTo>
                  <a:pt x="607457" y="222355"/>
                </a:lnTo>
                <a:lnTo>
                  <a:pt x="780688" y="179019"/>
                </a:lnTo>
                <a:cubicBezTo>
                  <a:pt x="789327" y="177000"/>
                  <a:pt x="798012" y="182262"/>
                  <a:pt x="800239" y="190879"/>
                </a:cubicBezTo>
                <a:cubicBezTo>
                  <a:pt x="802240" y="199551"/>
                  <a:pt x="797011" y="208252"/>
                  <a:pt x="788418" y="210494"/>
                </a:cubicBezTo>
                <a:lnTo>
                  <a:pt x="583814" y="261129"/>
                </a:lnTo>
                <a:lnTo>
                  <a:pt x="548575" y="319519"/>
                </a:lnTo>
                <a:lnTo>
                  <a:pt x="699073" y="280516"/>
                </a:lnTo>
                <a:cubicBezTo>
                  <a:pt x="707326" y="278418"/>
                  <a:pt x="715784" y="283110"/>
                  <a:pt x="718398" y="291236"/>
                </a:cubicBezTo>
                <a:cubicBezTo>
                  <a:pt x="723854" y="297985"/>
                  <a:pt x="722831" y="307896"/>
                  <a:pt x="716101" y="313374"/>
                </a:cubicBezTo>
                <a:cubicBezTo>
                  <a:pt x="715806" y="313607"/>
                  <a:pt x="715510" y="313833"/>
                  <a:pt x="715215" y="314045"/>
                </a:cubicBezTo>
                <a:lnTo>
                  <a:pt x="593134" y="410753"/>
                </a:lnTo>
                <a:lnTo>
                  <a:pt x="661336" y="417595"/>
                </a:lnTo>
                <a:lnTo>
                  <a:pt x="824792" y="285762"/>
                </a:lnTo>
                <a:cubicBezTo>
                  <a:pt x="831725" y="280154"/>
                  <a:pt x="841888" y="281255"/>
                  <a:pt x="847480" y="288223"/>
                </a:cubicBezTo>
                <a:cubicBezTo>
                  <a:pt x="847503" y="288239"/>
                  <a:pt x="847503" y="288255"/>
                  <a:pt x="847526" y="288271"/>
                </a:cubicBezTo>
                <a:cubicBezTo>
                  <a:pt x="853187" y="295189"/>
                  <a:pt x="852163" y="305391"/>
                  <a:pt x="845275" y="311061"/>
                </a:cubicBezTo>
                <a:cubicBezTo>
                  <a:pt x="845275" y="311068"/>
                  <a:pt x="845253" y="311073"/>
                  <a:pt x="845253" y="311080"/>
                </a:cubicBezTo>
                <a:lnTo>
                  <a:pt x="707031" y="422385"/>
                </a:lnTo>
                <a:lnTo>
                  <a:pt x="772958" y="429228"/>
                </a:lnTo>
                <a:lnTo>
                  <a:pt x="863893" y="356925"/>
                </a:lnTo>
                <a:cubicBezTo>
                  <a:pt x="871737" y="350618"/>
                  <a:pt x="883172" y="351877"/>
                  <a:pt x="889469" y="359735"/>
                </a:cubicBezTo>
                <a:cubicBezTo>
                  <a:pt x="889492" y="359787"/>
                  <a:pt x="889538" y="359837"/>
                  <a:pt x="889583" y="359890"/>
                </a:cubicBezTo>
                <a:cubicBezTo>
                  <a:pt x="895789" y="367848"/>
                  <a:pt x="894471" y="379327"/>
                  <a:pt x="886627" y="385664"/>
                </a:cubicBezTo>
                <a:lnTo>
                  <a:pt x="824337" y="434702"/>
                </a:lnTo>
                <a:lnTo>
                  <a:pt x="921410" y="444738"/>
                </a:lnTo>
                <a:cubicBezTo>
                  <a:pt x="924025" y="444977"/>
                  <a:pt x="926457" y="446197"/>
                  <a:pt x="928230" y="448159"/>
                </a:cubicBezTo>
                <a:cubicBezTo>
                  <a:pt x="926253" y="449819"/>
                  <a:pt x="923753" y="450711"/>
                  <a:pt x="921183" y="450668"/>
                </a:cubicBezTo>
                <a:lnTo>
                  <a:pt x="823428" y="448387"/>
                </a:lnTo>
                <a:lnTo>
                  <a:pt x="879126" y="504952"/>
                </a:lnTo>
                <a:cubicBezTo>
                  <a:pt x="886219" y="511906"/>
                  <a:pt x="886355" y="523315"/>
                  <a:pt x="879421" y="530434"/>
                </a:cubicBezTo>
                <a:cubicBezTo>
                  <a:pt x="879330" y="530532"/>
                  <a:pt x="879216" y="530630"/>
                  <a:pt x="879126" y="530726"/>
                </a:cubicBezTo>
                <a:cubicBezTo>
                  <a:pt x="872033" y="537831"/>
                  <a:pt x="860530" y="537831"/>
                  <a:pt x="853437" y="530726"/>
                </a:cubicBezTo>
                <a:lnTo>
                  <a:pt x="771140" y="447247"/>
                </a:lnTo>
                <a:lnTo>
                  <a:pt x="704757" y="445878"/>
                </a:lnTo>
                <a:lnTo>
                  <a:pt x="828202" y="573606"/>
                </a:lnTo>
                <a:cubicBezTo>
                  <a:pt x="834453" y="579919"/>
                  <a:pt x="834453" y="590101"/>
                  <a:pt x="828202" y="596414"/>
                </a:cubicBezTo>
                <a:cubicBezTo>
                  <a:pt x="821904" y="602677"/>
                  <a:pt x="811765" y="602677"/>
                  <a:pt x="805469" y="596414"/>
                </a:cubicBezTo>
                <a:lnTo>
                  <a:pt x="659517" y="445194"/>
                </a:lnTo>
                <a:lnTo>
                  <a:pt x="591315" y="443825"/>
                </a:lnTo>
                <a:lnTo>
                  <a:pt x="700437" y="554675"/>
                </a:lnTo>
                <a:cubicBezTo>
                  <a:pt x="706712" y="560847"/>
                  <a:pt x="706825" y="570955"/>
                  <a:pt x="700665" y="577253"/>
                </a:cubicBezTo>
                <a:cubicBezTo>
                  <a:pt x="700597" y="577330"/>
                  <a:pt x="700506" y="577408"/>
                  <a:pt x="700437" y="577483"/>
                </a:cubicBezTo>
                <a:cubicBezTo>
                  <a:pt x="696914" y="585281"/>
                  <a:pt x="687889" y="588903"/>
                  <a:pt x="679978" y="585694"/>
                </a:cubicBezTo>
                <a:lnTo>
                  <a:pt x="535617" y="528217"/>
                </a:lnTo>
                <a:lnTo>
                  <a:pt x="563353" y="588431"/>
                </a:lnTo>
                <a:lnTo>
                  <a:pt x="759091" y="664384"/>
                </a:lnTo>
                <a:cubicBezTo>
                  <a:pt x="767344" y="667440"/>
                  <a:pt x="771550" y="676620"/>
                  <a:pt x="768503" y="684893"/>
                </a:cubicBezTo>
                <a:cubicBezTo>
                  <a:pt x="768480" y="684975"/>
                  <a:pt x="768435" y="685057"/>
                  <a:pt x="768412" y="685139"/>
                </a:cubicBezTo>
                <a:cubicBezTo>
                  <a:pt x="765251" y="693501"/>
                  <a:pt x="755931" y="697702"/>
                  <a:pt x="747588" y="694527"/>
                </a:cubicBezTo>
                <a:cubicBezTo>
                  <a:pt x="747566" y="694516"/>
                  <a:pt x="747520" y="694502"/>
                  <a:pt x="747496" y="694491"/>
                </a:cubicBezTo>
                <a:lnTo>
                  <a:pt x="581995" y="630171"/>
                </a:lnTo>
                <a:lnTo>
                  <a:pt x="609276" y="690841"/>
                </a:lnTo>
                <a:lnTo>
                  <a:pt x="717715" y="734406"/>
                </a:lnTo>
                <a:cubicBezTo>
                  <a:pt x="726604" y="738098"/>
                  <a:pt x="731083" y="748093"/>
                  <a:pt x="727946" y="757214"/>
                </a:cubicBezTo>
                <a:cubicBezTo>
                  <a:pt x="724263" y="766125"/>
                  <a:pt x="714238" y="770548"/>
                  <a:pt x="705212" y="767250"/>
                </a:cubicBezTo>
                <a:lnTo>
                  <a:pt x="631554" y="737827"/>
                </a:lnTo>
                <a:lnTo>
                  <a:pt x="671339" y="827236"/>
                </a:lnTo>
                <a:cubicBezTo>
                  <a:pt x="672247" y="829663"/>
                  <a:pt x="672247" y="832336"/>
                  <a:pt x="671339" y="834763"/>
                </a:cubicBezTo>
                <a:cubicBezTo>
                  <a:pt x="668815" y="833892"/>
                  <a:pt x="666701" y="832101"/>
                  <a:pt x="665428" y="829745"/>
                </a:cubicBezTo>
                <a:lnTo>
                  <a:pt x="618368" y="743985"/>
                </a:lnTo>
                <a:lnTo>
                  <a:pt x="597454" y="820622"/>
                </a:lnTo>
                <a:cubicBezTo>
                  <a:pt x="594590" y="830368"/>
                  <a:pt x="584495" y="836038"/>
                  <a:pt x="574720" y="833395"/>
                </a:cubicBezTo>
                <a:cubicBezTo>
                  <a:pt x="565012" y="830523"/>
                  <a:pt x="559351" y="820396"/>
                  <a:pt x="561989" y="810586"/>
                </a:cubicBezTo>
                <a:lnTo>
                  <a:pt x="592907" y="696543"/>
                </a:lnTo>
                <a:lnTo>
                  <a:pt x="561080" y="638382"/>
                </a:lnTo>
                <a:lnTo>
                  <a:pt x="512202" y="809217"/>
                </a:lnTo>
                <a:cubicBezTo>
                  <a:pt x="509678" y="817773"/>
                  <a:pt x="500721" y="822668"/>
                  <a:pt x="492196" y="820166"/>
                </a:cubicBezTo>
                <a:cubicBezTo>
                  <a:pt x="483671" y="817634"/>
                  <a:pt x="478782" y="808659"/>
                  <a:pt x="481284" y="800094"/>
                </a:cubicBezTo>
                <a:lnTo>
                  <a:pt x="539028" y="598239"/>
                </a:lnTo>
                <a:lnTo>
                  <a:pt x="506291" y="538481"/>
                </a:lnTo>
                <a:lnTo>
                  <a:pt x="464915" y="688332"/>
                </a:lnTo>
                <a:cubicBezTo>
                  <a:pt x="462483" y="696550"/>
                  <a:pt x="454185" y="701518"/>
                  <a:pt x="445820" y="699737"/>
                </a:cubicBezTo>
                <a:cubicBezTo>
                  <a:pt x="437339" y="700551"/>
                  <a:pt x="429724" y="694518"/>
                  <a:pt x="428542" y="686052"/>
                </a:cubicBezTo>
                <a:lnTo>
                  <a:pt x="405808" y="532094"/>
                </a:lnTo>
                <a:lnTo>
                  <a:pt x="366251" y="588431"/>
                </a:lnTo>
                <a:lnTo>
                  <a:pt x="398533" y="796217"/>
                </a:lnTo>
                <a:cubicBezTo>
                  <a:pt x="399761" y="804998"/>
                  <a:pt x="393826" y="813177"/>
                  <a:pt x="385119" y="814691"/>
                </a:cubicBezTo>
                <a:cubicBezTo>
                  <a:pt x="376299" y="815921"/>
                  <a:pt x="368115" y="809838"/>
                  <a:pt x="366705" y="801006"/>
                </a:cubicBezTo>
                <a:lnTo>
                  <a:pt x="339198" y="625609"/>
                </a:lnTo>
                <a:lnTo>
                  <a:pt x="300550" y="679665"/>
                </a:lnTo>
                <a:lnTo>
                  <a:pt x="317145" y="795532"/>
                </a:lnTo>
                <a:cubicBezTo>
                  <a:pt x="318509" y="805525"/>
                  <a:pt x="311622" y="814762"/>
                  <a:pt x="301687" y="816288"/>
                </a:cubicBezTo>
                <a:cubicBezTo>
                  <a:pt x="291729" y="817650"/>
                  <a:pt x="282522" y="810746"/>
                  <a:pt x="280999" y="800778"/>
                </a:cubicBezTo>
                <a:lnTo>
                  <a:pt x="269633" y="722089"/>
                </a:lnTo>
                <a:lnTo>
                  <a:pt x="212343" y="801919"/>
                </a:lnTo>
                <a:cubicBezTo>
                  <a:pt x="210911" y="804092"/>
                  <a:pt x="208728" y="805641"/>
                  <a:pt x="206204" y="806252"/>
                </a:cubicBezTo>
                <a:cubicBezTo>
                  <a:pt x="205318" y="803823"/>
                  <a:pt x="205318" y="801155"/>
                  <a:pt x="206204" y="798726"/>
                </a:cubicBezTo>
                <a:lnTo>
                  <a:pt x="257811" y="715018"/>
                </a:lnTo>
                <a:lnTo>
                  <a:pt x="180970" y="735090"/>
                </a:lnTo>
                <a:cubicBezTo>
                  <a:pt x="171490" y="738012"/>
                  <a:pt x="161442" y="732670"/>
                  <a:pt x="158532" y="723156"/>
                </a:cubicBezTo>
                <a:cubicBezTo>
                  <a:pt x="158418" y="722805"/>
                  <a:pt x="158328" y="722447"/>
                  <a:pt x="158236" y="722089"/>
                </a:cubicBezTo>
                <a:cubicBezTo>
                  <a:pt x="155508" y="712261"/>
                  <a:pt x="161238" y="702070"/>
                  <a:pt x="171013" y="699328"/>
                </a:cubicBezTo>
                <a:cubicBezTo>
                  <a:pt x="171081" y="699312"/>
                  <a:pt x="171149" y="699296"/>
                  <a:pt x="171195" y="699280"/>
                </a:cubicBezTo>
                <a:lnTo>
                  <a:pt x="284864" y="669858"/>
                </a:lnTo>
                <a:lnTo>
                  <a:pt x="319192" y="613064"/>
                </a:lnTo>
                <a:lnTo>
                  <a:pt x="147552" y="656857"/>
                </a:lnTo>
                <a:cubicBezTo>
                  <a:pt x="139049" y="659126"/>
                  <a:pt x="130342" y="654056"/>
                  <a:pt x="128092" y="645535"/>
                </a:cubicBezTo>
                <a:cubicBezTo>
                  <a:pt x="128046" y="645432"/>
                  <a:pt x="128024" y="645329"/>
                  <a:pt x="128000" y="645224"/>
                </a:cubicBezTo>
                <a:cubicBezTo>
                  <a:pt x="125863" y="636541"/>
                  <a:pt x="131137" y="627762"/>
                  <a:pt x="139800" y="625616"/>
                </a:cubicBezTo>
                <a:cubicBezTo>
                  <a:pt x="139800" y="625614"/>
                  <a:pt x="139822" y="625611"/>
                  <a:pt x="139822" y="625609"/>
                </a:cubicBezTo>
                <a:lnTo>
                  <a:pt x="344426" y="574746"/>
                </a:lnTo>
                <a:lnTo>
                  <a:pt x="379663" y="516356"/>
                </a:lnTo>
                <a:lnTo>
                  <a:pt x="229166" y="555587"/>
                </a:lnTo>
                <a:cubicBezTo>
                  <a:pt x="220936" y="557567"/>
                  <a:pt x="212547" y="552918"/>
                  <a:pt x="209843" y="544867"/>
                </a:cubicBezTo>
                <a:cubicBezTo>
                  <a:pt x="204523" y="537666"/>
                  <a:pt x="205932" y="527516"/>
                  <a:pt x="213026" y="522058"/>
                </a:cubicBezTo>
                <a:lnTo>
                  <a:pt x="335106" y="425578"/>
                </a:lnTo>
                <a:lnTo>
                  <a:pt x="266905" y="418508"/>
                </a:lnTo>
                <a:lnTo>
                  <a:pt x="103449" y="550341"/>
                </a:lnTo>
                <a:cubicBezTo>
                  <a:pt x="96855" y="555988"/>
                  <a:pt x="86966" y="555211"/>
                  <a:pt x="81328" y="548605"/>
                </a:cubicBezTo>
                <a:cubicBezTo>
                  <a:pt x="81124" y="548354"/>
                  <a:pt x="80919" y="548097"/>
                  <a:pt x="80715" y="547832"/>
                </a:cubicBezTo>
                <a:cubicBezTo>
                  <a:pt x="75053" y="541094"/>
                  <a:pt x="75894" y="531020"/>
                  <a:pt x="82602" y="525334"/>
                </a:cubicBezTo>
                <a:cubicBezTo>
                  <a:pt x="82738" y="525229"/>
                  <a:pt x="82852" y="525124"/>
                  <a:pt x="82988" y="525024"/>
                </a:cubicBezTo>
                <a:lnTo>
                  <a:pt x="221209" y="413718"/>
                </a:lnTo>
                <a:lnTo>
                  <a:pt x="155281" y="406875"/>
                </a:lnTo>
                <a:lnTo>
                  <a:pt x="64346" y="479178"/>
                </a:lnTo>
                <a:cubicBezTo>
                  <a:pt x="56389" y="485277"/>
                  <a:pt x="45045" y="483968"/>
                  <a:pt x="38656" y="476213"/>
                </a:cubicBezTo>
                <a:cubicBezTo>
                  <a:pt x="32587" y="468221"/>
                  <a:pt x="33883" y="456837"/>
                  <a:pt x="41612" y="450440"/>
                </a:cubicBezTo>
                <a:lnTo>
                  <a:pt x="103902" y="401401"/>
                </a:lnTo>
                <a:lnTo>
                  <a:pt x="6830" y="391366"/>
                </a:lnTo>
                <a:cubicBezTo>
                  <a:pt x="4238" y="391030"/>
                  <a:pt x="1828" y="389824"/>
                  <a:pt x="9" y="387944"/>
                </a:cubicBezTo>
                <a:cubicBezTo>
                  <a:pt x="1668" y="386742"/>
                  <a:pt x="3647" y="386104"/>
                  <a:pt x="5692" y="386120"/>
                </a:cubicBezTo>
                <a:close/>
                <a:moveTo>
                  <a:pt x="402625" y="477354"/>
                </a:moveTo>
                <a:lnTo>
                  <a:pt x="423539" y="442913"/>
                </a:lnTo>
                <a:lnTo>
                  <a:pt x="405353" y="447475"/>
                </a:lnTo>
                <a:lnTo>
                  <a:pt x="420130" y="435842"/>
                </a:lnTo>
                <a:lnTo>
                  <a:pt x="380119" y="431737"/>
                </a:lnTo>
                <a:lnTo>
                  <a:pt x="283045" y="508373"/>
                </a:lnTo>
                <a:close/>
                <a:moveTo>
                  <a:pt x="484012" y="500162"/>
                </a:moveTo>
                <a:lnTo>
                  <a:pt x="464461" y="464581"/>
                </a:lnTo>
                <a:lnTo>
                  <a:pt x="459459" y="482828"/>
                </a:lnTo>
                <a:lnTo>
                  <a:pt x="456731" y="464125"/>
                </a:lnTo>
                <a:lnTo>
                  <a:pt x="433998" y="496969"/>
                </a:lnTo>
                <a:lnTo>
                  <a:pt x="451957" y="619223"/>
                </a:lnTo>
                <a:close/>
                <a:moveTo>
                  <a:pt x="544711" y="441544"/>
                </a:moveTo>
                <a:lnTo>
                  <a:pt x="504472" y="441544"/>
                </a:lnTo>
                <a:lnTo>
                  <a:pt x="517658" y="454773"/>
                </a:lnTo>
                <a:lnTo>
                  <a:pt x="500152" y="447931"/>
                </a:lnTo>
                <a:lnTo>
                  <a:pt x="516521" y="484881"/>
                </a:lnTo>
                <a:lnTo>
                  <a:pt x="631554" y="530498"/>
                </a:lnTo>
                <a:close/>
                <a:moveTo>
                  <a:pt x="524478" y="359206"/>
                </a:moveTo>
                <a:lnTo>
                  <a:pt x="503335" y="393875"/>
                </a:lnTo>
                <a:lnTo>
                  <a:pt x="521750" y="389085"/>
                </a:lnTo>
                <a:lnTo>
                  <a:pt x="506974" y="400717"/>
                </a:lnTo>
                <a:lnTo>
                  <a:pt x="546984" y="404823"/>
                </a:lnTo>
                <a:lnTo>
                  <a:pt x="644285" y="327958"/>
                </a:lnTo>
                <a:close/>
                <a:moveTo>
                  <a:pt x="443092" y="336397"/>
                </a:moveTo>
                <a:lnTo>
                  <a:pt x="462642" y="371750"/>
                </a:lnTo>
                <a:lnTo>
                  <a:pt x="467643" y="353732"/>
                </a:lnTo>
                <a:lnTo>
                  <a:pt x="470371" y="372207"/>
                </a:lnTo>
                <a:lnTo>
                  <a:pt x="493105" y="339590"/>
                </a:lnTo>
                <a:lnTo>
                  <a:pt x="475146" y="217109"/>
                </a:lnTo>
                <a:close/>
                <a:moveTo>
                  <a:pt x="382391" y="395015"/>
                </a:moveTo>
                <a:lnTo>
                  <a:pt x="422631" y="395015"/>
                </a:lnTo>
                <a:lnTo>
                  <a:pt x="409445" y="381558"/>
                </a:lnTo>
                <a:lnTo>
                  <a:pt x="426950" y="388629"/>
                </a:lnTo>
                <a:lnTo>
                  <a:pt x="410581" y="351679"/>
                </a:lnTo>
                <a:lnTo>
                  <a:pt x="295548" y="306062"/>
                </a:lnTo>
                <a:close/>
              </a:path>
            </a:pathLst>
          </a:custGeom>
          <a:solidFill>
            <a:srgbClr val="92B1D0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7" name="Google Shape;1457;p9"/>
          <p:cNvSpPr/>
          <p:nvPr/>
        </p:nvSpPr>
        <p:spPr>
          <a:xfrm>
            <a:off x="9342277" y="4600885"/>
            <a:ext cx="1321448" cy="1380247"/>
          </a:xfrm>
          <a:custGeom>
            <a:avLst/>
            <a:gdLst/>
            <a:ahLst/>
            <a:cxnLst/>
            <a:rect l="l" t="t" r="r" b="b"/>
            <a:pathLst>
              <a:path w="1308364" h="1366581" extrusionOk="0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92B1D0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8" name="Google Shape;1458;p9"/>
          <p:cNvSpPr/>
          <p:nvPr/>
        </p:nvSpPr>
        <p:spPr>
          <a:xfrm rot="2101268">
            <a:off x="10490716" y="5122793"/>
            <a:ext cx="1602423" cy="1622966"/>
          </a:xfrm>
          <a:custGeom>
            <a:avLst/>
            <a:gdLst/>
            <a:ahLst/>
            <a:cxnLst/>
            <a:rect l="l" t="t" r="r" b="b"/>
            <a:pathLst>
              <a:path w="1988317" h="2013806" extrusionOk="0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noFill/>
          <a:ln w="14825" cap="flat" cmpd="sng">
            <a:solidFill>
              <a:srgbClr val="E2D8BD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9" name="Google Shape;1459;p9"/>
          <p:cNvSpPr/>
          <p:nvPr/>
        </p:nvSpPr>
        <p:spPr>
          <a:xfrm>
            <a:off x="2282116" y="5709429"/>
            <a:ext cx="165247" cy="165790"/>
          </a:xfrm>
          <a:custGeom>
            <a:avLst/>
            <a:gdLst/>
            <a:ahLst/>
            <a:cxnLst/>
            <a:rect l="l" t="t" r="r" b="b"/>
            <a:pathLst>
              <a:path w="107303" h="107656" extrusionOk="0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0" name="Google Shape;1460;p9"/>
          <p:cNvSpPr/>
          <p:nvPr/>
        </p:nvSpPr>
        <p:spPr>
          <a:xfrm>
            <a:off x="3023302" y="6135027"/>
            <a:ext cx="132337" cy="132773"/>
          </a:xfrm>
          <a:custGeom>
            <a:avLst/>
            <a:gdLst/>
            <a:ahLst/>
            <a:cxnLst/>
            <a:rect l="l" t="t" r="r" b="b"/>
            <a:pathLst>
              <a:path w="85933" h="86216" extrusionOk="0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6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1" name="Google Shape;1461;p9"/>
          <p:cNvSpPr/>
          <p:nvPr/>
        </p:nvSpPr>
        <p:spPr>
          <a:xfrm>
            <a:off x="1033352" y="5752250"/>
            <a:ext cx="54615" cy="54795"/>
          </a:xfrm>
          <a:custGeom>
            <a:avLst/>
            <a:gdLst/>
            <a:ahLst/>
            <a:cxnLst/>
            <a:rect l="l" t="t" r="r" b="b"/>
            <a:pathLst>
              <a:path w="35464" h="35581" extrusionOk="0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8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2" name="Google Shape;1462;p9"/>
          <p:cNvSpPr/>
          <p:nvPr/>
        </p:nvSpPr>
        <p:spPr>
          <a:xfrm>
            <a:off x="3050980" y="5706204"/>
            <a:ext cx="32908" cy="33018"/>
          </a:xfrm>
          <a:custGeom>
            <a:avLst/>
            <a:gdLst/>
            <a:ahLst/>
            <a:cxnLst/>
            <a:rect l="l" t="t" r="r" b="b"/>
            <a:pathLst>
              <a:path w="21369" h="21440" extrusionOk="0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7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3" name="Google Shape;1463;p9"/>
          <p:cNvSpPr/>
          <p:nvPr/>
        </p:nvSpPr>
        <p:spPr>
          <a:xfrm>
            <a:off x="5243169" y="6422219"/>
            <a:ext cx="49014" cy="49174"/>
          </a:xfrm>
          <a:custGeom>
            <a:avLst/>
            <a:gdLst/>
            <a:ahLst/>
            <a:cxnLst/>
            <a:rect l="l" t="t" r="r" b="b"/>
            <a:pathLst>
              <a:path w="31827" h="31931" extrusionOk="0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4" name="Google Shape;1464;p9"/>
          <p:cNvSpPr/>
          <p:nvPr/>
        </p:nvSpPr>
        <p:spPr>
          <a:xfrm>
            <a:off x="1761531" y="6229077"/>
            <a:ext cx="44463" cy="44608"/>
          </a:xfrm>
          <a:custGeom>
            <a:avLst/>
            <a:gdLst/>
            <a:ahLst/>
            <a:cxnLst/>
            <a:rect l="l" t="t" r="r" b="b"/>
            <a:pathLst>
              <a:path w="28872" h="28966" extrusionOk="0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5" name="Google Shape;1465;p9"/>
          <p:cNvSpPr/>
          <p:nvPr/>
        </p:nvSpPr>
        <p:spPr>
          <a:xfrm>
            <a:off x="542169" y="39059"/>
            <a:ext cx="257323" cy="258169"/>
          </a:xfrm>
          <a:custGeom>
            <a:avLst/>
            <a:gdLst/>
            <a:ahLst/>
            <a:cxnLst/>
            <a:rect l="l" t="t" r="r" b="b"/>
            <a:pathLst>
              <a:path w="167093" h="167642" extrusionOk="0">
                <a:moveTo>
                  <a:pt x="9" y="83907"/>
                </a:moveTo>
                <a:cubicBezTo>
                  <a:pt x="9" y="130186"/>
                  <a:pt x="37315" y="167706"/>
                  <a:pt x="83442" y="167842"/>
                </a:cubicBezTo>
                <a:cubicBezTo>
                  <a:pt x="129637" y="167842"/>
                  <a:pt x="167102" y="130254"/>
                  <a:pt x="167102" y="83907"/>
                </a:cubicBezTo>
                <a:cubicBezTo>
                  <a:pt x="167102" y="37674"/>
                  <a:pt x="129750" y="200"/>
                  <a:pt x="83669" y="200"/>
                </a:cubicBezTo>
                <a:cubicBezTo>
                  <a:pt x="83601" y="200"/>
                  <a:pt x="83510" y="200"/>
                  <a:pt x="83442" y="200"/>
                </a:cubicBezTo>
                <a:cubicBezTo>
                  <a:pt x="37360" y="200"/>
                  <a:pt x="9" y="37674"/>
                  <a:pt x="9" y="83907"/>
                </a:cubicBezTo>
                <a:close/>
              </a:path>
            </a:pathLst>
          </a:custGeom>
          <a:solidFill>
            <a:srgbClr val="D7CA91">
              <a:alpha val="9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6" name="Google Shape;1466;p9"/>
          <p:cNvSpPr/>
          <p:nvPr/>
        </p:nvSpPr>
        <p:spPr>
          <a:xfrm>
            <a:off x="893214" y="168411"/>
            <a:ext cx="34313" cy="34773"/>
          </a:xfrm>
          <a:custGeom>
            <a:avLst/>
            <a:gdLst/>
            <a:ahLst/>
            <a:cxnLst/>
            <a:rect l="l" t="t" r="r" b="b"/>
            <a:pathLst>
              <a:path w="22281" h="22580" extrusionOk="0">
                <a:moveTo>
                  <a:pt x="9" y="11604"/>
                </a:moveTo>
                <a:cubicBezTo>
                  <a:pt x="9" y="17785"/>
                  <a:pt x="4987" y="22780"/>
                  <a:pt x="11148" y="22780"/>
                </a:cubicBezTo>
                <a:cubicBezTo>
                  <a:pt x="17309" y="22780"/>
                  <a:pt x="22288" y="17785"/>
                  <a:pt x="22288" y="11604"/>
                </a:cubicBezTo>
                <a:cubicBezTo>
                  <a:pt x="22424" y="5423"/>
                  <a:pt x="17536" y="337"/>
                  <a:pt x="11375" y="200"/>
                </a:cubicBezTo>
                <a:cubicBezTo>
                  <a:pt x="11307" y="200"/>
                  <a:pt x="11216" y="200"/>
                  <a:pt x="11148" y="200"/>
                </a:cubicBezTo>
                <a:cubicBezTo>
                  <a:pt x="4987" y="200"/>
                  <a:pt x="9" y="5195"/>
                  <a:pt x="9" y="11376"/>
                </a:cubicBezTo>
                <a:cubicBezTo>
                  <a:pt x="9" y="11444"/>
                  <a:pt x="9" y="11536"/>
                  <a:pt x="9" y="11604"/>
                </a:cubicBezTo>
                <a:close/>
              </a:path>
            </a:pathLst>
          </a:custGeom>
          <a:solidFill>
            <a:srgbClr val="C5A57E">
              <a:alpha val="8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7" name="Google Shape;1467;p9"/>
          <p:cNvSpPr/>
          <p:nvPr/>
        </p:nvSpPr>
        <p:spPr>
          <a:xfrm>
            <a:off x="335817" y="345211"/>
            <a:ext cx="49014" cy="49174"/>
          </a:xfrm>
          <a:custGeom>
            <a:avLst/>
            <a:gdLst/>
            <a:ahLst/>
            <a:cxnLst/>
            <a:rect l="l" t="t" r="r" b="b"/>
            <a:pathLst>
              <a:path w="31827" h="31931" extrusionOk="0">
                <a:moveTo>
                  <a:pt x="9" y="16166"/>
                </a:moveTo>
                <a:cubicBezTo>
                  <a:pt x="9" y="24993"/>
                  <a:pt x="7124" y="32132"/>
                  <a:pt x="15922" y="32132"/>
                </a:cubicBezTo>
                <a:cubicBezTo>
                  <a:pt x="24720" y="32132"/>
                  <a:pt x="31836" y="24993"/>
                  <a:pt x="31836" y="16166"/>
                </a:cubicBezTo>
                <a:cubicBezTo>
                  <a:pt x="31836" y="7339"/>
                  <a:pt x="24720" y="200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8" name="Google Shape;1468;p9"/>
          <p:cNvSpPr/>
          <p:nvPr/>
        </p:nvSpPr>
        <p:spPr>
          <a:xfrm>
            <a:off x="126313" y="94245"/>
            <a:ext cx="155794" cy="156658"/>
          </a:xfrm>
          <a:custGeom>
            <a:avLst/>
            <a:gdLst/>
            <a:ahLst/>
            <a:cxnLst/>
            <a:rect l="l" t="t" r="r" b="b"/>
            <a:pathLst>
              <a:path w="101165" h="101726" extrusionOk="0">
                <a:moveTo>
                  <a:pt x="9" y="51063"/>
                </a:moveTo>
                <a:cubicBezTo>
                  <a:pt x="-127" y="79026"/>
                  <a:pt x="22379" y="101789"/>
                  <a:pt x="50251" y="101926"/>
                </a:cubicBezTo>
                <a:cubicBezTo>
                  <a:pt x="50319" y="101926"/>
                  <a:pt x="50410" y="101926"/>
                  <a:pt x="50478" y="101926"/>
                </a:cubicBezTo>
                <a:cubicBezTo>
                  <a:pt x="78486" y="101926"/>
                  <a:pt x="101175" y="79163"/>
                  <a:pt x="101175" y="51063"/>
                </a:cubicBezTo>
                <a:cubicBezTo>
                  <a:pt x="101175" y="22963"/>
                  <a:pt x="78486" y="200"/>
                  <a:pt x="50478" y="200"/>
                </a:cubicBezTo>
                <a:cubicBezTo>
                  <a:pt x="22607" y="200"/>
                  <a:pt x="9" y="22872"/>
                  <a:pt x="9" y="50835"/>
                </a:cubicBezTo>
                <a:cubicBezTo>
                  <a:pt x="9" y="50903"/>
                  <a:pt x="9" y="50994"/>
                  <a:pt x="9" y="51063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9" name="Google Shape;1469;p9"/>
          <p:cNvSpPr/>
          <p:nvPr/>
        </p:nvSpPr>
        <p:spPr>
          <a:xfrm>
            <a:off x="1032651" y="5997943"/>
            <a:ext cx="110631" cy="110996"/>
          </a:xfrm>
          <a:custGeom>
            <a:avLst/>
            <a:gdLst/>
            <a:ahLst/>
            <a:cxnLst/>
            <a:rect l="l" t="t" r="r" b="b"/>
            <a:pathLst>
              <a:path w="71838" h="72075" extrusionOk="0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0" name="Google Shape;1470;p9"/>
          <p:cNvSpPr/>
          <p:nvPr/>
        </p:nvSpPr>
        <p:spPr>
          <a:xfrm>
            <a:off x="5647071" y="6283630"/>
            <a:ext cx="141789" cy="140522"/>
          </a:xfrm>
          <a:custGeom>
            <a:avLst/>
            <a:gdLst/>
            <a:ahLst/>
            <a:cxnLst/>
            <a:rect l="l" t="t" r="r" b="b"/>
            <a:pathLst>
              <a:path w="92071" h="91248" extrusionOk="0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8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1" name="Google Shape;1471;p9"/>
          <p:cNvSpPr/>
          <p:nvPr/>
        </p:nvSpPr>
        <p:spPr>
          <a:xfrm>
            <a:off x="4793909" y="6295139"/>
            <a:ext cx="38720" cy="39215"/>
          </a:xfrm>
          <a:custGeom>
            <a:avLst/>
            <a:gdLst/>
            <a:ahLst/>
            <a:cxnLst/>
            <a:rect l="l" t="t" r="r" b="b"/>
            <a:pathLst>
              <a:path w="25143" h="25464" extrusionOk="0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2" name="Google Shape;1472;p9"/>
          <p:cNvSpPr/>
          <p:nvPr/>
        </p:nvSpPr>
        <p:spPr>
          <a:xfrm>
            <a:off x="3776596" y="6261198"/>
            <a:ext cx="70801" cy="71022"/>
          </a:xfrm>
          <a:custGeom>
            <a:avLst/>
            <a:gdLst/>
            <a:ahLst/>
            <a:cxnLst/>
            <a:rect l="l" t="t" r="r" b="b"/>
            <a:pathLst>
              <a:path w="45975" h="46118" extrusionOk="0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9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3" name="Google Shape;1473;p9"/>
          <p:cNvSpPr/>
          <p:nvPr/>
        </p:nvSpPr>
        <p:spPr>
          <a:xfrm>
            <a:off x="526717" y="6156155"/>
            <a:ext cx="165333" cy="166351"/>
          </a:xfrm>
          <a:custGeom>
            <a:avLst/>
            <a:gdLst/>
            <a:ahLst/>
            <a:cxnLst/>
            <a:rect l="l" t="t" r="r" b="b"/>
            <a:pathLst>
              <a:path w="107359" h="108020" extrusionOk="0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4" name="Google Shape;1474;p9"/>
          <p:cNvSpPr/>
          <p:nvPr/>
        </p:nvSpPr>
        <p:spPr>
          <a:xfrm>
            <a:off x="1326418" y="2777035"/>
            <a:ext cx="22747" cy="22812"/>
          </a:xfrm>
          <a:custGeom>
            <a:avLst/>
            <a:gdLst/>
            <a:ahLst/>
            <a:cxnLst/>
            <a:rect l="l" t="t" r="r" b="b"/>
            <a:pathLst>
              <a:path w="14771" h="14813" extrusionOk="0">
                <a:moveTo>
                  <a:pt x="347" y="9887"/>
                </a:moveTo>
                <a:cubicBezTo>
                  <a:pt x="1643" y="13756"/>
                  <a:pt x="5780" y="15879"/>
                  <a:pt x="9668" y="14677"/>
                </a:cubicBezTo>
                <a:cubicBezTo>
                  <a:pt x="13532" y="13375"/>
                  <a:pt x="15647" y="9226"/>
                  <a:pt x="14442" y="5326"/>
                </a:cubicBezTo>
                <a:cubicBezTo>
                  <a:pt x="13146" y="1457"/>
                  <a:pt x="9008" y="-666"/>
                  <a:pt x="5121" y="536"/>
                </a:cubicBezTo>
                <a:cubicBezTo>
                  <a:pt x="1256" y="1838"/>
                  <a:pt x="-858" y="5987"/>
                  <a:pt x="347" y="9887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5" name="Google Shape;1475;p9"/>
          <p:cNvSpPr/>
          <p:nvPr/>
        </p:nvSpPr>
        <p:spPr>
          <a:xfrm>
            <a:off x="599630" y="6557533"/>
            <a:ext cx="137342" cy="137787"/>
          </a:xfrm>
          <a:custGeom>
            <a:avLst/>
            <a:gdLst/>
            <a:ahLst/>
            <a:cxnLst/>
            <a:rect l="l" t="t" r="r" b="b"/>
            <a:pathLst>
              <a:path w="89183" h="89472" extrusionOk="0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8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6" name="Google Shape;1476;p9"/>
          <p:cNvSpPr/>
          <p:nvPr/>
        </p:nvSpPr>
        <p:spPr>
          <a:xfrm>
            <a:off x="1005926" y="4060121"/>
            <a:ext cx="55865" cy="55762"/>
          </a:xfrm>
          <a:custGeom>
            <a:avLst/>
            <a:gdLst/>
            <a:ahLst/>
            <a:cxnLst/>
            <a:rect l="l" t="t" r="r" b="b"/>
            <a:pathLst>
              <a:path w="36276" h="36209" extrusionOk="0">
                <a:moveTo>
                  <a:pt x="983" y="23942"/>
                </a:moveTo>
                <a:cubicBezTo>
                  <a:pt x="3802" y="33223"/>
                  <a:pt x="13577" y="38464"/>
                  <a:pt x="22807" y="35647"/>
                </a:cubicBezTo>
                <a:cubicBezTo>
                  <a:pt x="23125" y="35556"/>
                  <a:pt x="23421" y="35456"/>
                  <a:pt x="23716" y="35346"/>
                </a:cubicBezTo>
                <a:cubicBezTo>
                  <a:pt x="33083" y="32479"/>
                  <a:pt x="38357" y="22539"/>
                  <a:pt x="35515" y="13140"/>
                </a:cubicBezTo>
                <a:cubicBezTo>
                  <a:pt x="35447" y="12939"/>
                  <a:pt x="35379" y="12739"/>
                  <a:pt x="35311" y="12538"/>
                </a:cubicBezTo>
                <a:cubicBezTo>
                  <a:pt x="32174" y="3095"/>
                  <a:pt x="22011" y="-2014"/>
                  <a:pt x="12600" y="1124"/>
                </a:cubicBezTo>
                <a:cubicBezTo>
                  <a:pt x="12600" y="1129"/>
                  <a:pt x="12577" y="1131"/>
                  <a:pt x="12577" y="1134"/>
                </a:cubicBezTo>
                <a:cubicBezTo>
                  <a:pt x="3211" y="4001"/>
                  <a:pt x="-2064" y="13941"/>
                  <a:pt x="778" y="23340"/>
                </a:cubicBezTo>
                <a:cubicBezTo>
                  <a:pt x="846" y="23541"/>
                  <a:pt x="915" y="23741"/>
                  <a:pt x="983" y="23942"/>
                </a:cubicBezTo>
                <a:close/>
              </a:path>
            </a:pathLst>
          </a:custGeom>
          <a:solidFill>
            <a:srgbClr val="D7CA91">
              <a:alpha val="729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7" name="Google Shape;1477;p9"/>
          <p:cNvSpPr/>
          <p:nvPr/>
        </p:nvSpPr>
        <p:spPr>
          <a:xfrm>
            <a:off x="601935" y="3459307"/>
            <a:ext cx="35549" cy="35540"/>
          </a:xfrm>
          <a:custGeom>
            <a:avLst/>
            <a:gdLst/>
            <a:ahLst/>
            <a:cxnLst/>
            <a:rect l="l" t="t" r="r" b="b"/>
            <a:pathLst>
              <a:path w="23084" h="23078" extrusionOk="0">
                <a:moveTo>
                  <a:pt x="556" y="15347"/>
                </a:moveTo>
                <a:cubicBezTo>
                  <a:pt x="2466" y="21345"/>
                  <a:pt x="8877" y="24652"/>
                  <a:pt x="14856" y="22732"/>
                </a:cubicBezTo>
                <a:cubicBezTo>
                  <a:pt x="14924" y="22705"/>
                  <a:pt x="15015" y="22675"/>
                  <a:pt x="15106" y="22645"/>
                </a:cubicBezTo>
                <a:cubicBezTo>
                  <a:pt x="21062" y="20684"/>
                  <a:pt x="24404" y="14313"/>
                  <a:pt x="22608" y="8276"/>
                </a:cubicBezTo>
                <a:cubicBezTo>
                  <a:pt x="20653" y="2175"/>
                  <a:pt x="14151" y="-1192"/>
                  <a:pt x="8058" y="749"/>
                </a:cubicBezTo>
                <a:cubicBezTo>
                  <a:pt x="1966" y="2711"/>
                  <a:pt x="-1376" y="9238"/>
                  <a:pt x="556" y="15347"/>
                </a:cubicBezTo>
                <a:close/>
              </a:path>
            </a:pathLst>
          </a:custGeom>
          <a:solidFill>
            <a:srgbClr val="ADA183">
              <a:alpha val="86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8" name="Google Shape;1478;p9"/>
          <p:cNvSpPr/>
          <p:nvPr/>
        </p:nvSpPr>
        <p:spPr>
          <a:xfrm>
            <a:off x="652343" y="6326089"/>
            <a:ext cx="51815" cy="51984"/>
          </a:xfrm>
          <a:custGeom>
            <a:avLst/>
            <a:gdLst/>
            <a:ahLst/>
            <a:cxnLst/>
            <a:rect l="l" t="t" r="r" b="b"/>
            <a:pathLst>
              <a:path w="33646" h="33756" extrusionOk="0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9" name="Google Shape;1479;p9"/>
          <p:cNvSpPr/>
          <p:nvPr/>
        </p:nvSpPr>
        <p:spPr>
          <a:xfrm>
            <a:off x="3594128" y="6397732"/>
            <a:ext cx="110580" cy="110849"/>
          </a:xfrm>
          <a:custGeom>
            <a:avLst/>
            <a:gdLst/>
            <a:ahLst/>
            <a:cxnLst/>
            <a:rect l="l" t="t" r="r" b="b"/>
            <a:pathLst>
              <a:path w="71805" h="71980" extrusionOk="0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0" name="Google Shape;1480;p9"/>
          <p:cNvSpPr/>
          <p:nvPr/>
        </p:nvSpPr>
        <p:spPr>
          <a:xfrm>
            <a:off x="638245" y="1164860"/>
            <a:ext cx="158911" cy="159425"/>
          </a:xfrm>
          <a:custGeom>
            <a:avLst/>
            <a:gdLst/>
            <a:ahLst/>
            <a:cxnLst/>
            <a:rect l="l" t="t" r="r" b="b"/>
            <a:pathLst>
              <a:path w="103189" h="103523" extrusionOk="0">
                <a:moveTo>
                  <a:pt x="2456" y="67737"/>
                </a:moveTo>
                <a:cubicBezTo>
                  <a:pt x="11254" y="94948"/>
                  <a:pt x="40308" y="109933"/>
                  <a:pt x="67475" y="101266"/>
                </a:cubicBezTo>
                <a:cubicBezTo>
                  <a:pt x="94596" y="92462"/>
                  <a:pt x="109464" y="63267"/>
                  <a:pt x="100666" y="36056"/>
                </a:cubicBezTo>
                <a:cubicBezTo>
                  <a:pt x="100666" y="36056"/>
                  <a:pt x="100666" y="36033"/>
                  <a:pt x="100666" y="36033"/>
                </a:cubicBezTo>
                <a:cubicBezTo>
                  <a:pt x="92004" y="8914"/>
                  <a:pt x="63087" y="-6003"/>
                  <a:pt x="36056" y="2665"/>
                </a:cubicBezTo>
                <a:cubicBezTo>
                  <a:pt x="35988" y="2687"/>
                  <a:pt x="35943" y="2710"/>
                  <a:pt x="35875" y="2733"/>
                </a:cubicBezTo>
                <a:cubicBezTo>
                  <a:pt x="8776" y="11446"/>
                  <a:pt x="-6183" y="40527"/>
                  <a:pt x="2456" y="67737"/>
                </a:cubicBezTo>
                <a:close/>
              </a:path>
            </a:pathLst>
          </a:custGeom>
          <a:solidFill>
            <a:srgbClr val="C5A57E">
              <a:alpha val="768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1" name="Google Shape;1481;p9"/>
          <p:cNvSpPr/>
          <p:nvPr/>
        </p:nvSpPr>
        <p:spPr>
          <a:xfrm>
            <a:off x="646583" y="2808477"/>
            <a:ext cx="173960" cy="174450"/>
          </a:xfrm>
          <a:custGeom>
            <a:avLst/>
            <a:gdLst/>
            <a:ahLst/>
            <a:cxnLst/>
            <a:rect l="l" t="t" r="r" b="b"/>
            <a:pathLst>
              <a:path w="112961" h="113279" extrusionOk="0">
                <a:moveTo>
                  <a:pt x="2730" y="74104"/>
                </a:moveTo>
                <a:cubicBezTo>
                  <a:pt x="12278" y="103830"/>
                  <a:pt x="43969" y="120236"/>
                  <a:pt x="73659" y="110825"/>
                </a:cubicBezTo>
                <a:cubicBezTo>
                  <a:pt x="103395" y="101239"/>
                  <a:pt x="119786" y="69289"/>
                  <a:pt x="110261" y="39435"/>
                </a:cubicBezTo>
                <a:cubicBezTo>
                  <a:pt x="100622" y="9681"/>
                  <a:pt x="68794" y="-6636"/>
                  <a:pt x="39104" y="2941"/>
                </a:cubicBezTo>
                <a:cubicBezTo>
                  <a:pt x="9482" y="12521"/>
                  <a:pt x="-6796" y="44375"/>
                  <a:pt x="2730" y="74104"/>
                </a:cubicBezTo>
                <a:close/>
              </a:path>
            </a:pathLst>
          </a:custGeom>
          <a:solidFill>
            <a:srgbClr val="C5A57E">
              <a:alpha val="788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2" name="Google Shape;1482;p9"/>
          <p:cNvSpPr/>
          <p:nvPr/>
        </p:nvSpPr>
        <p:spPr>
          <a:xfrm>
            <a:off x="4990622" y="6256466"/>
            <a:ext cx="134159" cy="135822"/>
          </a:xfrm>
          <a:custGeom>
            <a:avLst/>
            <a:gdLst/>
            <a:ahLst/>
            <a:cxnLst/>
            <a:rect l="l" t="t" r="r" b="b"/>
            <a:pathLst>
              <a:path w="87116" h="88196" extrusionOk="0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6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3" name="Google Shape;1483;p9"/>
          <p:cNvSpPr/>
          <p:nvPr/>
        </p:nvSpPr>
        <p:spPr>
          <a:xfrm>
            <a:off x="453278" y="100089"/>
            <a:ext cx="160354" cy="160654"/>
          </a:xfrm>
          <a:custGeom>
            <a:avLst/>
            <a:gdLst/>
            <a:ahLst/>
            <a:cxnLst/>
            <a:rect l="l" t="t" r="r" b="b"/>
            <a:pathLst>
              <a:path w="104126" h="104321" extrusionOk="0">
                <a:moveTo>
                  <a:pt x="2448" y="68255"/>
                </a:moveTo>
                <a:cubicBezTo>
                  <a:pt x="11246" y="95717"/>
                  <a:pt x="40550" y="110816"/>
                  <a:pt x="67921" y="102012"/>
                </a:cubicBezTo>
                <a:cubicBezTo>
                  <a:pt x="95225" y="93345"/>
                  <a:pt x="110343" y="64127"/>
                  <a:pt x="101704" y="36734"/>
                </a:cubicBezTo>
                <a:cubicBezTo>
                  <a:pt x="101659" y="36597"/>
                  <a:pt x="101613" y="36460"/>
                  <a:pt x="101568" y="36323"/>
                </a:cubicBezTo>
                <a:cubicBezTo>
                  <a:pt x="92815" y="8976"/>
                  <a:pt x="63625" y="-6078"/>
                  <a:pt x="36367" y="2704"/>
                </a:cubicBezTo>
                <a:cubicBezTo>
                  <a:pt x="36276" y="2726"/>
                  <a:pt x="36185" y="2772"/>
                  <a:pt x="36094" y="2795"/>
                </a:cubicBezTo>
                <a:cubicBezTo>
                  <a:pt x="8836" y="11622"/>
                  <a:pt x="-6191" y="40862"/>
                  <a:pt x="2448" y="6825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4" name="Google Shape;1484;p9"/>
          <p:cNvSpPr/>
          <p:nvPr/>
        </p:nvSpPr>
        <p:spPr>
          <a:xfrm>
            <a:off x="677146" y="632827"/>
            <a:ext cx="40610" cy="40909"/>
          </a:xfrm>
          <a:custGeom>
            <a:avLst/>
            <a:gdLst/>
            <a:ahLst/>
            <a:cxnLst/>
            <a:rect l="l" t="t" r="r" b="b"/>
            <a:pathLst>
              <a:path w="26370" h="26564" extrusionOk="0">
                <a:moveTo>
                  <a:pt x="630" y="17474"/>
                </a:moveTo>
                <a:cubicBezTo>
                  <a:pt x="2790" y="24453"/>
                  <a:pt x="10178" y="28330"/>
                  <a:pt x="17135" y="26164"/>
                </a:cubicBezTo>
                <a:cubicBezTo>
                  <a:pt x="17180" y="26164"/>
                  <a:pt x="17203" y="26141"/>
                  <a:pt x="17226" y="26141"/>
                </a:cubicBezTo>
                <a:cubicBezTo>
                  <a:pt x="24046" y="23769"/>
                  <a:pt x="27820" y="16470"/>
                  <a:pt x="25865" y="9491"/>
                </a:cubicBezTo>
                <a:cubicBezTo>
                  <a:pt x="23705" y="2511"/>
                  <a:pt x="16317" y="-1366"/>
                  <a:pt x="9360" y="801"/>
                </a:cubicBezTo>
                <a:cubicBezTo>
                  <a:pt x="9315" y="801"/>
                  <a:pt x="9292" y="824"/>
                  <a:pt x="9269" y="824"/>
                </a:cubicBezTo>
                <a:cubicBezTo>
                  <a:pt x="2312" y="2990"/>
                  <a:pt x="-1552" y="10403"/>
                  <a:pt x="607" y="17382"/>
                </a:cubicBezTo>
                <a:cubicBezTo>
                  <a:pt x="607" y="17428"/>
                  <a:pt x="630" y="17451"/>
                  <a:pt x="630" y="17474"/>
                </a:cubicBezTo>
                <a:close/>
              </a:path>
            </a:pathLst>
          </a:custGeom>
          <a:solidFill>
            <a:srgbClr val="A0C3CA">
              <a:alpha val="8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5" name="Google Shape;1485;p9"/>
          <p:cNvSpPr/>
          <p:nvPr/>
        </p:nvSpPr>
        <p:spPr>
          <a:xfrm rot="-1083167">
            <a:off x="733639" y="1547707"/>
            <a:ext cx="49706" cy="49870"/>
          </a:xfrm>
          <a:custGeom>
            <a:avLst/>
            <a:gdLst/>
            <a:ahLst/>
            <a:cxnLst/>
            <a:rect l="l" t="t" r="r" b="b"/>
            <a:pathLst>
              <a:path w="32259" h="32365" extrusionOk="0">
                <a:moveTo>
                  <a:pt x="32267" y="16382"/>
                </a:moveTo>
                <a:cubicBezTo>
                  <a:pt x="32267" y="25319"/>
                  <a:pt x="25046" y="32564"/>
                  <a:pt x="16137" y="32564"/>
                </a:cubicBezTo>
                <a:cubicBezTo>
                  <a:pt x="7229" y="32564"/>
                  <a:pt x="7" y="25319"/>
                  <a:pt x="7" y="16382"/>
                </a:cubicBezTo>
                <a:cubicBezTo>
                  <a:pt x="7" y="7444"/>
                  <a:pt x="7229" y="199"/>
                  <a:pt x="16137" y="199"/>
                </a:cubicBezTo>
                <a:cubicBezTo>
                  <a:pt x="25045" y="199"/>
                  <a:pt x="32267" y="7444"/>
                  <a:pt x="32267" y="16382"/>
                </a:cubicBezTo>
                <a:close/>
              </a:path>
            </a:pathLst>
          </a:custGeom>
          <a:solidFill>
            <a:srgbClr val="E9E0D4">
              <a:alpha val="827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6" name="Google Shape;1486;p9"/>
          <p:cNvSpPr/>
          <p:nvPr/>
        </p:nvSpPr>
        <p:spPr>
          <a:xfrm>
            <a:off x="1235730" y="6227147"/>
            <a:ext cx="55686" cy="56071"/>
          </a:xfrm>
          <a:custGeom>
            <a:avLst/>
            <a:gdLst/>
            <a:ahLst/>
            <a:cxnLst/>
            <a:rect l="l" t="t" r="r" b="b"/>
            <a:pathLst>
              <a:path w="36160" h="36410" extrusionOk="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7" name="Google Shape;1487;p9"/>
          <p:cNvSpPr/>
          <p:nvPr/>
        </p:nvSpPr>
        <p:spPr>
          <a:xfrm>
            <a:off x="2702792" y="6014980"/>
            <a:ext cx="27583" cy="27836"/>
          </a:xfrm>
          <a:custGeom>
            <a:avLst/>
            <a:gdLst/>
            <a:ahLst/>
            <a:cxnLst/>
            <a:rect l="l" t="t" r="r" b="b"/>
            <a:pathLst>
              <a:path w="17911" h="18075" extrusionOk="0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8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8" name="Google Shape;1488;p9"/>
          <p:cNvSpPr/>
          <p:nvPr/>
        </p:nvSpPr>
        <p:spPr>
          <a:xfrm>
            <a:off x="568248" y="1164972"/>
            <a:ext cx="41064" cy="40978"/>
          </a:xfrm>
          <a:custGeom>
            <a:avLst/>
            <a:gdLst/>
            <a:ahLst/>
            <a:cxnLst/>
            <a:rect l="l" t="t" r="r" b="b"/>
            <a:pathLst>
              <a:path w="26665" h="26609" extrusionOk="0">
                <a:moveTo>
                  <a:pt x="591" y="17713"/>
                </a:moveTo>
                <a:cubicBezTo>
                  <a:pt x="2955" y="24669"/>
                  <a:pt x="10457" y="28410"/>
                  <a:pt x="17413" y="26152"/>
                </a:cubicBezTo>
                <a:cubicBezTo>
                  <a:pt x="24370" y="23985"/>
                  <a:pt x="28235" y="16572"/>
                  <a:pt x="26075" y="9593"/>
                </a:cubicBezTo>
                <a:cubicBezTo>
                  <a:pt x="26075" y="9547"/>
                  <a:pt x="26052" y="9524"/>
                  <a:pt x="26052" y="9502"/>
                </a:cubicBezTo>
                <a:cubicBezTo>
                  <a:pt x="23779" y="2454"/>
                  <a:pt x="16254" y="-1401"/>
                  <a:pt x="9229" y="834"/>
                </a:cubicBezTo>
                <a:cubicBezTo>
                  <a:pt x="2296" y="3229"/>
                  <a:pt x="-1524" y="10665"/>
                  <a:pt x="591" y="17713"/>
                </a:cubicBezTo>
                <a:close/>
              </a:path>
            </a:pathLst>
          </a:custGeom>
          <a:solidFill>
            <a:srgbClr val="E9E0D4">
              <a:alpha val="988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9" name="Google Shape;1489;p9"/>
          <p:cNvSpPr/>
          <p:nvPr/>
        </p:nvSpPr>
        <p:spPr>
          <a:xfrm>
            <a:off x="1178016" y="6470795"/>
            <a:ext cx="48151" cy="48527"/>
          </a:xfrm>
          <a:custGeom>
            <a:avLst/>
            <a:gdLst/>
            <a:ahLst/>
            <a:cxnLst/>
            <a:rect l="l" t="t" r="r" b="b"/>
            <a:pathLst>
              <a:path w="31267" h="31511" extrusionOk="0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9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0" name="Google Shape;1490;p9"/>
          <p:cNvSpPr/>
          <p:nvPr/>
        </p:nvSpPr>
        <p:spPr>
          <a:xfrm>
            <a:off x="842155" y="692184"/>
            <a:ext cx="51464" cy="51750"/>
          </a:xfrm>
          <a:custGeom>
            <a:avLst/>
            <a:gdLst/>
            <a:ahLst/>
            <a:cxnLst/>
            <a:rect l="l" t="t" r="r" b="b"/>
            <a:pathLst>
              <a:path w="33418" h="33604" extrusionOk="0">
                <a:moveTo>
                  <a:pt x="859" y="22065"/>
                </a:moveTo>
                <a:cubicBezTo>
                  <a:pt x="3564" y="30846"/>
                  <a:pt x="12862" y="35773"/>
                  <a:pt x="21614" y="33058"/>
                </a:cubicBezTo>
                <a:cubicBezTo>
                  <a:pt x="21660" y="33058"/>
                  <a:pt x="21728" y="33035"/>
                  <a:pt x="21774" y="33013"/>
                </a:cubicBezTo>
                <a:cubicBezTo>
                  <a:pt x="30549" y="30070"/>
                  <a:pt x="35368" y="20673"/>
                  <a:pt x="32686" y="11801"/>
                </a:cubicBezTo>
                <a:cubicBezTo>
                  <a:pt x="30026" y="3134"/>
                  <a:pt x="20864" y="-1725"/>
                  <a:pt x="12225" y="921"/>
                </a:cubicBezTo>
                <a:cubicBezTo>
                  <a:pt x="12066" y="990"/>
                  <a:pt x="11930" y="1035"/>
                  <a:pt x="11771" y="1081"/>
                </a:cubicBezTo>
                <a:cubicBezTo>
                  <a:pt x="3086" y="3635"/>
                  <a:pt x="-1870" y="12759"/>
                  <a:pt x="676" y="21449"/>
                </a:cubicBezTo>
                <a:cubicBezTo>
                  <a:pt x="722" y="21654"/>
                  <a:pt x="790" y="21859"/>
                  <a:pt x="859" y="22065"/>
                </a:cubicBezTo>
                <a:close/>
              </a:path>
            </a:pathLst>
          </a:custGeom>
          <a:solidFill>
            <a:srgbClr val="C5A57E">
              <a:alpha val="737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1" name="Google Shape;1491;p9"/>
          <p:cNvSpPr/>
          <p:nvPr/>
        </p:nvSpPr>
        <p:spPr>
          <a:xfrm>
            <a:off x="4113623" y="6311421"/>
            <a:ext cx="388687" cy="389977"/>
          </a:xfrm>
          <a:custGeom>
            <a:avLst/>
            <a:gdLst/>
            <a:ahLst/>
            <a:cxnLst/>
            <a:rect l="l" t="t" r="r" b="b"/>
            <a:pathLst>
              <a:path w="252394" h="253232" extrusionOk="0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2" name="Google Shape;1492;p9"/>
          <p:cNvSpPr/>
          <p:nvPr/>
        </p:nvSpPr>
        <p:spPr>
          <a:xfrm>
            <a:off x="1027333" y="2570904"/>
            <a:ext cx="76353" cy="76601"/>
          </a:xfrm>
          <a:custGeom>
            <a:avLst/>
            <a:gdLst/>
            <a:ahLst/>
            <a:cxnLst/>
            <a:rect l="l" t="t" r="r" b="b"/>
            <a:pathLst>
              <a:path w="49580" h="49741" extrusionOk="0">
                <a:moveTo>
                  <a:pt x="1186" y="32568"/>
                </a:moveTo>
                <a:cubicBezTo>
                  <a:pt x="5301" y="45660"/>
                  <a:pt x="19237" y="52918"/>
                  <a:pt x="32286" y="48778"/>
                </a:cubicBezTo>
                <a:cubicBezTo>
                  <a:pt x="32309" y="48771"/>
                  <a:pt x="32309" y="48767"/>
                  <a:pt x="32331" y="48762"/>
                </a:cubicBezTo>
                <a:cubicBezTo>
                  <a:pt x="45312" y="44513"/>
                  <a:pt x="52496" y="30604"/>
                  <a:pt x="48472" y="17515"/>
                </a:cubicBezTo>
                <a:cubicBezTo>
                  <a:pt x="44244" y="4491"/>
                  <a:pt x="30376" y="-2717"/>
                  <a:pt x="17327" y="1321"/>
                </a:cubicBezTo>
                <a:cubicBezTo>
                  <a:pt x="4278" y="5460"/>
                  <a:pt x="-2951" y="19428"/>
                  <a:pt x="1163" y="32520"/>
                </a:cubicBezTo>
                <a:cubicBezTo>
                  <a:pt x="1186" y="32536"/>
                  <a:pt x="1186" y="32552"/>
                  <a:pt x="1186" y="32568"/>
                </a:cubicBezTo>
                <a:close/>
              </a:path>
            </a:pathLst>
          </a:custGeom>
          <a:solidFill>
            <a:srgbClr val="D7CA91">
              <a:alpha val="7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3" name="Google Shape;1493;p9"/>
          <p:cNvSpPr/>
          <p:nvPr/>
        </p:nvSpPr>
        <p:spPr>
          <a:xfrm>
            <a:off x="1311983" y="6617413"/>
            <a:ext cx="30575" cy="30661"/>
          </a:xfrm>
          <a:custGeom>
            <a:avLst/>
            <a:gdLst/>
            <a:ahLst/>
            <a:cxnLst/>
            <a:rect l="l" t="t" r="r" b="b"/>
            <a:pathLst>
              <a:path w="19854" h="19910" extrusionOk="0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6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4" name="Google Shape;1494;p9"/>
          <p:cNvSpPr/>
          <p:nvPr/>
        </p:nvSpPr>
        <p:spPr>
          <a:xfrm>
            <a:off x="5386436" y="6361003"/>
            <a:ext cx="41354" cy="41203"/>
          </a:xfrm>
          <a:custGeom>
            <a:avLst/>
            <a:gdLst/>
            <a:ahLst/>
            <a:cxnLst/>
            <a:rect l="l" t="t" r="r" b="b"/>
            <a:pathLst>
              <a:path w="26853" h="26755" extrusionOk="0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5" name="Google Shape;1495;p9"/>
          <p:cNvSpPr/>
          <p:nvPr/>
        </p:nvSpPr>
        <p:spPr>
          <a:xfrm>
            <a:off x="897873" y="1352348"/>
            <a:ext cx="98518" cy="98526"/>
          </a:xfrm>
          <a:custGeom>
            <a:avLst/>
            <a:gdLst/>
            <a:ahLst/>
            <a:cxnLst/>
            <a:rect l="l" t="t" r="r" b="b"/>
            <a:pathLst>
              <a:path w="63973" h="63978" extrusionOk="0">
                <a:moveTo>
                  <a:pt x="1532" y="42100"/>
                </a:moveTo>
                <a:cubicBezTo>
                  <a:pt x="7057" y="58864"/>
                  <a:pt x="25016" y="68033"/>
                  <a:pt x="41771" y="62627"/>
                </a:cubicBezTo>
                <a:cubicBezTo>
                  <a:pt x="58526" y="57290"/>
                  <a:pt x="67801" y="39340"/>
                  <a:pt x="62482" y="22530"/>
                </a:cubicBezTo>
                <a:cubicBezTo>
                  <a:pt x="62459" y="22507"/>
                  <a:pt x="62459" y="22507"/>
                  <a:pt x="62459" y="22484"/>
                </a:cubicBezTo>
                <a:cubicBezTo>
                  <a:pt x="57025" y="5629"/>
                  <a:pt x="39043" y="-3654"/>
                  <a:pt x="22220" y="1729"/>
                </a:cubicBezTo>
                <a:cubicBezTo>
                  <a:pt x="5420" y="7180"/>
                  <a:pt x="-3833" y="25221"/>
                  <a:pt x="1532" y="42100"/>
                </a:cubicBezTo>
                <a:close/>
              </a:path>
            </a:pathLst>
          </a:custGeom>
          <a:solidFill>
            <a:srgbClr val="E2D8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6" name="Google Shape;1496;p9"/>
          <p:cNvSpPr/>
          <p:nvPr/>
        </p:nvSpPr>
        <p:spPr>
          <a:xfrm>
            <a:off x="881361" y="1141757"/>
            <a:ext cx="50806" cy="50974"/>
          </a:xfrm>
          <a:custGeom>
            <a:avLst/>
            <a:gdLst/>
            <a:ahLst/>
            <a:cxnLst/>
            <a:rect l="l" t="t" r="r" b="b"/>
            <a:pathLst>
              <a:path w="32991" h="33100" extrusionOk="0">
                <a:moveTo>
                  <a:pt x="879" y="21829"/>
                </a:moveTo>
                <a:cubicBezTo>
                  <a:pt x="3698" y="30474"/>
                  <a:pt x="12906" y="35240"/>
                  <a:pt x="21567" y="32549"/>
                </a:cubicBezTo>
                <a:cubicBezTo>
                  <a:pt x="30183" y="29721"/>
                  <a:pt x="34935" y="20483"/>
                  <a:pt x="32252" y="11793"/>
                </a:cubicBezTo>
                <a:cubicBezTo>
                  <a:pt x="29706" y="3217"/>
                  <a:pt x="20726" y="-1664"/>
                  <a:pt x="12178" y="868"/>
                </a:cubicBezTo>
                <a:cubicBezTo>
                  <a:pt x="11974" y="937"/>
                  <a:pt x="11769" y="1005"/>
                  <a:pt x="11564" y="1073"/>
                </a:cubicBezTo>
                <a:cubicBezTo>
                  <a:pt x="3016" y="3628"/>
                  <a:pt x="-1849" y="12637"/>
                  <a:pt x="675" y="21213"/>
                </a:cubicBezTo>
                <a:cubicBezTo>
                  <a:pt x="743" y="21419"/>
                  <a:pt x="811" y="21624"/>
                  <a:pt x="879" y="21829"/>
                </a:cubicBezTo>
                <a:close/>
              </a:path>
            </a:pathLst>
          </a:custGeom>
          <a:solidFill>
            <a:srgbClr val="D7CA91">
              <a:alpha val="717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7" name="Google Shape;1497;p9"/>
          <p:cNvSpPr/>
          <p:nvPr/>
        </p:nvSpPr>
        <p:spPr>
          <a:xfrm>
            <a:off x="454364" y="2864657"/>
            <a:ext cx="145490" cy="145388"/>
          </a:xfrm>
          <a:custGeom>
            <a:avLst/>
            <a:gdLst/>
            <a:ahLst/>
            <a:cxnLst/>
            <a:rect l="l" t="t" r="r" b="b"/>
            <a:pathLst>
              <a:path w="94474" h="94408" extrusionOk="0">
                <a:moveTo>
                  <a:pt x="2198" y="61598"/>
                </a:moveTo>
                <a:cubicBezTo>
                  <a:pt x="10018" y="86464"/>
                  <a:pt x="36458" y="100257"/>
                  <a:pt x="61237" y="92404"/>
                </a:cubicBezTo>
                <a:cubicBezTo>
                  <a:pt x="61488" y="92326"/>
                  <a:pt x="61738" y="92244"/>
                  <a:pt x="61988" y="92162"/>
                </a:cubicBezTo>
                <a:cubicBezTo>
                  <a:pt x="86608" y="84113"/>
                  <a:pt x="100135" y="57607"/>
                  <a:pt x="92224" y="32860"/>
                </a:cubicBezTo>
                <a:cubicBezTo>
                  <a:pt x="84335" y="8149"/>
                  <a:pt x="57964" y="-5465"/>
                  <a:pt x="33343" y="2454"/>
                </a:cubicBezTo>
                <a:cubicBezTo>
                  <a:pt x="33252" y="2476"/>
                  <a:pt x="33184" y="2502"/>
                  <a:pt x="33116" y="2524"/>
                </a:cubicBezTo>
                <a:cubicBezTo>
                  <a:pt x="8381" y="10136"/>
                  <a:pt x="-5509" y="36418"/>
                  <a:pt x="2084" y="61227"/>
                </a:cubicBezTo>
                <a:cubicBezTo>
                  <a:pt x="2130" y="61350"/>
                  <a:pt x="2152" y="61475"/>
                  <a:pt x="2198" y="61598"/>
                </a:cubicBezTo>
                <a:close/>
              </a:path>
            </a:pathLst>
          </a:custGeom>
          <a:solidFill>
            <a:srgbClr val="E2D8BD">
              <a:alpha val="86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8" name="Google Shape;1498;p9"/>
          <p:cNvSpPr/>
          <p:nvPr/>
        </p:nvSpPr>
        <p:spPr>
          <a:xfrm>
            <a:off x="575531" y="413035"/>
            <a:ext cx="30390" cy="30336"/>
          </a:xfrm>
          <a:custGeom>
            <a:avLst/>
            <a:gdLst/>
            <a:ahLst/>
            <a:cxnLst/>
            <a:rect l="l" t="t" r="r" b="b"/>
            <a:pathLst>
              <a:path w="19734" h="19699" extrusionOk="0">
                <a:moveTo>
                  <a:pt x="413" y="12983"/>
                </a:moveTo>
                <a:cubicBezTo>
                  <a:pt x="2005" y="18160"/>
                  <a:pt x="7483" y="21057"/>
                  <a:pt x="12644" y="19460"/>
                </a:cubicBezTo>
                <a:cubicBezTo>
                  <a:pt x="12735" y="19437"/>
                  <a:pt x="12826" y="19392"/>
                  <a:pt x="12917" y="19369"/>
                </a:cubicBezTo>
                <a:cubicBezTo>
                  <a:pt x="18054" y="17727"/>
                  <a:pt x="20919" y="12230"/>
                  <a:pt x="19282" y="7052"/>
                </a:cubicBezTo>
                <a:cubicBezTo>
                  <a:pt x="19282" y="7052"/>
                  <a:pt x="19282" y="7052"/>
                  <a:pt x="19282" y="7052"/>
                </a:cubicBezTo>
                <a:cubicBezTo>
                  <a:pt x="17554" y="1852"/>
                  <a:pt x="11985" y="-976"/>
                  <a:pt x="6778" y="666"/>
                </a:cubicBezTo>
                <a:cubicBezTo>
                  <a:pt x="1709" y="2400"/>
                  <a:pt x="-1087" y="7828"/>
                  <a:pt x="413" y="12983"/>
                </a:cubicBezTo>
                <a:close/>
              </a:path>
            </a:pathLst>
          </a:custGeom>
          <a:solidFill>
            <a:srgbClr val="A0C3CA">
              <a:alpha val="9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9" name="Google Shape;1499;p9"/>
          <p:cNvSpPr/>
          <p:nvPr/>
        </p:nvSpPr>
        <p:spPr>
          <a:xfrm>
            <a:off x="405559" y="1649023"/>
            <a:ext cx="67204" cy="67641"/>
          </a:xfrm>
          <a:custGeom>
            <a:avLst/>
            <a:gdLst/>
            <a:ahLst/>
            <a:cxnLst/>
            <a:rect l="l" t="t" r="r" b="b"/>
            <a:pathLst>
              <a:path w="43639" h="43923" extrusionOk="0">
                <a:moveTo>
                  <a:pt x="903" y="28860"/>
                </a:moveTo>
                <a:cubicBezTo>
                  <a:pt x="4881" y="40267"/>
                  <a:pt x="17067" y="46571"/>
                  <a:pt x="28638" y="43230"/>
                </a:cubicBezTo>
                <a:cubicBezTo>
                  <a:pt x="39914" y="39138"/>
                  <a:pt x="46098" y="26956"/>
                  <a:pt x="42733" y="15404"/>
                </a:cubicBezTo>
                <a:cubicBezTo>
                  <a:pt x="38755" y="4109"/>
                  <a:pt x="26729" y="-2168"/>
                  <a:pt x="15225" y="1034"/>
                </a:cubicBezTo>
                <a:cubicBezTo>
                  <a:pt x="3858" y="5037"/>
                  <a:pt x="-2439" y="17242"/>
                  <a:pt x="903" y="28860"/>
                </a:cubicBezTo>
                <a:close/>
              </a:path>
            </a:pathLst>
          </a:custGeom>
          <a:solidFill>
            <a:srgbClr val="A0C3CA">
              <a:alpha val="776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0" name="Google Shape;1500;p9"/>
          <p:cNvSpPr/>
          <p:nvPr/>
        </p:nvSpPr>
        <p:spPr>
          <a:xfrm>
            <a:off x="2803546" y="6169804"/>
            <a:ext cx="20162" cy="20099"/>
          </a:xfrm>
          <a:custGeom>
            <a:avLst/>
            <a:gdLst/>
            <a:ahLst/>
            <a:cxnLst/>
            <a:rect l="l" t="t" r="r" b="b"/>
            <a:pathLst>
              <a:path w="13092" h="13051" extrusionOk="0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1" name="Google Shape;1501;p9"/>
          <p:cNvSpPr/>
          <p:nvPr/>
        </p:nvSpPr>
        <p:spPr>
          <a:xfrm>
            <a:off x="854573" y="1893948"/>
            <a:ext cx="51168" cy="51404"/>
          </a:xfrm>
          <a:custGeom>
            <a:avLst/>
            <a:gdLst/>
            <a:ahLst/>
            <a:cxnLst/>
            <a:rect l="l" t="t" r="r" b="b"/>
            <a:pathLst>
              <a:path w="33226" h="33379" extrusionOk="0">
                <a:moveTo>
                  <a:pt x="757" y="21834"/>
                </a:moveTo>
                <a:cubicBezTo>
                  <a:pt x="3462" y="30620"/>
                  <a:pt x="12760" y="35546"/>
                  <a:pt x="21513" y="32835"/>
                </a:cubicBezTo>
                <a:cubicBezTo>
                  <a:pt x="21559" y="32816"/>
                  <a:pt x="21627" y="32800"/>
                  <a:pt x="21672" y="32782"/>
                </a:cubicBezTo>
                <a:cubicBezTo>
                  <a:pt x="30311" y="30116"/>
                  <a:pt x="35153" y="20926"/>
                  <a:pt x="32516" y="12259"/>
                </a:cubicBezTo>
                <a:cubicBezTo>
                  <a:pt x="32448" y="12104"/>
                  <a:pt x="32402" y="11951"/>
                  <a:pt x="32357" y="11798"/>
                </a:cubicBezTo>
                <a:cubicBezTo>
                  <a:pt x="29697" y="3129"/>
                  <a:pt x="20536" y="-1736"/>
                  <a:pt x="11897" y="930"/>
                </a:cubicBezTo>
                <a:cubicBezTo>
                  <a:pt x="11737" y="975"/>
                  <a:pt x="11601" y="1026"/>
                  <a:pt x="11442" y="1078"/>
                </a:cubicBezTo>
                <a:cubicBezTo>
                  <a:pt x="2826" y="3909"/>
                  <a:pt x="-1925" y="13149"/>
                  <a:pt x="757" y="21834"/>
                </a:cubicBezTo>
                <a:close/>
              </a:path>
            </a:pathLst>
          </a:custGeom>
          <a:solidFill>
            <a:srgbClr val="E9E0D4">
              <a:alpha val="9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2" name="Google Shape;1502;p9"/>
          <p:cNvSpPr/>
          <p:nvPr/>
        </p:nvSpPr>
        <p:spPr>
          <a:xfrm>
            <a:off x="1589711" y="6680600"/>
            <a:ext cx="64269" cy="64548"/>
          </a:xfrm>
          <a:custGeom>
            <a:avLst/>
            <a:gdLst/>
            <a:ahLst/>
            <a:cxnLst/>
            <a:rect l="l" t="t" r="r" b="b"/>
            <a:pathLst>
              <a:path w="41733" h="41914" extrusionOk="0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3" name="Google Shape;1503;p9"/>
          <p:cNvSpPr/>
          <p:nvPr/>
        </p:nvSpPr>
        <p:spPr>
          <a:xfrm>
            <a:off x="1751669" y="6603067"/>
            <a:ext cx="56028" cy="56153"/>
          </a:xfrm>
          <a:custGeom>
            <a:avLst/>
            <a:gdLst/>
            <a:ahLst/>
            <a:cxnLst/>
            <a:rect l="l" t="t" r="r" b="b"/>
            <a:pathLst>
              <a:path w="36382" h="36463" extrusionOk="0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4" name="Google Shape;1504;p9"/>
          <p:cNvSpPr/>
          <p:nvPr/>
        </p:nvSpPr>
        <p:spPr>
          <a:xfrm>
            <a:off x="328050" y="731444"/>
            <a:ext cx="194540" cy="195163"/>
          </a:xfrm>
          <a:custGeom>
            <a:avLst/>
            <a:gdLst/>
            <a:ahLst/>
            <a:cxnLst/>
            <a:rect l="l" t="t" r="r" b="b"/>
            <a:pathLst>
              <a:path w="126325" h="126729" extrusionOk="0">
                <a:moveTo>
                  <a:pt x="3004" y="82806"/>
                </a:moveTo>
                <a:cubicBezTo>
                  <a:pt x="13620" y="116152"/>
                  <a:pt x="49199" y="134559"/>
                  <a:pt x="82436" y="123907"/>
                </a:cubicBezTo>
                <a:cubicBezTo>
                  <a:pt x="82481" y="123884"/>
                  <a:pt x="82526" y="123884"/>
                  <a:pt x="82572" y="123862"/>
                </a:cubicBezTo>
                <a:cubicBezTo>
                  <a:pt x="115695" y="113210"/>
                  <a:pt x="133928" y="77629"/>
                  <a:pt x="123311" y="44420"/>
                </a:cubicBezTo>
                <a:cubicBezTo>
                  <a:pt x="123288" y="44351"/>
                  <a:pt x="123288" y="44305"/>
                  <a:pt x="123265" y="44260"/>
                </a:cubicBezTo>
                <a:cubicBezTo>
                  <a:pt x="112626" y="10959"/>
                  <a:pt x="77139" y="-7401"/>
                  <a:pt x="43924" y="3205"/>
                </a:cubicBezTo>
                <a:cubicBezTo>
                  <a:pt x="10733" y="13879"/>
                  <a:pt x="-7568" y="49483"/>
                  <a:pt x="3004" y="82806"/>
                </a:cubicBezTo>
                <a:close/>
              </a:path>
            </a:pathLst>
          </a:custGeom>
          <a:solidFill>
            <a:srgbClr val="A0C3CA">
              <a:alpha val="729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5" name="Google Shape;1505;p9"/>
          <p:cNvSpPr/>
          <p:nvPr/>
        </p:nvSpPr>
        <p:spPr>
          <a:xfrm>
            <a:off x="289327" y="6416660"/>
            <a:ext cx="32349" cy="32160"/>
          </a:xfrm>
          <a:custGeom>
            <a:avLst/>
            <a:gdLst/>
            <a:ahLst/>
            <a:cxnLst/>
            <a:rect l="l" t="t" r="r" b="b"/>
            <a:pathLst>
              <a:path w="21006" h="20883" extrusionOk="0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6" name="Google Shape;1506;p9"/>
          <p:cNvSpPr/>
          <p:nvPr/>
        </p:nvSpPr>
        <p:spPr>
          <a:xfrm>
            <a:off x="1082751" y="3212963"/>
            <a:ext cx="31244" cy="31125"/>
          </a:xfrm>
          <a:custGeom>
            <a:avLst/>
            <a:gdLst/>
            <a:ahLst/>
            <a:cxnLst/>
            <a:rect l="l" t="t" r="r" b="b"/>
            <a:pathLst>
              <a:path w="20288" h="20211" extrusionOk="0">
                <a:moveTo>
                  <a:pt x="462" y="13488"/>
                </a:moveTo>
                <a:cubicBezTo>
                  <a:pt x="2167" y="18757"/>
                  <a:pt x="7828" y="21633"/>
                  <a:pt x="13079" y="19913"/>
                </a:cubicBezTo>
                <a:cubicBezTo>
                  <a:pt x="13125" y="19902"/>
                  <a:pt x="13147" y="19888"/>
                  <a:pt x="13193" y="19874"/>
                </a:cubicBezTo>
                <a:cubicBezTo>
                  <a:pt x="18376" y="18392"/>
                  <a:pt x="21400" y="12966"/>
                  <a:pt x="19922" y="7756"/>
                </a:cubicBezTo>
                <a:cubicBezTo>
                  <a:pt x="19877" y="7612"/>
                  <a:pt x="19831" y="7471"/>
                  <a:pt x="19786" y="7330"/>
                </a:cubicBezTo>
                <a:cubicBezTo>
                  <a:pt x="18194" y="2024"/>
                  <a:pt x="12602" y="-973"/>
                  <a:pt x="7305" y="633"/>
                </a:cubicBezTo>
                <a:cubicBezTo>
                  <a:pt x="7237" y="658"/>
                  <a:pt x="7146" y="685"/>
                  <a:pt x="7055" y="715"/>
                </a:cubicBezTo>
                <a:cubicBezTo>
                  <a:pt x="1758" y="2458"/>
                  <a:pt x="-1175" y="8139"/>
                  <a:pt x="462" y="13488"/>
                </a:cubicBezTo>
                <a:close/>
              </a:path>
            </a:pathLst>
          </a:custGeom>
          <a:solidFill>
            <a:srgbClr val="D1BC94">
              <a:alpha val="8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7" name="Google Shape;1507;p9"/>
          <p:cNvSpPr/>
          <p:nvPr/>
        </p:nvSpPr>
        <p:spPr>
          <a:xfrm>
            <a:off x="1648708" y="6252004"/>
            <a:ext cx="76627" cy="76838"/>
          </a:xfrm>
          <a:custGeom>
            <a:avLst/>
            <a:gdLst/>
            <a:ahLst/>
            <a:cxnLst/>
            <a:rect l="l" t="t" r="r" b="b"/>
            <a:pathLst>
              <a:path w="49758" h="49895" extrusionOk="0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8" name="Google Shape;1508;p9"/>
          <p:cNvSpPr/>
          <p:nvPr/>
        </p:nvSpPr>
        <p:spPr>
          <a:xfrm>
            <a:off x="870355" y="2828153"/>
            <a:ext cx="106446" cy="106730"/>
          </a:xfrm>
          <a:custGeom>
            <a:avLst/>
            <a:gdLst/>
            <a:ahLst/>
            <a:cxnLst/>
            <a:rect l="l" t="t" r="r" b="b"/>
            <a:pathLst>
              <a:path w="69121" h="69305" extrusionOk="0">
                <a:moveTo>
                  <a:pt x="1657" y="45142"/>
                </a:moveTo>
                <a:cubicBezTo>
                  <a:pt x="7317" y="63391"/>
                  <a:pt x="26641" y="73596"/>
                  <a:pt x="44851" y="67951"/>
                </a:cubicBezTo>
                <a:cubicBezTo>
                  <a:pt x="63038" y="62264"/>
                  <a:pt x="73200" y="42877"/>
                  <a:pt x="67585" y="24614"/>
                </a:cubicBezTo>
                <a:cubicBezTo>
                  <a:pt x="62197" y="6511"/>
                  <a:pt x="43191" y="-3771"/>
                  <a:pt x="25141" y="1644"/>
                </a:cubicBezTo>
                <a:cubicBezTo>
                  <a:pt x="24959" y="1696"/>
                  <a:pt x="24800" y="1751"/>
                  <a:pt x="24618" y="1806"/>
                </a:cubicBezTo>
                <a:cubicBezTo>
                  <a:pt x="6522" y="7070"/>
                  <a:pt x="-3868" y="26049"/>
                  <a:pt x="1361" y="44196"/>
                </a:cubicBezTo>
                <a:cubicBezTo>
                  <a:pt x="1452" y="44512"/>
                  <a:pt x="1566" y="44827"/>
                  <a:pt x="1657" y="45142"/>
                </a:cubicBezTo>
                <a:close/>
              </a:path>
            </a:pathLst>
          </a:custGeom>
          <a:solidFill>
            <a:srgbClr val="A0C3CA">
              <a:alpha val="968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9" name="Google Shape;1509;p9"/>
          <p:cNvSpPr/>
          <p:nvPr/>
        </p:nvSpPr>
        <p:spPr>
          <a:xfrm>
            <a:off x="2342144" y="5974918"/>
            <a:ext cx="76310" cy="76647"/>
          </a:xfrm>
          <a:custGeom>
            <a:avLst/>
            <a:gdLst/>
            <a:ahLst/>
            <a:cxnLst/>
            <a:rect l="l" t="t" r="r" b="b"/>
            <a:pathLst>
              <a:path w="49552" h="49771" extrusionOk="0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6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0" name="Google Shape;1510;p9"/>
          <p:cNvSpPr/>
          <p:nvPr/>
        </p:nvSpPr>
        <p:spPr>
          <a:xfrm>
            <a:off x="428731" y="5565896"/>
            <a:ext cx="120465" cy="120861"/>
          </a:xfrm>
          <a:custGeom>
            <a:avLst/>
            <a:gdLst/>
            <a:ahLst/>
            <a:cxnLst/>
            <a:rect l="l" t="t" r="r" b="b"/>
            <a:pathLst>
              <a:path w="78224" h="78481" extrusionOk="0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1" name="Google Shape;1511;p9"/>
          <p:cNvSpPr/>
          <p:nvPr/>
        </p:nvSpPr>
        <p:spPr>
          <a:xfrm>
            <a:off x="706599" y="426527"/>
            <a:ext cx="26023" cy="26192"/>
          </a:xfrm>
          <a:custGeom>
            <a:avLst/>
            <a:gdLst/>
            <a:ahLst/>
            <a:cxnLst/>
            <a:rect l="l" t="t" r="r" b="b"/>
            <a:pathLst>
              <a:path w="16898" h="17008" extrusionOk="0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7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2" name="Google Shape;1512;p9"/>
          <p:cNvSpPr/>
          <p:nvPr/>
        </p:nvSpPr>
        <p:spPr>
          <a:xfrm>
            <a:off x="1158555" y="6205956"/>
            <a:ext cx="41953" cy="41976"/>
          </a:xfrm>
          <a:custGeom>
            <a:avLst/>
            <a:gdLst/>
            <a:ahLst/>
            <a:cxnLst/>
            <a:rect l="l" t="t" r="r" b="b"/>
            <a:pathLst>
              <a:path w="27242" h="27257" extrusionOk="0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7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3" name="Google Shape;1513;p9"/>
          <p:cNvSpPr/>
          <p:nvPr/>
        </p:nvSpPr>
        <p:spPr>
          <a:xfrm>
            <a:off x="406753" y="6362997"/>
            <a:ext cx="58816" cy="59010"/>
          </a:xfrm>
          <a:custGeom>
            <a:avLst/>
            <a:gdLst/>
            <a:ahLst/>
            <a:cxnLst/>
            <a:rect l="l" t="t" r="r" b="b"/>
            <a:pathLst>
              <a:path w="38192" h="38318" extrusionOk="0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9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4" name="Google Shape;1514;p9"/>
          <p:cNvSpPr/>
          <p:nvPr/>
        </p:nvSpPr>
        <p:spPr>
          <a:xfrm>
            <a:off x="554182" y="2193474"/>
            <a:ext cx="23955" cy="23939"/>
          </a:xfrm>
          <a:custGeom>
            <a:avLst/>
            <a:gdLst/>
            <a:ahLst/>
            <a:cxnLst/>
            <a:rect l="l" t="t" r="r" b="b"/>
            <a:pathLst>
              <a:path w="15555" h="15545" extrusionOk="0">
                <a:moveTo>
                  <a:pt x="398" y="10396"/>
                </a:moveTo>
                <a:cubicBezTo>
                  <a:pt x="1807" y="14417"/>
                  <a:pt x="6104" y="16627"/>
                  <a:pt x="10173" y="15414"/>
                </a:cubicBezTo>
                <a:cubicBezTo>
                  <a:pt x="14242" y="14116"/>
                  <a:pt x="16493" y="9755"/>
                  <a:pt x="15197" y="5672"/>
                </a:cubicBezTo>
                <a:cubicBezTo>
                  <a:pt x="15197" y="5651"/>
                  <a:pt x="15174" y="5629"/>
                  <a:pt x="15174" y="5606"/>
                </a:cubicBezTo>
                <a:cubicBezTo>
                  <a:pt x="13879" y="1525"/>
                  <a:pt x="9537" y="-733"/>
                  <a:pt x="5467" y="567"/>
                </a:cubicBezTo>
                <a:cubicBezTo>
                  <a:pt x="5445" y="574"/>
                  <a:pt x="5422" y="581"/>
                  <a:pt x="5399" y="588"/>
                </a:cubicBezTo>
                <a:cubicBezTo>
                  <a:pt x="1330" y="1886"/>
                  <a:pt x="-921" y="6247"/>
                  <a:pt x="375" y="10330"/>
                </a:cubicBezTo>
                <a:cubicBezTo>
                  <a:pt x="375" y="10350"/>
                  <a:pt x="398" y="10373"/>
                  <a:pt x="398" y="10396"/>
                </a:cubicBezTo>
                <a:close/>
              </a:path>
            </a:pathLst>
          </a:custGeom>
          <a:solidFill>
            <a:srgbClr val="A0C3CA">
              <a:alpha val="976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5" name="Google Shape;1515;p9"/>
          <p:cNvSpPr/>
          <p:nvPr/>
        </p:nvSpPr>
        <p:spPr>
          <a:xfrm>
            <a:off x="263021" y="1217937"/>
            <a:ext cx="78974" cy="80262"/>
          </a:xfrm>
          <a:custGeom>
            <a:avLst/>
            <a:gdLst/>
            <a:ahLst/>
            <a:cxnLst/>
            <a:rect l="l" t="t" r="r" b="b"/>
            <a:pathLst>
              <a:path w="51282" h="52118" extrusionOk="0">
                <a:moveTo>
                  <a:pt x="1552" y="34435"/>
                </a:moveTo>
                <a:cubicBezTo>
                  <a:pt x="5780" y="47892"/>
                  <a:pt x="20080" y="55373"/>
                  <a:pt x="33493" y="51131"/>
                </a:cubicBezTo>
                <a:cubicBezTo>
                  <a:pt x="33538" y="51108"/>
                  <a:pt x="33561" y="51108"/>
                  <a:pt x="33606" y="51085"/>
                </a:cubicBezTo>
                <a:cubicBezTo>
                  <a:pt x="46997" y="46774"/>
                  <a:pt x="54363" y="32382"/>
                  <a:pt x="50066" y="18948"/>
                </a:cubicBezTo>
                <a:cubicBezTo>
                  <a:pt x="49975" y="18629"/>
                  <a:pt x="49861" y="18332"/>
                  <a:pt x="49748" y="18013"/>
                </a:cubicBezTo>
                <a:cubicBezTo>
                  <a:pt x="45406" y="4601"/>
                  <a:pt x="31129" y="-2811"/>
                  <a:pt x="17693" y="1362"/>
                </a:cubicBezTo>
                <a:cubicBezTo>
                  <a:pt x="4303" y="5673"/>
                  <a:pt x="-3063" y="20065"/>
                  <a:pt x="1234" y="33500"/>
                </a:cubicBezTo>
                <a:cubicBezTo>
                  <a:pt x="1324" y="33819"/>
                  <a:pt x="1438" y="34116"/>
                  <a:pt x="1552" y="34435"/>
                </a:cubicBezTo>
                <a:close/>
              </a:path>
            </a:pathLst>
          </a:custGeom>
          <a:solidFill>
            <a:srgbClr val="D7CA91">
              <a:alpha val="827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6" name="Google Shape;1516;p9"/>
          <p:cNvSpPr/>
          <p:nvPr/>
        </p:nvSpPr>
        <p:spPr>
          <a:xfrm>
            <a:off x="1453577" y="6144895"/>
            <a:ext cx="87457" cy="86847"/>
          </a:xfrm>
          <a:custGeom>
            <a:avLst/>
            <a:gdLst/>
            <a:ahLst/>
            <a:cxnLst/>
            <a:rect l="l" t="t" r="r" b="b"/>
            <a:pathLst>
              <a:path w="56790" h="56394" extrusionOk="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8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7" name="Google Shape;1517;p9"/>
          <p:cNvSpPr/>
          <p:nvPr/>
        </p:nvSpPr>
        <p:spPr>
          <a:xfrm>
            <a:off x="2866417" y="6554002"/>
            <a:ext cx="31451" cy="31645"/>
          </a:xfrm>
          <a:custGeom>
            <a:avLst/>
            <a:gdLst/>
            <a:ahLst/>
            <a:cxnLst/>
            <a:rect l="l" t="t" r="r" b="b"/>
            <a:pathLst>
              <a:path w="20423" h="20549" extrusionOk="0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8" name="Google Shape;1518;p9"/>
          <p:cNvSpPr/>
          <p:nvPr/>
        </p:nvSpPr>
        <p:spPr>
          <a:xfrm>
            <a:off x="630468" y="2359969"/>
            <a:ext cx="130455" cy="130728"/>
          </a:xfrm>
          <a:custGeom>
            <a:avLst/>
            <a:gdLst/>
            <a:ahLst/>
            <a:cxnLst/>
            <a:rect l="l" t="t" r="r" b="b"/>
            <a:pathLst>
              <a:path w="84711" h="84888" extrusionOk="0">
                <a:moveTo>
                  <a:pt x="2048" y="55402"/>
                </a:moveTo>
                <a:cubicBezTo>
                  <a:pt x="8936" y="77656"/>
                  <a:pt x="32511" y="90091"/>
                  <a:pt x="54699" y="83178"/>
                </a:cubicBezTo>
                <a:cubicBezTo>
                  <a:pt x="54881" y="83119"/>
                  <a:pt x="55063" y="83059"/>
                  <a:pt x="55245" y="83000"/>
                </a:cubicBezTo>
                <a:cubicBezTo>
                  <a:pt x="77478" y="75808"/>
                  <a:pt x="89755" y="51978"/>
                  <a:pt x="82753" y="29628"/>
                </a:cubicBezTo>
                <a:cubicBezTo>
                  <a:pt x="75501" y="7305"/>
                  <a:pt x="51608" y="-4929"/>
                  <a:pt x="29328" y="2258"/>
                </a:cubicBezTo>
                <a:cubicBezTo>
                  <a:pt x="7185" y="9324"/>
                  <a:pt x="-5045" y="33054"/>
                  <a:pt x="2002" y="55260"/>
                </a:cubicBezTo>
                <a:cubicBezTo>
                  <a:pt x="2025" y="55308"/>
                  <a:pt x="2025" y="55356"/>
                  <a:pt x="2048" y="55402"/>
                </a:cubicBezTo>
                <a:close/>
              </a:path>
            </a:pathLst>
          </a:custGeom>
          <a:solidFill>
            <a:srgbClr val="C5A57E">
              <a:alpha val="937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9" name="Google Shape;1519;p9"/>
          <p:cNvSpPr/>
          <p:nvPr/>
        </p:nvSpPr>
        <p:spPr>
          <a:xfrm>
            <a:off x="2850030" y="6120247"/>
            <a:ext cx="49576" cy="49523"/>
          </a:xfrm>
          <a:custGeom>
            <a:avLst/>
            <a:gdLst/>
            <a:ahLst/>
            <a:cxnLst/>
            <a:rect l="l" t="t" r="r" b="b"/>
            <a:pathLst>
              <a:path w="32192" h="32158" extrusionOk="0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0" name="Google Shape;1520;p9"/>
          <p:cNvSpPr/>
          <p:nvPr/>
        </p:nvSpPr>
        <p:spPr>
          <a:xfrm>
            <a:off x="2408325" y="6520945"/>
            <a:ext cx="48150" cy="48484"/>
          </a:xfrm>
          <a:custGeom>
            <a:avLst/>
            <a:gdLst/>
            <a:ahLst/>
            <a:cxnLst/>
            <a:rect l="l" t="t" r="r" b="b"/>
            <a:pathLst>
              <a:path w="31266" h="31483" extrusionOk="0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1" name="Google Shape;1521;p9"/>
          <p:cNvSpPr/>
          <p:nvPr/>
        </p:nvSpPr>
        <p:spPr>
          <a:xfrm>
            <a:off x="5453123" y="6323179"/>
            <a:ext cx="27389" cy="27477"/>
          </a:xfrm>
          <a:custGeom>
            <a:avLst/>
            <a:gdLst/>
            <a:ahLst/>
            <a:cxnLst/>
            <a:rect l="l" t="t" r="r" b="b"/>
            <a:pathLst>
              <a:path w="17785" h="17842" extrusionOk="0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2" name="Google Shape;1522;p9"/>
          <p:cNvSpPr/>
          <p:nvPr/>
        </p:nvSpPr>
        <p:spPr>
          <a:xfrm>
            <a:off x="1557612" y="6532365"/>
            <a:ext cx="99732" cy="100057"/>
          </a:xfrm>
          <a:custGeom>
            <a:avLst/>
            <a:gdLst/>
            <a:ahLst/>
            <a:cxnLst/>
            <a:rect l="l" t="t" r="r" b="b"/>
            <a:pathLst>
              <a:path w="64761" h="64972" extrusionOk="0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3" name="Google Shape;1523;p9"/>
          <p:cNvSpPr/>
          <p:nvPr/>
        </p:nvSpPr>
        <p:spPr>
          <a:xfrm>
            <a:off x="381582" y="1994640"/>
            <a:ext cx="48803" cy="49172"/>
          </a:xfrm>
          <a:custGeom>
            <a:avLst/>
            <a:gdLst/>
            <a:ahLst/>
            <a:cxnLst/>
            <a:rect l="l" t="t" r="r" b="b"/>
            <a:pathLst>
              <a:path w="31690" h="31930" extrusionOk="0">
                <a:moveTo>
                  <a:pt x="776" y="21042"/>
                </a:moveTo>
                <a:cubicBezTo>
                  <a:pt x="3209" y="29251"/>
                  <a:pt x="11825" y="33927"/>
                  <a:pt x="20009" y="31482"/>
                </a:cubicBezTo>
                <a:cubicBezTo>
                  <a:pt x="20191" y="31427"/>
                  <a:pt x="20373" y="31368"/>
                  <a:pt x="20555" y="31306"/>
                </a:cubicBezTo>
                <a:cubicBezTo>
                  <a:pt x="28898" y="28580"/>
                  <a:pt x="33536" y="19665"/>
                  <a:pt x="31012" y="11235"/>
                </a:cubicBezTo>
                <a:cubicBezTo>
                  <a:pt x="28307" y="2868"/>
                  <a:pt x="19350" y="-1723"/>
                  <a:pt x="11007" y="971"/>
                </a:cubicBezTo>
                <a:cubicBezTo>
                  <a:pt x="2663" y="3692"/>
                  <a:pt x="-1906" y="12667"/>
                  <a:pt x="776" y="21042"/>
                </a:cubicBezTo>
                <a:close/>
              </a:path>
            </a:pathLst>
          </a:custGeom>
          <a:solidFill>
            <a:srgbClr val="C5A57E">
              <a:alpha val="827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4" name="Google Shape;1524;p9"/>
          <p:cNvSpPr/>
          <p:nvPr/>
        </p:nvSpPr>
        <p:spPr>
          <a:xfrm>
            <a:off x="744300" y="2177540"/>
            <a:ext cx="31619" cy="31727"/>
          </a:xfrm>
          <a:custGeom>
            <a:avLst/>
            <a:gdLst/>
            <a:ahLst/>
            <a:cxnLst/>
            <a:rect l="l" t="t" r="r" b="b"/>
            <a:pathLst>
              <a:path w="20532" h="20602" extrusionOk="0">
                <a:moveTo>
                  <a:pt x="474" y="13665"/>
                </a:moveTo>
                <a:cubicBezTo>
                  <a:pt x="2202" y="19064"/>
                  <a:pt x="7954" y="22038"/>
                  <a:pt x="13342" y="20312"/>
                </a:cubicBezTo>
                <a:cubicBezTo>
                  <a:pt x="13364" y="20300"/>
                  <a:pt x="13410" y="20291"/>
                  <a:pt x="13433" y="20280"/>
                </a:cubicBezTo>
                <a:cubicBezTo>
                  <a:pt x="18820" y="18551"/>
                  <a:pt x="21776" y="12773"/>
                  <a:pt x="20048" y="7375"/>
                </a:cubicBezTo>
                <a:cubicBezTo>
                  <a:pt x="20048" y="7343"/>
                  <a:pt x="20025" y="7311"/>
                  <a:pt x="20025" y="7279"/>
                </a:cubicBezTo>
                <a:cubicBezTo>
                  <a:pt x="18184" y="1930"/>
                  <a:pt x="12455" y="-996"/>
                  <a:pt x="7067" y="664"/>
                </a:cubicBezTo>
                <a:cubicBezTo>
                  <a:pt x="1725" y="2505"/>
                  <a:pt x="-1185" y="8257"/>
                  <a:pt x="474" y="13665"/>
                </a:cubicBezTo>
                <a:close/>
              </a:path>
            </a:pathLst>
          </a:custGeom>
          <a:solidFill>
            <a:srgbClr val="C5A57E">
              <a:alpha val="7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5" name="Google Shape;1525;p9"/>
          <p:cNvSpPr/>
          <p:nvPr/>
        </p:nvSpPr>
        <p:spPr>
          <a:xfrm>
            <a:off x="804737" y="2412139"/>
            <a:ext cx="27215" cy="27310"/>
          </a:xfrm>
          <a:custGeom>
            <a:avLst/>
            <a:gdLst/>
            <a:ahLst/>
            <a:cxnLst/>
            <a:rect l="l" t="t" r="r" b="b"/>
            <a:pathLst>
              <a:path w="17672" h="17734" extrusionOk="0">
                <a:moveTo>
                  <a:pt x="360" y="11741"/>
                </a:moveTo>
                <a:cubicBezTo>
                  <a:pt x="1724" y="16328"/>
                  <a:pt x="6543" y="18939"/>
                  <a:pt x="11113" y="17571"/>
                </a:cubicBezTo>
                <a:cubicBezTo>
                  <a:pt x="11249" y="17532"/>
                  <a:pt x="11363" y="17489"/>
                  <a:pt x="11499" y="17443"/>
                </a:cubicBezTo>
                <a:cubicBezTo>
                  <a:pt x="16069" y="16075"/>
                  <a:pt x="18683" y="11248"/>
                  <a:pt x="17319" y="6662"/>
                </a:cubicBezTo>
                <a:cubicBezTo>
                  <a:pt x="17274" y="6529"/>
                  <a:pt x="17228" y="6397"/>
                  <a:pt x="17183" y="6267"/>
                </a:cubicBezTo>
                <a:cubicBezTo>
                  <a:pt x="15660" y="1730"/>
                  <a:pt x="10840" y="-788"/>
                  <a:pt x="6271" y="565"/>
                </a:cubicBezTo>
                <a:cubicBezTo>
                  <a:pt x="1633" y="2091"/>
                  <a:pt x="-981" y="7027"/>
                  <a:pt x="360" y="11741"/>
                </a:cubicBezTo>
                <a:close/>
              </a:path>
            </a:pathLst>
          </a:custGeom>
          <a:solidFill>
            <a:srgbClr val="E9E0D4">
              <a:alpha val="968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6" name="Google Shape;1526;p9"/>
          <p:cNvSpPr/>
          <p:nvPr/>
        </p:nvSpPr>
        <p:spPr>
          <a:xfrm>
            <a:off x="388109" y="617357"/>
            <a:ext cx="43232" cy="43374"/>
          </a:xfrm>
          <a:custGeom>
            <a:avLst/>
            <a:gdLst/>
            <a:ahLst/>
            <a:cxnLst/>
            <a:rect l="l" t="t" r="r" b="b"/>
            <a:pathLst>
              <a:path w="28073" h="28165" extrusionOk="0">
                <a:moveTo>
                  <a:pt x="632" y="18616"/>
                </a:moveTo>
                <a:cubicBezTo>
                  <a:pt x="3110" y="25961"/>
                  <a:pt x="10976" y="29998"/>
                  <a:pt x="18365" y="27740"/>
                </a:cubicBezTo>
                <a:cubicBezTo>
                  <a:pt x="25685" y="25254"/>
                  <a:pt x="29709" y="17362"/>
                  <a:pt x="27458" y="9949"/>
                </a:cubicBezTo>
                <a:cubicBezTo>
                  <a:pt x="24980" y="2605"/>
                  <a:pt x="17114" y="-1432"/>
                  <a:pt x="9726" y="826"/>
                </a:cubicBezTo>
                <a:cubicBezTo>
                  <a:pt x="2406" y="3312"/>
                  <a:pt x="-1618" y="11204"/>
                  <a:pt x="632" y="18616"/>
                </a:cubicBezTo>
                <a:close/>
              </a:path>
            </a:pathLst>
          </a:custGeom>
          <a:solidFill>
            <a:srgbClr val="ADA183">
              <a:alpha val="8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7" name="Google Shape;1527;p9"/>
          <p:cNvSpPr/>
          <p:nvPr/>
        </p:nvSpPr>
        <p:spPr>
          <a:xfrm>
            <a:off x="493906" y="2165921"/>
            <a:ext cx="28353" cy="28535"/>
          </a:xfrm>
          <a:custGeom>
            <a:avLst/>
            <a:gdLst/>
            <a:ahLst/>
            <a:cxnLst/>
            <a:rect l="l" t="t" r="r" b="b"/>
            <a:pathLst>
              <a:path w="18411" h="18529" extrusionOk="0">
                <a:moveTo>
                  <a:pt x="410" y="12309"/>
                </a:moveTo>
                <a:cubicBezTo>
                  <a:pt x="2024" y="17213"/>
                  <a:pt x="7298" y="19874"/>
                  <a:pt x="12186" y="18255"/>
                </a:cubicBezTo>
                <a:cubicBezTo>
                  <a:pt x="12209" y="18250"/>
                  <a:pt x="12209" y="18244"/>
                  <a:pt x="12232" y="18239"/>
                </a:cubicBezTo>
                <a:cubicBezTo>
                  <a:pt x="16983" y="16626"/>
                  <a:pt x="19552" y="11451"/>
                  <a:pt x="17938" y="6677"/>
                </a:cubicBezTo>
                <a:cubicBezTo>
                  <a:pt x="17938" y="6652"/>
                  <a:pt x="17915" y="6629"/>
                  <a:pt x="17915" y="6607"/>
                </a:cubicBezTo>
                <a:cubicBezTo>
                  <a:pt x="16551" y="1890"/>
                  <a:pt x="11618" y="-817"/>
                  <a:pt x="6912" y="558"/>
                </a:cubicBezTo>
                <a:cubicBezTo>
                  <a:pt x="6798" y="594"/>
                  <a:pt x="6662" y="635"/>
                  <a:pt x="6548" y="676"/>
                </a:cubicBezTo>
                <a:cubicBezTo>
                  <a:pt x="1660" y="2209"/>
                  <a:pt x="-1068" y="7398"/>
                  <a:pt x="410" y="12309"/>
                </a:cubicBezTo>
                <a:close/>
              </a:path>
            </a:pathLst>
          </a:custGeom>
          <a:solidFill>
            <a:srgbClr val="D7CA91">
              <a:alpha val="8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8" name="Google Shape;1528;p9"/>
          <p:cNvSpPr/>
          <p:nvPr/>
        </p:nvSpPr>
        <p:spPr>
          <a:xfrm>
            <a:off x="308482" y="2816293"/>
            <a:ext cx="56028" cy="56233"/>
          </a:xfrm>
          <a:custGeom>
            <a:avLst/>
            <a:gdLst/>
            <a:ahLst/>
            <a:cxnLst/>
            <a:rect l="l" t="t" r="r" b="b"/>
            <a:pathLst>
              <a:path w="36382" h="36515" extrusionOk="0">
                <a:moveTo>
                  <a:pt x="696" y="23871"/>
                </a:moveTo>
                <a:cubicBezTo>
                  <a:pt x="3743" y="33426"/>
                  <a:pt x="13837" y="38790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2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ADA183">
              <a:alpha val="7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9" name="Google Shape;1529;p9"/>
          <p:cNvSpPr/>
          <p:nvPr/>
        </p:nvSpPr>
        <p:spPr>
          <a:xfrm>
            <a:off x="2568544" y="6248554"/>
            <a:ext cx="10965" cy="11103"/>
          </a:xfrm>
          <a:custGeom>
            <a:avLst/>
            <a:gdLst/>
            <a:ahLst/>
            <a:cxnLst/>
            <a:rect l="l" t="t" r="r" b="b"/>
            <a:pathLst>
              <a:path w="7120" h="7210" extrusionOk="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7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0" name="Google Shape;1530;p9"/>
          <p:cNvSpPr/>
          <p:nvPr/>
        </p:nvSpPr>
        <p:spPr>
          <a:xfrm>
            <a:off x="800522" y="4771081"/>
            <a:ext cx="49780" cy="49784"/>
          </a:xfrm>
          <a:custGeom>
            <a:avLst/>
            <a:gdLst/>
            <a:ahLst/>
            <a:cxnLst/>
            <a:rect l="l" t="t" r="r" b="b"/>
            <a:pathLst>
              <a:path w="32325" h="32327" extrusionOk="0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9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1" name="Google Shape;1531;p9"/>
          <p:cNvSpPr/>
          <p:nvPr/>
        </p:nvSpPr>
        <p:spPr>
          <a:xfrm>
            <a:off x="528157" y="5263673"/>
            <a:ext cx="42011" cy="42150"/>
          </a:xfrm>
          <a:custGeom>
            <a:avLst/>
            <a:gdLst/>
            <a:ahLst/>
            <a:cxnLst/>
            <a:rect l="l" t="t" r="r" b="b"/>
            <a:pathLst>
              <a:path w="27280" h="27370" extrusionOk="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8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2" name="Google Shape;1532;p9"/>
          <p:cNvSpPr/>
          <p:nvPr/>
        </p:nvSpPr>
        <p:spPr>
          <a:xfrm>
            <a:off x="1218376" y="4903557"/>
            <a:ext cx="37973" cy="38429"/>
          </a:xfrm>
          <a:custGeom>
            <a:avLst/>
            <a:gdLst/>
            <a:ahLst/>
            <a:cxnLst/>
            <a:rect l="l" t="t" r="r" b="b"/>
            <a:pathLst>
              <a:path w="24658" h="24954" extrusionOk="0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6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3" name="Google Shape;1533;p9"/>
          <p:cNvSpPr/>
          <p:nvPr/>
        </p:nvSpPr>
        <p:spPr>
          <a:xfrm>
            <a:off x="856809" y="5304078"/>
            <a:ext cx="47427" cy="51462"/>
          </a:xfrm>
          <a:custGeom>
            <a:avLst/>
            <a:gdLst/>
            <a:ahLst/>
            <a:cxnLst/>
            <a:rect l="l" t="t" r="r" b="b"/>
            <a:pathLst>
              <a:path w="30797" h="33417" extrusionOk="0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17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4" name="Google Shape;1534;p9"/>
          <p:cNvSpPr/>
          <p:nvPr/>
        </p:nvSpPr>
        <p:spPr>
          <a:xfrm>
            <a:off x="1045190" y="3665194"/>
            <a:ext cx="111652" cy="110674"/>
          </a:xfrm>
          <a:custGeom>
            <a:avLst/>
            <a:gdLst/>
            <a:ahLst/>
            <a:cxnLst/>
            <a:rect l="l" t="t" r="r" b="b"/>
            <a:pathLst>
              <a:path w="72501" h="71866" extrusionOk="0">
                <a:moveTo>
                  <a:pt x="1647" y="47565"/>
                </a:moveTo>
                <a:cubicBezTo>
                  <a:pt x="8217" y="66209"/>
                  <a:pt x="28314" y="76293"/>
                  <a:pt x="47115" y="70374"/>
                </a:cubicBezTo>
                <a:cubicBezTo>
                  <a:pt x="66075" y="64159"/>
                  <a:pt x="76646" y="43939"/>
                  <a:pt x="70985" y="24757"/>
                </a:cubicBezTo>
                <a:cubicBezTo>
                  <a:pt x="64529" y="6027"/>
                  <a:pt x="44341" y="-4098"/>
                  <a:pt x="25518" y="1948"/>
                </a:cubicBezTo>
                <a:cubicBezTo>
                  <a:pt x="6399" y="7961"/>
                  <a:pt x="-4286" y="28358"/>
                  <a:pt x="1647" y="47565"/>
                </a:cubicBezTo>
                <a:close/>
              </a:path>
            </a:pathLst>
          </a:custGeom>
          <a:solidFill>
            <a:srgbClr val="A0C3CA">
              <a:alpha val="847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5" name="Google Shape;1535;p9"/>
          <p:cNvSpPr/>
          <p:nvPr/>
        </p:nvSpPr>
        <p:spPr>
          <a:xfrm>
            <a:off x="717120" y="4131731"/>
            <a:ext cx="68969" cy="69134"/>
          </a:xfrm>
          <a:custGeom>
            <a:avLst/>
            <a:gdLst/>
            <a:ahLst/>
            <a:cxnLst/>
            <a:rect l="l" t="t" r="r" b="b"/>
            <a:pathLst>
              <a:path w="44785" h="44892" extrusionOk="0">
                <a:moveTo>
                  <a:pt x="1062" y="29706"/>
                </a:moveTo>
                <a:cubicBezTo>
                  <a:pt x="5063" y="41341"/>
                  <a:pt x="17521" y="47700"/>
                  <a:pt x="29252" y="44076"/>
                </a:cubicBezTo>
                <a:cubicBezTo>
                  <a:pt x="40937" y="40162"/>
                  <a:pt x="47393" y="27619"/>
                  <a:pt x="43801" y="15793"/>
                </a:cubicBezTo>
                <a:cubicBezTo>
                  <a:pt x="39891" y="4067"/>
                  <a:pt x="27387" y="-2408"/>
                  <a:pt x="15611" y="1196"/>
                </a:cubicBezTo>
                <a:cubicBezTo>
                  <a:pt x="3812" y="5110"/>
                  <a:pt x="-2667" y="17809"/>
                  <a:pt x="1062" y="29706"/>
                </a:cubicBezTo>
                <a:close/>
              </a:path>
            </a:pathLst>
          </a:custGeom>
          <a:solidFill>
            <a:srgbClr val="C5A57E">
              <a:alpha val="8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6" name="Google Shape;1536;p9"/>
          <p:cNvSpPr/>
          <p:nvPr/>
        </p:nvSpPr>
        <p:spPr>
          <a:xfrm>
            <a:off x="1011518" y="6426432"/>
            <a:ext cx="159603" cy="159940"/>
          </a:xfrm>
          <a:custGeom>
            <a:avLst/>
            <a:gdLst/>
            <a:ahLst/>
            <a:cxnLst/>
            <a:rect l="l" t="t" r="r" b="b"/>
            <a:pathLst>
              <a:path w="103638" h="103857" extrusionOk="0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7" name="Google Shape;1537;p9"/>
          <p:cNvSpPr/>
          <p:nvPr/>
        </p:nvSpPr>
        <p:spPr>
          <a:xfrm>
            <a:off x="628694" y="2565189"/>
            <a:ext cx="46275" cy="46602"/>
          </a:xfrm>
          <a:custGeom>
            <a:avLst/>
            <a:gdLst/>
            <a:ahLst/>
            <a:cxnLst/>
            <a:rect l="l" t="t" r="r" b="b"/>
            <a:pathLst>
              <a:path w="30049" h="30261" extrusionOk="0">
                <a:moveTo>
                  <a:pt x="697" y="20083"/>
                </a:moveTo>
                <a:cubicBezTo>
                  <a:pt x="3153" y="27893"/>
                  <a:pt x="11450" y="32231"/>
                  <a:pt x="19225" y="29774"/>
                </a:cubicBezTo>
                <a:cubicBezTo>
                  <a:pt x="19339" y="29738"/>
                  <a:pt x="19453" y="29701"/>
                  <a:pt x="19566" y="29663"/>
                </a:cubicBezTo>
                <a:cubicBezTo>
                  <a:pt x="27478" y="27158"/>
                  <a:pt x="31842" y="18703"/>
                  <a:pt x="29365" y="10775"/>
                </a:cubicBezTo>
                <a:cubicBezTo>
                  <a:pt x="29342" y="10759"/>
                  <a:pt x="29342" y="10745"/>
                  <a:pt x="29342" y="10732"/>
                </a:cubicBezTo>
                <a:cubicBezTo>
                  <a:pt x="26750" y="2755"/>
                  <a:pt x="18225" y="-1622"/>
                  <a:pt x="10245" y="924"/>
                </a:cubicBezTo>
                <a:cubicBezTo>
                  <a:pt x="2471" y="3725"/>
                  <a:pt x="-1735" y="12164"/>
                  <a:pt x="697" y="20083"/>
                </a:cubicBezTo>
                <a:close/>
              </a:path>
            </a:pathLst>
          </a:custGeom>
          <a:solidFill>
            <a:srgbClr val="ADA183">
              <a:alpha val="7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8" name="Google Shape;1538;p9"/>
          <p:cNvSpPr/>
          <p:nvPr/>
        </p:nvSpPr>
        <p:spPr>
          <a:xfrm>
            <a:off x="314305" y="2379531"/>
            <a:ext cx="153402" cy="154117"/>
          </a:xfrm>
          <a:custGeom>
            <a:avLst/>
            <a:gdLst/>
            <a:ahLst/>
            <a:cxnLst/>
            <a:rect l="l" t="t" r="r" b="b"/>
            <a:pathLst>
              <a:path w="99612" h="100076" extrusionOk="0">
                <a:moveTo>
                  <a:pt x="2373" y="65516"/>
                </a:moveTo>
                <a:cubicBezTo>
                  <a:pt x="10830" y="91799"/>
                  <a:pt x="38883" y="106273"/>
                  <a:pt x="65118" y="97904"/>
                </a:cubicBezTo>
                <a:cubicBezTo>
                  <a:pt x="91285" y="89426"/>
                  <a:pt x="105653" y="61272"/>
                  <a:pt x="97196" y="35019"/>
                </a:cubicBezTo>
                <a:cubicBezTo>
                  <a:pt x="97196" y="34998"/>
                  <a:pt x="97173" y="34976"/>
                  <a:pt x="97173" y="34953"/>
                </a:cubicBezTo>
                <a:cubicBezTo>
                  <a:pt x="88807" y="8702"/>
                  <a:pt x="60822" y="-5792"/>
                  <a:pt x="34655" y="2565"/>
                </a:cubicBezTo>
                <a:cubicBezTo>
                  <a:pt x="8466" y="11059"/>
                  <a:pt x="-5970" y="39195"/>
                  <a:pt x="2373" y="65516"/>
                </a:cubicBezTo>
                <a:close/>
              </a:path>
            </a:pathLst>
          </a:custGeom>
          <a:solidFill>
            <a:srgbClr val="D7CA91">
              <a:alpha val="788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9" name="Google Shape;1539;p9"/>
          <p:cNvSpPr/>
          <p:nvPr/>
        </p:nvSpPr>
        <p:spPr>
          <a:xfrm>
            <a:off x="2233396" y="6650611"/>
            <a:ext cx="104717" cy="104903"/>
          </a:xfrm>
          <a:custGeom>
            <a:avLst/>
            <a:gdLst/>
            <a:ahLst/>
            <a:cxnLst/>
            <a:rect l="l" t="t" r="r" b="b"/>
            <a:pathLst>
              <a:path w="67998" h="68119" extrusionOk="0">
                <a:moveTo>
                  <a:pt x="1467" y="43923"/>
                </a:moveTo>
                <a:cubicBezTo>
                  <a:pt x="6491" y="61739"/>
                  <a:pt x="24973" y="72090"/>
                  <a:pt x="42729" y="67040"/>
                </a:cubicBezTo>
                <a:cubicBezTo>
                  <a:pt x="43070" y="66942"/>
                  <a:pt x="43411" y="66839"/>
                  <a:pt x="43752" y="66732"/>
                </a:cubicBezTo>
                <a:cubicBezTo>
                  <a:pt x="61506" y="61645"/>
                  <a:pt x="71782" y="43091"/>
                  <a:pt x="66713" y="25284"/>
                </a:cubicBezTo>
                <a:cubicBezTo>
                  <a:pt x="66645" y="25036"/>
                  <a:pt x="66553" y="24785"/>
                  <a:pt x="66485" y="24536"/>
                </a:cubicBezTo>
                <a:cubicBezTo>
                  <a:pt x="61302" y="6636"/>
                  <a:pt x="42615" y="-3655"/>
                  <a:pt x="24769" y="1552"/>
                </a:cubicBezTo>
                <a:cubicBezTo>
                  <a:pt x="24587" y="1609"/>
                  <a:pt x="24382" y="1668"/>
                  <a:pt x="24201" y="1728"/>
                </a:cubicBezTo>
                <a:cubicBezTo>
                  <a:pt x="6377" y="6971"/>
                  <a:pt x="-3853" y="25724"/>
                  <a:pt x="1376" y="43615"/>
                </a:cubicBezTo>
                <a:cubicBezTo>
                  <a:pt x="1398" y="43718"/>
                  <a:pt x="1444" y="43821"/>
                  <a:pt x="1467" y="43923"/>
                </a:cubicBezTo>
                <a:close/>
              </a:path>
            </a:pathLst>
          </a:custGeom>
          <a:solidFill>
            <a:srgbClr val="E9E0D4">
              <a:alpha val="8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0" name="Google Shape;1540;p9"/>
          <p:cNvSpPr/>
          <p:nvPr/>
        </p:nvSpPr>
        <p:spPr>
          <a:xfrm>
            <a:off x="1198916" y="6703544"/>
            <a:ext cx="107221" cy="107669"/>
          </a:xfrm>
          <a:custGeom>
            <a:avLst/>
            <a:gdLst/>
            <a:ahLst/>
            <a:cxnLst/>
            <a:rect l="l" t="t" r="r" b="b"/>
            <a:pathLst>
              <a:path w="69624" h="69915" extrusionOk="0">
                <a:moveTo>
                  <a:pt x="1577" y="45620"/>
                </a:moveTo>
                <a:cubicBezTo>
                  <a:pt x="7192" y="63922"/>
                  <a:pt x="26516" y="74202"/>
                  <a:pt x="44749" y="68577"/>
                </a:cubicBezTo>
                <a:cubicBezTo>
                  <a:pt x="44907" y="68529"/>
                  <a:pt x="45067" y="68479"/>
                  <a:pt x="45226" y="68429"/>
                </a:cubicBezTo>
                <a:cubicBezTo>
                  <a:pt x="63458" y="62804"/>
                  <a:pt x="73711" y="43408"/>
                  <a:pt x="68096" y="25106"/>
                </a:cubicBezTo>
                <a:cubicBezTo>
                  <a:pt x="68051" y="24949"/>
                  <a:pt x="68005" y="24792"/>
                  <a:pt x="67960" y="24636"/>
                </a:cubicBezTo>
                <a:cubicBezTo>
                  <a:pt x="62185" y="6251"/>
                  <a:pt x="42657" y="-3965"/>
                  <a:pt x="24333" y="1817"/>
                </a:cubicBezTo>
                <a:cubicBezTo>
                  <a:pt x="24333" y="1821"/>
                  <a:pt x="24311" y="1823"/>
                  <a:pt x="24311" y="1828"/>
                </a:cubicBezTo>
                <a:cubicBezTo>
                  <a:pt x="6055" y="7717"/>
                  <a:pt x="-4084" y="27239"/>
                  <a:pt x="1577" y="45620"/>
                </a:cubicBezTo>
                <a:close/>
              </a:path>
            </a:pathLst>
          </a:custGeom>
          <a:solidFill>
            <a:srgbClr val="ADA183">
              <a:alpha val="7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1" name="Google Shape;1541;p9"/>
          <p:cNvSpPr/>
          <p:nvPr/>
        </p:nvSpPr>
        <p:spPr>
          <a:xfrm>
            <a:off x="2640640" y="6374932"/>
            <a:ext cx="66519" cy="66737"/>
          </a:xfrm>
          <a:custGeom>
            <a:avLst/>
            <a:gdLst/>
            <a:ahLst/>
            <a:cxnLst/>
            <a:rect l="l" t="t" r="r" b="b"/>
            <a:pathLst>
              <a:path w="43194" h="43336" extrusionOk="0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6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2" name="Google Shape;1542;p9"/>
          <p:cNvSpPr/>
          <p:nvPr/>
        </p:nvSpPr>
        <p:spPr>
          <a:xfrm>
            <a:off x="5191025" y="6349850"/>
            <a:ext cx="23605" cy="24007"/>
          </a:xfrm>
          <a:custGeom>
            <a:avLst/>
            <a:gdLst/>
            <a:ahLst/>
            <a:cxnLst/>
            <a:rect l="l" t="t" r="r" b="b"/>
            <a:pathLst>
              <a:path w="15328" h="15589" extrusionOk="0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7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3" name="Google Shape;1543;p9"/>
          <p:cNvSpPr/>
          <p:nvPr/>
        </p:nvSpPr>
        <p:spPr>
          <a:xfrm>
            <a:off x="1008804" y="6407760"/>
            <a:ext cx="38540" cy="38391"/>
          </a:xfrm>
          <a:custGeom>
            <a:avLst/>
            <a:gdLst/>
            <a:ahLst/>
            <a:cxnLst/>
            <a:rect l="l" t="t" r="r" b="b"/>
            <a:pathLst>
              <a:path w="25026" h="24929" extrusionOk="0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4" name="Google Shape;1544;p9"/>
          <p:cNvSpPr/>
          <p:nvPr/>
        </p:nvSpPr>
        <p:spPr>
          <a:xfrm>
            <a:off x="829438" y="6573010"/>
            <a:ext cx="9448" cy="9268"/>
          </a:xfrm>
          <a:custGeom>
            <a:avLst/>
            <a:gdLst/>
            <a:ahLst/>
            <a:cxnLst/>
            <a:rect l="l" t="t" r="r" b="b"/>
            <a:pathLst>
              <a:path w="6135" h="6018" extrusionOk="0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8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5" name="Google Shape;1545;p9"/>
          <p:cNvSpPr/>
          <p:nvPr/>
        </p:nvSpPr>
        <p:spPr>
          <a:xfrm>
            <a:off x="1557585" y="5655772"/>
            <a:ext cx="287179" cy="287443"/>
          </a:xfrm>
          <a:custGeom>
            <a:avLst/>
            <a:gdLst/>
            <a:ahLst/>
            <a:cxnLst/>
            <a:rect l="l" t="t" r="r" b="b"/>
            <a:pathLst>
              <a:path w="186480" h="186651" extrusionOk="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6" name="Google Shape;1546;p9"/>
          <p:cNvSpPr/>
          <p:nvPr/>
        </p:nvSpPr>
        <p:spPr>
          <a:xfrm>
            <a:off x="312600" y="3766273"/>
            <a:ext cx="68875" cy="69104"/>
          </a:xfrm>
          <a:custGeom>
            <a:avLst/>
            <a:gdLst/>
            <a:ahLst/>
            <a:cxnLst/>
            <a:rect l="l" t="t" r="r" b="b"/>
            <a:pathLst>
              <a:path w="44724" h="44873" extrusionOk="0">
                <a:moveTo>
                  <a:pt x="980" y="29416"/>
                </a:moveTo>
                <a:cubicBezTo>
                  <a:pt x="4890" y="41258"/>
                  <a:pt x="17530" y="47761"/>
                  <a:pt x="29397" y="44013"/>
                </a:cubicBezTo>
                <a:cubicBezTo>
                  <a:pt x="40991" y="40006"/>
                  <a:pt x="47334" y="27491"/>
                  <a:pt x="43719" y="15731"/>
                </a:cubicBezTo>
                <a:cubicBezTo>
                  <a:pt x="39809" y="4119"/>
                  <a:pt x="27464" y="-2327"/>
                  <a:pt x="15757" y="1133"/>
                </a:cubicBezTo>
                <a:cubicBezTo>
                  <a:pt x="3980" y="4951"/>
                  <a:pt x="-2589" y="17523"/>
                  <a:pt x="980" y="29416"/>
                </a:cubicBezTo>
                <a:close/>
              </a:path>
            </a:pathLst>
          </a:custGeom>
          <a:solidFill>
            <a:srgbClr val="E9E0D4">
              <a:alpha val="937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7" name="Google Shape;1547;p9"/>
          <p:cNvSpPr/>
          <p:nvPr/>
        </p:nvSpPr>
        <p:spPr>
          <a:xfrm>
            <a:off x="1236567" y="3448452"/>
            <a:ext cx="44116" cy="44349"/>
          </a:xfrm>
          <a:custGeom>
            <a:avLst/>
            <a:gdLst/>
            <a:ahLst/>
            <a:cxnLst/>
            <a:rect l="l" t="t" r="r" b="b"/>
            <a:pathLst>
              <a:path w="28647" h="28798" extrusionOk="0">
                <a:moveTo>
                  <a:pt x="680" y="18969"/>
                </a:moveTo>
                <a:cubicBezTo>
                  <a:pt x="3181" y="26553"/>
                  <a:pt x="11274" y="30718"/>
                  <a:pt x="18867" y="28321"/>
                </a:cubicBezTo>
                <a:cubicBezTo>
                  <a:pt x="26323" y="25725"/>
                  <a:pt x="30370" y="17624"/>
                  <a:pt x="27960" y="10074"/>
                </a:cubicBezTo>
                <a:cubicBezTo>
                  <a:pt x="25619" y="2629"/>
                  <a:pt x="17685" y="-1495"/>
                  <a:pt x="10274" y="864"/>
                </a:cubicBezTo>
                <a:cubicBezTo>
                  <a:pt x="10183" y="891"/>
                  <a:pt x="10092" y="921"/>
                  <a:pt x="10001" y="950"/>
                </a:cubicBezTo>
                <a:cubicBezTo>
                  <a:pt x="2476" y="3350"/>
                  <a:pt x="-1707" y="11413"/>
                  <a:pt x="680" y="18969"/>
                </a:cubicBezTo>
                <a:close/>
              </a:path>
            </a:pathLst>
          </a:custGeom>
          <a:solidFill>
            <a:srgbClr val="E9E0D4">
              <a:alpha val="7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8" name="Google Shape;1548;p9"/>
          <p:cNvSpPr/>
          <p:nvPr/>
        </p:nvSpPr>
        <p:spPr>
          <a:xfrm>
            <a:off x="2426223" y="6156410"/>
            <a:ext cx="85117" cy="85502"/>
          </a:xfrm>
          <a:custGeom>
            <a:avLst/>
            <a:gdLst/>
            <a:ahLst/>
            <a:cxnLst/>
            <a:rect l="l" t="t" r="r" b="b"/>
            <a:pathLst>
              <a:path w="55271" h="55521" extrusionOk="0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9" name="Google Shape;1549;p9"/>
          <p:cNvSpPr/>
          <p:nvPr/>
        </p:nvSpPr>
        <p:spPr>
          <a:xfrm>
            <a:off x="392694" y="1860809"/>
            <a:ext cx="6748" cy="6944"/>
          </a:xfrm>
          <a:custGeom>
            <a:avLst/>
            <a:gdLst/>
            <a:ahLst/>
            <a:cxnLst/>
            <a:rect l="l" t="t" r="r" b="b"/>
            <a:pathLst>
              <a:path w="4382" h="4509" extrusionOk="0">
                <a:moveTo>
                  <a:pt x="158" y="3195"/>
                </a:moveTo>
                <a:cubicBezTo>
                  <a:pt x="454" y="4290"/>
                  <a:pt x="1590" y="4933"/>
                  <a:pt x="2681" y="4637"/>
                </a:cubicBezTo>
                <a:cubicBezTo>
                  <a:pt x="2750" y="4616"/>
                  <a:pt x="2818" y="4591"/>
                  <a:pt x="2886" y="4564"/>
                </a:cubicBezTo>
                <a:cubicBezTo>
                  <a:pt x="3977" y="4265"/>
                  <a:pt x="4614" y="3138"/>
                  <a:pt x="4318" y="2044"/>
                </a:cubicBezTo>
                <a:cubicBezTo>
                  <a:pt x="4295" y="1971"/>
                  <a:pt x="4273" y="1898"/>
                  <a:pt x="4250" y="1827"/>
                </a:cubicBezTo>
                <a:cubicBezTo>
                  <a:pt x="3841" y="714"/>
                  <a:pt x="2704" y="46"/>
                  <a:pt x="1522" y="230"/>
                </a:cubicBezTo>
                <a:cubicBezTo>
                  <a:pt x="340" y="650"/>
                  <a:pt x="-274" y="1955"/>
                  <a:pt x="135" y="3143"/>
                </a:cubicBezTo>
                <a:cubicBezTo>
                  <a:pt x="135" y="3159"/>
                  <a:pt x="158" y="3177"/>
                  <a:pt x="158" y="3195"/>
                </a:cubicBezTo>
                <a:close/>
              </a:path>
            </a:pathLst>
          </a:custGeom>
          <a:solidFill>
            <a:srgbClr val="E9E0D4">
              <a:alpha val="886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0" name="Google Shape;1550;p9"/>
          <p:cNvSpPr/>
          <p:nvPr/>
        </p:nvSpPr>
        <p:spPr>
          <a:xfrm>
            <a:off x="1233395" y="6169757"/>
            <a:ext cx="31023" cy="31122"/>
          </a:xfrm>
          <a:custGeom>
            <a:avLst/>
            <a:gdLst/>
            <a:ahLst/>
            <a:cxnLst/>
            <a:rect l="l" t="t" r="r" b="b"/>
            <a:pathLst>
              <a:path w="20145" h="20209" extrusionOk="0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1" name="Google Shape;1551;p9"/>
          <p:cNvSpPr/>
          <p:nvPr/>
        </p:nvSpPr>
        <p:spPr>
          <a:xfrm>
            <a:off x="163763" y="1648567"/>
            <a:ext cx="117534" cy="118343"/>
          </a:xfrm>
          <a:custGeom>
            <a:avLst/>
            <a:gdLst/>
            <a:ahLst/>
            <a:cxnLst/>
            <a:rect l="l" t="t" r="r" b="b"/>
            <a:pathLst>
              <a:path w="76321" h="76846" extrusionOk="0">
                <a:moveTo>
                  <a:pt x="1850" y="50369"/>
                </a:moveTo>
                <a:cubicBezTo>
                  <a:pt x="8261" y="70519"/>
                  <a:pt x="29722" y="81647"/>
                  <a:pt x="49818" y="75231"/>
                </a:cubicBezTo>
                <a:cubicBezTo>
                  <a:pt x="69801" y="68879"/>
                  <a:pt x="80873" y="47471"/>
                  <a:pt x="74553" y="27415"/>
                </a:cubicBezTo>
                <a:cubicBezTo>
                  <a:pt x="74485" y="27235"/>
                  <a:pt x="74439" y="27057"/>
                  <a:pt x="74371" y="26877"/>
                </a:cubicBezTo>
                <a:cubicBezTo>
                  <a:pt x="67960" y="6728"/>
                  <a:pt x="46499" y="-4401"/>
                  <a:pt x="26403" y="2016"/>
                </a:cubicBezTo>
                <a:cubicBezTo>
                  <a:pt x="6374" y="8644"/>
                  <a:pt x="-4584" y="30223"/>
                  <a:pt x="1850" y="50369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2" name="Google Shape;1552;p9"/>
          <p:cNvSpPr/>
          <p:nvPr/>
        </p:nvSpPr>
        <p:spPr>
          <a:xfrm>
            <a:off x="2265069" y="5957227"/>
            <a:ext cx="73837" cy="73979"/>
          </a:xfrm>
          <a:custGeom>
            <a:avLst/>
            <a:gdLst/>
            <a:ahLst/>
            <a:cxnLst/>
            <a:rect l="l" t="t" r="r" b="b"/>
            <a:pathLst>
              <a:path w="47946" h="48038" extrusionOk="0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6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3" name="Google Shape;1553;p9"/>
          <p:cNvSpPr/>
          <p:nvPr/>
        </p:nvSpPr>
        <p:spPr>
          <a:xfrm>
            <a:off x="557536" y="4208413"/>
            <a:ext cx="286802" cy="287792"/>
          </a:xfrm>
          <a:custGeom>
            <a:avLst/>
            <a:gdLst/>
            <a:ahLst/>
            <a:cxnLst/>
            <a:rect l="l" t="t" r="r" b="b"/>
            <a:pathLst>
              <a:path w="186235" h="186878" extrusionOk="0">
                <a:moveTo>
                  <a:pt x="268" y="100605"/>
                </a:moveTo>
                <a:cubicBezTo>
                  <a:pt x="4019" y="151988"/>
                  <a:pt x="48577" y="190589"/>
                  <a:pt x="99797" y="186825"/>
                </a:cubicBezTo>
                <a:cubicBezTo>
                  <a:pt x="99819" y="186823"/>
                  <a:pt x="99819" y="186823"/>
                  <a:pt x="99842" y="186821"/>
                </a:cubicBezTo>
                <a:cubicBezTo>
                  <a:pt x="151129" y="182932"/>
                  <a:pt x="189663" y="138175"/>
                  <a:pt x="186003" y="86691"/>
                </a:cubicBezTo>
                <a:cubicBezTo>
                  <a:pt x="182138" y="35190"/>
                  <a:pt x="137376" y="-3411"/>
                  <a:pt x="86043" y="468"/>
                </a:cubicBezTo>
                <a:cubicBezTo>
                  <a:pt x="86020" y="471"/>
                  <a:pt x="85997" y="473"/>
                  <a:pt x="85974" y="475"/>
                </a:cubicBezTo>
                <a:cubicBezTo>
                  <a:pt x="34801" y="4480"/>
                  <a:pt x="-3528" y="49244"/>
                  <a:pt x="268" y="100605"/>
                </a:cubicBezTo>
                <a:close/>
              </a:path>
            </a:pathLst>
          </a:custGeom>
          <a:solidFill>
            <a:srgbClr val="D7CA91">
              <a:alpha val="9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4" name="Google Shape;1554;p9"/>
          <p:cNvSpPr/>
          <p:nvPr/>
        </p:nvSpPr>
        <p:spPr>
          <a:xfrm>
            <a:off x="402805" y="4925485"/>
            <a:ext cx="174351" cy="174922"/>
          </a:xfrm>
          <a:custGeom>
            <a:avLst/>
            <a:gdLst/>
            <a:ahLst/>
            <a:cxnLst/>
            <a:rect l="l" t="t" r="r" b="b"/>
            <a:pathLst>
              <a:path w="113215" h="113586" extrusionOk="0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5" name="Google Shape;1555;p9"/>
          <p:cNvSpPr/>
          <p:nvPr/>
        </p:nvSpPr>
        <p:spPr>
          <a:xfrm>
            <a:off x="466638" y="5553969"/>
            <a:ext cx="22470" cy="22553"/>
          </a:xfrm>
          <a:custGeom>
            <a:avLst/>
            <a:gdLst/>
            <a:ahLst/>
            <a:cxnLst/>
            <a:rect l="l" t="t" r="r" b="b"/>
            <a:pathLst>
              <a:path w="14591" h="14645" extrusionOk="0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6" name="Google Shape;1556;p9"/>
          <p:cNvSpPr/>
          <p:nvPr/>
        </p:nvSpPr>
        <p:spPr>
          <a:xfrm>
            <a:off x="608399" y="1912543"/>
            <a:ext cx="25077" cy="25074"/>
          </a:xfrm>
          <a:custGeom>
            <a:avLst/>
            <a:gdLst/>
            <a:ahLst/>
            <a:cxnLst/>
            <a:rect l="l" t="t" r="r" b="b"/>
            <a:pathLst>
              <a:path w="16284" h="16282" extrusionOk="0">
                <a:moveTo>
                  <a:pt x="455" y="10908"/>
                </a:moveTo>
                <a:cubicBezTo>
                  <a:pt x="1955" y="15084"/>
                  <a:pt x="6434" y="17379"/>
                  <a:pt x="10685" y="16154"/>
                </a:cubicBezTo>
                <a:cubicBezTo>
                  <a:pt x="14936" y="14742"/>
                  <a:pt x="17255" y="10169"/>
                  <a:pt x="15913" y="5890"/>
                </a:cubicBezTo>
                <a:cubicBezTo>
                  <a:pt x="14640" y="1668"/>
                  <a:pt x="10207" y="-729"/>
                  <a:pt x="6002" y="539"/>
                </a:cubicBezTo>
                <a:cubicBezTo>
                  <a:pt x="5888" y="573"/>
                  <a:pt x="5797" y="608"/>
                  <a:pt x="5683" y="644"/>
                </a:cubicBezTo>
                <a:cubicBezTo>
                  <a:pt x="1478" y="1912"/>
                  <a:pt x="-909" y="6362"/>
                  <a:pt x="341" y="10586"/>
                </a:cubicBezTo>
                <a:cubicBezTo>
                  <a:pt x="386" y="10693"/>
                  <a:pt x="409" y="10801"/>
                  <a:pt x="455" y="10908"/>
                </a:cubicBezTo>
                <a:close/>
              </a:path>
            </a:pathLst>
          </a:custGeom>
          <a:solidFill>
            <a:srgbClr val="C5A57E">
              <a:alpha val="776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7" name="Google Shape;1557;p9"/>
          <p:cNvSpPr/>
          <p:nvPr/>
        </p:nvSpPr>
        <p:spPr>
          <a:xfrm>
            <a:off x="604180" y="3889679"/>
            <a:ext cx="141789" cy="144363"/>
          </a:xfrm>
          <a:custGeom>
            <a:avLst/>
            <a:gdLst/>
            <a:ahLst/>
            <a:cxnLst/>
            <a:rect l="l" t="t" r="r" b="b"/>
            <a:pathLst>
              <a:path w="92071" h="93742" extrusionOk="0">
                <a:moveTo>
                  <a:pt x="5911" y="12317"/>
                </a:moveTo>
                <a:lnTo>
                  <a:pt x="37511" y="21212"/>
                </a:lnTo>
                <a:lnTo>
                  <a:pt x="62746" y="0"/>
                </a:lnTo>
                <a:lnTo>
                  <a:pt x="64110" y="32844"/>
                </a:lnTo>
                <a:lnTo>
                  <a:pt x="92072" y="50407"/>
                </a:lnTo>
                <a:lnTo>
                  <a:pt x="61154" y="61811"/>
                </a:lnTo>
                <a:lnTo>
                  <a:pt x="53197" y="93743"/>
                </a:lnTo>
                <a:lnTo>
                  <a:pt x="32737" y="67970"/>
                </a:lnTo>
                <a:lnTo>
                  <a:pt x="0" y="70250"/>
                </a:lnTo>
                <a:lnTo>
                  <a:pt x="18187" y="42652"/>
                </a:lnTo>
                <a:lnTo>
                  <a:pt x="5911" y="12317"/>
                </a:lnTo>
                <a:close/>
              </a:path>
            </a:pathLst>
          </a:custGeom>
          <a:solidFill>
            <a:srgbClr val="FFFFFF">
              <a:alpha val="827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8" name="Google Shape;1558;p9"/>
          <p:cNvSpPr/>
          <p:nvPr/>
        </p:nvSpPr>
        <p:spPr>
          <a:xfrm>
            <a:off x="3159973" y="6505566"/>
            <a:ext cx="233516" cy="224449"/>
          </a:xfrm>
          <a:custGeom>
            <a:avLst/>
            <a:gdLst/>
            <a:ahLst/>
            <a:cxnLst/>
            <a:rect l="l" t="t" r="r" b="b"/>
            <a:pathLst>
              <a:path w="151634" h="145746" extrusionOk="0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9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9" name="Google Shape;1559;p9"/>
          <p:cNvSpPr/>
          <p:nvPr/>
        </p:nvSpPr>
        <p:spPr>
          <a:xfrm>
            <a:off x="977648" y="3966658"/>
            <a:ext cx="213210" cy="212857"/>
          </a:xfrm>
          <a:custGeom>
            <a:avLst/>
            <a:gdLst/>
            <a:ahLst/>
            <a:cxnLst/>
            <a:rect l="l" t="t" r="r" b="b"/>
            <a:pathLst>
              <a:path w="138448" h="138219" extrusionOk="0">
                <a:moveTo>
                  <a:pt x="61609" y="0"/>
                </a:moveTo>
                <a:lnTo>
                  <a:pt x="89571" y="40143"/>
                </a:lnTo>
                <a:lnTo>
                  <a:pt x="138449" y="39915"/>
                </a:lnTo>
                <a:lnTo>
                  <a:pt x="108895" y="78918"/>
                </a:lnTo>
                <a:lnTo>
                  <a:pt x="124354" y="125219"/>
                </a:lnTo>
                <a:lnTo>
                  <a:pt x="78204" y="109253"/>
                </a:lnTo>
                <a:lnTo>
                  <a:pt x="38647" y="138219"/>
                </a:lnTo>
                <a:lnTo>
                  <a:pt x="39784" y="89409"/>
                </a:lnTo>
                <a:lnTo>
                  <a:pt x="0" y="60899"/>
                </a:lnTo>
                <a:lnTo>
                  <a:pt x="46832" y="46530"/>
                </a:lnTo>
                <a:lnTo>
                  <a:pt x="61609" y="0"/>
                </a:lnTo>
                <a:close/>
              </a:path>
            </a:pathLst>
          </a:custGeom>
          <a:solidFill>
            <a:srgbClr val="FFFFFF">
              <a:alpha val="917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0" name="Google Shape;1560;p9"/>
          <p:cNvSpPr/>
          <p:nvPr/>
        </p:nvSpPr>
        <p:spPr>
          <a:xfrm>
            <a:off x="1252667" y="3354354"/>
            <a:ext cx="238418" cy="230772"/>
          </a:xfrm>
          <a:custGeom>
            <a:avLst/>
            <a:gdLst/>
            <a:ahLst/>
            <a:cxnLst/>
            <a:rect l="l" t="t" r="r" b="b"/>
            <a:pathLst>
              <a:path w="154817" h="149852" extrusionOk="0">
                <a:moveTo>
                  <a:pt x="34555" y="0"/>
                </a:moveTo>
                <a:lnTo>
                  <a:pt x="81160" y="27826"/>
                </a:lnTo>
                <a:lnTo>
                  <a:pt x="130265" y="5474"/>
                </a:lnTo>
                <a:lnTo>
                  <a:pt x="118216" y="58162"/>
                </a:lnTo>
                <a:lnTo>
                  <a:pt x="154817" y="98077"/>
                </a:lnTo>
                <a:lnTo>
                  <a:pt x="100938" y="102867"/>
                </a:lnTo>
                <a:lnTo>
                  <a:pt x="74112" y="149852"/>
                </a:lnTo>
                <a:lnTo>
                  <a:pt x="52970" y="100129"/>
                </a:lnTo>
                <a:lnTo>
                  <a:pt x="0" y="89409"/>
                </a:lnTo>
                <a:lnTo>
                  <a:pt x="40921" y="53828"/>
                </a:lnTo>
                <a:lnTo>
                  <a:pt x="34555" y="0"/>
                </a:lnTo>
                <a:close/>
              </a:path>
            </a:pathLst>
          </a:custGeom>
          <a:solidFill>
            <a:srgbClr val="FFFFFF">
              <a:alpha val="768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1" name="Google Shape;1561;p9"/>
          <p:cNvSpPr/>
          <p:nvPr/>
        </p:nvSpPr>
        <p:spPr>
          <a:xfrm>
            <a:off x="1404365" y="2444336"/>
            <a:ext cx="223363" cy="230068"/>
          </a:xfrm>
          <a:custGeom>
            <a:avLst/>
            <a:gdLst/>
            <a:ahLst/>
            <a:cxnLst/>
            <a:rect l="l" t="t" r="r" b="b"/>
            <a:pathLst>
              <a:path w="145041" h="149395" extrusionOk="0">
                <a:moveTo>
                  <a:pt x="5683" y="126359"/>
                </a:moveTo>
                <a:lnTo>
                  <a:pt x="27053" y="78689"/>
                </a:lnTo>
                <a:lnTo>
                  <a:pt x="0" y="33985"/>
                </a:lnTo>
                <a:lnTo>
                  <a:pt x="52060" y="39687"/>
                </a:lnTo>
                <a:lnTo>
                  <a:pt x="86161" y="0"/>
                </a:lnTo>
                <a:lnTo>
                  <a:pt x="96846" y="51091"/>
                </a:lnTo>
                <a:lnTo>
                  <a:pt x="145041" y="71391"/>
                </a:lnTo>
                <a:lnTo>
                  <a:pt x="99574" y="97392"/>
                </a:lnTo>
                <a:lnTo>
                  <a:pt x="95254" y="149396"/>
                </a:lnTo>
                <a:lnTo>
                  <a:pt x="56607" y="114271"/>
                </a:lnTo>
                <a:lnTo>
                  <a:pt x="5683" y="126359"/>
                </a:lnTo>
                <a:close/>
              </a:path>
            </a:pathLst>
          </a:custGeom>
          <a:solidFill>
            <a:srgbClr val="FFFFFF">
              <a:alpha val="6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2" name="Google Shape;1562;p9"/>
          <p:cNvSpPr/>
          <p:nvPr/>
        </p:nvSpPr>
        <p:spPr>
          <a:xfrm>
            <a:off x="1150482" y="5414423"/>
            <a:ext cx="237368" cy="244470"/>
          </a:xfrm>
          <a:custGeom>
            <a:avLst/>
            <a:gdLst/>
            <a:ahLst/>
            <a:cxnLst/>
            <a:rect l="l" t="t" r="r" b="b"/>
            <a:pathLst>
              <a:path w="154135" h="158747" extrusionOk="0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8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3" name="Google Shape;1563;p9"/>
          <p:cNvSpPr/>
          <p:nvPr/>
        </p:nvSpPr>
        <p:spPr>
          <a:xfrm>
            <a:off x="2161021" y="6405865"/>
            <a:ext cx="186603" cy="179489"/>
          </a:xfrm>
          <a:custGeom>
            <a:avLst/>
            <a:gdLst/>
            <a:ahLst/>
            <a:cxnLst/>
            <a:rect l="l" t="t" r="r" b="b"/>
            <a:pathLst>
              <a:path w="121171" h="116551" extrusionOk="0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4" name="Google Shape;1564;p9"/>
          <p:cNvSpPr/>
          <p:nvPr/>
        </p:nvSpPr>
        <p:spPr>
          <a:xfrm>
            <a:off x="3093750" y="6301860"/>
            <a:ext cx="17504" cy="14401"/>
          </a:xfrm>
          <a:custGeom>
            <a:avLst/>
            <a:gdLst/>
            <a:ahLst/>
            <a:cxnLst/>
            <a:rect l="l" t="t" r="r" b="b"/>
            <a:pathLst>
              <a:path w="11366" h="9351" extrusionOk="0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5" name="Google Shape;1565;p9"/>
          <p:cNvSpPr/>
          <p:nvPr/>
        </p:nvSpPr>
        <p:spPr>
          <a:xfrm>
            <a:off x="1328691" y="4961388"/>
            <a:ext cx="122884" cy="118371"/>
          </a:xfrm>
          <a:custGeom>
            <a:avLst/>
            <a:gdLst/>
            <a:ahLst/>
            <a:cxnLst/>
            <a:rect l="l" t="t" r="r" b="b"/>
            <a:pathLst>
              <a:path w="79795" h="76864" extrusionOk="0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6" name="Google Shape;1566;p9"/>
          <p:cNvSpPr/>
          <p:nvPr/>
        </p:nvSpPr>
        <p:spPr>
          <a:xfrm>
            <a:off x="1591096" y="5539243"/>
            <a:ext cx="59167" cy="59361"/>
          </a:xfrm>
          <a:custGeom>
            <a:avLst/>
            <a:gdLst/>
            <a:ahLst/>
            <a:cxnLst/>
            <a:rect l="l" t="t" r="r" b="b"/>
            <a:pathLst>
              <a:path w="38420" h="38546" extrusionOk="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6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7" name="Google Shape;1567;p9"/>
          <p:cNvSpPr/>
          <p:nvPr/>
        </p:nvSpPr>
        <p:spPr>
          <a:xfrm>
            <a:off x="1254066" y="4879138"/>
            <a:ext cx="154043" cy="148578"/>
          </a:xfrm>
          <a:custGeom>
            <a:avLst/>
            <a:gdLst/>
            <a:ahLst/>
            <a:cxnLst/>
            <a:rect l="l" t="t" r="r" b="b"/>
            <a:pathLst>
              <a:path w="100028" h="96479" extrusionOk="0">
                <a:moveTo>
                  <a:pt x="48423" y="96480"/>
                </a:moveTo>
                <a:lnTo>
                  <a:pt x="34328" y="64548"/>
                </a:lnTo>
                <a:lnTo>
                  <a:pt x="0" y="57933"/>
                </a:lnTo>
                <a:lnTo>
                  <a:pt x="25917" y="34669"/>
                </a:lnTo>
                <a:lnTo>
                  <a:pt x="21597" y="0"/>
                </a:lnTo>
                <a:lnTo>
                  <a:pt x="51833" y="17563"/>
                </a:lnTo>
                <a:lnTo>
                  <a:pt x="83433" y="2509"/>
                </a:lnTo>
                <a:lnTo>
                  <a:pt x="76158" y="36722"/>
                </a:lnTo>
                <a:lnTo>
                  <a:pt x="100029" y="62267"/>
                </a:lnTo>
                <a:lnTo>
                  <a:pt x="65246" y="65689"/>
                </a:lnTo>
                <a:lnTo>
                  <a:pt x="48423" y="96480"/>
                </a:lnTo>
                <a:close/>
              </a:path>
            </a:pathLst>
          </a:custGeom>
          <a:solidFill>
            <a:srgbClr val="FFFFFF">
              <a:alpha val="6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8" name="Google Shape;1568;p9"/>
          <p:cNvSpPr/>
          <p:nvPr/>
        </p:nvSpPr>
        <p:spPr>
          <a:xfrm>
            <a:off x="2882367" y="5963208"/>
            <a:ext cx="64059" cy="85704"/>
          </a:xfrm>
          <a:custGeom>
            <a:avLst/>
            <a:gdLst/>
            <a:ahLst/>
            <a:cxnLst/>
            <a:rect l="l" t="t" r="r" b="b"/>
            <a:pathLst>
              <a:path w="41597" h="55652" extrusionOk="0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9" name="Google Shape;1569;p9"/>
          <p:cNvSpPr/>
          <p:nvPr/>
        </p:nvSpPr>
        <p:spPr>
          <a:xfrm>
            <a:off x="25462" y="2731022"/>
            <a:ext cx="1617397" cy="1526458"/>
          </a:xfrm>
          <a:custGeom>
            <a:avLst/>
            <a:gdLst/>
            <a:ahLst/>
            <a:cxnLst/>
            <a:rect l="l" t="t" r="r" b="b"/>
            <a:pathLst>
              <a:path w="1577948" h="1489227" extrusionOk="0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noFill/>
          <a:ln w="14825" cap="flat" cmpd="sng">
            <a:solidFill>
              <a:srgbClr val="E2D8BD">
                <a:alpha val="32940"/>
              </a:srgb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0" name="Google Shape;1570;p9"/>
          <p:cNvSpPr/>
          <p:nvPr/>
        </p:nvSpPr>
        <p:spPr>
          <a:xfrm>
            <a:off x="836577" y="4314735"/>
            <a:ext cx="1321448" cy="1380247"/>
          </a:xfrm>
          <a:custGeom>
            <a:avLst/>
            <a:gdLst/>
            <a:ahLst/>
            <a:cxnLst/>
            <a:rect l="l" t="t" r="r" b="b"/>
            <a:pathLst>
              <a:path w="1308364" h="1366581" extrusionOk="0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92B1D0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1" name="Google Shape;1571;p9"/>
          <p:cNvSpPr/>
          <p:nvPr/>
        </p:nvSpPr>
        <p:spPr>
          <a:xfrm>
            <a:off x="148247" y="228653"/>
            <a:ext cx="2241827" cy="2270566"/>
          </a:xfrm>
          <a:custGeom>
            <a:avLst/>
            <a:gdLst/>
            <a:ahLst/>
            <a:cxnLst/>
            <a:rect l="l" t="t" r="r" b="b"/>
            <a:pathLst>
              <a:path w="1988317" h="2013806" extrusionOk="0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2" name="Google Shape;1572;p9"/>
          <p:cNvSpPr txBox="1"/>
          <p:nvPr/>
        </p:nvSpPr>
        <p:spPr>
          <a:xfrm rot="5400000">
            <a:off x="-1007100" y="6099250"/>
            <a:ext cx="23877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slidesmania.com</a:t>
            </a:r>
            <a:endParaRPr sz="120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CUSTOM_17">
    <p:spTree>
      <p:nvGrpSpPr>
        <p:cNvPr id="1" name="Shape 3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9" name="Google Shape;3339;p20"/>
          <p:cNvGrpSpPr/>
          <p:nvPr/>
        </p:nvGrpSpPr>
        <p:grpSpPr>
          <a:xfrm>
            <a:off x="43470" y="39059"/>
            <a:ext cx="7136936" cy="6870462"/>
            <a:chOff x="43470" y="39059"/>
            <a:chExt cx="7136936" cy="6870462"/>
          </a:xfrm>
        </p:grpSpPr>
        <p:sp>
          <p:nvSpPr>
            <p:cNvPr id="3340" name="Google Shape;3340;p20"/>
            <p:cNvSpPr/>
            <p:nvPr/>
          </p:nvSpPr>
          <p:spPr>
            <a:xfrm rot="10800000" flipH="1">
              <a:off x="6283061" y="100445"/>
              <a:ext cx="79122" cy="79382"/>
            </a:xfrm>
            <a:custGeom>
              <a:avLst/>
              <a:gdLst/>
              <a:ahLst/>
              <a:cxnLst/>
              <a:rect l="l" t="t" r="r" b="b"/>
              <a:pathLst>
                <a:path w="51378" h="51547" extrusionOk="0">
                  <a:moveTo>
                    <a:pt x="51378" y="25774"/>
                  </a:moveTo>
                  <a:cubicBezTo>
                    <a:pt x="51378" y="40008"/>
                    <a:pt x="39877" y="51547"/>
                    <a:pt x="25689" y="51547"/>
                  </a:cubicBezTo>
                  <a:cubicBezTo>
                    <a:pt x="11501" y="51547"/>
                    <a:pt x="0" y="40008"/>
                    <a:pt x="0" y="25774"/>
                  </a:cubicBezTo>
                  <a:cubicBezTo>
                    <a:pt x="0" y="11539"/>
                    <a:pt x="11501" y="0"/>
                    <a:pt x="25689" y="0"/>
                  </a:cubicBezTo>
                  <a:cubicBezTo>
                    <a:pt x="39877" y="0"/>
                    <a:pt x="51378" y="11539"/>
                    <a:pt x="51378" y="25774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1" name="Google Shape;3341;p20"/>
            <p:cNvSpPr/>
            <p:nvPr/>
          </p:nvSpPr>
          <p:spPr>
            <a:xfrm rot="10800000" flipH="1">
              <a:off x="2282116" y="1073361"/>
              <a:ext cx="165247" cy="165790"/>
            </a:xfrm>
            <a:custGeom>
              <a:avLst/>
              <a:gdLst/>
              <a:ahLst/>
              <a:cxnLst/>
              <a:rect l="l" t="t" r="r" b="b"/>
              <a:pathLst>
                <a:path w="107303" h="107656" extrusionOk="0">
                  <a:moveTo>
                    <a:pt x="9" y="54028"/>
                  </a:moveTo>
                  <a:cubicBezTo>
                    <a:pt x="9" y="83756"/>
                    <a:pt x="24038" y="107856"/>
                    <a:pt x="53660" y="107856"/>
                  </a:cubicBezTo>
                  <a:cubicBezTo>
                    <a:pt x="83282" y="107856"/>
                    <a:pt x="107312" y="83756"/>
                    <a:pt x="107312" y="54028"/>
                  </a:cubicBezTo>
                  <a:cubicBezTo>
                    <a:pt x="107312" y="24299"/>
                    <a:pt x="83282" y="200"/>
                    <a:pt x="53660" y="200"/>
                  </a:cubicBezTo>
                  <a:cubicBezTo>
                    <a:pt x="24038" y="200"/>
                    <a:pt x="9" y="24299"/>
                    <a:pt x="9" y="54028"/>
                  </a:cubicBezTo>
                  <a:close/>
                </a:path>
              </a:pathLst>
            </a:custGeom>
            <a:solidFill>
              <a:srgbClr val="E2D8BD">
                <a:alpha val="95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2" name="Google Shape;3342;p20"/>
            <p:cNvSpPr/>
            <p:nvPr/>
          </p:nvSpPr>
          <p:spPr>
            <a:xfrm rot="10800000" flipH="1">
              <a:off x="3023302" y="680781"/>
              <a:ext cx="132337" cy="132773"/>
            </a:xfrm>
            <a:custGeom>
              <a:avLst/>
              <a:gdLst/>
              <a:ahLst/>
              <a:cxnLst/>
              <a:rect l="l" t="t" r="r" b="b"/>
              <a:pathLst>
                <a:path w="85933" h="86216" extrusionOk="0">
                  <a:moveTo>
                    <a:pt x="9" y="43308"/>
                  </a:moveTo>
                  <a:cubicBezTo>
                    <a:pt x="9" y="67115"/>
                    <a:pt x="19242" y="86416"/>
                    <a:pt x="42975" y="86416"/>
                  </a:cubicBezTo>
                  <a:cubicBezTo>
                    <a:pt x="66709" y="86416"/>
                    <a:pt x="85942" y="67115"/>
                    <a:pt x="85942" y="43308"/>
                  </a:cubicBezTo>
                  <a:cubicBezTo>
                    <a:pt x="85942" y="19500"/>
                    <a:pt x="66709" y="200"/>
                    <a:pt x="42975" y="200"/>
                  </a:cubicBezTo>
                  <a:cubicBezTo>
                    <a:pt x="19242" y="200"/>
                    <a:pt x="9" y="19500"/>
                    <a:pt x="9" y="43308"/>
                  </a:cubicBezTo>
                  <a:close/>
                </a:path>
              </a:pathLst>
            </a:custGeom>
            <a:solidFill>
              <a:srgbClr val="D1BC94">
                <a:alpha val="9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3" name="Google Shape;3343;p20"/>
            <p:cNvSpPr/>
            <p:nvPr/>
          </p:nvSpPr>
          <p:spPr>
            <a:xfrm rot="10800000" flipH="1">
              <a:off x="1033352" y="1141536"/>
              <a:ext cx="54615" cy="54795"/>
            </a:xfrm>
            <a:custGeom>
              <a:avLst/>
              <a:gdLst/>
              <a:ahLst/>
              <a:cxnLst/>
              <a:rect l="l" t="t" r="r" b="b"/>
              <a:pathLst>
                <a:path w="35464" h="35581" extrusionOk="0">
                  <a:moveTo>
                    <a:pt x="9" y="17990"/>
                  </a:moveTo>
                  <a:cubicBezTo>
                    <a:pt x="9" y="27816"/>
                    <a:pt x="7943" y="35781"/>
                    <a:pt x="17741" y="35781"/>
                  </a:cubicBezTo>
                  <a:cubicBezTo>
                    <a:pt x="27539" y="35781"/>
                    <a:pt x="35473" y="27816"/>
                    <a:pt x="35473" y="17990"/>
                  </a:cubicBezTo>
                  <a:cubicBezTo>
                    <a:pt x="35473" y="8165"/>
                    <a:pt x="27539" y="200"/>
                    <a:pt x="17741" y="200"/>
                  </a:cubicBezTo>
                  <a:cubicBezTo>
                    <a:pt x="7943" y="200"/>
                    <a:pt x="9" y="8165"/>
                    <a:pt x="9" y="17990"/>
                  </a:cubicBezTo>
                  <a:close/>
                </a:path>
              </a:pathLst>
            </a:custGeom>
            <a:solidFill>
              <a:srgbClr val="E2D8BD">
                <a:alpha val="7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4" name="Google Shape;3344;p20"/>
            <p:cNvSpPr/>
            <p:nvPr/>
          </p:nvSpPr>
          <p:spPr>
            <a:xfrm rot="10800000" flipH="1">
              <a:off x="3050980" y="1209359"/>
              <a:ext cx="32908" cy="33018"/>
            </a:xfrm>
            <a:custGeom>
              <a:avLst/>
              <a:gdLst/>
              <a:ahLst/>
              <a:cxnLst/>
              <a:rect l="l" t="t" r="r" b="b"/>
              <a:pathLst>
                <a:path w="21369" h="21440" extrusionOk="0">
                  <a:moveTo>
                    <a:pt x="9" y="10920"/>
                  </a:moveTo>
                  <a:cubicBezTo>
                    <a:pt x="9" y="16841"/>
                    <a:pt x="4782" y="21640"/>
                    <a:pt x="10693" y="21640"/>
                  </a:cubicBezTo>
                  <a:cubicBezTo>
                    <a:pt x="16604" y="21640"/>
                    <a:pt x="21378" y="16841"/>
                    <a:pt x="21378" y="10920"/>
                  </a:cubicBezTo>
                  <a:cubicBezTo>
                    <a:pt x="21378" y="4999"/>
                    <a:pt x="16604" y="200"/>
                    <a:pt x="10693" y="200"/>
                  </a:cubicBezTo>
                  <a:cubicBezTo>
                    <a:pt x="4782" y="200"/>
                    <a:pt x="9" y="4999"/>
                    <a:pt x="9" y="10920"/>
                  </a:cubicBezTo>
                  <a:close/>
                </a:path>
              </a:pathLst>
            </a:custGeom>
            <a:solidFill>
              <a:srgbClr val="D7CA91">
                <a:alpha val="9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5" name="Google Shape;3345;p20"/>
            <p:cNvSpPr/>
            <p:nvPr/>
          </p:nvSpPr>
          <p:spPr>
            <a:xfrm rot="10800000" flipH="1">
              <a:off x="5243169" y="477187"/>
              <a:ext cx="49014" cy="49174"/>
            </a:xfrm>
            <a:custGeom>
              <a:avLst/>
              <a:gdLst/>
              <a:ahLst/>
              <a:cxnLst/>
              <a:rect l="l" t="t" r="r" b="b"/>
              <a:pathLst>
                <a:path w="31827" h="31931" extrusionOk="0">
                  <a:moveTo>
                    <a:pt x="9" y="16394"/>
                  </a:moveTo>
                  <a:cubicBezTo>
                    <a:pt x="9" y="25084"/>
                    <a:pt x="7033" y="32132"/>
                    <a:pt x="15695" y="32132"/>
                  </a:cubicBezTo>
                  <a:cubicBezTo>
                    <a:pt x="15763" y="32132"/>
                    <a:pt x="15854" y="32132"/>
                    <a:pt x="15922" y="32132"/>
                  </a:cubicBezTo>
                  <a:cubicBezTo>
                    <a:pt x="24629" y="32132"/>
                    <a:pt x="31722" y="25129"/>
                    <a:pt x="31836" y="16394"/>
                  </a:cubicBezTo>
                  <a:cubicBezTo>
                    <a:pt x="31836" y="7544"/>
                    <a:pt x="24743" y="314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ubicBezTo>
                    <a:pt x="9" y="16234"/>
                    <a:pt x="9" y="16325"/>
                    <a:pt x="9" y="16394"/>
                  </a:cubicBezTo>
                  <a:close/>
                </a:path>
              </a:pathLst>
            </a:custGeom>
            <a:solidFill>
              <a:srgbClr val="C5A57E">
                <a:alpha val="968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6" name="Google Shape;3346;p20"/>
            <p:cNvSpPr/>
            <p:nvPr/>
          </p:nvSpPr>
          <p:spPr>
            <a:xfrm rot="10800000" flipH="1">
              <a:off x="1761531" y="674896"/>
              <a:ext cx="44463" cy="44608"/>
            </a:xfrm>
            <a:custGeom>
              <a:avLst/>
              <a:gdLst/>
              <a:ahLst/>
              <a:cxnLst/>
              <a:rect l="l" t="t" r="r" b="b"/>
              <a:pathLst>
                <a:path w="28872" h="28966" extrusionOk="0">
                  <a:moveTo>
                    <a:pt x="9" y="14797"/>
                  </a:moveTo>
                  <a:cubicBezTo>
                    <a:pt x="9" y="22735"/>
                    <a:pt x="6420" y="29167"/>
                    <a:pt x="14331" y="29167"/>
                  </a:cubicBezTo>
                  <a:cubicBezTo>
                    <a:pt x="22288" y="29167"/>
                    <a:pt x="28767" y="22780"/>
                    <a:pt x="28881" y="14797"/>
                  </a:cubicBezTo>
                  <a:cubicBezTo>
                    <a:pt x="28881" y="6746"/>
                    <a:pt x="22356" y="200"/>
                    <a:pt x="14331" y="200"/>
                  </a:cubicBezTo>
                  <a:cubicBezTo>
                    <a:pt x="6374" y="314"/>
                    <a:pt x="9" y="6814"/>
                    <a:pt x="9" y="14797"/>
                  </a:cubicBezTo>
                  <a:close/>
                </a:path>
              </a:pathLst>
            </a:custGeom>
            <a:solidFill>
              <a:srgbClr val="D7CA91">
                <a:alpha val="9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7" name="Google Shape;3347;p20"/>
            <p:cNvSpPr/>
            <p:nvPr/>
          </p:nvSpPr>
          <p:spPr>
            <a:xfrm rot="10800000" flipH="1">
              <a:off x="542169" y="6651353"/>
              <a:ext cx="257323" cy="258169"/>
            </a:xfrm>
            <a:custGeom>
              <a:avLst/>
              <a:gdLst/>
              <a:ahLst/>
              <a:cxnLst/>
              <a:rect l="l" t="t" r="r" b="b"/>
              <a:pathLst>
                <a:path w="167093" h="167642" extrusionOk="0">
                  <a:moveTo>
                    <a:pt x="9" y="83907"/>
                  </a:moveTo>
                  <a:cubicBezTo>
                    <a:pt x="9" y="130186"/>
                    <a:pt x="37315" y="167706"/>
                    <a:pt x="83442" y="167842"/>
                  </a:cubicBezTo>
                  <a:cubicBezTo>
                    <a:pt x="129637" y="167842"/>
                    <a:pt x="167102" y="130254"/>
                    <a:pt x="167102" y="83907"/>
                  </a:cubicBezTo>
                  <a:cubicBezTo>
                    <a:pt x="167102" y="37674"/>
                    <a:pt x="129750" y="200"/>
                    <a:pt x="83669" y="200"/>
                  </a:cubicBezTo>
                  <a:cubicBezTo>
                    <a:pt x="83601" y="200"/>
                    <a:pt x="83510" y="200"/>
                    <a:pt x="83442" y="200"/>
                  </a:cubicBezTo>
                  <a:cubicBezTo>
                    <a:pt x="37360" y="200"/>
                    <a:pt x="9" y="37674"/>
                    <a:pt x="9" y="83907"/>
                  </a:cubicBezTo>
                  <a:close/>
                </a:path>
              </a:pathLst>
            </a:custGeom>
            <a:solidFill>
              <a:srgbClr val="D7CA91">
                <a:alpha val="9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8" name="Google Shape;3348;p20"/>
            <p:cNvSpPr/>
            <p:nvPr/>
          </p:nvSpPr>
          <p:spPr>
            <a:xfrm rot="10800000" flipH="1">
              <a:off x="893214" y="6745396"/>
              <a:ext cx="34313" cy="34773"/>
            </a:xfrm>
            <a:custGeom>
              <a:avLst/>
              <a:gdLst/>
              <a:ahLst/>
              <a:cxnLst/>
              <a:rect l="l" t="t" r="r" b="b"/>
              <a:pathLst>
                <a:path w="22281" h="22580" extrusionOk="0">
                  <a:moveTo>
                    <a:pt x="9" y="11604"/>
                  </a:moveTo>
                  <a:cubicBezTo>
                    <a:pt x="9" y="17785"/>
                    <a:pt x="4987" y="22780"/>
                    <a:pt x="11148" y="22780"/>
                  </a:cubicBezTo>
                  <a:cubicBezTo>
                    <a:pt x="17309" y="22780"/>
                    <a:pt x="22288" y="17785"/>
                    <a:pt x="22288" y="11604"/>
                  </a:cubicBezTo>
                  <a:cubicBezTo>
                    <a:pt x="22424" y="5423"/>
                    <a:pt x="17536" y="337"/>
                    <a:pt x="11375" y="200"/>
                  </a:cubicBezTo>
                  <a:cubicBezTo>
                    <a:pt x="11307" y="200"/>
                    <a:pt x="11216" y="200"/>
                    <a:pt x="11148" y="200"/>
                  </a:cubicBezTo>
                  <a:cubicBezTo>
                    <a:pt x="4987" y="200"/>
                    <a:pt x="9" y="5195"/>
                    <a:pt x="9" y="11376"/>
                  </a:cubicBezTo>
                  <a:cubicBezTo>
                    <a:pt x="9" y="11444"/>
                    <a:pt x="9" y="11536"/>
                    <a:pt x="9" y="11604"/>
                  </a:cubicBezTo>
                  <a:close/>
                </a:path>
              </a:pathLst>
            </a:custGeom>
            <a:solidFill>
              <a:srgbClr val="C5A57E">
                <a:alpha val="8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9" name="Google Shape;3349;p20"/>
            <p:cNvSpPr/>
            <p:nvPr/>
          </p:nvSpPr>
          <p:spPr>
            <a:xfrm rot="10800000" flipH="1">
              <a:off x="335817" y="6554196"/>
              <a:ext cx="49014" cy="49174"/>
            </a:xfrm>
            <a:custGeom>
              <a:avLst/>
              <a:gdLst/>
              <a:ahLst/>
              <a:cxnLst/>
              <a:rect l="l" t="t" r="r" b="b"/>
              <a:pathLst>
                <a:path w="31827" h="31931" extrusionOk="0">
                  <a:moveTo>
                    <a:pt x="9" y="16166"/>
                  </a:moveTo>
                  <a:cubicBezTo>
                    <a:pt x="9" y="24993"/>
                    <a:pt x="7124" y="32132"/>
                    <a:pt x="15922" y="32132"/>
                  </a:cubicBezTo>
                  <a:cubicBezTo>
                    <a:pt x="24720" y="32132"/>
                    <a:pt x="31836" y="24993"/>
                    <a:pt x="31836" y="16166"/>
                  </a:cubicBezTo>
                  <a:cubicBezTo>
                    <a:pt x="31836" y="7339"/>
                    <a:pt x="24720" y="200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lose/>
                </a:path>
              </a:pathLst>
            </a:custGeom>
            <a:solidFill>
              <a:srgbClr val="C5A57E">
                <a:alpha val="968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0" name="Google Shape;3350;p20"/>
            <p:cNvSpPr/>
            <p:nvPr/>
          </p:nvSpPr>
          <p:spPr>
            <a:xfrm rot="10800000" flipH="1">
              <a:off x="126313" y="6697677"/>
              <a:ext cx="155794" cy="156658"/>
            </a:xfrm>
            <a:custGeom>
              <a:avLst/>
              <a:gdLst/>
              <a:ahLst/>
              <a:cxnLst/>
              <a:rect l="l" t="t" r="r" b="b"/>
              <a:pathLst>
                <a:path w="101165" h="101726" extrusionOk="0">
                  <a:moveTo>
                    <a:pt x="9" y="51063"/>
                  </a:moveTo>
                  <a:cubicBezTo>
                    <a:pt x="-127" y="79026"/>
                    <a:pt x="22379" y="101789"/>
                    <a:pt x="50251" y="101926"/>
                  </a:cubicBezTo>
                  <a:cubicBezTo>
                    <a:pt x="50319" y="101926"/>
                    <a:pt x="50410" y="101926"/>
                    <a:pt x="50478" y="101926"/>
                  </a:cubicBezTo>
                  <a:cubicBezTo>
                    <a:pt x="78486" y="101926"/>
                    <a:pt x="101175" y="79163"/>
                    <a:pt x="101175" y="51063"/>
                  </a:cubicBezTo>
                  <a:cubicBezTo>
                    <a:pt x="101175" y="22963"/>
                    <a:pt x="78486" y="200"/>
                    <a:pt x="50478" y="200"/>
                  </a:cubicBezTo>
                  <a:cubicBezTo>
                    <a:pt x="22607" y="200"/>
                    <a:pt x="9" y="22872"/>
                    <a:pt x="9" y="50835"/>
                  </a:cubicBezTo>
                  <a:cubicBezTo>
                    <a:pt x="9" y="50903"/>
                    <a:pt x="9" y="50994"/>
                    <a:pt x="9" y="51063"/>
                  </a:cubicBezTo>
                  <a:close/>
                </a:path>
              </a:pathLst>
            </a:custGeom>
            <a:solidFill>
              <a:srgbClr val="D1BC94">
                <a:alpha val="8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1" name="Google Shape;3351;p20"/>
            <p:cNvSpPr/>
            <p:nvPr/>
          </p:nvSpPr>
          <p:spPr>
            <a:xfrm rot="10800000" flipH="1">
              <a:off x="1032651" y="839642"/>
              <a:ext cx="110631" cy="110995"/>
            </a:xfrm>
            <a:custGeom>
              <a:avLst/>
              <a:gdLst/>
              <a:ahLst/>
              <a:cxnLst/>
              <a:rect l="l" t="t" r="r" b="b"/>
              <a:pathLst>
                <a:path w="71838" h="72075" extrusionOk="0">
                  <a:moveTo>
                    <a:pt x="9" y="36238"/>
                  </a:moveTo>
                  <a:cubicBezTo>
                    <a:pt x="9" y="56141"/>
                    <a:pt x="16081" y="72275"/>
                    <a:pt x="35928" y="72275"/>
                  </a:cubicBezTo>
                  <a:cubicBezTo>
                    <a:pt x="55775" y="72275"/>
                    <a:pt x="71847" y="56138"/>
                    <a:pt x="71847" y="36236"/>
                  </a:cubicBezTo>
                  <a:cubicBezTo>
                    <a:pt x="71847" y="16422"/>
                    <a:pt x="55911" y="326"/>
                    <a:pt x="36155" y="201"/>
                  </a:cubicBezTo>
                  <a:cubicBezTo>
                    <a:pt x="16309" y="75"/>
                    <a:pt x="145" y="16107"/>
                    <a:pt x="9" y="36010"/>
                  </a:cubicBezTo>
                  <a:cubicBezTo>
                    <a:pt x="9" y="36085"/>
                    <a:pt x="9" y="36163"/>
                    <a:pt x="9" y="36238"/>
                  </a:cubicBezTo>
                  <a:close/>
                </a:path>
              </a:pathLst>
            </a:custGeom>
            <a:solidFill>
              <a:srgbClr val="D7CA91">
                <a:alpha val="9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2" name="Google Shape;3352;p20"/>
            <p:cNvSpPr/>
            <p:nvPr/>
          </p:nvSpPr>
          <p:spPr>
            <a:xfrm rot="10800000" flipH="1">
              <a:off x="5647071" y="524428"/>
              <a:ext cx="141789" cy="140522"/>
            </a:xfrm>
            <a:custGeom>
              <a:avLst/>
              <a:gdLst/>
              <a:ahLst/>
              <a:cxnLst/>
              <a:rect l="l" t="t" r="r" b="b"/>
              <a:pathLst>
                <a:path w="92071" h="91248" extrusionOk="0">
                  <a:moveTo>
                    <a:pt x="9" y="45831"/>
                  </a:moveTo>
                  <a:cubicBezTo>
                    <a:pt x="622" y="71208"/>
                    <a:pt x="21310" y="91455"/>
                    <a:pt x="46613" y="91448"/>
                  </a:cubicBezTo>
                  <a:cubicBezTo>
                    <a:pt x="71734" y="91448"/>
                    <a:pt x="92081" y="71026"/>
                    <a:pt x="92081" y="45831"/>
                  </a:cubicBezTo>
                  <a:cubicBezTo>
                    <a:pt x="92081" y="20637"/>
                    <a:pt x="71734" y="214"/>
                    <a:pt x="46613" y="214"/>
                  </a:cubicBezTo>
                  <a:cubicBezTo>
                    <a:pt x="21515" y="-415"/>
                    <a:pt x="645" y="19492"/>
                    <a:pt x="31" y="44677"/>
                  </a:cubicBezTo>
                  <a:cubicBezTo>
                    <a:pt x="9" y="45060"/>
                    <a:pt x="9" y="45446"/>
                    <a:pt x="9" y="45831"/>
                  </a:cubicBezTo>
                  <a:close/>
                </a:path>
              </a:pathLst>
            </a:custGeom>
            <a:solidFill>
              <a:srgbClr val="ADA183">
                <a:alpha val="9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3" name="Google Shape;3353;p20"/>
            <p:cNvSpPr/>
            <p:nvPr/>
          </p:nvSpPr>
          <p:spPr>
            <a:xfrm rot="10800000" flipH="1">
              <a:off x="4793909" y="614227"/>
              <a:ext cx="38720" cy="39215"/>
            </a:xfrm>
            <a:custGeom>
              <a:avLst/>
              <a:gdLst/>
              <a:ahLst/>
              <a:cxnLst/>
              <a:rect l="l" t="t" r="r" b="b"/>
              <a:pathLst>
                <a:path w="25143" h="25464" extrusionOk="0">
                  <a:moveTo>
                    <a:pt x="541" y="16746"/>
                  </a:moveTo>
                  <a:cubicBezTo>
                    <a:pt x="2405" y="23292"/>
                    <a:pt x="9202" y="27055"/>
                    <a:pt x="15727" y="25185"/>
                  </a:cubicBezTo>
                  <a:cubicBezTo>
                    <a:pt x="15977" y="25116"/>
                    <a:pt x="16204" y="25048"/>
                    <a:pt x="16454" y="24957"/>
                  </a:cubicBezTo>
                  <a:cubicBezTo>
                    <a:pt x="22933" y="22972"/>
                    <a:pt x="26593" y="16084"/>
                    <a:pt x="24616" y="9584"/>
                  </a:cubicBezTo>
                  <a:cubicBezTo>
                    <a:pt x="24547" y="9378"/>
                    <a:pt x="24479" y="9196"/>
                    <a:pt x="24411" y="8991"/>
                  </a:cubicBezTo>
                  <a:cubicBezTo>
                    <a:pt x="22342" y="2376"/>
                    <a:pt x="15317" y="-1296"/>
                    <a:pt x="8747" y="780"/>
                  </a:cubicBezTo>
                  <a:cubicBezTo>
                    <a:pt x="8725" y="780"/>
                    <a:pt x="8725" y="780"/>
                    <a:pt x="8725" y="780"/>
                  </a:cubicBezTo>
                  <a:cubicBezTo>
                    <a:pt x="2177" y="3060"/>
                    <a:pt x="-1415" y="10086"/>
                    <a:pt x="541" y="16746"/>
                  </a:cubicBezTo>
                  <a:close/>
                </a:path>
              </a:pathLst>
            </a:custGeom>
            <a:solidFill>
              <a:srgbClr val="C5A57E">
                <a:alpha val="8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4" name="Google Shape;3354;p20"/>
            <p:cNvSpPr/>
            <p:nvPr/>
          </p:nvSpPr>
          <p:spPr>
            <a:xfrm rot="10800000" flipH="1">
              <a:off x="106969" y="3729557"/>
              <a:ext cx="107979" cy="108325"/>
            </a:xfrm>
            <a:custGeom>
              <a:avLst/>
              <a:gdLst/>
              <a:ahLst/>
              <a:cxnLst/>
              <a:rect l="l" t="t" r="r" b="b"/>
              <a:pathLst>
                <a:path w="70116" h="70341" extrusionOk="0">
                  <a:moveTo>
                    <a:pt x="1648" y="46091"/>
                  </a:moveTo>
                  <a:cubicBezTo>
                    <a:pt x="7627" y="64550"/>
                    <a:pt x="27292" y="74729"/>
                    <a:pt x="45752" y="68899"/>
                  </a:cubicBezTo>
                  <a:cubicBezTo>
                    <a:pt x="64144" y="62910"/>
                    <a:pt x="74306" y="43160"/>
                    <a:pt x="68486" y="24651"/>
                  </a:cubicBezTo>
                  <a:cubicBezTo>
                    <a:pt x="62507" y="6192"/>
                    <a:pt x="42842" y="-3988"/>
                    <a:pt x="24382" y="1842"/>
                  </a:cubicBezTo>
                  <a:cubicBezTo>
                    <a:pt x="5991" y="7832"/>
                    <a:pt x="-4172" y="27582"/>
                    <a:pt x="1648" y="46091"/>
                  </a:cubicBezTo>
                  <a:close/>
                </a:path>
              </a:pathLst>
            </a:custGeom>
            <a:solidFill>
              <a:srgbClr val="ADA183">
                <a:alpha val="8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5" name="Google Shape;3355;p20"/>
            <p:cNvSpPr/>
            <p:nvPr/>
          </p:nvSpPr>
          <p:spPr>
            <a:xfrm rot="10800000" flipH="1">
              <a:off x="3776596" y="616361"/>
              <a:ext cx="70801" cy="71022"/>
            </a:xfrm>
            <a:custGeom>
              <a:avLst/>
              <a:gdLst/>
              <a:ahLst/>
              <a:cxnLst/>
              <a:rect l="l" t="t" r="r" b="b"/>
              <a:pathLst>
                <a:path w="45975" h="46118" extrusionOk="0">
                  <a:moveTo>
                    <a:pt x="1168" y="30330"/>
                  </a:moveTo>
                  <a:cubicBezTo>
                    <a:pt x="4919" y="42350"/>
                    <a:pt x="17673" y="49033"/>
                    <a:pt x="29653" y="45269"/>
                  </a:cubicBezTo>
                  <a:cubicBezTo>
                    <a:pt x="29789" y="45246"/>
                    <a:pt x="29903" y="45201"/>
                    <a:pt x="30040" y="45155"/>
                  </a:cubicBezTo>
                  <a:cubicBezTo>
                    <a:pt x="42020" y="41392"/>
                    <a:pt x="48704" y="28596"/>
                    <a:pt x="44930" y="16576"/>
                  </a:cubicBezTo>
                  <a:cubicBezTo>
                    <a:pt x="44908" y="16439"/>
                    <a:pt x="44862" y="16325"/>
                    <a:pt x="44817" y="16188"/>
                  </a:cubicBezTo>
                  <a:cubicBezTo>
                    <a:pt x="41065" y="4168"/>
                    <a:pt x="28312" y="-2515"/>
                    <a:pt x="16331" y="1249"/>
                  </a:cubicBezTo>
                  <a:cubicBezTo>
                    <a:pt x="16195" y="1272"/>
                    <a:pt x="16081" y="1317"/>
                    <a:pt x="15945" y="1363"/>
                  </a:cubicBezTo>
                  <a:cubicBezTo>
                    <a:pt x="3964" y="5126"/>
                    <a:pt x="-2697" y="17922"/>
                    <a:pt x="1054" y="29942"/>
                  </a:cubicBezTo>
                  <a:cubicBezTo>
                    <a:pt x="1077" y="30079"/>
                    <a:pt x="1122" y="30193"/>
                    <a:pt x="1168" y="30330"/>
                  </a:cubicBezTo>
                  <a:close/>
                </a:path>
              </a:pathLst>
            </a:custGeom>
            <a:solidFill>
              <a:srgbClr val="C5A57E">
                <a:alpha val="839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6" name="Google Shape;3356;p20"/>
            <p:cNvSpPr/>
            <p:nvPr/>
          </p:nvSpPr>
          <p:spPr>
            <a:xfrm rot="10800000" flipH="1">
              <a:off x="526717" y="626074"/>
              <a:ext cx="165333" cy="166351"/>
            </a:xfrm>
            <a:custGeom>
              <a:avLst/>
              <a:gdLst/>
              <a:ahLst/>
              <a:cxnLst/>
              <a:rect l="l" t="t" r="r" b="b"/>
              <a:pathLst>
                <a:path w="107359" h="108020" extrusionOk="0">
                  <a:moveTo>
                    <a:pt x="2870" y="71012"/>
                  </a:moveTo>
                  <a:cubicBezTo>
                    <a:pt x="11872" y="99135"/>
                    <a:pt x="41881" y="114640"/>
                    <a:pt x="69934" y="105681"/>
                  </a:cubicBezTo>
                  <a:cubicBezTo>
                    <a:pt x="98079" y="96809"/>
                    <a:pt x="113742" y="66724"/>
                    <a:pt x="104899" y="38487"/>
                  </a:cubicBezTo>
                  <a:cubicBezTo>
                    <a:pt x="104762" y="38077"/>
                    <a:pt x="104626" y="37666"/>
                    <a:pt x="104490" y="37256"/>
                  </a:cubicBezTo>
                  <a:cubicBezTo>
                    <a:pt x="95510" y="9201"/>
                    <a:pt x="65547" y="-6240"/>
                    <a:pt x="37561" y="2769"/>
                  </a:cubicBezTo>
                  <a:cubicBezTo>
                    <a:pt x="37516" y="2792"/>
                    <a:pt x="37471" y="2792"/>
                    <a:pt x="37425" y="2815"/>
                  </a:cubicBezTo>
                  <a:cubicBezTo>
                    <a:pt x="9371" y="11573"/>
                    <a:pt x="-6292" y="41475"/>
                    <a:pt x="2415" y="69621"/>
                  </a:cubicBezTo>
                  <a:cubicBezTo>
                    <a:pt x="2552" y="70100"/>
                    <a:pt x="2710" y="70556"/>
                    <a:pt x="2870" y="71012"/>
                  </a:cubicBezTo>
                  <a:close/>
                </a:path>
              </a:pathLst>
            </a:custGeom>
            <a:solidFill>
              <a:srgbClr val="E9E0D4">
                <a:alpha val="8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7" name="Google Shape;3357;p20"/>
            <p:cNvSpPr/>
            <p:nvPr/>
          </p:nvSpPr>
          <p:spPr>
            <a:xfrm rot="10800000" flipH="1">
              <a:off x="1326418" y="4148733"/>
              <a:ext cx="22747" cy="22812"/>
            </a:xfrm>
            <a:custGeom>
              <a:avLst/>
              <a:gdLst/>
              <a:ahLst/>
              <a:cxnLst/>
              <a:rect l="l" t="t" r="r" b="b"/>
              <a:pathLst>
                <a:path w="14771" h="14813" extrusionOk="0">
                  <a:moveTo>
                    <a:pt x="347" y="9887"/>
                  </a:moveTo>
                  <a:cubicBezTo>
                    <a:pt x="1643" y="13756"/>
                    <a:pt x="5780" y="15879"/>
                    <a:pt x="9668" y="14677"/>
                  </a:cubicBezTo>
                  <a:cubicBezTo>
                    <a:pt x="13532" y="13375"/>
                    <a:pt x="15647" y="9226"/>
                    <a:pt x="14442" y="5326"/>
                  </a:cubicBezTo>
                  <a:cubicBezTo>
                    <a:pt x="13146" y="1457"/>
                    <a:pt x="9008" y="-666"/>
                    <a:pt x="5121" y="536"/>
                  </a:cubicBezTo>
                  <a:cubicBezTo>
                    <a:pt x="1256" y="1838"/>
                    <a:pt x="-858" y="5987"/>
                    <a:pt x="347" y="9887"/>
                  </a:cubicBezTo>
                  <a:close/>
                </a:path>
              </a:pathLst>
            </a:custGeom>
            <a:solidFill>
              <a:srgbClr val="D1BC94">
                <a:alpha val="8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8" name="Google Shape;3358;p20"/>
            <p:cNvSpPr/>
            <p:nvPr/>
          </p:nvSpPr>
          <p:spPr>
            <a:xfrm rot="10800000" flipH="1">
              <a:off x="599630" y="253261"/>
              <a:ext cx="137342" cy="137787"/>
            </a:xfrm>
            <a:custGeom>
              <a:avLst/>
              <a:gdLst/>
              <a:ahLst/>
              <a:cxnLst/>
              <a:rect l="l" t="t" r="r" b="b"/>
              <a:pathLst>
                <a:path w="89183" h="89472" extrusionOk="0">
                  <a:moveTo>
                    <a:pt x="1934" y="58486"/>
                  </a:moveTo>
                  <a:cubicBezTo>
                    <a:pt x="9731" y="81938"/>
                    <a:pt x="34738" y="94887"/>
                    <a:pt x="58313" y="87681"/>
                  </a:cubicBezTo>
                  <a:cubicBezTo>
                    <a:pt x="81593" y="79760"/>
                    <a:pt x="94392" y="54702"/>
                    <a:pt x="87185" y="31116"/>
                  </a:cubicBezTo>
                  <a:cubicBezTo>
                    <a:pt x="79297" y="7870"/>
                    <a:pt x="54471" y="-4935"/>
                    <a:pt x="31033" y="2149"/>
                  </a:cubicBezTo>
                  <a:cubicBezTo>
                    <a:pt x="7776" y="9975"/>
                    <a:pt x="-5114" y="34907"/>
                    <a:pt x="1934" y="58486"/>
                  </a:cubicBezTo>
                  <a:close/>
                </a:path>
              </a:pathLst>
            </a:custGeom>
            <a:solidFill>
              <a:srgbClr val="D1BC94">
                <a:alpha val="768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9" name="Google Shape;3359;p20"/>
            <p:cNvSpPr/>
            <p:nvPr/>
          </p:nvSpPr>
          <p:spPr>
            <a:xfrm rot="10800000" flipH="1">
              <a:off x="1005926" y="2832697"/>
              <a:ext cx="55865" cy="55762"/>
            </a:xfrm>
            <a:custGeom>
              <a:avLst/>
              <a:gdLst/>
              <a:ahLst/>
              <a:cxnLst/>
              <a:rect l="l" t="t" r="r" b="b"/>
              <a:pathLst>
                <a:path w="36276" h="36209" extrusionOk="0">
                  <a:moveTo>
                    <a:pt x="983" y="23942"/>
                  </a:moveTo>
                  <a:cubicBezTo>
                    <a:pt x="3802" y="33223"/>
                    <a:pt x="13577" y="38464"/>
                    <a:pt x="22807" y="35647"/>
                  </a:cubicBezTo>
                  <a:cubicBezTo>
                    <a:pt x="23125" y="35556"/>
                    <a:pt x="23421" y="35456"/>
                    <a:pt x="23716" y="35346"/>
                  </a:cubicBezTo>
                  <a:cubicBezTo>
                    <a:pt x="33083" y="32479"/>
                    <a:pt x="38357" y="22539"/>
                    <a:pt x="35515" y="13140"/>
                  </a:cubicBezTo>
                  <a:cubicBezTo>
                    <a:pt x="35447" y="12939"/>
                    <a:pt x="35379" y="12739"/>
                    <a:pt x="35311" y="12538"/>
                  </a:cubicBezTo>
                  <a:cubicBezTo>
                    <a:pt x="32174" y="3095"/>
                    <a:pt x="22011" y="-2014"/>
                    <a:pt x="12600" y="1124"/>
                  </a:cubicBezTo>
                  <a:cubicBezTo>
                    <a:pt x="12600" y="1129"/>
                    <a:pt x="12577" y="1131"/>
                    <a:pt x="12577" y="1134"/>
                  </a:cubicBezTo>
                  <a:cubicBezTo>
                    <a:pt x="3211" y="4001"/>
                    <a:pt x="-2064" y="13941"/>
                    <a:pt x="778" y="23340"/>
                  </a:cubicBezTo>
                  <a:cubicBezTo>
                    <a:pt x="846" y="23541"/>
                    <a:pt x="915" y="23741"/>
                    <a:pt x="983" y="23942"/>
                  </a:cubicBezTo>
                  <a:close/>
                </a:path>
              </a:pathLst>
            </a:custGeom>
            <a:solidFill>
              <a:srgbClr val="D7CA91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0" name="Google Shape;3360;p20"/>
            <p:cNvSpPr/>
            <p:nvPr/>
          </p:nvSpPr>
          <p:spPr>
            <a:xfrm rot="10800000" flipH="1">
              <a:off x="601935" y="3453733"/>
              <a:ext cx="35549" cy="35540"/>
            </a:xfrm>
            <a:custGeom>
              <a:avLst/>
              <a:gdLst/>
              <a:ahLst/>
              <a:cxnLst/>
              <a:rect l="l" t="t" r="r" b="b"/>
              <a:pathLst>
                <a:path w="23084" h="23078" extrusionOk="0">
                  <a:moveTo>
                    <a:pt x="556" y="15347"/>
                  </a:moveTo>
                  <a:cubicBezTo>
                    <a:pt x="2466" y="21345"/>
                    <a:pt x="8877" y="24652"/>
                    <a:pt x="14856" y="22732"/>
                  </a:cubicBezTo>
                  <a:cubicBezTo>
                    <a:pt x="14924" y="22705"/>
                    <a:pt x="15015" y="22675"/>
                    <a:pt x="15106" y="22645"/>
                  </a:cubicBezTo>
                  <a:cubicBezTo>
                    <a:pt x="21062" y="20684"/>
                    <a:pt x="24404" y="14313"/>
                    <a:pt x="22608" y="8276"/>
                  </a:cubicBezTo>
                  <a:cubicBezTo>
                    <a:pt x="20653" y="2175"/>
                    <a:pt x="14151" y="-1192"/>
                    <a:pt x="8058" y="749"/>
                  </a:cubicBezTo>
                  <a:cubicBezTo>
                    <a:pt x="1966" y="2711"/>
                    <a:pt x="-1376" y="9238"/>
                    <a:pt x="556" y="15347"/>
                  </a:cubicBezTo>
                  <a:close/>
                </a:path>
              </a:pathLst>
            </a:custGeom>
            <a:solidFill>
              <a:srgbClr val="ADA183">
                <a:alpha val="86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1" name="Google Shape;3361;p20"/>
            <p:cNvSpPr/>
            <p:nvPr/>
          </p:nvSpPr>
          <p:spPr>
            <a:xfrm rot="10800000" flipH="1">
              <a:off x="652343" y="570507"/>
              <a:ext cx="51815" cy="51984"/>
            </a:xfrm>
            <a:custGeom>
              <a:avLst/>
              <a:gdLst/>
              <a:ahLst/>
              <a:cxnLst/>
              <a:rect l="l" t="t" r="r" b="b"/>
              <a:pathLst>
                <a:path w="33646" h="33756" extrusionOk="0">
                  <a:moveTo>
                    <a:pt x="33646" y="16878"/>
                  </a:moveTo>
                  <a:cubicBezTo>
                    <a:pt x="33646" y="26200"/>
                    <a:pt x="26114" y="33756"/>
                    <a:pt x="16823" y="33756"/>
                  </a:cubicBezTo>
                  <a:cubicBezTo>
                    <a:pt x="7532" y="33756"/>
                    <a:pt x="0" y="26200"/>
                    <a:pt x="0" y="16878"/>
                  </a:cubicBezTo>
                  <a:cubicBezTo>
                    <a:pt x="0" y="7557"/>
                    <a:pt x="7532" y="0"/>
                    <a:pt x="16823" y="0"/>
                  </a:cubicBezTo>
                  <a:cubicBezTo>
                    <a:pt x="26114" y="0"/>
                    <a:pt x="33646" y="7557"/>
                    <a:pt x="33646" y="16878"/>
                  </a:cubicBezTo>
                  <a:close/>
                </a:path>
              </a:pathLst>
            </a:custGeom>
            <a:solidFill>
              <a:srgbClr val="A0C3CA">
                <a:alpha val="86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2" name="Google Shape;3362;p20"/>
            <p:cNvSpPr/>
            <p:nvPr/>
          </p:nvSpPr>
          <p:spPr>
            <a:xfrm rot="10800000" flipH="1">
              <a:off x="3594128" y="439999"/>
              <a:ext cx="110580" cy="110849"/>
            </a:xfrm>
            <a:custGeom>
              <a:avLst/>
              <a:gdLst/>
              <a:ahLst/>
              <a:cxnLst/>
              <a:rect l="l" t="t" r="r" b="b"/>
              <a:pathLst>
                <a:path w="71805" h="71980" extrusionOk="0">
                  <a:moveTo>
                    <a:pt x="1811" y="47564"/>
                  </a:moveTo>
                  <a:cubicBezTo>
                    <a:pt x="8176" y="66381"/>
                    <a:pt x="28455" y="76554"/>
                    <a:pt x="47278" y="70373"/>
                  </a:cubicBezTo>
                  <a:cubicBezTo>
                    <a:pt x="66034" y="63986"/>
                    <a:pt x="76173" y="43641"/>
                    <a:pt x="70012" y="24756"/>
                  </a:cubicBezTo>
                  <a:cubicBezTo>
                    <a:pt x="63556" y="6030"/>
                    <a:pt x="43368" y="-4097"/>
                    <a:pt x="24544" y="1947"/>
                  </a:cubicBezTo>
                  <a:cubicBezTo>
                    <a:pt x="5789" y="8333"/>
                    <a:pt x="-4350" y="28679"/>
                    <a:pt x="1811" y="47564"/>
                  </a:cubicBezTo>
                  <a:close/>
                </a:path>
              </a:pathLst>
            </a:custGeom>
            <a:solidFill>
              <a:srgbClr val="A0C3CA">
                <a:alpha val="8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3" name="Google Shape;3363;p20"/>
            <p:cNvSpPr/>
            <p:nvPr/>
          </p:nvSpPr>
          <p:spPr>
            <a:xfrm rot="10800000" flipH="1">
              <a:off x="638245" y="5624295"/>
              <a:ext cx="158911" cy="159425"/>
            </a:xfrm>
            <a:custGeom>
              <a:avLst/>
              <a:gdLst/>
              <a:ahLst/>
              <a:cxnLst/>
              <a:rect l="l" t="t" r="r" b="b"/>
              <a:pathLst>
                <a:path w="103189" h="103523" extrusionOk="0">
                  <a:moveTo>
                    <a:pt x="2456" y="67737"/>
                  </a:moveTo>
                  <a:cubicBezTo>
                    <a:pt x="11254" y="94948"/>
                    <a:pt x="40308" y="109933"/>
                    <a:pt x="67475" y="101266"/>
                  </a:cubicBezTo>
                  <a:cubicBezTo>
                    <a:pt x="94596" y="92462"/>
                    <a:pt x="109464" y="63267"/>
                    <a:pt x="100666" y="36056"/>
                  </a:cubicBezTo>
                  <a:cubicBezTo>
                    <a:pt x="100666" y="36056"/>
                    <a:pt x="100666" y="36033"/>
                    <a:pt x="100666" y="36033"/>
                  </a:cubicBezTo>
                  <a:cubicBezTo>
                    <a:pt x="92004" y="8914"/>
                    <a:pt x="63087" y="-6003"/>
                    <a:pt x="36056" y="2665"/>
                  </a:cubicBezTo>
                  <a:cubicBezTo>
                    <a:pt x="35988" y="2687"/>
                    <a:pt x="35943" y="2710"/>
                    <a:pt x="35875" y="2733"/>
                  </a:cubicBezTo>
                  <a:cubicBezTo>
                    <a:pt x="8776" y="11446"/>
                    <a:pt x="-6183" y="40527"/>
                    <a:pt x="2456" y="67737"/>
                  </a:cubicBezTo>
                  <a:close/>
                </a:path>
              </a:pathLst>
            </a:custGeom>
            <a:solidFill>
              <a:srgbClr val="C5A57E">
                <a:alpha val="768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4" name="Google Shape;3364;p20"/>
            <p:cNvSpPr/>
            <p:nvPr/>
          </p:nvSpPr>
          <p:spPr>
            <a:xfrm rot="10800000" flipH="1">
              <a:off x="646583" y="3965654"/>
              <a:ext cx="173960" cy="174450"/>
            </a:xfrm>
            <a:custGeom>
              <a:avLst/>
              <a:gdLst/>
              <a:ahLst/>
              <a:cxnLst/>
              <a:rect l="l" t="t" r="r" b="b"/>
              <a:pathLst>
                <a:path w="112961" h="113279" extrusionOk="0">
                  <a:moveTo>
                    <a:pt x="2730" y="74104"/>
                  </a:moveTo>
                  <a:cubicBezTo>
                    <a:pt x="12278" y="103830"/>
                    <a:pt x="43969" y="120236"/>
                    <a:pt x="73659" y="110825"/>
                  </a:cubicBezTo>
                  <a:cubicBezTo>
                    <a:pt x="103395" y="101239"/>
                    <a:pt x="119786" y="69289"/>
                    <a:pt x="110261" y="39435"/>
                  </a:cubicBezTo>
                  <a:cubicBezTo>
                    <a:pt x="100622" y="9681"/>
                    <a:pt x="68794" y="-6636"/>
                    <a:pt x="39104" y="2941"/>
                  </a:cubicBezTo>
                  <a:cubicBezTo>
                    <a:pt x="9482" y="12521"/>
                    <a:pt x="-6796" y="44375"/>
                    <a:pt x="2730" y="74104"/>
                  </a:cubicBezTo>
                  <a:close/>
                </a:path>
              </a:pathLst>
            </a:custGeom>
            <a:solidFill>
              <a:srgbClr val="C5A57E">
                <a:alpha val="7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5" name="Google Shape;3365;p20"/>
            <p:cNvSpPr/>
            <p:nvPr/>
          </p:nvSpPr>
          <p:spPr>
            <a:xfrm rot="10800000" flipH="1">
              <a:off x="4990622" y="556292"/>
              <a:ext cx="134159" cy="135822"/>
            </a:xfrm>
            <a:custGeom>
              <a:avLst/>
              <a:gdLst/>
              <a:ahLst/>
              <a:cxnLst/>
              <a:rect l="l" t="t" r="r" b="b"/>
              <a:pathLst>
                <a:path w="87116" h="88196" extrusionOk="0">
                  <a:moveTo>
                    <a:pt x="2222" y="57755"/>
                  </a:moveTo>
                  <a:cubicBezTo>
                    <a:pt x="9588" y="80915"/>
                    <a:pt x="34277" y="93694"/>
                    <a:pt x="57374" y="86297"/>
                  </a:cubicBezTo>
                  <a:cubicBezTo>
                    <a:pt x="57397" y="86286"/>
                    <a:pt x="57442" y="86277"/>
                    <a:pt x="57465" y="86266"/>
                  </a:cubicBezTo>
                  <a:cubicBezTo>
                    <a:pt x="80131" y="78376"/>
                    <a:pt x="92361" y="53748"/>
                    <a:pt x="84973" y="30841"/>
                  </a:cubicBezTo>
                  <a:cubicBezTo>
                    <a:pt x="77607" y="7681"/>
                    <a:pt x="52918" y="-5098"/>
                    <a:pt x="29821" y="2298"/>
                  </a:cubicBezTo>
                  <a:cubicBezTo>
                    <a:pt x="29798" y="2310"/>
                    <a:pt x="29753" y="2319"/>
                    <a:pt x="29730" y="2330"/>
                  </a:cubicBezTo>
                  <a:cubicBezTo>
                    <a:pt x="6973" y="10122"/>
                    <a:pt x="-5303" y="34839"/>
                    <a:pt x="2222" y="57755"/>
                  </a:cubicBezTo>
                  <a:close/>
                </a:path>
              </a:pathLst>
            </a:custGeom>
            <a:solidFill>
              <a:srgbClr val="C5A57E">
                <a:alpha val="9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6" name="Google Shape;3366;p20"/>
            <p:cNvSpPr/>
            <p:nvPr/>
          </p:nvSpPr>
          <p:spPr>
            <a:xfrm rot="10800000" flipH="1">
              <a:off x="453278" y="6687837"/>
              <a:ext cx="160354" cy="160654"/>
            </a:xfrm>
            <a:custGeom>
              <a:avLst/>
              <a:gdLst/>
              <a:ahLst/>
              <a:cxnLst/>
              <a:rect l="l" t="t" r="r" b="b"/>
              <a:pathLst>
                <a:path w="104126" h="104321" extrusionOk="0">
                  <a:moveTo>
                    <a:pt x="2448" y="68255"/>
                  </a:moveTo>
                  <a:cubicBezTo>
                    <a:pt x="11246" y="95717"/>
                    <a:pt x="40550" y="110816"/>
                    <a:pt x="67921" y="102012"/>
                  </a:cubicBezTo>
                  <a:cubicBezTo>
                    <a:pt x="95225" y="93345"/>
                    <a:pt x="110343" y="64127"/>
                    <a:pt x="101704" y="36734"/>
                  </a:cubicBezTo>
                  <a:cubicBezTo>
                    <a:pt x="101659" y="36597"/>
                    <a:pt x="101613" y="36460"/>
                    <a:pt x="101568" y="36323"/>
                  </a:cubicBezTo>
                  <a:cubicBezTo>
                    <a:pt x="92815" y="8976"/>
                    <a:pt x="63625" y="-6078"/>
                    <a:pt x="36367" y="2704"/>
                  </a:cubicBezTo>
                  <a:cubicBezTo>
                    <a:pt x="36276" y="2726"/>
                    <a:pt x="36185" y="2772"/>
                    <a:pt x="36094" y="2795"/>
                  </a:cubicBezTo>
                  <a:cubicBezTo>
                    <a:pt x="8836" y="11622"/>
                    <a:pt x="-6191" y="40862"/>
                    <a:pt x="2448" y="68255"/>
                  </a:cubicBezTo>
                  <a:close/>
                </a:path>
              </a:pathLst>
            </a:custGeom>
            <a:solidFill>
              <a:srgbClr val="E2D8BD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7" name="Google Shape;3367;p20"/>
            <p:cNvSpPr/>
            <p:nvPr/>
          </p:nvSpPr>
          <p:spPr>
            <a:xfrm rot="10800000" flipH="1">
              <a:off x="61849" y="4379512"/>
              <a:ext cx="70019" cy="70250"/>
            </a:xfrm>
            <a:custGeom>
              <a:avLst/>
              <a:gdLst/>
              <a:ahLst/>
              <a:cxnLst/>
              <a:rect l="l" t="t" r="r" b="b"/>
              <a:pathLst>
                <a:path w="45467" h="45617" extrusionOk="0">
                  <a:moveTo>
                    <a:pt x="45468" y="22809"/>
                  </a:moveTo>
                  <a:cubicBezTo>
                    <a:pt x="45468" y="35405"/>
                    <a:pt x="35289" y="45617"/>
                    <a:pt x="22734" y="45617"/>
                  </a:cubicBezTo>
                  <a:cubicBezTo>
                    <a:pt x="10178" y="45617"/>
                    <a:pt x="0" y="35405"/>
                    <a:pt x="0" y="22809"/>
                  </a:cubicBezTo>
                  <a:cubicBezTo>
                    <a:pt x="0" y="10212"/>
                    <a:pt x="10178" y="0"/>
                    <a:pt x="22734" y="0"/>
                  </a:cubicBezTo>
                  <a:cubicBezTo>
                    <a:pt x="35289" y="0"/>
                    <a:pt x="45468" y="10212"/>
                    <a:pt x="45468" y="22809"/>
                  </a:cubicBezTo>
                  <a:close/>
                </a:path>
              </a:pathLst>
            </a:custGeom>
            <a:solidFill>
              <a:srgbClr val="C5A57E">
                <a:alpha val="8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8" name="Google Shape;3368;p20"/>
            <p:cNvSpPr/>
            <p:nvPr/>
          </p:nvSpPr>
          <p:spPr>
            <a:xfrm rot="10800000" flipH="1">
              <a:off x="677146" y="6274845"/>
              <a:ext cx="40610" cy="40909"/>
            </a:xfrm>
            <a:custGeom>
              <a:avLst/>
              <a:gdLst/>
              <a:ahLst/>
              <a:cxnLst/>
              <a:rect l="l" t="t" r="r" b="b"/>
              <a:pathLst>
                <a:path w="26370" h="26564" extrusionOk="0">
                  <a:moveTo>
                    <a:pt x="630" y="17474"/>
                  </a:moveTo>
                  <a:cubicBezTo>
                    <a:pt x="2790" y="24453"/>
                    <a:pt x="10178" y="28330"/>
                    <a:pt x="17135" y="26164"/>
                  </a:cubicBezTo>
                  <a:cubicBezTo>
                    <a:pt x="17180" y="26164"/>
                    <a:pt x="17203" y="26141"/>
                    <a:pt x="17226" y="26141"/>
                  </a:cubicBezTo>
                  <a:cubicBezTo>
                    <a:pt x="24046" y="23769"/>
                    <a:pt x="27820" y="16470"/>
                    <a:pt x="25865" y="9491"/>
                  </a:cubicBezTo>
                  <a:cubicBezTo>
                    <a:pt x="23705" y="2511"/>
                    <a:pt x="16317" y="-1366"/>
                    <a:pt x="9360" y="801"/>
                  </a:cubicBezTo>
                  <a:cubicBezTo>
                    <a:pt x="9315" y="801"/>
                    <a:pt x="9292" y="824"/>
                    <a:pt x="9269" y="824"/>
                  </a:cubicBezTo>
                  <a:cubicBezTo>
                    <a:pt x="2312" y="2990"/>
                    <a:pt x="-1552" y="10403"/>
                    <a:pt x="607" y="17382"/>
                  </a:cubicBezTo>
                  <a:cubicBezTo>
                    <a:pt x="607" y="17428"/>
                    <a:pt x="630" y="17451"/>
                    <a:pt x="630" y="17474"/>
                  </a:cubicBezTo>
                  <a:close/>
                </a:path>
              </a:pathLst>
            </a:custGeom>
            <a:solidFill>
              <a:srgbClr val="A0C3CA">
                <a:alpha val="8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9" name="Google Shape;3369;p20"/>
            <p:cNvSpPr/>
            <p:nvPr/>
          </p:nvSpPr>
          <p:spPr>
            <a:xfrm rot="-9716833" flipH="1">
              <a:off x="733639" y="5351004"/>
              <a:ext cx="49706" cy="49870"/>
            </a:xfrm>
            <a:custGeom>
              <a:avLst/>
              <a:gdLst/>
              <a:ahLst/>
              <a:cxnLst/>
              <a:rect l="l" t="t" r="r" b="b"/>
              <a:pathLst>
                <a:path w="32259" h="32365" extrusionOk="0">
                  <a:moveTo>
                    <a:pt x="32267" y="16382"/>
                  </a:moveTo>
                  <a:cubicBezTo>
                    <a:pt x="32267" y="25319"/>
                    <a:pt x="25046" y="32564"/>
                    <a:pt x="16137" y="32564"/>
                  </a:cubicBezTo>
                  <a:cubicBezTo>
                    <a:pt x="7229" y="32564"/>
                    <a:pt x="7" y="25319"/>
                    <a:pt x="7" y="16382"/>
                  </a:cubicBezTo>
                  <a:cubicBezTo>
                    <a:pt x="7" y="7444"/>
                    <a:pt x="7229" y="199"/>
                    <a:pt x="16137" y="199"/>
                  </a:cubicBezTo>
                  <a:cubicBezTo>
                    <a:pt x="25045" y="199"/>
                    <a:pt x="32267" y="7444"/>
                    <a:pt x="32267" y="16382"/>
                  </a:cubicBezTo>
                  <a:close/>
                </a:path>
              </a:pathLst>
            </a:custGeom>
            <a:solidFill>
              <a:srgbClr val="E9E0D4">
                <a:alpha val="8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0" name="Google Shape;3370;p20"/>
            <p:cNvSpPr/>
            <p:nvPr/>
          </p:nvSpPr>
          <p:spPr>
            <a:xfrm rot="10800000" flipH="1">
              <a:off x="1235730" y="665362"/>
              <a:ext cx="55686" cy="56071"/>
            </a:xfrm>
            <a:custGeom>
              <a:avLst/>
              <a:gdLst/>
              <a:ahLst/>
              <a:cxnLst/>
              <a:rect l="l" t="t" r="r" b="b"/>
              <a:pathLst>
                <a:path w="36160" h="36410" extrusionOk="0">
                  <a:moveTo>
                    <a:pt x="1076" y="24210"/>
                  </a:moveTo>
                  <a:cubicBezTo>
                    <a:pt x="4054" y="33573"/>
                    <a:pt x="14012" y="38748"/>
                    <a:pt x="23355" y="35767"/>
                  </a:cubicBezTo>
                  <a:cubicBezTo>
                    <a:pt x="23515" y="35720"/>
                    <a:pt x="23651" y="35667"/>
                    <a:pt x="23810" y="35615"/>
                  </a:cubicBezTo>
                  <a:cubicBezTo>
                    <a:pt x="33131" y="32636"/>
                    <a:pt x="38291" y="22630"/>
                    <a:pt x="35336" y="13267"/>
                  </a:cubicBezTo>
                  <a:cubicBezTo>
                    <a:pt x="35291" y="13112"/>
                    <a:pt x="35222" y="12959"/>
                    <a:pt x="35177" y="12806"/>
                  </a:cubicBezTo>
                  <a:cubicBezTo>
                    <a:pt x="32312" y="3409"/>
                    <a:pt x="22401" y="-1887"/>
                    <a:pt x="13034" y="978"/>
                  </a:cubicBezTo>
                  <a:cubicBezTo>
                    <a:pt x="12853" y="1039"/>
                    <a:pt x="12648" y="1105"/>
                    <a:pt x="12443" y="1174"/>
                  </a:cubicBezTo>
                  <a:cubicBezTo>
                    <a:pt x="3100" y="4114"/>
                    <a:pt x="-2106" y="14097"/>
                    <a:pt x="826" y="23471"/>
                  </a:cubicBezTo>
                  <a:cubicBezTo>
                    <a:pt x="895" y="23720"/>
                    <a:pt x="985" y="23966"/>
                    <a:pt x="1076" y="24210"/>
                  </a:cubicBezTo>
                  <a:close/>
                </a:path>
              </a:pathLst>
            </a:custGeom>
            <a:solidFill>
              <a:srgbClr val="ADA183">
                <a:alpha val="8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1" name="Google Shape;3371;p20"/>
            <p:cNvSpPr/>
            <p:nvPr/>
          </p:nvSpPr>
          <p:spPr>
            <a:xfrm rot="10800000" flipH="1">
              <a:off x="2702792" y="905765"/>
              <a:ext cx="27583" cy="27835"/>
            </a:xfrm>
            <a:custGeom>
              <a:avLst/>
              <a:gdLst/>
              <a:ahLst/>
              <a:cxnLst/>
              <a:rect l="l" t="t" r="r" b="b"/>
              <a:pathLst>
                <a:path w="17911" h="18075" extrusionOk="0">
                  <a:moveTo>
                    <a:pt x="372" y="12075"/>
                  </a:moveTo>
                  <a:cubicBezTo>
                    <a:pt x="1849" y="16755"/>
                    <a:pt x="6851" y="19344"/>
                    <a:pt x="11511" y="17854"/>
                  </a:cubicBezTo>
                  <a:cubicBezTo>
                    <a:pt x="11580" y="17829"/>
                    <a:pt x="11670" y="17804"/>
                    <a:pt x="11738" y="17777"/>
                  </a:cubicBezTo>
                  <a:cubicBezTo>
                    <a:pt x="16308" y="16408"/>
                    <a:pt x="18923" y="11582"/>
                    <a:pt x="17559" y="6995"/>
                  </a:cubicBezTo>
                  <a:cubicBezTo>
                    <a:pt x="17513" y="6863"/>
                    <a:pt x="17468" y="6731"/>
                    <a:pt x="17422" y="6601"/>
                  </a:cubicBezTo>
                  <a:cubicBezTo>
                    <a:pt x="16172" y="1980"/>
                    <a:pt x="11420" y="-748"/>
                    <a:pt x="6828" y="504"/>
                  </a:cubicBezTo>
                  <a:cubicBezTo>
                    <a:pt x="6646" y="554"/>
                    <a:pt x="6464" y="609"/>
                    <a:pt x="6283" y="670"/>
                  </a:cubicBezTo>
                  <a:cubicBezTo>
                    <a:pt x="1599" y="2295"/>
                    <a:pt x="-992" y="7301"/>
                    <a:pt x="372" y="12075"/>
                  </a:cubicBezTo>
                  <a:close/>
                </a:path>
              </a:pathLst>
            </a:custGeom>
            <a:solidFill>
              <a:srgbClr val="D7CA91">
                <a:alpha val="7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2" name="Google Shape;3372;p20"/>
            <p:cNvSpPr/>
            <p:nvPr/>
          </p:nvSpPr>
          <p:spPr>
            <a:xfrm rot="10800000" flipH="1">
              <a:off x="568248" y="5742630"/>
              <a:ext cx="41064" cy="40978"/>
            </a:xfrm>
            <a:custGeom>
              <a:avLst/>
              <a:gdLst/>
              <a:ahLst/>
              <a:cxnLst/>
              <a:rect l="l" t="t" r="r" b="b"/>
              <a:pathLst>
                <a:path w="26665" h="26609" extrusionOk="0">
                  <a:moveTo>
                    <a:pt x="591" y="17713"/>
                  </a:moveTo>
                  <a:cubicBezTo>
                    <a:pt x="2955" y="24669"/>
                    <a:pt x="10457" y="28410"/>
                    <a:pt x="17413" y="26152"/>
                  </a:cubicBezTo>
                  <a:cubicBezTo>
                    <a:pt x="24370" y="23985"/>
                    <a:pt x="28235" y="16572"/>
                    <a:pt x="26075" y="9593"/>
                  </a:cubicBezTo>
                  <a:cubicBezTo>
                    <a:pt x="26075" y="9547"/>
                    <a:pt x="26052" y="9524"/>
                    <a:pt x="26052" y="9502"/>
                  </a:cubicBezTo>
                  <a:cubicBezTo>
                    <a:pt x="23779" y="2454"/>
                    <a:pt x="16254" y="-1401"/>
                    <a:pt x="9229" y="834"/>
                  </a:cubicBezTo>
                  <a:cubicBezTo>
                    <a:pt x="2296" y="3229"/>
                    <a:pt x="-1524" y="10665"/>
                    <a:pt x="591" y="17713"/>
                  </a:cubicBezTo>
                  <a:close/>
                </a:path>
              </a:pathLst>
            </a:custGeom>
            <a:solidFill>
              <a:srgbClr val="E9E0D4">
                <a:alpha val="9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3" name="Google Shape;3373;p20"/>
            <p:cNvSpPr/>
            <p:nvPr/>
          </p:nvSpPr>
          <p:spPr>
            <a:xfrm rot="10800000" flipH="1">
              <a:off x="1178016" y="429258"/>
              <a:ext cx="48151" cy="48527"/>
            </a:xfrm>
            <a:custGeom>
              <a:avLst/>
              <a:gdLst/>
              <a:ahLst/>
              <a:cxnLst/>
              <a:rect l="l" t="t" r="r" b="b"/>
              <a:pathLst>
                <a:path w="31267" h="31511" extrusionOk="0">
                  <a:moveTo>
                    <a:pt x="789" y="20749"/>
                  </a:moveTo>
                  <a:cubicBezTo>
                    <a:pt x="3403" y="28969"/>
                    <a:pt x="12110" y="33547"/>
                    <a:pt x="20340" y="31013"/>
                  </a:cubicBezTo>
                  <a:cubicBezTo>
                    <a:pt x="28569" y="28292"/>
                    <a:pt x="33116" y="19474"/>
                    <a:pt x="30570" y="11169"/>
                  </a:cubicBezTo>
                  <a:cubicBezTo>
                    <a:pt x="27865" y="2920"/>
                    <a:pt x="19067" y="-1642"/>
                    <a:pt x="10791" y="906"/>
                  </a:cubicBezTo>
                  <a:cubicBezTo>
                    <a:pt x="2562" y="3620"/>
                    <a:pt x="-1894" y="12499"/>
                    <a:pt x="789" y="20749"/>
                  </a:cubicBezTo>
                  <a:close/>
                </a:path>
              </a:pathLst>
            </a:custGeom>
            <a:solidFill>
              <a:srgbClr val="D1BC94">
                <a:alpha val="839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4" name="Google Shape;3374;p20"/>
            <p:cNvSpPr/>
            <p:nvPr/>
          </p:nvSpPr>
          <p:spPr>
            <a:xfrm rot="10800000" flipH="1">
              <a:off x="842155" y="6204646"/>
              <a:ext cx="51464" cy="51750"/>
            </a:xfrm>
            <a:custGeom>
              <a:avLst/>
              <a:gdLst/>
              <a:ahLst/>
              <a:cxnLst/>
              <a:rect l="l" t="t" r="r" b="b"/>
              <a:pathLst>
                <a:path w="33418" h="33604" extrusionOk="0">
                  <a:moveTo>
                    <a:pt x="859" y="22065"/>
                  </a:moveTo>
                  <a:cubicBezTo>
                    <a:pt x="3564" y="30846"/>
                    <a:pt x="12862" y="35773"/>
                    <a:pt x="21614" y="33058"/>
                  </a:cubicBezTo>
                  <a:cubicBezTo>
                    <a:pt x="21660" y="33058"/>
                    <a:pt x="21728" y="33035"/>
                    <a:pt x="21774" y="33013"/>
                  </a:cubicBezTo>
                  <a:cubicBezTo>
                    <a:pt x="30549" y="30070"/>
                    <a:pt x="35368" y="20673"/>
                    <a:pt x="32686" y="11801"/>
                  </a:cubicBezTo>
                  <a:cubicBezTo>
                    <a:pt x="30026" y="3134"/>
                    <a:pt x="20864" y="-1725"/>
                    <a:pt x="12225" y="921"/>
                  </a:cubicBezTo>
                  <a:cubicBezTo>
                    <a:pt x="12066" y="990"/>
                    <a:pt x="11930" y="1035"/>
                    <a:pt x="11771" y="1081"/>
                  </a:cubicBezTo>
                  <a:cubicBezTo>
                    <a:pt x="3086" y="3635"/>
                    <a:pt x="-1870" y="12759"/>
                    <a:pt x="676" y="21449"/>
                  </a:cubicBezTo>
                  <a:cubicBezTo>
                    <a:pt x="722" y="21654"/>
                    <a:pt x="790" y="21859"/>
                    <a:pt x="859" y="22065"/>
                  </a:cubicBezTo>
                  <a:close/>
                </a:path>
              </a:pathLst>
            </a:custGeom>
            <a:solidFill>
              <a:srgbClr val="C5A57E">
                <a:alpha val="7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5" name="Google Shape;3375;p20"/>
            <p:cNvSpPr/>
            <p:nvPr/>
          </p:nvSpPr>
          <p:spPr>
            <a:xfrm rot="10800000" flipH="1">
              <a:off x="4113623" y="247182"/>
              <a:ext cx="388687" cy="389977"/>
            </a:xfrm>
            <a:custGeom>
              <a:avLst/>
              <a:gdLst/>
              <a:ahLst/>
              <a:cxnLst/>
              <a:rect l="l" t="t" r="r" b="b"/>
              <a:pathLst>
                <a:path w="252394" h="253232" extrusionOk="0">
                  <a:moveTo>
                    <a:pt x="6427" y="166245"/>
                  </a:moveTo>
                  <a:cubicBezTo>
                    <a:pt x="27887" y="232495"/>
                    <a:pt x="98817" y="268751"/>
                    <a:pt x="164836" y="247225"/>
                  </a:cubicBezTo>
                  <a:cubicBezTo>
                    <a:pt x="165086" y="247147"/>
                    <a:pt x="165313" y="247067"/>
                    <a:pt x="165563" y="246987"/>
                  </a:cubicBezTo>
                  <a:cubicBezTo>
                    <a:pt x="231673" y="225301"/>
                    <a:pt x="267752" y="153949"/>
                    <a:pt x="246132" y="87617"/>
                  </a:cubicBezTo>
                  <a:cubicBezTo>
                    <a:pt x="246109" y="87522"/>
                    <a:pt x="246064" y="87424"/>
                    <a:pt x="246041" y="87328"/>
                  </a:cubicBezTo>
                  <a:cubicBezTo>
                    <a:pt x="224421" y="20996"/>
                    <a:pt x="153310" y="-15196"/>
                    <a:pt x="87200" y="6490"/>
                  </a:cubicBezTo>
                  <a:cubicBezTo>
                    <a:pt x="87086" y="6522"/>
                    <a:pt x="86995" y="6554"/>
                    <a:pt x="86904" y="6586"/>
                  </a:cubicBezTo>
                  <a:cubicBezTo>
                    <a:pt x="20863" y="28112"/>
                    <a:pt x="-15261" y="99270"/>
                    <a:pt x="6199" y="165520"/>
                  </a:cubicBezTo>
                  <a:cubicBezTo>
                    <a:pt x="6268" y="165762"/>
                    <a:pt x="6336" y="166003"/>
                    <a:pt x="6427" y="166245"/>
                  </a:cubicBezTo>
                  <a:close/>
                </a:path>
              </a:pathLst>
            </a:custGeom>
            <a:solidFill>
              <a:srgbClr val="ADA183">
                <a:alpha val="95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6" name="Google Shape;3376;p20"/>
            <p:cNvSpPr/>
            <p:nvPr/>
          </p:nvSpPr>
          <p:spPr>
            <a:xfrm rot="10800000" flipH="1">
              <a:off x="1027333" y="4301075"/>
              <a:ext cx="76353" cy="76601"/>
            </a:xfrm>
            <a:custGeom>
              <a:avLst/>
              <a:gdLst/>
              <a:ahLst/>
              <a:cxnLst/>
              <a:rect l="l" t="t" r="r" b="b"/>
              <a:pathLst>
                <a:path w="49580" h="49741" extrusionOk="0">
                  <a:moveTo>
                    <a:pt x="1186" y="32568"/>
                  </a:moveTo>
                  <a:cubicBezTo>
                    <a:pt x="5301" y="45660"/>
                    <a:pt x="19237" y="52918"/>
                    <a:pt x="32286" y="48778"/>
                  </a:cubicBezTo>
                  <a:cubicBezTo>
                    <a:pt x="32309" y="48771"/>
                    <a:pt x="32309" y="48767"/>
                    <a:pt x="32331" y="48762"/>
                  </a:cubicBezTo>
                  <a:cubicBezTo>
                    <a:pt x="45312" y="44513"/>
                    <a:pt x="52496" y="30604"/>
                    <a:pt x="48472" y="17515"/>
                  </a:cubicBezTo>
                  <a:cubicBezTo>
                    <a:pt x="44244" y="4491"/>
                    <a:pt x="30376" y="-2717"/>
                    <a:pt x="17327" y="1321"/>
                  </a:cubicBezTo>
                  <a:cubicBezTo>
                    <a:pt x="4278" y="5460"/>
                    <a:pt x="-2951" y="19428"/>
                    <a:pt x="1163" y="32520"/>
                  </a:cubicBezTo>
                  <a:cubicBezTo>
                    <a:pt x="1186" y="32536"/>
                    <a:pt x="1186" y="32552"/>
                    <a:pt x="1186" y="32568"/>
                  </a:cubicBezTo>
                  <a:close/>
                </a:path>
              </a:pathLst>
            </a:custGeom>
            <a:solidFill>
              <a:srgbClr val="D7CA91">
                <a:alpha val="7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7" name="Google Shape;3377;p20"/>
            <p:cNvSpPr/>
            <p:nvPr/>
          </p:nvSpPr>
          <p:spPr>
            <a:xfrm rot="10800000" flipH="1">
              <a:off x="1311983" y="300506"/>
              <a:ext cx="30575" cy="30661"/>
            </a:xfrm>
            <a:custGeom>
              <a:avLst/>
              <a:gdLst/>
              <a:ahLst/>
              <a:cxnLst/>
              <a:rect l="l" t="t" r="r" b="b"/>
              <a:pathLst>
                <a:path w="19854" h="19910" extrusionOk="0">
                  <a:moveTo>
                    <a:pt x="473" y="13194"/>
                  </a:moveTo>
                  <a:cubicBezTo>
                    <a:pt x="2065" y="18369"/>
                    <a:pt x="7544" y="21270"/>
                    <a:pt x="12704" y="19671"/>
                  </a:cubicBezTo>
                  <a:cubicBezTo>
                    <a:pt x="12795" y="19642"/>
                    <a:pt x="12886" y="19612"/>
                    <a:pt x="12977" y="19580"/>
                  </a:cubicBezTo>
                  <a:cubicBezTo>
                    <a:pt x="18047" y="18104"/>
                    <a:pt x="20957" y="12790"/>
                    <a:pt x="19479" y="7708"/>
                  </a:cubicBezTo>
                  <a:cubicBezTo>
                    <a:pt x="19433" y="7560"/>
                    <a:pt x="19388" y="7412"/>
                    <a:pt x="19342" y="7263"/>
                  </a:cubicBezTo>
                  <a:cubicBezTo>
                    <a:pt x="17706" y="1976"/>
                    <a:pt x="12113" y="-984"/>
                    <a:pt x="6839" y="649"/>
                  </a:cubicBezTo>
                  <a:cubicBezTo>
                    <a:pt x="1656" y="2387"/>
                    <a:pt x="-1163" y="7970"/>
                    <a:pt x="473" y="13194"/>
                  </a:cubicBezTo>
                  <a:close/>
                </a:path>
              </a:pathLst>
            </a:custGeom>
            <a:solidFill>
              <a:srgbClr val="D7CA91">
                <a:alpha val="7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8" name="Google Shape;3378;p20"/>
            <p:cNvSpPr/>
            <p:nvPr/>
          </p:nvSpPr>
          <p:spPr>
            <a:xfrm rot="10800000" flipH="1">
              <a:off x="5386436" y="546374"/>
              <a:ext cx="41354" cy="41203"/>
            </a:xfrm>
            <a:custGeom>
              <a:avLst/>
              <a:gdLst/>
              <a:ahLst/>
              <a:cxnLst/>
              <a:rect l="l" t="t" r="r" b="b"/>
              <a:pathLst>
                <a:path w="26853" h="26755" extrusionOk="0">
                  <a:moveTo>
                    <a:pt x="704" y="17797"/>
                  </a:moveTo>
                  <a:cubicBezTo>
                    <a:pt x="2955" y="24754"/>
                    <a:pt x="10389" y="28563"/>
                    <a:pt x="17300" y="26305"/>
                  </a:cubicBezTo>
                  <a:cubicBezTo>
                    <a:pt x="17391" y="26282"/>
                    <a:pt x="17459" y="26259"/>
                    <a:pt x="17527" y="26236"/>
                  </a:cubicBezTo>
                  <a:cubicBezTo>
                    <a:pt x="24484" y="24092"/>
                    <a:pt x="28417" y="16702"/>
                    <a:pt x="26280" y="9723"/>
                  </a:cubicBezTo>
                  <a:cubicBezTo>
                    <a:pt x="26235" y="9586"/>
                    <a:pt x="26212" y="9472"/>
                    <a:pt x="26166" y="9358"/>
                  </a:cubicBezTo>
                  <a:cubicBezTo>
                    <a:pt x="23915" y="2401"/>
                    <a:pt x="16482" y="-1408"/>
                    <a:pt x="9571" y="850"/>
                  </a:cubicBezTo>
                  <a:cubicBezTo>
                    <a:pt x="9479" y="873"/>
                    <a:pt x="9411" y="896"/>
                    <a:pt x="9343" y="919"/>
                  </a:cubicBezTo>
                  <a:cubicBezTo>
                    <a:pt x="2387" y="3063"/>
                    <a:pt x="-1546" y="10453"/>
                    <a:pt x="591" y="17432"/>
                  </a:cubicBezTo>
                  <a:cubicBezTo>
                    <a:pt x="636" y="17569"/>
                    <a:pt x="659" y="17683"/>
                    <a:pt x="704" y="17797"/>
                  </a:cubicBezTo>
                  <a:close/>
                </a:path>
              </a:pathLst>
            </a:custGeom>
            <a:solidFill>
              <a:srgbClr val="C5A57E">
                <a:alpha val="9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9" name="Google Shape;3379;p20"/>
            <p:cNvSpPr/>
            <p:nvPr/>
          </p:nvSpPr>
          <p:spPr>
            <a:xfrm rot="10800000" flipH="1">
              <a:off x="897873" y="5497706"/>
              <a:ext cx="98518" cy="98526"/>
            </a:xfrm>
            <a:custGeom>
              <a:avLst/>
              <a:gdLst/>
              <a:ahLst/>
              <a:cxnLst/>
              <a:rect l="l" t="t" r="r" b="b"/>
              <a:pathLst>
                <a:path w="63973" h="63978" extrusionOk="0">
                  <a:moveTo>
                    <a:pt x="1532" y="42100"/>
                  </a:moveTo>
                  <a:cubicBezTo>
                    <a:pt x="7057" y="58864"/>
                    <a:pt x="25016" y="68033"/>
                    <a:pt x="41771" y="62627"/>
                  </a:cubicBezTo>
                  <a:cubicBezTo>
                    <a:pt x="58526" y="57290"/>
                    <a:pt x="67801" y="39340"/>
                    <a:pt x="62482" y="22530"/>
                  </a:cubicBezTo>
                  <a:cubicBezTo>
                    <a:pt x="62459" y="22507"/>
                    <a:pt x="62459" y="22507"/>
                    <a:pt x="62459" y="22484"/>
                  </a:cubicBezTo>
                  <a:cubicBezTo>
                    <a:pt x="57025" y="5629"/>
                    <a:pt x="39043" y="-3654"/>
                    <a:pt x="22220" y="1729"/>
                  </a:cubicBezTo>
                  <a:cubicBezTo>
                    <a:pt x="5420" y="7180"/>
                    <a:pt x="-3833" y="25221"/>
                    <a:pt x="1532" y="42100"/>
                  </a:cubicBezTo>
                  <a:close/>
                </a:path>
              </a:pathLst>
            </a:custGeom>
            <a:solidFill>
              <a:srgbClr val="E2D8B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0" name="Google Shape;3380;p20"/>
            <p:cNvSpPr/>
            <p:nvPr/>
          </p:nvSpPr>
          <p:spPr>
            <a:xfrm rot="10800000" flipH="1">
              <a:off x="881361" y="5755849"/>
              <a:ext cx="50806" cy="50974"/>
            </a:xfrm>
            <a:custGeom>
              <a:avLst/>
              <a:gdLst/>
              <a:ahLst/>
              <a:cxnLst/>
              <a:rect l="l" t="t" r="r" b="b"/>
              <a:pathLst>
                <a:path w="32991" h="33100" extrusionOk="0">
                  <a:moveTo>
                    <a:pt x="879" y="21829"/>
                  </a:moveTo>
                  <a:cubicBezTo>
                    <a:pt x="3698" y="30474"/>
                    <a:pt x="12906" y="35240"/>
                    <a:pt x="21567" y="32549"/>
                  </a:cubicBezTo>
                  <a:cubicBezTo>
                    <a:pt x="30183" y="29721"/>
                    <a:pt x="34935" y="20483"/>
                    <a:pt x="32252" y="11793"/>
                  </a:cubicBezTo>
                  <a:cubicBezTo>
                    <a:pt x="29706" y="3217"/>
                    <a:pt x="20726" y="-1664"/>
                    <a:pt x="12178" y="868"/>
                  </a:cubicBezTo>
                  <a:cubicBezTo>
                    <a:pt x="11974" y="937"/>
                    <a:pt x="11769" y="1005"/>
                    <a:pt x="11564" y="1073"/>
                  </a:cubicBezTo>
                  <a:cubicBezTo>
                    <a:pt x="3016" y="3628"/>
                    <a:pt x="-1849" y="12637"/>
                    <a:pt x="675" y="21213"/>
                  </a:cubicBezTo>
                  <a:cubicBezTo>
                    <a:pt x="743" y="21419"/>
                    <a:pt x="811" y="21624"/>
                    <a:pt x="879" y="21829"/>
                  </a:cubicBezTo>
                  <a:close/>
                </a:path>
              </a:pathLst>
            </a:custGeom>
            <a:solidFill>
              <a:srgbClr val="D7CA91">
                <a:alpha val="7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1" name="Google Shape;3381;p20"/>
            <p:cNvSpPr/>
            <p:nvPr/>
          </p:nvSpPr>
          <p:spPr>
            <a:xfrm rot="10800000" flipH="1">
              <a:off x="454364" y="3938535"/>
              <a:ext cx="145490" cy="145388"/>
            </a:xfrm>
            <a:custGeom>
              <a:avLst/>
              <a:gdLst/>
              <a:ahLst/>
              <a:cxnLst/>
              <a:rect l="l" t="t" r="r" b="b"/>
              <a:pathLst>
                <a:path w="94474" h="94408" extrusionOk="0">
                  <a:moveTo>
                    <a:pt x="2198" y="61598"/>
                  </a:moveTo>
                  <a:cubicBezTo>
                    <a:pt x="10018" y="86464"/>
                    <a:pt x="36458" y="100257"/>
                    <a:pt x="61237" y="92404"/>
                  </a:cubicBezTo>
                  <a:cubicBezTo>
                    <a:pt x="61488" y="92326"/>
                    <a:pt x="61738" y="92244"/>
                    <a:pt x="61988" y="92162"/>
                  </a:cubicBezTo>
                  <a:cubicBezTo>
                    <a:pt x="86608" y="84113"/>
                    <a:pt x="100135" y="57607"/>
                    <a:pt x="92224" y="32860"/>
                  </a:cubicBezTo>
                  <a:cubicBezTo>
                    <a:pt x="84335" y="8149"/>
                    <a:pt x="57964" y="-5465"/>
                    <a:pt x="33343" y="2454"/>
                  </a:cubicBezTo>
                  <a:cubicBezTo>
                    <a:pt x="33252" y="2476"/>
                    <a:pt x="33184" y="2502"/>
                    <a:pt x="33116" y="2524"/>
                  </a:cubicBezTo>
                  <a:cubicBezTo>
                    <a:pt x="8381" y="10136"/>
                    <a:pt x="-5509" y="36418"/>
                    <a:pt x="2084" y="61227"/>
                  </a:cubicBezTo>
                  <a:cubicBezTo>
                    <a:pt x="2130" y="61350"/>
                    <a:pt x="2152" y="61475"/>
                    <a:pt x="2198" y="61598"/>
                  </a:cubicBezTo>
                  <a:close/>
                </a:path>
              </a:pathLst>
            </a:custGeom>
            <a:solidFill>
              <a:srgbClr val="E2D8BD">
                <a:alpha val="86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2" name="Google Shape;3382;p20"/>
            <p:cNvSpPr/>
            <p:nvPr/>
          </p:nvSpPr>
          <p:spPr>
            <a:xfrm rot="10800000" flipH="1">
              <a:off x="575531" y="6505209"/>
              <a:ext cx="30390" cy="30336"/>
            </a:xfrm>
            <a:custGeom>
              <a:avLst/>
              <a:gdLst/>
              <a:ahLst/>
              <a:cxnLst/>
              <a:rect l="l" t="t" r="r" b="b"/>
              <a:pathLst>
                <a:path w="19734" h="19699" extrusionOk="0">
                  <a:moveTo>
                    <a:pt x="413" y="12983"/>
                  </a:moveTo>
                  <a:cubicBezTo>
                    <a:pt x="2005" y="18160"/>
                    <a:pt x="7483" y="21057"/>
                    <a:pt x="12644" y="19460"/>
                  </a:cubicBezTo>
                  <a:cubicBezTo>
                    <a:pt x="12735" y="19437"/>
                    <a:pt x="12826" y="19392"/>
                    <a:pt x="12917" y="19369"/>
                  </a:cubicBezTo>
                  <a:cubicBezTo>
                    <a:pt x="18054" y="17727"/>
                    <a:pt x="20919" y="12230"/>
                    <a:pt x="19282" y="7052"/>
                  </a:cubicBezTo>
                  <a:cubicBezTo>
                    <a:pt x="19282" y="7052"/>
                    <a:pt x="19282" y="7052"/>
                    <a:pt x="19282" y="7052"/>
                  </a:cubicBezTo>
                  <a:cubicBezTo>
                    <a:pt x="17554" y="1852"/>
                    <a:pt x="11985" y="-976"/>
                    <a:pt x="6778" y="666"/>
                  </a:cubicBezTo>
                  <a:cubicBezTo>
                    <a:pt x="1709" y="2400"/>
                    <a:pt x="-1087" y="7828"/>
                    <a:pt x="413" y="12983"/>
                  </a:cubicBezTo>
                  <a:close/>
                </a:path>
              </a:pathLst>
            </a:custGeom>
            <a:solidFill>
              <a:srgbClr val="A0C3CA">
                <a:alpha val="9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3" name="Google Shape;3383;p20"/>
            <p:cNvSpPr/>
            <p:nvPr/>
          </p:nvSpPr>
          <p:spPr>
            <a:xfrm rot="10800000" flipH="1">
              <a:off x="405559" y="5231916"/>
              <a:ext cx="67204" cy="67641"/>
            </a:xfrm>
            <a:custGeom>
              <a:avLst/>
              <a:gdLst/>
              <a:ahLst/>
              <a:cxnLst/>
              <a:rect l="l" t="t" r="r" b="b"/>
              <a:pathLst>
                <a:path w="43639" h="43923" extrusionOk="0">
                  <a:moveTo>
                    <a:pt x="903" y="28860"/>
                  </a:moveTo>
                  <a:cubicBezTo>
                    <a:pt x="4881" y="40267"/>
                    <a:pt x="17067" y="46571"/>
                    <a:pt x="28638" y="43230"/>
                  </a:cubicBezTo>
                  <a:cubicBezTo>
                    <a:pt x="39914" y="39138"/>
                    <a:pt x="46098" y="26956"/>
                    <a:pt x="42733" y="15404"/>
                  </a:cubicBezTo>
                  <a:cubicBezTo>
                    <a:pt x="38755" y="4109"/>
                    <a:pt x="26729" y="-2168"/>
                    <a:pt x="15225" y="1034"/>
                  </a:cubicBezTo>
                  <a:cubicBezTo>
                    <a:pt x="3858" y="5037"/>
                    <a:pt x="-2439" y="17242"/>
                    <a:pt x="903" y="28860"/>
                  </a:cubicBezTo>
                  <a:close/>
                </a:path>
              </a:pathLst>
            </a:custGeom>
            <a:solidFill>
              <a:srgbClr val="A0C3CA">
                <a:alpha val="7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4" name="Google Shape;3384;p20"/>
            <p:cNvSpPr/>
            <p:nvPr/>
          </p:nvSpPr>
          <p:spPr>
            <a:xfrm rot="10800000" flipH="1">
              <a:off x="86715" y="5161104"/>
              <a:ext cx="30450" cy="30424"/>
            </a:xfrm>
            <a:custGeom>
              <a:avLst/>
              <a:gdLst/>
              <a:ahLst/>
              <a:cxnLst/>
              <a:rect l="l" t="t" r="r" b="b"/>
              <a:pathLst>
                <a:path w="19773" h="19756" extrusionOk="0">
                  <a:moveTo>
                    <a:pt x="469" y="13046"/>
                  </a:moveTo>
                  <a:cubicBezTo>
                    <a:pt x="1947" y="18128"/>
                    <a:pt x="7244" y="21050"/>
                    <a:pt x="12291" y="19574"/>
                  </a:cubicBezTo>
                  <a:cubicBezTo>
                    <a:pt x="12450" y="19531"/>
                    <a:pt x="12609" y="19483"/>
                    <a:pt x="12746" y="19433"/>
                  </a:cubicBezTo>
                  <a:cubicBezTo>
                    <a:pt x="17929" y="17911"/>
                    <a:pt x="20907" y="12465"/>
                    <a:pt x="19384" y="7267"/>
                  </a:cubicBezTo>
                  <a:cubicBezTo>
                    <a:pt x="19361" y="7217"/>
                    <a:pt x="19361" y="7166"/>
                    <a:pt x="19339" y="7116"/>
                  </a:cubicBezTo>
                  <a:cubicBezTo>
                    <a:pt x="17747" y="1941"/>
                    <a:pt x="12268" y="-958"/>
                    <a:pt x="7108" y="638"/>
                  </a:cubicBezTo>
                  <a:cubicBezTo>
                    <a:pt x="7017" y="668"/>
                    <a:pt x="6926" y="698"/>
                    <a:pt x="6835" y="730"/>
                  </a:cubicBezTo>
                  <a:cubicBezTo>
                    <a:pt x="1697" y="2365"/>
                    <a:pt x="-1168" y="7878"/>
                    <a:pt x="469" y="13042"/>
                  </a:cubicBezTo>
                  <a:cubicBezTo>
                    <a:pt x="469" y="13044"/>
                    <a:pt x="469" y="13044"/>
                    <a:pt x="469" y="13046"/>
                  </a:cubicBezTo>
                  <a:close/>
                </a:path>
              </a:pathLst>
            </a:custGeom>
            <a:solidFill>
              <a:srgbClr val="D1BC94">
                <a:alpha val="8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5" name="Google Shape;3385;p20"/>
            <p:cNvSpPr/>
            <p:nvPr/>
          </p:nvSpPr>
          <p:spPr>
            <a:xfrm rot="10800000" flipH="1">
              <a:off x="2803546" y="758678"/>
              <a:ext cx="20162" cy="20099"/>
            </a:xfrm>
            <a:custGeom>
              <a:avLst/>
              <a:gdLst/>
              <a:ahLst/>
              <a:cxnLst/>
              <a:rect l="l" t="t" r="r" b="b"/>
              <a:pathLst>
                <a:path w="13092" h="13051" extrusionOk="0">
                  <a:moveTo>
                    <a:pt x="238" y="8774"/>
                  </a:moveTo>
                  <a:cubicBezTo>
                    <a:pt x="1420" y="12232"/>
                    <a:pt x="5171" y="14075"/>
                    <a:pt x="8604" y="12894"/>
                  </a:cubicBezTo>
                  <a:cubicBezTo>
                    <a:pt x="8627" y="12889"/>
                    <a:pt x="8627" y="12884"/>
                    <a:pt x="8650" y="12880"/>
                  </a:cubicBezTo>
                  <a:cubicBezTo>
                    <a:pt x="11992" y="11819"/>
                    <a:pt x="13856" y="8234"/>
                    <a:pt x="12810" y="4869"/>
                  </a:cubicBezTo>
                  <a:cubicBezTo>
                    <a:pt x="12787" y="4803"/>
                    <a:pt x="12764" y="4735"/>
                    <a:pt x="12742" y="4669"/>
                  </a:cubicBezTo>
                  <a:cubicBezTo>
                    <a:pt x="11696" y="1304"/>
                    <a:pt x="8104" y="-564"/>
                    <a:pt x="4762" y="497"/>
                  </a:cubicBezTo>
                  <a:cubicBezTo>
                    <a:pt x="4694" y="518"/>
                    <a:pt x="4626" y="540"/>
                    <a:pt x="4558" y="563"/>
                  </a:cubicBezTo>
                  <a:cubicBezTo>
                    <a:pt x="1193" y="1751"/>
                    <a:pt x="-671" y="5326"/>
                    <a:pt x="238" y="8774"/>
                  </a:cubicBezTo>
                  <a:close/>
                </a:path>
              </a:pathLst>
            </a:custGeom>
            <a:solidFill>
              <a:srgbClr val="E2D8BD">
                <a:alpha val="8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6" name="Google Shape;3386;p20"/>
            <p:cNvSpPr/>
            <p:nvPr/>
          </p:nvSpPr>
          <p:spPr>
            <a:xfrm rot="10800000" flipH="1">
              <a:off x="854573" y="5003229"/>
              <a:ext cx="51168" cy="51404"/>
            </a:xfrm>
            <a:custGeom>
              <a:avLst/>
              <a:gdLst/>
              <a:ahLst/>
              <a:cxnLst/>
              <a:rect l="l" t="t" r="r" b="b"/>
              <a:pathLst>
                <a:path w="33226" h="33379" extrusionOk="0">
                  <a:moveTo>
                    <a:pt x="757" y="21834"/>
                  </a:moveTo>
                  <a:cubicBezTo>
                    <a:pt x="3462" y="30620"/>
                    <a:pt x="12760" y="35546"/>
                    <a:pt x="21513" y="32835"/>
                  </a:cubicBezTo>
                  <a:cubicBezTo>
                    <a:pt x="21559" y="32816"/>
                    <a:pt x="21627" y="32800"/>
                    <a:pt x="21672" y="32782"/>
                  </a:cubicBezTo>
                  <a:cubicBezTo>
                    <a:pt x="30311" y="30116"/>
                    <a:pt x="35153" y="20926"/>
                    <a:pt x="32516" y="12259"/>
                  </a:cubicBezTo>
                  <a:cubicBezTo>
                    <a:pt x="32448" y="12104"/>
                    <a:pt x="32402" y="11951"/>
                    <a:pt x="32357" y="11798"/>
                  </a:cubicBezTo>
                  <a:cubicBezTo>
                    <a:pt x="29697" y="3129"/>
                    <a:pt x="20536" y="-1736"/>
                    <a:pt x="11897" y="930"/>
                  </a:cubicBezTo>
                  <a:cubicBezTo>
                    <a:pt x="11737" y="975"/>
                    <a:pt x="11601" y="1026"/>
                    <a:pt x="11442" y="1078"/>
                  </a:cubicBezTo>
                  <a:cubicBezTo>
                    <a:pt x="2826" y="3909"/>
                    <a:pt x="-1925" y="13149"/>
                    <a:pt x="757" y="21834"/>
                  </a:cubicBezTo>
                  <a:close/>
                </a:path>
              </a:pathLst>
            </a:custGeom>
            <a:solidFill>
              <a:srgbClr val="E9E0D4">
                <a:alpha val="9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7" name="Google Shape;3387;p20"/>
            <p:cNvSpPr/>
            <p:nvPr/>
          </p:nvSpPr>
          <p:spPr>
            <a:xfrm rot="10800000" flipH="1">
              <a:off x="1589711" y="203433"/>
              <a:ext cx="64269" cy="64548"/>
            </a:xfrm>
            <a:custGeom>
              <a:avLst/>
              <a:gdLst/>
              <a:ahLst/>
              <a:cxnLst/>
              <a:rect l="l" t="t" r="r" b="b"/>
              <a:pathLst>
                <a:path w="41733" h="41914" extrusionOk="0">
                  <a:moveTo>
                    <a:pt x="990" y="27617"/>
                  </a:moveTo>
                  <a:cubicBezTo>
                    <a:pt x="4559" y="38638"/>
                    <a:pt x="16358" y="44664"/>
                    <a:pt x="27361" y="41079"/>
                  </a:cubicBezTo>
                  <a:cubicBezTo>
                    <a:pt x="27361" y="41076"/>
                    <a:pt x="27361" y="41076"/>
                    <a:pt x="27361" y="41074"/>
                  </a:cubicBezTo>
                  <a:cubicBezTo>
                    <a:pt x="38228" y="37484"/>
                    <a:pt x="44207" y="25797"/>
                    <a:pt x="40774" y="14844"/>
                  </a:cubicBezTo>
                  <a:cubicBezTo>
                    <a:pt x="37182" y="3816"/>
                    <a:pt x="25451" y="-2280"/>
                    <a:pt x="14403" y="1159"/>
                  </a:cubicBezTo>
                  <a:cubicBezTo>
                    <a:pt x="3490" y="4847"/>
                    <a:pt x="-2466" y="16605"/>
                    <a:pt x="990" y="27617"/>
                  </a:cubicBezTo>
                  <a:close/>
                </a:path>
              </a:pathLst>
            </a:custGeom>
            <a:solidFill>
              <a:srgbClr val="D1BC94">
                <a:alpha val="7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8" name="Google Shape;3388;p20"/>
            <p:cNvSpPr/>
            <p:nvPr/>
          </p:nvSpPr>
          <p:spPr>
            <a:xfrm rot="10800000" flipH="1">
              <a:off x="1751669" y="289360"/>
              <a:ext cx="56028" cy="56153"/>
            </a:xfrm>
            <a:custGeom>
              <a:avLst/>
              <a:gdLst/>
              <a:ahLst/>
              <a:cxnLst/>
              <a:rect l="l" t="t" r="r" b="b"/>
              <a:pathLst>
                <a:path w="36382" h="36463" extrusionOk="0">
                  <a:moveTo>
                    <a:pt x="696" y="23871"/>
                  </a:moveTo>
                  <a:cubicBezTo>
                    <a:pt x="3834" y="33344"/>
                    <a:pt x="13859" y="38665"/>
                    <a:pt x="23430" y="35960"/>
                  </a:cubicBezTo>
                  <a:cubicBezTo>
                    <a:pt x="32956" y="32897"/>
                    <a:pt x="38389" y="22827"/>
                    <a:pt x="35706" y="13151"/>
                  </a:cubicBezTo>
                  <a:cubicBezTo>
                    <a:pt x="32546" y="3667"/>
                    <a:pt x="22612" y="-1724"/>
                    <a:pt x="12973" y="835"/>
                  </a:cubicBezTo>
                  <a:cubicBezTo>
                    <a:pt x="3402" y="3998"/>
                    <a:pt x="-1986" y="14137"/>
                    <a:pt x="696" y="23871"/>
                  </a:cubicBezTo>
                  <a:close/>
                </a:path>
              </a:pathLst>
            </a:custGeom>
            <a:solidFill>
              <a:srgbClr val="D7CA91">
                <a:alpha val="6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9" name="Google Shape;3389;p20"/>
            <p:cNvSpPr/>
            <p:nvPr/>
          </p:nvSpPr>
          <p:spPr>
            <a:xfrm rot="10800000" flipH="1">
              <a:off x="328050" y="6021974"/>
              <a:ext cx="194540" cy="195163"/>
            </a:xfrm>
            <a:custGeom>
              <a:avLst/>
              <a:gdLst/>
              <a:ahLst/>
              <a:cxnLst/>
              <a:rect l="l" t="t" r="r" b="b"/>
              <a:pathLst>
                <a:path w="126325" h="126729" extrusionOk="0">
                  <a:moveTo>
                    <a:pt x="3004" y="82806"/>
                  </a:moveTo>
                  <a:cubicBezTo>
                    <a:pt x="13620" y="116152"/>
                    <a:pt x="49199" y="134559"/>
                    <a:pt x="82436" y="123907"/>
                  </a:cubicBezTo>
                  <a:cubicBezTo>
                    <a:pt x="82481" y="123884"/>
                    <a:pt x="82526" y="123884"/>
                    <a:pt x="82572" y="123862"/>
                  </a:cubicBezTo>
                  <a:cubicBezTo>
                    <a:pt x="115695" y="113210"/>
                    <a:pt x="133928" y="77629"/>
                    <a:pt x="123311" y="44420"/>
                  </a:cubicBezTo>
                  <a:cubicBezTo>
                    <a:pt x="123288" y="44351"/>
                    <a:pt x="123288" y="44305"/>
                    <a:pt x="123265" y="44260"/>
                  </a:cubicBezTo>
                  <a:cubicBezTo>
                    <a:pt x="112626" y="10959"/>
                    <a:pt x="77139" y="-7401"/>
                    <a:pt x="43924" y="3205"/>
                  </a:cubicBezTo>
                  <a:cubicBezTo>
                    <a:pt x="10733" y="13879"/>
                    <a:pt x="-7568" y="49483"/>
                    <a:pt x="3004" y="82806"/>
                  </a:cubicBezTo>
                  <a:close/>
                </a:path>
              </a:pathLst>
            </a:custGeom>
            <a:solidFill>
              <a:srgbClr val="A0C3CA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0" name="Google Shape;3390;p20"/>
            <p:cNvSpPr/>
            <p:nvPr/>
          </p:nvSpPr>
          <p:spPr>
            <a:xfrm rot="10800000" flipH="1">
              <a:off x="289327" y="499760"/>
              <a:ext cx="32349" cy="32160"/>
            </a:xfrm>
            <a:custGeom>
              <a:avLst/>
              <a:gdLst/>
              <a:ahLst/>
              <a:cxnLst/>
              <a:rect l="l" t="t" r="r" b="b"/>
              <a:pathLst>
                <a:path w="21006" h="20883" extrusionOk="0">
                  <a:moveTo>
                    <a:pt x="505" y="13731"/>
                  </a:moveTo>
                  <a:cubicBezTo>
                    <a:pt x="2233" y="19260"/>
                    <a:pt x="8098" y="22335"/>
                    <a:pt x="13622" y="20599"/>
                  </a:cubicBezTo>
                  <a:cubicBezTo>
                    <a:pt x="13645" y="20590"/>
                    <a:pt x="13668" y="20583"/>
                    <a:pt x="13690" y="20574"/>
                  </a:cubicBezTo>
                  <a:cubicBezTo>
                    <a:pt x="19192" y="18838"/>
                    <a:pt x="22261" y="12949"/>
                    <a:pt x="20533" y="7420"/>
                  </a:cubicBezTo>
                  <a:cubicBezTo>
                    <a:pt x="20533" y="7395"/>
                    <a:pt x="20511" y="7370"/>
                    <a:pt x="20511" y="7345"/>
                  </a:cubicBezTo>
                  <a:cubicBezTo>
                    <a:pt x="18669" y="1878"/>
                    <a:pt x="12781" y="-1076"/>
                    <a:pt x="7325" y="730"/>
                  </a:cubicBezTo>
                  <a:cubicBezTo>
                    <a:pt x="1914" y="2345"/>
                    <a:pt x="-1177" y="8059"/>
                    <a:pt x="437" y="13492"/>
                  </a:cubicBezTo>
                  <a:cubicBezTo>
                    <a:pt x="459" y="13572"/>
                    <a:pt x="482" y="13651"/>
                    <a:pt x="505" y="13731"/>
                  </a:cubicBezTo>
                  <a:close/>
                </a:path>
              </a:pathLst>
            </a:custGeom>
            <a:solidFill>
              <a:srgbClr val="D7CA91">
                <a:alpha val="8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1" name="Google Shape;3391;p20"/>
            <p:cNvSpPr/>
            <p:nvPr/>
          </p:nvSpPr>
          <p:spPr>
            <a:xfrm rot="10800000" flipH="1">
              <a:off x="1082751" y="3704492"/>
              <a:ext cx="31244" cy="31125"/>
            </a:xfrm>
            <a:custGeom>
              <a:avLst/>
              <a:gdLst/>
              <a:ahLst/>
              <a:cxnLst/>
              <a:rect l="l" t="t" r="r" b="b"/>
              <a:pathLst>
                <a:path w="20288" h="20211" extrusionOk="0">
                  <a:moveTo>
                    <a:pt x="462" y="13488"/>
                  </a:moveTo>
                  <a:cubicBezTo>
                    <a:pt x="2167" y="18757"/>
                    <a:pt x="7828" y="21633"/>
                    <a:pt x="13079" y="19913"/>
                  </a:cubicBezTo>
                  <a:cubicBezTo>
                    <a:pt x="13125" y="19902"/>
                    <a:pt x="13147" y="19888"/>
                    <a:pt x="13193" y="19874"/>
                  </a:cubicBezTo>
                  <a:cubicBezTo>
                    <a:pt x="18376" y="18392"/>
                    <a:pt x="21400" y="12966"/>
                    <a:pt x="19922" y="7756"/>
                  </a:cubicBezTo>
                  <a:cubicBezTo>
                    <a:pt x="19877" y="7612"/>
                    <a:pt x="19831" y="7471"/>
                    <a:pt x="19786" y="7330"/>
                  </a:cubicBezTo>
                  <a:cubicBezTo>
                    <a:pt x="18194" y="2024"/>
                    <a:pt x="12602" y="-973"/>
                    <a:pt x="7305" y="633"/>
                  </a:cubicBezTo>
                  <a:cubicBezTo>
                    <a:pt x="7237" y="658"/>
                    <a:pt x="7146" y="685"/>
                    <a:pt x="7055" y="715"/>
                  </a:cubicBezTo>
                  <a:cubicBezTo>
                    <a:pt x="1758" y="2458"/>
                    <a:pt x="-1175" y="8139"/>
                    <a:pt x="462" y="13488"/>
                  </a:cubicBezTo>
                  <a:close/>
                </a:path>
              </a:pathLst>
            </a:custGeom>
            <a:solidFill>
              <a:srgbClr val="D1BC94">
                <a:alpha val="8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2" name="Google Shape;3392;p20"/>
            <p:cNvSpPr/>
            <p:nvPr/>
          </p:nvSpPr>
          <p:spPr>
            <a:xfrm rot="10800000" flipH="1">
              <a:off x="1648708" y="619738"/>
              <a:ext cx="76627" cy="76838"/>
            </a:xfrm>
            <a:custGeom>
              <a:avLst/>
              <a:gdLst/>
              <a:ahLst/>
              <a:cxnLst/>
              <a:rect l="l" t="t" r="r" b="b"/>
              <a:pathLst>
                <a:path w="49758" h="49895" extrusionOk="0">
                  <a:moveTo>
                    <a:pt x="1125" y="32715"/>
                  </a:moveTo>
                  <a:cubicBezTo>
                    <a:pt x="5354" y="45855"/>
                    <a:pt x="19381" y="53095"/>
                    <a:pt x="32498" y="48909"/>
                  </a:cubicBezTo>
                  <a:cubicBezTo>
                    <a:pt x="45502" y="44562"/>
                    <a:pt x="52686" y="30583"/>
                    <a:pt x="48639" y="17433"/>
                  </a:cubicBezTo>
                  <a:cubicBezTo>
                    <a:pt x="44434" y="4366"/>
                    <a:pt x="30475" y="-2809"/>
                    <a:pt x="17448" y="1408"/>
                  </a:cubicBezTo>
                  <a:cubicBezTo>
                    <a:pt x="17380" y="1429"/>
                    <a:pt x="17335" y="1447"/>
                    <a:pt x="17267" y="1467"/>
                  </a:cubicBezTo>
                  <a:cubicBezTo>
                    <a:pt x="4286" y="5717"/>
                    <a:pt x="-2898" y="19625"/>
                    <a:pt x="1125" y="32715"/>
                  </a:cubicBezTo>
                  <a:close/>
                </a:path>
              </a:pathLst>
            </a:custGeom>
            <a:solidFill>
              <a:srgbClr val="E2D8BD">
                <a:alpha val="8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3" name="Google Shape;3393;p20"/>
            <p:cNvSpPr/>
            <p:nvPr/>
          </p:nvSpPr>
          <p:spPr>
            <a:xfrm rot="10800000" flipH="1">
              <a:off x="43470" y="5835097"/>
              <a:ext cx="77691" cy="77776"/>
            </a:xfrm>
            <a:custGeom>
              <a:avLst/>
              <a:gdLst/>
              <a:ahLst/>
              <a:cxnLst/>
              <a:rect l="l" t="t" r="r" b="b"/>
              <a:pathLst>
                <a:path w="50449" h="50504" extrusionOk="0">
                  <a:moveTo>
                    <a:pt x="1251" y="33169"/>
                  </a:moveTo>
                  <a:cubicBezTo>
                    <a:pt x="5593" y="46352"/>
                    <a:pt x="19620" y="53628"/>
                    <a:pt x="32851" y="49591"/>
                  </a:cubicBezTo>
                  <a:cubicBezTo>
                    <a:pt x="46127" y="45349"/>
                    <a:pt x="53493" y="31116"/>
                    <a:pt x="49265" y="17796"/>
                  </a:cubicBezTo>
                  <a:cubicBezTo>
                    <a:pt x="49242" y="17751"/>
                    <a:pt x="49242" y="17705"/>
                    <a:pt x="49219" y="17659"/>
                  </a:cubicBezTo>
                  <a:cubicBezTo>
                    <a:pt x="44877" y="4362"/>
                    <a:pt x="30646" y="-2891"/>
                    <a:pt x="17392" y="1465"/>
                  </a:cubicBezTo>
                  <a:cubicBezTo>
                    <a:pt x="4229" y="5685"/>
                    <a:pt x="-3001" y="19803"/>
                    <a:pt x="1206" y="33010"/>
                  </a:cubicBezTo>
                  <a:cubicBezTo>
                    <a:pt x="1206" y="33055"/>
                    <a:pt x="1228" y="33123"/>
                    <a:pt x="1251" y="33169"/>
                  </a:cubicBezTo>
                  <a:close/>
                </a:path>
              </a:pathLst>
            </a:custGeom>
            <a:solidFill>
              <a:srgbClr val="D1BC94">
                <a:alpha val="8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4" name="Google Shape;3394;p20"/>
            <p:cNvSpPr/>
            <p:nvPr/>
          </p:nvSpPr>
          <p:spPr>
            <a:xfrm rot="10800000" flipH="1">
              <a:off x="870355" y="4013698"/>
              <a:ext cx="106446" cy="106730"/>
            </a:xfrm>
            <a:custGeom>
              <a:avLst/>
              <a:gdLst/>
              <a:ahLst/>
              <a:cxnLst/>
              <a:rect l="l" t="t" r="r" b="b"/>
              <a:pathLst>
                <a:path w="69121" h="69305" extrusionOk="0">
                  <a:moveTo>
                    <a:pt x="1657" y="45142"/>
                  </a:moveTo>
                  <a:cubicBezTo>
                    <a:pt x="7317" y="63391"/>
                    <a:pt x="26641" y="73596"/>
                    <a:pt x="44851" y="67951"/>
                  </a:cubicBezTo>
                  <a:cubicBezTo>
                    <a:pt x="63038" y="62264"/>
                    <a:pt x="73200" y="42877"/>
                    <a:pt x="67585" y="24614"/>
                  </a:cubicBezTo>
                  <a:cubicBezTo>
                    <a:pt x="62197" y="6511"/>
                    <a:pt x="43191" y="-3771"/>
                    <a:pt x="25141" y="1644"/>
                  </a:cubicBezTo>
                  <a:cubicBezTo>
                    <a:pt x="24959" y="1696"/>
                    <a:pt x="24800" y="1751"/>
                    <a:pt x="24618" y="1806"/>
                  </a:cubicBezTo>
                  <a:cubicBezTo>
                    <a:pt x="6522" y="7070"/>
                    <a:pt x="-3868" y="26049"/>
                    <a:pt x="1361" y="44196"/>
                  </a:cubicBezTo>
                  <a:cubicBezTo>
                    <a:pt x="1452" y="44512"/>
                    <a:pt x="1566" y="44827"/>
                    <a:pt x="1657" y="45142"/>
                  </a:cubicBezTo>
                  <a:close/>
                </a:path>
              </a:pathLst>
            </a:custGeom>
            <a:solidFill>
              <a:srgbClr val="A0C3CA">
                <a:alpha val="968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5" name="Google Shape;3395;p20"/>
            <p:cNvSpPr/>
            <p:nvPr/>
          </p:nvSpPr>
          <p:spPr>
            <a:xfrm rot="10800000" flipH="1">
              <a:off x="2342144" y="897015"/>
              <a:ext cx="76310" cy="76647"/>
            </a:xfrm>
            <a:custGeom>
              <a:avLst/>
              <a:gdLst/>
              <a:ahLst/>
              <a:cxnLst/>
              <a:rect l="l" t="t" r="r" b="b"/>
              <a:pathLst>
                <a:path w="49552" h="49771" extrusionOk="0">
                  <a:moveTo>
                    <a:pt x="1147" y="32598"/>
                  </a:moveTo>
                  <a:cubicBezTo>
                    <a:pt x="5262" y="45690"/>
                    <a:pt x="19198" y="52948"/>
                    <a:pt x="32247" y="48808"/>
                  </a:cubicBezTo>
                  <a:cubicBezTo>
                    <a:pt x="32270" y="48801"/>
                    <a:pt x="32270" y="48796"/>
                    <a:pt x="32293" y="48792"/>
                  </a:cubicBezTo>
                  <a:cubicBezTo>
                    <a:pt x="45297" y="44445"/>
                    <a:pt x="52480" y="30465"/>
                    <a:pt x="48434" y="17316"/>
                  </a:cubicBezTo>
                  <a:cubicBezTo>
                    <a:pt x="44001" y="4354"/>
                    <a:pt x="30110" y="-2723"/>
                    <a:pt x="17061" y="1350"/>
                  </a:cubicBezTo>
                  <a:cubicBezTo>
                    <a:pt x="4171" y="5693"/>
                    <a:pt x="-2899" y="19574"/>
                    <a:pt x="1147" y="32598"/>
                  </a:cubicBezTo>
                  <a:close/>
                </a:path>
              </a:pathLst>
            </a:custGeom>
            <a:solidFill>
              <a:srgbClr val="D7CA91">
                <a:alpha val="7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6" name="Google Shape;3396;p20"/>
            <p:cNvSpPr/>
            <p:nvPr/>
          </p:nvSpPr>
          <p:spPr>
            <a:xfrm rot="10800000" flipH="1">
              <a:off x="428731" y="1261823"/>
              <a:ext cx="120465" cy="120861"/>
            </a:xfrm>
            <a:custGeom>
              <a:avLst/>
              <a:gdLst/>
              <a:ahLst/>
              <a:cxnLst/>
              <a:rect l="l" t="t" r="r" b="b"/>
              <a:pathLst>
                <a:path w="78224" h="78481" extrusionOk="0">
                  <a:moveTo>
                    <a:pt x="2008" y="51787"/>
                  </a:moveTo>
                  <a:cubicBezTo>
                    <a:pt x="8805" y="72354"/>
                    <a:pt x="30925" y="83496"/>
                    <a:pt x="51431" y="76678"/>
                  </a:cubicBezTo>
                  <a:cubicBezTo>
                    <a:pt x="71936" y="69858"/>
                    <a:pt x="83031" y="47659"/>
                    <a:pt x="76233" y="27095"/>
                  </a:cubicBezTo>
                  <a:cubicBezTo>
                    <a:pt x="69504" y="6695"/>
                    <a:pt x="47657" y="-4465"/>
                    <a:pt x="27242" y="2065"/>
                  </a:cubicBezTo>
                  <a:cubicBezTo>
                    <a:pt x="6668" y="8647"/>
                    <a:pt x="-4699" y="30719"/>
                    <a:pt x="1871" y="51361"/>
                  </a:cubicBezTo>
                  <a:cubicBezTo>
                    <a:pt x="1917" y="51502"/>
                    <a:pt x="1962" y="51646"/>
                    <a:pt x="2008" y="51787"/>
                  </a:cubicBezTo>
                  <a:close/>
                </a:path>
              </a:pathLst>
            </a:custGeom>
            <a:solidFill>
              <a:srgbClr val="C5A57E">
                <a:alpha val="9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7" name="Google Shape;3397;p20"/>
            <p:cNvSpPr/>
            <p:nvPr/>
          </p:nvSpPr>
          <p:spPr>
            <a:xfrm rot="10800000" flipH="1">
              <a:off x="706599" y="6495861"/>
              <a:ext cx="26023" cy="26192"/>
            </a:xfrm>
            <a:custGeom>
              <a:avLst/>
              <a:gdLst/>
              <a:ahLst/>
              <a:cxnLst/>
              <a:rect l="l" t="t" r="r" b="b"/>
              <a:pathLst>
                <a:path w="16898" h="17008" extrusionOk="0">
                  <a:moveTo>
                    <a:pt x="388" y="11300"/>
                  </a:moveTo>
                  <a:cubicBezTo>
                    <a:pt x="1774" y="15748"/>
                    <a:pt x="6503" y="18211"/>
                    <a:pt x="10936" y="16820"/>
                  </a:cubicBezTo>
                  <a:cubicBezTo>
                    <a:pt x="10981" y="16797"/>
                    <a:pt x="11027" y="16797"/>
                    <a:pt x="11073" y="16774"/>
                  </a:cubicBezTo>
                  <a:cubicBezTo>
                    <a:pt x="15460" y="15246"/>
                    <a:pt x="17892" y="10525"/>
                    <a:pt x="16528" y="6054"/>
                  </a:cubicBezTo>
                  <a:cubicBezTo>
                    <a:pt x="15005" y="1652"/>
                    <a:pt x="10299" y="-788"/>
                    <a:pt x="5844" y="580"/>
                  </a:cubicBezTo>
                  <a:cubicBezTo>
                    <a:pt x="1456" y="2108"/>
                    <a:pt x="-977" y="6830"/>
                    <a:pt x="388" y="11300"/>
                  </a:cubicBezTo>
                  <a:close/>
                </a:path>
              </a:pathLst>
            </a:custGeom>
            <a:solidFill>
              <a:srgbClr val="ADA183">
                <a:alpha val="9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8" name="Google Shape;3398;p20"/>
            <p:cNvSpPr/>
            <p:nvPr/>
          </p:nvSpPr>
          <p:spPr>
            <a:xfrm rot="10800000" flipH="1">
              <a:off x="1158555" y="700649"/>
              <a:ext cx="41953" cy="41976"/>
            </a:xfrm>
            <a:custGeom>
              <a:avLst/>
              <a:gdLst/>
              <a:ahLst/>
              <a:cxnLst/>
              <a:rect l="l" t="t" r="r" b="b"/>
              <a:pathLst>
                <a:path w="27242" h="27257" extrusionOk="0">
                  <a:moveTo>
                    <a:pt x="713" y="17940"/>
                  </a:moveTo>
                  <a:cubicBezTo>
                    <a:pt x="2987" y="25101"/>
                    <a:pt x="10602" y="29070"/>
                    <a:pt x="17764" y="26835"/>
                  </a:cubicBezTo>
                  <a:cubicBezTo>
                    <a:pt x="24902" y="24554"/>
                    <a:pt x="28858" y="16913"/>
                    <a:pt x="26630" y="9728"/>
                  </a:cubicBezTo>
                  <a:cubicBezTo>
                    <a:pt x="24243" y="2544"/>
                    <a:pt x="16559" y="-1425"/>
                    <a:pt x="9352" y="833"/>
                  </a:cubicBezTo>
                  <a:cubicBezTo>
                    <a:pt x="2305" y="3091"/>
                    <a:pt x="-1606" y="10664"/>
                    <a:pt x="645" y="17734"/>
                  </a:cubicBezTo>
                  <a:cubicBezTo>
                    <a:pt x="668" y="17803"/>
                    <a:pt x="690" y="17871"/>
                    <a:pt x="713" y="17940"/>
                  </a:cubicBezTo>
                  <a:close/>
                </a:path>
              </a:pathLst>
            </a:custGeom>
            <a:solidFill>
              <a:srgbClr val="D7CA91">
                <a:alpha val="9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9" name="Google Shape;3399;p20"/>
            <p:cNvSpPr/>
            <p:nvPr/>
          </p:nvSpPr>
          <p:spPr>
            <a:xfrm rot="10800000" flipH="1">
              <a:off x="406753" y="526574"/>
              <a:ext cx="58816" cy="59010"/>
            </a:xfrm>
            <a:custGeom>
              <a:avLst/>
              <a:gdLst/>
              <a:ahLst/>
              <a:cxnLst/>
              <a:rect l="l" t="t" r="r" b="b"/>
              <a:pathLst>
                <a:path w="38192" h="38318" extrusionOk="0">
                  <a:moveTo>
                    <a:pt x="38193" y="19159"/>
                  </a:moveTo>
                  <a:cubicBezTo>
                    <a:pt x="38193" y="29740"/>
                    <a:pt x="29643" y="38318"/>
                    <a:pt x="19096" y="38318"/>
                  </a:cubicBezTo>
                  <a:cubicBezTo>
                    <a:pt x="8550" y="38318"/>
                    <a:pt x="0" y="29740"/>
                    <a:pt x="0" y="19159"/>
                  </a:cubicBezTo>
                  <a:cubicBezTo>
                    <a:pt x="0" y="8578"/>
                    <a:pt x="8550" y="0"/>
                    <a:pt x="19096" y="0"/>
                  </a:cubicBezTo>
                  <a:cubicBezTo>
                    <a:pt x="29643" y="0"/>
                    <a:pt x="38193" y="8578"/>
                    <a:pt x="38193" y="19159"/>
                  </a:cubicBezTo>
                  <a:close/>
                </a:path>
              </a:pathLst>
            </a:custGeom>
            <a:solidFill>
              <a:srgbClr val="A0C3CA">
                <a:alpha val="839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0" name="Google Shape;3400;p20"/>
            <p:cNvSpPr/>
            <p:nvPr/>
          </p:nvSpPr>
          <p:spPr>
            <a:xfrm rot="10800000" flipH="1">
              <a:off x="66517" y="3631265"/>
              <a:ext cx="42616" cy="42857"/>
            </a:xfrm>
            <a:custGeom>
              <a:avLst/>
              <a:gdLst/>
              <a:ahLst/>
              <a:cxnLst/>
              <a:rect l="l" t="t" r="r" b="b"/>
              <a:pathLst>
                <a:path w="27673" h="27829" extrusionOk="0">
                  <a:moveTo>
                    <a:pt x="618" y="18287"/>
                  </a:moveTo>
                  <a:cubicBezTo>
                    <a:pt x="3005" y="25600"/>
                    <a:pt x="10780" y="29655"/>
                    <a:pt x="18123" y="27411"/>
                  </a:cubicBezTo>
                  <a:cubicBezTo>
                    <a:pt x="25398" y="25023"/>
                    <a:pt x="29376" y="17165"/>
                    <a:pt x="26989" y="9862"/>
                  </a:cubicBezTo>
                  <a:cubicBezTo>
                    <a:pt x="26989" y="9857"/>
                    <a:pt x="26989" y="9853"/>
                    <a:pt x="26989" y="9848"/>
                  </a:cubicBezTo>
                  <a:cubicBezTo>
                    <a:pt x="24898" y="2721"/>
                    <a:pt x="17441" y="-1351"/>
                    <a:pt x="10326" y="755"/>
                  </a:cubicBezTo>
                  <a:cubicBezTo>
                    <a:pt x="10121" y="816"/>
                    <a:pt x="9917" y="882"/>
                    <a:pt x="9712" y="953"/>
                  </a:cubicBezTo>
                  <a:cubicBezTo>
                    <a:pt x="2460" y="3247"/>
                    <a:pt x="-1610" y="10984"/>
                    <a:pt x="618" y="18287"/>
                  </a:cubicBezTo>
                  <a:close/>
                </a:path>
              </a:pathLst>
            </a:custGeom>
            <a:solidFill>
              <a:srgbClr val="D7CA91">
                <a:alpha val="878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1" name="Google Shape;3401;p20"/>
            <p:cNvSpPr/>
            <p:nvPr/>
          </p:nvSpPr>
          <p:spPr>
            <a:xfrm rot="10800000" flipH="1">
              <a:off x="554182" y="4731167"/>
              <a:ext cx="23955" cy="23939"/>
            </a:xfrm>
            <a:custGeom>
              <a:avLst/>
              <a:gdLst/>
              <a:ahLst/>
              <a:cxnLst/>
              <a:rect l="l" t="t" r="r" b="b"/>
              <a:pathLst>
                <a:path w="15555" h="15545" extrusionOk="0">
                  <a:moveTo>
                    <a:pt x="398" y="10396"/>
                  </a:moveTo>
                  <a:cubicBezTo>
                    <a:pt x="1807" y="14417"/>
                    <a:pt x="6104" y="16627"/>
                    <a:pt x="10173" y="15414"/>
                  </a:cubicBezTo>
                  <a:cubicBezTo>
                    <a:pt x="14242" y="14116"/>
                    <a:pt x="16493" y="9755"/>
                    <a:pt x="15197" y="5672"/>
                  </a:cubicBezTo>
                  <a:cubicBezTo>
                    <a:pt x="15197" y="5651"/>
                    <a:pt x="15174" y="5629"/>
                    <a:pt x="15174" y="5606"/>
                  </a:cubicBezTo>
                  <a:cubicBezTo>
                    <a:pt x="13879" y="1525"/>
                    <a:pt x="9537" y="-733"/>
                    <a:pt x="5467" y="567"/>
                  </a:cubicBezTo>
                  <a:cubicBezTo>
                    <a:pt x="5445" y="574"/>
                    <a:pt x="5422" y="581"/>
                    <a:pt x="5399" y="588"/>
                  </a:cubicBezTo>
                  <a:cubicBezTo>
                    <a:pt x="1330" y="1886"/>
                    <a:pt x="-921" y="6247"/>
                    <a:pt x="375" y="10330"/>
                  </a:cubicBezTo>
                  <a:cubicBezTo>
                    <a:pt x="375" y="10350"/>
                    <a:pt x="398" y="10373"/>
                    <a:pt x="398" y="10396"/>
                  </a:cubicBezTo>
                  <a:close/>
                </a:path>
              </a:pathLst>
            </a:custGeom>
            <a:solidFill>
              <a:srgbClr val="A0C3CA">
                <a:alpha val="9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2" name="Google Shape;3402;p20"/>
            <p:cNvSpPr/>
            <p:nvPr/>
          </p:nvSpPr>
          <p:spPr>
            <a:xfrm rot="10800000" flipH="1">
              <a:off x="2666142" y="39059"/>
              <a:ext cx="15454" cy="15494"/>
            </a:xfrm>
            <a:custGeom>
              <a:avLst/>
              <a:gdLst/>
              <a:ahLst/>
              <a:cxnLst/>
              <a:rect l="l" t="t" r="r" b="b"/>
              <a:pathLst>
                <a:path w="10035" h="10061" extrusionOk="0">
                  <a:moveTo>
                    <a:pt x="283" y="6856"/>
                  </a:moveTo>
                  <a:cubicBezTo>
                    <a:pt x="1238" y="9429"/>
                    <a:pt x="4011" y="10820"/>
                    <a:pt x="6648" y="10049"/>
                  </a:cubicBezTo>
                  <a:cubicBezTo>
                    <a:pt x="9217" y="9084"/>
                    <a:pt x="10604" y="6299"/>
                    <a:pt x="9831" y="3663"/>
                  </a:cubicBezTo>
                  <a:cubicBezTo>
                    <a:pt x="8967" y="1028"/>
                    <a:pt x="6148" y="-411"/>
                    <a:pt x="3534" y="449"/>
                  </a:cubicBezTo>
                  <a:cubicBezTo>
                    <a:pt x="3511" y="456"/>
                    <a:pt x="3488" y="462"/>
                    <a:pt x="3466" y="469"/>
                  </a:cubicBezTo>
                  <a:cubicBezTo>
                    <a:pt x="829" y="1329"/>
                    <a:pt x="-604" y="4162"/>
                    <a:pt x="260" y="6796"/>
                  </a:cubicBezTo>
                  <a:cubicBezTo>
                    <a:pt x="260" y="6817"/>
                    <a:pt x="283" y="6835"/>
                    <a:pt x="283" y="6856"/>
                  </a:cubicBezTo>
                  <a:close/>
                </a:path>
              </a:pathLst>
            </a:custGeom>
            <a:solidFill>
              <a:srgbClr val="E2D8BD">
                <a:alpha val="7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3" name="Google Shape;3403;p20"/>
            <p:cNvSpPr/>
            <p:nvPr/>
          </p:nvSpPr>
          <p:spPr>
            <a:xfrm rot="10800000" flipH="1">
              <a:off x="263021" y="5650382"/>
              <a:ext cx="78974" cy="80262"/>
            </a:xfrm>
            <a:custGeom>
              <a:avLst/>
              <a:gdLst/>
              <a:ahLst/>
              <a:cxnLst/>
              <a:rect l="l" t="t" r="r" b="b"/>
              <a:pathLst>
                <a:path w="51282" h="52118" extrusionOk="0">
                  <a:moveTo>
                    <a:pt x="1552" y="34435"/>
                  </a:moveTo>
                  <a:cubicBezTo>
                    <a:pt x="5780" y="47892"/>
                    <a:pt x="20080" y="55373"/>
                    <a:pt x="33493" y="51131"/>
                  </a:cubicBezTo>
                  <a:cubicBezTo>
                    <a:pt x="33538" y="51108"/>
                    <a:pt x="33561" y="51108"/>
                    <a:pt x="33606" y="51085"/>
                  </a:cubicBezTo>
                  <a:cubicBezTo>
                    <a:pt x="46997" y="46774"/>
                    <a:pt x="54363" y="32382"/>
                    <a:pt x="50066" y="18948"/>
                  </a:cubicBezTo>
                  <a:cubicBezTo>
                    <a:pt x="49975" y="18629"/>
                    <a:pt x="49861" y="18332"/>
                    <a:pt x="49748" y="18013"/>
                  </a:cubicBezTo>
                  <a:cubicBezTo>
                    <a:pt x="45406" y="4601"/>
                    <a:pt x="31129" y="-2811"/>
                    <a:pt x="17693" y="1362"/>
                  </a:cubicBezTo>
                  <a:cubicBezTo>
                    <a:pt x="4303" y="5673"/>
                    <a:pt x="-3063" y="20065"/>
                    <a:pt x="1234" y="33500"/>
                  </a:cubicBezTo>
                  <a:cubicBezTo>
                    <a:pt x="1324" y="33819"/>
                    <a:pt x="1438" y="34116"/>
                    <a:pt x="1552" y="34435"/>
                  </a:cubicBezTo>
                  <a:close/>
                </a:path>
              </a:pathLst>
            </a:custGeom>
            <a:solidFill>
              <a:srgbClr val="D7CA91">
                <a:alpha val="8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4" name="Google Shape;3404;p20"/>
            <p:cNvSpPr/>
            <p:nvPr/>
          </p:nvSpPr>
          <p:spPr>
            <a:xfrm rot="10800000" flipH="1">
              <a:off x="1453577" y="716839"/>
              <a:ext cx="87457" cy="86847"/>
            </a:xfrm>
            <a:custGeom>
              <a:avLst/>
              <a:gdLst/>
              <a:ahLst/>
              <a:cxnLst/>
              <a:rect l="l" t="t" r="r" b="b"/>
              <a:pathLst>
                <a:path w="56790" h="56394" extrusionOk="0">
                  <a:moveTo>
                    <a:pt x="1120" y="36758"/>
                  </a:moveTo>
                  <a:cubicBezTo>
                    <a:pt x="6007" y="51771"/>
                    <a:pt x="22035" y="60023"/>
                    <a:pt x="37039" y="55233"/>
                  </a:cubicBezTo>
                  <a:cubicBezTo>
                    <a:pt x="51975" y="50439"/>
                    <a:pt x="60205" y="34413"/>
                    <a:pt x="55453" y="19424"/>
                  </a:cubicBezTo>
                  <a:cubicBezTo>
                    <a:pt x="50202" y="4448"/>
                    <a:pt x="33856" y="-3428"/>
                    <a:pt x="18943" y="1832"/>
                  </a:cubicBezTo>
                  <a:cubicBezTo>
                    <a:pt x="18897" y="1841"/>
                    <a:pt x="18875" y="1852"/>
                    <a:pt x="18852" y="1861"/>
                  </a:cubicBezTo>
                  <a:cubicBezTo>
                    <a:pt x="4734" y="7025"/>
                    <a:pt x="-3018" y="22259"/>
                    <a:pt x="1120" y="36758"/>
                  </a:cubicBezTo>
                  <a:close/>
                </a:path>
              </a:pathLst>
            </a:custGeom>
            <a:solidFill>
              <a:srgbClr val="A0C3CA">
                <a:alpha val="968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5" name="Google Shape;3405;p20"/>
            <p:cNvSpPr/>
            <p:nvPr/>
          </p:nvSpPr>
          <p:spPr>
            <a:xfrm rot="10800000" flipH="1">
              <a:off x="2866417" y="362932"/>
              <a:ext cx="31451" cy="31645"/>
            </a:xfrm>
            <a:custGeom>
              <a:avLst/>
              <a:gdLst/>
              <a:ahLst/>
              <a:cxnLst/>
              <a:rect l="l" t="t" r="r" b="b"/>
              <a:pathLst>
                <a:path w="20423" h="20549" extrusionOk="0">
                  <a:moveTo>
                    <a:pt x="589" y="13553"/>
                  </a:moveTo>
                  <a:cubicBezTo>
                    <a:pt x="2022" y="18774"/>
                    <a:pt x="7410" y="21835"/>
                    <a:pt x="12616" y="20391"/>
                  </a:cubicBezTo>
                  <a:cubicBezTo>
                    <a:pt x="12843" y="20325"/>
                    <a:pt x="13093" y="20252"/>
                    <a:pt x="13320" y="20168"/>
                  </a:cubicBezTo>
                  <a:cubicBezTo>
                    <a:pt x="18617" y="18562"/>
                    <a:pt x="21595" y="12960"/>
                    <a:pt x="20004" y="7655"/>
                  </a:cubicBezTo>
                  <a:cubicBezTo>
                    <a:pt x="19959" y="7568"/>
                    <a:pt x="19936" y="7482"/>
                    <a:pt x="19913" y="7395"/>
                  </a:cubicBezTo>
                  <a:cubicBezTo>
                    <a:pt x="18481" y="2174"/>
                    <a:pt x="13093" y="-887"/>
                    <a:pt x="7887" y="557"/>
                  </a:cubicBezTo>
                  <a:cubicBezTo>
                    <a:pt x="7660" y="623"/>
                    <a:pt x="7410" y="696"/>
                    <a:pt x="7182" y="781"/>
                  </a:cubicBezTo>
                  <a:cubicBezTo>
                    <a:pt x="1976" y="2224"/>
                    <a:pt x="-1070" y="7628"/>
                    <a:pt x="362" y="12849"/>
                  </a:cubicBezTo>
                  <a:cubicBezTo>
                    <a:pt x="430" y="13086"/>
                    <a:pt x="499" y="13321"/>
                    <a:pt x="589" y="13553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6" name="Google Shape;3406;p20"/>
            <p:cNvSpPr/>
            <p:nvPr/>
          </p:nvSpPr>
          <p:spPr>
            <a:xfrm rot="10800000" flipH="1">
              <a:off x="70540" y="4990357"/>
              <a:ext cx="45575" cy="46121"/>
            </a:xfrm>
            <a:custGeom>
              <a:avLst/>
              <a:gdLst/>
              <a:ahLst/>
              <a:cxnLst/>
              <a:rect l="l" t="t" r="r" b="b"/>
              <a:pathLst>
                <a:path w="29594" h="29949" extrusionOk="0">
                  <a:moveTo>
                    <a:pt x="735" y="19633"/>
                  </a:moveTo>
                  <a:cubicBezTo>
                    <a:pt x="3099" y="27467"/>
                    <a:pt x="11374" y="31885"/>
                    <a:pt x="19172" y="29504"/>
                  </a:cubicBezTo>
                  <a:cubicBezTo>
                    <a:pt x="19240" y="29484"/>
                    <a:pt x="19309" y="29463"/>
                    <a:pt x="19377" y="29440"/>
                  </a:cubicBezTo>
                  <a:cubicBezTo>
                    <a:pt x="27129" y="26735"/>
                    <a:pt x="31335" y="18369"/>
                    <a:pt x="28925" y="10509"/>
                  </a:cubicBezTo>
                  <a:cubicBezTo>
                    <a:pt x="26447" y="2711"/>
                    <a:pt x="18126" y="-1586"/>
                    <a:pt x="10351" y="909"/>
                  </a:cubicBezTo>
                  <a:cubicBezTo>
                    <a:pt x="10329" y="916"/>
                    <a:pt x="10306" y="923"/>
                    <a:pt x="10283" y="930"/>
                  </a:cubicBezTo>
                  <a:cubicBezTo>
                    <a:pt x="2508" y="3425"/>
                    <a:pt x="-1766" y="11771"/>
                    <a:pt x="712" y="19569"/>
                  </a:cubicBezTo>
                  <a:cubicBezTo>
                    <a:pt x="712" y="19589"/>
                    <a:pt x="735" y="19612"/>
                    <a:pt x="735" y="19633"/>
                  </a:cubicBezTo>
                  <a:close/>
                </a:path>
              </a:pathLst>
            </a:custGeom>
            <a:solidFill>
              <a:srgbClr val="A0C3CA">
                <a:alpha val="9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7" name="Google Shape;3407;p20"/>
            <p:cNvSpPr/>
            <p:nvPr/>
          </p:nvSpPr>
          <p:spPr>
            <a:xfrm rot="10800000" flipH="1">
              <a:off x="630468" y="4457884"/>
              <a:ext cx="130455" cy="130728"/>
            </a:xfrm>
            <a:custGeom>
              <a:avLst/>
              <a:gdLst/>
              <a:ahLst/>
              <a:cxnLst/>
              <a:rect l="l" t="t" r="r" b="b"/>
              <a:pathLst>
                <a:path w="84711" h="84888" extrusionOk="0">
                  <a:moveTo>
                    <a:pt x="2048" y="55402"/>
                  </a:moveTo>
                  <a:cubicBezTo>
                    <a:pt x="8936" y="77656"/>
                    <a:pt x="32511" y="90091"/>
                    <a:pt x="54699" y="83178"/>
                  </a:cubicBezTo>
                  <a:cubicBezTo>
                    <a:pt x="54881" y="83119"/>
                    <a:pt x="55063" y="83059"/>
                    <a:pt x="55245" y="83000"/>
                  </a:cubicBezTo>
                  <a:cubicBezTo>
                    <a:pt x="77478" y="75808"/>
                    <a:pt x="89755" y="51978"/>
                    <a:pt x="82753" y="29628"/>
                  </a:cubicBezTo>
                  <a:cubicBezTo>
                    <a:pt x="75501" y="7305"/>
                    <a:pt x="51608" y="-4929"/>
                    <a:pt x="29328" y="2258"/>
                  </a:cubicBezTo>
                  <a:cubicBezTo>
                    <a:pt x="7185" y="9324"/>
                    <a:pt x="-5045" y="33054"/>
                    <a:pt x="2002" y="55260"/>
                  </a:cubicBezTo>
                  <a:cubicBezTo>
                    <a:pt x="2025" y="55308"/>
                    <a:pt x="2025" y="55356"/>
                    <a:pt x="2048" y="55402"/>
                  </a:cubicBezTo>
                  <a:close/>
                </a:path>
              </a:pathLst>
            </a:custGeom>
            <a:solidFill>
              <a:srgbClr val="C5A57E">
                <a:alpha val="9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8" name="Google Shape;3408;p20"/>
            <p:cNvSpPr/>
            <p:nvPr/>
          </p:nvSpPr>
          <p:spPr>
            <a:xfrm rot="10800000" flipH="1">
              <a:off x="2850030" y="778810"/>
              <a:ext cx="49576" cy="49523"/>
            </a:xfrm>
            <a:custGeom>
              <a:avLst/>
              <a:gdLst/>
              <a:ahLst/>
              <a:cxnLst/>
              <a:rect l="l" t="t" r="r" b="b"/>
              <a:pathLst>
                <a:path w="32192" h="32158" extrusionOk="0">
                  <a:moveTo>
                    <a:pt x="765" y="21316"/>
                  </a:moveTo>
                  <a:cubicBezTo>
                    <a:pt x="3584" y="29714"/>
                    <a:pt x="12586" y="34287"/>
                    <a:pt x="20998" y="31580"/>
                  </a:cubicBezTo>
                  <a:cubicBezTo>
                    <a:pt x="29386" y="28968"/>
                    <a:pt x="34092" y="20023"/>
                    <a:pt x="31478" y="11602"/>
                  </a:cubicBezTo>
                  <a:cubicBezTo>
                    <a:pt x="31478" y="11570"/>
                    <a:pt x="31455" y="11540"/>
                    <a:pt x="31455" y="11508"/>
                  </a:cubicBezTo>
                  <a:cubicBezTo>
                    <a:pt x="28886" y="3074"/>
                    <a:pt x="19998" y="-1675"/>
                    <a:pt x="11586" y="900"/>
                  </a:cubicBezTo>
                  <a:cubicBezTo>
                    <a:pt x="11472" y="937"/>
                    <a:pt x="11336" y="975"/>
                    <a:pt x="11222" y="1016"/>
                  </a:cubicBezTo>
                  <a:cubicBezTo>
                    <a:pt x="2765" y="3742"/>
                    <a:pt x="-1918" y="12815"/>
                    <a:pt x="765" y="21316"/>
                  </a:cubicBezTo>
                  <a:close/>
                </a:path>
              </a:pathLst>
            </a:custGeom>
            <a:solidFill>
              <a:srgbClr val="D1BC94">
                <a:alpha val="86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9" name="Google Shape;3409;p20"/>
            <p:cNvSpPr/>
            <p:nvPr/>
          </p:nvSpPr>
          <p:spPr>
            <a:xfrm rot="10800000" flipH="1">
              <a:off x="2408325" y="379152"/>
              <a:ext cx="48150" cy="48484"/>
            </a:xfrm>
            <a:custGeom>
              <a:avLst/>
              <a:gdLst/>
              <a:ahLst/>
              <a:cxnLst/>
              <a:rect l="l" t="t" r="r" b="b"/>
              <a:pathLst>
                <a:path w="31266" h="31483" extrusionOk="0">
                  <a:moveTo>
                    <a:pt x="715" y="20863"/>
                  </a:moveTo>
                  <a:cubicBezTo>
                    <a:pt x="3421" y="29108"/>
                    <a:pt x="12264" y="33599"/>
                    <a:pt x="20494" y="30898"/>
                  </a:cubicBezTo>
                  <a:cubicBezTo>
                    <a:pt x="28633" y="28303"/>
                    <a:pt x="33134" y="19581"/>
                    <a:pt x="30542" y="11418"/>
                  </a:cubicBezTo>
                  <a:cubicBezTo>
                    <a:pt x="30519" y="11372"/>
                    <a:pt x="30519" y="11329"/>
                    <a:pt x="30497" y="11283"/>
                  </a:cubicBezTo>
                  <a:cubicBezTo>
                    <a:pt x="28178" y="3168"/>
                    <a:pt x="19743" y="-1529"/>
                    <a:pt x="11673" y="793"/>
                  </a:cubicBezTo>
                  <a:cubicBezTo>
                    <a:pt x="11423" y="864"/>
                    <a:pt x="11173" y="937"/>
                    <a:pt x="10946" y="1019"/>
                  </a:cubicBezTo>
                  <a:cubicBezTo>
                    <a:pt x="2716" y="3740"/>
                    <a:pt x="-1831" y="12558"/>
                    <a:pt x="715" y="20863"/>
                  </a:cubicBezTo>
                  <a:close/>
                </a:path>
              </a:pathLst>
            </a:custGeom>
            <a:solidFill>
              <a:srgbClr val="D7CA91">
                <a:alpha val="9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0" name="Google Shape;3410;p20"/>
            <p:cNvSpPr/>
            <p:nvPr/>
          </p:nvSpPr>
          <p:spPr>
            <a:xfrm rot="10800000" flipH="1">
              <a:off x="5453123" y="597925"/>
              <a:ext cx="27389" cy="27477"/>
            </a:xfrm>
            <a:custGeom>
              <a:avLst/>
              <a:gdLst/>
              <a:ahLst/>
              <a:cxnLst/>
              <a:rect l="l" t="t" r="r" b="b"/>
              <a:pathLst>
                <a:path w="17785" h="17842" extrusionOk="0">
                  <a:moveTo>
                    <a:pt x="372" y="11958"/>
                  </a:moveTo>
                  <a:cubicBezTo>
                    <a:pt x="2076" y="16558"/>
                    <a:pt x="7055" y="19046"/>
                    <a:pt x="11738" y="17660"/>
                  </a:cubicBezTo>
                  <a:cubicBezTo>
                    <a:pt x="16285" y="16040"/>
                    <a:pt x="18786" y="11132"/>
                    <a:pt x="17422" y="6484"/>
                  </a:cubicBezTo>
                  <a:cubicBezTo>
                    <a:pt x="15899" y="1826"/>
                    <a:pt x="10988" y="-795"/>
                    <a:pt x="6283" y="553"/>
                  </a:cubicBezTo>
                  <a:cubicBezTo>
                    <a:pt x="1599" y="2179"/>
                    <a:pt x="-992" y="7184"/>
                    <a:pt x="372" y="11958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1" name="Google Shape;3411;p20"/>
            <p:cNvSpPr/>
            <p:nvPr/>
          </p:nvSpPr>
          <p:spPr>
            <a:xfrm rot="10800000" flipH="1">
              <a:off x="1557612" y="316159"/>
              <a:ext cx="99732" cy="100057"/>
            </a:xfrm>
            <a:custGeom>
              <a:avLst/>
              <a:gdLst/>
              <a:ahLst/>
              <a:cxnLst/>
              <a:rect l="l" t="t" r="r" b="b"/>
              <a:pathLst>
                <a:path w="64761" h="64972" extrusionOk="0">
                  <a:moveTo>
                    <a:pt x="1585" y="42608"/>
                  </a:moveTo>
                  <a:cubicBezTo>
                    <a:pt x="6996" y="59650"/>
                    <a:pt x="25160" y="69066"/>
                    <a:pt x="42142" y="63635"/>
                  </a:cubicBezTo>
                  <a:cubicBezTo>
                    <a:pt x="42188" y="63621"/>
                    <a:pt x="42233" y="63605"/>
                    <a:pt x="42278" y="63592"/>
                  </a:cubicBezTo>
                  <a:cubicBezTo>
                    <a:pt x="59260" y="58161"/>
                    <a:pt x="68650" y="39944"/>
                    <a:pt x="63239" y="22899"/>
                  </a:cubicBezTo>
                  <a:cubicBezTo>
                    <a:pt x="63216" y="22856"/>
                    <a:pt x="63216" y="22810"/>
                    <a:pt x="63194" y="22764"/>
                  </a:cubicBezTo>
                  <a:cubicBezTo>
                    <a:pt x="57783" y="5722"/>
                    <a:pt x="39618" y="-3694"/>
                    <a:pt x="22636" y="1737"/>
                  </a:cubicBezTo>
                  <a:cubicBezTo>
                    <a:pt x="22591" y="1751"/>
                    <a:pt x="22546" y="1767"/>
                    <a:pt x="22500" y="1780"/>
                  </a:cubicBezTo>
                  <a:cubicBezTo>
                    <a:pt x="5518" y="7211"/>
                    <a:pt x="-3871" y="25428"/>
                    <a:pt x="1539" y="42473"/>
                  </a:cubicBezTo>
                  <a:cubicBezTo>
                    <a:pt x="1562" y="42516"/>
                    <a:pt x="1562" y="42562"/>
                    <a:pt x="1585" y="42608"/>
                  </a:cubicBezTo>
                  <a:close/>
                </a:path>
              </a:pathLst>
            </a:custGeom>
            <a:solidFill>
              <a:srgbClr val="A0C3CA">
                <a:alpha val="878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2" name="Google Shape;3412;p20"/>
            <p:cNvSpPr/>
            <p:nvPr/>
          </p:nvSpPr>
          <p:spPr>
            <a:xfrm rot="10800000" flipH="1">
              <a:off x="381582" y="4904768"/>
              <a:ext cx="48803" cy="49172"/>
            </a:xfrm>
            <a:custGeom>
              <a:avLst/>
              <a:gdLst/>
              <a:ahLst/>
              <a:cxnLst/>
              <a:rect l="l" t="t" r="r" b="b"/>
              <a:pathLst>
                <a:path w="31690" h="31930" extrusionOk="0">
                  <a:moveTo>
                    <a:pt x="776" y="21042"/>
                  </a:moveTo>
                  <a:cubicBezTo>
                    <a:pt x="3209" y="29251"/>
                    <a:pt x="11825" y="33927"/>
                    <a:pt x="20009" y="31482"/>
                  </a:cubicBezTo>
                  <a:cubicBezTo>
                    <a:pt x="20191" y="31427"/>
                    <a:pt x="20373" y="31368"/>
                    <a:pt x="20555" y="31306"/>
                  </a:cubicBezTo>
                  <a:cubicBezTo>
                    <a:pt x="28898" y="28580"/>
                    <a:pt x="33536" y="19665"/>
                    <a:pt x="31012" y="11235"/>
                  </a:cubicBezTo>
                  <a:cubicBezTo>
                    <a:pt x="28307" y="2868"/>
                    <a:pt x="19350" y="-1723"/>
                    <a:pt x="11007" y="971"/>
                  </a:cubicBezTo>
                  <a:cubicBezTo>
                    <a:pt x="2663" y="3692"/>
                    <a:pt x="-1906" y="12667"/>
                    <a:pt x="776" y="21042"/>
                  </a:cubicBezTo>
                  <a:close/>
                </a:path>
              </a:pathLst>
            </a:custGeom>
            <a:solidFill>
              <a:srgbClr val="C5A57E">
                <a:alpha val="8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3" name="Google Shape;3413;p20"/>
            <p:cNvSpPr/>
            <p:nvPr/>
          </p:nvSpPr>
          <p:spPr>
            <a:xfrm rot="10800000" flipH="1">
              <a:off x="744300" y="4739313"/>
              <a:ext cx="31619" cy="31727"/>
            </a:xfrm>
            <a:custGeom>
              <a:avLst/>
              <a:gdLst/>
              <a:ahLst/>
              <a:cxnLst/>
              <a:rect l="l" t="t" r="r" b="b"/>
              <a:pathLst>
                <a:path w="20532" h="20602" extrusionOk="0">
                  <a:moveTo>
                    <a:pt x="474" y="13665"/>
                  </a:moveTo>
                  <a:cubicBezTo>
                    <a:pt x="2202" y="19064"/>
                    <a:pt x="7954" y="22038"/>
                    <a:pt x="13342" y="20312"/>
                  </a:cubicBezTo>
                  <a:cubicBezTo>
                    <a:pt x="13364" y="20300"/>
                    <a:pt x="13410" y="20291"/>
                    <a:pt x="13433" y="20280"/>
                  </a:cubicBezTo>
                  <a:cubicBezTo>
                    <a:pt x="18820" y="18551"/>
                    <a:pt x="21776" y="12773"/>
                    <a:pt x="20048" y="7375"/>
                  </a:cubicBezTo>
                  <a:cubicBezTo>
                    <a:pt x="20048" y="7343"/>
                    <a:pt x="20025" y="7311"/>
                    <a:pt x="20025" y="7279"/>
                  </a:cubicBezTo>
                  <a:cubicBezTo>
                    <a:pt x="18184" y="1930"/>
                    <a:pt x="12455" y="-996"/>
                    <a:pt x="7067" y="664"/>
                  </a:cubicBezTo>
                  <a:cubicBezTo>
                    <a:pt x="1725" y="2505"/>
                    <a:pt x="-1185" y="8257"/>
                    <a:pt x="474" y="13665"/>
                  </a:cubicBezTo>
                  <a:close/>
                </a:path>
              </a:pathLst>
            </a:custGeom>
            <a:solidFill>
              <a:srgbClr val="C5A57E">
                <a:alpha val="7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4" name="Google Shape;3414;p20"/>
            <p:cNvSpPr/>
            <p:nvPr/>
          </p:nvSpPr>
          <p:spPr>
            <a:xfrm rot="10800000" flipH="1">
              <a:off x="804737" y="4509131"/>
              <a:ext cx="27215" cy="27310"/>
            </a:xfrm>
            <a:custGeom>
              <a:avLst/>
              <a:gdLst/>
              <a:ahLst/>
              <a:cxnLst/>
              <a:rect l="l" t="t" r="r" b="b"/>
              <a:pathLst>
                <a:path w="17672" h="17734" extrusionOk="0">
                  <a:moveTo>
                    <a:pt x="360" y="11741"/>
                  </a:moveTo>
                  <a:cubicBezTo>
                    <a:pt x="1724" y="16328"/>
                    <a:pt x="6543" y="18939"/>
                    <a:pt x="11113" y="17571"/>
                  </a:cubicBezTo>
                  <a:cubicBezTo>
                    <a:pt x="11249" y="17532"/>
                    <a:pt x="11363" y="17489"/>
                    <a:pt x="11499" y="17443"/>
                  </a:cubicBezTo>
                  <a:cubicBezTo>
                    <a:pt x="16069" y="16075"/>
                    <a:pt x="18683" y="11248"/>
                    <a:pt x="17319" y="6662"/>
                  </a:cubicBezTo>
                  <a:cubicBezTo>
                    <a:pt x="17274" y="6529"/>
                    <a:pt x="17228" y="6397"/>
                    <a:pt x="17183" y="6267"/>
                  </a:cubicBezTo>
                  <a:cubicBezTo>
                    <a:pt x="15660" y="1730"/>
                    <a:pt x="10840" y="-788"/>
                    <a:pt x="6271" y="565"/>
                  </a:cubicBezTo>
                  <a:cubicBezTo>
                    <a:pt x="1633" y="2091"/>
                    <a:pt x="-981" y="7027"/>
                    <a:pt x="360" y="11741"/>
                  </a:cubicBezTo>
                  <a:close/>
                </a:path>
              </a:pathLst>
            </a:custGeom>
            <a:solidFill>
              <a:srgbClr val="E9E0D4">
                <a:alpha val="968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5" name="Google Shape;3415;p20"/>
            <p:cNvSpPr/>
            <p:nvPr/>
          </p:nvSpPr>
          <p:spPr>
            <a:xfrm rot="10800000" flipH="1">
              <a:off x="388109" y="6287849"/>
              <a:ext cx="43232" cy="43374"/>
            </a:xfrm>
            <a:custGeom>
              <a:avLst/>
              <a:gdLst/>
              <a:ahLst/>
              <a:cxnLst/>
              <a:rect l="l" t="t" r="r" b="b"/>
              <a:pathLst>
                <a:path w="28073" h="28165" extrusionOk="0">
                  <a:moveTo>
                    <a:pt x="632" y="18616"/>
                  </a:moveTo>
                  <a:cubicBezTo>
                    <a:pt x="3110" y="25961"/>
                    <a:pt x="10976" y="29998"/>
                    <a:pt x="18365" y="27740"/>
                  </a:cubicBezTo>
                  <a:cubicBezTo>
                    <a:pt x="25685" y="25254"/>
                    <a:pt x="29709" y="17362"/>
                    <a:pt x="27458" y="9949"/>
                  </a:cubicBezTo>
                  <a:cubicBezTo>
                    <a:pt x="24980" y="2605"/>
                    <a:pt x="17114" y="-1432"/>
                    <a:pt x="9726" y="826"/>
                  </a:cubicBezTo>
                  <a:cubicBezTo>
                    <a:pt x="2406" y="3312"/>
                    <a:pt x="-1618" y="11204"/>
                    <a:pt x="632" y="18616"/>
                  </a:cubicBezTo>
                  <a:close/>
                </a:path>
              </a:pathLst>
            </a:custGeom>
            <a:solidFill>
              <a:srgbClr val="ADA183">
                <a:alpha val="878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6" name="Google Shape;3416;p20"/>
            <p:cNvSpPr/>
            <p:nvPr/>
          </p:nvSpPr>
          <p:spPr>
            <a:xfrm rot="10800000" flipH="1">
              <a:off x="493906" y="4754125"/>
              <a:ext cx="28353" cy="28535"/>
            </a:xfrm>
            <a:custGeom>
              <a:avLst/>
              <a:gdLst/>
              <a:ahLst/>
              <a:cxnLst/>
              <a:rect l="l" t="t" r="r" b="b"/>
              <a:pathLst>
                <a:path w="18411" h="18529" extrusionOk="0">
                  <a:moveTo>
                    <a:pt x="410" y="12309"/>
                  </a:moveTo>
                  <a:cubicBezTo>
                    <a:pt x="2024" y="17213"/>
                    <a:pt x="7298" y="19874"/>
                    <a:pt x="12186" y="18255"/>
                  </a:cubicBezTo>
                  <a:cubicBezTo>
                    <a:pt x="12209" y="18250"/>
                    <a:pt x="12209" y="18244"/>
                    <a:pt x="12232" y="18239"/>
                  </a:cubicBezTo>
                  <a:cubicBezTo>
                    <a:pt x="16983" y="16626"/>
                    <a:pt x="19552" y="11451"/>
                    <a:pt x="17938" y="6677"/>
                  </a:cubicBezTo>
                  <a:cubicBezTo>
                    <a:pt x="17938" y="6652"/>
                    <a:pt x="17915" y="6629"/>
                    <a:pt x="17915" y="6607"/>
                  </a:cubicBezTo>
                  <a:cubicBezTo>
                    <a:pt x="16551" y="1890"/>
                    <a:pt x="11618" y="-817"/>
                    <a:pt x="6912" y="558"/>
                  </a:cubicBezTo>
                  <a:cubicBezTo>
                    <a:pt x="6798" y="594"/>
                    <a:pt x="6662" y="635"/>
                    <a:pt x="6548" y="676"/>
                  </a:cubicBezTo>
                  <a:cubicBezTo>
                    <a:pt x="1660" y="2209"/>
                    <a:pt x="-1068" y="7398"/>
                    <a:pt x="410" y="12309"/>
                  </a:cubicBezTo>
                  <a:close/>
                </a:path>
              </a:pathLst>
            </a:custGeom>
            <a:solidFill>
              <a:srgbClr val="D7CA91">
                <a:alpha val="8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7" name="Google Shape;3417;p20"/>
            <p:cNvSpPr/>
            <p:nvPr/>
          </p:nvSpPr>
          <p:spPr>
            <a:xfrm rot="10800000" flipH="1">
              <a:off x="308482" y="4076054"/>
              <a:ext cx="56028" cy="56233"/>
            </a:xfrm>
            <a:custGeom>
              <a:avLst/>
              <a:gdLst/>
              <a:ahLst/>
              <a:cxnLst/>
              <a:rect l="l" t="t" r="r" b="b"/>
              <a:pathLst>
                <a:path w="36382" h="36515" extrusionOk="0">
                  <a:moveTo>
                    <a:pt x="696" y="23871"/>
                  </a:moveTo>
                  <a:cubicBezTo>
                    <a:pt x="3743" y="33426"/>
                    <a:pt x="13837" y="38790"/>
                    <a:pt x="23430" y="35960"/>
                  </a:cubicBezTo>
                  <a:cubicBezTo>
                    <a:pt x="32956" y="32897"/>
                    <a:pt x="38389" y="22827"/>
                    <a:pt x="35706" y="13151"/>
                  </a:cubicBezTo>
                  <a:cubicBezTo>
                    <a:pt x="32546" y="3667"/>
                    <a:pt x="22612" y="-1724"/>
                    <a:pt x="12972" y="835"/>
                  </a:cubicBezTo>
                  <a:cubicBezTo>
                    <a:pt x="3402" y="3998"/>
                    <a:pt x="-1986" y="14137"/>
                    <a:pt x="696" y="23871"/>
                  </a:cubicBezTo>
                  <a:close/>
                </a:path>
              </a:pathLst>
            </a:custGeom>
            <a:solidFill>
              <a:srgbClr val="ADA183">
                <a:alpha val="7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8" name="Google Shape;3418;p20"/>
            <p:cNvSpPr/>
            <p:nvPr/>
          </p:nvSpPr>
          <p:spPr>
            <a:xfrm rot="10800000" flipH="1">
              <a:off x="2568544" y="688923"/>
              <a:ext cx="10965" cy="11103"/>
            </a:xfrm>
            <a:custGeom>
              <a:avLst/>
              <a:gdLst/>
              <a:ahLst/>
              <a:cxnLst/>
              <a:rect l="l" t="t" r="r" b="b"/>
              <a:pathLst>
                <a:path w="7120" h="7210" extrusionOk="0">
                  <a:moveTo>
                    <a:pt x="187" y="4887"/>
                  </a:moveTo>
                  <a:cubicBezTo>
                    <a:pt x="687" y="6709"/>
                    <a:pt x="2551" y="7786"/>
                    <a:pt x="4370" y="7289"/>
                  </a:cubicBezTo>
                  <a:cubicBezTo>
                    <a:pt x="4506" y="7254"/>
                    <a:pt x="4620" y="7215"/>
                    <a:pt x="4733" y="7168"/>
                  </a:cubicBezTo>
                  <a:cubicBezTo>
                    <a:pt x="6530" y="6431"/>
                    <a:pt x="7484" y="4483"/>
                    <a:pt x="7007" y="2606"/>
                  </a:cubicBezTo>
                  <a:cubicBezTo>
                    <a:pt x="6280" y="811"/>
                    <a:pt x="4324" y="-163"/>
                    <a:pt x="2460" y="325"/>
                  </a:cubicBezTo>
                  <a:cubicBezTo>
                    <a:pt x="596" y="973"/>
                    <a:pt x="-427" y="2998"/>
                    <a:pt x="187" y="4887"/>
                  </a:cubicBezTo>
                  <a:close/>
                </a:path>
              </a:pathLst>
            </a:custGeom>
            <a:solidFill>
              <a:srgbClr val="A0C3CA">
                <a:alpha val="7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9" name="Google Shape;3419;p20"/>
            <p:cNvSpPr/>
            <p:nvPr/>
          </p:nvSpPr>
          <p:spPr>
            <a:xfrm rot="10800000" flipH="1">
              <a:off x="800522" y="2127716"/>
              <a:ext cx="49780" cy="49784"/>
            </a:xfrm>
            <a:custGeom>
              <a:avLst/>
              <a:gdLst/>
              <a:ahLst/>
              <a:cxnLst/>
              <a:rect l="l" t="t" r="r" b="b"/>
              <a:pathLst>
                <a:path w="32325" h="32327" extrusionOk="0">
                  <a:moveTo>
                    <a:pt x="822" y="21278"/>
                  </a:moveTo>
                  <a:cubicBezTo>
                    <a:pt x="3527" y="29767"/>
                    <a:pt x="12575" y="34457"/>
                    <a:pt x="21055" y="31770"/>
                  </a:cubicBezTo>
                  <a:cubicBezTo>
                    <a:pt x="29557" y="29074"/>
                    <a:pt x="34263" y="19975"/>
                    <a:pt x="31580" y="11448"/>
                  </a:cubicBezTo>
                  <a:cubicBezTo>
                    <a:pt x="31558" y="11379"/>
                    <a:pt x="31535" y="11311"/>
                    <a:pt x="31512" y="11243"/>
                  </a:cubicBezTo>
                  <a:cubicBezTo>
                    <a:pt x="28693" y="2844"/>
                    <a:pt x="19691" y="-1729"/>
                    <a:pt x="11279" y="979"/>
                  </a:cubicBezTo>
                  <a:cubicBezTo>
                    <a:pt x="2868" y="3554"/>
                    <a:pt x="-1861" y="12476"/>
                    <a:pt x="708" y="20910"/>
                  </a:cubicBezTo>
                  <a:cubicBezTo>
                    <a:pt x="753" y="21034"/>
                    <a:pt x="776" y="21156"/>
                    <a:pt x="822" y="21278"/>
                  </a:cubicBezTo>
                  <a:close/>
                </a:path>
              </a:pathLst>
            </a:custGeom>
            <a:solidFill>
              <a:srgbClr val="D7CA91">
                <a:alpha val="9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0" name="Google Shape;3420;p20"/>
            <p:cNvSpPr/>
            <p:nvPr/>
          </p:nvSpPr>
          <p:spPr>
            <a:xfrm rot="10800000" flipH="1">
              <a:off x="528157" y="1642757"/>
              <a:ext cx="42011" cy="42150"/>
            </a:xfrm>
            <a:custGeom>
              <a:avLst/>
              <a:gdLst/>
              <a:ahLst/>
              <a:cxnLst/>
              <a:rect l="l" t="t" r="r" b="b"/>
              <a:pathLst>
                <a:path w="27280" h="27370" extrusionOk="0">
                  <a:moveTo>
                    <a:pt x="27280" y="13685"/>
                  </a:moveTo>
                  <a:cubicBezTo>
                    <a:pt x="27280" y="21243"/>
                    <a:pt x="21173" y="27370"/>
                    <a:pt x="13640" y="27370"/>
                  </a:cubicBezTo>
                  <a:cubicBezTo>
                    <a:pt x="6107" y="27370"/>
                    <a:pt x="0" y="21243"/>
                    <a:pt x="0" y="13685"/>
                  </a:cubicBezTo>
                  <a:cubicBezTo>
                    <a:pt x="0" y="6127"/>
                    <a:pt x="6107" y="0"/>
                    <a:pt x="13640" y="0"/>
                  </a:cubicBezTo>
                  <a:cubicBezTo>
                    <a:pt x="21173" y="0"/>
                    <a:pt x="27280" y="6127"/>
                    <a:pt x="27280" y="13685"/>
                  </a:cubicBezTo>
                  <a:close/>
                </a:path>
              </a:pathLst>
            </a:custGeom>
            <a:solidFill>
              <a:srgbClr val="C5A57E">
                <a:alpha val="8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1" name="Google Shape;3421;p20"/>
            <p:cNvSpPr/>
            <p:nvPr/>
          </p:nvSpPr>
          <p:spPr>
            <a:xfrm rot="10800000" flipH="1">
              <a:off x="1218376" y="2006594"/>
              <a:ext cx="37973" cy="38429"/>
            </a:xfrm>
            <a:custGeom>
              <a:avLst/>
              <a:gdLst/>
              <a:ahLst/>
              <a:cxnLst/>
              <a:rect l="l" t="t" r="r" b="b"/>
              <a:pathLst>
                <a:path w="24658" h="24954" extrusionOk="0">
                  <a:moveTo>
                    <a:pt x="663" y="16513"/>
                  </a:moveTo>
                  <a:cubicBezTo>
                    <a:pt x="2573" y="22912"/>
                    <a:pt x="9279" y="26554"/>
                    <a:pt x="15645" y="24648"/>
                  </a:cubicBezTo>
                  <a:cubicBezTo>
                    <a:pt x="15804" y="24601"/>
                    <a:pt x="15963" y="24550"/>
                    <a:pt x="16122" y="24496"/>
                  </a:cubicBezTo>
                  <a:cubicBezTo>
                    <a:pt x="22579" y="22430"/>
                    <a:pt x="26148" y="15501"/>
                    <a:pt x="24079" y="9021"/>
                  </a:cubicBezTo>
                  <a:cubicBezTo>
                    <a:pt x="24079" y="9009"/>
                    <a:pt x="24079" y="8998"/>
                    <a:pt x="24079" y="8986"/>
                  </a:cubicBezTo>
                  <a:cubicBezTo>
                    <a:pt x="22124" y="2470"/>
                    <a:pt x="15281" y="-1231"/>
                    <a:pt x="8802" y="721"/>
                  </a:cubicBezTo>
                  <a:cubicBezTo>
                    <a:pt x="8734" y="738"/>
                    <a:pt x="8688" y="757"/>
                    <a:pt x="8620" y="775"/>
                  </a:cubicBezTo>
                  <a:cubicBezTo>
                    <a:pt x="2141" y="2804"/>
                    <a:pt x="-1451" y="9711"/>
                    <a:pt x="572" y="16204"/>
                  </a:cubicBezTo>
                  <a:cubicBezTo>
                    <a:pt x="595" y="16308"/>
                    <a:pt x="618" y="16411"/>
                    <a:pt x="663" y="16513"/>
                  </a:cubicBezTo>
                  <a:close/>
                </a:path>
              </a:pathLst>
            </a:custGeom>
            <a:solidFill>
              <a:srgbClr val="ADA183">
                <a:alpha val="7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2" name="Google Shape;3422;p20"/>
            <p:cNvSpPr/>
            <p:nvPr/>
          </p:nvSpPr>
          <p:spPr>
            <a:xfrm rot="10800000" flipH="1">
              <a:off x="856809" y="1593040"/>
              <a:ext cx="47427" cy="51462"/>
            </a:xfrm>
            <a:custGeom>
              <a:avLst/>
              <a:gdLst/>
              <a:ahLst/>
              <a:cxnLst/>
              <a:rect l="l" t="t" r="r" b="b"/>
              <a:pathLst>
                <a:path w="30797" h="33417" extrusionOk="0">
                  <a:moveTo>
                    <a:pt x="1354" y="20510"/>
                  </a:moveTo>
                  <a:cubicBezTo>
                    <a:pt x="2309" y="28643"/>
                    <a:pt x="9629" y="34466"/>
                    <a:pt x="17745" y="33516"/>
                  </a:cubicBezTo>
                  <a:cubicBezTo>
                    <a:pt x="25861" y="32565"/>
                    <a:pt x="31658" y="25203"/>
                    <a:pt x="30703" y="17070"/>
                  </a:cubicBezTo>
                  <a:cubicBezTo>
                    <a:pt x="30521" y="15412"/>
                    <a:pt x="30044" y="13799"/>
                    <a:pt x="29317" y="12299"/>
                  </a:cubicBezTo>
                  <a:cubicBezTo>
                    <a:pt x="27816" y="4251"/>
                    <a:pt x="20087" y="-1051"/>
                    <a:pt x="12062" y="456"/>
                  </a:cubicBezTo>
                  <a:cubicBezTo>
                    <a:pt x="4059" y="1963"/>
                    <a:pt x="-1238" y="9709"/>
                    <a:pt x="263" y="17757"/>
                  </a:cubicBezTo>
                  <a:cubicBezTo>
                    <a:pt x="490" y="18943"/>
                    <a:pt x="854" y="20097"/>
                    <a:pt x="1354" y="21194"/>
                  </a:cubicBezTo>
                  <a:close/>
                </a:path>
              </a:pathLst>
            </a:custGeom>
            <a:solidFill>
              <a:srgbClr val="C5A57E">
                <a:alpha val="7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3" name="Google Shape;3423;p20"/>
            <p:cNvSpPr/>
            <p:nvPr/>
          </p:nvSpPr>
          <p:spPr>
            <a:xfrm rot="10800000" flipH="1">
              <a:off x="1045190" y="3172713"/>
              <a:ext cx="111652" cy="110674"/>
            </a:xfrm>
            <a:custGeom>
              <a:avLst/>
              <a:gdLst/>
              <a:ahLst/>
              <a:cxnLst/>
              <a:rect l="l" t="t" r="r" b="b"/>
              <a:pathLst>
                <a:path w="72501" h="71866" extrusionOk="0">
                  <a:moveTo>
                    <a:pt x="1647" y="47565"/>
                  </a:moveTo>
                  <a:cubicBezTo>
                    <a:pt x="8217" y="66209"/>
                    <a:pt x="28314" y="76293"/>
                    <a:pt x="47115" y="70374"/>
                  </a:cubicBezTo>
                  <a:cubicBezTo>
                    <a:pt x="66075" y="64159"/>
                    <a:pt x="76646" y="43939"/>
                    <a:pt x="70985" y="24757"/>
                  </a:cubicBezTo>
                  <a:cubicBezTo>
                    <a:pt x="64529" y="6027"/>
                    <a:pt x="44341" y="-4098"/>
                    <a:pt x="25518" y="1948"/>
                  </a:cubicBezTo>
                  <a:cubicBezTo>
                    <a:pt x="6399" y="7961"/>
                    <a:pt x="-4286" y="28358"/>
                    <a:pt x="1647" y="47565"/>
                  </a:cubicBezTo>
                  <a:close/>
                </a:path>
              </a:pathLst>
            </a:custGeom>
            <a:solidFill>
              <a:srgbClr val="A0C3CA">
                <a:alpha val="8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4" name="Google Shape;3424;p20"/>
            <p:cNvSpPr/>
            <p:nvPr/>
          </p:nvSpPr>
          <p:spPr>
            <a:xfrm rot="10800000" flipH="1">
              <a:off x="717120" y="2747716"/>
              <a:ext cx="68969" cy="69134"/>
            </a:xfrm>
            <a:custGeom>
              <a:avLst/>
              <a:gdLst/>
              <a:ahLst/>
              <a:cxnLst/>
              <a:rect l="l" t="t" r="r" b="b"/>
              <a:pathLst>
                <a:path w="44785" h="44892" extrusionOk="0">
                  <a:moveTo>
                    <a:pt x="1062" y="29706"/>
                  </a:moveTo>
                  <a:cubicBezTo>
                    <a:pt x="5063" y="41341"/>
                    <a:pt x="17521" y="47700"/>
                    <a:pt x="29252" y="44076"/>
                  </a:cubicBezTo>
                  <a:cubicBezTo>
                    <a:pt x="40937" y="40162"/>
                    <a:pt x="47393" y="27619"/>
                    <a:pt x="43801" y="15793"/>
                  </a:cubicBezTo>
                  <a:cubicBezTo>
                    <a:pt x="39891" y="4067"/>
                    <a:pt x="27387" y="-2408"/>
                    <a:pt x="15611" y="1196"/>
                  </a:cubicBezTo>
                  <a:cubicBezTo>
                    <a:pt x="3812" y="5110"/>
                    <a:pt x="-2667" y="17809"/>
                    <a:pt x="1062" y="29706"/>
                  </a:cubicBezTo>
                  <a:close/>
                </a:path>
              </a:pathLst>
            </a:custGeom>
            <a:solidFill>
              <a:srgbClr val="C5A57E">
                <a:alpha val="878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5" name="Google Shape;3425;p20"/>
            <p:cNvSpPr/>
            <p:nvPr/>
          </p:nvSpPr>
          <p:spPr>
            <a:xfrm rot="10800000" flipH="1">
              <a:off x="1011518" y="362208"/>
              <a:ext cx="159603" cy="159940"/>
            </a:xfrm>
            <a:custGeom>
              <a:avLst/>
              <a:gdLst/>
              <a:ahLst/>
              <a:cxnLst/>
              <a:rect l="l" t="t" r="r" b="b"/>
              <a:pathLst>
                <a:path w="103638" h="103857" extrusionOk="0">
                  <a:moveTo>
                    <a:pt x="2436" y="68011"/>
                  </a:moveTo>
                  <a:cubicBezTo>
                    <a:pt x="11097" y="95251"/>
                    <a:pt x="40128" y="110286"/>
                    <a:pt x="67295" y="101592"/>
                  </a:cubicBezTo>
                  <a:cubicBezTo>
                    <a:pt x="67341" y="101576"/>
                    <a:pt x="67409" y="101558"/>
                    <a:pt x="67454" y="101539"/>
                  </a:cubicBezTo>
                  <a:cubicBezTo>
                    <a:pt x="94553" y="93119"/>
                    <a:pt x="109739" y="64247"/>
                    <a:pt x="101328" y="37051"/>
                  </a:cubicBezTo>
                  <a:cubicBezTo>
                    <a:pt x="101260" y="36802"/>
                    <a:pt x="101191" y="36556"/>
                    <a:pt x="101100" y="36307"/>
                  </a:cubicBezTo>
                  <a:cubicBezTo>
                    <a:pt x="92598" y="9149"/>
                    <a:pt x="63749" y="-5950"/>
                    <a:pt x="36673" y="2585"/>
                  </a:cubicBezTo>
                  <a:cubicBezTo>
                    <a:pt x="36491" y="2648"/>
                    <a:pt x="36286" y="2712"/>
                    <a:pt x="36082" y="2779"/>
                  </a:cubicBezTo>
                  <a:cubicBezTo>
                    <a:pt x="8869" y="11501"/>
                    <a:pt x="-6180" y="40679"/>
                    <a:pt x="2436" y="68011"/>
                  </a:cubicBezTo>
                  <a:close/>
                </a:path>
              </a:pathLst>
            </a:custGeom>
            <a:solidFill>
              <a:srgbClr val="D1BC94">
                <a:alpha val="7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6" name="Google Shape;3426;p20"/>
            <p:cNvSpPr/>
            <p:nvPr/>
          </p:nvSpPr>
          <p:spPr>
            <a:xfrm rot="10800000" flipH="1">
              <a:off x="166642" y="2545743"/>
              <a:ext cx="100402" cy="100808"/>
            </a:xfrm>
            <a:custGeom>
              <a:avLst/>
              <a:gdLst/>
              <a:ahLst/>
              <a:cxnLst/>
              <a:rect l="l" t="t" r="r" b="b"/>
              <a:pathLst>
                <a:path w="65196" h="65460" extrusionOk="0">
                  <a:moveTo>
                    <a:pt x="1575" y="42822"/>
                  </a:moveTo>
                  <a:cubicBezTo>
                    <a:pt x="6826" y="59912"/>
                    <a:pt x="24900" y="69487"/>
                    <a:pt x="41950" y="64209"/>
                  </a:cubicBezTo>
                  <a:cubicBezTo>
                    <a:pt x="42132" y="64152"/>
                    <a:pt x="42314" y="64093"/>
                    <a:pt x="42496" y="64034"/>
                  </a:cubicBezTo>
                  <a:cubicBezTo>
                    <a:pt x="59614" y="58596"/>
                    <a:pt x="69095" y="40267"/>
                    <a:pt x="63684" y="23092"/>
                  </a:cubicBezTo>
                  <a:cubicBezTo>
                    <a:pt x="63661" y="23056"/>
                    <a:pt x="63661" y="23017"/>
                    <a:pt x="63638" y="22978"/>
                  </a:cubicBezTo>
                  <a:cubicBezTo>
                    <a:pt x="58228" y="5806"/>
                    <a:pt x="39950" y="-3707"/>
                    <a:pt x="22831" y="1730"/>
                  </a:cubicBezTo>
                  <a:cubicBezTo>
                    <a:pt x="22786" y="1741"/>
                    <a:pt x="22763" y="1755"/>
                    <a:pt x="22718" y="1767"/>
                  </a:cubicBezTo>
                  <a:cubicBezTo>
                    <a:pt x="5599" y="7204"/>
                    <a:pt x="-3881" y="25533"/>
                    <a:pt x="1530" y="42708"/>
                  </a:cubicBezTo>
                  <a:cubicBezTo>
                    <a:pt x="1552" y="42744"/>
                    <a:pt x="1552" y="42783"/>
                    <a:pt x="1575" y="42822"/>
                  </a:cubicBezTo>
                  <a:close/>
                </a:path>
              </a:pathLst>
            </a:custGeom>
            <a:solidFill>
              <a:srgbClr val="E9E0D4">
                <a:alpha val="968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7" name="Google Shape;3427;p20"/>
            <p:cNvSpPr/>
            <p:nvPr/>
          </p:nvSpPr>
          <p:spPr>
            <a:xfrm rot="10800000" flipH="1">
              <a:off x="628694" y="4336789"/>
              <a:ext cx="46275" cy="46602"/>
            </a:xfrm>
            <a:custGeom>
              <a:avLst/>
              <a:gdLst/>
              <a:ahLst/>
              <a:cxnLst/>
              <a:rect l="l" t="t" r="r" b="b"/>
              <a:pathLst>
                <a:path w="30049" h="30261" extrusionOk="0">
                  <a:moveTo>
                    <a:pt x="697" y="20083"/>
                  </a:moveTo>
                  <a:cubicBezTo>
                    <a:pt x="3153" y="27893"/>
                    <a:pt x="11450" y="32231"/>
                    <a:pt x="19225" y="29774"/>
                  </a:cubicBezTo>
                  <a:cubicBezTo>
                    <a:pt x="19339" y="29738"/>
                    <a:pt x="19453" y="29701"/>
                    <a:pt x="19566" y="29663"/>
                  </a:cubicBezTo>
                  <a:cubicBezTo>
                    <a:pt x="27478" y="27158"/>
                    <a:pt x="31842" y="18703"/>
                    <a:pt x="29365" y="10775"/>
                  </a:cubicBezTo>
                  <a:cubicBezTo>
                    <a:pt x="29342" y="10759"/>
                    <a:pt x="29342" y="10745"/>
                    <a:pt x="29342" y="10732"/>
                  </a:cubicBezTo>
                  <a:cubicBezTo>
                    <a:pt x="26750" y="2755"/>
                    <a:pt x="18225" y="-1622"/>
                    <a:pt x="10245" y="924"/>
                  </a:cubicBezTo>
                  <a:cubicBezTo>
                    <a:pt x="2471" y="3725"/>
                    <a:pt x="-1735" y="12164"/>
                    <a:pt x="697" y="20083"/>
                  </a:cubicBezTo>
                  <a:close/>
                </a:path>
              </a:pathLst>
            </a:custGeom>
            <a:solidFill>
              <a:srgbClr val="ADA183">
                <a:alpha val="7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8" name="Google Shape;3428;p20"/>
            <p:cNvSpPr/>
            <p:nvPr/>
          </p:nvSpPr>
          <p:spPr>
            <a:xfrm rot="10800000" flipH="1">
              <a:off x="314305" y="4414932"/>
              <a:ext cx="153402" cy="154117"/>
            </a:xfrm>
            <a:custGeom>
              <a:avLst/>
              <a:gdLst/>
              <a:ahLst/>
              <a:cxnLst/>
              <a:rect l="l" t="t" r="r" b="b"/>
              <a:pathLst>
                <a:path w="99612" h="100076" extrusionOk="0">
                  <a:moveTo>
                    <a:pt x="2373" y="65516"/>
                  </a:moveTo>
                  <a:cubicBezTo>
                    <a:pt x="10830" y="91799"/>
                    <a:pt x="38883" y="106273"/>
                    <a:pt x="65118" y="97904"/>
                  </a:cubicBezTo>
                  <a:cubicBezTo>
                    <a:pt x="91285" y="89426"/>
                    <a:pt x="105653" y="61272"/>
                    <a:pt x="97196" y="35019"/>
                  </a:cubicBezTo>
                  <a:cubicBezTo>
                    <a:pt x="97196" y="34998"/>
                    <a:pt x="97173" y="34976"/>
                    <a:pt x="97173" y="34953"/>
                  </a:cubicBezTo>
                  <a:cubicBezTo>
                    <a:pt x="88807" y="8702"/>
                    <a:pt x="60822" y="-5792"/>
                    <a:pt x="34655" y="2565"/>
                  </a:cubicBezTo>
                  <a:cubicBezTo>
                    <a:pt x="8466" y="11059"/>
                    <a:pt x="-5970" y="39195"/>
                    <a:pt x="2373" y="65516"/>
                  </a:cubicBezTo>
                  <a:close/>
                </a:path>
              </a:pathLst>
            </a:custGeom>
            <a:solidFill>
              <a:srgbClr val="D7CA91">
                <a:alpha val="7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9" name="Google Shape;3429;p20"/>
            <p:cNvSpPr/>
            <p:nvPr/>
          </p:nvSpPr>
          <p:spPr>
            <a:xfrm rot="10800000" flipH="1">
              <a:off x="2233396" y="193066"/>
              <a:ext cx="104717" cy="104903"/>
            </a:xfrm>
            <a:custGeom>
              <a:avLst/>
              <a:gdLst/>
              <a:ahLst/>
              <a:cxnLst/>
              <a:rect l="l" t="t" r="r" b="b"/>
              <a:pathLst>
                <a:path w="67998" h="68119" extrusionOk="0">
                  <a:moveTo>
                    <a:pt x="1467" y="43923"/>
                  </a:moveTo>
                  <a:cubicBezTo>
                    <a:pt x="6491" y="61739"/>
                    <a:pt x="24973" y="72090"/>
                    <a:pt x="42729" y="67040"/>
                  </a:cubicBezTo>
                  <a:cubicBezTo>
                    <a:pt x="43070" y="66942"/>
                    <a:pt x="43411" y="66839"/>
                    <a:pt x="43752" y="66732"/>
                  </a:cubicBezTo>
                  <a:cubicBezTo>
                    <a:pt x="61506" y="61645"/>
                    <a:pt x="71782" y="43091"/>
                    <a:pt x="66713" y="25284"/>
                  </a:cubicBezTo>
                  <a:cubicBezTo>
                    <a:pt x="66645" y="25036"/>
                    <a:pt x="66553" y="24785"/>
                    <a:pt x="66485" y="24536"/>
                  </a:cubicBezTo>
                  <a:cubicBezTo>
                    <a:pt x="61302" y="6636"/>
                    <a:pt x="42615" y="-3655"/>
                    <a:pt x="24769" y="1552"/>
                  </a:cubicBezTo>
                  <a:cubicBezTo>
                    <a:pt x="24587" y="1609"/>
                    <a:pt x="24382" y="1668"/>
                    <a:pt x="24201" y="1728"/>
                  </a:cubicBezTo>
                  <a:cubicBezTo>
                    <a:pt x="6377" y="6971"/>
                    <a:pt x="-3853" y="25724"/>
                    <a:pt x="1376" y="43615"/>
                  </a:cubicBezTo>
                  <a:cubicBezTo>
                    <a:pt x="1398" y="43718"/>
                    <a:pt x="1444" y="43821"/>
                    <a:pt x="1467" y="43923"/>
                  </a:cubicBezTo>
                  <a:close/>
                </a:path>
              </a:pathLst>
            </a:custGeom>
            <a:solidFill>
              <a:srgbClr val="E9E0D4">
                <a:alpha val="8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0" name="Google Shape;3430;p20"/>
            <p:cNvSpPr/>
            <p:nvPr/>
          </p:nvSpPr>
          <p:spPr>
            <a:xfrm rot="10800000" flipH="1">
              <a:off x="1198916" y="137367"/>
              <a:ext cx="107221" cy="107669"/>
            </a:xfrm>
            <a:custGeom>
              <a:avLst/>
              <a:gdLst/>
              <a:ahLst/>
              <a:cxnLst/>
              <a:rect l="l" t="t" r="r" b="b"/>
              <a:pathLst>
                <a:path w="69624" h="69915" extrusionOk="0">
                  <a:moveTo>
                    <a:pt x="1577" y="45620"/>
                  </a:moveTo>
                  <a:cubicBezTo>
                    <a:pt x="7192" y="63922"/>
                    <a:pt x="26516" y="74202"/>
                    <a:pt x="44749" y="68577"/>
                  </a:cubicBezTo>
                  <a:cubicBezTo>
                    <a:pt x="44907" y="68529"/>
                    <a:pt x="45067" y="68479"/>
                    <a:pt x="45226" y="68429"/>
                  </a:cubicBezTo>
                  <a:cubicBezTo>
                    <a:pt x="63458" y="62804"/>
                    <a:pt x="73711" y="43408"/>
                    <a:pt x="68096" y="25106"/>
                  </a:cubicBezTo>
                  <a:cubicBezTo>
                    <a:pt x="68051" y="24949"/>
                    <a:pt x="68005" y="24792"/>
                    <a:pt x="67960" y="24636"/>
                  </a:cubicBezTo>
                  <a:cubicBezTo>
                    <a:pt x="62185" y="6251"/>
                    <a:pt x="42657" y="-3965"/>
                    <a:pt x="24333" y="1817"/>
                  </a:cubicBezTo>
                  <a:cubicBezTo>
                    <a:pt x="24333" y="1821"/>
                    <a:pt x="24311" y="1823"/>
                    <a:pt x="24311" y="1828"/>
                  </a:cubicBezTo>
                  <a:cubicBezTo>
                    <a:pt x="6055" y="7717"/>
                    <a:pt x="-4084" y="27239"/>
                    <a:pt x="1577" y="45620"/>
                  </a:cubicBezTo>
                  <a:close/>
                </a:path>
              </a:pathLst>
            </a:custGeom>
            <a:solidFill>
              <a:srgbClr val="ADA183">
                <a:alpha val="7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1" name="Google Shape;3431;p20"/>
            <p:cNvSpPr/>
            <p:nvPr/>
          </p:nvSpPr>
          <p:spPr>
            <a:xfrm rot="10800000" flipH="1">
              <a:off x="2640640" y="506911"/>
              <a:ext cx="66519" cy="66737"/>
            </a:xfrm>
            <a:custGeom>
              <a:avLst/>
              <a:gdLst/>
              <a:ahLst/>
              <a:cxnLst/>
              <a:rect l="l" t="t" r="r" b="b"/>
              <a:pathLst>
                <a:path w="43194" h="43336" extrusionOk="0">
                  <a:moveTo>
                    <a:pt x="43194" y="21668"/>
                  </a:moveTo>
                  <a:cubicBezTo>
                    <a:pt x="43194" y="33635"/>
                    <a:pt x="33525" y="43336"/>
                    <a:pt x="21597" y="43336"/>
                  </a:cubicBezTo>
                  <a:cubicBezTo>
                    <a:pt x="9669" y="43336"/>
                    <a:pt x="0" y="33635"/>
                    <a:pt x="0" y="21668"/>
                  </a:cubicBezTo>
                  <a:cubicBezTo>
                    <a:pt x="0" y="9701"/>
                    <a:pt x="9669" y="0"/>
                    <a:pt x="21597" y="0"/>
                  </a:cubicBezTo>
                  <a:cubicBezTo>
                    <a:pt x="33525" y="0"/>
                    <a:pt x="43194" y="9701"/>
                    <a:pt x="43194" y="21668"/>
                  </a:cubicBezTo>
                  <a:close/>
                </a:path>
              </a:pathLst>
            </a:custGeom>
            <a:solidFill>
              <a:srgbClr val="C5A57E">
                <a:alpha val="8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2" name="Google Shape;3432;p20"/>
            <p:cNvSpPr/>
            <p:nvPr/>
          </p:nvSpPr>
          <p:spPr>
            <a:xfrm rot="10800000" flipH="1">
              <a:off x="5191025" y="574723"/>
              <a:ext cx="23605" cy="24007"/>
            </a:xfrm>
            <a:custGeom>
              <a:avLst/>
              <a:gdLst/>
              <a:ahLst/>
              <a:cxnLst/>
              <a:rect l="l" t="t" r="r" b="b"/>
              <a:pathLst>
                <a:path w="15328" h="15589" extrusionOk="0">
                  <a:moveTo>
                    <a:pt x="398" y="10389"/>
                  </a:moveTo>
                  <a:cubicBezTo>
                    <a:pt x="1580" y="14376"/>
                    <a:pt x="5740" y="16655"/>
                    <a:pt x="9719" y="15480"/>
                  </a:cubicBezTo>
                  <a:cubicBezTo>
                    <a:pt x="9787" y="15457"/>
                    <a:pt x="9878" y="15432"/>
                    <a:pt x="9946" y="15407"/>
                  </a:cubicBezTo>
                  <a:cubicBezTo>
                    <a:pt x="14015" y="14110"/>
                    <a:pt x="16266" y="9749"/>
                    <a:pt x="14970" y="5666"/>
                  </a:cubicBezTo>
                  <a:cubicBezTo>
                    <a:pt x="14970" y="5645"/>
                    <a:pt x="14947" y="5622"/>
                    <a:pt x="14947" y="5600"/>
                  </a:cubicBezTo>
                  <a:cubicBezTo>
                    <a:pt x="13765" y="1613"/>
                    <a:pt x="9605" y="-666"/>
                    <a:pt x="5626" y="509"/>
                  </a:cubicBezTo>
                  <a:cubicBezTo>
                    <a:pt x="5558" y="531"/>
                    <a:pt x="5468" y="557"/>
                    <a:pt x="5399" y="582"/>
                  </a:cubicBezTo>
                  <a:cubicBezTo>
                    <a:pt x="1330" y="1880"/>
                    <a:pt x="-921" y="6241"/>
                    <a:pt x="375" y="10323"/>
                  </a:cubicBezTo>
                  <a:cubicBezTo>
                    <a:pt x="375" y="10344"/>
                    <a:pt x="398" y="10367"/>
                    <a:pt x="398" y="10389"/>
                  </a:cubicBezTo>
                  <a:close/>
                </a:path>
              </a:pathLst>
            </a:custGeom>
            <a:solidFill>
              <a:srgbClr val="ADA183">
                <a:alpha val="8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3" name="Google Shape;3433;p20"/>
            <p:cNvSpPr/>
            <p:nvPr/>
          </p:nvSpPr>
          <p:spPr>
            <a:xfrm rot="10800000" flipH="1">
              <a:off x="1008804" y="502429"/>
              <a:ext cx="38540" cy="38391"/>
            </a:xfrm>
            <a:custGeom>
              <a:avLst/>
              <a:gdLst/>
              <a:ahLst/>
              <a:cxnLst/>
              <a:rect l="l" t="t" r="r" b="b"/>
              <a:pathLst>
                <a:path w="25026" h="24929" extrusionOk="0">
                  <a:moveTo>
                    <a:pt x="587" y="16542"/>
                  </a:moveTo>
                  <a:cubicBezTo>
                    <a:pt x="2746" y="23067"/>
                    <a:pt x="9748" y="26628"/>
                    <a:pt x="16273" y="24525"/>
                  </a:cubicBezTo>
                  <a:cubicBezTo>
                    <a:pt x="22866" y="22451"/>
                    <a:pt x="26526" y="15410"/>
                    <a:pt x="24457" y="8801"/>
                  </a:cubicBezTo>
                  <a:cubicBezTo>
                    <a:pt x="24457" y="8796"/>
                    <a:pt x="24457" y="8791"/>
                    <a:pt x="24457" y="8787"/>
                  </a:cubicBezTo>
                  <a:cubicBezTo>
                    <a:pt x="22297" y="2261"/>
                    <a:pt x="15295" y="-1299"/>
                    <a:pt x="8771" y="804"/>
                  </a:cubicBezTo>
                  <a:cubicBezTo>
                    <a:pt x="2178" y="2877"/>
                    <a:pt x="-1482" y="9918"/>
                    <a:pt x="587" y="16528"/>
                  </a:cubicBezTo>
                  <a:cubicBezTo>
                    <a:pt x="587" y="16533"/>
                    <a:pt x="587" y="16537"/>
                    <a:pt x="587" y="16542"/>
                  </a:cubicBezTo>
                  <a:close/>
                </a:path>
              </a:pathLst>
            </a:custGeom>
            <a:solidFill>
              <a:srgbClr val="E2D8BD">
                <a:alpha val="7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4" name="Google Shape;3434;p20"/>
            <p:cNvSpPr/>
            <p:nvPr/>
          </p:nvSpPr>
          <p:spPr>
            <a:xfrm rot="10800000" flipH="1">
              <a:off x="829438" y="366302"/>
              <a:ext cx="9448" cy="9268"/>
            </a:xfrm>
            <a:custGeom>
              <a:avLst/>
              <a:gdLst/>
              <a:ahLst/>
              <a:cxnLst/>
              <a:rect l="l" t="t" r="r" b="b"/>
              <a:pathLst>
                <a:path w="6135" h="6018" extrusionOk="0">
                  <a:moveTo>
                    <a:pt x="126" y="4194"/>
                  </a:moveTo>
                  <a:cubicBezTo>
                    <a:pt x="648" y="5747"/>
                    <a:pt x="2308" y="6584"/>
                    <a:pt x="3877" y="6064"/>
                  </a:cubicBezTo>
                  <a:cubicBezTo>
                    <a:pt x="3899" y="6048"/>
                    <a:pt x="3945" y="6034"/>
                    <a:pt x="3990" y="6018"/>
                  </a:cubicBezTo>
                  <a:cubicBezTo>
                    <a:pt x="5559" y="5576"/>
                    <a:pt x="6468" y="3943"/>
                    <a:pt x="6036" y="2369"/>
                  </a:cubicBezTo>
                  <a:cubicBezTo>
                    <a:pt x="5491" y="765"/>
                    <a:pt x="3809" y="-135"/>
                    <a:pt x="2172" y="316"/>
                  </a:cubicBezTo>
                  <a:cubicBezTo>
                    <a:pt x="580" y="859"/>
                    <a:pt x="-329" y="2560"/>
                    <a:pt x="126" y="4194"/>
                  </a:cubicBezTo>
                  <a:close/>
                </a:path>
              </a:pathLst>
            </a:custGeom>
            <a:solidFill>
              <a:srgbClr val="C5A57E">
                <a:alpha val="7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5" name="Google Shape;3435;p20"/>
            <p:cNvSpPr/>
            <p:nvPr/>
          </p:nvSpPr>
          <p:spPr>
            <a:xfrm rot="10800000" flipH="1">
              <a:off x="1557585" y="1005366"/>
              <a:ext cx="287179" cy="287443"/>
            </a:xfrm>
            <a:custGeom>
              <a:avLst/>
              <a:gdLst/>
              <a:ahLst/>
              <a:cxnLst/>
              <a:rect l="l" t="t" r="r" b="b"/>
              <a:pathLst>
                <a:path w="186480" h="186651" extrusionOk="0">
                  <a:moveTo>
                    <a:pt x="246" y="100377"/>
                  </a:moveTo>
                  <a:cubicBezTo>
                    <a:pt x="4111" y="151813"/>
                    <a:pt x="48783" y="190389"/>
                    <a:pt x="100048" y="186593"/>
                  </a:cubicBezTo>
                  <a:cubicBezTo>
                    <a:pt x="151267" y="182962"/>
                    <a:pt x="189869" y="138358"/>
                    <a:pt x="186254" y="86964"/>
                  </a:cubicBezTo>
                  <a:cubicBezTo>
                    <a:pt x="186232" y="86797"/>
                    <a:pt x="186232" y="86631"/>
                    <a:pt x="186209" y="86464"/>
                  </a:cubicBezTo>
                  <a:cubicBezTo>
                    <a:pt x="182344" y="35090"/>
                    <a:pt x="137695" y="-3411"/>
                    <a:pt x="86498" y="469"/>
                  </a:cubicBezTo>
                  <a:cubicBezTo>
                    <a:pt x="86453" y="471"/>
                    <a:pt x="86430" y="474"/>
                    <a:pt x="86407" y="476"/>
                  </a:cubicBezTo>
                  <a:cubicBezTo>
                    <a:pt x="35142" y="4244"/>
                    <a:pt x="-3391" y="48937"/>
                    <a:pt x="246" y="100377"/>
                  </a:cubicBezTo>
                  <a:close/>
                </a:path>
              </a:pathLst>
            </a:custGeom>
            <a:solidFill>
              <a:srgbClr val="D7CA91">
                <a:alpha val="9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6" name="Google Shape;3436;p20"/>
            <p:cNvSpPr/>
            <p:nvPr/>
          </p:nvSpPr>
          <p:spPr>
            <a:xfrm rot="10800000" flipH="1">
              <a:off x="312600" y="3113203"/>
              <a:ext cx="68875" cy="69104"/>
            </a:xfrm>
            <a:custGeom>
              <a:avLst/>
              <a:gdLst/>
              <a:ahLst/>
              <a:cxnLst/>
              <a:rect l="l" t="t" r="r" b="b"/>
              <a:pathLst>
                <a:path w="44724" h="44873" extrusionOk="0">
                  <a:moveTo>
                    <a:pt x="980" y="29416"/>
                  </a:moveTo>
                  <a:cubicBezTo>
                    <a:pt x="4890" y="41258"/>
                    <a:pt x="17530" y="47761"/>
                    <a:pt x="29397" y="44013"/>
                  </a:cubicBezTo>
                  <a:cubicBezTo>
                    <a:pt x="40991" y="40006"/>
                    <a:pt x="47334" y="27491"/>
                    <a:pt x="43719" y="15731"/>
                  </a:cubicBezTo>
                  <a:cubicBezTo>
                    <a:pt x="39809" y="4119"/>
                    <a:pt x="27464" y="-2327"/>
                    <a:pt x="15757" y="1133"/>
                  </a:cubicBezTo>
                  <a:cubicBezTo>
                    <a:pt x="3980" y="4951"/>
                    <a:pt x="-2589" y="17523"/>
                    <a:pt x="980" y="29416"/>
                  </a:cubicBezTo>
                  <a:close/>
                </a:path>
              </a:pathLst>
            </a:custGeom>
            <a:solidFill>
              <a:srgbClr val="E9E0D4">
                <a:alpha val="9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7" name="Google Shape;3437;p20"/>
            <p:cNvSpPr/>
            <p:nvPr/>
          </p:nvSpPr>
          <p:spPr>
            <a:xfrm rot="10800000" flipH="1">
              <a:off x="122502" y="3477948"/>
              <a:ext cx="37973" cy="38429"/>
            </a:xfrm>
            <a:custGeom>
              <a:avLst/>
              <a:gdLst/>
              <a:ahLst/>
              <a:cxnLst/>
              <a:rect l="l" t="t" r="r" b="b"/>
              <a:pathLst>
                <a:path w="24658" h="24954" extrusionOk="0">
                  <a:moveTo>
                    <a:pt x="663" y="16513"/>
                  </a:moveTo>
                  <a:cubicBezTo>
                    <a:pt x="2573" y="22911"/>
                    <a:pt x="9279" y="26553"/>
                    <a:pt x="15645" y="24649"/>
                  </a:cubicBezTo>
                  <a:cubicBezTo>
                    <a:pt x="15804" y="24601"/>
                    <a:pt x="15963" y="24551"/>
                    <a:pt x="16122" y="24496"/>
                  </a:cubicBezTo>
                  <a:cubicBezTo>
                    <a:pt x="22579" y="22429"/>
                    <a:pt x="26148" y="15500"/>
                    <a:pt x="24079" y="9020"/>
                  </a:cubicBezTo>
                  <a:cubicBezTo>
                    <a:pt x="24079" y="9009"/>
                    <a:pt x="24079" y="8997"/>
                    <a:pt x="24079" y="8986"/>
                  </a:cubicBezTo>
                  <a:cubicBezTo>
                    <a:pt x="22124" y="2470"/>
                    <a:pt x="15281" y="-1230"/>
                    <a:pt x="8802" y="720"/>
                  </a:cubicBezTo>
                  <a:cubicBezTo>
                    <a:pt x="8734" y="739"/>
                    <a:pt x="8688" y="757"/>
                    <a:pt x="8620" y="775"/>
                  </a:cubicBezTo>
                  <a:cubicBezTo>
                    <a:pt x="2141" y="2803"/>
                    <a:pt x="-1451" y="9711"/>
                    <a:pt x="572" y="16203"/>
                  </a:cubicBezTo>
                  <a:cubicBezTo>
                    <a:pt x="595" y="16308"/>
                    <a:pt x="618" y="16410"/>
                    <a:pt x="663" y="16513"/>
                  </a:cubicBezTo>
                  <a:close/>
                </a:path>
              </a:pathLst>
            </a:custGeom>
            <a:solidFill>
              <a:srgbClr val="ADA183">
                <a:alpha val="7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8" name="Google Shape;3438;p20"/>
            <p:cNvSpPr/>
            <p:nvPr/>
          </p:nvSpPr>
          <p:spPr>
            <a:xfrm rot="10800000" flipH="1">
              <a:off x="1236567" y="3455779"/>
              <a:ext cx="44116" cy="44349"/>
            </a:xfrm>
            <a:custGeom>
              <a:avLst/>
              <a:gdLst/>
              <a:ahLst/>
              <a:cxnLst/>
              <a:rect l="l" t="t" r="r" b="b"/>
              <a:pathLst>
                <a:path w="28647" h="28798" extrusionOk="0">
                  <a:moveTo>
                    <a:pt x="680" y="18969"/>
                  </a:moveTo>
                  <a:cubicBezTo>
                    <a:pt x="3181" y="26553"/>
                    <a:pt x="11274" y="30718"/>
                    <a:pt x="18867" y="28321"/>
                  </a:cubicBezTo>
                  <a:cubicBezTo>
                    <a:pt x="26323" y="25725"/>
                    <a:pt x="30370" y="17624"/>
                    <a:pt x="27960" y="10074"/>
                  </a:cubicBezTo>
                  <a:cubicBezTo>
                    <a:pt x="25619" y="2629"/>
                    <a:pt x="17685" y="-1495"/>
                    <a:pt x="10274" y="864"/>
                  </a:cubicBezTo>
                  <a:cubicBezTo>
                    <a:pt x="10183" y="891"/>
                    <a:pt x="10092" y="921"/>
                    <a:pt x="10001" y="950"/>
                  </a:cubicBezTo>
                  <a:cubicBezTo>
                    <a:pt x="2476" y="3350"/>
                    <a:pt x="-1707" y="11413"/>
                    <a:pt x="680" y="18969"/>
                  </a:cubicBezTo>
                  <a:close/>
                </a:path>
              </a:pathLst>
            </a:custGeom>
            <a:solidFill>
              <a:srgbClr val="E9E0D4">
                <a:alpha val="7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9" name="Google Shape;3439;p20"/>
            <p:cNvSpPr/>
            <p:nvPr/>
          </p:nvSpPr>
          <p:spPr>
            <a:xfrm rot="10800000" flipH="1">
              <a:off x="2426223" y="706668"/>
              <a:ext cx="85117" cy="85502"/>
            </a:xfrm>
            <a:custGeom>
              <a:avLst/>
              <a:gdLst/>
              <a:ahLst/>
              <a:cxnLst/>
              <a:rect l="l" t="t" r="r" b="b"/>
              <a:pathLst>
                <a:path w="55271" h="55521" extrusionOk="0">
                  <a:moveTo>
                    <a:pt x="1377" y="36396"/>
                  </a:moveTo>
                  <a:cubicBezTo>
                    <a:pt x="6038" y="50987"/>
                    <a:pt x="21587" y="59043"/>
                    <a:pt x="36160" y="54415"/>
                  </a:cubicBezTo>
                  <a:cubicBezTo>
                    <a:pt x="50619" y="49760"/>
                    <a:pt x="58598" y="34220"/>
                    <a:pt x="53961" y="19707"/>
                  </a:cubicBezTo>
                  <a:cubicBezTo>
                    <a:pt x="53938" y="19643"/>
                    <a:pt x="53915" y="19582"/>
                    <a:pt x="53892" y="19518"/>
                  </a:cubicBezTo>
                  <a:cubicBezTo>
                    <a:pt x="49323" y="4980"/>
                    <a:pt x="33886" y="-3097"/>
                    <a:pt x="19382" y="1481"/>
                  </a:cubicBezTo>
                  <a:cubicBezTo>
                    <a:pt x="19382" y="1488"/>
                    <a:pt x="19360" y="1492"/>
                    <a:pt x="19337" y="1499"/>
                  </a:cubicBezTo>
                  <a:cubicBezTo>
                    <a:pt x="4833" y="6040"/>
                    <a:pt x="-3260" y="21516"/>
                    <a:pt x="1263" y="36066"/>
                  </a:cubicBezTo>
                  <a:cubicBezTo>
                    <a:pt x="1309" y="36177"/>
                    <a:pt x="1332" y="36287"/>
                    <a:pt x="1377" y="36396"/>
                  </a:cubicBezTo>
                  <a:close/>
                </a:path>
              </a:pathLst>
            </a:custGeom>
            <a:solidFill>
              <a:srgbClr val="ADA183">
                <a:alpha val="86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0" name="Google Shape;3440;p20"/>
            <p:cNvSpPr/>
            <p:nvPr/>
          </p:nvSpPr>
          <p:spPr>
            <a:xfrm rot="10800000" flipH="1">
              <a:off x="1303831" y="90596"/>
              <a:ext cx="21577" cy="22127"/>
            </a:xfrm>
            <a:custGeom>
              <a:avLst/>
              <a:gdLst/>
              <a:ahLst/>
              <a:cxnLst/>
              <a:rect l="l" t="t" r="r" b="b"/>
              <a:pathLst>
                <a:path w="14011" h="14368" extrusionOk="0">
                  <a:moveTo>
                    <a:pt x="308" y="9665"/>
                  </a:moveTo>
                  <a:cubicBezTo>
                    <a:pt x="1513" y="13380"/>
                    <a:pt x="5468" y="15422"/>
                    <a:pt x="9174" y="14227"/>
                  </a:cubicBezTo>
                  <a:cubicBezTo>
                    <a:pt x="12834" y="12837"/>
                    <a:pt x="14812" y="8869"/>
                    <a:pt x="13721" y="5103"/>
                  </a:cubicBezTo>
                  <a:cubicBezTo>
                    <a:pt x="12516" y="1388"/>
                    <a:pt x="8560" y="-654"/>
                    <a:pt x="4855" y="541"/>
                  </a:cubicBezTo>
                  <a:cubicBezTo>
                    <a:pt x="1195" y="1930"/>
                    <a:pt x="-783" y="5899"/>
                    <a:pt x="308" y="9665"/>
                  </a:cubicBezTo>
                  <a:close/>
                </a:path>
              </a:pathLst>
            </a:custGeom>
            <a:solidFill>
              <a:srgbClr val="E9E0D4">
                <a:alpha val="7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1" name="Google Shape;3441;p20"/>
            <p:cNvSpPr/>
            <p:nvPr/>
          </p:nvSpPr>
          <p:spPr>
            <a:xfrm rot="10800000" flipH="1">
              <a:off x="2516070" y="106292"/>
              <a:ext cx="52211" cy="52756"/>
            </a:xfrm>
            <a:custGeom>
              <a:avLst/>
              <a:gdLst/>
              <a:ahLst/>
              <a:cxnLst/>
              <a:rect l="l" t="t" r="r" b="b"/>
              <a:pathLst>
                <a:path w="33903" h="34257" extrusionOk="0">
                  <a:moveTo>
                    <a:pt x="819" y="22430"/>
                  </a:moveTo>
                  <a:cubicBezTo>
                    <a:pt x="3502" y="31357"/>
                    <a:pt x="12868" y="36421"/>
                    <a:pt x="21780" y="33739"/>
                  </a:cubicBezTo>
                  <a:cubicBezTo>
                    <a:pt x="21916" y="33695"/>
                    <a:pt x="22053" y="33652"/>
                    <a:pt x="22189" y="33606"/>
                  </a:cubicBezTo>
                  <a:cubicBezTo>
                    <a:pt x="31078" y="30671"/>
                    <a:pt x="35943" y="21105"/>
                    <a:pt x="33101" y="12166"/>
                  </a:cubicBezTo>
                  <a:cubicBezTo>
                    <a:pt x="30282" y="3164"/>
                    <a:pt x="20711" y="-1838"/>
                    <a:pt x="11732" y="990"/>
                  </a:cubicBezTo>
                  <a:cubicBezTo>
                    <a:pt x="2843" y="3926"/>
                    <a:pt x="-2023" y="13492"/>
                    <a:pt x="819" y="22430"/>
                  </a:cubicBezTo>
                  <a:close/>
                </a:path>
              </a:pathLst>
            </a:custGeom>
            <a:solidFill>
              <a:srgbClr val="C5A57E">
                <a:alpha val="968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2" name="Google Shape;3442;p20"/>
            <p:cNvSpPr/>
            <p:nvPr/>
          </p:nvSpPr>
          <p:spPr>
            <a:xfrm rot="10800000" flipH="1">
              <a:off x="392694" y="5080827"/>
              <a:ext cx="6748" cy="6944"/>
            </a:xfrm>
            <a:custGeom>
              <a:avLst/>
              <a:gdLst/>
              <a:ahLst/>
              <a:cxnLst/>
              <a:rect l="l" t="t" r="r" b="b"/>
              <a:pathLst>
                <a:path w="4382" h="4509" extrusionOk="0">
                  <a:moveTo>
                    <a:pt x="158" y="3195"/>
                  </a:moveTo>
                  <a:cubicBezTo>
                    <a:pt x="454" y="4290"/>
                    <a:pt x="1590" y="4933"/>
                    <a:pt x="2681" y="4637"/>
                  </a:cubicBezTo>
                  <a:cubicBezTo>
                    <a:pt x="2750" y="4616"/>
                    <a:pt x="2818" y="4591"/>
                    <a:pt x="2886" y="4564"/>
                  </a:cubicBezTo>
                  <a:cubicBezTo>
                    <a:pt x="3977" y="4265"/>
                    <a:pt x="4614" y="3138"/>
                    <a:pt x="4318" y="2044"/>
                  </a:cubicBezTo>
                  <a:cubicBezTo>
                    <a:pt x="4295" y="1971"/>
                    <a:pt x="4273" y="1898"/>
                    <a:pt x="4250" y="1827"/>
                  </a:cubicBezTo>
                  <a:cubicBezTo>
                    <a:pt x="3841" y="714"/>
                    <a:pt x="2704" y="46"/>
                    <a:pt x="1522" y="230"/>
                  </a:cubicBezTo>
                  <a:cubicBezTo>
                    <a:pt x="340" y="650"/>
                    <a:pt x="-274" y="1955"/>
                    <a:pt x="135" y="3143"/>
                  </a:cubicBezTo>
                  <a:cubicBezTo>
                    <a:pt x="135" y="3159"/>
                    <a:pt x="158" y="3177"/>
                    <a:pt x="158" y="3195"/>
                  </a:cubicBezTo>
                  <a:close/>
                </a:path>
              </a:pathLst>
            </a:custGeom>
            <a:solidFill>
              <a:srgbClr val="E9E0D4">
                <a:alpha val="8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3" name="Google Shape;3443;p20"/>
            <p:cNvSpPr/>
            <p:nvPr/>
          </p:nvSpPr>
          <p:spPr>
            <a:xfrm rot="10800000" flipH="1">
              <a:off x="1233395" y="747701"/>
              <a:ext cx="31023" cy="31122"/>
            </a:xfrm>
            <a:custGeom>
              <a:avLst/>
              <a:gdLst/>
              <a:ahLst/>
              <a:cxnLst/>
              <a:rect l="l" t="t" r="r" b="b"/>
              <a:pathLst>
                <a:path w="20145" h="20209" extrusionOk="0">
                  <a:moveTo>
                    <a:pt x="546" y="13553"/>
                  </a:moveTo>
                  <a:cubicBezTo>
                    <a:pt x="2274" y="18749"/>
                    <a:pt x="7844" y="21591"/>
                    <a:pt x="13050" y="19940"/>
                  </a:cubicBezTo>
                  <a:cubicBezTo>
                    <a:pt x="18233" y="18457"/>
                    <a:pt x="21257" y="13031"/>
                    <a:pt x="19779" y="7822"/>
                  </a:cubicBezTo>
                  <a:cubicBezTo>
                    <a:pt x="19734" y="7678"/>
                    <a:pt x="19688" y="7537"/>
                    <a:pt x="19643" y="7395"/>
                  </a:cubicBezTo>
                  <a:cubicBezTo>
                    <a:pt x="18211" y="2174"/>
                    <a:pt x="12823" y="-887"/>
                    <a:pt x="7616" y="557"/>
                  </a:cubicBezTo>
                  <a:cubicBezTo>
                    <a:pt x="7389" y="623"/>
                    <a:pt x="7139" y="696"/>
                    <a:pt x="6912" y="781"/>
                  </a:cubicBezTo>
                  <a:cubicBezTo>
                    <a:pt x="1660" y="2500"/>
                    <a:pt x="-1204" y="8166"/>
                    <a:pt x="501" y="13435"/>
                  </a:cubicBezTo>
                  <a:cubicBezTo>
                    <a:pt x="524" y="13476"/>
                    <a:pt x="524" y="13515"/>
                    <a:pt x="546" y="13553"/>
                  </a:cubicBezTo>
                  <a:close/>
                </a:path>
              </a:pathLst>
            </a:custGeom>
            <a:solidFill>
              <a:srgbClr val="ADA183">
                <a:alpha val="8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4" name="Google Shape;3444;p20"/>
            <p:cNvSpPr/>
            <p:nvPr/>
          </p:nvSpPr>
          <p:spPr>
            <a:xfrm rot="10800000" flipH="1">
              <a:off x="163763" y="5181670"/>
              <a:ext cx="117534" cy="118343"/>
            </a:xfrm>
            <a:custGeom>
              <a:avLst/>
              <a:gdLst/>
              <a:ahLst/>
              <a:cxnLst/>
              <a:rect l="l" t="t" r="r" b="b"/>
              <a:pathLst>
                <a:path w="76321" h="76846" extrusionOk="0">
                  <a:moveTo>
                    <a:pt x="1850" y="50369"/>
                  </a:moveTo>
                  <a:cubicBezTo>
                    <a:pt x="8261" y="70519"/>
                    <a:pt x="29722" y="81647"/>
                    <a:pt x="49818" y="75231"/>
                  </a:cubicBezTo>
                  <a:cubicBezTo>
                    <a:pt x="69801" y="68879"/>
                    <a:pt x="80873" y="47471"/>
                    <a:pt x="74553" y="27415"/>
                  </a:cubicBezTo>
                  <a:cubicBezTo>
                    <a:pt x="74485" y="27235"/>
                    <a:pt x="74439" y="27057"/>
                    <a:pt x="74371" y="26877"/>
                  </a:cubicBezTo>
                  <a:cubicBezTo>
                    <a:pt x="67960" y="6728"/>
                    <a:pt x="46499" y="-4401"/>
                    <a:pt x="26403" y="2016"/>
                  </a:cubicBezTo>
                  <a:cubicBezTo>
                    <a:pt x="6374" y="8644"/>
                    <a:pt x="-4584" y="30223"/>
                    <a:pt x="1850" y="50369"/>
                  </a:cubicBezTo>
                  <a:close/>
                </a:path>
              </a:pathLst>
            </a:custGeom>
            <a:solidFill>
              <a:srgbClr val="C5A57E">
                <a:alpha val="9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5" name="Google Shape;3445;p20"/>
            <p:cNvSpPr/>
            <p:nvPr/>
          </p:nvSpPr>
          <p:spPr>
            <a:xfrm rot="10800000" flipH="1">
              <a:off x="2265069" y="917375"/>
              <a:ext cx="73837" cy="73979"/>
            </a:xfrm>
            <a:custGeom>
              <a:avLst/>
              <a:gdLst/>
              <a:ahLst/>
              <a:cxnLst/>
              <a:rect l="l" t="t" r="r" b="b"/>
              <a:pathLst>
                <a:path w="47946" h="48038" extrusionOk="0">
                  <a:moveTo>
                    <a:pt x="1403" y="31581"/>
                  </a:moveTo>
                  <a:cubicBezTo>
                    <a:pt x="5426" y="44171"/>
                    <a:pt x="18862" y="51128"/>
                    <a:pt x="31411" y="47091"/>
                  </a:cubicBezTo>
                  <a:cubicBezTo>
                    <a:pt x="43869" y="42962"/>
                    <a:pt x="50758" y="29574"/>
                    <a:pt x="46870" y="16984"/>
                  </a:cubicBezTo>
                  <a:cubicBezTo>
                    <a:pt x="43551" y="4827"/>
                    <a:pt x="31047" y="-2312"/>
                    <a:pt x="18931" y="1018"/>
                  </a:cubicBezTo>
                  <a:cubicBezTo>
                    <a:pt x="18226" y="1223"/>
                    <a:pt x="17544" y="1451"/>
                    <a:pt x="16862" y="1702"/>
                  </a:cubicBezTo>
                  <a:cubicBezTo>
                    <a:pt x="4744" y="4963"/>
                    <a:pt x="-2462" y="17463"/>
                    <a:pt x="789" y="29642"/>
                  </a:cubicBezTo>
                  <a:cubicBezTo>
                    <a:pt x="971" y="30304"/>
                    <a:pt x="1175" y="30942"/>
                    <a:pt x="1403" y="31581"/>
                  </a:cubicBezTo>
                  <a:close/>
                </a:path>
              </a:pathLst>
            </a:custGeom>
            <a:solidFill>
              <a:srgbClr val="E2D8BD">
                <a:alpha val="7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6" name="Google Shape;3446;p20"/>
            <p:cNvSpPr/>
            <p:nvPr/>
          </p:nvSpPr>
          <p:spPr>
            <a:xfrm rot="10800000" flipH="1">
              <a:off x="557536" y="2452375"/>
              <a:ext cx="286802" cy="287792"/>
            </a:xfrm>
            <a:custGeom>
              <a:avLst/>
              <a:gdLst/>
              <a:ahLst/>
              <a:cxnLst/>
              <a:rect l="l" t="t" r="r" b="b"/>
              <a:pathLst>
                <a:path w="186235" h="186878" extrusionOk="0">
                  <a:moveTo>
                    <a:pt x="268" y="100605"/>
                  </a:moveTo>
                  <a:cubicBezTo>
                    <a:pt x="4019" y="151988"/>
                    <a:pt x="48577" y="190589"/>
                    <a:pt x="99797" y="186825"/>
                  </a:cubicBezTo>
                  <a:cubicBezTo>
                    <a:pt x="99819" y="186823"/>
                    <a:pt x="99819" y="186823"/>
                    <a:pt x="99842" y="186821"/>
                  </a:cubicBezTo>
                  <a:cubicBezTo>
                    <a:pt x="151129" y="182932"/>
                    <a:pt x="189663" y="138175"/>
                    <a:pt x="186003" y="86691"/>
                  </a:cubicBezTo>
                  <a:cubicBezTo>
                    <a:pt x="182138" y="35190"/>
                    <a:pt x="137376" y="-3411"/>
                    <a:pt x="86043" y="468"/>
                  </a:cubicBezTo>
                  <a:cubicBezTo>
                    <a:pt x="86020" y="471"/>
                    <a:pt x="85997" y="473"/>
                    <a:pt x="85974" y="475"/>
                  </a:cubicBezTo>
                  <a:cubicBezTo>
                    <a:pt x="34801" y="4480"/>
                    <a:pt x="-3528" y="49244"/>
                    <a:pt x="268" y="100605"/>
                  </a:cubicBezTo>
                  <a:close/>
                </a:path>
              </a:pathLst>
            </a:custGeom>
            <a:solidFill>
              <a:srgbClr val="D7CA91">
                <a:alpha val="9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7" name="Google Shape;3447;p20"/>
            <p:cNvSpPr/>
            <p:nvPr/>
          </p:nvSpPr>
          <p:spPr>
            <a:xfrm rot="10800000" flipH="1">
              <a:off x="402805" y="1848173"/>
              <a:ext cx="174351" cy="174922"/>
            </a:xfrm>
            <a:custGeom>
              <a:avLst/>
              <a:gdLst/>
              <a:ahLst/>
              <a:cxnLst/>
              <a:rect l="l" t="t" r="r" b="b"/>
              <a:pathLst>
                <a:path w="113215" h="113586" extrusionOk="0">
                  <a:moveTo>
                    <a:pt x="9" y="56767"/>
                  </a:moveTo>
                  <a:cubicBezTo>
                    <a:pt x="-105" y="88133"/>
                    <a:pt x="25130" y="113661"/>
                    <a:pt x="56389" y="113786"/>
                  </a:cubicBezTo>
                  <a:cubicBezTo>
                    <a:pt x="87648" y="113912"/>
                    <a:pt x="113087" y="88585"/>
                    <a:pt x="113223" y="57219"/>
                  </a:cubicBezTo>
                  <a:cubicBezTo>
                    <a:pt x="113337" y="25855"/>
                    <a:pt x="88102" y="325"/>
                    <a:pt x="56843" y="200"/>
                  </a:cubicBezTo>
                  <a:cubicBezTo>
                    <a:pt x="56616" y="200"/>
                    <a:pt x="56389" y="200"/>
                    <a:pt x="56161" y="202"/>
                  </a:cubicBezTo>
                  <a:cubicBezTo>
                    <a:pt x="25107" y="328"/>
                    <a:pt x="9" y="25615"/>
                    <a:pt x="9" y="56767"/>
                  </a:cubicBezTo>
                  <a:close/>
                </a:path>
              </a:pathLst>
            </a:custGeom>
            <a:solidFill>
              <a:srgbClr val="D1BC94">
                <a:alpha val="8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8" name="Google Shape;3448;p20"/>
            <p:cNvSpPr/>
            <p:nvPr/>
          </p:nvSpPr>
          <p:spPr>
            <a:xfrm rot="10800000" flipH="1">
              <a:off x="466638" y="1372058"/>
              <a:ext cx="22470" cy="22553"/>
            </a:xfrm>
            <a:custGeom>
              <a:avLst/>
              <a:gdLst/>
              <a:ahLst/>
              <a:cxnLst/>
              <a:rect l="l" t="t" r="r" b="b"/>
              <a:pathLst>
                <a:path w="14591" h="14645" extrusionOk="0">
                  <a:moveTo>
                    <a:pt x="371" y="9803"/>
                  </a:moveTo>
                  <a:cubicBezTo>
                    <a:pt x="1621" y="13644"/>
                    <a:pt x="5759" y="15738"/>
                    <a:pt x="9578" y="14479"/>
                  </a:cubicBezTo>
                  <a:cubicBezTo>
                    <a:pt x="13397" y="13220"/>
                    <a:pt x="15489" y="9083"/>
                    <a:pt x="14238" y="5242"/>
                  </a:cubicBezTo>
                  <a:cubicBezTo>
                    <a:pt x="12988" y="1401"/>
                    <a:pt x="8850" y="-693"/>
                    <a:pt x="5031" y="566"/>
                  </a:cubicBezTo>
                  <a:cubicBezTo>
                    <a:pt x="1212" y="1825"/>
                    <a:pt x="-879" y="5962"/>
                    <a:pt x="371" y="9803"/>
                  </a:cubicBezTo>
                  <a:close/>
                </a:path>
              </a:pathLst>
            </a:custGeom>
            <a:solidFill>
              <a:srgbClr val="C5A57E">
                <a:alpha val="9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9" name="Google Shape;3449;p20"/>
            <p:cNvSpPr/>
            <p:nvPr/>
          </p:nvSpPr>
          <p:spPr>
            <a:xfrm rot="10800000" flipH="1">
              <a:off x="95796" y="1345847"/>
              <a:ext cx="47618" cy="47782"/>
            </a:xfrm>
            <a:custGeom>
              <a:avLst/>
              <a:gdLst/>
              <a:ahLst/>
              <a:cxnLst/>
              <a:rect l="l" t="t" r="r" b="b"/>
              <a:pathLst>
                <a:path w="30921" h="31027" extrusionOk="0">
                  <a:moveTo>
                    <a:pt x="714" y="20342"/>
                  </a:moveTo>
                  <a:cubicBezTo>
                    <a:pt x="3260" y="28516"/>
                    <a:pt x="11944" y="33073"/>
                    <a:pt x="20083" y="30516"/>
                  </a:cubicBezTo>
                  <a:cubicBezTo>
                    <a:pt x="28222" y="27960"/>
                    <a:pt x="32769" y="19260"/>
                    <a:pt x="30222" y="11086"/>
                  </a:cubicBezTo>
                  <a:cubicBezTo>
                    <a:pt x="27676" y="2909"/>
                    <a:pt x="19015" y="-1646"/>
                    <a:pt x="10854" y="911"/>
                  </a:cubicBezTo>
                  <a:cubicBezTo>
                    <a:pt x="10808" y="925"/>
                    <a:pt x="10762" y="938"/>
                    <a:pt x="10717" y="954"/>
                  </a:cubicBezTo>
                  <a:cubicBezTo>
                    <a:pt x="2646" y="3570"/>
                    <a:pt x="-1809" y="12219"/>
                    <a:pt x="714" y="20342"/>
                  </a:cubicBezTo>
                  <a:close/>
                </a:path>
              </a:pathLst>
            </a:custGeom>
            <a:solidFill>
              <a:srgbClr val="E9E0D4">
                <a:alpha val="7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0" name="Google Shape;3450;p20"/>
            <p:cNvSpPr/>
            <p:nvPr/>
          </p:nvSpPr>
          <p:spPr>
            <a:xfrm rot="10800000" flipH="1">
              <a:off x="608399" y="5010963"/>
              <a:ext cx="25077" cy="25074"/>
            </a:xfrm>
            <a:custGeom>
              <a:avLst/>
              <a:gdLst/>
              <a:ahLst/>
              <a:cxnLst/>
              <a:rect l="l" t="t" r="r" b="b"/>
              <a:pathLst>
                <a:path w="16284" h="16282" extrusionOk="0">
                  <a:moveTo>
                    <a:pt x="455" y="10908"/>
                  </a:moveTo>
                  <a:cubicBezTo>
                    <a:pt x="1955" y="15084"/>
                    <a:pt x="6434" y="17379"/>
                    <a:pt x="10685" y="16154"/>
                  </a:cubicBezTo>
                  <a:cubicBezTo>
                    <a:pt x="14936" y="14742"/>
                    <a:pt x="17255" y="10169"/>
                    <a:pt x="15913" y="5890"/>
                  </a:cubicBezTo>
                  <a:cubicBezTo>
                    <a:pt x="14640" y="1668"/>
                    <a:pt x="10207" y="-729"/>
                    <a:pt x="6002" y="539"/>
                  </a:cubicBezTo>
                  <a:cubicBezTo>
                    <a:pt x="5888" y="573"/>
                    <a:pt x="5797" y="608"/>
                    <a:pt x="5683" y="644"/>
                  </a:cubicBezTo>
                  <a:cubicBezTo>
                    <a:pt x="1478" y="1912"/>
                    <a:pt x="-909" y="6362"/>
                    <a:pt x="341" y="10586"/>
                  </a:cubicBezTo>
                  <a:cubicBezTo>
                    <a:pt x="386" y="10693"/>
                    <a:pt x="409" y="10801"/>
                    <a:pt x="455" y="10908"/>
                  </a:cubicBezTo>
                  <a:close/>
                </a:path>
              </a:pathLst>
            </a:custGeom>
            <a:solidFill>
              <a:srgbClr val="C5A57E">
                <a:alpha val="7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1" name="Google Shape;3451;p20"/>
            <p:cNvSpPr/>
            <p:nvPr/>
          </p:nvSpPr>
          <p:spPr>
            <a:xfrm rot="10800000" flipH="1">
              <a:off x="209837" y="4561510"/>
              <a:ext cx="39272" cy="39353"/>
            </a:xfrm>
            <a:custGeom>
              <a:avLst/>
              <a:gdLst/>
              <a:ahLst/>
              <a:cxnLst/>
              <a:rect l="l" t="t" r="r" b="b"/>
              <a:pathLst>
                <a:path w="25501" h="25554" extrusionOk="0">
                  <a:moveTo>
                    <a:pt x="597" y="16822"/>
                  </a:moveTo>
                  <a:cubicBezTo>
                    <a:pt x="2598" y="23457"/>
                    <a:pt x="9554" y="27216"/>
                    <a:pt x="16170" y="25218"/>
                  </a:cubicBezTo>
                  <a:cubicBezTo>
                    <a:pt x="16374" y="25161"/>
                    <a:pt x="16556" y="25100"/>
                    <a:pt x="16738" y="25033"/>
                  </a:cubicBezTo>
                  <a:cubicBezTo>
                    <a:pt x="23353" y="22858"/>
                    <a:pt x="27013" y="15739"/>
                    <a:pt x="24922" y="9068"/>
                  </a:cubicBezTo>
                  <a:cubicBezTo>
                    <a:pt x="22762" y="2353"/>
                    <a:pt x="15601" y="-1342"/>
                    <a:pt x="8918" y="815"/>
                  </a:cubicBezTo>
                  <a:cubicBezTo>
                    <a:pt x="8872" y="829"/>
                    <a:pt x="8827" y="843"/>
                    <a:pt x="8781" y="857"/>
                  </a:cubicBezTo>
                  <a:cubicBezTo>
                    <a:pt x="2166" y="3032"/>
                    <a:pt x="-1495" y="10151"/>
                    <a:pt x="597" y="16822"/>
                  </a:cubicBezTo>
                  <a:close/>
                </a:path>
              </a:pathLst>
            </a:custGeom>
            <a:solidFill>
              <a:srgbClr val="D7CA91">
                <a:alpha val="7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2" name="Google Shape;3452;p20"/>
            <p:cNvSpPr/>
            <p:nvPr/>
          </p:nvSpPr>
          <p:spPr>
            <a:xfrm rot="10800000" flipH="1">
              <a:off x="604180" y="2914539"/>
              <a:ext cx="141789" cy="144363"/>
            </a:xfrm>
            <a:custGeom>
              <a:avLst/>
              <a:gdLst/>
              <a:ahLst/>
              <a:cxnLst/>
              <a:rect l="l" t="t" r="r" b="b"/>
              <a:pathLst>
                <a:path w="92071" h="93742" extrusionOk="0">
                  <a:moveTo>
                    <a:pt x="5911" y="12317"/>
                  </a:moveTo>
                  <a:lnTo>
                    <a:pt x="37511" y="21212"/>
                  </a:lnTo>
                  <a:lnTo>
                    <a:pt x="62746" y="0"/>
                  </a:lnTo>
                  <a:lnTo>
                    <a:pt x="64110" y="32844"/>
                  </a:lnTo>
                  <a:lnTo>
                    <a:pt x="92072" y="50407"/>
                  </a:lnTo>
                  <a:lnTo>
                    <a:pt x="61154" y="61811"/>
                  </a:lnTo>
                  <a:lnTo>
                    <a:pt x="53197" y="93743"/>
                  </a:lnTo>
                  <a:lnTo>
                    <a:pt x="32737" y="67970"/>
                  </a:lnTo>
                  <a:lnTo>
                    <a:pt x="0" y="70250"/>
                  </a:lnTo>
                  <a:lnTo>
                    <a:pt x="18187" y="42652"/>
                  </a:lnTo>
                  <a:lnTo>
                    <a:pt x="5911" y="12317"/>
                  </a:lnTo>
                  <a:close/>
                </a:path>
              </a:pathLst>
            </a:custGeom>
            <a:solidFill>
              <a:srgbClr val="FFFFFF">
                <a:alpha val="8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3" name="Google Shape;3453;p20"/>
            <p:cNvSpPr/>
            <p:nvPr/>
          </p:nvSpPr>
          <p:spPr>
            <a:xfrm rot="10800000" flipH="1">
              <a:off x="3159973" y="218565"/>
              <a:ext cx="233516" cy="224449"/>
            </a:xfrm>
            <a:custGeom>
              <a:avLst/>
              <a:gdLst/>
              <a:ahLst/>
              <a:cxnLst/>
              <a:rect l="l" t="t" r="r" b="b"/>
              <a:pathLst>
                <a:path w="151634" h="145746" extrusionOk="0">
                  <a:moveTo>
                    <a:pt x="25689" y="142325"/>
                  </a:moveTo>
                  <a:lnTo>
                    <a:pt x="36601" y="90550"/>
                  </a:lnTo>
                  <a:lnTo>
                    <a:pt x="0" y="52231"/>
                  </a:lnTo>
                  <a:lnTo>
                    <a:pt x="52743" y="46529"/>
                  </a:lnTo>
                  <a:lnTo>
                    <a:pt x="77977" y="0"/>
                  </a:lnTo>
                  <a:lnTo>
                    <a:pt x="99574" y="48354"/>
                  </a:lnTo>
                  <a:lnTo>
                    <a:pt x="151635" y="57934"/>
                  </a:lnTo>
                  <a:lnTo>
                    <a:pt x="112305" y="93515"/>
                  </a:lnTo>
                  <a:lnTo>
                    <a:pt x="119125" y="145746"/>
                  </a:lnTo>
                  <a:lnTo>
                    <a:pt x="73430" y="119517"/>
                  </a:lnTo>
                  <a:lnTo>
                    <a:pt x="25689" y="142325"/>
                  </a:lnTo>
                  <a:close/>
                </a:path>
              </a:pathLst>
            </a:custGeom>
            <a:solidFill>
              <a:srgbClr val="FFFFFF">
                <a:alpha val="6391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4" name="Google Shape;3454;p20"/>
            <p:cNvSpPr/>
            <p:nvPr/>
          </p:nvSpPr>
          <p:spPr>
            <a:xfrm rot="10800000" flipH="1">
              <a:off x="1150482" y="1289687"/>
              <a:ext cx="237368" cy="244470"/>
            </a:xfrm>
            <a:custGeom>
              <a:avLst/>
              <a:gdLst/>
              <a:ahLst/>
              <a:cxnLst/>
              <a:rect l="l" t="t" r="r" b="b"/>
              <a:pathLst>
                <a:path w="154135" h="158747" extrusionOk="0">
                  <a:moveTo>
                    <a:pt x="52970" y="158747"/>
                  </a:moveTo>
                  <a:lnTo>
                    <a:pt x="48196" y="103551"/>
                  </a:lnTo>
                  <a:lnTo>
                    <a:pt x="0" y="75952"/>
                  </a:lnTo>
                  <a:lnTo>
                    <a:pt x="51151" y="54284"/>
                  </a:lnTo>
                  <a:lnTo>
                    <a:pt x="62518" y="0"/>
                  </a:lnTo>
                  <a:lnTo>
                    <a:pt x="98892" y="41968"/>
                  </a:lnTo>
                  <a:lnTo>
                    <a:pt x="154135" y="35809"/>
                  </a:lnTo>
                  <a:lnTo>
                    <a:pt x="125491" y="83479"/>
                  </a:lnTo>
                  <a:lnTo>
                    <a:pt x="148225" y="134114"/>
                  </a:lnTo>
                  <a:lnTo>
                    <a:pt x="94118" y="121569"/>
                  </a:lnTo>
                  <a:lnTo>
                    <a:pt x="52970" y="158747"/>
                  </a:lnTo>
                  <a:close/>
                </a:path>
              </a:pathLst>
            </a:custGeom>
            <a:solidFill>
              <a:srgbClr val="FFFFFF">
                <a:alpha val="9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5" name="Google Shape;3455;p20"/>
            <p:cNvSpPr/>
            <p:nvPr/>
          </p:nvSpPr>
          <p:spPr>
            <a:xfrm rot="10800000" flipH="1">
              <a:off x="2161021" y="363227"/>
              <a:ext cx="186603" cy="179489"/>
            </a:xfrm>
            <a:custGeom>
              <a:avLst/>
              <a:gdLst/>
              <a:ahLst/>
              <a:cxnLst/>
              <a:rect l="l" t="t" r="r" b="b"/>
              <a:pathLst>
                <a:path w="121171" h="116551" extrusionOk="0">
                  <a:moveTo>
                    <a:pt x="59335" y="116551"/>
                  </a:moveTo>
                  <a:lnTo>
                    <a:pt x="41603" y="78005"/>
                  </a:lnTo>
                  <a:lnTo>
                    <a:pt x="0" y="70934"/>
                  </a:lnTo>
                  <a:lnTo>
                    <a:pt x="31145" y="41968"/>
                  </a:lnTo>
                  <a:lnTo>
                    <a:pt x="25235" y="0"/>
                  </a:lnTo>
                  <a:lnTo>
                    <a:pt x="62063" y="20756"/>
                  </a:lnTo>
                  <a:lnTo>
                    <a:pt x="100029" y="1825"/>
                  </a:lnTo>
                  <a:lnTo>
                    <a:pt x="91844" y="43564"/>
                  </a:lnTo>
                  <a:lnTo>
                    <a:pt x="121171" y="73900"/>
                  </a:lnTo>
                  <a:lnTo>
                    <a:pt x="79114" y="78918"/>
                  </a:lnTo>
                  <a:lnTo>
                    <a:pt x="59335" y="116551"/>
                  </a:lnTo>
                  <a:close/>
                </a:path>
              </a:pathLst>
            </a:custGeom>
            <a:solidFill>
              <a:srgbClr val="FFFFFF">
                <a:alpha val="878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6" name="Google Shape;3456;p20"/>
            <p:cNvSpPr/>
            <p:nvPr/>
          </p:nvSpPr>
          <p:spPr>
            <a:xfrm rot="10800000" flipH="1">
              <a:off x="3093750" y="632320"/>
              <a:ext cx="17504" cy="14401"/>
            </a:xfrm>
            <a:custGeom>
              <a:avLst/>
              <a:gdLst/>
              <a:ahLst/>
              <a:cxnLst/>
              <a:rect l="l" t="t" r="r" b="b"/>
              <a:pathLst>
                <a:path w="11366" h="9351" extrusionOk="0">
                  <a:moveTo>
                    <a:pt x="8867" y="3649"/>
                  </a:moveTo>
                  <a:lnTo>
                    <a:pt x="0" y="0"/>
                  </a:lnTo>
                  <a:lnTo>
                    <a:pt x="5683" y="8667"/>
                  </a:lnTo>
                  <a:lnTo>
                    <a:pt x="10230" y="9352"/>
                  </a:lnTo>
                  <a:lnTo>
                    <a:pt x="10685" y="9352"/>
                  </a:lnTo>
                  <a:lnTo>
                    <a:pt x="11140" y="9352"/>
                  </a:lnTo>
                  <a:lnTo>
                    <a:pt x="11367" y="9352"/>
                  </a:lnTo>
                  <a:lnTo>
                    <a:pt x="10685" y="7983"/>
                  </a:lnTo>
                  <a:lnTo>
                    <a:pt x="8867" y="3649"/>
                  </a:lnTo>
                  <a:close/>
                </a:path>
              </a:pathLst>
            </a:custGeom>
            <a:solidFill>
              <a:srgbClr val="FFFFFF">
                <a:alpha val="8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7" name="Google Shape;3457;p20"/>
            <p:cNvSpPr/>
            <p:nvPr/>
          </p:nvSpPr>
          <p:spPr>
            <a:xfrm rot="10800000" flipH="1">
              <a:off x="1328691" y="1868822"/>
              <a:ext cx="122884" cy="118371"/>
            </a:xfrm>
            <a:custGeom>
              <a:avLst/>
              <a:gdLst/>
              <a:ahLst/>
              <a:cxnLst/>
              <a:rect l="l" t="t" r="r" b="b"/>
              <a:pathLst>
                <a:path w="79795" h="76864" extrusionOk="0">
                  <a:moveTo>
                    <a:pt x="41375" y="76865"/>
                  </a:moveTo>
                  <a:lnTo>
                    <a:pt x="27735" y="52688"/>
                  </a:lnTo>
                  <a:lnTo>
                    <a:pt x="0" y="49951"/>
                  </a:lnTo>
                  <a:lnTo>
                    <a:pt x="19096" y="29651"/>
                  </a:lnTo>
                  <a:lnTo>
                    <a:pt x="12958" y="2509"/>
                  </a:lnTo>
                  <a:lnTo>
                    <a:pt x="38193" y="14141"/>
                  </a:lnTo>
                  <a:lnTo>
                    <a:pt x="62290" y="0"/>
                  </a:lnTo>
                  <a:lnTo>
                    <a:pt x="58880" y="27598"/>
                  </a:lnTo>
                  <a:lnTo>
                    <a:pt x="79796" y="46073"/>
                  </a:lnTo>
                  <a:lnTo>
                    <a:pt x="52288" y="51319"/>
                  </a:lnTo>
                  <a:lnTo>
                    <a:pt x="41375" y="76865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8" name="Google Shape;3458;p20"/>
            <p:cNvSpPr/>
            <p:nvPr/>
          </p:nvSpPr>
          <p:spPr>
            <a:xfrm rot="10800000" flipH="1">
              <a:off x="1591096" y="1349976"/>
              <a:ext cx="59167" cy="59361"/>
            </a:xfrm>
            <a:custGeom>
              <a:avLst/>
              <a:gdLst/>
              <a:ahLst/>
              <a:cxnLst/>
              <a:rect l="l" t="t" r="r" b="b"/>
              <a:pathLst>
                <a:path w="38420" h="38546" extrusionOk="0">
                  <a:moveTo>
                    <a:pt x="35010" y="4105"/>
                  </a:moveTo>
                  <a:lnTo>
                    <a:pt x="30464" y="16878"/>
                  </a:lnTo>
                  <a:lnTo>
                    <a:pt x="38420" y="28054"/>
                  </a:lnTo>
                  <a:lnTo>
                    <a:pt x="24780" y="27598"/>
                  </a:lnTo>
                  <a:lnTo>
                    <a:pt x="16596" y="38546"/>
                  </a:lnTo>
                  <a:lnTo>
                    <a:pt x="12731" y="25545"/>
                  </a:lnTo>
                  <a:lnTo>
                    <a:pt x="0" y="21212"/>
                  </a:lnTo>
                  <a:lnTo>
                    <a:pt x="11140" y="13457"/>
                  </a:lnTo>
                  <a:lnTo>
                    <a:pt x="11140" y="0"/>
                  </a:lnTo>
                  <a:lnTo>
                    <a:pt x="22052" y="8211"/>
                  </a:lnTo>
                  <a:lnTo>
                    <a:pt x="35010" y="4105"/>
                  </a:lnTo>
                  <a:close/>
                </a:path>
              </a:pathLst>
            </a:custGeom>
            <a:solidFill>
              <a:srgbClr val="FFFFFF">
                <a:alpha val="4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9" name="Google Shape;3459;p20"/>
            <p:cNvSpPr/>
            <p:nvPr/>
          </p:nvSpPr>
          <p:spPr>
            <a:xfrm rot="10800000" flipH="1">
              <a:off x="2882367" y="899668"/>
              <a:ext cx="64059" cy="85704"/>
            </a:xfrm>
            <a:custGeom>
              <a:avLst/>
              <a:gdLst/>
              <a:ahLst/>
              <a:cxnLst/>
              <a:rect l="l" t="t" r="r" b="b"/>
              <a:pathLst>
                <a:path w="41597" h="55652" extrusionOk="0">
                  <a:moveTo>
                    <a:pt x="18349" y="200"/>
                  </a:moveTo>
                  <a:cubicBezTo>
                    <a:pt x="18235" y="569"/>
                    <a:pt x="18235" y="971"/>
                    <a:pt x="18349" y="1340"/>
                  </a:cubicBezTo>
                  <a:lnTo>
                    <a:pt x="18349" y="5218"/>
                  </a:lnTo>
                  <a:lnTo>
                    <a:pt x="18349" y="5218"/>
                  </a:lnTo>
                  <a:cubicBezTo>
                    <a:pt x="17849" y="4650"/>
                    <a:pt x="16985" y="4597"/>
                    <a:pt x="16417" y="5097"/>
                  </a:cubicBezTo>
                  <a:cubicBezTo>
                    <a:pt x="16371" y="5133"/>
                    <a:pt x="16349" y="5174"/>
                    <a:pt x="16303" y="5218"/>
                  </a:cubicBezTo>
                  <a:lnTo>
                    <a:pt x="16303" y="5218"/>
                  </a:lnTo>
                  <a:lnTo>
                    <a:pt x="16303" y="5218"/>
                  </a:lnTo>
                  <a:lnTo>
                    <a:pt x="16303" y="5218"/>
                  </a:lnTo>
                  <a:lnTo>
                    <a:pt x="19486" y="7955"/>
                  </a:lnTo>
                  <a:lnTo>
                    <a:pt x="19486" y="11376"/>
                  </a:lnTo>
                  <a:lnTo>
                    <a:pt x="16758" y="9095"/>
                  </a:lnTo>
                  <a:cubicBezTo>
                    <a:pt x="16258" y="8527"/>
                    <a:pt x="15394" y="8475"/>
                    <a:pt x="14825" y="8974"/>
                  </a:cubicBezTo>
                  <a:cubicBezTo>
                    <a:pt x="14780" y="9011"/>
                    <a:pt x="14757" y="9052"/>
                    <a:pt x="14712" y="9095"/>
                  </a:cubicBezTo>
                  <a:cubicBezTo>
                    <a:pt x="14552" y="9458"/>
                    <a:pt x="14552" y="9873"/>
                    <a:pt x="14712" y="10236"/>
                  </a:cubicBezTo>
                  <a:lnTo>
                    <a:pt x="14712" y="10236"/>
                  </a:lnTo>
                  <a:lnTo>
                    <a:pt x="14712" y="10236"/>
                  </a:lnTo>
                  <a:lnTo>
                    <a:pt x="19713" y="14569"/>
                  </a:lnTo>
                  <a:lnTo>
                    <a:pt x="19713" y="17762"/>
                  </a:lnTo>
                  <a:lnTo>
                    <a:pt x="16985" y="15482"/>
                  </a:lnTo>
                  <a:lnTo>
                    <a:pt x="16985" y="13429"/>
                  </a:lnTo>
                  <a:cubicBezTo>
                    <a:pt x="16985" y="13429"/>
                    <a:pt x="16985" y="13429"/>
                    <a:pt x="16985" y="13429"/>
                  </a:cubicBezTo>
                  <a:lnTo>
                    <a:pt x="15621" y="13429"/>
                  </a:lnTo>
                  <a:lnTo>
                    <a:pt x="15621" y="13429"/>
                  </a:lnTo>
                  <a:cubicBezTo>
                    <a:pt x="15189" y="13223"/>
                    <a:pt x="14689" y="13223"/>
                    <a:pt x="14257" y="13429"/>
                  </a:cubicBezTo>
                  <a:lnTo>
                    <a:pt x="14257" y="13429"/>
                  </a:lnTo>
                  <a:cubicBezTo>
                    <a:pt x="14053" y="13940"/>
                    <a:pt x="14053" y="14514"/>
                    <a:pt x="14257" y="15025"/>
                  </a:cubicBezTo>
                  <a:lnTo>
                    <a:pt x="14257" y="15025"/>
                  </a:lnTo>
                  <a:lnTo>
                    <a:pt x="16076" y="16622"/>
                  </a:lnTo>
                  <a:lnTo>
                    <a:pt x="17212" y="20727"/>
                  </a:lnTo>
                  <a:lnTo>
                    <a:pt x="13802" y="19131"/>
                  </a:lnTo>
                  <a:lnTo>
                    <a:pt x="11756" y="12973"/>
                  </a:lnTo>
                  <a:lnTo>
                    <a:pt x="11756" y="12973"/>
                  </a:lnTo>
                  <a:cubicBezTo>
                    <a:pt x="11233" y="12507"/>
                    <a:pt x="10461" y="12507"/>
                    <a:pt x="9938" y="12973"/>
                  </a:cubicBezTo>
                  <a:cubicBezTo>
                    <a:pt x="9938" y="12973"/>
                    <a:pt x="9938" y="12973"/>
                    <a:pt x="9938" y="14341"/>
                  </a:cubicBezTo>
                  <a:lnTo>
                    <a:pt x="9938" y="14341"/>
                  </a:lnTo>
                  <a:lnTo>
                    <a:pt x="11074" y="17534"/>
                  </a:lnTo>
                  <a:lnTo>
                    <a:pt x="7891" y="16166"/>
                  </a:lnTo>
                  <a:lnTo>
                    <a:pt x="7891" y="12516"/>
                  </a:lnTo>
                  <a:lnTo>
                    <a:pt x="7891" y="12516"/>
                  </a:lnTo>
                  <a:lnTo>
                    <a:pt x="7891" y="12516"/>
                  </a:lnTo>
                  <a:lnTo>
                    <a:pt x="6755" y="12516"/>
                  </a:lnTo>
                  <a:cubicBezTo>
                    <a:pt x="6096" y="12628"/>
                    <a:pt x="5618" y="13210"/>
                    <a:pt x="5618" y="13885"/>
                  </a:cubicBezTo>
                  <a:cubicBezTo>
                    <a:pt x="5618" y="13885"/>
                    <a:pt x="5618" y="13885"/>
                    <a:pt x="5618" y="13885"/>
                  </a:cubicBezTo>
                  <a:lnTo>
                    <a:pt x="5618" y="13885"/>
                  </a:lnTo>
                  <a:lnTo>
                    <a:pt x="2208" y="12288"/>
                  </a:lnTo>
                  <a:cubicBezTo>
                    <a:pt x="1708" y="11720"/>
                    <a:pt x="844" y="11668"/>
                    <a:pt x="276" y="12167"/>
                  </a:cubicBezTo>
                  <a:cubicBezTo>
                    <a:pt x="230" y="12204"/>
                    <a:pt x="208" y="12245"/>
                    <a:pt x="162" y="12288"/>
                  </a:cubicBezTo>
                  <a:lnTo>
                    <a:pt x="162" y="12288"/>
                  </a:lnTo>
                  <a:cubicBezTo>
                    <a:pt x="-43" y="12642"/>
                    <a:pt x="-43" y="13075"/>
                    <a:pt x="162" y="13429"/>
                  </a:cubicBezTo>
                  <a:lnTo>
                    <a:pt x="3800" y="15253"/>
                  </a:lnTo>
                  <a:lnTo>
                    <a:pt x="3800" y="15253"/>
                  </a:lnTo>
                  <a:cubicBezTo>
                    <a:pt x="3549" y="15757"/>
                    <a:pt x="3549" y="16346"/>
                    <a:pt x="3800" y="16850"/>
                  </a:cubicBezTo>
                  <a:lnTo>
                    <a:pt x="3800" y="16850"/>
                  </a:lnTo>
                  <a:cubicBezTo>
                    <a:pt x="3800" y="16850"/>
                    <a:pt x="3800" y="16850"/>
                    <a:pt x="3800" y="16850"/>
                  </a:cubicBezTo>
                  <a:lnTo>
                    <a:pt x="3800" y="16850"/>
                  </a:lnTo>
                  <a:lnTo>
                    <a:pt x="7437" y="15482"/>
                  </a:lnTo>
                  <a:lnTo>
                    <a:pt x="10620" y="17078"/>
                  </a:lnTo>
                  <a:lnTo>
                    <a:pt x="7209" y="18219"/>
                  </a:lnTo>
                  <a:cubicBezTo>
                    <a:pt x="6869" y="18695"/>
                    <a:pt x="6869" y="19338"/>
                    <a:pt x="7209" y="19815"/>
                  </a:cubicBezTo>
                  <a:lnTo>
                    <a:pt x="7209" y="19815"/>
                  </a:lnTo>
                  <a:cubicBezTo>
                    <a:pt x="7573" y="19936"/>
                    <a:pt x="7983" y="19936"/>
                    <a:pt x="8346" y="19815"/>
                  </a:cubicBezTo>
                  <a:lnTo>
                    <a:pt x="8346" y="19815"/>
                  </a:lnTo>
                  <a:lnTo>
                    <a:pt x="14484" y="17762"/>
                  </a:lnTo>
                  <a:lnTo>
                    <a:pt x="17440" y="19131"/>
                  </a:lnTo>
                  <a:lnTo>
                    <a:pt x="14257" y="20271"/>
                  </a:lnTo>
                  <a:lnTo>
                    <a:pt x="11984" y="20271"/>
                  </a:lnTo>
                  <a:cubicBezTo>
                    <a:pt x="11211" y="20276"/>
                    <a:pt x="10506" y="20718"/>
                    <a:pt x="10165" y="21412"/>
                  </a:cubicBezTo>
                  <a:lnTo>
                    <a:pt x="10165" y="21412"/>
                  </a:lnTo>
                  <a:cubicBezTo>
                    <a:pt x="10165" y="21412"/>
                    <a:pt x="10165" y="21412"/>
                    <a:pt x="10165" y="21412"/>
                  </a:cubicBezTo>
                  <a:cubicBezTo>
                    <a:pt x="10165" y="21412"/>
                    <a:pt x="10165" y="21412"/>
                    <a:pt x="10165" y="22780"/>
                  </a:cubicBezTo>
                  <a:lnTo>
                    <a:pt x="10165" y="22780"/>
                  </a:lnTo>
                  <a:cubicBezTo>
                    <a:pt x="10529" y="22922"/>
                    <a:pt x="10938" y="22922"/>
                    <a:pt x="11302" y="22780"/>
                  </a:cubicBezTo>
                  <a:lnTo>
                    <a:pt x="11302" y="22780"/>
                  </a:lnTo>
                  <a:lnTo>
                    <a:pt x="13575" y="22780"/>
                  </a:lnTo>
                  <a:lnTo>
                    <a:pt x="17667" y="23921"/>
                  </a:lnTo>
                  <a:lnTo>
                    <a:pt x="14712" y="25973"/>
                  </a:lnTo>
                  <a:lnTo>
                    <a:pt x="8346" y="24833"/>
                  </a:lnTo>
                  <a:lnTo>
                    <a:pt x="8346" y="24833"/>
                  </a:lnTo>
                  <a:cubicBezTo>
                    <a:pt x="8346" y="24833"/>
                    <a:pt x="8346" y="24833"/>
                    <a:pt x="8346" y="24833"/>
                  </a:cubicBezTo>
                  <a:lnTo>
                    <a:pt x="8346" y="24833"/>
                  </a:lnTo>
                  <a:lnTo>
                    <a:pt x="8346" y="24833"/>
                  </a:lnTo>
                  <a:cubicBezTo>
                    <a:pt x="8346" y="24833"/>
                    <a:pt x="8346" y="26201"/>
                    <a:pt x="9483" y="26201"/>
                  </a:cubicBezTo>
                  <a:lnTo>
                    <a:pt x="13121" y="26201"/>
                  </a:lnTo>
                  <a:lnTo>
                    <a:pt x="10165" y="28254"/>
                  </a:lnTo>
                  <a:lnTo>
                    <a:pt x="6528" y="28254"/>
                  </a:lnTo>
                  <a:lnTo>
                    <a:pt x="6528" y="28254"/>
                  </a:lnTo>
                  <a:cubicBezTo>
                    <a:pt x="6027" y="28008"/>
                    <a:pt x="5436" y="28008"/>
                    <a:pt x="4936" y="28254"/>
                  </a:cubicBezTo>
                  <a:lnTo>
                    <a:pt x="4936" y="28254"/>
                  </a:lnTo>
                  <a:cubicBezTo>
                    <a:pt x="4686" y="28679"/>
                    <a:pt x="4686" y="29199"/>
                    <a:pt x="4936" y="29623"/>
                  </a:cubicBezTo>
                  <a:lnTo>
                    <a:pt x="4936" y="29623"/>
                  </a:lnTo>
                  <a:lnTo>
                    <a:pt x="1754" y="31676"/>
                  </a:lnTo>
                  <a:cubicBezTo>
                    <a:pt x="1594" y="32118"/>
                    <a:pt x="1594" y="32602"/>
                    <a:pt x="1754" y="33044"/>
                  </a:cubicBezTo>
                  <a:lnTo>
                    <a:pt x="1754" y="33044"/>
                  </a:lnTo>
                  <a:cubicBezTo>
                    <a:pt x="2140" y="33548"/>
                    <a:pt x="2845" y="33651"/>
                    <a:pt x="3345" y="33272"/>
                  </a:cubicBezTo>
                  <a:cubicBezTo>
                    <a:pt x="3436" y="33208"/>
                    <a:pt x="3504" y="33131"/>
                    <a:pt x="3572" y="33044"/>
                  </a:cubicBezTo>
                  <a:lnTo>
                    <a:pt x="6982" y="30763"/>
                  </a:lnTo>
                  <a:lnTo>
                    <a:pt x="6982" y="44220"/>
                  </a:lnTo>
                  <a:lnTo>
                    <a:pt x="6982" y="44220"/>
                  </a:lnTo>
                  <a:cubicBezTo>
                    <a:pt x="6982" y="44895"/>
                    <a:pt x="7460" y="45477"/>
                    <a:pt x="8119" y="45589"/>
                  </a:cubicBezTo>
                  <a:lnTo>
                    <a:pt x="9483" y="45589"/>
                  </a:lnTo>
                  <a:lnTo>
                    <a:pt x="9483" y="45589"/>
                  </a:lnTo>
                  <a:lnTo>
                    <a:pt x="9483" y="41711"/>
                  </a:lnTo>
                  <a:lnTo>
                    <a:pt x="12211" y="39659"/>
                  </a:lnTo>
                  <a:lnTo>
                    <a:pt x="12211" y="43308"/>
                  </a:lnTo>
                  <a:lnTo>
                    <a:pt x="12211" y="43308"/>
                  </a:lnTo>
                  <a:cubicBezTo>
                    <a:pt x="12416" y="43965"/>
                    <a:pt x="12916" y="44478"/>
                    <a:pt x="13575" y="44676"/>
                  </a:cubicBezTo>
                  <a:lnTo>
                    <a:pt x="14939" y="44676"/>
                  </a:lnTo>
                  <a:lnTo>
                    <a:pt x="14939" y="44676"/>
                  </a:lnTo>
                  <a:lnTo>
                    <a:pt x="16076" y="38290"/>
                  </a:lnTo>
                  <a:lnTo>
                    <a:pt x="18804" y="36465"/>
                  </a:lnTo>
                  <a:lnTo>
                    <a:pt x="18804" y="39887"/>
                  </a:lnTo>
                  <a:lnTo>
                    <a:pt x="17440" y="41483"/>
                  </a:lnTo>
                  <a:cubicBezTo>
                    <a:pt x="17440" y="41483"/>
                    <a:pt x="17440" y="41483"/>
                    <a:pt x="17440" y="41483"/>
                  </a:cubicBezTo>
                  <a:cubicBezTo>
                    <a:pt x="17440" y="41483"/>
                    <a:pt x="17440" y="41483"/>
                    <a:pt x="17440" y="41483"/>
                  </a:cubicBezTo>
                  <a:lnTo>
                    <a:pt x="17440" y="41483"/>
                  </a:lnTo>
                  <a:lnTo>
                    <a:pt x="18576" y="41483"/>
                  </a:lnTo>
                  <a:lnTo>
                    <a:pt x="18576" y="41483"/>
                  </a:lnTo>
                  <a:lnTo>
                    <a:pt x="19940" y="41483"/>
                  </a:lnTo>
                  <a:lnTo>
                    <a:pt x="19940" y="41483"/>
                  </a:lnTo>
                  <a:lnTo>
                    <a:pt x="19940" y="39202"/>
                  </a:lnTo>
                  <a:lnTo>
                    <a:pt x="22896" y="36009"/>
                  </a:lnTo>
                  <a:lnTo>
                    <a:pt x="22896" y="39659"/>
                  </a:lnTo>
                  <a:lnTo>
                    <a:pt x="18576" y="44676"/>
                  </a:lnTo>
                  <a:lnTo>
                    <a:pt x="18576" y="44676"/>
                  </a:lnTo>
                  <a:lnTo>
                    <a:pt x="18576" y="44676"/>
                  </a:lnTo>
                  <a:cubicBezTo>
                    <a:pt x="18576" y="44676"/>
                    <a:pt x="18576" y="44676"/>
                    <a:pt x="18576" y="45817"/>
                  </a:cubicBezTo>
                  <a:cubicBezTo>
                    <a:pt x="19077" y="46385"/>
                    <a:pt x="19940" y="46437"/>
                    <a:pt x="20509" y="45938"/>
                  </a:cubicBezTo>
                  <a:cubicBezTo>
                    <a:pt x="20554" y="45901"/>
                    <a:pt x="20577" y="45860"/>
                    <a:pt x="20623" y="45817"/>
                  </a:cubicBezTo>
                  <a:lnTo>
                    <a:pt x="22896" y="43080"/>
                  </a:lnTo>
                  <a:lnTo>
                    <a:pt x="22896" y="46729"/>
                  </a:lnTo>
                  <a:lnTo>
                    <a:pt x="20395" y="49466"/>
                  </a:lnTo>
                  <a:lnTo>
                    <a:pt x="20395" y="49466"/>
                  </a:lnTo>
                  <a:cubicBezTo>
                    <a:pt x="20395" y="49466"/>
                    <a:pt x="20395" y="49466"/>
                    <a:pt x="20395" y="50607"/>
                  </a:cubicBezTo>
                  <a:cubicBezTo>
                    <a:pt x="20895" y="51175"/>
                    <a:pt x="21759" y="51227"/>
                    <a:pt x="22328" y="50727"/>
                  </a:cubicBezTo>
                  <a:cubicBezTo>
                    <a:pt x="22373" y="50691"/>
                    <a:pt x="22396" y="50650"/>
                    <a:pt x="22441" y="50607"/>
                  </a:cubicBezTo>
                  <a:lnTo>
                    <a:pt x="22441" y="50607"/>
                  </a:lnTo>
                  <a:lnTo>
                    <a:pt x="22441" y="54484"/>
                  </a:lnTo>
                  <a:cubicBezTo>
                    <a:pt x="22441" y="55239"/>
                    <a:pt x="23055" y="55853"/>
                    <a:pt x="23805" y="55853"/>
                  </a:cubicBezTo>
                  <a:lnTo>
                    <a:pt x="23805" y="55853"/>
                  </a:lnTo>
                  <a:cubicBezTo>
                    <a:pt x="23919" y="55481"/>
                    <a:pt x="23919" y="55084"/>
                    <a:pt x="23805" y="54712"/>
                  </a:cubicBezTo>
                  <a:lnTo>
                    <a:pt x="23805" y="50835"/>
                  </a:lnTo>
                  <a:lnTo>
                    <a:pt x="23805" y="50835"/>
                  </a:lnTo>
                  <a:cubicBezTo>
                    <a:pt x="24305" y="51403"/>
                    <a:pt x="25169" y="51455"/>
                    <a:pt x="25738" y="50956"/>
                  </a:cubicBezTo>
                  <a:cubicBezTo>
                    <a:pt x="25783" y="50919"/>
                    <a:pt x="25806" y="50878"/>
                    <a:pt x="25851" y="50835"/>
                  </a:cubicBezTo>
                  <a:lnTo>
                    <a:pt x="25851" y="50835"/>
                  </a:lnTo>
                  <a:lnTo>
                    <a:pt x="25851" y="50835"/>
                  </a:lnTo>
                  <a:lnTo>
                    <a:pt x="22896" y="48326"/>
                  </a:lnTo>
                  <a:lnTo>
                    <a:pt x="22896" y="44220"/>
                  </a:lnTo>
                  <a:lnTo>
                    <a:pt x="25624" y="46501"/>
                  </a:lnTo>
                  <a:cubicBezTo>
                    <a:pt x="26124" y="47069"/>
                    <a:pt x="26988" y="47121"/>
                    <a:pt x="27556" y="46622"/>
                  </a:cubicBezTo>
                  <a:cubicBezTo>
                    <a:pt x="27602" y="46585"/>
                    <a:pt x="27625" y="46544"/>
                    <a:pt x="27670" y="46501"/>
                  </a:cubicBezTo>
                  <a:cubicBezTo>
                    <a:pt x="27670" y="46501"/>
                    <a:pt x="27670" y="46501"/>
                    <a:pt x="27670" y="45361"/>
                  </a:cubicBezTo>
                  <a:lnTo>
                    <a:pt x="27670" y="45361"/>
                  </a:lnTo>
                  <a:lnTo>
                    <a:pt x="27670" y="45361"/>
                  </a:lnTo>
                  <a:lnTo>
                    <a:pt x="22669" y="41027"/>
                  </a:lnTo>
                  <a:lnTo>
                    <a:pt x="22669" y="37834"/>
                  </a:lnTo>
                  <a:lnTo>
                    <a:pt x="25397" y="40115"/>
                  </a:lnTo>
                  <a:lnTo>
                    <a:pt x="25397" y="42167"/>
                  </a:lnTo>
                  <a:cubicBezTo>
                    <a:pt x="25738" y="42861"/>
                    <a:pt x="26442" y="43303"/>
                    <a:pt x="27215" y="43308"/>
                  </a:cubicBezTo>
                  <a:lnTo>
                    <a:pt x="27215" y="43308"/>
                  </a:lnTo>
                  <a:lnTo>
                    <a:pt x="27215" y="43308"/>
                  </a:lnTo>
                  <a:cubicBezTo>
                    <a:pt x="27215" y="43308"/>
                    <a:pt x="27215" y="43308"/>
                    <a:pt x="28579" y="43308"/>
                  </a:cubicBezTo>
                  <a:lnTo>
                    <a:pt x="28579" y="43308"/>
                  </a:lnTo>
                  <a:cubicBezTo>
                    <a:pt x="28920" y="42831"/>
                    <a:pt x="28920" y="42188"/>
                    <a:pt x="28579" y="41711"/>
                  </a:cubicBezTo>
                  <a:lnTo>
                    <a:pt x="28579" y="41711"/>
                  </a:lnTo>
                  <a:lnTo>
                    <a:pt x="26533" y="40115"/>
                  </a:lnTo>
                  <a:lnTo>
                    <a:pt x="25397" y="36009"/>
                  </a:lnTo>
                  <a:lnTo>
                    <a:pt x="28807" y="37606"/>
                  </a:lnTo>
                  <a:lnTo>
                    <a:pt x="30852" y="43536"/>
                  </a:lnTo>
                  <a:lnTo>
                    <a:pt x="30852" y="43536"/>
                  </a:lnTo>
                  <a:lnTo>
                    <a:pt x="30852" y="43536"/>
                  </a:lnTo>
                  <a:lnTo>
                    <a:pt x="30852" y="43536"/>
                  </a:lnTo>
                  <a:cubicBezTo>
                    <a:pt x="30852" y="43536"/>
                    <a:pt x="31990" y="43536"/>
                    <a:pt x="30852" y="42167"/>
                  </a:cubicBezTo>
                  <a:lnTo>
                    <a:pt x="30852" y="42167"/>
                  </a:lnTo>
                  <a:lnTo>
                    <a:pt x="29716" y="38974"/>
                  </a:lnTo>
                  <a:lnTo>
                    <a:pt x="32898" y="40343"/>
                  </a:lnTo>
                  <a:lnTo>
                    <a:pt x="34263" y="43992"/>
                  </a:lnTo>
                  <a:lnTo>
                    <a:pt x="34263" y="43992"/>
                  </a:lnTo>
                  <a:cubicBezTo>
                    <a:pt x="34263" y="43992"/>
                    <a:pt x="34263" y="43992"/>
                    <a:pt x="36082" y="43992"/>
                  </a:cubicBezTo>
                  <a:cubicBezTo>
                    <a:pt x="36286" y="43559"/>
                    <a:pt x="36286" y="43057"/>
                    <a:pt x="36082" y="42624"/>
                  </a:cubicBezTo>
                  <a:lnTo>
                    <a:pt x="36082" y="42624"/>
                  </a:lnTo>
                  <a:lnTo>
                    <a:pt x="36082" y="42624"/>
                  </a:lnTo>
                  <a:lnTo>
                    <a:pt x="39719" y="44220"/>
                  </a:lnTo>
                  <a:cubicBezTo>
                    <a:pt x="39719" y="44220"/>
                    <a:pt x="41083" y="44220"/>
                    <a:pt x="41537" y="44220"/>
                  </a:cubicBezTo>
                  <a:lnTo>
                    <a:pt x="41537" y="44220"/>
                  </a:lnTo>
                  <a:cubicBezTo>
                    <a:pt x="41628" y="43846"/>
                    <a:pt x="41628" y="43454"/>
                    <a:pt x="41537" y="43080"/>
                  </a:cubicBezTo>
                  <a:lnTo>
                    <a:pt x="37900" y="41255"/>
                  </a:lnTo>
                  <a:lnTo>
                    <a:pt x="39037" y="41255"/>
                  </a:lnTo>
                  <a:cubicBezTo>
                    <a:pt x="39333" y="40760"/>
                    <a:pt x="39333" y="40153"/>
                    <a:pt x="39037" y="39659"/>
                  </a:cubicBezTo>
                  <a:lnTo>
                    <a:pt x="39037" y="39659"/>
                  </a:lnTo>
                  <a:cubicBezTo>
                    <a:pt x="38696" y="39456"/>
                    <a:pt x="38241" y="39456"/>
                    <a:pt x="37900" y="39659"/>
                  </a:cubicBezTo>
                  <a:lnTo>
                    <a:pt x="37900" y="39659"/>
                  </a:lnTo>
                  <a:lnTo>
                    <a:pt x="34036" y="41027"/>
                  </a:lnTo>
                  <a:lnTo>
                    <a:pt x="30852" y="39430"/>
                  </a:lnTo>
                  <a:lnTo>
                    <a:pt x="34490" y="38290"/>
                  </a:lnTo>
                  <a:cubicBezTo>
                    <a:pt x="34740" y="37786"/>
                    <a:pt x="34740" y="37198"/>
                    <a:pt x="34490" y="36693"/>
                  </a:cubicBezTo>
                  <a:lnTo>
                    <a:pt x="34490" y="36693"/>
                  </a:lnTo>
                  <a:cubicBezTo>
                    <a:pt x="34490" y="36693"/>
                    <a:pt x="34490" y="36693"/>
                    <a:pt x="33354" y="35553"/>
                  </a:cubicBezTo>
                  <a:lnTo>
                    <a:pt x="33354" y="35553"/>
                  </a:lnTo>
                  <a:lnTo>
                    <a:pt x="27215" y="37606"/>
                  </a:lnTo>
                  <a:lnTo>
                    <a:pt x="24260" y="36237"/>
                  </a:lnTo>
                  <a:lnTo>
                    <a:pt x="27670" y="35097"/>
                  </a:lnTo>
                  <a:lnTo>
                    <a:pt x="29716" y="35097"/>
                  </a:lnTo>
                  <a:cubicBezTo>
                    <a:pt x="30262" y="35478"/>
                    <a:pt x="30989" y="35478"/>
                    <a:pt x="31534" y="35097"/>
                  </a:cubicBezTo>
                  <a:lnTo>
                    <a:pt x="31534" y="35097"/>
                  </a:lnTo>
                  <a:lnTo>
                    <a:pt x="31534" y="35097"/>
                  </a:lnTo>
                  <a:cubicBezTo>
                    <a:pt x="31534" y="35097"/>
                    <a:pt x="31534" y="35097"/>
                    <a:pt x="31534" y="33728"/>
                  </a:cubicBezTo>
                  <a:lnTo>
                    <a:pt x="31534" y="33728"/>
                  </a:lnTo>
                  <a:cubicBezTo>
                    <a:pt x="31171" y="33587"/>
                    <a:pt x="30762" y="33587"/>
                    <a:pt x="30398" y="33728"/>
                  </a:cubicBezTo>
                  <a:lnTo>
                    <a:pt x="30398" y="33728"/>
                  </a:lnTo>
                  <a:lnTo>
                    <a:pt x="27897" y="33728"/>
                  </a:lnTo>
                  <a:lnTo>
                    <a:pt x="23805" y="32588"/>
                  </a:lnTo>
                  <a:lnTo>
                    <a:pt x="26988" y="30535"/>
                  </a:lnTo>
                  <a:lnTo>
                    <a:pt x="33126" y="31676"/>
                  </a:lnTo>
                  <a:lnTo>
                    <a:pt x="33126" y="31676"/>
                  </a:lnTo>
                  <a:cubicBezTo>
                    <a:pt x="33126" y="31676"/>
                    <a:pt x="34490" y="31676"/>
                    <a:pt x="34718" y="30535"/>
                  </a:cubicBezTo>
                  <a:lnTo>
                    <a:pt x="34718" y="30535"/>
                  </a:lnTo>
                  <a:cubicBezTo>
                    <a:pt x="34718" y="29860"/>
                    <a:pt x="34240" y="29278"/>
                    <a:pt x="33581" y="29167"/>
                  </a:cubicBezTo>
                  <a:lnTo>
                    <a:pt x="29943" y="29167"/>
                  </a:lnTo>
                  <a:lnTo>
                    <a:pt x="32898" y="27114"/>
                  </a:lnTo>
                  <a:lnTo>
                    <a:pt x="36764" y="27114"/>
                  </a:lnTo>
                  <a:lnTo>
                    <a:pt x="36764" y="27114"/>
                  </a:lnTo>
                  <a:cubicBezTo>
                    <a:pt x="36764" y="27114"/>
                    <a:pt x="38355" y="27114"/>
                    <a:pt x="38355" y="25745"/>
                  </a:cubicBezTo>
                  <a:lnTo>
                    <a:pt x="38355" y="25745"/>
                  </a:lnTo>
                  <a:cubicBezTo>
                    <a:pt x="38150" y="25088"/>
                    <a:pt x="37650" y="24575"/>
                    <a:pt x="36991" y="24377"/>
                  </a:cubicBezTo>
                  <a:lnTo>
                    <a:pt x="36991" y="24377"/>
                  </a:lnTo>
                  <a:lnTo>
                    <a:pt x="40173" y="22324"/>
                  </a:lnTo>
                  <a:cubicBezTo>
                    <a:pt x="40333" y="21882"/>
                    <a:pt x="40333" y="21398"/>
                    <a:pt x="40173" y="20956"/>
                  </a:cubicBezTo>
                  <a:cubicBezTo>
                    <a:pt x="40173" y="20956"/>
                    <a:pt x="40173" y="20956"/>
                    <a:pt x="40173" y="20956"/>
                  </a:cubicBezTo>
                  <a:cubicBezTo>
                    <a:pt x="39582" y="20458"/>
                    <a:pt x="38719" y="20458"/>
                    <a:pt x="38127" y="20956"/>
                  </a:cubicBezTo>
                  <a:lnTo>
                    <a:pt x="34945" y="23236"/>
                  </a:lnTo>
                  <a:lnTo>
                    <a:pt x="34945" y="22096"/>
                  </a:lnTo>
                  <a:lnTo>
                    <a:pt x="34945" y="22096"/>
                  </a:lnTo>
                  <a:cubicBezTo>
                    <a:pt x="34945" y="22096"/>
                    <a:pt x="34945" y="20727"/>
                    <a:pt x="33581" y="20727"/>
                  </a:cubicBezTo>
                  <a:cubicBezTo>
                    <a:pt x="32216" y="20727"/>
                    <a:pt x="33581" y="20727"/>
                    <a:pt x="32216" y="20727"/>
                  </a:cubicBezTo>
                  <a:lnTo>
                    <a:pt x="32216" y="20727"/>
                  </a:lnTo>
                  <a:lnTo>
                    <a:pt x="32216" y="24605"/>
                  </a:lnTo>
                  <a:lnTo>
                    <a:pt x="29261" y="26658"/>
                  </a:lnTo>
                  <a:lnTo>
                    <a:pt x="29261" y="23008"/>
                  </a:lnTo>
                  <a:lnTo>
                    <a:pt x="29261" y="23008"/>
                  </a:lnTo>
                  <a:cubicBezTo>
                    <a:pt x="29261" y="22333"/>
                    <a:pt x="28784" y="21752"/>
                    <a:pt x="28125" y="21640"/>
                  </a:cubicBezTo>
                  <a:cubicBezTo>
                    <a:pt x="27625" y="21425"/>
                    <a:pt x="27034" y="21425"/>
                    <a:pt x="26533" y="21640"/>
                  </a:cubicBezTo>
                  <a:cubicBezTo>
                    <a:pt x="26533" y="21640"/>
                    <a:pt x="26533" y="21640"/>
                    <a:pt x="26533" y="21640"/>
                  </a:cubicBezTo>
                  <a:lnTo>
                    <a:pt x="26533" y="28026"/>
                  </a:lnTo>
                  <a:lnTo>
                    <a:pt x="23805" y="29623"/>
                  </a:lnTo>
                  <a:lnTo>
                    <a:pt x="23805" y="26430"/>
                  </a:lnTo>
                  <a:lnTo>
                    <a:pt x="25397" y="24833"/>
                  </a:lnTo>
                  <a:lnTo>
                    <a:pt x="25397" y="24833"/>
                  </a:lnTo>
                  <a:cubicBezTo>
                    <a:pt x="25397" y="24833"/>
                    <a:pt x="25397" y="24833"/>
                    <a:pt x="25397" y="24833"/>
                  </a:cubicBezTo>
                  <a:lnTo>
                    <a:pt x="25397" y="24833"/>
                  </a:lnTo>
                  <a:lnTo>
                    <a:pt x="24260" y="24833"/>
                  </a:lnTo>
                  <a:cubicBezTo>
                    <a:pt x="24260" y="24833"/>
                    <a:pt x="24260" y="24833"/>
                    <a:pt x="24260" y="24833"/>
                  </a:cubicBezTo>
                  <a:lnTo>
                    <a:pt x="24260" y="27114"/>
                  </a:lnTo>
                  <a:lnTo>
                    <a:pt x="21305" y="30307"/>
                  </a:lnTo>
                  <a:lnTo>
                    <a:pt x="21305" y="26430"/>
                  </a:lnTo>
                  <a:lnTo>
                    <a:pt x="25397" y="21640"/>
                  </a:lnTo>
                  <a:lnTo>
                    <a:pt x="25397" y="21640"/>
                  </a:lnTo>
                  <a:cubicBezTo>
                    <a:pt x="25510" y="21270"/>
                    <a:pt x="25510" y="20869"/>
                    <a:pt x="25397" y="20499"/>
                  </a:cubicBezTo>
                  <a:cubicBezTo>
                    <a:pt x="24896" y="19931"/>
                    <a:pt x="24033" y="19879"/>
                    <a:pt x="23464" y="20379"/>
                  </a:cubicBezTo>
                  <a:cubicBezTo>
                    <a:pt x="23419" y="20415"/>
                    <a:pt x="23396" y="20456"/>
                    <a:pt x="23351" y="20499"/>
                  </a:cubicBezTo>
                  <a:lnTo>
                    <a:pt x="21077" y="23236"/>
                  </a:lnTo>
                  <a:lnTo>
                    <a:pt x="21077" y="19587"/>
                  </a:lnTo>
                  <a:lnTo>
                    <a:pt x="23805" y="16850"/>
                  </a:lnTo>
                  <a:lnTo>
                    <a:pt x="23805" y="16850"/>
                  </a:lnTo>
                  <a:cubicBezTo>
                    <a:pt x="23305" y="16282"/>
                    <a:pt x="22441" y="16230"/>
                    <a:pt x="21873" y="16729"/>
                  </a:cubicBezTo>
                  <a:cubicBezTo>
                    <a:pt x="21827" y="16766"/>
                    <a:pt x="21805" y="16807"/>
                    <a:pt x="21759" y="16850"/>
                  </a:cubicBezTo>
                  <a:lnTo>
                    <a:pt x="21759" y="16850"/>
                  </a:lnTo>
                  <a:lnTo>
                    <a:pt x="21759" y="12973"/>
                  </a:lnTo>
                  <a:cubicBezTo>
                    <a:pt x="21759" y="12973"/>
                    <a:pt x="21759" y="11604"/>
                    <a:pt x="20168" y="11604"/>
                  </a:cubicBezTo>
                  <a:close/>
                </a:path>
              </a:pathLst>
            </a:custGeom>
            <a:solidFill>
              <a:srgbClr val="FFFFFF">
                <a:alpha val="678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0" name="Google Shape;3460;p20"/>
            <p:cNvSpPr/>
            <p:nvPr/>
          </p:nvSpPr>
          <p:spPr>
            <a:xfrm flipH="1">
              <a:off x="5808845" y="6814041"/>
              <a:ext cx="79122" cy="79382"/>
            </a:xfrm>
            <a:custGeom>
              <a:avLst/>
              <a:gdLst/>
              <a:ahLst/>
              <a:cxnLst/>
              <a:rect l="l" t="t" r="r" b="b"/>
              <a:pathLst>
                <a:path w="51378" h="51547" extrusionOk="0">
                  <a:moveTo>
                    <a:pt x="51378" y="25774"/>
                  </a:moveTo>
                  <a:cubicBezTo>
                    <a:pt x="51378" y="40008"/>
                    <a:pt x="39877" y="51547"/>
                    <a:pt x="25689" y="51547"/>
                  </a:cubicBezTo>
                  <a:cubicBezTo>
                    <a:pt x="11501" y="51547"/>
                    <a:pt x="0" y="40008"/>
                    <a:pt x="0" y="25774"/>
                  </a:cubicBezTo>
                  <a:cubicBezTo>
                    <a:pt x="0" y="11539"/>
                    <a:pt x="11501" y="0"/>
                    <a:pt x="25689" y="0"/>
                  </a:cubicBezTo>
                  <a:cubicBezTo>
                    <a:pt x="39877" y="0"/>
                    <a:pt x="51378" y="11539"/>
                    <a:pt x="51378" y="25774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1" name="Google Shape;3461;p20"/>
            <p:cNvSpPr/>
            <p:nvPr/>
          </p:nvSpPr>
          <p:spPr>
            <a:xfrm flipH="1">
              <a:off x="6878845" y="6467507"/>
              <a:ext cx="49014" cy="49174"/>
            </a:xfrm>
            <a:custGeom>
              <a:avLst/>
              <a:gdLst/>
              <a:ahLst/>
              <a:cxnLst/>
              <a:rect l="l" t="t" r="r" b="b"/>
              <a:pathLst>
                <a:path w="31827" h="31931" extrusionOk="0">
                  <a:moveTo>
                    <a:pt x="9" y="16394"/>
                  </a:moveTo>
                  <a:cubicBezTo>
                    <a:pt x="9" y="25084"/>
                    <a:pt x="7033" y="32132"/>
                    <a:pt x="15695" y="32132"/>
                  </a:cubicBezTo>
                  <a:cubicBezTo>
                    <a:pt x="15763" y="32132"/>
                    <a:pt x="15854" y="32132"/>
                    <a:pt x="15922" y="32132"/>
                  </a:cubicBezTo>
                  <a:cubicBezTo>
                    <a:pt x="24629" y="32132"/>
                    <a:pt x="31722" y="25129"/>
                    <a:pt x="31836" y="16394"/>
                  </a:cubicBezTo>
                  <a:cubicBezTo>
                    <a:pt x="31836" y="7544"/>
                    <a:pt x="24743" y="314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ubicBezTo>
                    <a:pt x="9" y="16234"/>
                    <a:pt x="9" y="16325"/>
                    <a:pt x="9" y="16394"/>
                  </a:cubicBezTo>
                  <a:close/>
                </a:path>
              </a:pathLst>
            </a:custGeom>
            <a:solidFill>
              <a:srgbClr val="C5A57E">
                <a:alpha val="968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2" name="Google Shape;3462;p20"/>
            <p:cNvSpPr/>
            <p:nvPr/>
          </p:nvSpPr>
          <p:spPr>
            <a:xfrm flipH="1">
              <a:off x="6382168" y="6328918"/>
              <a:ext cx="141789" cy="140522"/>
            </a:xfrm>
            <a:custGeom>
              <a:avLst/>
              <a:gdLst/>
              <a:ahLst/>
              <a:cxnLst/>
              <a:rect l="l" t="t" r="r" b="b"/>
              <a:pathLst>
                <a:path w="92071" h="91248" extrusionOk="0">
                  <a:moveTo>
                    <a:pt x="9" y="45831"/>
                  </a:moveTo>
                  <a:cubicBezTo>
                    <a:pt x="622" y="71208"/>
                    <a:pt x="21310" y="91455"/>
                    <a:pt x="46613" y="91448"/>
                  </a:cubicBezTo>
                  <a:cubicBezTo>
                    <a:pt x="71734" y="91448"/>
                    <a:pt x="92081" y="71026"/>
                    <a:pt x="92081" y="45831"/>
                  </a:cubicBezTo>
                  <a:cubicBezTo>
                    <a:pt x="92081" y="20637"/>
                    <a:pt x="71734" y="214"/>
                    <a:pt x="46613" y="214"/>
                  </a:cubicBezTo>
                  <a:cubicBezTo>
                    <a:pt x="21515" y="-415"/>
                    <a:pt x="645" y="19492"/>
                    <a:pt x="31" y="44677"/>
                  </a:cubicBezTo>
                  <a:cubicBezTo>
                    <a:pt x="9" y="45060"/>
                    <a:pt x="9" y="45446"/>
                    <a:pt x="9" y="45831"/>
                  </a:cubicBezTo>
                  <a:close/>
                </a:path>
              </a:pathLst>
            </a:custGeom>
            <a:solidFill>
              <a:srgbClr val="ADA183">
                <a:alpha val="9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3" name="Google Shape;3463;p20"/>
            <p:cNvSpPr/>
            <p:nvPr/>
          </p:nvSpPr>
          <p:spPr>
            <a:xfrm flipH="1">
              <a:off x="7046248" y="6301754"/>
              <a:ext cx="134159" cy="135822"/>
            </a:xfrm>
            <a:custGeom>
              <a:avLst/>
              <a:gdLst/>
              <a:ahLst/>
              <a:cxnLst/>
              <a:rect l="l" t="t" r="r" b="b"/>
              <a:pathLst>
                <a:path w="87116" h="88196" extrusionOk="0">
                  <a:moveTo>
                    <a:pt x="2222" y="57755"/>
                  </a:moveTo>
                  <a:cubicBezTo>
                    <a:pt x="9588" y="80915"/>
                    <a:pt x="34277" y="93694"/>
                    <a:pt x="57374" y="86297"/>
                  </a:cubicBezTo>
                  <a:cubicBezTo>
                    <a:pt x="57397" y="86286"/>
                    <a:pt x="57442" y="86277"/>
                    <a:pt x="57465" y="86266"/>
                  </a:cubicBezTo>
                  <a:cubicBezTo>
                    <a:pt x="80131" y="78376"/>
                    <a:pt x="92361" y="53748"/>
                    <a:pt x="84973" y="30841"/>
                  </a:cubicBezTo>
                  <a:cubicBezTo>
                    <a:pt x="77607" y="7681"/>
                    <a:pt x="52918" y="-5098"/>
                    <a:pt x="29821" y="2298"/>
                  </a:cubicBezTo>
                  <a:cubicBezTo>
                    <a:pt x="29798" y="2310"/>
                    <a:pt x="29753" y="2319"/>
                    <a:pt x="29730" y="2330"/>
                  </a:cubicBezTo>
                  <a:cubicBezTo>
                    <a:pt x="6973" y="10122"/>
                    <a:pt x="-5303" y="34839"/>
                    <a:pt x="2222" y="57755"/>
                  </a:cubicBezTo>
                  <a:close/>
                </a:path>
              </a:pathLst>
            </a:custGeom>
            <a:solidFill>
              <a:srgbClr val="C5A57E">
                <a:alpha val="9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4" name="Google Shape;3464;p20"/>
            <p:cNvSpPr/>
            <p:nvPr/>
          </p:nvSpPr>
          <p:spPr>
            <a:xfrm flipH="1">
              <a:off x="6743238" y="6406291"/>
              <a:ext cx="41354" cy="41203"/>
            </a:xfrm>
            <a:custGeom>
              <a:avLst/>
              <a:gdLst/>
              <a:ahLst/>
              <a:cxnLst/>
              <a:rect l="l" t="t" r="r" b="b"/>
              <a:pathLst>
                <a:path w="26853" h="26755" extrusionOk="0">
                  <a:moveTo>
                    <a:pt x="704" y="17797"/>
                  </a:moveTo>
                  <a:cubicBezTo>
                    <a:pt x="2955" y="24754"/>
                    <a:pt x="10389" y="28563"/>
                    <a:pt x="17300" y="26305"/>
                  </a:cubicBezTo>
                  <a:cubicBezTo>
                    <a:pt x="17391" y="26282"/>
                    <a:pt x="17459" y="26259"/>
                    <a:pt x="17527" y="26236"/>
                  </a:cubicBezTo>
                  <a:cubicBezTo>
                    <a:pt x="24484" y="24092"/>
                    <a:pt x="28417" y="16702"/>
                    <a:pt x="26280" y="9723"/>
                  </a:cubicBezTo>
                  <a:cubicBezTo>
                    <a:pt x="26235" y="9586"/>
                    <a:pt x="26212" y="9472"/>
                    <a:pt x="26166" y="9358"/>
                  </a:cubicBezTo>
                  <a:cubicBezTo>
                    <a:pt x="23915" y="2401"/>
                    <a:pt x="16482" y="-1408"/>
                    <a:pt x="9571" y="850"/>
                  </a:cubicBezTo>
                  <a:cubicBezTo>
                    <a:pt x="9479" y="873"/>
                    <a:pt x="9411" y="896"/>
                    <a:pt x="9343" y="919"/>
                  </a:cubicBezTo>
                  <a:cubicBezTo>
                    <a:pt x="2387" y="3063"/>
                    <a:pt x="-1546" y="10453"/>
                    <a:pt x="591" y="17432"/>
                  </a:cubicBezTo>
                  <a:cubicBezTo>
                    <a:pt x="636" y="17569"/>
                    <a:pt x="659" y="17683"/>
                    <a:pt x="704" y="17797"/>
                  </a:cubicBezTo>
                  <a:close/>
                </a:path>
              </a:pathLst>
            </a:custGeom>
            <a:solidFill>
              <a:srgbClr val="C5A57E">
                <a:alpha val="9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5" name="Google Shape;3465;p20"/>
            <p:cNvSpPr/>
            <p:nvPr/>
          </p:nvSpPr>
          <p:spPr>
            <a:xfrm flipH="1">
              <a:off x="6690516" y="6368466"/>
              <a:ext cx="27389" cy="27477"/>
            </a:xfrm>
            <a:custGeom>
              <a:avLst/>
              <a:gdLst/>
              <a:ahLst/>
              <a:cxnLst/>
              <a:rect l="l" t="t" r="r" b="b"/>
              <a:pathLst>
                <a:path w="17785" h="17842" extrusionOk="0">
                  <a:moveTo>
                    <a:pt x="372" y="11958"/>
                  </a:moveTo>
                  <a:cubicBezTo>
                    <a:pt x="2076" y="16558"/>
                    <a:pt x="7055" y="19046"/>
                    <a:pt x="11738" y="17660"/>
                  </a:cubicBezTo>
                  <a:cubicBezTo>
                    <a:pt x="16285" y="16040"/>
                    <a:pt x="18786" y="11132"/>
                    <a:pt x="17422" y="6484"/>
                  </a:cubicBezTo>
                  <a:cubicBezTo>
                    <a:pt x="15899" y="1826"/>
                    <a:pt x="10988" y="-795"/>
                    <a:pt x="6283" y="553"/>
                  </a:cubicBezTo>
                  <a:cubicBezTo>
                    <a:pt x="1599" y="2179"/>
                    <a:pt x="-992" y="7184"/>
                    <a:pt x="372" y="11958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6" name="Google Shape;3466;p20"/>
            <p:cNvSpPr/>
            <p:nvPr/>
          </p:nvSpPr>
          <p:spPr>
            <a:xfrm flipH="1">
              <a:off x="6956398" y="6395138"/>
              <a:ext cx="23605" cy="24007"/>
            </a:xfrm>
            <a:custGeom>
              <a:avLst/>
              <a:gdLst/>
              <a:ahLst/>
              <a:cxnLst/>
              <a:rect l="l" t="t" r="r" b="b"/>
              <a:pathLst>
                <a:path w="15328" h="15589" extrusionOk="0">
                  <a:moveTo>
                    <a:pt x="398" y="10389"/>
                  </a:moveTo>
                  <a:cubicBezTo>
                    <a:pt x="1580" y="14376"/>
                    <a:pt x="5740" y="16655"/>
                    <a:pt x="9719" y="15480"/>
                  </a:cubicBezTo>
                  <a:cubicBezTo>
                    <a:pt x="9787" y="15457"/>
                    <a:pt x="9878" y="15432"/>
                    <a:pt x="9946" y="15407"/>
                  </a:cubicBezTo>
                  <a:cubicBezTo>
                    <a:pt x="14015" y="14110"/>
                    <a:pt x="16266" y="9749"/>
                    <a:pt x="14970" y="5666"/>
                  </a:cubicBezTo>
                  <a:cubicBezTo>
                    <a:pt x="14970" y="5645"/>
                    <a:pt x="14947" y="5622"/>
                    <a:pt x="14947" y="5600"/>
                  </a:cubicBezTo>
                  <a:cubicBezTo>
                    <a:pt x="13765" y="1613"/>
                    <a:pt x="9605" y="-666"/>
                    <a:pt x="5626" y="509"/>
                  </a:cubicBezTo>
                  <a:cubicBezTo>
                    <a:pt x="5558" y="531"/>
                    <a:pt x="5468" y="557"/>
                    <a:pt x="5399" y="582"/>
                  </a:cubicBezTo>
                  <a:cubicBezTo>
                    <a:pt x="1330" y="1880"/>
                    <a:pt x="-921" y="6241"/>
                    <a:pt x="375" y="10323"/>
                  </a:cubicBezTo>
                  <a:cubicBezTo>
                    <a:pt x="375" y="10344"/>
                    <a:pt x="398" y="10367"/>
                    <a:pt x="398" y="10389"/>
                  </a:cubicBezTo>
                  <a:close/>
                </a:path>
              </a:pathLst>
            </a:custGeom>
            <a:solidFill>
              <a:srgbClr val="ADA183">
                <a:alpha val="8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7" name="Google Shape;3467;p20"/>
          <p:cNvGrpSpPr/>
          <p:nvPr/>
        </p:nvGrpSpPr>
        <p:grpSpPr>
          <a:xfrm rot="1185681">
            <a:off x="9642623" y="240393"/>
            <a:ext cx="3064040" cy="4321161"/>
            <a:chOff x="5521751" y="689626"/>
            <a:chExt cx="3064070" cy="4321203"/>
          </a:xfrm>
        </p:grpSpPr>
        <p:sp>
          <p:nvSpPr>
            <p:cNvPr id="3468" name="Google Shape;3468;p20"/>
            <p:cNvSpPr/>
            <p:nvPr/>
          </p:nvSpPr>
          <p:spPr>
            <a:xfrm>
              <a:off x="6935570" y="1971205"/>
              <a:ext cx="15839" cy="15415"/>
            </a:xfrm>
            <a:custGeom>
              <a:avLst/>
              <a:gdLst/>
              <a:ahLst/>
              <a:cxnLst/>
              <a:rect l="l" t="t" r="r" b="b"/>
              <a:pathLst>
                <a:path w="7274" h="7079" extrusionOk="0">
                  <a:moveTo>
                    <a:pt x="7284" y="3630"/>
                  </a:moveTo>
                  <a:cubicBezTo>
                    <a:pt x="7284" y="5637"/>
                    <a:pt x="5646" y="7279"/>
                    <a:pt x="3647" y="7279"/>
                  </a:cubicBezTo>
                  <a:cubicBezTo>
                    <a:pt x="1646" y="7279"/>
                    <a:pt x="9" y="5637"/>
                    <a:pt x="9" y="3630"/>
                  </a:cubicBezTo>
                  <a:cubicBezTo>
                    <a:pt x="9" y="1737"/>
                    <a:pt x="1532" y="209"/>
                    <a:pt x="3419" y="209"/>
                  </a:cubicBezTo>
                  <a:cubicBezTo>
                    <a:pt x="3487" y="209"/>
                    <a:pt x="3579" y="209"/>
                    <a:pt x="3647" y="209"/>
                  </a:cubicBezTo>
                  <a:cubicBezTo>
                    <a:pt x="5534" y="72"/>
                    <a:pt x="7148" y="1509"/>
                    <a:pt x="7284" y="3402"/>
                  </a:cubicBezTo>
                  <a:cubicBezTo>
                    <a:pt x="7284" y="3471"/>
                    <a:pt x="7284" y="3562"/>
                    <a:pt x="7284" y="3630"/>
                  </a:cubicBezTo>
                  <a:close/>
                </a:path>
              </a:pathLst>
            </a:custGeom>
            <a:solidFill>
              <a:srgbClr val="A0C3CA">
                <a:alpha val="8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9" name="Google Shape;3469;p20"/>
            <p:cNvSpPr/>
            <p:nvPr/>
          </p:nvSpPr>
          <p:spPr>
            <a:xfrm>
              <a:off x="6542214" y="1306029"/>
              <a:ext cx="66830" cy="67052"/>
            </a:xfrm>
            <a:custGeom>
              <a:avLst/>
              <a:gdLst/>
              <a:ahLst/>
              <a:cxnLst/>
              <a:rect l="l" t="t" r="r" b="b"/>
              <a:pathLst>
                <a:path w="30691" h="30793" extrusionOk="0">
                  <a:moveTo>
                    <a:pt x="30700" y="15709"/>
                  </a:moveTo>
                  <a:cubicBezTo>
                    <a:pt x="30700" y="24148"/>
                    <a:pt x="23880" y="30991"/>
                    <a:pt x="15469" y="30991"/>
                  </a:cubicBezTo>
                  <a:cubicBezTo>
                    <a:pt x="7056" y="31128"/>
                    <a:pt x="146" y="24377"/>
                    <a:pt x="9" y="15937"/>
                  </a:cubicBezTo>
                  <a:cubicBezTo>
                    <a:pt x="9" y="15869"/>
                    <a:pt x="9" y="15778"/>
                    <a:pt x="9" y="15709"/>
                  </a:cubicBezTo>
                  <a:cubicBezTo>
                    <a:pt x="9" y="7133"/>
                    <a:pt x="6920" y="200"/>
                    <a:pt x="15469" y="200"/>
                  </a:cubicBezTo>
                  <a:cubicBezTo>
                    <a:pt x="23925" y="314"/>
                    <a:pt x="30700" y="7225"/>
                    <a:pt x="30700" y="15709"/>
                  </a:cubicBezTo>
                  <a:close/>
                </a:path>
              </a:pathLst>
            </a:custGeom>
            <a:solidFill>
              <a:srgbClr val="C5A57E">
                <a:alpha val="9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0" name="Google Shape;3470;p20"/>
            <p:cNvSpPr/>
            <p:nvPr/>
          </p:nvSpPr>
          <p:spPr>
            <a:xfrm>
              <a:off x="6733699" y="2207519"/>
              <a:ext cx="110388" cy="110754"/>
            </a:xfrm>
            <a:custGeom>
              <a:avLst/>
              <a:gdLst/>
              <a:ahLst/>
              <a:cxnLst/>
              <a:rect l="l" t="t" r="r" b="b"/>
              <a:pathLst>
                <a:path w="50695" h="50863" extrusionOk="0">
                  <a:moveTo>
                    <a:pt x="50705" y="25745"/>
                  </a:moveTo>
                  <a:cubicBezTo>
                    <a:pt x="50705" y="39727"/>
                    <a:pt x="39406" y="51063"/>
                    <a:pt x="25470" y="51063"/>
                  </a:cubicBezTo>
                  <a:cubicBezTo>
                    <a:pt x="11488" y="51063"/>
                    <a:pt x="145" y="39773"/>
                    <a:pt x="9" y="25745"/>
                  </a:cubicBezTo>
                  <a:cubicBezTo>
                    <a:pt x="9" y="11627"/>
                    <a:pt x="11398" y="200"/>
                    <a:pt x="25470" y="200"/>
                  </a:cubicBezTo>
                  <a:cubicBezTo>
                    <a:pt x="39451" y="314"/>
                    <a:pt x="50705" y="11718"/>
                    <a:pt x="50705" y="25745"/>
                  </a:cubicBezTo>
                  <a:close/>
                </a:path>
              </a:pathLst>
            </a:custGeom>
            <a:solidFill>
              <a:srgbClr val="ADA183">
                <a:alpha val="9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1" name="Google Shape;3471;p20"/>
            <p:cNvSpPr/>
            <p:nvPr/>
          </p:nvSpPr>
          <p:spPr>
            <a:xfrm>
              <a:off x="6377946" y="1136257"/>
              <a:ext cx="99004" cy="96846"/>
            </a:xfrm>
            <a:custGeom>
              <a:avLst/>
              <a:gdLst/>
              <a:ahLst/>
              <a:cxnLst/>
              <a:rect l="l" t="t" r="r" b="b"/>
              <a:pathLst>
                <a:path w="45467" h="44476" extrusionOk="0">
                  <a:moveTo>
                    <a:pt x="45476" y="23008"/>
                  </a:moveTo>
                  <a:cubicBezTo>
                    <a:pt x="44861" y="35165"/>
                    <a:pt x="34859" y="44699"/>
                    <a:pt x="22742" y="44677"/>
                  </a:cubicBezTo>
                  <a:cubicBezTo>
                    <a:pt x="10625" y="44699"/>
                    <a:pt x="622" y="35165"/>
                    <a:pt x="9" y="23008"/>
                  </a:cubicBezTo>
                  <a:cubicBezTo>
                    <a:pt x="9" y="10418"/>
                    <a:pt x="10193" y="200"/>
                    <a:pt x="22742" y="200"/>
                  </a:cubicBezTo>
                  <a:cubicBezTo>
                    <a:pt x="35291" y="200"/>
                    <a:pt x="45476" y="10418"/>
                    <a:pt x="45476" y="23008"/>
                  </a:cubicBezTo>
                  <a:close/>
                </a:path>
              </a:pathLst>
            </a:custGeom>
            <a:solidFill>
              <a:srgbClr val="E2D8BD">
                <a:alpha val="8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2" name="Google Shape;3472;p20"/>
            <p:cNvSpPr/>
            <p:nvPr/>
          </p:nvSpPr>
          <p:spPr>
            <a:xfrm>
              <a:off x="7041951" y="1106967"/>
              <a:ext cx="33660" cy="33771"/>
            </a:xfrm>
            <a:custGeom>
              <a:avLst/>
              <a:gdLst/>
              <a:ahLst/>
              <a:cxnLst/>
              <a:rect l="l" t="t" r="r" b="b"/>
              <a:pathLst>
                <a:path w="15458" h="15509" extrusionOk="0">
                  <a:moveTo>
                    <a:pt x="15467" y="7955"/>
                  </a:moveTo>
                  <a:cubicBezTo>
                    <a:pt x="15467" y="12243"/>
                    <a:pt x="12012" y="15710"/>
                    <a:pt x="7737" y="15710"/>
                  </a:cubicBezTo>
                  <a:cubicBezTo>
                    <a:pt x="3464" y="15710"/>
                    <a:pt x="9" y="12243"/>
                    <a:pt x="9" y="7955"/>
                  </a:cubicBezTo>
                  <a:cubicBezTo>
                    <a:pt x="9" y="3667"/>
                    <a:pt x="3464" y="200"/>
                    <a:pt x="7737" y="200"/>
                  </a:cubicBezTo>
                  <a:cubicBezTo>
                    <a:pt x="12012" y="200"/>
                    <a:pt x="15467" y="3667"/>
                    <a:pt x="15467" y="7955"/>
                  </a:cubicBezTo>
                  <a:close/>
                </a:path>
              </a:pathLst>
            </a:custGeom>
            <a:solidFill>
              <a:srgbClr val="E9E0D4">
                <a:alpha val="9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3" name="Google Shape;3473;p20"/>
            <p:cNvSpPr/>
            <p:nvPr/>
          </p:nvSpPr>
          <p:spPr>
            <a:xfrm>
              <a:off x="6480860" y="1938462"/>
              <a:ext cx="112866" cy="113733"/>
            </a:xfrm>
            <a:custGeom>
              <a:avLst/>
              <a:gdLst/>
              <a:ahLst/>
              <a:cxnLst/>
              <a:rect l="l" t="t" r="r" b="b"/>
              <a:pathLst>
                <a:path w="51833" h="52231" extrusionOk="0">
                  <a:moveTo>
                    <a:pt x="51842" y="26430"/>
                  </a:moveTo>
                  <a:cubicBezTo>
                    <a:pt x="51842" y="40799"/>
                    <a:pt x="40248" y="52431"/>
                    <a:pt x="25925" y="52431"/>
                  </a:cubicBezTo>
                  <a:cubicBezTo>
                    <a:pt x="11603" y="52431"/>
                    <a:pt x="9" y="40799"/>
                    <a:pt x="9" y="26430"/>
                  </a:cubicBezTo>
                  <a:cubicBezTo>
                    <a:pt x="9" y="12037"/>
                    <a:pt x="11581" y="314"/>
                    <a:pt x="25925" y="200"/>
                  </a:cubicBezTo>
                  <a:cubicBezTo>
                    <a:pt x="40270" y="337"/>
                    <a:pt x="51842" y="12037"/>
                    <a:pt x="51842" y="26430"/>
                  </a:cubicBezTo>
                  <a:close/>
                </a:path>
              </a:pathLst>
            </a:custGeom>
            <a:solidFill>
              <a:srgbClr val="D1BC94">
                <a:alpha val="9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4" name="Google Shape;3474;p20"/>
            <p:cNvSpPr/>
            <p:nvPr/>
          </p:nvSpPr>
          <p:spPr>
            <a:xfrm>
              <a:off x="6047819" y="2325065"/>
              <a:ext cx="20286" cy="20566"/>
            </a:xfrm>
            <a:custGeom>
              <a:avLst/>
              <a:gdLst/>
              <a:ahLst/>
              <a:cxnLst/>
              <a:rect l="l" t="t" r="r" b="b"/>
              <a:pathLst>
                <a:path w="9316" h="9445" extrusionOk="0">
                  <a:moveTo>
                    <a:pt x="1419" y="8230"/>
                  </a:moveTo>
                  <a:cubicBezTo>
                    <a:pt x="-399" y="6496"/>
                    <a:pt x="-468" y="3600"/>
                    <a:pt x="1261" y="1775"/>
                  </a:cubicBezTo>
                  <a:cubicBezTo>
                    <a:pt x="1305" y="1729"/>
                    <a:pt x="1351" y="1661"/>
                    <a:pt x="1419" y="1615"/>
                  </a:cubicBezTo>
                  <a:cubicBezTo>
                    <a:pt x="3148" y="-209"/>
                    <a:pt x="6034" y="-278"/>
                    <a:pt x="7853" y="1456"/>
                  </a:cubicBezTo>
                  <a:cubicBezTo>
                    <a:pt x="7899" y="1501"/>
                    <a:pt x="7967" y="1570"/>
                    <a:pt x="8013" y="1615"/>
                  </a:cubicBezTo>
                  <a:cubicBezTo>
                    <a:pt x="9762" y="3463"/>
                    <a:pt x="9762" y="6382"/>
                    <a:pt x="8013" y="8230"/>
                  </a:cubicBezTo>
                  <a:cubicBezTo>
                    <a:pt x="6284" y="10054"/>
                    <a:pt x="3398" y="10123"/>
                    <a:pt x="1579" y="8389"/>
                  </a:cubicBezTo>
                  <a:cubicBezTo>
                    <a:pt x="1533" y="8344"/>
                    <a:pt x="1465" y="8275"/>
                    <a:pt x="1419" y="8230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5" name="Google Shape;3475;p20"/>
            <p:cNvSpPr/>
            <p:nvPr/>
          </p:nvSpPr>
          <p:spPr>
            <a:xfrm>
              <a:off x="7991064" y="4365024"/>
              <a:ext cx="20072" cy="20175"/>
            </a:xfrm>
            <a:custGeom>
              <a:avLst/>
              <a:gdLst/>
              <a:ahLst/>
              <a:cxnLst/>
              <a:rect l="l" t="t" r="r" b="b"/>
              <a:pathLst>
                <a:path w="9218" h="9265" extrusionOk="0">
                  <a:moveTo>
                    <a:pt x="1322" y="8140"/>
                  </a:moveTo>
                  <a:cubicBezTo>
                    <a:pt x="-429" y="6290"/>
                    <a:pt x="-429" y="3375"/>
                    <a:pt x="1322" y="1526"/>
                  </a:cubicBezTo>
                  <a:cubicBezTo>
                    <a:pt x="3163" y="-242"/>
                    <a:pt x="6073" y="-242"/>
                    <a:pt x="7914" y="1526"/>
                  </a:cubicBezTo>
                  <a:cubicBezTo>
                    <a:pt x="9665" y="3375"/>
                    <a:pt x="9665" y="6290"/>
                    <a:pt x="7914" y="8140"/>
                  </a:cubicBezTo>
                  <a:cubicBezTo>
                    <a:pt x="6073" y="9908"/>
                    <a:pt x="3163" y="9908"/>
                    <a:pt x="1322" y="8140"/>
                  </a:cubicBezTo>
                  <a:close/>
                </a:path>
              </a:pathLst>
            </a:custGeom>
            <a:solidFill>
              <a:srgbClr val="E9E0D4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6" name="Google Shape;3476;p20"/>
            <p:cNvSpPr/>
            <p:nvPr/>
          </p:nvSpPr>
          <p:spPr>
            <a:xfrm>
              <a:off x="7821751" y="2861088"/>
              <a:ext cx="93254" cy="93606"/>
            </a:xfrm>
            <a:custGeom>
              <a:avLst/>
              <a:gdLst/>
              <a:ahLst/>
              <a:cxnLst/>
              <a:rect l="l" t="t" r="r" b="b"/>
              <a:pathLst>
                <a:path w="42826" h="42988" extrusionOk="0">
                  <a:moveTo>
                    <a:pt x="5685" y="36332"/>
                  </a:moveTo>
                  <a:cubicBezTo>
                    <a:pt x="-2227" y="27893"/>
                    <a:pt x="-1817" y="14618"/>
                    <a:pt x="6594" y="6681"/>
                  </a:cubicBezTo>
                  <a:cubicBezTo>
                    <a:pt x="6662" y="6590"/>
                    <a:pt x="6754" y="6521"/>
                    <a:pt x="6822" y="6453"/>
                  </a:cubicBezTo>
                  <a:cubicBezTo>
                    <a:pt x="14938" y="-1804"/>
                    <a:pt x="28168" y="-1895"/>
                    <a:pt x="36398" y="6247"/>
                  </a:cubicBezTo>
                  <a:cubicBezTo>
                    <a:pt x="36467" y="6316"/>
                    <a:pt x="36535" y="6384"/>
                    <a:pt x="36603" y="6453"/>
                  </a:cubicBezTo>
                  <a:cubicBezTo>
                    <a:pt x="44833" y="14595"/>
                    <a:pt x="44923" y="27870"/>
                    <a:pt x="36807" y="36127"/>
                  </a:cubicBezTo>
                  <a:cubicBezTo>
                    <a:pt x="36739" y="36195"/>
                    <a:pt x="36671" y="36263"/>
                    <a:pt x="36603" y="36332"/>
                  </a:cubicBezTo>
                  <a:cubicBezTo>
                    <a:pt x="28828" y="44908"/>
                    <a:pt x="15597" y="45524"/>
                    <a:pt x="7049" y="37700"/>
                  </a:cubicBezTo>
                  <a:cubicBezTo>
                    <a:pt x="6572" y="37267"/>
                    <a:pt x="6117" y="36811"/>
                    <a:pt x="5685" y="36332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7" name="Google Shape;3477;p20"/>
            <p:cNvSpPr/>
            <p:nvPr/>
          </p:nvSpPr>
          <p:spPr>
            <a:xfrm>
              <a:off x="7458475" y="3439530"/>
              <a:ext cx="69475" cy="69704"/>
            </a:xfrm>
            <a:custGeom>
              <a:avLst/>
              <a:gdLst/>
              <a:ahLst/>
              <a:cxnLst/>
              <a:rect l="l" t="t" r="r" b="b"/>
              <a:pathLst>
                <a:path w="31906" h="32011" extrusionOk="0">
                  <a:moveTo>
                    <a:pt x="4595" y="27610"/>
                  </a:moveTo>
                  <a:cubicBezTo>
                    <a:pt x="-1520" y="21246"/>
                    <a:pt x="-1520" y="11165"/>
                    <a:pt x="4595" y="4801"/>
                  </a:cubicBezTo>
                  <a:cubicBezTo>
                    <a:pt x="10937" y="-1334"/>
                    <a:pt x="20986" y="-1334"/>
                    <a:pt x="27329" y="4801"/>
                  </a:cubicBezTo>
                  <a:cubicBezTo>
                    <a:pt x="33444" y="11165"/>
                    <a:pt x="33444" y="21246"/>
                    <a:pt x="27329" y="27610"/>
                  </a:cubicBezTo>
                  <a:cubicBezTo>
                    <a:pt x="20986" y="33745"/>
                    <a:pt x="10937" y="33745"/>
                    <a:pt x="4595" y="27610"/>
                  </a:cubicBezTo>
                  <a:close/>
                </a:path>
              </a:pathLst>
            </a:custGeom>
            <a:solidFill>
              <a:srgbClr val="C5A57E">
                <a:alpha val="7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8" name="Google Shape;3478;p20"/>
            <p:cNvSpPr/>
            <p:nvPr/>
          </p:nvSpPr>
          <p:spPr>
            <a:xfrm>
              <a:off x="7226752" y="2591757"/>
              <a:ext cx="132440" cy="132871"/>
            </a:xfrm>
            <a:custGeom>
              <a:avLst/>
              <a:gdLst/>
              <a:ahLst/>
              <a:cxnLst/>
              <a:rect l="l" t="t" r="r" b="b"/>
              <a:pathLst>
                <a:path w="60822" h="61020" extrusionOk="0">
                  <a:moveTo>
                    <a:pt x="8079" y="51284"/>
                  </a:moveTo>
                  <a:cubicBezTo>
                    <a:pt x="-3219" y="39127"/>
                    <a:pt x="-2583" y="20082"/>
                    <a:pt x="9535" y="8723"/>
                  </a:cubicBezTo>
                  <a:cubicBezTo>
                    <a:pt x="9670" y="8632"/>
                    <a:pt x="9784" y="8518"/>
                    <a:pt x="9898" y="8404"/>
                  </a:cubicBezTo>
                  <a:cubicBezTo>
                    <a:pt x="21948" y="-3000"/>
                    <a:pt x="40953" y="-2453"/>
                    <a:pt x="52320" y="9658"/>
                  </a:cubicBezTo>
                  <a:cubicBezTo>
                    <a:pt x="52434" y="9772"/>
                    <a:pt x="52524" y="9886"/>
                    <a:pt x="52638" y="10000"/>
                  </a:cubicBezTo>
                  <a:cubicBezTo>
                    <a:pt x="64073" y="22203"/>
                    <a:pt x="63459" y="41408"/>
                    <a:pt x="51296" y="52880"/>
                  </a:cubicBezTo>
                  <a:cubicBezTo>
                    <a:pt x="51206" y="52949"/>
                    <a:pt x="51138" y="53040"/>
                    <a:pt x="51046" y="53109"/>
                  </a:cubicBezTo>
                  <a:cubicBezTo>
                    <a:pt x="38816" y="64513"/>
                    <a:pt x="19673" y="63806"/>
                    <a:pt x="8307" y="51535"/>
                  </a:cubicBezTo>
                  <a:cubicBezTo>
                    <a:pt x="8239" y="51466"/>
                    <a:pt x="8148" y="51375"/>
                    <a:pt x="8079" y="51284"/>
                  </a:cubicBezTo>
                  <a:close/>
                </a:path>
              </a:pathLst>
            </a:custGeom>
            <a:solidFill>
              <a:srgbClr val="C5A57E">
                <a:alpha val="9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9" name="Google Shape;3479;p20"/>
            <p:cNvSpPr/>
            <p:nvPr/>
          </p:nvSpPr>
          <p:spPr>
            <a:xfrm>
              <a:off x="6914459" y="3735990"/>
              <a:ext cx="87289" cy="87873"/>
            </a:xfrm>
            <a:custGeom>
              <a:avLst/>
              <a:gdLst/>
              <a:ahLst/>
              <a:cxnLst/>
              <a:rect l="l" t="t" r="r" b="b"/>
              <a:pathLst>
                <a:path w="40087" h="40355" extrusionOk="0">
                  <a:moveTo>
                    <a:pt x="5389" y="34633"/>
                  </a:moveTo>
                  <a:cubicBezTo>
                    <a:pt x="-2158" y="26527"/>
                    <a:pt x="-1705" y="13827"/>
                    <a:pt x="6367" y="6264"/>
                  </a:cubicBezTo>
                  <a:cubicBezTo>
                    <a:pt x="6413" y="6216"/>
                    <a:pt x="6481" y="6170"/>
                    <a:pt x="6525" y="6122"/>
                  </a:cubicBezTo>
                  <a:cubicBezTo>
                    <a:pt x="14187" y="-1688"/>
                    <a:pt x="26713" y="-1786"/>
                    <a:pt x="34489" y="5901"/>
                  </a:cubicBezTo>
                  <a:cubicBezTo>
                    <a:pt x="34579" y="5974"/>
                    <a:pt x="34647" y="6047"/>
                    <a:pt x="34716" y="6122"/>
                  </a:cubicBezTo>
                  <a:cubicBezTo>
                    <a:pt x="42263" y="14228"/>
                    <a:pt x="41808" y="26928"/>
                    <a:pt x="33738" y="34491"/>
                  </a:cubicBezTo>
                  <a:cubicBezTo>
                    <a:pt x="33670" y="34537"/>
                    <a:pt x="33624" y="34585"/>
                    <a:pt x="33578" y="34633"/>
                  </a:cubicBezTo>
                  <a:cubicBezTo>
                    <a:pt x="25918" y="42442"/>
                    <a:pt x="13391" y="42540"/>
                    <a:pt x="5616" y="34854"/>
                  </a:cubicBezTo>
                  <a:cubicBezTo>
                    <a:pt x="5526" y="34781"/>
                    <a:pt x="5457" y="34706"/>
                    <a:pt x="5389" y="34633"/>
                  </a:cubicBezTo>
                  <a:close/>
                </a:path>
              </a:pathLst>
            </a:custGeom>
            <a:solidFill>
              <a:srgbClr val="ADA183">
                <a:alpha val="7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0" name="Google Shape;3480;p20"/>
            <p:cNvSpPr/>
            <p:nvPr/>
          </p:nvSpPr>
          <p:spPr>
            <a:xfrm>
              <a:off x="6720141" y="1698497"/>
              <a:ext cx="61621" cy="62283"/>
            </a:xfrm>
            <a:custGeom>
              <a:avLst/>
              <a:gdLst/>
              <a:ahLst/>
              <a:cxnLst/>
              <a:rect l="l" t="t" r="r" b="b"/>
              <a:pathLst>
                <a:path w="28299" h="28603" extrusionOk="0">
                  <a:moveTo>
                    <a:pt x="7147" y="26748"/>
                  </a:moveTo>
                  <a:cubicBezTo>
                    <a:pt x="371" y="22894"/>
                    <a:pt x="-1992" y="14249"/>
                    <a:pt x="1849" y="7475"/>
                  </a:cubicBezTo>
                  <a:cubicBezTo>
                    <a:pt x="1873" y="7430"/>
                    <a:pt x="1895" y="7407"/>
                    <a:pt x="1918" y="7361"/>
                  </a:cubicBezTo>
                  <a:cubicBezTo>
                    <a:pt x="5759" y="564"/>
                    <a:pt x="14376" y="-1808"/>
                    <a:pt x="21128" y="2047"/>
                  </a:cubicBezTo>
                  <a:cubicBezTo>
                    <a:pt x="21174" y="2070"/>
                    <a:pt x="21196" y="2093"/>
                    <a:pt x="21242" y="2115"/>
                  </a:cubicBezTo>
                  <a:cubicBezTo>
                    <a:pt x="27971" y="6175"/>
                    <a:pt x="30290" y="14842"/>
                    <a:pt x="26470" y="21730"/>
                  </a:cubicBezTo>
                  <a:cubicBezTo>
                    <a:pt x="22697" y="28413"/>
                    <a:pt x="14240" y="30786"/>
                    <a:pt x="7578" y="26999"/>
                  </a:cubicBezTo>
                  <a:cubicBezTo>
                    <a:pt x="7442" y="26931"/>
                    <a:pt x="7283" y="26840"/>
                    <a:pt x="7147" y="26748"/>
                  </a:cubicBezTo>
                  <a:close/>
                </a:path>
              </a:pathLst>
            </a:custGeom>
            <a:solidFill>
              <a:srgbClr val="D7CA91">
                <a:alpha val="7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1" name="Google Shape;3481;p20"/>
            <p:cNvSpPr/>
            <p:nvPr/>
          </p:nvSpPr>
          <p:spPr>
            <a:xfrm>
              <a:off x="8114759" y="4335903"/>
              <a:ext cx="50307" cy="50089"/>
            </a:xfrm>
            <a:custGeom>
              <a:avLst/>
              <a:gdLst/>
              <a:ahLst/>
              <a:cxnLst/>
              <a:rect l="l" t="t" r="r" b="b"/>
              <a:pathLst>
                <a:path w="23103" h="23003" extrusionOk="0">
                  <a:moveTo>
                    <a:pt x="3368" y="19695"/>
                  </a:moveTo>
                  <a:cubicBezTo>
                    <a:pt x="-1089" y="15259"/>
                    <a:pt x="-1111" y="8040"/>
                    <a:pt x="3299" y="3567"/>
                  </a:cubicBezTo>
                  <a:cubicBezTo>
                    <a:pt x="3323" y="3545"/>
                    <a:pt x="3345" y="3524"/>
                    <a:pt x="3368" y="3501"/>
                  </a:cubicBezTo>
                  <a:cubicBezTo>
                    <a:pt x="7938" y="-901"/>
                    <a:pt x="15167" y="-901"/>
                    <a:pt x="19736" y="3501"/>
                  </a:cubicBezTo>
                  <a:cubicBezTo>
                    <a:pt x="24237" y="8040"/>
                    <a:pt x="24237" y="15385"/>
                    <a:pt x="19736" y="19924"/>
                  </a:cubicBezTo>
                  <a:cubicBezTo>
                    <a:pt x="15143" y="24385"/>
                    <a:pt x="7824" y="24282"/>
                    <a:pt x="3368" y="19695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2" name="Google Shape;3482;p20"/>
            <p:cNvSpPr/>
            <p:nvPr/>
          </p:nvSpPr>
          <p:spPr>
            <a:xfrm rot="-2565912">
              <a:off x="7779506" y="3536580"/>
              <a:ext cx="19786" cy="19852"/>
            </a:xfrm>
            <a:custGeom>
              <a:avLst/>
              <a:gdLst/>
              <a:ahLst/>
              <a:cxnLst/>
              <a:rect l="l" t="t" r="r" b="b"/>
              <a:pathLst>
                <a:path w="9093" h="9123" extrusionOk="0">
                  <a:moveTo>
                    <a:pt x="9103" y="4762"/>
                  </a:moveTo>
                  <a:cubicBezTo>
                    <a:pt x="9103" y="7281"/>
                    <a:pt x="7067" y="9323"/>
                    <a:pt x="4556" y="9323"/>
                  </a:cubicBezTo>
                  <a:cubicBezTo>
                    <a:pt x="2044" y="9323"/>
                    <a:pt x="9" y="7281"/>
                    <a:pt x="9" y="4762"/>
                  </a:cubicBezTo>
                  <a:cubicBezTo>
                    <a:pt x="9" y="2242"/>
                    <a:pt x="2044" y="200"/>
                    <a:pt x="4556" y="200"/>
                  </a:cubicBezTo>
                  <a:cubicBezTo>
                    <a:pt x="7067" y="200"/>
                    <a:pt x="9103" y="2242"/>
                    <a:pt x="9103" y="4762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3" name="Google Shape;3483;p20"/>
            <p:cNvSpPr/>
            <p:nvPr/>
          </p:nvSpPr>
          <p:spPr>
            <a:xfrm>
              <a:off x="7862567" y="3668724"/>
              <a:ext cx="50159" cy="50546"/>
            </a:xfrm>
            <a:custGeom>
              <a:avLst/>
              <a:gdLst/>
              <a:ahLst/>
              <a:cxnLst/>
              <a:rect l="l" t="t" r="r" b="b"/>
              <a:pathLst>
                <a:path w="23035" h="23213" extrusionOk="0">
                  <a:moveTo>
                    <a:pt x="3299" y="19924"/>
                  </a:moveTo>
                  <a:cubicBezTo>
                    <a:pt x="-1088" y="15334"/>
                    <a:pt x="-1088" y="8090"/>
                    <a:pt x="3299" y="3501"/>
                  </a:cubicBezTo>
                  <a:cubicBezTo>
                    <a:pt x="7868" y="-901"/>
                    <a:pt x="15098" y="-901"/>
                    <a:pt x="19668" y="3501"/>
                  </a:cubicBezTo>
                  <a:cubicBezTo>
                    <a:pt x="24169" y="8040"/>
                    <a:pt x="24169" y="15385"/>
                    <a:pt x="19668" y="19924"/>
                  </a:cubicBezTo>
                  <a:cubicBezTo>
                    <a:pt x="15303" y="24458"/>
                    <a:pt x="8120" y="24590"/>
                    <a:pt x="3595" y="20220"/>
                  </a:cubicBezTo>
                  <a:cubicBezTo>
                    <a:pt x="3505" y="20124"/>
                    <a:pt x="3391" y="20024"/>
                    <a:pt x="3299" y="19924"/>
                  </a:cubicBezTo>
                  <a:close/>
                </a:path>
              </a:pathLst>
            </a:custGeom>
            <a:solidFill>
              <a:srgbClr val="D1BC94">
                <a:alpha val="878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4" name="Google Shape;3484;p20"/>
            <p:cNvSpPr/>
            <p:nvPr/>
          </p:nvSpPr>
          <p:spPr>
            <a:xfrm>
              <a:off x="5521751" y="3053013"/>
              <a:ext cx="79627" cy="79755"/>
            </a:xfrm>
            <a:custGeom>
              <a:avLst/>
              <a:gdLst/>
              <a:ahLst/>
              <a:cxnLst/>
              <a:rect l="l" t="t" r="r" b="b"/>
              <a:pathLst>
                <a:path w="36568" h="36627" extrusionOk="0">
                  <a:moveTo>
                    <a:pt x="4880" y="31400"/>
                  </a:moveTo>
                  <a:cubicBezTo>
                    <a:pt x="-1918" y="24147"/>
                    <a:pt x="-1554" y="12743"/>
                    <a:pt x="5676" y="5923"/>
                  </a:cubicBezTo>
                  <a:cubicBezTo>
                    <a:pt x="5789" y="5832"/>
                    <a:pt x="5903" y="5718"/>
                    <a:pt x="6016" y="5627"/>
                  </a:cubicBezTo>
                  <a:cubicBezTo>
                    <a:pt x="12951" y="-1490"/>
                    <a:pt x="24317" y="-1627"/>
                    <a:pt x="31410" y="5330"/>
                  </a:cubicBezTo>
                  <a:cubicBezTo>
                    <a:pt x="31501" y="5421"/>
                    <a:pt x="31615" y="5535"/>
                    <a:pt x="31705" y="5627"/>
                  </a:cubicBezTo>
                  <a:cubicBezTo>
                    <a:pt x="38503" y="12880"/>
                    <a:pt x="38140" y="24284"/>
                    <a:pt x="30910" y="31104"/>
                  </a:cubicBezTo>
                  <a:cubicBezTo>
                    <a:pt x="30797" y="31195"/>
                    <a:pt x="30683" y="31309"/>
                    <a:pt x="30569" y="31400"/>
                  </a:cubicBezTo>
                  <a:cubicBezTo>
                    <a:pt x="23635" y="38517"/>
                    <a:pt x="12269" y="38653"/>
                    <a:pt x="5175" y="31697"/>
                  </a:cubicBezTo>
                  <a:cubicBezTo>
                    <a:pt x="5084" y="31605"/>
                    <a:pt x="4971" y="31492"/>
                    <a:pt x="4880" y="31400"/>
                  </a:cubicBezTo>
                  <a:close/>
                </a:path>
              </a:pathLst>
            </a:custGeom>
            <a:solidFill>
              <a:srgbClr val="D7CA91">
                <a:alpha val="8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5" name="Google Shape;3485;p20"/>
            <p:cNvSpPr/>
            <p:nvPr/>
          </p:nvSpPr>
          <p:spPr>
            <a:xfrm>
              <a:off x="7232832" y="3901901"/>
              <a:ext cx="32649" cy="32530"/>
            </a:xfrm>
            <a:custGeom>
              <a:avLst/>
              <a:gdLst/>
              <a:ahLst/>
              <a:cxnLst/>
              <a:rect l="l" t="t" r="r" b="b"/>
              <a:pathLst>
                <a:path w="14994" h="14939" extrusionOk="0">
                  <a:moveTo>
                    <a:pt x="2330" y="12916"/>
                  </a:moveTo>
                  <a:cubicBezTo>
                    <a:pt x="-556" y="10297"/>
                    <a:pt x="-784" y="5827"/>
                    <a:pt x="1830" y="2930"/>
                  </a:cubicBezTo>
                  <a:cubicBezTo>
                    <a:pt x="1990" y="2752"/>
                    <a:pt x="2148" y="2584"/>
                    <a:pt x="2330" y="2424"/>
                  </a:cubicBezTo>
                  <a:cubicBezTo>
                    <a:pt x="5127" y="-473"/>
                    <a:pt x="9719" y="-550"/>
                    <a:pt x="12606" y="2253"/>
                  </a:cubicBezTo>
                  <a:cubicBezTo>
                    <a:pt x="12674" y="2308"/>
                    <a:pt x="12742" y="2367"/>
                    <a:pt x="12788" y="2424"/>
                  </a:cubicBezTo>
                  <a:cubicBezTo>
                    <a:pt x="15676" y="5227"/>
                    <a:pt x="15744" y="9848"/>
                    <a:pt x="12970" y="12745"/>
                  </a:cubicBezTo>
                  <a:cubicBezTo>
                    <a:pt x="12902" y="12802"/>
                    <a:pt x="12856" y="12859"/>
                    <a:pt x="12788" y="12916"/>
                  </a:cubicBezTo>
                  <a:cubicBezTo>
                    <a:pt x="9992" y="15812"/>
                    <a:pt x="5399" y="15890"/>
                    <a:pt x="2490" y="13087"/>
                  </a:cubicBezTo>
                  <a:cubicBezTo>
                    <a:pt x="2444" y="13030"/>
                    <a:pt x="2376" y="12973"/>
                    <a:pt x="2330" y="12916"/>
                  </a:cubicBezTo>
                  <a:close/>
                </a:path>
              </a:pathLst>
            </a:custGeom>
            <a:solidFill>
              <a:srgbClr val="D7CA91">
                <a:alpha val="9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6" name="Google Shape;3486;p20"/>
            <p:cNvSpPr/>
            <p:nvPr/>
          </p:nvSpPr>
          <p:spPr>
            <a:xfrm>
              <a:off x="6911425" y="2655381"/>
              <a:ext cx="68918" cy="69147"/>
            </a:xfrm>
            <a:custGeom>
              <a:avLst/>
              <a:gdLst/>
              <a:ahLst/>
              <a:cxnLst/>
              <a:rect l="l" t="t" r="r" b="b"/>
              <a:pathLst>
                <a:path w="31650" h="31755" extrusionOk="0">
                  <a:moveTo>
                    <a:pt x="4509" y="27524"/>
                  </a:moveTo>
                  <a:cubicBezTo>
                    <a:pt x="-1492" y="21115"/>
                    <a:pt x="-1492" y="11125"/>
                    <a:pt x="4509" y="4716"/>
                  </a:cubicBezTo>
                  <a:cubicBezTo>
                    <a:pt x="10898" y="-1306"/>
                    <a:pt x="20855" y="-1306"/>
                    <a:pt x="27243" y="4716"/>
                  </a:cubicBezTo>
                  <a:cubicBezTo>
                    <a:pt x="33131" y="11171"/>
                    <a:pt x="33131" y="21070"/>
                    <a:pt x="27243" y="27524"/>
                  </a:cubicBezTo>
                  <a:cubicBezTo>
                    <a:pt x="20809" y="33432"/>
                    <a:pt x="10944" y="33432"/>
                    <a:pt x="4509" y="27524"/>
                  </a:cubicBezTo>
                  <a:close/>
                </a:path>
              </a:pathLst>
            </a:custGeom>
            <a:solidFill>
              <a:srgbClr val="D7CA91">
                <a:alpha val="6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7" name="Google Shape;3487;p20"/>
            <p:cNvSpPr/>
            <p:nvPr/>
          </p:nvSpPr>
          <p:spPr>
            <a:xfrm>
              <a:off x="7440081" y="3263533"/>
              <a:ext cx="25732" cy="26047"/>
            </a:xfrm>
            <a:custGeom>
              <a:avLst/>
              <a:gdLst/>
              <a:ahLst/>
              <a:cxnLst/>
              <a:rect l="l" t="t" r="r" b="b"/>
              <a:pathLst>
                <a:path w="11817" h="11962" extrusionOk="0">
                  <a:moveTo>
                    <a:pt x="1680" y="10398"/>
                  </a:moveTo>
                  <a:cubicBezTo>
                    <a:pt x="-549" y="8026"/>
                    <a:pt x="-549" y="4331"/>
                    <a:pt x="1680" y="1959"/>
                  </a:cubicBezTo>
                  <a:cubicBezTo>
                    <a:pt x="3976" y="-367"/>
                    <a:pt x="7727" y="-390"/>
                    <a:pt x="10045" y="1913"/>
                  </a:cubicBezTo>
                  <a:cubicBezTo>
                    <a:pt x="10045" y="1913"/>
                    <a:pt x="10069" y="1936"/>
                    <a:pt x="10091" y="1959"/>
                  </a:cubicBezTo>
                  <a:cubicBezTo>
                    <a:pt x="12342" y="4149"/>
                    <a:pt x="12410" y="7752"/>
                    <a:pt x="10251" y="10010"/>
                  </a:cubicBezTo>
                  <a:cubicBezTo>
                    <a:pt x="10183" y="10079"/>
                    <a:pt x="10137" y="10125"/>
                    <a:pt x="10091" y="10170"/>
                  </a:cubicBezTo>
                  <a:cubicBezTo>
                    <a:pt x="8045" y="12565"/>
                    <a:pt x="4454" y="12839"/>
                    <a:pt x="2066" y="10786"/>
                  </a:cubicBezTo>
                  <a:cubicBezTo>
                    <a:pt x="1930" y="10649"/>
                    <a:pt x="1816" y="10535"/>
                    <a:pt x="1680" y="10398"/>
                  </a:cubicBezTo>
                  <a:close/>
                </a:path>
              </a:pathLst>
            </a:custGeom>
            <a:solidFill>
              <a:srgbClr val="E2D8BD">
                <a:alpha val="8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8" name="Google Shape;3488;p20"/>
            <p:cNvSpPr/>
            <p:nvPr/>
          </p:nvSpPr>
          <p:spPr>
            <a:xfrm>
              <a:off x="7665653" y="2701301"/>
              <a:ext cx="33041" cy="33150"/>
            </a:xfrm>
            <a:custGeom>
              <a:avLst/>
              <a:gdLst/>
              <a:ahLst/>
              <a:cxnLst/>
              <a:rect l="l" t="t" r="r" b="b"/>
              <a:pathLst>
                <a:path w="15174" h="15224" extrusionOk="0">
                  <a:moveTo>
                    <a:pt x="2158" y="13269"/>
                  </a:moveTo>
                  <a:cubicBezTo>
                    <a:pt x="-708" y="10281"/>
                    <a:pt x="-708" y="5537"/>
                    <a:pt x="2158" y="2549"/>
                  </a:cubicBezTo>
                  <a:cubicBezTo>
                    <a:pt x="4886" y="-416"/>
                    <a:pt x="9477" y="-598"/>
                    <a:pt x="12432" y="2139"/>
                  </a:cubicBezTo>
                  <a:cubicBezTo>
                    <a:pt x="12570" y="2275"/>
                    <a:pt x="12706" y="2412"/>
                    <a:pt x="12842" y="2549"/>
                  </a:cubicBezTo>
                  <a:cubicBezTo>
                    <a:pt x="15797" y="5286"/>
                    <a:pt x="15979" y="9893"/>
                    <a:pt x="13251" y="12859"/>
                  </a:cubicBezTo>
                  <a:cubicBezTo>
                    <a:pt x="13115" y="12995"/>
                    <a:pt x="12978" y="13132"/>
                    <a:pt x="12842" y="13269"/>
                  </a:cubicBezTo>
                  <a:cubicBezTo>
                    <a:pt x="9864" y="16143"/>
                    <a:pt x="5135" y="16143"/>
                    <a:pt x="2158" y="13269"/>
                  </a:cubicBezTo>
                  <a:close/>
                </a:path>
              </a:pathLst>
            </a:custGeom>
            <a:solidFill>
              <a:srgbClr val="D7CA91">
                <a:alpha val="8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9" name="Google Shape;3489;p20"/>
            <p:cNvSpPr/>
            <p:nvPr/>
          </p:nvSpPr>
          <p:spPr>
            <a:xfrm>
              <a:off x="7065438" y="4124394"/>
              <a:ext cx="52504" cy="52691"/>
            </a:xfrm>
            <a:custGeom>
              <a:avLst/>
              <a:gdLst/>
              <a:ahLst/>
              <a:cxnLst/>
              <a:rect l="l" t="t" r="r" b="b"/>
              <a:pathLst>
                <a:path w="24112" h="24198" extrusionOk="0">
                  <a:moveTo>
                    <a:pt x="3539" y="20852"/>
                  </a:moveTo>
                  <a:cubicBezTo>
                    <a:pt x="-1168" y="16135"/>
                    <a:pt x="-1168" y="8481"/>
                    <a:pt x="3539" y="3757"/>
                  </a:cubicBezTo>
                  <a:cubicBezTo>
                    <a:pt x="3539" y="3752"/>
                    <a:pt x="3539" y="3750"/>
                    <a:pt x="3539" y="3746"/>
                  </a:cubicBezTo>
                  <a:cubicBezTo>
                    <a:pt x="8244" y="-978"/>
                    <a:pt x="15860" y="-982"/>
                    <a:pt x="20589" y="3734"/>
                  </a:cubicBezTo>
                  <a:cubicBezTo>
                    <a:pt x="20589" y="3739"/>
                    <a:pt x="20589" y="3741"/>
                    <a:pt x="20589" y="3746"/>
                  </a:cubicBezTo>
                  <a:cubicBezTo>
                    <a:pt x="25294" y="8463"/>
                    <a:pt x="25294" y="16117"/>
                    <a:pt x="20611" y="20841"/>
                  </a:cubicBezTo>
                  <a:cubicBezTo>
                    <a:pt x="20589" y="20845"/>
                    <a:pt x="20589" y="20848"/>
                    <a:pt x="20589" y="20852"/>
                  </a:cubicBezTo>
                  <a:cubicBezTo>
                    <a:pt x="15882" y="25576"/>
                    <a:pt x="8267" y="25580"/>
                    <a:pt x="3561" y="20864"/>
                  </a:cubicBezTo>
                  <a:cubicBezTo>
                    <a:pt x="3539" y="20859"/>
                    <a:pt x="3539" y="20857"/>
                    <a:pt x="3539" y="20852"/>
                  </a:cubicBezTo>
                  <a:close/>
                </a:path>
              </a:pathLst>
            </a:custGeom>
            <a:solidFill>
              <a:srgbClr val="D7CA91">
                <a:alpha val="878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0" name="Google Shape;3490;p20"/>
            <p:cNvSpPr/>
            <p:nvPr/>
          </p:nvSpPr>
          <p:spPr>
            <a:xfrm>
              <a:off x="7629757" y="4880706"/>
              <a:ext cx="129696" cy="130123"/>
            </a:xfrm>
            <a:custGeom>
              <a:avLst/>
              <a:gdLst/>
              <a:ahLst/>
              <a:cxnLst/>
              <a:rect l="l" t="t" r="r" b="b"/>
              <a:pathLst>
                <a:path w="59562" h="59758" extrusionOk="0">
                  <a:moveTo>
                    <a:pt x="59563" y="29879"/>
                  </a:moveTo>
                  <a:cubicBezTo>
                    <a:pt x="59563" y="46381"/>
                    <a:pt x="46230" y="59758"/>
                    <a:pt x="29782" y="59758"/>
                  </a:cubicBezTo>
                  <a:cubicBezTo>
                    <a:pt x="13334" y="59758"/>
                    <a:pt x="0" y="46381"/>
                    <a:pt x="0" y="29879"/>
                  </a:cubicBezTo>
                  <a:cubicBezTo>
                    <a:pt x="0" y="13377"/>
                    <a:pt x="13334" y="0"/>
                    <a:pt x="29782" y="0"/>
                  </a:cubicBezTo>
                  <a:cubicBezTo>
                    <a:pt x="46230" y="0"/>
                    <a:pt x="59563" y="13377"/>
                    <a:pt x="59563" y="29879"/>
                  </a:cubicBezTo>
                  <a:close/>
                </a:path>
              </a:pathLst>
            </a:custGeom>
            <a:solidFill>
              <a:srgbClr val="D7CA91">
                <a:alpha val="8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1" name="Google Shape;3491;p20"/>
            <p:cNvSpPr/>
            <p:nvPr/>
          </p:nvSpPr>
          <p:spPr>
            <a:xfrm>
              <a:off x="7527337" y="2966040"/>
              <a:ext cx="61382" cy="61584"/>
            </a:xfrm>
            <a:custGeom>
              <a:avLst/>
              <a:gdLst/>
              <a:ahLst/>
              <a:cxnLst/>
              <a:rect l="l" t="t" r="r" b="b"/>
              <a:pathLst>
                <a:path w="28189" h="28282" extrusionOk="0">
                  <a:moveTo>
                    <a:pt x="28190" y="14141"/>
                  </a:moveTo>
                  <a:cubicBezTo>
                    <a:pt x="28190" y="21951"/>
                    <a:pt x="21879" y="28283"/>
                    <a:pt x="14095" y="28283"/>
                  </a:cubicBezTo>
                  <a:cubicBezTo>
                    <a:pt x="6311" y="28283"/>
                    <a:pt x="0" y="21951"/>
                    <a:pt x="0" y="14141"/>
                  </a:cubicBezTo>
                  <a:cubicBezTo>
                    <a:pt x="0" y="6331"/>
                    <a:pt x="6311" y="0"/>
                    <a:pt x="14095" y="0"/>
                  </a:cubicBezTo>
                  <a:cubicBezTo>
                    <a:pt x="21879" y="0"/>
                    <a:pt x="28190" y="6331"/>
                    <a:pt x="28190" y="14141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2" name="Google Shape;3492;p20"/>
            <p:cNvSpPr/>
            <p:nvPr/>
          </p:nvSpPr>
          <p:spPr>
            <a:xfrm>
              <a:off x="7120800" y="3064240"/>
              <a:ext cx="59049" cy="59052"/>
            </a:xfrm>
            <a:custGeom>
              <a:avLst/>
              <a:gdLst/>
              <a:ahLst/>
              <a:cxnLst/>
              <a:rect l="l" t="t" r="r" b="b"/>
              <a:pathLst>
                <a:path w="27118" h="27119" extrusionOk="0">
                  <a:moveTo>
                    <a:pt x="4019" y="23504"/>
                  </a:moveTo>
                  <a:cubicBezTo>
                    <a:pt x="-1324" y="18167"/>
                    <a:pt x="-1324" y="9500"/>
                    <a:pt x="3996" y="4140"/>
                  </a:cubicBezTo>
                  <a:cubicBezTo>
                    <a:pt x="3996" y="4140"/>
                    <a:pt x="4019" y="4117"/>
                    <a:pt x="4019" y="4117"/>
                  </a:cubicBezTo>
                  <a:cubicBezTo>
                    <a:pt x="9315" y="-1106"/>
                    <a:pt x="17818" y="-1106"/>
                    <a:pt x="23115" y="4117"/>
                  </a:cubicBezTo>
                  <a:cubicBezTo>
                    <a:pt x="28457" y="9454"/>
                    <a:pt x="28457" y="18122"/>
                    <a:pt x="23161" y="23482"/>
                  </a:cubicBezTo>
                  <a:cubicBezTo>
                    <a:pt x="23137" y="23482"/>
                    <a:pt x="23137" y="23504"/>
                    <a:pt x="23115" y="23504"/>
                  </a:cubicBezTo>
                  <a:cubicBezTo>
                    <a:pt x="17773" y="28591"/>
                    <a:pt x="9361" y="28591"/>
                    <a:pt x="4019" y="23504"/>
                  </a:cubicBezTo>
                  <a:close/>
                </a:path>
              </a:pathLst>
            </a:custGeom>
            <a:solidFill>
              <a:srgbClr val="E9E0D4">
                <a:alpha val="9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3" name="Google Shape;3493;p20"/>
            <p:cNvSpPr/>
            <p:nvPr/>
          </p:nvSpPr>
          <p:spPr>
            <a:xfrm>
              <a:off x="8160564" y="3019551"/>
              <a:ext cx="35345" cy="35461"/>
            </a:xfrm>
            <a:custGeom>
              <a:avLst/>
              <a:gdLst/>
              <a:ahLst/>
              <a:cxnLst/>
              <a:rect l="l" t="t" r="r" b="b"/>
              <a:pathLst>
                <a:path w="16232" h="16285" extrusionOk="0">
                  <a:moveTo>
                    <a:pt x="2327" y="14159"/>
                  </a:moveTo>
                  <a:cubicBezTo>
                    <a:pt x="-764" y="10897"/>
                    <a:pt x="-764" y="5788"/>
                    <a:pt x="2327" y="2526"/>
                  </a:cubicBezTo>
                  <a:cubicBezTo>
                    <a:pt x="5578" y="-576"/>
                    <a:pt x="10671" y="-576"/>
                    <a:pt x="13922" y="2526"/>
                  </a:cubicBezTo>
                  <a:cubicBezTo>
                    <a:pt x="17015" y="5788"/>
                    <a:pt x="17015" y="10897"/>
                    <a:pt x="13922" y="14159"/>
                  </a:cubicBezTo>
                  <a:cubicBezTo>
                    <a:pt x="10671" y="17261"/>
                    <a:pt x="5578" y="17261"/>
                    <a:pt x="2327" y="14159"/>
                  </a:cubicBezTo>
                  <a:close/>
                </a:path>
              </a:pathLst>
            </a:custGeom>
            <a:solidFill>
              <a:srgbClr val="C5A57E">
                <a:alpha val="75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4" name="Google Shape;3494;p20"/>
            <p:cNvSpPr/>
            <p:nvPr/>
          </p:nvSpPr>
          <p:spPr>
            <a:xfrm>
              <a:off x="8027568" y="3415788"/>
              <a:ext cx="10890" cy="10925"/>
            </a:xfrm>
            <a:custGeom>
              <a:avLst/>
              <a:gdLst/>
              <a:ahLst/>
              <a:cxnLst/>
              <a:rect l="l" t="t" r="r" b="b"/>
              <a:pathLst>
                <a:path w="5001" h="5017" extrusionOk="0">
                  <a:moveTo>
                    <a:pt x="5001" y="2509"/>
                  </a:moveTo>
                  <a:cubicBezTo>
                    <a:pt x="5001" y="3895"/>
                    <a:pt x="3881" y="5018"/>
                    <a:pt x="2500" y="5018"/>
                  </a:cubicBezTo>
                  <a:cubicBezTo>
                    <a:pt x="1120" y="5018"/>
                    <a:pt x="0" y="3895"/>
                    <a:pt x="0" y="2509"/>
                  </a:cubicBezTo>
                  <a:cubicBezTo>
                    <a:pt x="0" y="1123"/>
                    <a:pt x="1120" y="0"/>
                    <a:pt x="2500" y="0"/>
                  </a:cubicBezTo>
                  <a:cubicBezTo>
                    <a:pt x="3881" y="0"/>
                    <a:pt x="5001" y="1123"/>
                    <a:pt x="5001" y="2509"/>
                  </a:cubicBezTo>
                  <a:close/>
                </a:path>
              </a:pathLst>
            </a:custGeom>
            <a:solidFill>
              <a:srgbClr val="C5A57E">
                <a:alpha val="95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5" name="Google Shape;3495;p20"/>
            <p:cNvSpPr/>
            <p:nvPr/>
          </p:nvSpPr>
          <p:spPr>
            <a:xfrm>
              <a:off x="5771655" y="2712196"/>
              <a:ext cx="25723" cy="25867"/>
            </a:xfrm>
            <a:custGeom>
              <a:avLst/>
              <a:gdLst/>
              <a:ahLst/>
              <a:cxnLst/>
              <a:rect l="l" t="t" r="r" b="b"/>
              <a:pathLst>
                <a:path w="11813" h="11879" extrusionOk="0">
                  <a:moveTo>
                    <a:pt x="1679" y="10315"/>
                  </a:moveTo>
                  <a:cubicBezTo>
                    <a:pt x="-548" y="7943"/>
                    <a:pt x="-548" y="4248"/>
                    <a:pt x="1679" y="1876"/>
                  </a:cubicBezTo>
                  <a:cubicBezTo>
                    <a:pt x="4044" y="-359"/>
                    <a:pt x="7726" y="-359"/>
                    <a:pt x="10091" y="1876"/>
                  </a:cubicBezTo>
                  <a:cubicBezTo>
                    <a:pt x="12341" y="4066"/>
                    <a:pt x="12409" y="7670"/>
                    <a:pt x="10227" y="9928"/>
                  </a:cubicBezTo>
                  <a:cubicBezTo>
                    <a:pt x="10182" y="9996"/>
                    <a:pt x="10137" y="10042"/>
                    <a:pt x="10091" y="10087"/>
                  </a:cubicBezTo>
                  <a:cubicBezTo>
                    <a:pt x="8045" y="12482"/>
                    <a:pt x="4453" y="12756"/>
                    <a:pt x="2066" y="10703"/>
                  </a:cubicBezTo>
                  <a:cubicBezTo>
                    <a:pt x="1929" y="10566"/>
                    <a:pt x="1815" y="10452"/>
                    <a:pt x="1679" y="10315"/>
                  </a:cubicBezTo>
                  <a:close/>
                </a:path>
              </a:pathLst>
            </a:custGeom>
            <a:solidFill>
              <a:srgbClr val="D1BC94">
                <a:alpha val="9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6" name="Google Shape;3496;p20"/>
            <p:cNvSpPr/>
            <p:nvPr/>
          </p:nvSpPr>
          <p:spPr>
            <a:xfrm>
              <a:off x="7707709" y="3227152"/>
              <a:ext cx="81484" cy="81515"/>
            </a:xfrm>
            <a:custGeom>
              <a:avLst/>
              <a:gdLst/>
              <a:ahLst/>
              <a:cxnLst/>
              <a:rect l="l" t="t" r="r" b="b"/>
              <a:pathLst>
                <a:path w="37421" h="37435" extrusionOk="0">
                  <a:moveTo>
                    <a:pt x="5569" y="32132"/>
                  </a:moveTo>
                  <a:cubicBezTo>
                    <a:pt x="-1706" y="25015"/>
                    <a:pt x="-1866" y="13315"/>
                    <a:pt x="5228" y="6016"/>
                  </a:cubicBezTo>
                  <a:cubicBezTo>
                    <a:pt x="5341" y="5902"/>
                    <a:pt x="5455" y="5788"/>
                    <a:pt x="5569" y="5674"/>
                  </a:cubicBezTo>
                  <a:cubicBezTo>
                    <a:pt x="12844" y="-1625"/>
                    <a:pt x="24642" y="-1625"/>
                    <a:pt x="31940" y="5674"/>
                  </a:cubicBezTo>
                  <a:cubicBezTo>
                    <a:pt x="31940" y="5674"/>
                    <a:pt x="31940" y="5674"/>
                    <a:pt x="31940" y="5674"/>
                  </a:cubicBezTo>
                  <a:cubicBezTo>
                    <a:pt x="39260" y="13064"/>
                    <a:pt x="39260" y="24970"/>
                    <a:pt x="31940" y="32360"/>
                  </a:cubicBezTo>
                  <a:cubicBezTo>
                    <a:pt x="24551" y="39476"/>
                    <a:pt x="12844" y="39385"/>
                    <a:pt x="5569" y="32132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7" name="Google Shape;3497;p20"/>
            <p:cNvSpPr/>
            <p:nvPr/>
          </p:nvSpPr>
          <p:spPr>
            <a:xfrm>
              <a:off x="7517813" y="4254406"/>
              <a:ext cx="59348" cy="59544"/>
            </a:xfrm>
            <a:custGeom>
              <a:avLst/>
              <a:gdLst/>
              <a:ahLst/>
              <a:cxnLst/>
              <a:rect l="l" t="t" r="r" b="b"/>
              <a:pathLst>
                <a:path w="27255" h="27345" extrusionOk="0">
                  <a:moveTo>
                    <a:pt x="3930" y="23612"/>
                  </a:moveTo>
                  <a:cubicBezTo>
                    <a:pt x="-1299" y="18214"/>
                    <a:pt x="-1299" y="9624"/>
                    <a:pt x="3930" y="4225"/>
                  </a:cubicBezTo>
                  <a:cubicBezTo>
                    <a:pt x="9250" y="-1128"/>
                    <a:pt x="17889" y="-1144"/>
                    <a:pt x="23209" y="4191"/>
                  </a:cubicBezTo>
                  <a:cubicBezTo>
                    <a:pt x="23231" y="4202"/>
                    <a:pt x="23231" y="4214"/>
                    <a:pt x="23254" y="4225"/>
                  </a:cubicBezTo>
                  <a:cubicBezTo>
                    <a:pt x="28596" y="9560"/>
                    <a:pt x="28596" y="18225"/>
                    <a:pt x="23277" y="23578"/>
                  </a:cubicBezTo>
                  <a:cubicBezTo>
                    <a:pt x="23277" y="23589"/>
                    <a:pt x="23254" y="23601"/>
                    <a:pt x="23254" y="23612"/>
                  </a:cubicBezTo>
                  <a:cubicBezTo>
                    <a:pt x="17866" y="28856"/>
                    <a:pt x="9318" y="28856"/>
                    <a:pt x="3930" y="23612"/>
                  </a:cubicBezTo>
                  <a:close/>
                </a:path>
              </a:pathLst>
            </a:custGeom>
            <a:solidFill>
              <a:srgbClr val="E2D8BD">
                <a:alpha val="8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8" name="Google Shape;3498;p20"/>
            <p:cNvSpPr/>
            <p:nvPr/>
          </p:nvSpPr>
          <p:spPr>
            <a:xfrm>
              <a:off x="7951024" y="4199053"/>
              <a:ext cx="19504" cy="19460"/>
            </a:xfrm>
            <a:custGeom>
              <a:avLst/>
              <a:gdLst/>
              <a:ahLst/>
              <a:cxnLst/>
              <a:rect l="l" t="t" r="r" b="b"/>
              <a:pathLst>
                <a:path w="8957" h="8937" extrusionOk="0">
                  <a:moveTo>
                    <a:pt x="1304" y="7990"/>
                  </a:moveTo>
                  <a:cubicBezTo>
                    <a:pt x="-423" y="6215"/>
                    <a:pt x="-423" y="3378"/>
                    <a:pt x="1304" y="1603"/>
                  </a:cubicBezTo>
                  <a:cubicBezTo>
                    <a:pt x="2918" y="-160"/>
                    <a:pt x="5646" y="-278"/>
                    <a:pt x="7397" y="1341"/>
                  </a:cubicBezTo>
                  <a:cubicBezTo>
                    <a:pt x="7487" y="1423"/>
                    <a:pt x="7579" y="1512"/>
                    <a:pt x="7669" y="1603"/>
                  </a:cubicBezTo>
                  <a:cubicBezTo>
                    <a:pt x="9398" y="3378"/>
                    <a:pt x="9398" y="6215"/>
                    <a:pt x="7669" y="7990"/>
                  </a:cubicBezTo>
                  <a:cubicBezTo>
                    <a:pt x="5828" y="9520"/>
                    <a:pt x="3145" y="9520"/>
                    <a:pt x="1304" y="7990"/>
                  </a:cubicBezTo>
                  <a:close/>
                </a:path>
              </a:pathLst>
            </a:custGeom>
            <a:solidFill>
              <a:srgbClr val="E2D8BD">
                <a:alpha val="9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9" name="Google Shape;3499;p20"/>
            <p:cNvSpPr/>
            <p:nvPr/>
          </p:nvSpPr>
          <p:spPr>
            <a:xfrm>
              <a:off x="7241918" y="4362963"/>
              <a:ext cx="50838" cy="51051"/>
            </a:xfrm>
            <a:custGeom>
              <a:avLst/>
              <a:gdLst/>
              <a:ahLst/>
              <a:cxnLst/>
              <a:rect l="l" t="t" r="r" b="b"/>
              <a:pathLst>
                <a:path w="23347" h="23445" extrusionOk="0">
                  <a:moveTo>
                    <a:pt x="3385" y="20035"/>
                  </a:moveTo>
                  <a:cubicBezTo>
                    <a:pt x="-1117" y="15496"/>
                    <a:pt x="-1117" y="8151"/>
                    <a:pt x="3385" y="3613"/>
                  </a:cubicBezTo>
                  <a:cubicBezTo>
                    <a:pt x="7976" y="-938"/>
                    <a:pt x="15388" y="-938"/>
                    <a:pt x="19980" y="3613"/>
                  </a:cubicBezTo>
                  <a:cubicBezTo>
                    <a:pt x="24481" y="8151"/>
                    <a:pt x="24481" y="15496"/>
                    <a:pt x="19980" y="20035"/>
                  </a:cubicBezTo>
                  <a:cubicBezTo>
                    <a:pt x="15684" y="24633"/>
                    <a:pt x="8499" y="24870"/>
                    <a:pt x="3908" y="20566"/>
                  </a:cubicBezTo>
                  <a:cubicBezTo>
                    <a:pt x="3726" y="20395"/>
                    <a:pt x="3566" y="20217"/>
                    <a:pt x="3385" y="20035"/>
                  </a:cubicBezTo>
                  <a:close/>
                </a:path>
              </a:pathLst>
            </a:custGeom>
            <a:solidFill>
              <a:srgbClr val="D1BC94">
                <a:alpha val="9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0" name="Google Shape;3500;p20"/>
            <p:cNvSpPr/>
            <p:nvPr/>
          </p:nvSpPr>
          <p:spPr>
            <a:xfrm>
              <a:off x="7930486" y="4477710"/>
              <a:ext cx="20360" cy="20429"/>
            </a:xfrm>
            <a:custGeom>
              <a:avLst/>
              <a:gdLst/>
              <a:ahLst/>
              <a:cxnLst/>
              <a:rect l="l" t="t" r="r" b="b"/>
              <a:pathLst>
                <a:path w="9350" h="9382" extrusionOk="0">
                  <a:moveTo>
                    <a:pt x="1420" y="8140"/>
                  </a:moveTo>
                  <a:cubicBezTo>
                    <a:pt x="-399" y="6404"/>
                    <a:pt x="-467" y="3517"/>
                    <a:pt x="1260" y="1690"/>
                  </a:cubicBezTo>
                  <a:cubicBezTo>
                    <a:pt x="1306" y="1635"/>
                    <a:pt x="1374" y="1578"/>
                    <a:pt x="1420" y="1526"/>
                  </a:cubicBezTo>
                  <a:cubicBezTo>
                    <a:pt x="3261" y="-242"/>
                    <a:pt x="6171" y="-242"/>
                    <a:pt x="8012" y="1526"/>
                  </a:cubicBezTo>
                  <a:cubicBezTo>
                    <a:pt x="9808" y="3453"/>
                    <a:pt x="9808" y="6441"/>
                    <a:pt x="8012" y="8368"/>
                  </a:cubicBezTo>
                  <a:cubicBezTo>
                    <a:pt x="6103" y="10072"/>
                    <a:pt x="3192" y="9972"/>
                    <a:pt x="1420" y="8140"/>
                  </a:cubicBezTo>
                  <a:close/>
                </a:path>
              </a:pathLst>
            </a:custGeom>
            <a:solidFill>
              <a:srgbClr val="A0C3CA">
                <a:alpha val="8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1" name="Google Shape;3501;p20"/>
            <p:cNvSpPr/>
            <p:nvPr/>
          </p:nvSpPr>
          <p:spPr>
            <a:xfrm>
              <a:off x="6068307" y="3730613"/>
              <a:ext cx="15639" cy="15695"/>
            </a:xfrm>
            <a:custGeom>
              <a:avLst/>
              <a:gdLst/>
              <a:ahLst/>
              <a:cxnLst/>
              <a:rect l="l" t="t" r="r" b="b"/>
              <a:pathLst>
                <a:path w="7182" h="7208" extrusionOk="0">
                  <a:moveTo>
                    <a:pt x="1100" y="6313"/>
                  </a:moveTo>
                  <a:cubicBezTo>
                    <a:pt x="-288" y="5029"/>
                    <a:pt x="-356" y="2864"/>
                    <a:pt x="918" y="1478"/>
                  </a:cubicBezTo>
                  <a:cubicBezTo>
                    <a:pt x="986" y="1414"/>
                    <a:pt x="1032" y="1354"/>
                    <a:pt x="1100" y="1295"/>
                  </a:cubicBezTo>
                  <a:cubicBezTo>
                    <a:pt x="2372" y="-92"/>
                    <a:pt x="4532" y="-172"/>
                    <a:pt x="5919" y="1113"/>
                  </a:cubicBezTo>
                  <a:cubicBezTo>
                    <a:pt x="5987" y="1172"/>
                    <a:pt x="6032" y="1231"/>
                    <a:pt x="6100" y="1295"/>
                  </a:cubicBezTo>
                  <a:cubicBezTo>
                    <a:pt x="7488" y="2579"/>
                    <a:pt x="7556" y="4744"/>
                    <a:pt x="6282" y="6130"/>
                  </a:cubicBezTo>
                  <a:cubicBezTo>
                    <a:pt x="6214" y="6194"/>
                    <a:pt x="6170" y="6254"/>
                    <a:pt x="6100" y="6313"/>
                  </a:cubicBezTo>
                  <a:cubicBezTo>
                    <a:pt x="4828" y="7700"/>
                    <a:pt x="2668" y="7780"/>
                    <a:pt x="1281" y="6495"/>
                  </a:cubicBezTo>
                  <a:cubicBezTo>
                    <a:pt x="1213" y="6436"/>
                    <a:pt x="1168" y="6377"/>
                    <a:pt x="1100" y="6313"/>
                  </a:cubicBezTo>
                  <a:close/>
                </a:path>
              </a:pathLst>
            </a:custGeom>
            <a:solidFill>
              <a:srgbClr val="A0C3CA">
                <a:alpha val="9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2" name="Google Shape;3502;p20"/>
            <p:cNvSpPr/>
            <p:nvPr/>
          </p:nvSpPr>
          <p:spPr>
            <a:xfrm>
              <a:off x="7579842" y="3854672"/>
              <a:ext cx="34788" cy="35154"/>
            </a:xfrm>
            <a:custGeom>
              <a:avLst/>
              <a:gdLst/>
              <a:ahLst/>
              <a:cxnLst/>
              <a:rect l="l" t="t" r="r" b="b"/>
              <a:pathLst>
                <a:path w="15976" h="16144" extrusionOk="0">
                  <a:moveTo>
                    <a:pt x="2482" y="13860"/>
                  </a:moveTo>
                  <a:cubicBezTo>
                    <a:pt x="-587" y="11075"/>
                    <a:pt x="-837" y="6315"/>
                    <a:pt x="1937" y="3229"/>
                  </a:cubicBezTo>
                  <a:cubicBezTo>
                    <a:pt x="2119" y="3037"/>
                    <a:pt x="2301" y="2857"/>
                    <a:pt x="2482" y="2684"/>
                  </a:cubicBezTo>
                  <a:cubicBezTo>
                    <a:pt x="5256" y="-402"/>
                    <a:pt x="10007" y="-646"/>
                    <a:pt x="13077" y="2139"/>
                  </a:cubicBezTo>
                  <a:cubicBezTo>
                    <a:pt x="13258" y="2310"/>
                    <a:pt x="13440" y="2492"/>
                    <a:pt x="13622" y="2684"/>
                  </a:cubicBezTo>
                  <a:cubicBezTo>
                    <a:pt x="16691" y="5654"/>
                    <a:pt x="16783" y="10562"/>
                    <a:pt x="13827" y="13648"/>
                  </a:cubicBezTo>
                  <a:cubicBezTo>
                    <a:pt x="13759" y="13721"/>
                    <a:pt x="13690" y="13792"/>
                    <a:pt x="13622" y="13860"/>
                  </a:cubicBezTo>
                  <a:cubicBezTo>
                    <a:pt x="10848" y="16946"/>
                    <a:pt x="6097" y="17190"/>
                    <a:pt x="3028" y="14405"/>
                  </a:cubicBezTo>
                  <a:cubicBezTo>
                    <a:pt x="2846" y="14234"/>
                    <a:pt x="2664" y="14052"/>
                    <a:pt x="2482" y="13860"/>
                  </a:cubicBezTo>
                  <a:close/>
                </a:path>
              </a:pathLst>
            </a:custGeom>
            <a:solidFill>
              <a:srgbClr val="D1BC94">
                <a:alpha val="82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3" name="Google Shape;3503;p20"/>
            <p:cNvSpPr/>
            <p:nvPr/>
          </p:nvSpPr>
          <p:spPr>
            <a:xfrm>
              <a:off x="5895725" y="3540587"/>
              <a:ext cx="12327" cy="12366"/>
            </a:xfrm>
            <a:custGeom>
              <a:avLst/>
              <a:gdLst/>
              <a:ahLst/>
              <a:cxnLst/>
              <a:rect l="l" t="t" r="r" b="b"/>
              <a:pathLst>
                <a:path w="5661" h="5679" extrusionOk="0">
                  <a:moveTo>
                    <a:pt x="828" y="5127"/>
                  </a:moveTo>
                  <a:cubicBezTo>
                    <a:pt x="-264" y="3986"/>
                    <a:pt x="-264" y="2161"/>
                    <a:pt x="828" y="1021"/>
                  </a:cubicBezTo>
                  <a:cubicBezTo>
                    <a:pt x="1964" y="-74"/>
                    <a:pt x="3783" y="-74"/>
                    <a:pt x="4919" y="1021"/>
                  </a:cubicBezTo>
                  <a:cubicBezTo>
                    <a:pt x="5920" y="2207"/>
                    <a:pt x="5920" y="3940"/>
                    <a:pt x="4919" y="5127"/>
                  </a:cubicBezTo>
                  <a:cubicBezTo>
                    <a:pt x="3737" y="6130"/>
                    <a:pt x="2010" y="6130"/>
                    <a:pt x="828" y="5127"/>
                  </a:cubicBezTo>
                  <a:close/>
                </a:path>
              </a:pathLst>
            </a:custGeom>
            <a:solidFill>
              <a:srgbClr val="D7CA91">
                <a:alpha val="95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4" name="Google Shape;3504;p20"/>
            <p:cNvSpPr/>
            <p:nvPr/>
          </p:nvSpPr>
          <p:spPr>
            <a:xfrm>
              <a:off x="8035679" y="3598170"/>
              <a:ext cx="22868" cy="22757"/>
            </a:xfrm>
            <a:custGeom>
              <a:avLst/>
              <a:gdLst/>
              <a:ahLst/>
              <a:cxnLst/>
              <a:rect l="l" t="t" r="r" b="b"/>
              <a:pathLst>
                <a:path w="10502" h="10451" extrusionOk="0">
                  <a:moveTo>
                    <a:pt x="1508" y="9232"/>
                  </a:moveTo>
                  <a:cubicBezTo>
                    <a:pt x="-491" y="7111"/>
                    <a:pt x="-491" y="3826"/>
                    <a:pt x="1508" y="1705"/>
                  </a:cubicBezTo>
                  <a:cubicBezTo>
                    <a:pt x="3623" y="-302"/>
                    <a:pt x="6896" y="-302"/>
                    <a:pt x="9011" y="1705"/>
                  </a:cubicBezTo>
                  <a:cubicBezTo>
                    <a:pt x="11012" y="3826"/>
                    <a:pt x="11012" y="7111"/>
                    <a:pt x="9011" y="9232"/>
                  </a:cubicBezTo>
                  <a:cubicBezTo>
                    <a:pt x="6874" y="11125"/>
                    <a:pt x="3646" y="11125"/>
                    <a:pt x="1508" y="9232"/>
                  </a:cubicBezTo>
                  <a:close/>
                </a:path>
              </a:pathLst>
            </a:custGeom>
            <a:solidFill>
              <a:srgbClr val="E9E0D4">
                <a:alpha val="9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5" name="Google Shape;3505;p20"/>
            <p:cNvSpPr/>
            <p:nvPr/>
          </p:nvSpPr>
          <p:spPr>
            <a:xfrm>
              <a:off x="7423914" y="3643900"/>
              <a:ext cx="17348" cy="17642"/>
            </a:xfrm>
            <a:custGeom>
              <a:avLst/>
              <a:gdLst/>
              <a:ahLst/>
              <a:cxnLst/>
              <a:rect l="l" t="t" r="r" b="b"/>
              <a:pathLst>
                <a:path w="7967" h="8102" extrusionOk="0">
                  <a:moveTo>
                    <a:pt x="1151" y="7151"/>
                  </a:moveTo>
                  <a:cubicBezTo>
                    <a:pt x="-372" y="5561"/>
                    <a:pt x="-372" y="3039"/>
                    <a:pt x="1151" y="1449"/>
                  </a:cubicBezTo>
                  <a:cubicBezTo>
                    <a:pt x="2605" y="-125"/>
                    <a:pt x="5038" y="-225"/>
                    <a:pt x="6607" y="1225"/>
                  </a:cubicBezTo>
                  <a:cubicBezTo>
                    <a:pt x="6697" y="1296"/>
                    <a:pt x="6765" y="1371"/>
                    <a:pt x="6835" y="1449"/>
                  </a:cubicBezTo>
                  <a:cubicBezTo>
                    <a:pt x="8357" y="3039"/>
                    <a:pt x="8357" y="5561"/>
                    <a:pt x="6835" y="7151"/>
                  </a:cubicBezTo>
                  <a:cubicBezTo>
                    <a:pt x="5243" y="8686"/>
                    <a:pt x="2741" y="8686"/>
                    <a:pt x="1151" y="7151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6" name="Google Shape;3506;p20"/>
            <p:cNvSpPr/>
            <p:nvPr/>
          </p:nvSpPr>
          <p:spPr>
            <a:xfrm>
              <a:off x="7521401" y="4503207"/>
              <a:ext cx="40861" cy="41011"/>
            </a:xfrm>
            <a:custGeom>
              <a:avLst/>
              <a:gdLst/>
              <a:ahLst/>
              <a:cxnLst/>
              <a:rect l="l" t="t" r="r" b="b"/>
              <a:pathLst>
                <a:path w="18765" h="18834" extrusionOk="0">
                  <a:moveTo>
                    <a:pt x="2737" y="16269"/>
                  </a:moveTo>
                  <a:cubicBezTo>
                    <a:pt x="-901" y="12617"/>
                    <a:pt x="-901" y="6696"/>
                    <a:pt x="2737" y="3045"/>
                  </a:cubicBezTo>
                  <a:cubicBezTo>
                    <a:pt x="2737" y="3042"/>
                    <a:pt x="2737" y="3042"/>
                    <a:pt x="2737" y="3040"/>
                  </a:cubicBezTo>
                  <a:cubicBezTo>
                    <a:pt x="6192" y="-614"/>
                    <a:pt x="11944" y="-762"/>
                    <a:pt x="15582" y="2710"/>
                  </a:cubicBezTo>
                  <a:cubicBezTo>
                    <a:pt x="15696" y="2817"/>
                    <a:pt x="15809" y="2926"/>
                    <a:pt x="15923" y="3040"/>
                  </a:cubicBezTo>
                  <a:cubicBezTo>
                    <a:pt x="19628" y="6628"/>
                    <a:pt x="19742" y="12547"/>
                    <a:pt x="16149" y="16262"/>
                  </a:cubicBezTo>
                  <a:cubicBezTo>
                    <a:pt x="16081" y="16342"/>
                    <a:pt x="16013" y="16420"/>
                    <a:pt x="15923" y="16497"/>
                  </a:cubicBezTo>
                  <a:cubicBezTo>
                    <a:pt x="12171" y="19967"/>
                    <a:pt x="6374" y="19866"/>
                    <a:pt x="2737" y="16269"/>
                  </a:cubicBezTo>
                  <a:close/>
                </a:path>
              </a:pathLst>
            </a:custGeom>
            <a:solidFill>
              <a:srgbClr val="D1BC94">
                <a:alpha val="7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7" name="Google Shape;3507;p20"/>
            <p:cNvSpPr/>
            <p:nvPr/>
          </p:nvSpPr>
          <p:spPr>
            <a:xfrm>
              <a:off x="8336167" y="4587901"/>
              <a:ext cx="33462" cy="33333"/>
            </a:xfrm>
            <a:custGeom>
              <a:avLst/>
              <a:gdLst/>
              <a:ahLst/>
              <a:cxnLst/>
              <a:rect l="l" t="t" r="r" b="b"/>
              <a:pathLst>
                <a:path w="15367" h="15308" extrusionOk="0">
                  <a:moveTo>
                    <a:pt x="2350" y="13163"/>
                  </a:moveTo>
                  <a:cubicBezTo>
                    <a:pt x="-605" y="10426"/>
                    <a:pt x="-787" y="5809"/>
                    <a:pt x="1941" y="2849"/>
                  </a:cubicBezTo>
                  <a:cubicBezTo>
                    <a:pt x="2077" y="2707"/>
                    <a:pt x="2213" y="2573"/>
                    <a:pt x="2350" y="2443"/>
                  </a:cubicBezTo>
                  <a:cubicBezTo>
                    <a:pt x="5260" y="-518"/>
                    <a:pt x="10011" y="-552"/>
                    <a:pt x="12967" y="2367"/>
                  </a:cubicBezTo>
                  <a:cubicBezTo>
                    <a:pt x="12989" y="2393"/>
                    <a:pt x="13012" y="2418"/>
                    <a:pt x="13035" y="2443"/>
                  </a:cubicBezTo>
                  <a:cubicBezTo>
                    <a:pt x="15990" y="5180"/>
                    <a:pt x="16172" y="9796"/>
                    <a:pt x="13444" y="12757"/>
                  </a:cubicBezTo>
                  <a:cubicBezTo>
                    <a:pt x="13308" y="12898"/>
                    <a:pt x="13170" y="13033"/>
                    <a:pt x="13035" y="13163"/>
                  </a:cubicBezTo>
                  <a:cubicBezTo>
                    <a:pt x="10307" y="16123"/>
                    <a:pt x="5715" y="16306"/>
                    <a:pt x="2760" y="13569"/>
                  </a:cubicBezTo>
                  <a:cubicBezTo>
                    <a:pt x="2622" y="13439"/>
                    <a:pt x="2486" y="13304"/>
                    <a:pt x="2350" y="13163"/>
                  </a:cubicBezTo>
                  <a:close/>
                </a:path>
              </a:pathLst>
            </a:custGeom>
            <a:solidFill>
              <a:srgbClr val="ADA183">
                <a:alpha val="968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8" name="Google Shape;3508;p20"/>
            <p:cNvSpPr/>
            <p:nvPr/>
          </p:nvSpPr>
          <p:spPr>
            <a:xfrm>
              <a:off x="7951912" y="3168625"/>
              <a:ext cx="33377" cy="33673"/>
            </a:xfrm>
            <a:custGeom>
              <a:avLst/>
              <a:gdLst/>
              <a:ahLst/>
              <a:cxnLst/>
              <a:rect l="l" t="t" r="r" b="b"/>
              <a:pathLst>
                <a:path w="15328" h="15464" extrusionOk="0">
                  <a:moveTo>
                    <a:pt x="2260" y="13406"/>
                  </a:moveTo>
                  <a:cubicBezTo>
                    <a:pt x="-742" y="10372"/>
                    <a:pt x="-742" y="5491"/>
                    <a:pt x="2260" y="2458"/>
                  </a:cubicBezTo>
                  <a:cubicBezTo>
                    <a:pt x="5283" y="-553"/>
                    <a:pt x="10148" y="-553"/>
                    <a:pt x="13171" y="2458"/>
                  </a:cubicBezTo>
                  <a:cubicBezTo>
                    <a:pt x="16059" y="5537"/>
                    <a:pt x="16059" y="10327"/>
                    <a:pt x="13171" y="13406"/>
                  </a:cubicBezTo>
                  <a:cubicBezTo>
                    <a:pt x="10148" y="16417"/>
                    <a:pt x="5283" y="16417"/>
                    <a:pt x="2260" y="13406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9" name="Google Shape;3509;p20"/>
            <p:cNvSpPr/>
            <p:nvPr/>
          </p:nvSpPr>
          <p:spPr>
            <a:xfrm>
              <a:off x="7949879" y="4622553"/>
              <a:ext cx="47017" cy="47189"/>
            </a:xfrm>
            <a:custGeom>
              <a:avLst/>
              <a:gdLst/>
              <a:ahLst/>
              <a:cxnLst/>
              <a:rect l="l" t="t" r="r" b="b"/>
              <a:pathLst>
                <a:path w="21592" h="21671" extrusionOk="0">
                  <a:moveTo>
                    <a:pt x="3195" y="18682"/>
                  </a:moveTo>
                  <a:cubicBezTo>
                    <a:pt x="-1011" y="14529"/>
                    <a:pt x="-1057" y="7743"/>
                    <a:pt x="3081" y="3521"/>
                  </a:cubicBezTo>
                  <a:cubicBezTo>
                    <a:pt x="3103" y="3483"/>
                    <a:pt x="3149" y="3441"/>
                    <a:pt x="3195" y="3400"/>
                  </a:cubicBezTo>
                  <a:cubicBezTo>
                    <a:pt x="7332" y="-819"/>
                    <a:pt x="14106" y="-874"/>
                    <a:pt x="18312" y="3280"/>
                  </a:cubicBezTo>
                  <a:cubicBezTo>
                    <a:pt x="18336" y="3318"/>
                    <a:pt x="18381" y="3359"/>
                    <a:pt x="18426" y="3400"/>
                  </a:cubicBezTo>
                  <a:cubicBezTo>
                    <a:pt x="22563" y="7438"/>
                    <a:pt x="22677" y="14079"/>
                    <a:pt x="18653" y="18237"/>
                  </a:cubicBezTo>
                  <a:cubicBezTo>
                    <a:pt x="18563" y="18310"/>
                    <a:pt x="18494" y="18383"/>
                    <a:pt x="18426" y="18454"/>
                  </a:cubicBezTo>
                  <a:cubicBezTo>
                    <a:pt x="14539" y="22733"/>
                    <a:pt x="7923" y="23034"/>
                    <a:pt x="3650" y="19127"/>
                  </a:cubicBezTo>
                  <a:cubicBezTo>
                    <a:pt x="3490" y="18983"/>
                    <a:pt x="3354" y="18835"/>
                    <a:pt x="3195" y="18682"/>
                  </a:cubicBezTo>
                  <a:close/>
                </a:path>
              </a:pathLst>
            </a:custGeom>
            <a:solidFill>
              <a:srgbClr val="D7CA91">
                <a:alpha val="9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0" name="Google Shape;3510;p20"/>
            <p:cNvSpPr/>
            <p:nvPr/>
          </p:nvSpPr>
          <p:spPr>
            <a:xfrm>
              <a:off x="8023003" y="3847587"/>
              <a:ext cx="30727" cy="31247"/>
            </a:xfrm>
            <a:custGeom>
              <a:avLst/>
              <a:gdLst/>
              <a:ahLst/>
              <a:cxnLst/>
              <a:rect l="l" t="t" r="r" b="b"/>
              <a:pathLst>
                <a:path w="14111" h="14350" extrusionOk="0">
                  <a:moveTo>
                    <a:pt x="2106" y="12553"/>
                  </a:moveTo>
                  <a:cubicBezTo>
                    <a:pt x="-690" y="9708"/>
                    <a:pt x="-690" y="5133"/>
                    <a:pt x="2106" y="2289"/>
                  </a:cubicBezTo>
                  <a:cubicBezTo>
                    <a:pt x="4857" y="-482"/>
                    <a:pt x="9313" y="-498"/>
                    <a:pt x="12063" y="2252"/>
                  </a:cubicBezTo>
                  <a:cubicBezTo>
                    <a:pt x="12086" y="2264"/>
                    <a:pt x="12086" y="2277"/>
                    <a:pt x="12108" y="2289"/>
                  </a:cubicBezTo>
                  <a:cubicBezTo>
                    <a:pt x="14791" y="5179"/>
                    <a:pt x="14791" y="9663"/>
                    <a:pt x="12108" y="12553"/>
                  </a:cubicBezTo>
                  <a:cubicBezTo>
                    <a:pt x="9313" y="15217"/>
                    <a:pt x="4901" y="15217"/>
                    <a:pt x="2106" y="12553"/>
                  </a:cubicBezTo>
                  <a:close/>
                </a:path>
              </a:pathLst>
            </a:custGeom>
            <a:solidFill>
              <a:srgbClr val="ADA183">
                <a:alpha val="9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1" name="Google Shape;3511;p20"/>
            <p:cNvSpPr/>
            <p:nvPr/>
          </p:nvSpPr>
          <p:spPr>
            <a:xfrm>
              <a:off x="6722556" y="1974983"/>
              <a:ext cx="11369" cy="11434"/>
            </a:xfrm>
            <a:custGeom>
              <a:avLst/>
              <a:gdLst/>
              <a:ahLst/>
              <a:cxnLst/>
              <a:rect l="l" t="t" r="r" b="b"/>
              <a:pathLst>
                <a:path w="5221" h="5251" extrusionOk="0">
                  <a:moveTo>
                    <a:pt x="810" y="4859"/>
                  </a:moveTo>
                  <a:cubicBezTo>
                    <a:pt x="-259" y="3787"/>
                    <a:pt x="-259" y="2054"/>
                    <a:pt x="810" y="982"/>
                  </a:cubicBezTo>
                  <a:cubicBezTo>
                    <a:pt x="810" y="982"/>
                    <a:pt x="810" y="982"/>
                    <a:pt x="810" y="982"/>
                  </a:cubicBezTo>
                  <a:cubicBezTo>
                    <a:pt x="1765" y="-22"/>
                    <a:pt x="3332" y="-67"/>
                    <a:pt x="4355" y="891"/>
                  </a:cubicBezTo>
                  <a:cubicBezTo>
                    <a:pt x="4379" y="913"/>
                    <a:pt x="4424" y="936"/>
                    <a:pt x="4447" y="982"/>
                  </a:cubicBezTo>
                  <a:cubicBezTo>
                    <a:pt x="5447" y="1940"/>
                    <a:pt x="5493" y="3514"/>
                    <a:pt x="4560" y="4540"/>
                  </a:cubicBezTo>
                  <a:cubicBezTo>
                    <a:pt x="4515" y="4563"/>
                    <a:pt x="4492" y="4608"/>
                    <a:pt x="4447" y="4631"/>
                  </a:cubicBezTo>
                  <a:cubicBezTo>
                    <a:pt x="3468" y="5635"/>
                    <a:pt x="1901" y="5726"/>
                    <a:pt x="810" y="4859"/>
                  </a:cubicBezTo>
                  <a:close/>
                </a:path>
              </a:pathLst>
            </a:custGeom>
            <a:solidFill>
              <a:srgbClr val="A0C3CA">
                <a:alpha val="6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2" name="Google Shape;3512;p20"/>
            <p:cNvSpPr/>
            <p:nvPr/>
          </p:nvSpPr>
          <p:spPr>
            <a:xfrm>
              <a:off x="7132743" y="3335618"/>
              <a:ext cx="46244" cy="46633"/>
            </a:xfrm>
            <a:custGeom>
              <a:avLst/>
              <a:gdLst/>
              <a:ahLst/>
              <a:cxnLst/>
              <a:rect l="l" t="t" r="r" b="b"/>
              <a:pathLst>
                <a:path w="21237" h="21416" extrusionOk="0">
                  <a:moveTo>
                    <a:pt x="3078" y="18333"/>
                  </a:moveTo>
                  <a:cubicBezTo>
                    <a:pt x="-1014" y="14159"/>
                    <a:pt x="-1014" y="7453"/>
                    <a:pt x="3078" y="3279"/>
                  </a:cubicBezTo>
                  <a:cubicBezTo>
                    <a:pt x="7239" y="-827"/>
                    <a:pt x="13921" y="-827"/>
                    <a:pt x="18083" y="3279"/>
                  </a:cubicBezTo>
                  <a:cubicBezTo>
                    <a:pt x="22220" y="7316"/>
                    <a:pt x="22310" y="13953"/>
                    <a:pt x="18287" y="18104"/>
                  </a:cubicBezTo>
                  <a:cubicBezTo>
                    <a:pt x="18219" y="18196"/>
                    <a:pt x="18151" y="18264"/>
                    <a:pt x="18083" y="18333"/>
                  </a:cubicBezTo>
                  <a:cubicBezTo>
                    <a:pt x="14240" y="22484"/>
                    <a:pt x="7761" y="22735"/>
                    <a:pt x="3624" y="18880"/>
                  </a:cubicBezTo>
                  <a:cubicBezTo>
                    <a:pt x="3441" y="18697"/>
                    <a:pt x="3259" y="18515"/>
                    <a:pt x="3078" y="18333"/>
                  </a:cubicBezTo>
                  <a:close/>
                </a:path>
              </a:pathLst>
            </a:custGeom>
            <a:solidFill>
              <a:srgbClr val="C5A57E">
                <a:alpha val="8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3" name="Google Shape;3513;p20"/>
            <p:cNvSpPr/>
            <p:nvPr/>
          </p:nvSpPr>
          <p:spPr>
            <a:xfrm>
              <a:off x="7784337" y="4141688"/>
              <a:ext cx="75633" cy="75899"/>
            </a:xfrm>
            <a:custGeom>
              <a:avLst/>
              <a:gdLst/>
              <a:ahLst/>
              <a:cxnLst/>
              <a:rect l="l" t="t" r="r" b="b"/>
              <a:pathLst>
                <a:path w="34734" h="34856" extrusionOk="0">
                  <a:moveTo>
                    <a:pt x="5143" y="30013"/>
                  </a:moveTo>
                  <a:cubicBezTo>
                    <a:pt x="-1699" y="23162"/>
                    <a:pt x="-1699" y="12042"/>
                    <a:pt x="5121" y="5177"/>
                  </a:cubicBezTo>
                  <a:cubicBezTo>
                    <a:pt x="5121" y="5168"/>
                    <a:pt x="5143" y="5161"/>
                    <a:pt x="5143" y="5152"/>
                  </a:cubicBezTo>
                  <a:cubicBezTo>
                    <a:pt x="12009" y="-1451"/>
                    <a:pt x="22830" y="-1451"/>
                    <a:pt x="29696" y="5152"/>
                  </a:cubicBezTo>
                  <a:cubicBezTo>
                    <a:pt x="36425" y="12065"/>
                    <a:pt x="36425" y="23102"/>
                    <a:pt x="29696" y="30013"/>
                  </a:cubicBezTo>
                  <a:cubicBezTo>
                    <a:pt x="22876" y="36737"/>
                    <a:pt x="11963" y="36737"/>
                    <a:pt x="5143" y="30013"/>
                  </a:cubicBezTo>
                  <a:close/>
                </a:path>
              </a:pathLst>
            </a:custGeom>
            <a:solidFill>
              <a:srgbClr val="D1BC94">
                <a:alpha val="839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4" name="Google Shape;3514;p20"/>
            <p:cNvSpPr/>
            <p:nvPr/>
          </p:nvSpPr>
          <p:spPr>
            <a:xfrm>
              <a:off x="7420535" y="4017545"/>
              <a:ext cx="49850" cy="50250"/>
            </a:xfrm>
            <a:custGeom>
              <a:avLst/>
              <a:gdLst/>
              <a:ahLst/>
              <a:cxnLst/>
              <a:rect l="l" t="t" r="r" b="b"/>
              <a:pathLst>
                <a:path w="22893" h="23077" extrusionOk="0">
                  <a:moveTo>
                    <a:pt x="3385" y="19996"/>
                  </a:moveTo>
                  <a:cubicBezTo>
                    <a:pt x="-1117" y="15457"/>
                    <a:pt x="-1117" y="8113"/>
                    <a:pt x="3385" y="3574"/>
                  </a:cubicBezTo>
                  <a:cubicBezTo>
                    <a:pt x="7796" y="-899"/>
                    <a:pt x="15001" y="-928"/>
                    <a:pt x="19458" y="3508"/>
                  </a:cubicBezTo>
                  <a:cubicBezTo>
                    <a:pt x="19480" y="3530"/>
                    <a:pt x="19502" y="3551"/>
                    <a:pt x="19526" y="3574"/>
                  </a:cubicBezTo>
                  <a:cubicBezTo>
                    <a:pt x="24027" y="8113"/>
                    <a:pt x="24027" y="15457"/>
                    <a:pt x="19526" y="19996"/>
                  </a:cubicBezTo>
                  <a:cubicBezTo>
                    <a:pt x="15025" y="24371"/>
                    <a:pt x="7886" y="24371"/>
                    <a:pt x="3385" y="19996"/>
                  </a:cubicBezTo>
                  <a:close/>
                </a:path>
              </a:pathLst>
            </a:custGeom>
            <a:solidFill>
              <a:srgbClr val="C5A57E">
                <a:alpha val="7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5" name="Google Shape;3515;p20"/>
            <p:cNvSpPr/>
            <p:nvPr/>
          </p:nvSpPr>
          <p:spPr>
            <a:xfrm>
              <a:off x="7136156" y="2616264"/>
              <a:ext cx="63463" cy="63670"/>
            </a:xfrm>
            <a:custGeom>
              <a:avLst/>
              <a:gdLst/>
              <a:ahLst/>
              <a:cxnLst/>
              <a:rect l="l" t="t" r="r" b="b"/>
              <a:pathLst>
                <a:path w="29145" h="29240" extrusionOk="0">
                  <a:moveTo>
                    <a:pt x="4237" y="25198"/>
                  </a:moveTo>
                  <a:cubicBezTo>
                    <a:pt x="-1401" y="19427"/>
                    <a:pt x="-1401" y="10213"/>
                    <a:pt x="4237" y="4442"/>
                  </a:cubicBezTo>
                  <a:cubicBezTo>
                    <a:pt x="9990" y="-1214"/>
                    <a:pt x="19174" y="-1214"/>
                    <a:pt x="24925" y="4442"/>
                  </a:cubicBezTo>
                  <a:cubicBezTo>
                    <a:pt x="30563" y="10213"/>
                    <a:pt x="30563" y="19427"/>
                    <a:pt x="24925" y="25198"/>
                  </a:cubicBezTo>
                  <a:cubicBezTo>
                    <a:pt x="19174" y="30854"/>
                    <a:pt x="9990" y="30854"/>
                    <a:pt x="4237" y="25198"/>
                  </a:cubicBezTo>
                  <a:close/>
                </a:path>
              </a:pathLst>
            </a:custGeom>
            <a:solidFill>
              <a:srgbClr val="E9E0D4">
                <a:alpha val="9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6" name="Google Shape;3516;p20"/>
            <p:cNvSpPr/>
            <p:nvPr/>
          </p:nvSpPr>
          <p:spPr>
            <a:xfrm>
              <a:off x="7157681" y="3554549"/>
              <a:ext cx="28314" cy="28595"/>
            </a:xfrm>
            <a:custGeom>
              <a:avLst/>
              <a:gdLst/>
              <a:ahLst/>
              <a:cxnLst/>
              <a:rect l="l" t="t" r="r" b="b"/>
              <a:pathLst>
                <a:path w="13003" h="13132" extrusionOk="0">
                  <a:moveTo>
                    <a:pt x="1850" y="11484"/>
                  </a:moveTo>
                  <a:cubicBezTo>
                    <a:pt x="-605" y="8861"/>
                    <a:pt x="-605" y="4756"/>
                    <a:pt x="1850" y="2133"/>
                  </a:cubicBezTo>
                  <a:cubicBezTo>
                    <a:pt x="4419" y="-445"/>
                    <a:pt x="8601" y="-445"/>
                    <a:pt x="11171" y="2133"/>
                  </a:cubicBezTo>
                  <a:cubicBezTo>
                    <a:pt x="13626" y="4756"/>
                    <a:pt x="13626" y="8861"/>
                    <a:pt x="11171" y="11484"/>
                  </a:cubicBezTo>
                  <a:cubicBezTo>
                    <a:pt x="8556" y="13948"/>
                    <a:pt x="4464" y="13948"/>
                    <a:pt x="1850" y="11484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7" name="Google Shape;3517;p20"/>
            <p:cNvSpPr/>
            <p:nvPr/>
          </p:nvSpPr>
          <p:spPr>
            <a:xfrm>
              <a:off x="6711419" y="2662145"/>
              <a:ext cx="17845" cy="17744"/>
            </a:xfrm>
            <a:custGeom>
              <a:avLst/>
              <a:gdLst/>
              <a:ahLst/>
              <a:cxnLst/>
              <a:rect l="l" t="t" r="r" b="b"/>
              <a:pathLst>
                <a:path w="8195" h="8149" extrusionOk="0">
                  <a:moveTo>
                    <a:pt x="1151" y="7082"/>
                  </a:moveTo>
                  <a:cubicBezTo>
                    <a:pt x="-372" y="5486"/>
                    <a:pt x="-372" y="2977"/>
                    <a:pt x="1151" y="1380"/>
                  </a:cubicBezTo>
                  <a:cubicBezTo>
                    <a:pt x="2811" y="-194"/>
                    <a:pt x="5403" y="-194"/>
                    <a:pt x="7062" y="1380"/>
                  </a:cubicBezTo>
                  <a:cubicBezTo>
                    <a:pt x="8584" y="2977"/>
                    <a:pt x="8584" y="5486"/>
                    <a:pt x="7062" y="7082"/>
                  </a:cubicBezTo>
                  <a:cubicBezTo>
                    <a:pt x="5493" y="8724"/>
                    <a:pt x="2901" y="8770"/>
                    <a:pt x="1265" y="7219"/>
                  </a:cubicBezTo>
                  <a:cubicBezTo>
                    <a:pt x="1241" y="7173"/>
                    <a:pt x="1197" y="7128"/>
                    <a:pt x="1151" y="7082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8" name="Google Shape;3518;p20"/>
            <p:cNvSpPr/>
            <p:nvPr/>
          </p:nvSpPr>
          <p:spPr>
            <a:xfrm>
              <a:off x="6893167" y="2185328"/>
              <a:ext cx="59875" cy="60066"/>
            </a:xfrm>
            <a:custGeom>
              <a:avLst/>
              <a:gdLst/>
              <a:ahLst/>
              <a:cxnLst/>
              <a:rect l="l" t="t" r="r" b="b"/>
              <a:pathLst>
                <a:path w="27497" h="27585" extrusionOk="0">
                  <a:moveTo>
                    <a:pt x="4033" y="23852"/>
                  </a:moveTo>
                  <a:cubicBezTo>
                    <a:pt x="-1333" y="18424"/>
                    <a:pt x="-1333" y="9665"/>
                    <a:pt x="4033" y="4237"/>
                  </a:cubicBezTo>
                  <a:cubicBezTo>
                    <a:pt x="9444" y="-1146"/>
                    <a:pt x="18173" y="-1146"/>
                    <a:pt x="23584" y="4237"/>
                  </a:cubicBezTo>
                  <a:cubicBezTo>
                    <a:pt x="28813" y="9643"/>
                    <a:pt x="28813" y="18218"/>
                    <a:pt x="23584" y="23624"/>
                  </a:cubicBezTo>
                  <a:cubicBezTo>
                    <a:pt x="18241" y="29075"/>
                    <a:pt x="9512" y="29189"/>
                    <a:pt x="4033" y="23852"/>
                  </a:cubicBezTo>
                  <a:close/>
                </a:path>
              </a:pathLst>
            </a:custGeom>
            <a:solidFill>
              <a:srgbClr val="E9E0D4">
                <a:alpha val="768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9" name="Google Shape;3519;p20"/>
            <p:cNvSpPr/>
            <p:nvPr/>
          </p:nvSpPr>
          <p:spPr>
            <a:xfrm>
              <a:off x="7035023" y="1736812"/>
              <a:ext cx="66832" cy="64667"/>
            </a:xfrm>
            <a:custGeom>
              <a:avLst/>
              <a:gdLst/>
              <a:ahLst/>
              <a:cxnLst/>
              <a:rect l="l" t="t" r="r" b="b"/>
              <a:pathLst>
                <a:path w="30692" h="29698" extrusionOk="0">
                  <a:moveTo>
                    <a:pt x="30699" y="14389"/>
                  </a:moveTo>
                  <a:cubicBezTo>
                    <a:pt x="30836" y="22828"/>
                    <a:pt x="24106" y="29762"/>
                    <a:pt x="15695" y="29899"/>
                  </a:cubicBezTo>
                  <a:cubicBezTo>
                    <a:pt x="15535" y="29899"/>
                    <a:pt x="15399" y="29899"/>
                    <a:pt x="15240" y="29899"/>
                  </a:cubicBezTo>
                  <a:cubicBezTo>
                    <a:pt x="6828" y="29899"/>
                    <a:pt x="9" y="23056"/>
                    <a:pt x="9" y="14617"/>
                  </a:cubicBezTo>
                  <a:cubicBezTo>
                    <a:pt x="9" y="14548"/>
                    <a:pt x="9" y="14457"/>
                    <a:pt x="9" y="14389"/>
                  </a:cubicBezTo>
                  <a:cubicBezTo>
                    <a:pt x="554" y="6725"/>
                    <a:pt x="6692" y="681"/>
                    <a:pt x="14331" y="248"/>
                  </a:cubicBezTo>
                  <a:cubicBezTo>
                    <a:pt x="22720" y="-414"/>
                    <a:pt x="30040" y="5881"/>
                    <a:pt x="30699" y="14298"/>
                  </a:cubicBezTo>
                  <a:cubicBezTo>
                    <a:pt x="30699" y="14343"/>
                    <a:pt x="30699" y="14366"/>
                    <a:pt x="30699" y="14389"/>
                  </a:cubicBezTo>
                  <a:close/>
                </a:path>
              </a:pathLst>
            </a:custGeom>
            <a:solidFill>
              <a:srgbClr val="D7CA91">
                <a:alpha val="75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0" name="Google Shape;3520;p20"/>
            <p:cNvSpPr/>
            <p:nvPr/>
          </p:nvSpPr>
          <p:spPr>
            <a:xfrm>
              <a:off x="7733240" y="4043936"/>
              <a:ext cx="39957" cy="39970"/>
            </a:xfrm>
            <a:custGeom>
              <a:avLst/>
              <a:gdLst/>
              <a:ahLst/>
              <a:cxnLst/>
              <a:rect l="l" t="t" r="r" b="b"/>
              <a:pathLst>
                <a:path w="18350" h="18356" extrusionOk="0">
                  <a:moveTo>
                    <a:pt x="17937" y="12202"/>
                  </a:moveTo>
                  <a:cubicBezTo>
                    <a:pt x="16322" y="17006"/>
                    <a:pt x="11161" y="19638"/>
                    <a:pt x="6342" y="18133"/>
                  </a:cubicBezTo>
                  <a:cubicBezTo>
                    <a:pt x="1545" y="16506"/>
                    <a:pt x="-1069" y="11345"/>
                    <a:pt x="431" y="6500"/>
                  </a:cubicBezTo>
                  <a:cubicBezTo>
                    <a:pt x="2137" y="1779"/>
                    <a:pt x="7205" y="-810"/>
                    <a:pt x="12026" y="570"/>
                  </a:cubicBezTo>
                  <a:cubicBezTo>
                    <a:pt x="16823" y="2196"/>
                    <a:pt x="19437" y="7358"/>
                    <a:pt x="17937" y="12202"/>
                  </a:cubicBezTo>
                  <a:close/>
                </a:path>
              </a:pathLst>
            </a:custGeom>
            <a:solidFill>
              <a:srgbClr val="D7CA91">
                <a:alpha val="9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1" name="Google Shape;3521;p20"/>
            <p:cNvSpPr/>
            <p:nvPr/>
          </p:nvSpPr>
          <p:spPr>
            <a:xfrm>
              <a:off x="8522865" y="4372263"/>
              <a:ext cx="62956" cy="63130"/>
            </a:xfrm>
            <a:custGeom>
              <a:avLst/>
              <a:gdLst/>
              <a:ahLst/>
              <a:cxnLst/>
              <a:rect l="l" t="t" r="r" b="b"/>
              <a:pathLst>
                <a:path w="28912" h="28992" extrusionOk="0">
                  <a:moveTo>
                    <a:pt x="28190" y="18955"/>
                  </a:moveTo>
                  <a:cubicBezTo>
                    <a:pt x="25803" y="26630"/>
                    <a:pt x="17664" y="30914"/>
                    <a:pt x="10003" y="28535"/>
                  </a:cubicBezTo>
                  <a:cubicBezTo>
                    <a:pt x="2455" y="26035"/>
                    <a:pt x="-1705" y="17904"/>
                    <a:pt x="682" y="10288"/>
                  </a:cubicBezTo>
                  <a:cubicBezTo>
                    <a:pt x="3046" y="2713"/>
                    <a:pt x="11072" y="-1508"/>
                    <a:pt x="18619" y="857"/>
                  </a:cubicBezTo>
                  <a:cubicBezTo>
                    <a:pt x="18710" y="882"/>
                    <a:pt x="18778" y="909"/>
                    <a:pt x="18870" y="937"/>
                  </a:cubicBezTo>
                  <a:cubicBezTo>
                    <a:pt x="26327" y="3181"/>
                    <a:pt x="30554" y="11064"/>
                    <a:pt x="28326" y="18545"/>
                  </a:cubicBezTo>
                  <a:cubicBezTo>
                    <a:pt x="28282" y="18682"/>
                    <a:pt x="28236" y="18819"/>
                    <a:pt x="28190" y="18955"/>
                  </a:cubicBezTo>
                  <a:close/>
                </a:path>
              </a:pathLst>
            </a:custGeom>
            <a:solidFill>
              <a:srgbClr val="D7CA91">
                <a:alpha val="929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2" name="Google Shape;3522;p20"/>
            <p:cNvSpPr/>
            <p:nvPr/>
          </p:nvSpPr>
          <p:spPr>
            <a:xfrm>
              <a:off x="8148024" y="4535914"/>
              <a:ext cx="27767" cy="27876"/>
            </a:xfrm>
            <a:custGeom>
              <a:avLst/>
              <a:gdLst/>
              <a:ahLst/>
              <a:cxnLst/>
              <a:rect l="l" t="t" r="r" b="b"/>
              <a:pathLst>
                <a:path w="12752" h="12802" extrusionOk="0">
                  <a:moveTo>
                    <a:pt x="12409" y="8539"/>
                  </a:moveTo>
                  <a:cubicBezTo>
                    <a:pt x="11478" y="11808"/>
                    <a:pt x="8067" y="13698"/>
                    <a:pt x="4816" y="12763"/>
                  </a:cubicBezTo>
                  <a:cubicBezTo>
                    <a:pt x="4702" y="12727"/>
                    <a:pt x="4566" y="12688"/>
                    <a:pt x="4453" y="12645"/>
                  </a:cubicBezTo>
                  <a:cubicBezTo>
                    <a:pt x="1202" y="11707"/>
                    <a:pt x="-686" y="8298"/>
                    <a:pt x="247" y="5029"/>
                  </a:cubicBezTo>
                  <a:cubicBezTo>
                    <a:pt x="269" y="4906"/>
                    <a:pt x="315" y="4783"/>
                    <a:pt x="361" y="4662"/>
                  </a:cubicBezTo>
                  <a:cubicBezTo>
                    <a:pt x="1293" y="1393"/>
                    <a:pt x="4702" y="-498"/>
                    <a:pt x="7953" y="440"/>
                  </a:cubicBezTo>
                  <a:cubicBezTo>
                    <a:pt x="8067" y="474"/>
                    <a:pt x="8203" y="513"/>
                    <a:pt x="8317" y="556"/>
                  </a:cubicBezTo>
                  <a:cubicBezTo>
                    <a:pt x="11568" y="1494"/>
                    <a:pt x="13455" y="4904"/>
                    <a:pt x="12523" y="8172"/>
                  </a:cubicBezTo>
                  <a:cubicBezTo>
                    <a:pt x="12500" y="8295"/>
                    <a:pt x="12455" y="8418"/>
                    <a:pt x="12409" y="8539"/>
                  </a:cubicBezTo>
                  <a:close/>
                </a:path>
              </a:pathLst>
            </a:custGeom>
            <a:solidFill>
              <a:srgbClr val="A0C3CA">
                <a:alpha val="86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3" name="Google Shape;3523;p20"/>
            <p:cNvSpPr/>
            <p:nvPr/>
          </p:nvSpPr>
          <p:spPr>
            <a:xfrm>
              <a:off x="6657996" y="2348500"/>
              <a:ext cx="93064" cy="93369"/>
            </a:xfrm>
            <a:custGeom>
              <a:avLst/>
              <a:gdLst/>
              <a:ahLst/>
              <a:cxnLst/>
              <a:rect l="l" t="t" r="r" b="b"/>
              <a:pathLst>
                <a:path w="42739" h="42879" extrusionOk="0">
                  <a:moveTo>
                    <a:pt x="42740" y="21440"/>
                  </a:moveTo>
                  <a:cubicBezTo>
                    <a:pt x="42740" y="33281"/>
                    <a:pt x="33173" y="42880"/>
                    <a:pt x="21370" y="42880"/>
                  </a:cubicBezTo>
                  <a:cubicBezTo>
                    <a:pt x="9567" y="42880"/>
                    <a:pt x="0" y="33281"/>
                    <a:pt x="0" y="21440"/>
                  </a:cubicBezTo>
                  <a:cubicBezTo>
                    <a:pt x="0" y="9599"/>
                    <a:pt x="9567" y="0"/>
                    <a:pt x="21370" y="0"/>
                  </a:cubicBezTo>
                  <a:cubicBezTo>
                    <a:pt x="33173" y="0"/>
                    <a:pt x="42740" y="9599"/>
                    <a:pt x="42740" y="21440"/>
                  </a:cubicBezTo>
                  <a:close/>
                </a:path>
              </a:pathLst>
            </a:custGeom>
            <a:solidFill>
              <a:srgbClr val="E2D8BD">
                <a:alpha val="86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4" name="Google Shape;3524;p20"/>
            <p:cNvSpPr/>
            <p:nvPr/>
          </p:nvSpPr>
          <p:spPr>
            <a:xfrm>
              <a:off x="6667752" y="1049376"/>
              <a:ext cx="121062" cy="120564"/>
            </a:xfrm>
            <a:custGeom>
              <a:avLst/>
              <a:gdLst/>
              <a:ahLst/>
              <a:cxnLst/>
              <a:rect l="l" t="t" r="r" b="b"/>
              <a:pathLst>
                <a:path w="55597" h="55368" extrusionOk="0">
                  <a:moveTo>
                    <a:pt x="54406" y="36242"/>
                  </a:moveTo>
                  <a:cubicBezTo>
                    <a:pt x="49746" y="50839"/>
                    <a:pt x="34195" y="58891"/>
                    <a:pt x="19623" y="54261"/>
                  </a:cubicBezTo>
                  <a:cubicBezTo>
                    <a:pt x="5005" y="49767"/>
                    <a:pt x="-3225" y="34258"/>
                    <a:pt x="1209" y="19592"/>
                  </a:cubicBezTo>
                  <a:cubicBezTo>
                    <a:pt x="5732" y="5040"/>
                    <a:pt x="21169" y="-3080"/>
                    <a:pt x="35673" y="1459"/>
                  </a:cubicBezTo>
                  <a:cubicBezTo>
                    <a:pt x="35765" y="1505"/>
                    <a:pt x="35878" y="1527"/>
                    <a:pt x="35992" y="1573"/>
                  </a:cubicBezTo>
                  <a:cubicBezTo>
                    <a:pt x="50609" y="6066"/>
                    <a:pt x="58838" y="21576"/>
                    <a:pt x="54406" y="36242"/>
                  </a:cubicBezTo>
                  <a:close/>
                </a:path>
              </a:pathLst>
            </a:custGeom>
            <a:solidFill>
              <a:srgbClr val="A0C3CA">
                <a:alpha val="7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5" name="Google Shape;3525;p20"/>
            <p:cNvSpPr/>
            <p:nvPr/>
          </p:nvSpPr>
          <p:spPr>
            <a:xfrm>
              <a:off x="6622865" y="1552249"/>
              <a:ext cx="149498" cy="149991"/>
            </a:xfrm>
            <a:custGeom>
              <a:avLst/>
              <a:gdLst/>
              <a:ahLst/>
              <a:cxnLst/>
              <a:rect l="l" t="t" r="r" b="b"/>
              <a:pathLst>
                <a:path w="68656" h="68882" extrusionOk="0">
                  <a:moveTo>
                    <a:pt x="68665" y="34641"/>
                  </a:moveTo>
                  <a:cubicBezTo>
                    <a:pt x="68665" y="53664"/>
                    <a:pt x="53296" y="69083"/>
                    <a:pt x="34337" y="69083"/>
                  </a:cubicBezTo>
                  <a:cubicBezTo>
                    <a:pt x="15423" y="68968"/>
                    <a:pt x="122" y="53618"/>
                    <a:pt x="9" y="34641"/>
                  </a:cubicBezTo>
                  <a:cubicBezTo>
                    <a:pt x="9" y="15619"/>
                    <a:pt x="15377" y="201"/>
                    <a:pt x="34337" y="201"/>
                  </a:cubicBezTo>
                  <a:cubicBezTo>
                    <a:pt x="53160" y="64"/>
                    <a:pt x="68529" y="15300"/>
                    <a:pt x="68665" y="34186"/>
                  </a:cubicBezTo>
                  <a:cubicBezTo>
                    <a:pt x="68665" y="34345"/>
                    <a:pt x="68665" y="34482"/>
                    <a:pt x="68665" y="34641"/>
                  </a:cubicBezTo>
                  <a:close/>
                </a:path>
              </a:pathLst>
            </a:custGeom>
            <a:solidFill>
              <a:srgbClr val="C5A57E">
                <a:alpha val="9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6" name="Google Shape;3526;p20"/>
            <p:cNvSpPr/>
            <p:nvPr/>
          </p:nvSpPr>
          <p:spPr>
            <a:xfrm>
              <a:off x="6399678" y="689626"/>
              <a:ext cx="146740" cy="148423"/>
            </a:xfrm>
            <a:custGeom>
              <a:avLst/>
              <a:gdLst/>
              <a:ahLst/>
              <a:cxnLst/>
              <a:rect l="l" t="t" r="r" b="b"/>
              <a:pathLst>
                <a:path w="67389" h="68162" extrusionOk="0">
                  <a:moveTo>
                    <a:pt x="65498" y="45068"/>
                  </a:moveTo>
                  <a:cubicBezTo>
                    <a:pt x="59747" y="62745"/>
                    <a:pt x="40855" y="72415"/>
                    <a:pt x="23214" y="66736"/>
                  </a:cubicBezTo>
                  <a:cubicBezTo>
                    <a:pt x="5640" y="61080"/>
                    <a:pt x="-4021" y="42194"/>
                    <a:pt x="1616" y="24563"/>
                  </a:cubicBezTo>
                  <a:cubicBezTo>
                    <a:pt x="1616" y="24563"/>
                    <a:pt x="1616" y="24540"/>
                    <a:pt x="1616" y="24540"/>
                  </a:cubicBezTo>
                  <a:cubicBezTo>
                    <a:pt x="6800" y="6636"/>
                    <a:pt x="25488" y="-3651"/>
                    <a:pt x="43333" y="1549"/>
                  </a:cubicBezTo>
                  <a:cubicBezTo>
                    <a:pt x="43515" y="1618"/>
                    <a:pt x="43720" y="1663"/>
                    <a:pt x="43902" y="1732"/>
                  </a:cubicBezTo>
                  <a:cubicBezTo>
                    <a:pt x="61612" y="7365"/>
                    <a:pt x="71433" y="26342"/>
                    <a:pt x="65817" y="44110"/>
                  </a:cubicBezTo>
                  <a:cubicBezTo>
                    <a:pt x="65726" y="44429"/>
                    <a:pt x="65612" y="44749"/>
                    <a:pt x="65498" y="45068"/>
                  </a:cubicBezTo>
                  <a:close/>
                </a:path>
              </a:pathLst>
            </a:custGeom>
            <a:solidFill>
              <a:srgbClr val="A0C3CA">
                <a:alpha val="7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7" name="Google Shape;3527;p20"/>
            <p:cNvSpPr/>
            <p:nvPr/>
          </p:nvSpPr>
          <p:spPr>
            <a:xfrm>
              <a:off x="7547273" y="3838529"/>
              <a:ext cx="50104" cy="50551"/>
            </a:xfrm>
            <a:custGeom>
              <a:avLst/>
              <a:gdLst/>
              <a:ahLst/>
              <a:cxnLst/>
              <a:rect l="l" t="t" r="r" b="b"/>
              <a:pathLst>
                <a:path w="23010" h="23215" extrusionOk="0">
                  <a:moveTo>
                    <a:pt x="22449" y="15346"/>
                  </a:moveTo>
                  <a:cubicBezTo>
                    <a:pt x="20607" y="21368"/>
                    <a:pt x="14264" y="24757"/>
                    <a:pt x="8262" y="22912"/>
                  </a:cubicBezTo>
                  <a:cubicBezTo>
                    <a:pt x="8217" y="22901"/>
                    <a:pt x="8171" y="22887"/>
                    <a:pt x="8126" y="22873"/>
                  </a:cubicBezTo>
                  <a:cubicBezTo>
                    <a:pt x="2102" y="21067"/>
                    <a:pt x="-1309" y="14712"/>
                    <a:pt x="488" y="8677"/>
                  </a:cubicBezTo>
                  <a:cubicBezTo>
                    <a:pt x="532" y="8543"/>
                    <a:pt x="578" y="8408"/>
                    <a:pt x="624" y="8276"/>
                  </a:cubicBezTo>
                  <a:cubicBezTo>
                    <a:pt x="2579" y="2175"/>
                    <a:pt x="9081" y="-1192"/>
                    <a:pt x="15174" y="749"/>
                  </a:cubicBezTo>
                  <a:cubicBezTo>
                    <a:pt x="21175" y="2806"/>
                    <a:pt x="24404" y="9305"/>
                    <a:pt x="22449" y="15346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8" name="Google Shape;3528;p20"/>
            <p:cNvSpPr/>
            <p:nvPr/>
          </p:nvSpPr>
          <p:spPr>
            <a:xfrm>
              <a:off x="8038452" y="4496977"/>
              <a:ext cx="44552" cy="45194"/>
            </a:xfrm>
            <a:custGeom>
              <a:avLst/>
              <a:gdLst/>
              <a:ahLst/>
              <a:cxnLst/>
              <a:rect l="l" t="t" r="r" b="b"/>
              <a:pathLst>
                <a:path w="20460" h="20755" extrusionOk="0">
                  <a:moveTo>
                    <a:pt x="20461" y="10948"/>
                  </a:moveTo>
                  <a:lnTo>
                    <a:pt x="14096" y="7071"/>
                  </a:lnTo>
                  <a:lnTo>
                    <a:pt x="13641" y="0"/>
                  </a:lnTo>
                  <a:lnTo>
                    <a:pt x="8185" y="4562"/>
                  </a:lnTo>
                  <a:lnTo>
                    <a:pt x="1138" y="2737"/>
                  </a:lnTo>
                  <a:lnTo>
                    <a:pt x="3866" y="9580"/>
                  </a:lnTo>
                  <a:lnTo>
                    <a:pt x="0" y="15738"/>
                  </a:lnTo>
                  <a:lnTo>
                    <a:pt x="7275" y="15054"/>
                  </a:lnTo>
                  <a:lnTo>
                    <a:pt x="11822" y="20756"/>
                  </a:lnTo>
                  <a:lnTo>
                    <a:pt x="13641" y="13685"/>
                  </a:lnTo>
                  <a:lnTo>
                    <a:pt x="20461" y="10948"/>
                  </a:lnTo>
                  <a:close/>
                </a:path>
              </a:pathLst>
            </a:custGeom>
            <a:solidFill>
              <a:srgbClr val="FFFFFF">
                <a:alpha val="4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9" name="Google Shape;3529;p20"/>
            <p:cNvSpPr/>
            <p:nvPr/>
          </p:nvSpPr>
          <p:spPr>
            <a:xfrm>
              <a:off x="7751475" y="3825827"/>
              <a:ext cx="56929" cy="25825"/>
            </a:xfrm>
            <a:custGeom>
              <a:avLst/>
              <a:gdLst/>
              <a:ahLst/>
              <a:cxnLst/>
              <a:rect l="l" t="t" r="r" b="b"/>
              <a:pathLst>
                <a:path w="26144" h="11860" extrusionOk="0">
                  <a:moveTo>
                    <a:pt x="20470" y="9779"/>
                  </a:moveTo>
                  <a:lnTo>
                    <a:pt x="20470" y="9779"/>
                  </a:lnTo>
                  <a:lnTo>
                    <a:pt x="19333" y="8183"/>
                  </a:ln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6130"/>
                  </a:lnTo>
                  <a:lnTo>
                    <a:pt x="19333" y="4533"/>
                  </a:lnTo>
                  <a:lnTo>
                    <a:pt x="19333" y="6586"/>
                  </a:lnTo>
                  <a:cubicBezTo>
                    <a:pt x="19333" y="6586"/>
                    <a:pt x="19333" y="6586"/>
                    <a:pt x="19333" y="6586"/>
                  </a:cubicBezTo>
                  <a:cubicBezTo>
                    <a:pt x="19333" y="6586"/>
                    <a:pt x="19333" y="6586"/>
                    <a:pt x="19333" y="6586"/>
                  </a:cubicBezTo>
                  <a:lnTo>
                    <a:pt x="19333" y="6586"/>
                  </a:lnTo>
                  <a:lnTo>
                    <a:pt x="19333" y="6586"/>
                  </a:lnTo>
                  <a:lnTo>
                    <a:pt x="19333" y="3165"/>
                  </a:lnTo>
                  <a:lnTo>
                    <a:pt x="19333" y="1796"/>
                  </a:lnTo>
                  <a:lnTo>
                    <a:pt x="19333" y="3621"/>
                  </a:lnTo>
                  <a:lnTo>
                    <a:pt x="19333" y="3621"/>
                  </a:lnTo>
                  <a:cubicBezTo>
                    <a:pt x="19333" y="3621"/>
                    <a:pt x="19333" y="3621"/>
                    <a:pt x="19333" y="3621"/>
                  </a:cubicBezTo>
                  <a:lnTo>
                    <a:pt x="19333" y="3621"/>
                  </a:lnTo>
                  <a:lnTo>
                    <a:pt x="17969" y="3621"/>
                  </a:lnTo>
                  <a:cubicBezTo>
                    <a:pt x="17969" y="3621"/>
                    <a:pt x="17969" y="3621"/>
                    <a:pt x="17969" y="3621"/>
                  </a:cubicBezTo>
                  <a:lnTo>
                    <a:pt x="17969" y="3621"/>
                  </a:lnTo>
                  <a:lnTo>
                    <a:pt x="17969" y="2252"/>
                  </a:lnTo>
                  <a:lnTo>
                    <a:pt x="17969" y="200"/>
                  </a:lnTo>
                  <a:lnTo>
                    <a:pt x="17969" y="2025"/>
                  </a:lnTo>
                  <a:lnTo>
                    <a:pt x="19333" y="5218"/>
                  </a:lnTo>
                  <a:lnTo>
                    <a:pt x="19333" y="5218"/>
                  </a:lnTo>
                  <a:cubicBezTo>
                    <a:pt x="19333" y="5218"/>
                    <a:pt x="19333" y="5218"/>
                    <a:pt x="19333" y="5218"/>
                  </a:cubicBezTo>
                  <a:cubicBezTo>
                    <a:pt x="19333" y="5218"/>
                    <a:pt x="19333" y="5218"/>
                    <a:pt x="19333" y="5218"/>
                  </a:cubicBezTo>
                  <a:lnTo>
                    <a:pt x="19333" y="5218"/>
                  </a:lnTo>
                  <a:lnTo>
                    <a:pt x="19333" y="3621"/>
                  </a:lnTo>
                  <a:lnTo>
                    <a:pt x="19333" y="5218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19333" y="7270"/>
                  </a:lnTo>
                  <a:lnTo>
                    <a:pt x="19333" y="9095"/>
                  </a:lnTo>
                  <a:cubicBezTo>
                    <a:pt x="19333" y="9095"/>
                    <a:pt x="19333" y="9095"/>
                    <a:pt x="19333" y="9095"/>
                  </a:cubicBezTo>
                  <a:cubicBezTo>
                    <a:pt x="19333" y="9095"/>
                    <a:pt x="19333" y="9095"/>
                    <a:pt x="19333" y="9095"/>
                  </a:cubicBezTo>
                  <a:lnTo>
                    <a:pt x="19333" y="9095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21378" y="7270"/>
                  </a:lnTo>
                  <a:lnTo>
                    <a:pt x="21378" y="5446"/>
                  </a:ln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lnTo>
                    <a:pt x="22742" y="5446"/>
                  </a:lnTo>
                  <a:lnTo>
                    <a:pt x="22742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cubicBezTo>
                    <a:pt x="20925" y="3849"/>
                    <a:pt x="20925" y="3849"/>
                    <a:pt x="20925" y="3849"/>
                  </a:cubicBez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2289" y="3849"/>
                  </a:lnTo>
                  <a:lnTo>
                    <a:pt x="23653" y="2025"/>
                  </a:lnTo>
                  <a:lnTo>
                    <a:pt x="21606" y="2025"/>
                  </a:lnTo>
                  <a:lnTo>
                    <a:pt x="19333" y="4533"/>
                  </a:lnTo>
                  <a:lnTo>
                    <a:pt x="19333" y="4533"/>
                  </a:lnTo>
                  <a:cubicBezTo>
                    <a:pt x="19333" y="4533"/>
                    <a:pt x="19333" y="4533"/>
                    <a:pt x="19333" y="4533"/>
                  </a:cubicBezTo>
                  <a:lnTo>
                    <a:pt x="19333" y="4533"/>
                  </a:lnTo>
                  <a:lnTo>
                    <a:pt x="19333" y="4533"/>
                  </a:lnTo>
                  <a:lnTo>
                    <a:pt x="19333" y="2937"/>
                  </a:lnTo>
                  <a:lnTo>
                    <a:pt x="3419" y="2937"/>
                  </a:lnTo>
                  <a:lnTo>
                    <a:pt x="2055" y="4533"/>
                  </a:lnTo>
                  <a:lnTo>
                    <a:pt x="2055" y="4533"/>
                  </a:lnTo>
                  <a:cubicBezTo>
                    <a:pt x="2055" y="4533"/>
                    <a:pt x="2055" y="4533"/>
                    <a:pt x="2055" y="4533"/>
                  </a:cubicBezTo>
                  <a:lnTo>
                    <a:pt x="2055" y="4533"/>
                  </a:lnTo>
                  <a:lnTo>
                    <a:pt x="2055" y="4533"/>
                  </a:lnTo>
                  <a:lnTo>
                    <a:pt x="2055" y="4533"/>
                  </a:lnTo>
                  <a:lnTo>
                    <a:pt x="9" y="4533"/>
                  </a:lnTo>
                  <a:lnTo>
                    <a:pt x="9" y="4533"/>
                  </a:lnTo>
                  <a:lnTo>
                    <a:pt x="9" y="4533"/>
                  </a:lnTo>
                  <a:cubicBezTo>
                    <a:pt x="9" y="4533"/>
                    <a:pt x="9" y="4533"/>
                    <a:pt x="9" y="4533"/>
                  </a:cubicBezTo>
                  <a:lnTo>
                    <a:pt x="1600" y="4533"/>
                  </a:lnTo>
                  <a:lnTo>
                    <a:pt x="1600" y="4533"/>
                  </a:lnTo>
                  <a:cubicBezTo>
                    <a:pt x="1600" y="4533"/>
                    <a:pt x="1600" y="4533"/>
                    <a:pt x="1600" y="4533"/>
                  </a:cubicBezTo>
                  <a:lnTo>
                    <a:pt x="1600" y="4533"/>
                  </a:lnTo>
                  <a:lnTo>
                    <a:pt x="3192" y="5902"/>
                  </a:lnTo>
                  <a:lnTo>
                    <a:pt x="3419" y="5902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4328" y="6814"/>
                  </a:lnTo>
                  <a:lnTo>
                    <a:pt x="6147" y="6814"/>
                  </a:lnTo>
                  <a:lnTo>
                    <a:pt x="4783" y="6814"/>
                  </a:lnTo>
                  <a:lnTo>
                    <a:pt x="2964" y="6814"/>
                  </a:lnTo>
                  <a:lnTo>
                    <a:pt x="2964" y="6814"/>
                  </a:lnTo>
                  <a:lnTo>
                    <a:pt x="2964" y="6814"/>
                  </a:lnTo>
                  <a:cubicBezTo>
                    <a:pt x="2964" y="6814"/>
                    <a:pt x="2964" y="6814"/>
                    <a:pt x="2964" y="6814"/>
                  </a:cubicBezTo>
                  <a:cubicBezTo>
                    <a:pt x="2964" y="6814"/>
                    <a:pt x="2964" y="6814"/>
                    <a:pt x="2964" y="6814"/>
                  </a:cubicBezTo>
                  <a:lnTo>
                    <a:pt x="2964" y="6814"/>
                  </a:lnTo>
                  <a:lnTo>
                    <a:pt x="2964" y="6814"/>
                  </a:lnTo>
                  <a:lnTo>
                    <a:pt x="5238" y="6814"/>
                  </a:lnTo>
                  <a:lnTo>
                    <a:pt x="5238" y="5218"/>
                  </a:lnTo>
                  <a:lnTo>
                    <a:pt x="1828" y="5218"/>
                  </a:lnTo>
                  <a:lnTo>
                    <a:pt x="1828" y="5218"/>
                  </a:lnTo>
                  <a:lnTo>
                    <a:pt x="1828" y="5218"/>
                  </a:lnTo>
                  <a:cubicBezTo>
                    <a:pt x="1828" y="5218"/>
                    <a:pt x="1828" y="5218"/>
                    <a:pt x="1828" y="5218"/>
                  </a:cubicBezTo>
                  <a:cubicBezTo>
                    <a:pt x="1828" y="5218"/>
                    <a:pt x="1828" y="5218"/>
                    <a:pt x="1828" y="5218"/>
                  </a:cubicBezTo>
                  <a:lnTo>
                    <a:pt x="3647" y="5218"/>
                  </a:lnTo>
                  <a:lnTo>
                    <a:pt x="3647" y="3849"/>
                  </a:lnTo>
                  <a:lnTo>
                    <a:pt x="1600" y="3849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464" y="2025"/>
                  </a:lnTo>
                  <a:lnTo>
                    <a:pt x="464" y="2025"/>
                  </a:lnTo>
                  <a:lnTo>
                    <a:pt x="1600" y="2025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1600" y="3849"/>
                  </a:lnTo>
                  <a:lnTo>
                    <a:pt x="1600" y="5902"/>
                  </a:lnTo>
                  <a:lnTo>
                    <a:pt x="2737" y="7499"/>
                  </a:lnTo>
                  <a:lnTo>
                    <a:pt x="2737" y="5446"/>
                  </a:lnTo>
                  <a:cubicBezTo>
                    <a:pt x="2737" y="5446"/>
                    <a:pt x="2737" y="5446"/>
                    <a:pt x="2737" y="5446"/>
                  </a:cubicBezTo>
                  <a:lnTo>
                    <a:pt x="2737" y="5446"/>
                  </a:lnTo>
                  <a:lnTo>
                    <a:pt x="2737" y="5446"/>
                  </a:lnTo>
                  <a:lnTo>
                    <a:pt x="2737" y="8867"/>
                  </a:lnTo>
                  <a:lnTo>
                    <a:pt x="3874" y="10464"/>
                  </a:lnTo>
                  <a:lnTo>
                    <a:pt x="3874" y="8639"/>
                  </a:lnTo>
                  <a:lnTo>
                    <a:pt x="3874" y="8639"/>
                  </a:lnTo>
                  <a:cubicBezTo>
                    <a:pt x="3874" y="8639"/>
                    <a:pt x="3874" y="8639"/>
                    <a:pt x="3874" y="8639"/>
                  </a:cubicBezTo>
                  <a:lnTo>
                    <a:pt x="5238" y="8639"/>
                  </a:lnTo>
                  <a:lnTo>
                    <a:pt x="5238" y="8639"/>
                  </a:lnTo>
                  <a:lnTo>
                    <a:pt x="5238" y="8639"/>
                  </a:lnTo>
                  <a:lnTo>
                    <a:pt x="5238" y="10007"/>
                  </a:lnTo>
                  <a:lnTo>
                    <a:pt x="5238" y="12060"/>
                  </a:lnTo>
                  <a:lnTo>
                    <a:pt x="5238" y="10235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cubicBezTo>
                    <a:pt x="5238" y="7042"/>
                    <a:pt x="5238" y="7042"/>
                    <a:pt x="5238" y="7042"/>
                  </a:cubicBezTo>
                  <a:lnTo>
                    <a:pt x="5238" y="7042"/>
                  </a:lnTo>
                  <a:lnTo>
                    <a:pt x="5238" y="8867"/>
                  </a:lnTo>
                  <a:lnTo>
                    <a:pt x="5238" y="7270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5238" y="5218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3192" y="5218"/>
                  </a:lnTo>
                  <a:lnTo>
                    <a:pt x="3192" y="6814"/>
                  </a:lnTo>
                  <a:lnTo>
                    <a:pt x="5011" y="6814"/>
                  </a:lnTo>
                  <a:cubicBezTo>
                    <a:pt x="5011" y="6814"/>
                    <a:pt x="5011" y="6814"/>
                    <a:pt x="5011" y="6814"/>
                  </a:cubicBezTo>
                  <a:lnTo>
                    <a:pt x="5011" y="6814"/>
                  </a:lnTo>
                  <a:lnTo>
                    <a:pt x="5011" y="6814"/>
                  </a:lnTo>
                  <a:lnTo>
                    <a:pt x="5011" y="6814"/>
                  </a:lnTo>
                  <a:lnTo>
                    <a:pt x="1600" y="6814"/>
                  </a:lnTo>
                  <a:lnTo>
                    <a:pt x="1600" y="8411"/>
                  </a:lnTo>
                  <a:lnTo>
                    <a:pt x="3419" y="8411"/>
                  </a:ln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lnTo>
                    <a:pt x="3419" y="8411"/>
                  </a:lnTo>
                  <a:lnTo>
                    <a:pt x="3419" y="8411"/>
                  </a:lnTo>
                  <a:lnTo>
                    <a:pt x="2055" y="8411"/>
                  </a:lnTo>
                  <a:lnTo>
                    <a:pt x="691" y="10235"/>
                  </a:lnTo>
                  <a:lnTo>
                    <a:pt x="2737" y="10235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3419" y="9095"/>
                  </a:lnTo>
                  <a:lnTo>
                    <a:pt x="5466" y="9095"/>
                  </a:lnTo>
                  <a:lnTo>
                    <a:pt x="5466" y="7499"/>
                  </a:lnTo>
                  <a:lnTo>
                    <a:pt x="5466" y="7499"/>
                  </a:lnTo>
                  <a:cubicBezTo>
                    <a:pt x="5466" y="7499"/>
                    <a:pt x="5466" y="7499"/>
                    <a:pt x="6602" y="7499"/>
                  </a:cubicBezTo>
                  <a:lnTo>
                    <a:pt x="6602" y="7499"/>
                  </a:lnTo>
                  <a:lnTo>
                    <a:pt x="6602" y="7499"/>
                  </a:lnTo>
                  <a:lnTo>
                    <a:pt x="6602" y="7499"/>
                  </a:ln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4561" y="6130"/>
                  </a:lnTo>
                  <a:lnTo>
                    <a:pt x="22742" y="6130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2970" y="7499"/>
                  </a:lnTo>
                  <a:lnTo>
                    <a:pt x="20242" y="5218"/>
                  </a:lnTo>
                  <a:lnTo>
                    <a:pt x="18650" y="5218"/>
                  </a:lnTo>
                  <a:lnTo>
                    <a:pt x="20014" y="5218"/>
                  </a:ln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cubicBezTo>
                    <a:pt x="21152" y="5218"/>
                    <a:pt x="21152" y="5218"/>
                    <a:pt x="21152" y="5218"/>
                  </a:cubicBez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lnTo>
                    <a:pt x="20014" y="5218"/>
                  </a:lnTo>
                  <a:lnTo>
                    <a:pt x="20014" y="5218"/>
                  </a:lnTo>
                  <a:lnTo>
                    <a:pt x="17742" y="5218"/>
                  </a:lnTo>
                  <a:lnTo>
                    <a:pt x="18878" y="6814"/>
                  </a:lnTo>
                  <a:lnTo>
                    <a:pt x="22289" y="6814"/>
                  </a:lnTo>
                  <a:lnTo>
                    <a:pt x="22289" y="6814"/>
                  </a:lnTo>
                  <a:lnTo>
                    <a:pt x="22289" y="6814"/>
                  </a:lnTo>
                  <a:cubicBezTo>
                    <a:pt x="22289" y="6814"/>
                    <a:pt x="22289" y="6814"/>
                    <a:pt x="22289" y="6814"/>
                  </a:cubicBezTo>
                  <a:lnTo>
                    <a:pt x="20242" y="6814"/>
                  </a:lnTo>
                  <a:lnTo>
                    <a:pt x="20242" y="8183"/>
                  </a:lnTo>
                  <a:lnTo>
                    <a:pt x="22289" y="8183"/>
                  </a:lnTo>
                  <a:lnTo>
                    <a:pt x="22289" y="8183"/>
                  </a:lnTo>
                  <a:lnTo>
                    <a:pt x="22289" y="8183"/>
                  </a:lnTo>
                  <a:cubicBezTo>
                    <a:pt x="22289" y="8183"/>
                    <a:pt x="22289" y="8183"/>
                    <a:pt x="22289" y="8183"/>
                  </a:cubicBezTo>
                  <a:lnTo>
                    <a:pt x="22289" y="8183"/>
                  </a:lnTo>
                  <a:lnTo>
                    <a:pt x="23653" y="10007"/>
                  </a:lnTo>
                  <a:cubicBezTo>
                    <a:pt x="23653" y="10007"/>
                    <a:pt x="23653" y="10007"/>
                    <a:pt x="23653" y="10007"/>
                  </a:cubicBezTo>
                  <a:close/>
                </a:path>
              </a:pathLst>
            </a:custGeom>
            <a:solidFill>
              <a:srgbClr val="FFFFFF">
                <a:alpha val="678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30" name="Google Shape;3530;p20"/>
          <p:cNvSpPr/>
          <p:nvPr/>
        </p:nvSpPr>
        <p:spPr>
          <a:xfrm>
            <a:off x="9705153" y="1130425"/>
            <a:ext cx="2299859" cy="2170548"/>
          </a:xfrm>
          <a:custGeom>
            <a:avLst/>
            <a:gdLst/>
            <a:ahLst/>
            <a:cxnLst/>
            <a:rect l="l" t="t" r="r" b="b"/>
            <a:pathLst>
              <a:path w="1577948" h="1489227" extrusionOk="0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solidFill>
            <a:srgbClr val="FFFFFF">
              <a:alpha val="2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1" name="Google Shape;3531;p20"/>
          <p:cNvSpPr/>
          <p:nvPr/>
        </p:nvSpPr>
        <p:spPr>
          <a:xfrm>
            <a:off x="9293158" y="2289555"/>
            <a:ext cx="2897972" cy="2935122"/>
          </a:xfrm>
          <a:custGeom>
            <a:avLst/>
            <a:gdLst/>
            <a:ahLst/>
            <a:cxnLst/>
            <a:rect l="l" t="t" r="r" b="b"/>
            <a:pathLst>
              <a:path w="1988317" h="2013806" extrusionOk="0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2" name="Google Shape;3532;p20"/>
          <p:cNvSpPr/>
          <p:nvPr/>
        </p:nvSpPr>
        <p:spPr>
          <a:xfrm>
            <a:off x="11366363" y="1190498"/>
            <a:ext cx="645273" cy="589633"/>
          </a:xfrm>
          <a:custGeom>
            <a:avLst/>
            <a:gdLst/>
            <a:ahLst/>
            <a:cxnLst/>
            <a:rect l="l" t="t" r="r" b="b"/>
            <a:pathLst>
              <a:path w="638884" h="583795" extrusionOk="0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3" name="Google Shape;3533;p20"/>
          <p:cNvSpPr/>
          <p:nvPr/>
        </p:nvSpPr>
        <p:spPr>
          <a:xfrm>
            <a:off x="11255052" y="2670596"/>
            <a:ext cx="937503" cy="842909"/>
          </a:xfrm>
          <a:custGeom>
            <a:avLst/>
            <a:gdLst/>
            <a:ahLst/>
            <a:cxnLst/>
            <a:rect l="l" t="t" r="r" b="b"/>
            <a:pathLst>
              <a:path w="928221" h="834563" extrusionOk="0">
                <a:moveTo>
                  <a:pt x="5692" y="386120"/>
                </a:moveTo>
                <a:lnTo>
                  <a:pt x="103449" y="388173"/>
                </a:lnTo>
                <a:lnTo>
                  <a:pt x="47750" y="331607"/>
                </a:lnTo>
                <a:cubicBezTo>
                  <a:pt x="40657" y="324653"/>
                  <a:pt x="40521" y="313244"/>
                  <a:pt x="47455" y="306126"/>
                </a:cubicBezTo>
                <a:cubicBezTo>
                  <a:pt x="47545" y="306028"/>
                  <a:pt x="47659" y="305930"/>
                  <a:pt x="47750" y="305834"/>
                </a:cubicBezTo>
                <a:cubicBezTo>
                  <a:pt x="54684" y="298718"/>
                  <a:pt x="66051" y="298585"/>
                  <a:pt x="73144" y="305542"/>
                </a:cubicBezTo>
                <a:cubicBezTo>
                  <a:pt x="73234" y="305638"/>
                  <a:pt x="73348" y="305736"/>
                  <a:pt x="73440" y="305834"/>
                </a:cubicBezTo>
                <a:lnTo>
                  <a:pt x="155736" y="389085"/>
                </a:lnTo>
                <a:lnTo>
                  <a:pt x="222118" y="390681"/>
                </a:lnTo>
                <a:lnTo>
                  <a:pt x="98674" y="263182"/>
                </a:lnTo>
                <a:cubicBezTo>
                  <a:pt x="92422" y="256869"/>
                  <a:pt x="92422" y="246687"/>
                  <a:pt x="98674" y="240373"/>
                </a:cubicBezTo>
                <a:cubicBezTo>
                  <a:pt x="104835" y="234076"/>
                  <a:pt x="114906" y="233971"/>
                  <a:pt x="121180" y="240143"/>
                </a:cubicBezTo>
                <a:cubicBezTo>
                  <a:pt x="121248" y="240218"/>
                  <a:pt x="121340" y="240296"/>
                  <a:pt x="121408" y="240373"/>
                </a:cubicBezTo>
                <a:lnTo>
                  <a:pt x="267358" y="391594"/>
                </a:lnTo>
                <a:lnTo>
                  <a:pt x="335560" y="393190"/>
                </a:lnTo>
                <a:lnTo>
                  <a:pt x="226438" y="282113"/>
                </a:lnTo>
                <a:cubicBezTo>
                  <a:pt x="220163" y="275941"/>
                  <a:pt x="220049" y="265832"/>
                  <a:pt x="226210" y="259535"/>
                </a:cubicBezTo>
                <a:cubicBezTo>
                  <a:pt x="226278" y="259457"/>
                  <a:pt x="226370" y="259380"/>
                  <a:pt x="226438" y="259304"/>
                </a:cubicBezTo>
                <a:cubicBezTo>
                  <a:pt x="230052" y="251595"/>
                  <a:pt x="239055" y="248080"/>
                  <a:pt x="246899" y="251321"/>
                </a:cubicBezTo>
                <a:lnTo>
                  <a:pt x="391485" y="308799"/>
                </a:lnTo>
                <a:lnTo>
                  <a:pt x="363523" y="246532"/>
                </a:lnTo>
                <a:lnTo>
                  <a:pt x="167784" y="170579"/>
                </a:lnTo>
                <a:cubicBezTo>
                  <a:pt x="159441" y="167402"/>
                  <a:pt x="155259" y="158051"/>
                  <a:pt x="158418" y="149689"/>
                </a:cubicBezTo>
                <a:cubicBezTo>
                  <a:pt x="158442" y="149659"/>
                  <a:pt x="158442" y="149627"/>
                  <a:pt x="158464" y="149596"/>
                </a:cubicBezTo>
                <a:cubicBezTo>
                  <a:pt x="161737" y="141289"/>
                  <a:pt x="171081" y="137206"/>
                  <a:pt x="179379" y="140472"/>
                </a:cubicBezTo>
                <a:lnTo>
                  <a:pt x="344881" y="204564"/>
                </a:lnTo>
                <a:lnTo>
                  <a:pt x="317601" y="144121"/>
                </a:lnTo>
                <a:lnTo>
                  <a:pt x="209160" y="100557"/>
                </a:lnTo>
                <a:cubicBezTo>
                  <a:pt x="200271" y="96864"/>
                  <a:pt x="195792" y="86870"/>
                  <a:pt x="198929" y="77749"/>
                </a:cubicBezTo>
                <a:cubicBezTo>
                  <a:pt x="202613" y="68835"/>
                  <a:pt x="212570" y="64337"/>
                  <a:pt x="221663" y="67485"/>
                </a:cubicBezTo>
                <a:lnTo>
                  <a:pt x="295322" y="97136"/>
                </a:lnTo>
                <a:lnTo>
                  <a:pt x="257811" y="7727"/>
                </a:lnTo>
                <a:cubicBezTo>
                  <a:pt x="256788" y="5323"/>
                  <a:pt x="256788" y="2604"/>
                  <a:pt x="257811" y="200"/>
                </a:cubicBezTo>
                <a:cubicBezTo>
                  <a:pt x="260175" y="1128"/>
                  <a:pt x="262176" y="2811"/>
                  <a:pt x="263494" y="4990"/>
                </a:cubicBezTo>
                <a:lnTo>
                  <a:pt x="310553" y="90750"/>
                </a:lnTo>
                <a:lnTo>
                  <a:pt x="331468" y="14341"/>
                </a:lnTo>
                <a:cubicBezTo>
                  <a:pt x="334060" y="4606"/>
                  <a:pt x="344041" y="-1169"/>
                  <a:pt x="353747" y="1438"/>
                </a:cubicBezTo>
                <a:cubicBezTo>
                  <a:pt x="353906" y="1479"/>
                  <a:pt x="354042" y="1523"/>
                  <a:pt x="354202" y="1568"/>
                </a:cubicBezTo>
                <a:cubicBezTo>
                  <a:pt x="364001" y="4333"/>
                  <a:pt x="369684" y="14535"/>
                  <a:pt x="366933" y="24359"/>
                </a:cubicBezTo>
                <a:cubicBezTo>
                  <a:pt x="366933" y="24363"/>
                  <a:pt x="366933" y="24370"/>
                  <a:pt x="366933" y="24377"/>
                </a:cubicBezTo>
                <a:lnTo>
                  <a:pt x="336015" y="138419"/>
                </a:lnTo>
                <a:lnTo>
                  <a:pt x="367843" y="196809"/>
                </a:lnTo>
                <a:lnTo>
                  <a:pt x="416720" y="25973"/>
                </a:lnTo>
                <a:cubicBezTo>
                  <a:pt x="419130" y="17493"/>
                  <a:pt x="427927" y="12576"/>
                  <a:pt x="436384" y="14993"/>
                </a:cubicBezTo>
                <a:cubicBezTo>
                  <a:pt x="436430" y="15003"/>
                  <a:pt x="436452" y="15014"/>
                  <a:pt x="436498" y="15025"/>
                </a:cubicBezTo>
                <a:cubicBezTo>
                  <a:pt x="444887" y="17167"/>
                  <a:pt x="449979" y="25732"/>
                  <a:pt x="447843" y="34155"/>
                </a:cubicBezTo>
                <a:cubicBezTo>
                  <a:pt x="447775" y="34394"/>
                  <a:pt x="447707" y="34631"/>
                  <a:pt x="447637" y="34869"/>
                </a:cubicBezTo>
                <a:lnTo>
                  <a:pt x="389894" y="236952"/>
                </a:lnTo>
                <a:lnTo>
                  <a:pt x="422631" y="296710"/>
                </a:lnTo>
                <a:lnTo>
                  <a:pt x="462415" y="145034"/>
                </a:lnTo>
                <a:cubicBezTo>
                  <a:pt x="464643" y="136773"/>
                  <a:pt x="472963" y="131743"/>
                  <a:pt x="481284" y="133630"/>
                </a:cubicBezTo>
                <a:cubicBezTo>
                  <a:pt x="489741" y="132932"/>
                  <a:pt x="497288" y="138910"/>
                  <a:pt x="498562" y="147315"/>
                </a:cubicBezTo>
                <a:lnTo>
                  <a:pt x="521296" y="301500"/>
                </a:lnTo>
                <a:lnTo>
                  <a:pt x="561080" y="246304"/>
                </a:lnTo>
                <a:lnTo>
                  <a:pt x="528570" y="38746"/>
                </a:lnTo>
                <a:cubicBezTo>
                  <a:pt x="527343" y="29965"/>
                  <a:pt x="533276" y="21786"/>
                  <a:pt x="541983" y="20271"/>
                </a:cubicBezTo>
                <a:cubicBezTo>
                  <a:pt x="550644" y="18796"/>
                  <a:pt x="558874" y="24646"/>
                  <a:pt x="560329" y="33338"/>
                </a:cubicBezTo>
                <a:cubicBezTo>
                  <a:pt x="560352" y="33468"/>
                  <a:pt x="560375" y="33598"/>
                  <a:pt x="560397" y="33728"/>
                </a:cubicBezTo>
                <a:lnTo>
                  <a:pt x="587906" y="209354"/>
                </a:lnTo>
                <a:lnTo>
                  <a:pt x="626780" y="155070"/>
                </a:lnTo>
                <a:lnTo>
                  <a:pt x="609957" y="39202"/>
                </a:lnTo>
                <a:cubicBezTo>
                  <a:pt x="608479" y="29235"/>
                  <a:pt x="615345" y="19952"/>
                  <a:pt x="625280" y="18467"/>
                </a:cubicBezTo>
                <a:cubicBezTo>
                  <a:pt x="625326" y="18460"/>
                  <a:pt x="625371" y="18453"/>
                  <a:pt x="625416" y="18447"/>
                </a:cubicBezTo>
                <a:cubicBezTo>
                  <a:pt x="635351" y="16964"/>
                  <a:pt x="644603" y="23841"/>
                  <a:pt x="646081" y="33808"/>
                </a:cubicBezTo>
                <a:cubicBezTo>
                  <a:pt x="646081" y="33858"/>
                  <a:pt x="646104" y="33906"/>
                  <a:pt x="646104" y="33956"/>
                </a:cubicBezTo>
                <a:lnTo>
                  <a:pt x="657471" y="112418"/>
                </a:lnTo>
                <a:lnTo>
                  <a:pt x="714760" y="33272"/>
                </a:lnTo>
                <a:cubicBezTo>
                  <a:pt x="716237" y="31101"/>
                  <a:pt x="718534" y="29623"/>
                  <a:pt x="721126" y="29167"/>
                </a:cubicBezTo>
                <a:cubicBezTo>
                  <a:pt x="721581" y="31685"/>
                  <a:pt x="721080" y="34280"/>
                  <a:pt x="719762" y="36465"/>
                </a:cubicBezTo>
                <a:lnTo>
                  <a:pt x="669066" y="120173"/>
                </a:lnTo>
                <a:lnTo>
                  <a:pt x="745679" y="100101"/>
                </a:lnTo>
                <a:cubicBezTo>
                  <a:pt x="755476" y="97357"/>
                  <a:pt x="765639" y="103100"/>
                  <a:pt x="768367" y="112929"/>
                </a:cubicBezTo>
                <a:cubicBezTo>
                  <a:pt x="768389" y="112988"/>
                  <a:pt x="768389" y="113045"/>
                  <a:pt x="768412" y="113102"/>
                </a:cubicBezTo>
                <a:cubicBezTo>
                  <a:pt x="771230" y="122773"/>
                  <a:pt x="765707" y="132909"/>
                  <a:pt x="756067" y="135742"/>
                </a:cubicBezTo>
                <a:cubicBezTo>
                  <a:pt x="755863" y="135801"/>
                  <a:pt x="755658" y="135858"/>
                  <a:pt x="755454" y="135911"/>
                </a:cubicBezTo>
                <a:lnTo>
                  <a:pt x="641785" y="165561"/>
                </a:lnTo>
                <a:lnTo>
                  <a:pt x="607457" y="222355"/>
                </a:lnTo>
                <a:lnTo>
                  <a:pt x="780688" y="179019"/>
                </a:lnTo>
                <a:cubicBezTo>
                  <a:pt x="789327" y="177000"/>
                  <a:pt x="798012" y="182262"/>
                  <a:pt x="800239" y="190879"/>
                </a:cubicBezTo>
                <a:cubicBezTo>
                  <a:pt x="802240" y="199551"/>
                  <a:pt x="797011" y="208252"/>
                  <a:pt x="788418" y="210494"/>
                </a:cubicBezTo>
                <a:lnTo>
                  <a:pt x="583814" y="261129"/>
                </a:lnTo>
                <a:lnTo>
                  <a:pt x="548575" y="319519"/>
                </a:lnTo>
                <a:lnTo>
                  <a:pt x="699073" y="280516"/>
                </a:lnTo>
                <a:cubicBezTo>
                  <a:pt x="707326" y="278418"/>
                  <a:pt x="715784" y="283110"/>
                  <a:pt x="718398" y="291236"/>
                </a:cubicBezTo>
                <a:cubicBezTo>
                  <a:pt x="723854" y="297985"/>
                  <a:pt x="722831" y="307896"/>
                  <a:pt x="716101" y="313374"/>
                </a:cubicBezTo>
                <a:cubicBezTo>
                  <a:pt x="715806" y="313607"/>
                  <a:pt x="715510" y="313833"/>
                  <a:pt x="715215" y="314045"/>
                </a:cubicBezTo>
                <a:lnTo>
                  <a:pt x="593134" y="410753"/>
                </a:lnTo>
                <a:lnTo>
                  <a:pt x="661336" y="417595"/>
                </a:lnTo>
                <a:lnTo>
                  <a:pt x="824792" y="285762"/>
                </a:lnTo>
                <a:cubicBezTo>
                  <a:pt x="831725" y="280154"/>
                  <a:pt x="841888" y="281255"/>
                  <a:pt x="847480" y="288223"/>
                </a:cubicBezTo>
                <a:cubicBezTo>
                  <a:pt x="847503" y="288239"/>
                  <a:pt x="847503" y="288255"/>
                  <a:pt x="847526" y="288271"/>
                </a:cubicBezTo>
                <a:cubicBezTo>
                  <a:pt x="853187" y="295189"/>
                  <a:pt x="852163" y="305391"/>
                  <a:pt x="845275" y="311061"/>
                </a:cubicBezTo>
                <a:cubicBezTo>
                  <a:pt x="845275" y="311068"/>
                  <a:pt x="845253" y="311073"/>
                  <a:pt x="845253" y="311080"/>
                </a:cubicBezTo>
                <a:lnTo>
                  <a:pt x="707031" y="422385"/>
                </a:lnTo>
                <a:lnTo>
                  <a:pt x="772958" y="429228"/>
                </a:lnTo>
                <a:lnTo>
                  <a:pt x="863893" y="356925"/>
                </a:lnTo>
                <a:cubicBezTo>
                  <a:pt x="871737" y="350618"/>
                  <a:pt x="883172" y="351877"/>
                  <a:pt x="889469" y="359735"/>
                </a:cubicBezTo>
                <a:cubicBezTo>
                  <a:pt x="889492" y="359787"/>
                  <a:pt x="889538" y="359837"/>
                  <a:pt x="889583" y="359890"/>
                </a:cubicBezTo>
                <a:cubicBezTo>
                  <a:pt x="895789" y="367848"/>
                  <a:pt x="894471" y="379327"/>
                  <a:pt x="886627" y="385664"/>
                </a:cubicBezTo>
                <a:lnTo>
                  <a:pt x="824337" y="434702"/>
                </a:lnTo>
                <a:lnTo>
                  <a:pt x="921410" y="444738"/>
                </a:lnTo>
                <a:cubicBezTo>
                  <a:pt x="924025" y="444977"/>
                  <a:pt x="926457" y="446197"/>
                  <a:pt x="928230" y="448159"/>
                </a:cubicBezTo>
                <a:cubicBezTo>
                  <a:pt x="926253" y="449819"/>
                  <a:pt x="923753" y="450711"/>
                  <a:pt x="921183" y="450668"/>
                </a:cubicBezTo>
                <a:lnTo>
                  <a:pt x="823428" y="448387"/>
                </a:lnTo>
                <a:lnTo>
                  <a:pt x="879126" y="504952"/>
                </a:lnTo>
                <a:cubicBezTo>
                  <a:pt x="886219" y="511906"/>
                  <a:pt x="886355" y="523315"/>
                  <a:pt x="879421" y="530434"/>
                </a:cubicBezTo>
                <a:cubicBezTo>
                  <a:pt x="879330" y="530532"/>
                  <a:pt x="879216" y="530630"/>
                  <a:pt x="879126" y="530726"/>
                </a:cubicBezTo>
                <a:cubicBezTo>
                  <a:pt x="872033" y="537831"/>
                  <a:pt x="860530" y="537831"/>
                  <a:pt x="853437" y="530726"/>
                </a:cubicBezTo>
                <a:lnTo>
                  <a:pt x="771140" y="447247"/>
                </a:lnTo>
                <a:lnTo>
                  <a:pt x="704757" y="445878"/>
                </a:lnTo>
                <a:lnTo>
                  <a:pt x="828202" y="573606"/>
                </a:lnTo>
                <a:cubicBezTo>
                  <a:pt x="834453" y="579919"/>
                  <a:pt x="834453" y="590101"/>
                  <a:pt x="828202" y="596414"/>
                </a:cubicBezTo>
                <a:cubicBezTo>
                  <a:pt x="821904" y="602677"/>
                  <a:pt x="811765" y="602677"/>
                  <a:pt x="805469" y="596414"/>
                </a:cubicBezTo>
                <a:lnTo>
                  <a:pt x="659517" y="445194"/>
                </a:lnTo>
                <a:lnTo>
                  <a:pt x="591315" y="443825"/>
                </a:lnTo>
                <a:lnTo>
                  <a:pt x="700437" y="554675"/>
                </a:lnTo>
                <a:cubicBezTo>
                  <a:pt x="706712" y="560847"/>
                  <a:pt x="706825" y="570955"/>
                  <a:pt x="700665" y="577253"/>
                </a:cubicBezTo>
                <a:cubicBezTo>
                  <a:pt x="700597" y="577330"/>
                  <a:pt x="700506" y="577408"/>
                  <a:pt x="700437" y="577483"/>
                </a:cubicBezTo>
                <a:cubicBezTo>
                  <a:pt x="696914" y="585281"/>
                  <a:pt x="687889" y="588903"/>
                  <a:pt x="679978" y="585694"/>
                </a:cubicBezTo>
                <a:lnTo>
                  <a:pt x="535617" y="528217"/>
                </a:lnTo>
                <a:lnTo>
                  <a:pt x="563353" y="588431"/>
                </a:lnTo>
                <a:lnTo>
                  <a:pt x="759091" y="664384"/>
                </a:lnTo>
                <a:cubicBezTo>
                  <a:pt x="767344" y="667440"/>
                  <a:pt x="771550" y="676620"/>
                  <a:pt x="768503" y="684893"/>
                </a:cubicBezTo>
                <a:cubicBezTo>
                  <a:pt x="768480" y="684975"/>
                  <a:pt x="768435" y="685057"/>
                  <a:pt x="768412" y="685139"/>
                </a:cubicBezTo>
                <a:cubicBezTo>
                  <a:pt x="765251" y="693501"/>
                  <a:pt x="755931" y="697702"/>
                  <a:pt x="747588" y="694527"/>
                </a:cubicBezTo>
                <a:cubicBezTo>
                  <a:pt x="747566" y="694516"/>
                  <a:pt x="747520" y="694502"/>
                  <a:pt x="747496" y="694491"/>
                </a:cubicBezTo>
                <a:lnTo>
                  <a:pt x="581995" y="630171"/>
                </a:lnTo>
                <a:lnTo>
                  <a:pt x="609276" y="690841"/>
                </a:lnTo>
                <a:lnTo>
                  <a:pt x="717715" y="734406"/>
                </a:lnTo>
                <a:cubicBezTo>
                  <a:pt x="726604" y="738098"/>
                  <a:pt x="731083" y="748093"/>
                  <a:pt x="727946" y="757214"/>
                </a:cubicBezTo>
                <a:cubicBezTo>
                  <a:pt x="724263" y="766125"/>
                  <a:pt x="714238" y="770548"/>
                  <a:pt x="705212" y="767250"/>
                </a:cubicBezTo>
                <a:lnTo>
                  <a:pt x="631554" y="737827"/>
                </a:lnTo>
                <a:lnTo>
                  <a:pt x="671339" y="827236"/>
                </a:lnTo>
                <a:cubicBezTo>
                  <a:pt x="672247" y="829663"/>
                  <a:pt x="672247" y="832336"/>
                  <a:pt x="671339" y="834763"/>
                </a:cubicBezTo>
                <a:cubicBezTo>
                  <a:pt x="668815" y="833892"/>
                  <a:pt x="666701" y="832101"/>
                  <a:pt x="665428" y="829745"/>
                </a:cubicBezTo>
                <a:lnTo>
                  <a:pt x="618368" y="743985"/>
                </a:lnTo>
                <a:lnTo>
                  <a:pt x="597454" y="820622"/>
                </a:lnTo>
                <a:cubicBezTo>
                  <a:pt x="594590" y="830368"/>
                  <a:pt x="584495" y="836038"/>
                  <a:pt x="574720" y="833395"/>
                </a:cubicBezTo>
                <a:cubicBezTo>
                  <a:pt x="565012" y="830523"/>
                  <a:pt x="559351" y="820396"/>
                  <a:pt x="561989" y="810586"/>
                </a:cubicBezTo>
                <a:lnTo>
                  <a:pt x="592907" y="696543"/>
                </a:lnTo>
                <a:lnTo>
                  <a:pt x="561080" y="638382"/>
                </a:lnTo>
                <a:lnTo>
                  <a:pt x="512202" y="809217"/>
                </a:lnTo>
                <a:cubicBezTo>
                  <a:pt x="509678" y="817773"/>
                  <a:pt x="500721" y="822668"/>
                  <a:pt x="492196" y="820166"/>
                </a:cubicBezTo>
                <a:cubicBezTo>
                  <a:pt x="483671" y="817634"/>
                  <a:pt x="478782" y="808659"/>
                  <a:pt x="481284" y="800094"/>
                </a:cubicBezTo>
                <a:lnTo>
                  <a:pt x="539028" y="598239"/>
                </a:lnTo>
                <a:lnTo>
                  <a:pt x="506291" y="538481"/>
                </a:lnTo>
                <a:lnTo>
                  <a:pt x="464915" y="688332"/>
                </a:lnTo>
                <a:cubicBezTo>
                  <a:pt x="462483" y="696550"/>
                  <a:pt x="454185" y="701518"/>
                  <a:pt x="445820" y="699737"/>
                </a:cubicBezTo>
                <a:cubicBezTo>
                  <a:pt x="437339" y="700551"/>
                  <a:pt x="429724" y="694518"/>
                  <a:pt x="428542" y="686052"/>
                </a:cubicBezTo>
                <a:lnTo>
                  <a:pt x="405808" y="532094"/>
                </a:lnTo>
                <a:lnTo>
                  <a:pt x="366251" y="588431"/>
                </a:lnTo>
                <a:lnTo>
                  <a:pt x="398533" y="796217"/>
                </a:lnTo>
                <a:cubicBezTo>
                  <a:pt x="399761" y="804998"/>
                  <a:pt x="393826" y="813177"/>
                  <a:pt x="385119" y="814691"/>
                </a:cubicBezTo>
                <a:cubicBezTo>
                  <a:pt x="376299" y="815921"/>
                  <a:pt x="368115" y="809838"/>
                  <a:pt x="366705" y="801006"/>
                </a:cubicBezTo>
                <a:lnTo>
                  <a:pt x="339198" y="625609"/>
                </a:lnTo>
                <a:lnTo>
                  <a:pt x="300550" y="679665"/>
                </a:lnTo>
                <a:lnTo>
                  <a:pt x="317145" y="795532"/>
                </a:lnTo>
                <a:cubicBezTo>
                  <a:pt x="318509" y="805525"/>
                  <a:pt x="311622" y="814762"/>
                  <a:pt x="301687" y="816288"/>
                </a:cubicBezTo>
                <a:cubicBezTo>
                  <a:pt x="291729" y="817650"/>
                  <a:pt x="282522" y="810746"/>
                  <a:pt x="280999" y="800778"/>
                </a:cubicBezTo>
                <a:lnTo>
                  <a:pt x="269633" y="722089"/>
                </a:lnTo>
                <a:lnTo>
                  <a:pt x="212343" y="801919"/>
                </a:lnTo>
                <a:cubicBezTo>
                  <a:pt x="210911" y="804092"/>
                  <a:pt x="208728" y="805641"/>
                  <a:pt x="206204" y="806252"/>
                </a:cubicBezTo>
                <a:cubicBezTo>
                  <a:pt x="205318" y="803823"/>
                  <a:pt x="205318" y="801155"/>
                  <a:pt x="206204" y="798726"/>
                </a:cubicBezTo>
                <a:lnTo>
                  <a:pt x="257811" y="715018"/>
                </a:lnTo>
                <a:lnTo>
                  <a:pt x="180970" y="735090"/>
                </a:lnTo>
                <a:cubicBezTo>
                  <a:pt x="171490" y="738012"/>
                  <a:pt x="161442" y="732670"/>
                  <a:pt x="158532" y="723156"/>
                </a:cubicBezTo>
                <a:cubicBezTo>
                  <a:pt x="158418" y="722805"/>
                  <a:pt x="158328" y="722447"/>
                  <a:pt x="158236" y="722089"/>
                </a:cubicBezTo>
                <a:cubicBezTo>
                  <a:pt x="155508" y="712261"/>
                  <a:pt x="161238" y="702070"/>
                  <a:pt x="171013" y="699328"/>
                </a:cubicBezTo>
                <a:cubicBezTo>
                  <a:pt x="171081" y="699312"/>
                  <a:pt x="171149" y="699296"/>
                  <a:pt x="171195" y="699280"/>
                </a:cubicBezTo>
                <a:lnTo>
                  <a:pt x="284864" y="669858"/>
                </a:lnTo>
                <a:lnTo>
                  <a:pt x="319192" y="613064"/>
                </a:lnTo>
                <a:lnTo>
                  <a:pt x="147552" y="656857"/>
                </a:lnTo>
                <a:cubicBezTo>
                  <a:pt x="139049" y="659126"/>
                  <a:pt x="130342" y="654056"/>
                  <a:pt x="128092" y="645535"/>
                </a:cubicBezTo>
                <a:cubicBezTo>
                  <a:pt x="128046" y="645432"/>
                  <a:pt x="128024" y="645329"/>
                  <a:pt x="128000" y="645224"/>
                </a:cubicBezTo>
                <a:cubicBezTo>
                  <a:pt x="125863" y="636541"/>
                  <a:pt x="131137" y="627762"/>
                  <a:pt x="139800" y="625616"/>
                </a:cubicBezTo>
                <a:cubicBezTo>
                  <a:pt x="139800" y="625614"/>
                  <a:pt x="139822" y="625611"/>
                  <a:pt x="139822" y="625609"/>
                </a:cubicBezTo>
                <a:lnTo>
                  <a:pt x="344426" y="574746"/>
                </a:lnTo>
                <a:lnTo>
                  <a:pt x="379663" y="516356"/>
                </a:lnTo>
                <a:lnTo>
                  <a:pt x="229166" y="555587"/>
                </a:lnTo>
                <a:cubicBezTo>
                  <a:pt x="220936" y="557567"/>
                  <a:pt x="212547" y="552918"/>
                  <a:pt x="209843" y="544867"/>
                </a:cubicBezTo>
                <a:cubicBezTo>
                  <a:pt x="204523" y="537666"/>
                  <a:pt x="205932" y="527516"/>
                  <a:pt x="213026" y="522058"/>
                </a:cubicBezTo>
                <a:lnTo>
                  <a:pt x="335106" y="425578"/>
                </a:lnTo>
                <a:lnTo>
                  <a:pt x="266905" y="418508"/>
                </a:lnTo>
                <a:lnTo>
                  <a:pt x="103449" y="550341"/>
                </a:lnTo>
                <a:cubicBezTo>
                  <a:pt x="96855" y="555988"/>
                  <a:pt x="86966" y="555211"/>
                  <a:pt x="81328" y="548605"/>
                </a:cubicBezTo>
                <a:cubicBezTo>
                  <a:pt x="81124" y="548354"/>
                  <a:pt x="80919" y="548097"/>
                  <a:pt x="80715" y="547832"/>
                </a:cubicBezTo>
                <a:cubicBezTo>
                  <a:pt x="75053" y="541094"/>
                  <a:pt x="75894" y="531020"/>
                  <a:pt x="82602" y="525334"/>
                </a:cubicBezTo>
                <a:cubicBezTo>
                  <a:pt x="82738" y="525229"/>
                  <a:pt x="82852" y="525124"/>
                  <a:pt x="82988" y="525024"/>
                </a:cubicBezTo>
                <a:lnTo>
                  <a:pt x="221209" y="413718"/>
                </a:lnTo>
                <a:lnTo>
                  <a:pt x="155281" y="406875"/>
                </a:lnTo>
                <a:lnTo>
                  <a:pt x="64346" y="479178"/>
                </a:lnTo>
                <a:cubicBezTo>
                  <a:pt x="56389" y="485277"/>
                  <a:pt x="45045" y="483968"/>
                  <a:pt x="38656" y="476213"/>
                </a:cubicBezTo>
                <a:cubicBezTo>
                  <a:pt x="32587" y="468221"/>
                  <a:pt x="33883" y="456837"/>
                  <a:pt x="41612" y="450440"/>
                </a:cubicBezTo>
                <a:lnTo>
                  <a:pt x="103902" y="401401"/>
                </a:lnTo>
                <a:lnTo>
                  <a:pt x="6830" y="391366"/>
                </a:lnTo>
                <a:cubicBezTo>
                  <a:pt x="4238" y="391030"/>
                  <a:pt x="1828" y="389824"/>
                  <a:pt x="9" y="387944"/>
                </a:cubicBezTo>
                <a:cubicBezTo>
                  <a:pt x="1668" y="386742"/>
                  <a:pt x="3647" y="386104"/>
                  <a:pt x="5692" y="386120"/>
                </a:cubicBezTo>
                <a:close/>
                <a:moveTo>
                  <a:pt x="402625" y="477354"/>
                </a:moveTo>
                <a:lnTo>
                  <a:pt x="423539" y="442913"/>
                </a:lnTo>
                <a:lnTo>
                  <a:pt x="405353" y="447475"/>
                </a:lnTo>
                <a:lnTo>
                  <a:pt x="420130" y="435842"/>
                </a:lnTo>
                <a:lnTo>
                  <a:pt x="380119" y="431737"/>
                </a:lnTo>
                <a:lnTo>
                  <a:pt x="283045" y="508373"/>
                </a:lnTo>
                <a:close/>
                <a:moveTo>
                  <a:pt x="484012" y="500162"/>
                </a:moveTo>
                <a:lnTo>
                  <a:pt x="464461" y="464581"/>
                </a:lnTo>
                <a:lnTo>
                  <a:pt x="459459" y="482828"/>
                </a:lnTo>
                <a:lnTo>
                  <a:pt x="456731" y="464125"/>
                </a:lnTo>
                <a:lnTo>
                  <a:pt x="433998" y="496969"/>
                </a:lnTo>
                <a:lnTo>
                  <a:pt x="451957" y="619223"/>
                </a:lnTo>
                <a:close/>
                <a:moveTo>
                  <a:pt x="544711" y="441544"/>
                </a:moveTo>
                <a:lnTo>
                  <a:pt x="504472" y="441544"/>
                </a:lnTo>
                <a:lnTo>
                  <a:pt x="517658" y="454773"/>
                </a:lnTo>
                <a:lnTo>
                  <a:pt x="500152" y="447931"/>
                </a:lnTo>
                <a:lnTo>
                  <a:pt x="516521" y="484881"/>
                </a:lnTo>
                <a:lnTo>
                  <a:pt x="631554" y="530498"/>
                </a:lnTo>
                <a:close/>
                <a:moveTo>
                  <a:pt x="524478" y="359206"/>
                </a:moveTo>
                <a:lnTo>
                  <a:pt x="503335" y="393875"/>
                </a:lnTo>
                <a:lnTo>
                  <a:pt x="521750" y="389085"/>
                </a:lnTo>
                <a:lnTo>
                  <a:pt x="506974" y="400717"/>
                </a:lnTo>
                <a:lnTo>
                  <a:pt x="546984" y="404823"/>
                </a:lnTo>
                <a:lnTo>
                  <a:pt x="644285" y="327958"/>
                </a:lnTo>
                <a:close/>
                <a:moveTo>
                  <a:pt x="443092" y="336397"/>
                </a:moveTo>
                <a:lnTo>
                  <a:pt x="462642" y="371750"/>
                </a:lnTo>
                <a:lnTo>
                  <a:pt x="467643" y="353732"/>
                </a:lnTo>
                <a:lnTo>
                  <a:pt x="470371" y="372207"/>
                </a:lnTo>
                <a:lnTo>
                  <a:pt x="493105" y="339590"/>
                </a:lnTo>
                <a:lnTo>
                  <a:pt x="475146" y="217109"/>
                </a:lnTo>
                <a:close/>
                <a:moveTo>
                  <a:pt x="382391" y="395015"/>
                </a:moveTo>
                <a:lnTo>
                  <a:pt x="422631" y="395015"/>
                </a:lnTo>
                <a:lnTo>
                  <a:pt x="409445" y="381558"/>
                </a:lnTo>
                <a:lnTo>
                  <a:pt x="426950" y="388629"/>
                </a:lnTo>
                <a:lnTo>
                  <a:pt x="410581" y="351679"/>
                </a:lnTo>
                <a:lnTo>
                  <a:pt x="295548" y="306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4" name="Google Shape;3534;p20"/>
          <p:cNvSpPr/>
          <p:nvPr/>
        </p:nvSpPr>
        <p:spPr>
          <a:xfrm>
            <a:off x="9710287" y="4581022"/>
            <a:ext cx="1321448" cy="1380247"/>
          </a:xfrm>
          <a:custGeom>
            <a:avLst/>
            <a:gdLst/>
            <a:ahLst/>
            <a:cxnLst/>
            <a:rect l="l" t="t" r="r" b="b"/>
            <a:pathLst>
              <a:path w="1308364" h="1366581" extrusionOk="0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5" name="Google Shape;3535;p20"/>
          <p:cNvSpPr/>
          <p:nvPr/>
        </p:nvSpPr>
        <p:spPr>
          <a:xfrm>
            <a:off x="11194522" y="4599625"/>
            <a:ext cx="786024" cy="738770"/>
          </a:xfrm>
          <a:custGeom>
            <a:avLst/>
            <a:gdLst/>
            <a:ahLst/>
            <a:cxnLst/>
            <a:rect l="l" t="t" r="r" b="b"/>
            <a:pathLst>
              <a:path w="778242" h="731455" extrusionOk="0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6" name="Google Shape;3536;p20"/>
          <p:cNvSpPr/>
          <p:nvPr/>
        </p:nvSpPr>
        <p:spPr>
          <a:xfrm>
            <a:off x="6299995" y="6328486"/>
            <a:ext cx="79122" cy="79382"/>
          </a:xfrm>
          <a:custGeom>
            <a:avLst/>
            <a:gdLst/>
            <a:ahLst/>
            <a:cxnLst/>
            <a:rect l="l" t="t" r="r" b="b"/>
            <a:pathLst>
              <a:path w="51378" h="51547" extrusionOk="0">
                <a:moveTo>
                  <a:pt x="51378" y="25774"/>
                </a:moveTo>
                <a:cubicBezTo>
                  <a:pt x="51378" y="40008"/>
                  <a:pt x="39877" y="51547"/>
                  <a:pt x="25689" y="51547"/>
                </a:cubicBezTo>
                <a:cubicBezTo>
                  <a:pt x="11501" y="51547"/>
                  <a:pt x="0" y="40008"/>
                  <a:pt x="0" y="25774"/>
                </a:cubicBezTo>
                <a:cubicBezTo>
                  <a:pt x="0" y="11539"/>
                  <a:pt x="11501" y="0"/>
                  <a:pt x="25689" y="0"/>
                </a:cubicBezTo>
                <a:cubicBezTo>
                  <a:pt x="39877" y="0"/>
                  <a:pt x="51378" y="11539"/>
                  <a:pt x="51378" y="25774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7" name="Google Shape;3537;p20"/>
          <p:cNvSpPr/>
          <p:nvPr/>
        </p:nvSpPr>
        <p:spPr>
          <a:xfrm>
            <a:off x="3002048" y="4795287"/>
            <a:ext cx="256273" cy="257115"/>
          </a:xfrm>
          <a:custGeom>
            <a:avLst/>
            <a:gdLst/>
            <a:ahLst/>
            <a:cxnLst/>
            <a:rect l="l" t="t" r="r" b="b"/>
            <a:pathLst>
              <a:path w="166411" h="166958" extrusionOk="0">
                <a:moveTo>
                  <a:pt x="9" y="83907"/>
                </a:moveTo>
                <a:cubicBezTo>
                  <a:pt x="145" y="130011"/>
                  <a:pt x="37496" y="167284"/>
                  <a:pt x="83441" y="167158"/>
                </a:cubicBezTo>
                <a:cubicBezTo>
                  <a:pt x="129386" y="167032"/>
                  <a:pt x="166556" y="129555"/>
                  <a:pt x="166420" y="83451"/>
                </a:cubicBezTo>
                <a:cubicBezTo>
                  <a:pt x="166284" y="37436"/>
                  <a:pt x="129068" y="200"/>
                  <a:pt x="83214" y="200"/>
                </a:cubicBezTo>
                <a:cubicBezTo>
                  <a:pt x="37269" y="200"/>
                  <a:pt x="9" y="37574"/>
                  <a:pt x="9" y="83679"/>
                </a:cubicBezTo>
                <a:cubicBezTo>
                  <a:pt x="9" y="83755"/>
                  <a:pt x="9" y="83831"/>
                  <a:pt x="9" y="83907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8" name="Google Shape;3538;p20"/>
          <p:cNvSpPr/>
          <p:nvPr/>
        </p:nvSpPr>
        <p:spPr>
          <a:xfrm>
            <a:off x="1951720" y="5474725"/>
            <a:ext cx="165247" cy="165790"/>
          </a:xfrm>
          <a:custGeom>
            <a:avLst/>
            <a:gdLst/>
            <a:ahLst/>
            <a:cxnLst/>
            <a:rect l="l" t="t" r="r" b="b"/>
            <a:pathLst>
              <a:path w="107303" h="107656" extrusionOk="0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9" name="Google Shape;3539;p20"/>
          <p:cNvSpPr/>
          <p:nvPr/>
        </p:nvSpPr>
        <p:spPr>
          <a:xfrm>
            <a:off x="3040236" y="5694760"/>
            <a:ext cx="132337" cy="132773"/>
          </a:xfrm>
          <a:custGeom>
            <a:avLst/>
            <a:gdLst/>
            <a:ahLst/>
            <a:cxnLst/>
            <a:rect l="l" t="t" r="r" b="b"/>
            <a:pathLst>
              <a:path w="85933" h="86216" extrusionOk="0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6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0" name="Google Shape;3540;p20"/>
          <p:cNvSpPr/>
          <p:nvPr/>
        </p:nvSpPr>
        <p:spPr>
          <a:xfrm>
            <a:off x="1050286" y="5311983"/>
            <a:ext cx="54615" cy="54795"/>
          </a:xfrm>
          <a:custGeom>
            <a:avLst/>
            <a:gdLst/>
            <a:ahLst/>
            <a:cxnLst/>
            <a:rect l="l" t="t" r="r" b="b"/>
            <a:pathLst>
              <a:path w="35464" h="35581" extrusionOk="0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8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1" name="Google Shape;3541;p20"/>
          <p:cNvSpPr/>
          <p:nvPr/>
        </p:nvSpPr>
        <p:spPr>
          <a:xfrm>
            <a:off x="3067914" y="5265937"/>
            <a:ext cx="32908" cy="33018"/>
          </a:xfrm>
          <a:custGeom>
            <a:avLst/>
            <a:gdLst/>
            <a:ahLst/>
            <a:cxnLst/>
            <a:rect l="l" t="t" r="r" b="b"/>
            <a:pathLst>
              <a:path w="21369" h="21440" extrusionOk="0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7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2" name="Google Shape;3542;p20"/>
          <p:cNvSpPr/>
          <p:nvPr/>
        </p:nvSpPr>
        <p:spPr>
          <a:xfrm>
            <a:off x="2141253" y="4627975"/>
            <a:ext cx="238768" cy="239553"/>
          </a:xfrm>
          <a:custGeom>
            <a:avLst/>
            <a:gdLst/>
            <a:ahLst/>
            <a:cxnLst/>
            <a:rect l="l" t="t" r="r" b="b"/>
            <a:pathLst>
              <a:path w="155044" h="155554" extrusionOk="0">
                <a:moveTo>
                  <a:pt x="9" y="77977"/>
                </a:moveTo>
                <a:cubicBezTo>
                  <a:pt x="9" y="120932"/>
                  <a:pt x="34723" y="155754"/>
                  <a:pt x="77531" y="155754"/>
                </a:cubicBezTo>
                <a:cubicBezTo>
                  <a:pt x="120339" y="155754"/>
                  <a:pt x="155053" y="120932"/>
                  <a:pt x="155053" y="77977"/>
                </a:cubicBezTo>
                <a:cubicBezTo>
                  <a:pt x="155053" y="35022"/>
                  <a:pt x="120339" y="200"/>
                  <a:pt x="77531" y="200"/>
                </a:cubicBezTo>
                <a:cubicBezTo>
                  <a:pt x="34837" y="74"/>
                  <a:pt x="145" y="34691"/>
                  <a:pt x="9" y="77520"/>
                </a:cubicBezTo>
                <a:cubicBezTo>
                  <a:pt x="9" y="77673"/>
                  <a:pt x="9" y="77825"/>
                  <a:pt x="9" y="77977"/>
                </a:cubicBezTo>
                <a:close/>
              </a:path>
            </a:pathLst>
          </a:custGeom>
          <a:solidFill>
            <a:srgbClr val="D1BC94">
              <a:alpha val="788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3" name="Google Shape;3543;p20"/>
          <p:cNvSpPr/>
          <p:nvPr/>
        </p:nvSpPr>
        <p:spPr>
          <a:xfrm>
            <a:off x="5260103" y="5981952"/>
            <a:ext cx="49014" cy="49174"/>
          </a:xfrm>
          <a:custGeom>
            <a:avLst/>
            <a:gdLst/>
            <a:ahLst/>
            <a:cxnLst/>
            <a:rect l="l" t="t" r="r" b="b"/>
            <a:pathLst>
              <a:path w="31827" h="31931" extrusionOk="0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4" name="Google Shape;3544;p20"/>
          <p:cNvSpPr/>
          <p:nvPr/>
        </p:nvSpPr>
        <p:spPr>
          <a:xfrm>
            <a:off x="5032028" y="6094429"/>
            <a:ext cx="44463" cy="44608"/>
          </a:xfrm>
          <a:custGeom>
            <a:avLst/>
            <a:gdLst/>
            <a:ahLst/>
            <a:cxnLst/>
            <a:rect l="l" t="t" r="r" b="b"/>
            <a:pathLst>
              <a:path w="28872" h="28966" extrusionOk="0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5" name="Google Shape;3545;p20"/>
          <p:cNvSpPr/>
          <p:nvPr/>
        </p:nvSpPr>
        <p:spPr>
          <a:xfrm>
            <a:off x="3435165" y="4868768"/>
            <a:ext cx="18554" cy="18967"/>
          </a:xfrm>
          <a:custGeom>
            <a:avLst/>
            <a:gdLst/>
            <a:ahLst/>
            <a:cxnLst/>
            <a:rect l="l" t="t" r="r" b="b"/>
            <a:pathLst>
              <a:path w="12048" h="12316" extrusionOk="0">
                <a:moveTo>
                  <a:pt x="9" y="6358"/>
                </a:moveTo>
                <a:cubicBezTo>
                  <a:pt x="9" y="9666"/>
                  <a:pt x="2623" y="12402"/>
                  <a:pt x="5919" y="12517"/>
                </a:cubicBezTo>
                <a:cubicBezTo>
                  <a:pt x="9307" y="12517"/>
                  <a:pt x="12057" y="9757"/>
                  <a:pt x="12057" y="6358"/>
                </a:cubicBezTo>
                <a:cubicBezTo>
                  <a:pt x="12057" y="2960"/>
                  <a:pt x="9307" y="200"/>
                  <a:pt x="5919" y="200"/>
                </a:cubicBezTo>
                <a:cubicBezTo>
                  <a:pt x="2623" y="314"/>
                  <a:pt x="9" y="3051"/>
                  <a:pt x="9" y="6358"/>
                </a:cubicBezTo>
                <a:close/>
              </a:path>
            </a:pathLst>
          </a:custGeom>
          <a:solidFill>
            <a:srgbClr val="A0C3CA">
              <a:alpha val="976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6" name="Google Shape;3546;p20"/>
          <p:cNvSpPr/>
          <p:nvPr/>
        </p:nvSpPr>
        <p:spPr>
          <a:xfrm>
            <a:off x="1049585" y="5557676"/>
            <a:ext cx="110631" cy="110996"/>
          </a:xfrm>
          <a:custGeom>
            <a:avLst/>
            <a:gdLst/>
            <a:ahLst/>
            <a:cxnLst/>
            <a:rect l="l" t="t" r="r" b="b"/>
            <a:pathLst>
              <a:path w="71838" h="72075" extrusionOk="0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6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7" name="Google Shape;3547;p20"/>
          <p:cNvSpPr/>
          <p:nvPr/>
        </p:nvSpPr>
        <p:spPr>
          <a:xfrm>
            <a:off x="5664005" y="5843363"/>
            <a:ext cx="141789" cy="140522"/>
          </a:xfrm>
          <a:custGeom>
            <a:avLst/>
            <a:gdLst/>
            <a:ahLst/>
            <a:cxnLst/>
            <a:rect l="l" t="t" r="r" b="b"/>
            <a:pathLst>
              <a:path w="92071" h="91248" extrusionOk="0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8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8" name="Google Shape;3548;p20"/>
          <p:cNvSpPr/>
          <p:nvPr/>
        </p:nvSpPr>
        <p:spPr>
          <a:xfrm>
            <a:off x="4810843" y="5854872"/>
            <a:ext cx="38720" cy="39215"/>
          </a:xfrm>
          <a:custGeom>
            <a:avLst/>
            <a:gdLst/>
            <a:ahLst/>
            <a:cxnLst/>
            <a:rect l="l" t="t" r="r" b="b"/>
            <a:pathLst>
              <a:path w="25143" h="25464" extrusionOk="0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9" name="Google Shape;3549;p20"/>
          <p:cNvSpPr/>
          <p:nvPr/>
        </p:nvSpPr>
        <p:spPr>
          <a:xfrm>
            <a:off x="3793530" y="5820931"/>
            <a:ext cx="70801" cy="71022"/>
          </a:xfrm>
          <a:custGeom>
            <a:avLst/>
            <a:gdLst/>
            <a:ahLst/>
            <a:cxnLst/>
            <a:rect l="l" t="t" r="r" b="b"/>
            <a:pathLst>
              <a:path w="45975" h="46118" extrusionOk="0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9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0" name="Google Shape;3550;p20"/>
          <p:cNvSpPr/>
          <p:nvPr/>
        </p:nvSpPr>
        <p:spPr>
          <a:xfrm>
            <a:off x="3797214" y="6021507"/>
            <a:ext cx="165333" cy="166351"/>
          </a:xfrm>
          <a:custGeom>
            <a:avLst/>
            <a:gdLst/>
            <a:ahLst/>
            <a:cxnLst/>
            <a:rect l="l" t="t" r="r" b="b"/>
            <a:pathLst>
              <a:path w="107359" h="108020" extrusionOk="0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1" name="Google Shape;3551;p20"/>
          <p:cNvSpPr/>
          <p:nvPr/>
        </p:nvSpPr>
        <p:spPr>
          <a:xfrm>
            <a:off x="3922840" y="6191441"/>
            <a:ext cx="51815" cy="51984"/>
          </a:xfrm>
          <a:custGeom>
            <a:avLst/>
            <a:gdLst/>
            <a:ahLst/>
            <a:cxnLst/>
            <a:rect l="l" t="t" r="r" b="b"/>
            <a:pathLst>
              <a:path w="33646" h="33756" extrusionOk="0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2" name="Google Shape;3552;p20"/>
          <p:cNvSpPr/>
          <p:nvPr/>
        </p:nvSpPr>
        <p:spPr>
          <a:xfrm>
            <a:off x="3611062" y="5957465"/>
            <a:ext cx="110580" cy="110849"/>
          </a:xfrm>
          <a:custGeom>
            <a:avLst/>
            <a:gdLst/>
            <a:ahLst/>
            <a:cxnLst/>
            <a:rect l="l" t="t" r="r" b="b"/>
            <a:pathLst>
              <a:path w="71805" h="71980" extrusionOk="0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3" name="Google Shape;3553;p20"/>
          <p:cNvSpPr/>
          <p:nvPr/>
        </p:nvSpPr>
        <p:spPr>
          <a:xfrm>
            <a:off x="5007556" y="5816199"/>
            <a:ext cx="134159" cy="135822"/>
          </a:xfrm>
          <a:custGeom>
            <a:avLst/>
            <a:gdLst/>
            <a:ahLst/>
            <a:cxnLst/>
            <a:rect l="l" t="t" r="r" b="b"/>
            <a:pathLst>
              <a:path w="87116" h="88196" extrusionOk="0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6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4" name="Google Shape;3554;p20"/>
          <p:cNvSpPr/>
          <p:nvPr/>
        </p:nvSpPr>
        <p:spPr>
          <a:xfrm>
            <a:off x="5689752" y="5636182"/>
            <a:ext cx="24277" cy="24035"/>
          </a:xfrm>
          <a:custGeom>
            <a:avLst/>
            <a:gdLst/>
            <a:ahLst/>
            <a:cxnLst/>
            <a:rect l="l" t="t" r="r" b="b"/>
            <a:pathLst>
              <a:path w="15764" h="15607" extrusionOk="0">
                <a:moveTo>
                  <a:pt x="379" y="10398"/>
                </a:moveTo>
                <a:cubicBezTo>
                  <a:pt x="1789" y="14526"/>
                  <a:pt x="6245" y="16762"/>
                  <a:pt x="10382" y="15416"/>
                </a:cubicBezTo>
                <a:cubicBezTo>
                  <a:pt x="14451" y="14116"/>
                  <a:pt x="16702" y="9759"/>
                  <a:pt x="15407" y="5677"/>
                </a:cubicBezTo>
                <a:cubicBezTo>
                  <a:pt x="15407" y="5654"/>
                  <a:pt x="15384" y="5631"/>
                  <a:pt x="15384" y="5608"/>
                </a:cubicBezTo>
                <a:cubicBezTo>
                  <a:pt x="14088" y="1525"/>
                  <a:pt x="9745" y="-733"/>
                  <a:pt x="5676" y="567"/>
                </a:cubicBezTo>
                <a:cubicBezTo>
                  <a:pt x="5653" y="567"/>
                  <a:pt x="5631" y="590"/>
                  <a:pt x="5608" y="590"/>
                </a:cubicBezTo>
                <a:cubicBezTo>
                  <a:pt x="1516" y="1776"/>
                  <a:pt x="-871" y="6064"/>
                  <a:pt x="311" y="10193"/>
                </a:cubicBezTo>
                <a:cubicBezTo>
                  <a:pt x="334" y="10261"/>
                  <a:pt x="356" y="10329"/>
                  <a:pt x="379" y="10398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5" name="Google Shape;3555;p20"/>
          <p:cNvSpPr/>
          <p:nvPr/>
        </p:nvSpPr>
        <p:spPr>
          <a:xfrm>
            <a:off x="4506227" y="6092499"/>
            <a:ext cx="55686" cy="56071"/>
          </a:xfrm>
          <a:custGeom>
            <a:avLst/>
            <a:gdLst/>
            <a:ahLst/>
            <a:cxnLst/>
            <a:rect l="l" t="t" r="r" b="b"/>
            <a:pathLst>
              <a:path w="36160" h="36410" extrusionOk="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6" name="Google Shape;3556;p20"/>
          <p:cNvSpPr/>
          <p:nvPr/>
        </p:nvSpPr>
        <p:spPr>
          <a:xfrm>
            <a:off x="5625959" y="6085895"/>
            <a:ext cx="27583" cy="27836"/>
          </a:xfrm>
          <a:custGeom>
            <a:avLst/>
            <a:gdLst/>
            <a:ahLst/>
            <a:cxnLst/>
            <a:rect l="l" t="t" r="r" b="b"/>
            <a:pathLst>
              <a:path w="17911" h="18075" extrusionOk="0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8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7" name="Google Shape;3557;p20"/>
          <p:cNvSpPr/>
          <p:nvPr/>
        </p:nvSpPr>
        <p:spPr>
          <a:xfrm>
            <a:off x="4448513" y="6336147"/>
            <a:ext cx="48151" cy="48527"/>
          </a:xfrm>
          <a:custGeom>
            <a:avLst/>
            <a:gdLst/>
            <a:ahLst/>
            <a:cxnLst/>
            <a:rect l="l" t="t" r="r" b="b"/>
            <a:pathLst>
              <a:path w="31267" h="31511" extrusionOk="0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9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8" name="Google Shape;3558;p20"/>
          <p:cNvSpPr/>
          <p:nvPr/>
        </p:nvSpPr>
        <p:spPr>
          <a:xfrm>
            <a:off x="3730564" y="5632965"/>
            <a:ext cx="73504" cy="73430"/>
          </a:xfrm>
          <a:custGeom>
            <a:avLst/>
            <a:gdLst/>
            <a:ahLst/>
            <a:cxnLst/>
            <a:rect l="l" t="t" r="r" b="b"/>
            <a:pathLst>
              <a:path w="47730" h="47682" extrusionOk="0">
                <a:moveTo>
                  <a:pt x="1105" y="31189"/>
                </a:moveTo>
                <a:cubicBezTo>
                  <a:pt x="4469" y="43323"/>
                  <a:pt x="16995" y="50417"/>
                  <a:pt x="29090" y="47041"/>
                </a:cubicBezTo>
                <a:cubicBezTo>
                  <a:pt x="29704" y="46882"/>
                  <a:pt x="30295" y="46699"/>
                  <a:pt x="30886" y="46471"/>
                </a:cubicBezTo>
                <a:cubicBezTo>
                  <a:pt x="43003" y="43209"/>
                  <a:pt x="50210" y="30710"/>
                  <a:pt x="46959" y="18531"/>
                </a:cubicBezTo>
                <a:cubicBezTo>
                  <a:pt x="46777" y="17869"/>
                  <a:pt x="46572" y="17231"/>
                  <a:pt x="46345" y="16592"/>
                </a:cubicBezTo>
                <a:cubicBezTo>
                  <a:pt x="42139" y="4184"/>
                  <a:pt x="28817" y="-2613"/>
                  <a:pt x="16336" y="1310"/>
                </a:cubicBezTo>
                <a:cubicBezTo>
                  <a:pt x="3992" y="5438"/>
                  <a:pt x="-2783" y="18736"/>
                  <a:pt x="1105" y="31189"/>
                </a:cubicBezTo>
                <a:close/>
              </a:path>
            </a:pathLst>
          </a:custGeom>
          <a:solidFill>
            <a:srgbClr val="E9E0D4">
              <a:alpha val="788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9" name="Google Shape;3559;p20"/>
          <p:cNvSpPr/>
          <p:nvPr/>
        </p:nvSpPr>
        <p:spPr>
          <a:xfrm>
            <a:off x="5250519" y="5786093"/>
            <a:ext cx="388687" cy="389977"/>
          </a:xfrm>
          <a:custGeom>
            <a:avLst/>
            <a:gdLst/>
            <a:ahLst/>
            <a:cxnLst/>
            <a:rect l="l" t="t" r="r" b="b"/>
            <a:pathLst>
              <a:path w="252394" h="253232" extrusionOk="0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0" name="Google Shape;3560;p20"/>
          <p:cNvSpPr/>
          <p:nvPr/>
        </p:nvSpPr>
        <p:spPr>
          <a:xfrm>
            <a:off x="4582480" y="6482765"/>
            <a:ext cx="30575" cy="30661"/>
          </a:xfrm>
          <a:custGeom>
            <a:avLst/>
            <a:gdLst/>
            <a:ahLst/>
            <a:cxnLst/>
            <a:rect l="l" t="t" r="r" b="b"/>
            <a:pathLst>
              <a:path w="19854" h="19910" extrusionOk="0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6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1" name="Google Shape;3561;p20"/>
          <p:cNvSpPr/>
          <p:nvPr/>
        </p:nvSpPr>
        <p:spPr>
          <a:xfrm>
            <a:off x="5403370" y="5920736"/>
            <a:ext cx="41354" cy="41203"/>
          </a:xfrm>
          <a:custGeom>
            <a:avLst/>
            <a:gdLst/>
            <a:ahLst/>
            <a:cxnLst/>
            <a:rect l="l" t="t" r="r" b="b"/>
            <a:pathLst>
              <a:path w="26853" h="26755" extrusionOk="0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2" name="Google Shape;3562;p20"/>
          <p:cNvSpPr/>
          <p:nvPr/>
        </p:nvSpPr>
        <p:spPr>
          <a:xfrm>
            <a:off x="4630372" y="5638680"/>
            <a:ext cx="50286" cy="50457"/>
          </a:xfrm>
          <a:custGeom>
            <a:avLst/>
            <a:gdLst/>
            <a:ahLst/>
            <a:cxnLst/>
            <a:rect l="l" t="t" r="r" b="b"/>
            <a:pathLst>
              <a:path w="32653" h="32764" extrusionOk="0">
                <a:moveTo>
                  <a:pt x="769" y="21500"/>
                </a:moveTo>
                <a:cubicBezTo>
                  <a:pt x="3497" y="30111"/>
                  <a:pt x="12636" y="34900"/>
                  <a:pt x="21229" y="32220"/>
                </a:cubicBezTo>
                <a:cubicBezTo>
                  <a:pt x="29845" y="29390"/>
                  <a:pt x="34597" y="20150"/>
                  <a:pt x="31914" y="11465"/>
                </a:cubicBezTo>
                <a:cubicBezTo>
                  <a:pt x="29004" y="2914"/>
                  <a:pt x="19819" y="-1741"/>
                  <a:pt x="11226" y="973"/>
                </a:cubicBezTo>
                <a:cubicBezTo>
                  <a:pt x="2724" y="3799"/>
                  <a:pt x="-1914" y="12940"/>
                  <a:pt x="769" y="21500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3" name="Google Shape;3563;p20"/>
          <p:cNvSpPr/>
          <p:nvPr/>
        </p:nvSpPr>
        <p:spPr>
          <a:xfrm>
            <a:off x="5726713" y="6240719"/>
            <a:ext cx="20162" cy="20099"/>
          </a:xfrm>
          <a:custGeom>
            <a:avLst/>
            <a:gdLst/>
            <a:ahLst/>
            <a:cxnLst/>
            <a:rect l="l" t="t" r="r" b="b"/>
            <a:pathLst>
              <a:path w="13092" h="13051" extrusionOk="0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4" name="Google Shape;3564;p20"/>
          <p:cNvSpPr/>
          <p:nvPr/>
        </p:nvSpPr>
        <p:spPr>
          <a:xfrm>
            <a:off x="5685286" y="5757183"/>
            <a:ext cx="14755" cy="14789"/>
          </a:xfrm>
          <a:custGeom>
            <a:avLst/>
            <a:gdLst/>
            <a:ahLst/>
            <a:cxnLst/>
            <a:rect l="l" t="t" r="r" b="b"/>
            <a:pathLst>
              <a:path w="9581" h="9603" extrusionOk="0">
                <a:moveTo>
                  <a:pt x="295" y="6415"/>
                </a:moveTo>
                <a:cubicBezTo>
                  <a:pt x="1068" y="8924"/>
                  <a:pt x="3705" y="10348"/>
                  <a:pt x="6206" y="9609"/>
                </a:cubicBezTo>
                <a:cubicBezTo>
                  <a:pt x="8729" y="8740"/>
                  <a:pt x="10139" y="6028"/>
                  <a:pt x="9389" y="3450"/>
                </a:cubicBezTo>
                <a:cubicBezTo>
                  <a:pt x="8548" y="946"/>
                  <a:pt x="5820" y="-395"/>
                  <a:pt x="3341" y="456"/>
                </a:cubicBezTo>
                <a:cubicBezTo>
                  <a:pt x="3296" y="467"/>
                  <a:pt x="3274" y="476"/>
                  <a:pt x="3251" y="485"/>
                </a:cubicBezTo>
                <a:cubicBezTo>
                  <a:pt x="841" y="1215"/>
                  <a:pt x="-523" y="3760"/>
                  <a:pt x="204" y="6171"/>
                </a:cubicBezTo>
                <a:cubicBezTo>
                  <a:pt x="250" y="6253"/>
                  <a:pt x="273" y="6336"/>
                  <a:pt x="295" y="6415"/>
                </a:cubicBezTo>
                <a:close/>
              </a:path>
            </a:pathLst>
          </a:custGeom>
          <a:solidFill>
            <a:srgbClr val="D7CA91">
              <a:alpha val="917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5" name="Google Shape;3565;p20"/>
          <p:cNvSpPr/>
          <p:nvPr/>
        </p:nvSpPr>
        <p:spPr>
          <a:xfrm>
            <a:off x="5022166" y="6468419"/>
            <a:ext cx="56028" cy="56153"/>
          </a:xfrm>
          <a:custGeom>
            <a:avLst/>
            <a:gdLst/>
            <a:ahLst/>
            <a:cxnLst/>
            <a:rect l="l" t="t" r="r" b="b"/>
            <a:pathLst>
              <a:path w="36382" h="36463" extrusionOk="0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6" name="Google Shape;3566;p20"/>
          <p:cNvSpPr/>
          <p:nvPr/>
        </p:nvSpPr>
        <p:spPr>
          <a:xfrm>
            <a:off x="3559824" y="6282012"/>
            <a:ext cx="32349" cy="32160"/>
          </a:xfrm>
          <a:custGeom>
            <a:avLst/>
            <a:gdLst/>
            <a:ahLst/>
            <a:cxnLst/>
            <a:rect l="l" t="t" r="r" b="b"/>
            <a:pathLst>
              <a:path w="21006" h="20883" extrusionOk="0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7" name="Google Shape;3567;p20"/>
          <p:cNvSpPr/>
          <p:nvPr/>
        </p:nvSpPr>
        <p:spPr>
          <a:xfrm>
            <a:off x="4919205" y="6117356"/>
            <a:ext cx="76627" cy="76838"/>
          </a:xfrm>
          <a:custGeom>
            <a:avLst/>
            <a:gdLst/>
            <a:ahLst/>
            <a:cxnLst/>
            <a:rect l="l" t="t" r="r" b="b"/>
            <a:pathLst>
              <a:path w="49758" h="49895" extrusionOk="0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8" name="Google Shape;3568;p20"/>
          <p:cNvSpPr/>
          <p:nvPr/>
        </p:nvSpPr>
        <p:spPr>
          <a:xfrm>
            <a:off x="5265311" y="6045833"/>
            <a:ext cx="76310" cy="76647"/>
          </a:xfrm>
          <a:custGeom>
            <a:avLst/>
            <a:gdLst/>
            <a:ahLst/>
            <a:cxnLst/>
            <a:rect l="l" t="t" r="r" b="b"/>
            <a:pathLst>
              <a:path w="49552" h="49771" extrusionOk="0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6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9" name="Google Shape;3569;p20"/>
          <p:cNvSpPr/>
          <p:nvPr/>
        </p:nvSpPr>
        <p:spPr>
          <a:xfrm>
            <a:off x="445665" y="5125629"/>
            <a:ext cx="120465" cy="120861"/>
          </a:xfrm>
          <a:custGeom>
            <a:avLst/>
            <a:gdLst/>
            <a:ahLst/>
            <a:cxnLst/>
            <a:rect l="l" t="t" r="r" b="b"/>
            <a:pathLst>
              <a:path w="78224" h="78481" extrusionOk="0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0" name="Google Shape;3570;p20"/>
          <p:cNvSpPr/>
          <p:nvPr/>
        </p:nvSpPr>
        <p:spPr>
          <a:xfrm>
            <a:off x="4793110" y="5791522"/>
            <a:ext cx="38774" cy="39039"/>
          </a:xfrm>
          <a:custGeom>
            <a:avLst/>
            <a:gdLst/>
            <a:ahLst/>
            <a:cxnLst/>
            <a:rect l="l" t="t" r="r" b="b"/>
            <a:pathLst>
              <a:path w="25178" h="25350" extrusionOk="0">
                <a:moveTo>
                  <a:pt x="652" y="16749"/>
                </a:moveTo>
                <a:cubicBezTo>
                  <a:pt x="2812" y="23395"/>
                  <a:pt x="9905" y="27056"/>
                  <a:pt x="16566" y="24960"/>
                </a:cubicBezTo>
                <a:cubicBezTo>
                  <a:pt x="23136" y="22809"/>
                  <a:pt x="26705" y="15727"/>
                  <a:pt x="24568" y="9142"/>
                </a:cubicBezTo>
                <a:cubicBezTo>
                  <a:pt x="24545" y="9092"/>
                  <a:pt x="24545" y="9042"/>
                  <a:pt x="24523" y="8994"/>
                </a:cubicBezTo>
                <a:cubicBezTo>
                  <a:pt x="22454" y="2384"/>
                  <a:pt x="15429" y="-1295"/>
                  <a:pt x="8859" y="778"/>
                </a:cubicBezTo>
                <a:cubicBezTo>
                  <a:pt x="8836" y="780"/>
                  <a:pt x="8836" y="780"/>
                  <a:pt x="8836" y="783"/>
                </a:cubicBezTo>
                <a:cubicBezTo>
                  <a:pt x="2244" y="2819"/>
                  <a:pt x="-1462" y="9838"/>
                  <a:pt x="561" y="16461"/>
                </a:cubicBezTo>
                <a:cubicBezTo>
                  <a:pt x="584" y="16557"/>
                  <a:pt x="630" y="16653"/>
                  <a:pt x="652" y="16749"/>
                </a:cubicBezTo>
                <a:close/>
              </a:path>
            </a:pathLst>
          </a:custGeom>
          <a:solidFill>
            <a:srgbClr val="A0C3CA">
              <a:alpha val="886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1" name="Google Shape;3571;p20"/>
          <p:cNvSpPr/>
          <p:nvPr/>
        </p:nvSpPr>
        <p:spPr>
          <a:xfrm>
            <a:off x="4429052" y="6071308"/>
            <a:ext cx="41953" cy="41976"/>
          </a:xfrm>
          <a:custGeom>
            <a:avLst/>
            <a:gdLst/>
            <a:ahLst/>
            <a:cxnLst/>
            <a:rect l="l" t="t" r="r" b="b"/>
            <a:pathLst>
              <a:path w="27242" h="27257" extrusionOk="0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7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2" name="Google Shape;3572;p20"/>
          <p:cNvSpPr/>
          <p:nvPr/>
        </p:nvSpPr>
        <p:spPr>
          <a:xfrm>
            <a:off x="3677250" y="6228349"/>
            <a:ext cx="58816" cy="59010"/>
          </a:xfrm>
          <a:custGeom>
            <a:avLst/>
            <a:gdLst/>
            <a:ahLst/>
            <a:cxnLst/>
            <a:rect l="l" t="t" r="r" b="b"/>
            <a:pathLst>
              <a:path w="38192" h="38318" extrusionOk="0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9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3" name="Google Shape;3573;p20"/>
          <p:cNvSpPr/>
          <p:nvPr/>
        </p:nvSpPr>
        <p:spPr>
          <a:xfrm>
            <a:off x="5375591" y="5669357"/>
            <a:ext cx="45764" cy="46121"/>
          </a:xfrm>
          <a:custGeom>
            <a:avLst/>
            <a:gdLst/>
            <a:ahLst/>
            <a:cxnLst/>
            <a:rect l="l" t="t" r="r" b="b"/>
            <a:pathLst>
              <a:path w="29717" h="29949" extrusionOk="0">
                <a:moveTo>
                  <a:pt x="744" y="19840"/>
                </a:moveTo>
                <a:cubicBezTo>
                  <a:pt x="3222" y="27638"/>
                  <a:pt x="11543" y="31935"/>
                  <a:pt x="19318" y="29440"/>
                </a:cubicBezTo>
                <a:cubicBezTo>
                  <a:pt x="19340" y="29433"/>
                  <a:pt x="19363" y="29426"/>
                  <a:pt x="19386" y="29419"/>
                </a:cubicBezTo>
                <a:cubicBezTo>
                  <a:pt x="27070" y="27084"/>
                  <a:pt x="31435" y="18934"/>
                  <a:pt x="29093" y="11218"/>
                </a:cubicBezTo>
                <a:cubicBezTo>
                  <a:pt x="29048" y="11049"/>
                  <a:pt x="28980" y="10883"/>
                  <a:pt x="28934" y="10716"/>
                </a:cubicBezTo>
                <a:cubicBezTo>
                  <a:pt x="26570" y="2881"/>
                  <a:pt x="18295" y="-1536"/>
                  <a:pt x="10497" y="845"/>
                </a:cubicBezTo>
                <a:cubicBezTo>
                  <a:pt x="10429" y="865"/>
                  <a:pt x="10361" y="886"/>
                  <a:pt x="10293" y="909"/>
                </a:cubicBezTo>
                <a:cubicBezTo>
                  <a:pt x="2472" y="3513"/>
                  <a:pt x="-1802" y="11968"/>
                  <a:pt x="744" y="19840"/>
                </a:cubicBezTo>
                <a:close/>
              </a:path>
            </a:pathLst>
          </a:custGeom>
          <a:solidFill>
            <a:srgbClr val="D1BC94">
              <a:alpha val="9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4" name="Google Shape;3574;p20"/>
          <p:cNvSpPr/>
          <p:nvPr/>
        </p:nvSpPr>
        <p:spPr>
          <a:xfrm>
            <a:off x="4724074" y="6010247"/>
            <a:ext cx="87457" cy="86847"/>
          </a:xfrm>
          <a:custGeom>
            <a:avLst/>
            <a:gdLst/>
            <a:ahLst/>
            <a:cxnLst/>
            <a:rect l="l" t="t" r="r" b="b"/>
            <a:pathLst>
              <a:path w="56790" h="56394" extrusionOk="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8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5" name="Google Shape;3575;p20"/>
          <p:cNvSpPr/>
          <p:nvPr/>
        </p:nvSpPr>
        <p:spPr>
          <a:xfrm>
            <a:off x="5773197" y="6191162"/>
            <a:ext cx="49576" cy="49523"/>
          </a:xfrm>
          <a:custGeom>
            <a:avLst/>
            <a:gdLst/>
            <a:ahLst/>
            <a:cxnLst/>
            <a:rect l="l" t="t" r="r" b="b"/>
            <a:pathLst>
              <a:path w="32192" h="32158" extrusionOk="0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6" name="Google Shape;3576;p20"/>
          <p:cNvSpPr/>
          <p:nvPr/>
        </p:nvSpPr>
        <p:spPr>
          <a:xfrm>
            <a:off x="5470057" y="5882912"/>
            <a:ext cx="27389" cy="27477"/>
          </a:xfrm>
          <a:custGeom>
            <a:avLst/>
            <a:gdLst/>
            <a:ahLst/>
            <a:cxnLst/>
            <a:rect l="l" t="t" r="r" b="b"/>
            <a:pathLst>
              <a:path w="17785" h="17842" extrusionOk="0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7" name="Google Shape;3577;p20"/>
          <p:cNvSpPr/>
          <p:nvPr/>
        </p:nvSpPr>
        <p:spPr>
          <a:xfrm>
            <a:off x="4828109" y="6397717"/>
            <a:ext cx="99732" cy="100057"/>
          </a:xfrm>
          <a:custGeom>
            <a:avLst/>
            <a:gdLst/>
            <a:ahLst/>
            <a:cxnLst/>
            <a:rect l="l" t="t" r="r" b="b"/>
            <a:pathLst>
              <a:path w="64761" h="64972" extrusionOk="0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8" name="Google Shape;3578;p20"/>
          <p:cNvSpPr/>
          <p:nvPr/>
        </p:nvSpPr>
        <p:spPr>
          <a:xfrm>
            <a:off x="4560047" y="5654159"/>
            <a:ext cx="166905" cy="167441"/>
          </a:xfrm>
          <a:custGeom>
            <a:avLst/>
            <a:gdLst/>
            <a:ahLst/>
            <a:cxnLst/>
            <a:rect l="l" t="t" r="r" b="b"/>
            <a:pathLst>
              <a:path w="108380" h="108728" extrusionOk="0">
                <a:moveTo>
                  <a:pt x="2754" y="71442"/>
                </a:moveTo>
                <a:cubicBezTo>
                  <a:pt x="11756" y="99766"/>
                  <a:pt x="41947" y="115401"/>
                  <a:pt x="70182" y="106369"/>
                </a:cubicBezTo>
                <a:cubicBezTo>
                  <a:pt x="70433" y="106285"/>
                  <a:pt x="70705" y="106198"/>
                  <a:pt x="70955" y="106111"/>
                </a:cubicBezTo>
                <a:cubicBezTo>
                  <a:pt x="99100" y="97239"/>
                  <a:pt x="114763" y="67152"/>
                  <a:pt x="105920" y="38911"/>
                </a:cubicBezTo>
                <a:cubicBezTo>
                  <a:pt x="105783" y="38500"/>
                  <a:pt x="105647" y="38092"/>
                  <a:pt x="105511" y="37686"/>
                </a:cubicBezTo>
                <a:cubicBezTo>
                  <a:pt x="96508" y="9362"/>
                  <a:pt x="66318" y="-6273"/>
                  <a:pt x="38082" y="2759"/>
                </a:cubicBezTo>
                <a:cubicBezTo>
                  <a:pt x="37832" y="2843"/>
                  <a:pt x="37559" y="2930"/>
                  <a:pt x="37309" y="3017"/>
                </a:cubicBezTo>
                <a:cubicBezTo>
                  <a:pt x="9006" y="12211"/>
                  <a:pt x="-6522" y="42688"/>
                  <a:pt x="2640" y="71091"/>
                </a:cubicBezTo>
                <a:cubicBezTo>
                  <a:pt x="2686" y="71210"/>
                  <a:pt x="2708" y="71326"/>
                  <a:pt x="2754" y="71442"/>
                </a:cubicBezTo>
                <a:close/>
              </a:path>
            </a:pathLst>
          </a:custGeom>
          <a:solidFill>
            <a:srgbClr val="A0C3CA">
              <a:alpha val="9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9" name="Google Shape;3579;p20"/>
          <p:cNvSpPr/>
          <p:nvPr/>
        </p:nvSpPr>
        <p:spPr>
          <a:xfrm>
            <a:off x="5491711" y="6319469"/>
            <a:ext cx="10965" cy="11103"/>
          </a:xfrm>
          <a:custGeom>
            <a:avLst/>
            <a:gdLst/>
            <a:ahLst/>
            <a:cxnLst/>
            <a:rect l="l" t="t" r="r" b="b"/>
            <a:pathLst>
              <a:path w="7120" h="7210" extrusionOk="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7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0" name="Google Shape;3580;p20"/>
          <p:cNvSpPr/>
          <p:nvPr/>
        </p:nvSpPr>
        <p:spPr>
          <a:xfrm>
            <a:off x="5400137" y="5606101"/>
            <a:ext cx="50618" cy="50785"/>
          </a:xfrm>
          <a:custGeom>
            <a:avLst/>
            <a:gdLst/>
            <a:ahLst/>
            <a:cxnLst/>
            <a:rect l="l" t="t" r="r" b="b"/>
            <a:pathLst>
              <a:path w="32869" h="32977" extrusionOk="0">
                <a:moveTo>
                  <a:pt x="757" y="21707"/>
                </a:moveTo>
                <a:cubicBezTo>
                  <a:pt x="3576" y="30351"/>
                  <a:pt x="12783" y="35118"/>
                  <a:pt x="21445" y="32426"/>
                </a:cubicBezTo>
                <a:cubicBezTo>
                  <a:pt x="30061" y="29598"/>
                  <a:pt x="34812" y="20361"/>
                  <a:pt x="32130" y="11671"/>
                </a:cubicBezTo>
                <a:cubicBezTo>
                  <a:pt x="29311" y="3026"/>
                  <a:pt x="20103" y="-1741"/>
                  <a:pt x="11442" y="951"/>
                </a:cubicBezTo>
                <a:cubicBezTo>
                  <a:pt x="2826" y="3779"/>
                  <a:pt x="-1926" y="13016"/>
                  <a:pt x="757" y="21707"/>
                </a:cubicBezTo>
                <a:close/>
              </a:path>
            </a:pathLst>
          </a:custGeom>
          <a:solidFill>
            <a:srgbClr val="E9E0D4">
              <a:alpha val="717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1" name="Google Shape;3581;p20"/>
          <p:cNvSpPr/>
          <p:nvPr/>
        </p:nvSpPr>
        <p:spPr>
          <a:xfrm>
            <a:off x="817456" y="4330814"/>
            <a:ext cx="49780" cy="49784"/>
          </a:xfrm>
          <a:custGeom>
            <a:avLst/>
            <a:gdLst/>
            <a:ahLst/>
            <a:cxnLst/>
            <a:rect l="l" t="t" r="r" b="b"/>
            <a:pathLst>
              <a:path w="32325" h="32327" extrusionOk="0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9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2" name="Google Shape;3582;p20"/>
          <p:cNvSpPr/>
          <p:nvPr/>
        </p:nvSpPr>
        <p:spPr>
          <a:xfrm>
            <a:off x="1235310" y="4463290"/>
            <a:ext cx="37973" cy="38429"/>
          </a:xfrm>
          <a:custGeom>
            <a:avLst/>
            <a:gdLst/>
            <a:ahLst/>
            <a:cxnLst/>
            <a:rect l="l" t="t" r="r" b="b"/>
            <a:pathLst>
              <a:path w="24658" h="24954" extrusionOk="0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6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3" name="Google Shape;3583;p20"/>
          <p:cNvSpPr/>
          <p:nvPr/>
        </p:nvSpPr>
        <p:spPr>
          <a:xfrm>
            <a:off x="4282015" y="6291784"/>
            <a:ext cx="159603" cy="159940"/>
          </a:xfrm>
          <a:custGeom>
            <a:avLst/>
            <a:gdLst/>
            <a:ahLst/>
            <a:cxnLst/>
            <a:rect l="l" t="t" r="r" b="b"/>
            <a:pathLst>
              <a:path w="103638" h="103857" extrusionOk="0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4" name="Google Shape;3584;p20"/>
          <p:cNvSpPr/>
          <p:nvPr/>
        </p:nvSpPr>
        <p:spPr>
          <a:xfrm>
            <a:off x="5563807" y="6445847"/>
            <a:ext cx="66519" cy="66737"/>
          </a:xfrm>
          <a:custGeom>
            <a:avLst/>
            <a:gdLst/>
            <a:ahLst/>
            <a:cxnLst/>
            <a:rect l="l" t="t" r="r" b="b"/>
            <a:pathLst>
              <a:path w="43194" h="43336" extrusionOk="0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6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5" name="Google Shape;3585;p20"/>
          <p:cNvSpPr/>
          <p:nvPr/>
        </p:nvSpPr>
        <p:spPr>
          <a:xfrm>
            <a:off x="5207959" y="5909583"/>
            <a:ext cx="23605" cy="24007"/>
          </a:xfrm>
          <a:custGeom>
            <a:avLst/>
            <a:gdLst/>
            <a:ahLst/>
            <a:cxnLst/>
            <a:rect l="l" t="t" r="r" b="b"/>
            <a:pathLst>
              <a:path w="15328" h="15589" extrusionOk="0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7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6" name="Google Shape;3586;p20"/>
          <p:cNvSpPr/>
          <p:nvPr/>
        </p:nvSpPr>
        <p:spPr>
          <a:xfrm>
            <a:off x="4279301" y="6273112"/>
            <a:ext cx="38540" cy="38391"/>
          </a:xfrm>
          <a:custGeom>
            <a:avLst/>
            <a:gdLst/>
            <a:ahLst/>
            <a:cxnLst/>
            <a:rect l="l" t="t" r="r" b="b"/>
            <a:pathLst>
              <a:path w="25026" h="24929" extrusionOk="0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7" name="Google Shape;3587;p20"/>
          <p:cNvSpPr/>
          <p:nvPr/>
        </p:nvSpPr>
        <p:spPr>
          <a:xfrm>
            <a:off x="4099935" y="6438362"/>
            <a:ext cx="9448" cy="9268"/>
          </a:xfrm>
          <a:custGeom>
            <a:avLst/>
            <a:gdLst/>
            <a:ahLst/>
            <a:cxnLst/>
            <a:rect l="l" t="t" r="r" b="b"/>
            <a:pathLst>
              <a:path w="6135" h="6018" extrusionOk="0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8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8" name="Google Shape;3588;p20"/>
          <p:cNvSpPr/>
          <p:nvPr/>
        </p:nvSpPr>
        <p:spPr>
          <a:xfrm>
            <a:off x="5349390" y="6227325"/>
            <a:ext cx="85117" cy="85502"/>
          </a:xfrm>
          <a:custGeom>
            <a:avLst/>
            <a:gdLst/>
            <a:ahLst/>
            <a:cxnLst/>
            <a:rect l="l" t="t" r="r" b="b"/>
            <a:pathLst>
              <a:path w="55271" h="55521" extrusionOk="0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9" name="Google Shape;3589;p20"/>
          <p:cNvSpPr/>
          <p:nvPr/>
        </p:nvSpPr>
        <p:spPr>
          <a:xfrm>
            <a:off x="3399549" y="4293714"/>
            <a:ext cx="12810" cy="12630"/>
          </a:xfrm>
          <a:custGeom>
            <a:avLst/>
            <a:gdLst/>
            <a:ahLst/>
            <a:cxnLst/>
            <a:rect l="l" t="t" r="r" b="b"/>
            <a:pathLst>
              <a:path w="8318" h="8201" extrusionOk="0">
                <a:moveTo>
                  <a:pt x="159" y="5452"/>
                </a:moveTo>
                <a:cubicBezTo>
                  <a:pt x="795" y="7619"/>
                  <a:pt x="3069" y="8873"/>
                  <a:pt x="5228" y="8235"/>
                </a:cubicBezTo>
                <a:cubicBezTo>
                  <a:pt x="5296" y="8212"/>
                  <a:pt x="5342" y="8212"/>
                  <a:pt x="5387" y="8189"/>
                </a:cubicBezTo>
                <a:cubicBezTo>
                  <a:pt x="7547" y="7551"/>
                  <a:pt x="8798" y="5270"/>
                  <a:pt x="8161" y="3103"/>
                </a:cubicBezTo>
                <a:cubicBezTo>
                  <a:pt x="8138" y="3035"/>
                  <a:pt x="8138" y="2989"/>
                  <a:pt x="8116" y="2943"/>
                </a:cubicBezTo>
                <a:cubicBezTo>
                  <a:pt x="7365" y="799"/>
                  <a:pt x="5024" y="-318"/>
                  <a:pt x="2910" y="434"/>
                </a:cubicBezTo>
                <a:cubicBezTo>
                  <a:pt x="2887" y="434"/>
                  <a:pt x="2887" y="434"/>
                  <a:pt x="2887" y="434"/>
                </a:cubicBezTo>
                <a:cubicBezTo>
                  <a:pt x="773" y="1096"/>
                  <a:pt x="-432" y="3308"/>
                  <a:pt x="159" y="5452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0" name="Google Shape;3590;p20"/>
          <p:cNvSpPr/>
          <p:nvPr/>
        </p:nvSpPr>
        <p:spPr>
          <a:xfrm>
            <a:off x="4503892" y="6035109"/>
            <a:ext cx="31023" cy="31122"/>
          </a:xfrm>
          <a:custGeom>
            <a:avLst/>
            <a:gdLst/>
            <a:ahLst/>
            <a:cxnLst/>
            <a:rect l="l" t="t" r="r" b="b"/>
            <a:pathLst>
              <a:path w="20145" h="20209" extrusionOk="0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1" name="Google Shape;3591;p20"/>
          <p:cNvSpPr/>
          <p:nvPr/>
        </p:nvSpPr>
        <p:spPr>
          <a:xfrm>
            <a:off x="5188236" y="6028142"/>
            <a:ext cx="73837" cy="73979"/>
          </a:xfrm>
          <a:custGeom>
            <a:avLst/>
            <a:gdLst/>
            <a:ahLst/>
            <a:cxnLst/>
            <a:rect l="l" t="t" r="r" b="b"/>
            <a:pathLst>
              <a:path w="47946" h="48038" extrusionOk="0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6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2" name="Google Shape;3592;p20"/>
          <p:cNvSpPr/>
          <p:nvPr/>
        </p:nvSpPr>
        <p:spPr>
          <a:xfrm>
            <a:off x="2739949" y="4393802"/>
            <a:ext cx="54615" cy="54795"/>
          </a:xfrm>
          <a:custGeom>
            <a:avLst/>
            <a:gdLst/>
            <a:ahLst/>
            <a:cxnLst/>
            <a:rect l="l" t="t" r="r" b="b"/>
            <a:pathLst>
              <a:path w="35464" h="35581" extrusionOk="0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C5A57E">
              <a:alpha val="968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3" name="Google Shape;3593;p20"/>
          <p:cNvSpPr/>
          <p:nvPr/>
        </p:nvSpPr>
        <p:spPr>
          <a:xfrm>
            <a:off x="200000" y="5470501"/>
            <a:ext cx="174351" cy="174922"/>
          </a:xfrm>
          <a:custGeom>
            <a:avLst/>
            <a:gdLst/>
            <a:ahLst/>
            <a:cxnLst/>
            <a:rect l="l" t="t" r="r" b="b"/>
            <a:pathLst>
              <a:path w="113215" h="113586" extrusionOk="0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7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4" name="Google Shape;3594;p20"/>
          <p:cNvSpPr/>
          <p:nvPr/>
        </p:nvSpPr>
        <p:spPr>
          <a:xfrm>
            <a:off x="483572" y="5113702"/>
            <a:ext cx="22470" cy="22553"/>
          </a:xfrm>
          <a:custGeom>
            <a:avLst/>
            <a:gdLst/>
            <a:ahLst/>
            <a:cxnLst/>
            <a:rect l="l" t="t" r="r" b="b"/>
            <a:pathLst>
              <a:path w="14591" h="14645" extrusionOk="0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5" name="Google Shape;3595;p20"/>
          <p:cNvSpPr/>
          <p:nvPr/>
        </p:nvSpPr>
        <p:spPr>
          <a:xfrm>
            <a:off x="2899577" y="4324980"/>
            <a:ext cx="46222" cy="46377"/>
          </a:xfrm>
          <a:custGeom>
            <a:avLst/>
            <a:gdLst/>
            <a:ahLst/>
            <a:cxnLst/>
            <a:rect l="l" t="t" r="r" b="b"/>
            <a:pathLst>
              <a:path w="30014" h="30115" extrusionOk="0">
                <a:moveTo>
                  <a:pt x="773" y="19997"/>
                </a:moveTo>
                <a:cubicBezTo>
                  <a:pt x="3365" y="27850"/>
                  <a:pt x="11799" y="32129"/>
                  <a:pt x="19642" y="29577"/>
                </a:cubicBezTo>
                <a:cubicBezTo>
                  <a:pt x="27531" y="27013"/>
                  <a:pt x="31850" y="18522"/>
                  <a:pt x="29281" y="10614"/>
                </a:cubicBezTo>
                <a:cubicBezTo>
                  <a:pt x="26735" y="2706"/>
                  <a:pt x="18278" y="-1627"/>
                  <a:pt x="10389" y="938"/>
                </a:cubicBezTo>
                <a:cubicBezTo>
                  <a:pt x="2501" y="3502"/>
                  <a:pt x="-1819" y="11991"/>
                  <a:pt x="750" y="19901"/>
                </a:cubicBezTo>
                <a:cubicBezTo>
                  <a:pt x="750" y="19933"/>
                  <a:pt x="773" y="19965"/>
                  <a:pt x="773" y="19997"/>
                </a:cubicBezTo>
                <a:close/>
              </a:path>
            </a:pathLst>
          </a:custGeom>
          <a:solidFill>
            <a:srgbClr val="C5A57E">
              <a:alpha val="917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6" name="Google Shape;3596;p20"/>
          <p:cNvSpPr/>
          <p:nvPr/>
        </p:nvSpPr>
        <p:spPr>
          <a:xfrm>
            <a:off x="5615307" y="6165356"/>
            <a:ext cx="233516" cy="224449"/>
          </a:xfrm>
          <a:custGeom>
            <a:avLst/>
            <a:gdLst/>
            <a:ahLst/>
            <a:cxnLst/>
            <a:rect l="l" t="t" r="r" b="b"/>
            <a:pathLst>
              <a:path w="151634" h="145746" extrusionOk="0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9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7" name="Google Shape;3597;p20"/>
          <p:cNvSpPr/>
          <p:nvPr/>
        </p:nvSpPr>
        <p:spPr>
          <a:xfrm>
            <a:off x="4513128" y="6024054"/>
            <a:ext cx="237368" cy="244470"/>
          </a:xfrm>
          <a:custGeom>
            <a:avLst/>
            <a:gdLst/>
            <a:ahLst/>
            <a:cxnLst/>
            <a:rect l="l" t="t" r="r" b="b"/>
            <a:pathLst>
              <a:path w="154135" h="158747" extrusionOk="0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8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8" name="Google Shape;3598;p20"/>
          <p:cNvSpPr/>
          <p:nvPr/>
        </p:nvSpPr>
        <p:spPr>
          <a:xfrm>
            <a:off x="6016917" y="6372775"/>
            <a:ext cx="17504" cy="14401"/>
          </a:xfrm>
          <a:custGeom>
            <a:avLst/>
            <a:gdLst/>
            <a:ahLst/>
            <a:cxnLst/>
            <a:rect l="l" t="t" r="r" b="b"/>
            <a:pathLst>
              <a:path w="11366" h="9351" extrusionOk="0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9" name="Google Shape;3599;p20"/>
          <p:cNvSpPr/>
          <p:nvPr/>
        </p:nvSpPr>
        <p:spPr>
          <a:xfrm>
            <a:off x="2223585" y="4524985"/>
            <a:ext cx="105030" cy="101862"/>
          </a:xfrm>
          <a:custGeom>
            <a:avLst/>
            <a:gdLst/>
            <a:ahLst/>
            <a:cxnLst/>
            <a:rect l="l" t="t" r="r" b="b"/>
            <a:pathLst>
              <a:path w="68201" h="66144" extrusionOk="0">
                <a:moveTo>
                  <a:pt x="0" y="26686"/>
                </a:moveTo>
                <a:lnTo>
                  <a:pt x="23189" y="21896"/>
                </a:lnTo>
                <a:lnTo>
                  <a:pt x="32509" y="0"/>
                </a:lnTo>
                <a:lnTo>
                  <a:pt x="44331" y="20756"/>
                </a:lnTo>
                <a:lnTo>
                  <a:pt x="68201" y="22809"/>
                </a:lnTo>
                <a:lnTo>
                  <a:pt x="52060" y="40371"/>
                </a:lnTo>
                <a:lnTo>
                  <a:pt x="57289" y="63636"/>
                </a:lnTo>
                <a:lnTo>
                  <a:pt x="35692" y="53828"/>
                </a:lnTo>
                <a:lnTo>
                  <a:pt x="15232" y="66145"/>
                </a:lnTo>
                <a:lnTo>
                  <a:pt x="17960" y="42424"/>
                </a:lnTo>
                <a:lnTo>
                  <a:pt x="0" y="26686"/>
                </a:lnTo>
                <a:close/>
              </a:path>
            </a:pathLst>
          </a:custGeom>
          <a:solidFill>
            <a:srgbClr val="FFFFFF">
              <a:alpha val="976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0" name="Google Shape;3600;p20"/>
          <p:cNvSpPr/>
          <p:nvPr/>
        </p:nvSpPr>
        <p:spPr>
          <a:xfrm>
            <a:off x="3045492" y="4725338"/>
            <a:ext cx="147392" cy="153496"/>
          </a:xfrm>
          <a:custGeom>
            <a:avLst/>
            <a:gdLst/>
            <a:ahLst/>
            <a:cxnLst/>
            <a:rect l="l" t="t" r="r" b="b"/>
            <a:pathLst>
              <a:path w="95709" h="99673" extrusionOk="0">
                <a:moveTo>
                  <a:pt x="95709" y="79146"/>
                </a:moveTo>
                <a:lnTo>
                  <a:pt x="61154" y="74128"/>
                </a:lnTo>
                <a:lnTo>
                  <a:pt x="37511" y="99673"/>
                </a:lnTo>
                <a:lnTo>
                  <a:pt x="31600" y="65232"/>
                </a:lnTo>
                <a:lnTo>
                  <a:pt x="0" y="50635"/>
                </a:lnTo>
                <a:lnTo>
                  <a:pt x="30691" y="34441"/>
                </a:lnTo>
                <a:lnTo>
                  <a:pt x="35010" y="0"/>
                </a:lnTo>
                <a:lnTo>
                  <a:pt x="59790" y="24177"/>
                </a:lnTo>
                <a:lnTo>
                  <a:pt x="93891" y="17563"/>
                </a:lnTo>
                <a:lnTo>
                  <a:pt x="78659" y="48582"/>
                </a:lnTo>
                <a:lnTo>
                  <a:pt x="95709" y="79146"/>
                </a:lnTo>
                <a:close/>
              </a:path>
            </a:pathLst>
          </a:custGeom>
          <a:solidFill>
            <a:srgbClr val="FFFFFF">
              <a:alpha val="7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1" name="Google Shape;3601;p20"/>
          <p:cNvSpPr/>
          <p:nvPr/>
        </p:nvSpPr>
        <p:spPr>
          <a:xfrm>
            <a:off x="5914926" y="5607846"/>
            <a:ext cx="136188" cy="134177"/>
          </a:xfrm>
          <a:custGeom>
            <a:avLst/>
            <a:gdLst/>
            <a:ahLst/>
            <a:cxnLst/>
            <a:rect l="l" t="t" r="r" b="b"/>
            <a:pathLst>
              <a:path w="88434" h="87128" extrusionOk="0">
                <a:moveTo>
                  <a:pt x="77295" y="81198"/>
                </a:moveTo>
                <a:lnTo>
                  <a:pt x="48423" y="69794"/>
                </a:lnTo>
                <a:lnTo>
                  <a:pt x="22507" y="87128"/>
                </a:lnTo>
                <a:lnTo>
                  <a:pt x="24553" y="56109"/>
                </a:lnTo>
                <a:lnTo>
                  <a:pt x="0" y="36950"/>
                </a:lnTo>
                <a:lnTo>
                  <a:pt x="30008" y="29195"/>
                </a:lnTo>
                <a:lnTo>
                  <a:pt x="40693" y="0"/>
                </a:lnTo>
                <a:lnTo>
                  <a:pt x="57517" y="26230"/>
                </a:lnTo>
                <a:lnTo>
                  <a:pt x="88434" y="27370"/>
                </a:lnTo>
                <a:lnTo>
                  <a:pt x="68656" y="51319"/>
                </a:lnTo>
                <a:lnTo>
                  <a:pt x="77295" y="81198"/>
                </a:lnTo>
                <a:close/>
              </a:path>
            </a:pathLst>
          </a:custGeom>
          <a:solidFill>
            <a:srgbClr val="FFFFFF">
              <a:alpha val="647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2" name="Google Shape;3602;p20"/>
          <p:cNvSpPr/>
          <p:nvPr/>
        </p:nvSpPr>
        <p:spPr>
          <a:xfrm>
            <a:off x="1345625" y="4521121"/>
            <a:ext cx="122884" cy="118371"/>
          </a:xfrm>
          <a:custGeom>
            <a:avLst/>
            <a:gdLst/>
            <a:ahLst/>
            <a:cxnLst/>
            <a:rect l="l" t="t" r="r" b="b"/>
            <a:pathLst>
              <a:path w="79795" h="76864" extrusionOk="0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3" name="Google Shape;3603;p20"/>
          <p:cNvSpPr/>
          <p:nvPr/>
        </p:nvSpPr>
        <p:spPr>
          <a:xfrm>
            <a:off x="1608030" y="5098976"/>
            <a:ext cx="59167" cy="59361"/>
          </a:xfrm>
          <a:custGeom>
            <a:avLst/>
            <a:gdLst/>
            <a:ahLst/>
            <a:cxnLst/>
            <a:rect l="l" t="t" r="r" b="b"/>
            <a:pathLst>
              <a:path w="38420" h="38546" extrusionOk="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6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4" name="Google Shape;3604;p20"/>
          <p:cNvSpPr/>
          <p:nvPr/>
        </p:nvSpPr>
        <p:spPr>
          <a:xfrm>
            <a:off x="1271000" y="4438871"/>
            <a:ext cx="154043" cy="148578"/>
          </a:xfrm>
          <a:custGeom>
            <a:avLst/>
            <a:gdLst/>
            <a:ahLst/>
            <a:cxnLst/>
            <a:rect l="l" t="t" r="r" b="b"/>
            <a:pathLst>
              <a:path w="100028" h="96479" extrusionOk="0">
                <a:moveTo>
                  <a:pt x="48423" y="96480"/>
                </a:moveTo>
                <a:lnTo>
                  <a:pt x="34328" y="64548"/>
                </a:lnTo>
                <a:lnTo>
                  <a:pt x="0" y="57933"/>
                </a:lnTo>
                <a:lnTo>
                  <a:pt x="25917" y="34669"/>
                </a:lnTo>
                <a:lnTo>
                  <a:pt x="21597" y="0"/>
                </a:lnTo>
                <a:lnTo>
                  <a:pt x="51833" y="17563"/>
                </a:lnTo>
                <a:lnTo>
                  <a:pt x="83433" y="2509"/>
                </a:lnTo>
                <a:lnTo>
                  <a:pt x="76158" y="36722"/>
                </a:lnTo>
                <a:lnTo>
                  <a:pt x="100029" y="62267"/>
                </a:lnTo>
                <a:lnTo>
                  <a:pt x="65246" y="65689"/>
                </a:lnTo>
                <a:lnTo>
                  <a:pt x="48423" y="96480"/>
                </a:lnTo>
                <a:close/>
              </a:path>
            </a:pathLst>
          </a:custGeom>
          <a:solidFill>
            <a:srgbClr val="FFFFFF">
              <a:alpha val="6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5" name="Google Shape;3605;p20"/>
          <p:cNvSpPr/>
          <p:nvPr/>
        </p:nvSpPr>
        <p:spPr>
          <a:xfrm>
            <a:off x="2617328" y="4324558"/>
            <a:ext cx="53918" cy="31963"/>
          </a:xfrm>
          <a:custGeom>
            <a:avLst/>
            <a:gdLst/>
            <a:ahLst/>
            <a:cxnLst/>
            <a:rect l="l" t="t" r="r" b="b"/>
            <a:pathLst>
              <a:path w="35012" h="20755" extrusionOk="0">
                <a:moveTo>
                  <a:pt x="35019" y="8639"/>
                </a:moveTo>
                <a:lnTo>
                  <a:pt x="35019" y="8639"/>
                </a:lnTo>
                <a:lnTo>
                  <a:pt x="32518" y="8639"/>
                </a:lnTo>
                <a:lnTo>
                  <a:pt x="32518" y="8639"/>
                </a:lnTo>
                <a:cubicBezTo>
                  <a:pt x="32518" y="8639"/>
                  <a:pt x="32518" y="8639"/>
                  <a:pt x="32518" y="7270"/>
                </a:cubicBezTo>
                <a:cubicBezTo>
                  <a:pt x="32518" y="5902"/>
                  <a:pt x="32518" y="7270"/>
                  <a:pt x="32518" y="7270"/>
                </a:cubicBezTo>
                <a:lnTo>
                  <a:pt x="32518" y="7270"/>
                </a:lnTo>
                <a:lnTo>
                  <a:pt x="30472" y="8411"/>
                </a:lnTo>
                <a:lnTo>
                  <a:pt x="28199" y="8411"/>
                </a:lnTo>
                <a:lnTo>
                  <a:pt x="30245" y="7042"/>
                </a:lnTo>
                <a:cubicBezTo>
                  <a:pt x="30245" y="7042"/>
                  <a:pt x="30245" y="7042"/>
                  <a:pt x="30245" y="5902"/>
                </a:cubicBezTo>
                <a:lnTo>
                  <a:pt x="30245" y="5902"/>
                </a:lnTo>
                <a:lnTo>
                  <a:pt x="30245" y="5902"/>
                </a:lnTo>
                <a:lnTo>
                  <a:pt x="26380" y="8183"/>
                </a:lnTo>
                <a:lnTo>
                  <a:pt x="24334" y="8183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cubicBezTo>
                  <a:pt x="26380" y="7042"/>
                  <a:pt x="26380" y="7042"/>
                  <a:pt x="26380" y="7042"/>
                </a:cubicBezTo>
                <a:lnTo>
                  <a:pt x="26380" y="7042"/>
                </a:lnTo>
                <a:lnTo>
                  <a:pt x="25016" y="7042"/>
                </a:lnTo>
                <a:lnTo>
                  <a:pt x="22288" y="7042"/>
                </a:lnTo>
                <a:lnTo>
                  <a:pt x="24106" y="5218"/>
                </a:lnTo>
                <a:lnTo>
                  <a:pt x="26380" y="5218"/>
                </a:lnTo>
                <a:lnTo>
                  <a:pt x="26380" y="5218"/>
                </a:lnTo>
                <a:cubicBezTo>
                  <a:pt x="26380" y="5218"/>
                  <a:pt x="26380" y="5218"/>
                  <a:pt x="26380" y="5218"/>
                </a:cubicBezTo>
                <a:lnTo>
                  <a:pt x="23879" y="5218"/>
                </a:lnTo>
                <a:lnTo>
                  <a:pt x="25471" y="3621"/>
                </a:lnTo>
                <a:lnTo>
                  <a:pt x="28653" y="3621"/>
                </a:lnTo>
                <a:lnTo>
                  <a:pt x="28653" y="3621"/>
                </a:lnTo>
                <a:cubicBezTo>
                  <a:pt x="28653" y="3621"/>
                  <a:pt x="28653" y="3621"/>
                  <a:pt x="28653" y="3621"/>
                </a:cubicBezTo>
                <a:lnTo>
                  <a:pt x="28653" y="3621"/>
                </a:lnTo>
                <a:lnTo>
                  <a:pt x="30472" y="1796"/>
                </a:lnTo>
                <a:lnTo>
                  <a:pt x="30472" y="428"/>
                </a:lnTo>
                <a:lnTo>
                  <a:pt x="30472" y="428"/>
                </a:lnTo>
                <a:cubicBezTo>
                  <a:pt x="30472" y="428"/>
                  <a:pt x="30472" y="428"/>
                  <a:pt x="30472" y="428"/>
                </a:cubicBezTo>
                <a:lnTo>
                  <a:pt x="28653" y="2253"/>
                </a:lnTo>
                <a:lnTo>
                  <a:pt x="28653" y="2253"/>
                </a:lnTo>
                <a:cubicBezTo>
                  <a:pt x="28653" y="2253"/>
                  <a:pt x="28653" y="2253"/>
                  <a:pt x="28653" y="2253"/>
                </a:cubicBezTo>
                <a:lnTo>
                  <a:pt x="28653" y="2253"/>
                </a:lnTo>
                <a:lnTo>
                  <a:pt x="28653" y="2253"/>
                </a:lnTo>
                <a:lnTo>
                  <a:pt x="28653" y="5218"/>
                </a:lnTo>
                <a:lnTo>
                  <a:pt x="27062" y="6814"/>
                </a:lnTo>
                <a:lnTo>
                  <a:pt x="27062" y="4533"/>
                </a:lnTo>
                <a:cubicBezTo>
                  <a:pt x="27062" y="4533"/>
                  <a:pt x="27062" y="4533"/>
                  <a:pt x="27062" y="4533"/>
                </a:cubicBezTo>
                <a:lnTo>
                  <a:pt x="27062" y="4533"/>
                </a:lnTo>
                <a:cubicBezTo>
                  <a:pt x="27062" y="4533"/>
                  <a:pt x="27062" y="4533"/>
                  <a:pt x="27062" y="4533"/>
                </a:cubicBezTo>
                <a:lnTo>
                  <a:pt x="27062" y="4533"/>
                </a:lnTo>
                <a:lnTo>
                  <a:pt x="27062" y="8867"/>
                </a:lnTo>
                <a:lnTo>
                  <a:pt x="25698" y="10236"/>
                </a:lnTo>
                <a:lnTo>
                  <a:pt x="25698" y="7955"/>
                </a:lnTo>
                <a:lnTo>
                  <a:pt x="25698" y="7955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8867"/>
                </a:lnTo>
                <a:lnTo>
                  <a:pt x="24334" y="11148"/>
                </a:lnTo>
                <a:lnTo>
                  <a:pt x="24334" y="8639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5243" y="4990"/>
                </a:lnTo>
                <a:lnTo>
                  <a:pt x="25243" y="7042"/>
                </a:lnTo>
                <a:lnTo>
                  <a:pt x="25243" y="4762"/>
                </a:lnTo>
                <a:lnTo>
                  <a:pt x="26607" y="2709"/>
                </a:lnTo>
                <a:lnTo>
                  <a:pt x="26607" y="2709"/>
                </a:lnTo>
                <a:cubicBezTo>
                  <a:pt x="26607" y="2709"/>
                  <a:pt x="26607" y="2709"/>
                  <a:pt x="26607" y="2709"/>
                </a:cubicBezTo>
                <a:lnTo>
                  <a:pt x="26607" y="2709"/>
                </a:lnTo>
                <a:cubicBezTo>
                  <a:pt x="26607" y="2709"/>
                  <a:pt x="26607" y="2709"/>
                  <a:pt x="26607" y="2709"/>
                </a:cubicBezTo>
                <a:lnTo>
                  <a:pt x="26607" y="2709"/>
                </a:lnTo>
                <a:lnTo>
                  <a:pt x="26607" y="200"/>
                </a:lnTo>
                <a:lnTo>
                  <a:pt x="26607" y="200"/>
                </a:lnTo>
                <a:lnTo>
                  <a:pt x="26607" y="200"/>
                </a:lnTo>
                <a:cubicBezTo>
                  <a:pt x="26403" y="553"/>
                  <a:pt x="26403" y="987"/>
                  <a:pt x="26607" y="1340"/>
                </a:cubicBezTo>
                <a:lnTo>
                  <a:pt x="26607" y="3849"/>
                </a:lnTo>
                <a:lnTo>
                  <a:pt x="26607" y="3849"/>
                </a:lnTo>
                <a:lnTo>
                  <a:pt x="26607" y="3849"/>
                </a:lnTo>
                <a:lnTo>
                  <a:pt x="26607" y="4990"/>
                </a:lnTo>
                <a:lnTo>
                  <a:pt x="26607" y="4990"/>
                </a:lnTo>
                <a:lnTo>
                  <a:pt x="28881" y="6358"/>
                </a:lnTo>
                <a:lnTo>
                  <a:pt x="28881" y="8411"/>
                </a:lnTo>
                <a:lnTo>
                  <a:pt x="26835" y="7270"/>
                </a:lnTo>
                <a:lnTo>
                  <a:pt x="26835" y="7270"/>
                </a:lnTo>
                <a:lnTo>
                  <a:pt x="25698" y="7270"/>
                </a:lnTo>
                <a:lnTo>
                  <a:pt x="25698" y="7270"/>
                </a:lnTo>
                <a:lnTo>
                  <a:pt x="25698" y="7270"/>
                </a:lnTo>
                <a:lnTo>
                  <a:pt x="29335" y="9551"/>
                </a:lnTo>
                <a:lnTo>
                  <a:pt x="29335" y="11604"/>
                </a:lnTo>
                <a:lnTo>
                  <a:pt x="27517" y="11604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8881" y="10236"/>
                </a:lnTo>
                <a:lnTo>
                  <a:pt x="28881" y="12744"/>
                </a:lnTo>
                <a:lnTo>
                  <a:pt x="26607" y="12744"/>
                </a:lnTo>
                <a:lnTo>
                  <a:pt x="24561" y="9095"/>
                </a:lnTo>
                <a:lnTo>
                  <a:pt x="24561" y="9095"/>
                </a:lnTo>
                <a:lnTo>
                  <a:pt x="24561" y="9095"/>
                </a:lnTo>
                <a:lnTo>
                  <a:pt x="24561" y="9095"/>
                </a:lnTo>
                <a:cubicBezTo>
                  <a:pt x="24561" y="9095"/>
                  <a:pt x="24561" y="9095"/>
                  <a:pt x="24561" y="10464"/>
                </a:cubicBezTo>
                <a:lnTo>
                  <a:pt x="25698" y="12516"/>
                </a:lnTo>
                <a:lnTo>
                  <a:pt x="23424" y="12516"/>
                </a:lnTo>
                <a:lnTo>
                  <a:pt x="22288" y="10464"/>
                </a:lnTo>
                <a:lnTo>
                  <a:pt x="3646" y="10464"/>
                </a:lnTo>
                <a:lnTo>
                  <a:pt x="3646" y="11832"/>
                </a:lnTo>
                <a:lnTo>
                  <a:pt x="3646" y="11832"/>
                </a:lnTo>
                <a:lnTo>
                  <a:pt x="1145" y="11832"/>
                </a:lnTo>
                <a:cubicBezTo>
                  <a:pt x="804" y="11629"/>
                  <a:pt x="350" y="11629"/>
                  <a:pt x="9" y="11832"/>
                </a:cubicBezTo>
                <a:lnTo>
                  <a:pt x="9" y="11832"/>
                </a:lnTo>
                <a:lnTo>
                  <a:pt x="9" y="11832"/>
                </a:lnTo>
                <a:lnTo>
                  <a:pt x="2509" y="11832"/>
                </a:lnTo>
                <a:lnTo>
                  <a:pt x="2509" y="11832"/>
                </a:lnTo>
                <a:lnTo>
                  <a:pt x="2509" y="13201"/>
                </a:lnTo>
                <a:lnTo>
                  <a:pt x="3646" y="13201"/>
                </a:lnTo>
                <a:lnTo>
                  <a:pt x="5920" y="11832"/>
                </a:lnTo>
                <a:lnTo>
                  <a:pt x="8193" y="11832"/>
                </a:lnTo>
                <a:lnTo>
                  <a:pt x="6147" y="12973"/>
                </a:lnTo>
                <a:lnTo>
                  <a:pt x="6147" y="14341"/>
                </a:lnTo>
                <a:lnTo>
                  <a:pt x="6147" y="14341"/>
                </a:lnTo>
                <a:lnTo>
                  <a:pt x="6147" y="14341"/>
                </a:lnTo>
                <a:lnTo>
                  <a:pt x="9784" y="12288"/>
                </a:lnTo>
                <a:lnTo>
                  <a:pt x="11830" y="12288"/>
                </a:lnTo>
                <a:lnTo>
                  <a:pt x="9784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9784" y="12288"/>
                </a:lnTo>
                <a:lnTo>
                  <a:pt x="12739" y="12288"/>
                </a:lnTo>
                <a:lnTo>
                  <a:pt x="10921" y="13885"/>
                </a:lnTo>
                <a:lnTo>
                  <a:pt x="6147" y="13885"/>
                </a:lnTo>
                <a:lnTo>
                  <a:pt x="6147" y="13885"/>
                </a:lnTo>
                <a:lnTo>
                  <a:pt x="6147" y="13885"/>
                </a:lnTo>
                <a:lnTo>
                  <a:pt x="8875" y="13885"/>
                </a:lnTo>
                <a:lnTo>
                  <a:pt x="7284" y="15482"/>
                </a:lnTo>
                <a:lnTo>
                  <a:pt x="4555" y="15482"/>
                </a:lnTo>
                <a:lnTo>
                  <a:pt x="4555" y="15482"/>
                </a:lnTo>
                <a:cubicBezTo>
                  <a:pt x="4555" y="15482"/>
                  <a:pt x="4555" y="15482"/>
                  <a:pt x="4555" y="15482"/>
                </a:cubicBezTo>
                <a:lnTo>
                  <a:pt x="4555" y="15482"/>
                </a:lnTo>
                <a:lnTo>
                  <a:pt x="2737" y="17306"/>
                </a:lnTo>
                <a:cubicBezTo>
                  <a:pt x="2487" y="17730"/>
                  <a:pt x="2487" y="18250"/>
                  <a:pt x="2737" y="18675"/>
                </a:cubicBezTo>
                <a:lnTo>
                  <a:pt x="4101" y="18675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3885"/>
                </a:lnTo>
                <a:lnTo>
                  <a:pt x="7511" y="12060"/>
                </a:lnTo>
                <a:lnTo>
                  <a:pt x="7511" y="14569"/>
                </a:lnTo>
                <a:cubicBezTo>
                  <a:pt x="7511" y="14569"/>
                  <a:pt x="7511" y="14569"/>
                  <a:pt x="7511" y="14569"/>
                </a:cubicBezTo>
                <a:lnTo>
                  <a:pt x="7511" y="14569"/>
                </a:lnTo>
                <a:lnTo>
                  <a:pt x="7511" y="14569"/>
                </a:lnTo>
                <a:lnTo>
                  <a:pt x="7511" y="9779"/>
                </a:lnTo>
                <a:lnTo>
                  <a:pt x="9102" y="8411"/>
                </a:lnTo>
                <a:lnTo>
                  <a:pt x="9102" y="10692"/>
                </a:lnTo>
                <a:lnTo>
                  <a:pt x="9102" y="10692"/>
                </a:lnTo>
                <a:lnTo>
                  <a:pt x="9102" y="12060"/>
                </a:lnTo>
                <a:lnTo>
                  <a:pt x="9102" y="12060"/>
                </a:lnTo>
                <a:cubicBezTo>
                  <a:pt x="9102" y="12060"/>
                  <a:pt x="9102" y="12060"/>
                  <a:pt x="9102" y="12060"/>
                </a:cubicBezTo>
                <a:lnTo>
                  <a:pt x="9102" y="12060"/>
                </a:lnTo>
                <a:cubicBezTo>
                  <a:pt x="9102" y="12060"/>
                  <a:pt x="9102" y="12060"/>
                  <a:pt x="9102" y="12060"/>
                </a:cubicBezTo>
                <a:lnTo>
                  <a:pt x="9102" y="10007"/>
                </a:lnTo>
                <a:lnTo>
                  <a:pt x="10693" y="7727"/>
                </a:lnTo>
                <a:lnTo>
                  <a:pt x="10693" y="10007"/>
                </a:lnTo>
                <a:lnTo>
                  <a:pt x="8420" y="13657"/>
                </a:lnTo>
                <a:lnTo>
                  <a:pt x="8420" y="13657"/>
                </a:lnTo>
                <a:lnTo>
                  <a:pt x="8420" y="15025"/>
                </a:lnTo>
                <a:lnTo>
                  <a:pt x="8420" y="15025"/>
                </a:lnTo>
                <a:lnTo>
                  <a:pt x="8420" y="15025"/>
                </a:lnTo>
                <a:lnTo>
                  <a:pt x="9557" y="12973"/>
                </a:lnTo>
                <a:lnTo>
                  <a:pt x="9557" y="15025"/>
                </a:lnTo>
                <a:lnTo>
                  <a:pt x="9557" y="17306"/>
                </a:lnTo>
                <a:lnTo>
                  <a:pt x="9557" y="17306"/>
                </a:lnTo>
                <a:cubicBezTo>
                  <a:pt x="9557" y="17306"/>
                  <a:pt x="9557" y="17306"/>
                  <a:pt x="9557" y="18675"/>
                </a:cubicBezTo>
                <a:lnTo>
                  <a:pt x="9557" y="18675"/>
                </a:lnTo>
                <a:lnTo>
                  <a:pt x="10693" y="18675"/>
                </a:lnTo>
                <a:lnTo>
                  <a:pt x="10693" y="18675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18447"/>
                </a:lnTo>
                <a:lnTo>
                  <a:pt x="10693" y="18447"/>
                </a:lnTo>
                <a:lnTo>
                  <a:pt x="10693" y="18447"/>
                </a:lnTo>
                <a:lnTo>
                  <a:pt x="11830" y="18447"/>
                </a:lnTo>
                <a:cubicBezTo>
                  <a:pt x="11830" y="18447"/>
                  <a:pt x="11830" y="18447"/>
                  <a:pt x="11830" y="18447"/>
                </a:cubicBezTo>
                <a:lnTo>
                  <a:pt x="11830" y="18447"/>
                </a:lnTo>
                <a:lnTo>
                  <a:pt x="9557" y="17078"/>
                </a:lnTo>
                <a:lnTo>
                  <a:pt x="9557" y="14797"/>
                </a:lnTo>
                <a:lnTo>
                  <a:pt x="11603" y="16166"/>
                </a:lnTo>
                <a:lnTo>
                  <a:pt x="11603" y="16166"/>
                </a:lnTo>
                <a:cubicBezTo>
                  <a:pt x="11603" y="16166"/>
                  <a:pt x="11603" y="16166"/>
                  <a:pt x="11603" y="16166"/>
                </a:cubicBezTo>
                <a:lnTo>
                  <a:pt x="11603" y="16166"/>
                </a:lnTo>
                <a:lnTo>
                  <a:pt x="7966" y="14113"/>
                </a:lnTo>
                <a:lnTo>
                  <a:pt x="7966" y="12060"/>
                </a:lnTo>
                <a:lnTo>
                  <a:pt x="10012" y="13201"/>
                </a:lnTo>
                <a:lnTo>
                  <a:pt x="10012" y="14569"/>
                </a:lnTo>
                <a:cubicBezTo>
                  <a:pt x="10012" y="14569"/>
                  <a:pt x="10012" y="14569"/>
                  <a:pt x="10012" y="14569"/>
                </a:cubicBezTo>
                <a:lnTo>
                  <a:pt x="10012" y="14569"/>
                </a:lnTo>
                <a:lnTo>
                  <a:pt x="10012" y="14569"/>
                </a:lnTo>
                <a:cubicBezTo>
                  <a:pt x="10012" y="14569"/>
                  <a:pt x="10012" y="14569"/>
                  <a:pt x="10012" y="14569"/>
                </a:cubicBezTo>
                <a:lnTo>
                  <a:pt x="10012" y="14569"/>
                </a:lnTo>
                <a:lnTo>
                  <a:pt x="10012" y="14569"/>
                </a:lnTo>
                <a:lnTo>
                  <a:pt x="10012" y="14569"/>
                </a:lnTo>
                <a:lnTo>
                  <a:pt x="8420" y="14569"/>
                </a:lnTo>
                <a:lnTo>
                  <a:pt x="8420" y="12060"/>
                </a:lnTo>
                <a:lnTo>
                  <a:pt x="10693" y="1206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3657"/>
                </a:lnTo>
                <a:lnTo>
                  <a:pt x="15240" y="13657"/>
                </a:lnTo>
                <a:lnTo>
                  <a:pt x="15240" y="15938"/>
                </a:lnTo>
                <a:lnTo>
                  <a:pt x="15240" y="15938"/>
                </a:lnTo>
                <a:lnTo>
                  <a:pt x="15240" y="15938"/>
                </a:lnTo>
                <a:lnTo>
                  <a:pt x="15240" y="15938"/>
                </a:lnTo>
                <a:cubicBezTo>
                  <a:pt x="15240" y="15938"/>
                  <a:pt x="15240" y="15938"/>
                  <a:pt x="15240" y="14569"/>
                </a:cubicBezTo>
                <a:lnTo>
                  <a:pt x="15240" y="14569"/>
                </a:lnTo>
                <a:lnTo>
                  <a:pt x="17741" y="14569"/>
                </a:lnTo>
                <a:cubicBezTo>
                  <a:pt x="17741" y="14569"/>
                  <a:pt x="35246" y="8639"/>
                  <a:pt x="35019" y="8639"/>
                </a:cubicBezTo>
                <a:close/>
              </a:path>
            </a:pathLst>
          </a:custGeom>
          <a:solidFill>
            <a:srgbClr val="FFFFFF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6" name="Google Shape;3606;p20"/>
          <p:cNvSpPr/>
          <p:nvPr/>
        </p:nvSpPr>
        <p:spPr>
          <a:xfrm>
            <a:off x="2551971" y="5728504"/>
            <a:ext cx="64059" cy="85704"/>
          </a:xfrm>
          <a:custGeom>
            <a:avLst/>
            <a:gdLst/>
            <a:ahLst/>
            <a:cxnLst/>
            <a:rect l="l" t="t" r="r" b="b"/>
            <a:pathLst>
              <a:path w="41597" h="55652" extrusionOk="0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7" name="Google Shape;3607;p20"/>
          <p:cNvSpPr/>
          <p:nvPr/>
        </p:nvSpPr>
        <p:spPr>
          <a:xfrm>
            <a:off x="9376695" y="661206"/>
            <a:ext cx="645273" cy="589633"/>
          </a:xfrm>
          <a:custGeom>
            <a:avLst/>
            <a:gdLst/>
            <a:ahLst/>
            <a:cxnLst/>
            <a:rect l="l" t="t" r="r" b="b"/>
            <a:pathLst>
              <a:path w="638884" h="583795" extrusionOk="0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8" name="Google Shape;3608;p20"/>
          <p:cNvSpPr/>
          <p:nvPr/>
        </p:nvSpPr>
        <p:spPr>
          <a:xfrm>
            <a:off x="10229020" y="164167"/>
            <a:ext cx="786024" cy="738770"/>
          </a:xfrm>
          <a:custGeom>
            <a:avLst/>
            <a:gdLst/>
            <a:ahLst/>
            <a:cxnLst/>
            <a:rect l="l" t="t" r="r" b="b"/>
            <a:pathLst>
              <a:path w="778242" h="731455" extrusionOk="0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9" name="Google Shape;3609;p20"/>
          <p:cNvSpPr/>
          <p:nvPr/>
        </p:nvSpPr>
        <p:spPr>
          <a:xfrm flipH="1">
            <a:off x="-185480" y="5111530"/>
            <a:ext cx="12422322" cy="1597580"/>
          </a:xfrm>
          <a:custGeom>
            <a:avLst/>
            <a:gdLst/>
            <a:ahLst/>
            <a:cxnLst/>
            <a:rect l="l" t="t" r="r" b="b"/>
            <a:pathLst>
              <a:path w="11449145" h="1426411" extrusionOk="0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CBED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0" name="Google Shape;3610;p20"/>
          <p:cNvSpPr/>
          <p:nvPr/>
        </p:nvSpPr>
        <p:spPr>
          <a:xfrm>
            <a:off x="-4909" y="4331080"/>
            <a:ext cx="4804230" cy="2526921"/>
          </a:xfrm>
          <a:custGeom>
            <a:avLst/>
            <a:gdLst/>
            <a:ahLst/>
            <a:cxnLst/>
            <a:rect l="l" t="t" r="r" b="b"/>
            <a:pathLst>
              <a:path w="4804230" h="2526921" extrusionOk="0">
                <a:moveTo>
                  <a:pt x="2433188" y="165"/>
                </a:moveTo>
                <a:cubicBezTo>
                  <a:pt x="2532639" y="2321"/>
                  <a:pt x="2630557" y="25609"/>
                  <a:pt x="2719395" y="71696"/>
                </a:cubicBezTo>
                <a:cubicBezTo>
                  <a:pt x="3030684" y="233404"/>
                  <a:pt x="3185115" y="651150"/>
                  <a:pt x="3026641" y="1023214"/>
                </a:cubicBezTo>
                <a:cubicBezTo>
                  <a:pt x="3099168" y="1035208"/>
                  <a:pt x="3163905" y="1075635"/>
                  <a:pt x="3206408" y="1135602"/>
                </a:cubicBezTo>
                <a:cubicBezTo>
                  <a:pt x="3250418" y="1201768"/>
                  <a:pt x="3264057" y="1283564"/>
                  <a:pt x="3243869" y="1360376"/>
                </a:cubicBezTo>
                <a:cubicBezTo>
                  <a:pt x="3327931" y="1323049"/>
                  <a:pt x="3426358" y="1360914"/>
                  <a:pt x="3463712" y="1445004"/>
                </a:cubicBezTo>
                <a:cubicBezTo>
                  <a:pt x="3469763" y="1458614"/>
                  <a:pt x="3473967" y="1473033"/>
                  <a:pt x="3476190" y="1487721"/>
                </a:cubicBezTo>
                <a:cubicBezTo>
                  <a:pt x="3577784" y="1355391"/>
                  <a:pt x="3767441" y="1330461"/>
                  <a:pt x="3899812" y="1431931"/>
                </a:cubicBezTo>
                <a:cubicBezTo>
                  <a:pt x="3985827" y="1497963"/>
                  <a:pt x="4029866" y="1605095"/>
                  <a:pt x="4015219" y="1712496"/>
                </a:cubicBezTo>
                <a:cubicBezTo>
                  <a:pt x="4131069" y="1641749"/>
                  <a:pt x="4282348" y="1678268"/>
                  <a:pt x="4353108" y="1794158"/>
                </a:cubicBezTo>
                <a:cubicBezTo>
                  <a:pt x="4406242" y="1881077"/>
                  <a:pt x="4400165" y="1991847"/>
                  <a:pt x="4337827" y="2072566"/>
                </a:cubicBezTo>
                <a:cubicBezTo>
                  <a:pt x="4360735" y="2069332"/>
                  <a:pt x="4535245" y="2047637"/>
                  <a:pt x="4674719" y="2177408"/>
                </a:cubicBezTo>
                <a:cubicBezTo>
                  <a:pt x="4805955" y="2299329"/>
                  <a:pt x="4806781" y="2462210"/>
                  <a:pt x="4803402" y="2514025"/>
                </a:cubicBezTo>
                <a:lnTo>
                  <a:pt x="4802249" y="2526921"/>
                </a:lnTo>
                <a:lnTo>
                  <a:pt x="0" y="2526921"/>
                </a:lnTo>
                <a:lnTo>
                  <a:pt x="0" y="101611"/>
                </a:lnTo>
                <a:cubicBezTo>
                  <a:pt x="56059" y="75470"/>
                  <a:pt x="312368" y="-37189"/>
                  <a:pt x="614089" y="64149"/>
                </a:cubicBezTo>
                <a:cubicBezTo>
                  <a:pt x="974833" y="185430"/>
                  <a:pt x="1106220" y="513159"/>
                  <a:pt x="1123604" y="558708"/>
                </a:cubicBezTo>
                <a:cubicBezTo>
                  <a:pt x="1139775" y="539437"/>
                  <a:pt x="1252971" y="408724"/>
                  <a:pt x="1438262" y="408858"/>
                </a:cubicBezTo>
                <a:cubicBezTo>
                  <a:pt x="1534343" y="409800"/>
                  <a:pt x="1627083" y="444299"/>
                  <a:pt x="1700499" y="506288"/>
                </a:cubicBezTo>
                <a:cubicBezTo>
                  <a:pt x="1822689" y="177413"/>
                  <a:pt x="2134837" y="-6304"/>
                  <a:pt x="2433188" y="1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1" name="Google Shape;3611;p20"/>
          <p:cNvSpPr/>
          <p:nvPr/>
        </p:nvSpPr>
        <p:spPr>
          <a:xfrm>
            <a:off x="5344857" y="3913640"/>
            <a:ext cx="6891656" cy="3050841"/>
          </a:xfrm>
          <a:custGeom>
            <a:avLst/>
            <a:gdLst/>
            <a:ahLst/>
            <a:cxnLst/>
            <a:rect l="l" t="t" r="r" b="b"/>
            <a:pathLst>
              <a:path w="6891656" h="3050841" extrusionOk="0">
                <a:moveTo>
                  <a:pt x="6674374" y="68"/>
                </a:moveTo>
                <a:cubicBezTo>
                  <a:pt x="6790387" y="-2243"/>
                  <a:pt x="6881348" y="54229"/>
                  <a:pt x="6891656" y="60898"/>
                </a:cubicBezTo>
                <a:lnTo>
                  <a:pt x="6891656" y="3050841"/>
                </a:lnTo>
                <a:lnTo>
                  <a:pt x="0" y="3050841"/>
                </a:lnTo>
                <a:lnTo>
                  <a:pt x="16887" y="3016614"/>
                </a:lnTo>
                <a:cubicBezTo>
                  <a:pt x="75476" y="2904075"/>
                  <a:pt x="261498" y="2601557"/>
                  <a:pt x="643651" y="2490837"/>
                </a:cubicBezTo>
                <a:cubicBezTo>
                  <a:pt x="995906" y="2388690"/>
                  <a:pt x="1287656" y="2515362"/>
                  <a:pt x="1362984" y="2550803"/>
                </a:cubicBezTo>
                <a:cubicBezTo>
                  <a:pt x="1373765" y="2534228"/>
                  <a:pt x="1451924" y="2419415"/>
                  <a:pt x="1602717" y="2400953"/>
                </a:cubicBezTo>
                <a:cubicBezTo>
                  <a:pt x="1694217" y="2390846"/>
                  <a:pt x="1785972" y="2417798"/>
                  <a:pt x="1857407" y="2475878"/>
                </a:cubicBezTo>
                <a:cubicBezTo>
                  <a:pt x="1830456" y="2250296"/>
                  <a:pt x="1926268" y="2034953"/>
                  <a:pt x="2097140" y="1936850"/>
                </a:cubicBezTo>
                <a:cubicBezTo>
                  <a:pt x="2329326" y="1802901"/>
                  <a:pt x="2680233" y="1896423"/>
                  <a:pt x="2846388" y="2191540"/>
                </a:cubicBezTo>
                <a:cubicBezTo>
                  <a:pt x="2861279" y="2151788"/>
                  <a:pt x="2892044" y="2120120"/>
                  <a:pt x="2931286" y="2104083"/>
                </a:cubicBezTo>
                <a:cubicBezTo>
                  <a:pt x="2976120" y="2088183"/>
                  <a:pt x="3025790" y="2093706"/>
                  <a:pt x="3066043" y="2119040"/>
                </a:cubicBezTo>
                <a:cubicBezTo>
                  <a:pt x="2866332" y="1750616"/>
                  <a:pt x="3021977" y="1311848"/>
                  <a:pt x="3330705" y="1165098"/>
                </a:cubicBezTo>
                <a:cubicBezTo>
                  <a:pt x="3659915" y="1008510"/>
                  <a:pt x="4131160" y="1199192"/>
                  <a:pt x="4259854" y="1629605"/>
                </a:cubicBezTo>
                <a:cubicBezTo>
                  <a:pt x="4338551" y="1538914"/>
                  <a:pt x="4459698" y="1504550"/>
                  <a:pt x="4561979" y="1542148"/>
                </a:cubicBezTo>
                <a:cubicBezTo>
                  <a:pt x="4669784" y="1582575"/>
                  <a:pt x="4710212" y="1685259"/>
                  <a:pt x="4716814" y="1701969"/>
                </a:cubicBezTo>
                <a:cubicBezTo>
                  <a:pt x="4770205" y="1637152"/>
                  <a:pt x="4866004" y="1627987"/>
                  <a:pt x="4930808" y="1681351"/>
                </a:cubicBezTo>
                <a:cubicBezTo>
                  <a:pt x="4931078" y="1681620"/>
                  <a:pt x="4931348" y="1681756"/>
                  <a:pt x="4931618" y="1682025"/>
                </a:cubicBezTo>
                <a:cubicBezTo>
                  <a:pt x="4845400" y="1466414"/>
                  <a:pt x="4950349" y="1221695"/>
                  <a:pt x="5165824" y="1135585"/>
                </a:cubicBezTo>
                <a:cubicBezTo>
                  <a:pt x="5263522" y="1096505"/>
                  <a:pt x="5372272" y="1095428"/>
                  <a:pt x="5470645" y="1132621"/>
                </a:cubicBezTo>
                <a:cubicBezTo>
                  <a:pt x="5365938" y="812303"/>
                  <a:pt x="5540718" y="467865"/>
                  <a:pt x="5861036" y="363294"/>
                </a:cubicBezTo>
                <a:cubicBezTo>
                  <a:pt x="6017892" y="311951"/>
                  <a:pt x="6188764" y="326506"/>
                  <a:pt x="6334706" y="403316"/>
                </a:cubicBezTo>
                <a:cubicBezTo>
                  <a:pt x="6321231" y="238104"/>
                  <a:pt x="6411248" y="85963"/>
                  <a:pt x="6552069" y="25997"/>
                </a:cubicBezTo>
                <a:cubicBezTo>
                  <a:pt x="6594248" y="8141"/>
                  <a:pt x="6635703" y="839"/>
                  <a:pt x="6674374" y="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2" name="Google Shape;3612;p20"/>
          <p:cNvSpPr/>
          <p:nvPr/>
        </p:nvSpPr>
        <p:spPr>
          <a:xfrm>
            <a:off x="-240125" y="5366900"/>
            <a:ext cx="12479568" cy="1597580"/>
          </a:xfrm>
          <a:custGeom>
            <a:avLst/>
            <a:gdLst/>
            <a:ahLst/>
            <a:cxnLst/>
            <a:rect l="l" t="t" r="r" b="b"/>
            <a:pathLst>
              <a:path w="11449145" h="1426411" extrusionOk="0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E6F6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3" name="Google Shape;3613;p20"/>
          <p:cNvSpPr/>
          <p:nvPr/>
        </p:nvSpPr>
        <p:spPr>
          <a:xfrm>
            <a:off x="-20933" y="5403319"/>
            <a:ext cx="3351659" cy="1524731"/>
          </a:xfrm>
          <a:custGeom>
            <a:avLst/>
            <a:gdLst/>
            <a:ahLst/>
            <a:cxnLst/>
            <a:rect l="l" t="t" r="r" b="b"/>
            <a:pathLst>
              <a:path w="3351659" h="1524731" extrusionOk="0">
                <a:moveTo>
                  <a:pt x="0" y="0"/>
                </a:moveTo>
                <a:cubicBezTo>
                  <a:pt x="147816" y="54848"/>
                  <a:pt x="263221" y="173029"/>
                  <a:pt x="314389" y="322204"/>
                </a:cubicBezTo>
                <a:cubicBezTo>
                  <a:pt x="467445" y="93253"/>
                  <a:pt x="777090" y="31804"/>
                  <a:pt x="1006014" y="184888"/>
                </a:cubicBezTo>
                <a:cubicBezTo>
                  <a:pt x="1089039" y="240408"/>
                  <a:pt x="1153480" y="319511"/>
                  <a:pt x="1190983" y="412089"/>
                </a:cubicBezTo>
                <a:cubicBezTo>
                  <a:pt x="1207827" y="408314"/>
                  <a:pt x="1383145" y="370987"/>
                  <a:pt x="1520733" y="494560"/>
                </a:cubicBezTo>
                <a:cubicBezTo>
                  <a:pt x="1593987" y="562478"/>
                  <a:pt x="1637108" y="656940"/>
                  <a:pt x="1640532" y="756796"/>
                </a:cubicBezTo>
                <a:cubicBezTo>
                  <a:pt x="1676647" y="744130"/>
                  <a:pt x="1950473" y="653169"/>
                  <a:pt x="2217426" y="816764"/>
                </a:cubicBezTo>
                <a:cubicBezTo>
                  <a:pt x="2461335" y="966344"/>
                  <a:pt x="2516182" y="1216721"/>
                  <a:pt x="2524672" y="1258765"/>
                </a:cubicBezTo>
                <a:cubicBezTo>
                  <a:pt x="2569681" y="1240843"/>
                  <a:pt x="2802944" y="1153521"/>
                  <a:pt x="3056557" y="1266312"/>
                </a:cubicBezTo>
                <a:cubicBezTo>
                  <a:pt x="3156261" y="1311287"/>
                  <a:pt x="3243244" y="1379229"/>
                  <a:pt x="3310738" y="1464000"/>
                </a:cubicBezTo>
                <a:lnTo>
                  <a:pt x="3351659" y="1524731"/>
                </a:lnTo>
                <a:lnTo>
                  <a:pt x="0" y="1524731"/>
                </a:lnTo>
                <a:close/>
              </a:path>
            </a:pathLst>
          </a:custGeom>
          <a:solidFill>
            <a:srgbClr val="CBED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4" name="Google Shape;3614;p20"/>
          <p:cNvSpPr/>
          <p:nvPr/>
        </p:nvSpPr>
        <p:spPr>
          <a:xfrm>
            <a:off x="43477" y="1171685"/>
            <a:ext cx="1321448" cy="1380247"/>
          </a:xfrm>
          <a:custGeom>
            <a:avLst/>
            <a:gdLst/>
            <a:ahLst/>
            <a:cxnLst/>
            <a:rect l="l" t="t" r="r" b="b"/>
            <a:pathLst>
              <a:path w="1308364" h="1366581" extrusionOk="0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5" name="Google Shape;3615;p20"/>
          <p:cNvSpPr/>
          <p:nvPr/>
        </p:nvSpPr>
        <p:spPr>
          <a:xfrm>
            <a:off x="1468488" y="1115930"/>
            <a:ext cx="786024" cy="738770"/>
          </a:xfrm>
          <a:custGeom>
            <a:avLst/>
            <a:gdLst/>
            <a:ahLst/>
            <a:cxnLst/>
            <a:rect l="l" t="t" r="r" b="b"/>
            <a:pathLst>
              <a:path w="778242" h="731455" extrusionOk="0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6" name="Google Shape;3616;p20"/>
          <p:cNvSpPr/>
          <p:nvPr/>
        </p:nvSpPr>
        <p:spPr>
          <a:xfrm rot="2101268">
            <a:off x="853679" y="1978968"/>
            <a:ext cx="1602423" cy="1622966"/>
          </a:xfrm>
          <a:custGeom>
            <a:avLst/>
            <a:gdLst/>
            <a:ahLst/>
            <a:cxnLst/>
            <a:rect l="l" t="t" r="r" b="b"/>
            <a:pathLst>
              <a:path w="1988317" h="2013806" extrusionOk="0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7" name="Google Shape;3617;p20"/>
          <p:cNvSpPr/>
          <p:nvPr/>
        </p:nvSpPr>
        <p:spPr>
          <a:xfrm>
            <a:off x="2032747" y="3293622"/>
            <a:ext cx="937562" cy="856719"/>
          </a:xfrm>
          <a:custGeom>
            <a:avLst/>
            <a:gdLst/>
            <a:ahLst/>
            <a:cxnLst/>
            <a:rect l="l" t="t" r="r" b="b"/>
            <a:pathLst>
              <a:path w="638884" h="583795" extrusionOk="0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8" name="Google Shape;3618;p20"/>
          <p:cNvSpPr txBox="1">
            <a:spLocks noGrp="1"/>
          </p:cNvSpPr>
          <p:nvPr>
            <p:ph type="subTitle" idx="1"/>
          </p:nvPr>
        </p:nvSpPr>
        <p:spPr>
          <a:xfrm>
            <a:off x="3305225" y="2222950"/>
            <a:ext cx="5581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619" name="Google Shape;3619;p20"/>
          <p:cNvSpPr txBox="1">
            <a:spLocks noGrp="1"/>
          </p:cNvSpPr>
          <p:nvPr>
            <p:ph type="title"/>
          </p:nvPr>
        </p:nvSpPr>
        <p:spPr>
          <a:xfrm>
            <a:off x="3305225" y="1290100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620" name="Google Shape;3620;p20"/>
          <p:cNvSpPr txBox="1">
            <a:spLocks noGrp="1"/>
          </p:cNvSpPr>
          <p:nvPr>
            <p:ph type="body" idx="2"/>
          </p:nvPr>
        </p:nvSpPr>
        <p:spPr>
          <a:xfrm>
            <a:off x="3305275" y="3087750"/>
            <a:ext cx="5581500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621" name="Google Shape;3621;p20"/>
          <p:cNvSpPr txBox="1"/>
          <p:nvPr/>
        </p:nvSpPr>
        <p:spPr>
          <a:xfrm rot="5400000">
            <a:off x="-1007100" y="6099250"/>
            <a:ext cx="23877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slidesmania.com</a:t>
            </a:r>
            <a:endParaRPr sz="120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1B91D4"/>
            </a:gs>
            <a:gs pos="43000">
              <a:srgbClr val="275E98"/>
            </a:gs>
            <a:gs pos="65000">
              <a:srgbClr val="2A538B"/>
            </a:gs>
            <a:gs pos="89000">
              <a:srgbClr val="362657"/>
            </a:gs>
            <a:gs pos="100000">
              <a:srgbClr val="36265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ystery Quest"/>
              <a:buNone/>
              <a:defRPr sz="4000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ystery Quest"/>
              <a:buNone/>
              <a:defRPr sz="4000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ystery Quest"/>
              <a:buNone/>
              <a:defRPr sz="4000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ystery Quest"/>
              <a:buNone/>
              <a:defRPr sz="4000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ystery Quest"/>
              <a:buNone/>
              <a:defRPr sz="4000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ystery Quest"/>
              <a:buNone/>
              <a:defRPr sz="4000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ystery Quest"/>
              <a:buNone/>
              <a:defRPr sz="4000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ystery Quest"/>
              <a:buNone/>
              <a:defRPr sz="4000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ystery Quest"/>
              <a:buNone/>
              <a:defRPr sz="4000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omfortaa Medium"/>
              <a:buChar char="●"/>
              <a:defRPr sz="1900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omfortaa Medium"/>
              <a:buChar char="○"/>
              <a:defRPr sz="1900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omfortaa Medium"/>
              <a:buChar char="■"/>
              <a:defRPr sz="1900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omfortaa Medium"/>
              <a:buChar char="●"/>
              <a:defRPr sz="1900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omfortaa Medium"/>
              <a:buChar char="○"/>
              <a:defRPr sz="1900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omfortaa Medium"/>
              <a:buChar char="■"/>
              <a:defRPr sz="1900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omfortaa Medium"/>
              <a:buChar char="●"/>
              <a:defRPr sz="1900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omfortaa Medium"/>
              <a:buChar char="○"/>
              <a:defRPr sz="1900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Font typeface="Comfortaa Medium"/>
              <a:buChar char="■"/>
              <a:defRPr sz="1900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1007100" y="6099250"/>
            <a:ext cx="23877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slidesmania.com</a:t>
            </a:r>
            <a:endParaRPr sz="12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5" r:id="rId3"/>
    <p:sldLayoutId id="214748366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0" name="Google Shape;4210;p24"/>
          <p:cNvSpPr txBox="1">
            <a:spLocks noGrp="1"/>
          </p:cNvSpPr>
          <p:nvPr>
            <p:ph type="title"/>
          </p:nvPr>
        </p:nvSpPr>
        <p:spPr>
          <a:xfrm>
            <a:off x="2518200" y="1051875"/>
            <a:ext cx="7031700" cy="3713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0" dirty="0" smtClean="0"/>
              <a:t>O</a:t>
            </a:r>
            <a:r>
              <a:rPr lang="en" sz="12000" dirty="0" smtClean="0"/>
              <a:t>ferta y demanda</a:t>
            </a:r>
            <a:endParaRPr sz="12000" dirty="0"/>
          </a:p>
        </p:txBody>
      </p:sp>
      <p:sp>
        <p:nvSpPr>
          <p:cNvPr id="3" name="Google Shape;4247;p28"/>
          <p:cNvSpPr txBox="1">
            <a:spLocks/>
          </p:cNvSpPr>
          <p:nvPr/>
        </p:nvSpPr>
        <p:spPr>
          <a:xfrm>
            <a:off x="6773839" y="6184431"/>
            <a:ext cx="5418161" cy="67356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MX" sz="2000" dirty="0" smtClean="0">
                <a:solidFill>
                  <a:schemeClr val="accent1"/>
                </a:solidFill>
              </a:rPr>
              <a:t>María Vianney Hernández González</a:t>
            </a:r>
          </a:p>
          <a:p>
            <a:pPr algn="r"/>
            <a:r>
              <a:rPr lang="es-MX" sz="2000" dirty="0" smtClean="0">
                <a:solidFill>
                  <a:schemeClr val="accent1"/>
                </a:solidFill>
              </a:rPr>
              <a:t>Ana Paola Peña Farías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" name="Google Shape;4239;p27"/>
          <p:cNvSpPr txBox="1">
            <a:spLocks noGrp="1"/>
          </p:cNvSpPr>
          <p:nvPr>
            <p:ph type="body" idx="1"/>
          </p:nvPr>
        </p:nvSpPr>
        <p:spPr>
          <a:xfrm>
            <a:off x="3415923" y="1481928"/>
            <a:ext cx="6820500" cy="456718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es-MX" dirty="0"/>
              <a:t>Conocer, probar dar el mundo, inspirarse en las creaciones de otros, para asumir con algunas </a:t>
            </a:r>
            <a:r>
              <a:rPr lang="es-MX" dirty="0" smtClean="0"/>
              <a:t>chanceas </a:t>
            </a:r>
            <a:r>
              <a:rPr lang="es-MX" dirty="0"/>
              <a:t>favor la obligación de enseñar en situaciones y contextos escolares que, convengamos, sí </a:t>
            </a:r>
            <a:r>
              <a:rPr lang="es-MX" dirty="0" smtClean="0"/>
              <a:t>presentan sus particularidades.</a:t>
            </a:r>
          </a:p>
          <a:p>
            <a:pPr marL="0" lvl="0" indent="0">
              <a:buNone/>
            </a:pPr>
            <a:endParaRPr lang="es-MX" dirty="0" smtClean="0"/>
          </a:p>
          <a:p>
            <a:pPr marL="0" lvl="0" indent="0">
              <a:buNone/>
            </a:pPr>
            <a:endParaRPr lang="es-MX" dirty="0"/>
          </a:p>
          <a:p>
            <a:pPr marL="0" lvl="0" indent="0">
              <a:buNone/>
            </a:pPr>
            <a:r>
              <a:rPr lang="es-MX" dirty="0"/>
              <a:t>La misma escuela es diferente. Son diferentes y complicadas </a:t>
            </a:r>
            <a:r>
              <a:rPr lang="es-MX" dirty="0" smtClean="0"/>
              <a:t>las exigencias </a:t>
            </a:r>
            <a:r>
              <a:rPr lang="es-MX" dirty="0"/>
              <a:t>hacia la institución, las expectativas juveniles, las infancias, las familias, etc.</a:t>
            </a:r>
            <a:endParaRPr dirty="0"/>
          </a:p>
        </p:txBody>
      </p:sp>
      <p:sp>
        <p:nvSpPr>
          <p:cNvPr id="4241" name="Google Shape;4241;p27"/>
          <p:cNvSpPr/>
          <p:nvPr/>
        </p:nvSpPr>
        <p:spPr>
          <a:xfrm>
            <a:off x="1520300" y="2041176"/>
            <a:ext cx="2745550" cy="24483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b="1" i="0" dirty="0">
              <a:ln>
                <a:noFill/>
              </a:ln>
              <a:solidFill>
                <a:schemeClr val="accent2"/>
              </a:solidFill>
              <a:latin typeface="Mystery Ques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7" name="Google Shape;4247;p28"/>
          <p:cNvSpPr txBox="1">
            <a:spLocks noGrp="1"/>
          </p:cNvSpPr>
          <p:nvPr>
            <p:ph type="body" idx="1"/>
          </p:nvPr>
        </p:nvSpPr>
        <p:spPr>
          <a:xfrm>
            <a:off x="2515575" y="618978"/>
            <a:ext cx="6800400" cy="548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es-MX" dirty="0">
                <a:solidFill>
                  <a:schemeClr val="accent1"/>
                </a:solidFill>
              </a:rPr>
              <a:t>la misma escuela, como institución de </a:t>
            </a:r>
            <a:r>
              <a:rPr lang="es-MX" dirty="0" smtClean="0">
                <a:solidFill>
                  <a:schemeClr val="accent1"/>
                </a:solidFill>
              </a:rPr>
              <a:t>disciplina miento, jerarquizada</a:t>
            </a:r>
            <a:r>
              <a:rPr lang="es-MX" dirty="0">
                <a:solidFill>
                  <a:schemeClr val="accent1"/>
                </a:solidFill>
              </a:rPr>
              <a:t>, graduada, burocratizada, </a:t>
            </a:r>
            <a:r>
              <a:rPr lang="es-MX" dirty="0" err="1">
                <a:solidFill>
                  <a:schemeClr val="accent1"/>
                </a:solidFill>
              </a:rPr>
              <a:t>meritocrática</a:t>
            </a:r>
            <a:r>
              <a:rPr lang="es-MX" dirty="0">
                <a:solidFill>
                  <a:schemeClr val="accent1"/>
                </a:solidFill>
              </a:rPr>
              <a:t>, hoy se ve obligada a incluir, retener, abrirse a </a:t>
            </a:r>
            <a:r>
              <a:rPr lang="es-MX" dirty="0" smtClean="0">
                <a:solidFill>
                  <a:schemeClr val="accent1"/>
                </a:solidFill>
              </a:rPr>
              <a:t>la comunidad</a:t>
            </a:r>
            <a:r>
              <a:rPr lang="es-MX" dirty="0">
                <a:solidFill>
                  <a:schemeClr val="accent1"/>
                </a:solidFill>
              </a:rPr>
              <a:t>, alimentar, educar y también (además de todo) enseñar</a:t>
            </a:r>
            <a:r>
              <a:rPr lang="es-MX" dirty="0" smtClean="0">
                <a:solidFill>
                  <a:schemeClr val="accent1"/>
                </a:solidFill>
              </a:rPr>
              <a:t>.</a:t>
            </a:r>
          </a:p>
          <a:p>
            <a:pPr marL="0" lvl="0" indent="0">
              <a:buNone/>
            </a:pPr>
            <a:endParaRPr lang="es-MX" dirty="0" smtClean="0">
              <a:solidFill>
                <a:schemeClr val="accent1"/>
              </a:solidFill>
            </a:endParaRPr>
          </a:p>
          <a:p>
            <a:pPr marL="0" lvl="0" indent="0">
              <a:buNone/>
            </a:pPr>
            <a:endParaRPr lang="es-MX" dirty="0" smtClean="0">
              <a:solidFill>
                <a:schemeClr val="accent1"/>
              </a:solidFill>
            </a:endParaRPr>
          </a:p>
          <a:p>
            <a:pPr marL="0" lvl="0" indent="0">
              <a:buNone/>
            </a:pPr>
            <a:r>
              <a:rPr lang="es-MX" dirty="0" smtClean="0">
                <a:solidFill>
                  <a:schemeClr val="accent1"/>
                </a:solidFill>
              </a:rPr>
              <a:t>Beatriz </a:t>
            </a:r>
            <a:r>
              <a:rPr lang="es-MX" dirty="0" err="1" smtClean="0">
                <a:solidFill>
                  <a:schemeClr val="accent1"/>
                </a:solidFill>
              </a:rPr>
              <a:t>Sarlo</a:t>
            </a:r>
            <a:r>
              <a:rPr lang="es-MX" dirty="0" smtClean="0">
                <a:solidFill>
                  <a:schemeClr val="accent1"/>
                </a:solidFill>
              </a:rPr>
              <a:t> </a:t>
            </a:r>
            <a:r>
              <a:rPr lang="es-MX" dirty="0">
                <a:solidFill>
                  <a:schemeClr val="accent1"/>
                </a:solidFill>
              </a:rPr>
              <a:t>(2007) señala la inutilidad de pensar </a:t>
            </a:r>
            <a:r>
              <a:rPr lang="es-MX" dirty="0" smtClean="0">
                <a:solidFill>
                  <a:schemeClr val="accent1"/>
                </a:solidFill>
              </a:rPr>
              <a:t>el aprendizaje en </a:t>
            </a:r>
            <a:r>
              <a:rPr lang="es-MX" dirty="0">
                <a:solidFill>
                  <a:schemeClr val="accent1"/>
                </a:solidFill>
              </a:rPr>
              <a:t>términos de utilidad. Critica el "</a:t>
            </a:r>
            <a:r>
              <a:rPr lang="es-MX" dirty="0" smtClean="0">
                <a:solidFill>
                  <a:schemeClr val="accent1"/>
                </a:solidFill>
              </a:rPr>
              <a:t>consejo pedagógico</a:t>
            </a:r>
            <a:r>
              <a:rPr lang="es-MX" dirty="0">
                <a:solidFill>
                  <a:schemeClr val="accent1"/>
                </a:solidFill>
              </a:rPr>
              <a:t>" de relacionar toda </a:t>
            </a:r>
            <a:r>
              <a:rPr lang="es-MX" dirty="0" smtClean="0">
                <a:solidFill>
                  <a:schemeClr val="accent1"/>
                </a:solidFill>
              </a:rPr>
              <a:t>educación con </a:t>
            </a:r>
            <a:r>
              <a:rPr lang="es-MX" dirty="0">
                <a:solidFill>
                  <a:schemeClr val="accent1"/>
                </a:solidFill>
              </a:rPr>
              <a:t>el </a:t>
            </a:r>
            <a:r>
              <a:rPr lang="es-MX" dirty="0" smtClean="0">
                <a:solidFill>
                  <a:schemeClr val="accent1"/>
                </a:solidFill>
              </a:rPr>
              <a:t>mundo inmediato</a:t>
            </a:r>
            <a:r>
              <a:rPr lang="es-MX" dirty="0">
                <a:solidFill>
                  <a:schemeClr val="accent1"/>
                </a:solidFill>
              </a:rPr>
              <a:t>. Al contrario, expresa que "</a:t>
            </a:r>
            <a:r>
              <a:rPr lang="es-MX" dirty="0" smtClean="0">
                <a:solidFill>
                  <a:schemeClr val="accent1"/>
                </a:solidFill>
              </a:rPr>
              <a:t>lo arrebatador </a:t>
            </a:r>
            <a:r>
              <a:rPr lang="es-MX" dirty="0">
                <a:solidFill>
                  <a:schemeClr val="accent1"/>
                </a:solidFill>
              </a:rPr>
              <a:t>de un aprendizaje es cuando </a:t>
            </a:r>
            <a:r>
              <a:rPr lang="es-MX" dirty="0" smtClean="0">
                <a:solidFill>
                  <a:schemeClr val="accent1"/>
                </a:solidFill>
              </a:rPr>
              <a:t>se escucha </a:t>
            </a:r>
            <a:r>
              <a:rPr lang="es-MX" dirty="0">
                <a:solidFill>
                  <a:schemeClr val="accent1"/>
                </a:solidFill>
              </a:rPr>
              <a:t>algo </a:t>
            </a:r>
            <a:r>
              <a:rPr lang="es-MX" dirty="0" smtClean="0">
                <a:solidFill>
                  <a:schemeClr val="accent1"/>
                </a:solidFill>
              </a:rPr>
              <a:t>que no </a:t>
            </a:r>
            <a:r>
              <a:rPr lang="es-MX" dirty="0">
                <a:solidFill>
                  <a:schemeClr val="accent1"/>
                </a:solidFill>
              </a:rPr>
              <a:t>se sabía antes, cuando alguien </a:t>
            </a:r>
            <a:r>
              <a:rPr lang="es-MX" dirty="0" smtClean="0">
                <a:solidFill>
                  <a:schemeClr val="accent1"/>
                </a:solidFill>
              </a:rPr>
              <a:t>puede interesar </a:t>
            </a:r>
            <a:r>
              <a:rPr lang="es-MX" dirty="0">
                <a:solidFill>
                  <a:schemeClr val="accent1"/>
                </a:solidFill>
              </a:rPr>
              <a:t>a otro en lo que le resulta, hasta </a:t>
            </a:r>
            <a:r>
              <a:rPr lang="es-MX" dirty="0" smtClean="0">
                <a:solidFill>
                  <a:schemeClr val="accent1"/>
                </a:solidFill>
              </a:rPr>
              <a:t>ese momento, radicalmente </a:t>
            </a:r>
            <a:r>
              <a:rPr lang="es-MX" dirty="0">
                <a:solidFill>
                  <a:schemeClr val="accent1"/>
                </a:solidFill>
              </a:rPr>
              <a:t>ajeno, como llegado de </a:t>
            </a:r>
            <a:r>
              <a:rPr lang="es-MX" dirty="0" smtClean="0">
                <a:solidFill>
                  <a:schemeClr val="accent1"/>
                </a:solidFill>
              </a:rPr>
              <a:t>otro planeta</a:t>
            </a:r>
            <a:r>
              <a:rPr lang="es-MX" dirty="0">
                <a:solidFill>
                  <a:schemeClr val="accent1"/>
                </a:solidFill>
              </a:rPr>
              <a:t>".</a:t>
            </a:r>
            <a:endParaRPr lang="es-MX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" name="Google Shape;4239;p27"/>
          <p:cNvSpPr txBox="1">
            <a:spLocks noGrp="1"/>
          </p:cNvSpPr>
          <p:nvPr>
            <p:ph type="body" idx="1"/>
          </p:nvPr>
        </p:nvSpPr>
        <p:spPr>
          <a:xfrm>
            <a:off x="3415923" y="1721079"/>
            <a:ext cx="6820500" cy="456718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es-MX" dirty="0"/>
              <a:t>La adecuación al contexto/demanda tiene importantes inconvenientes. Mientras </a:t>
            </a:r>
            <a:r>
              <a:rPr lang="es-MX" dirty="0" err="1"/>
              <a:t>Tedesco</a:t>
            </a:r>
            <a:r>
              <a:rPr lang="es-MX" dirty="0"/>
              <a:t> focaliza cierto éxito de la maquinaria escolar (en vías de transformación) a partir de la primacía de la oferta pedagógica, incluso en su capacidad de crear demanda, </a:t>
            </a:r>
            <a:r>
              <a:rPr lang="es-MX" dirty="0" err="1"/>
              <a:t>Tenti</a:t>
            </a:r>
            <a:r>
              <a:rPr lang="es-MX" dirty="0"/>
              <a:t> opta por matizar y relativizar la confianza en el valor de la oferta. La discusión, que lamentablemente no tuvo segundas partes visibles, ofrece un espacio sugerente para la reflexión,</a:t>
            </a:r>
          </a:p>
          <a:p>
            <a:pPr marL="0" lvl="0" indent="0">
              <a:buNone/>
            </a:pPr>
            <a:endParaRPr dirty="0"/>
          </a:p>
        </p:txBody>
      </p:sp>
      <p:sp>
        <p:nvSpPr>
          <p:cNvPr id="4241" name="Google Shape;4241;p27"/>
          <p:cNvSpPr/>
          <p:nvPr/>
        </p:nvSpPr>
        <p:spPr>
          <a:xfrm>
            <a:off x="1520300" y="2041176"/>
            <a:ext cx="2745550" cy="24483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b="1" i="0" dirty="0">
              <a:ln>
                <a:noFill/>
              </a:ln>
              <a:solidFill>
                <a:schemeClr val="accent2"/>
              </a:solidFill>
              <a:latin typeface="Mystery Quest"/>
            </a:endParaRPr>
          </a:p>
        </p:txBody>
      </p:sp>
    </p:spTree>
    <p:extLst>
      <p:ext uri="{BB962C8B-B14F-4D97-AF65-F5344CB8AC3E}">
        <p14:creationId xmlns:p14="http://schemas.microsoft.com/office/powerpoint/2010/main" val="3184314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4" name="Google Shape;4634;p40"/>
          <p:cNvSpPr txBox="1">
            <a:spLocks noGrp="1"/>
          </p:cNvSpPr>
          <p:nvPr>
            <p:ph type="body" idx="2"/>
          </p:nvPr>
        </p:nvSpPr>
        <p:spPr>
          <a:xfrm>
            <a:off x="3291627" y="2050520"/>
            <a:ext cx="5581500" cy="241229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es-MX" sz="2400" dirty="0"/>
              <a:t>¿Fracasa quien no enseña o </a:t>
            </a:r>
            <a:r>
              <a:rPr lang="es-MX" sz="2400" dirty="0" smtClean="0"/>
              <a:t>quien enseña </a:t>
            </a:r>
            <a:r>
              <a:rPr lang="es-MX" sz="2400" dirty="0"/>
              <a:t>mal? </a:t>
            </a:r>
            <a:endParaRPr lang="es-MX" sz="2400" dirty="0" smtClean="0"/>
          </a:p>
          <a:p>
            <a:pPr marL="0" lvl="0" indent="0">
              <a:buNone/>
            </a:pPr>
            <a:r>
              <a:rPr lang="es-MX" sz="2400" dirty="0" smtClean="0"/>
              <a:t>¿</a:t>
            </a:r>
            <a:r>
              <a:rPr lang="es-MX" sz="2400" dirty="0"/>
              <a:t>O fracasa quien no adecúa la oferta/enseñanza a la demanda/necesidad de los alumnos?</a:t>
            </a:r>
            <a:endParaRPr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2E457B"/>
      </a:accent1>
      <a:accent2>
        <a:srgbClr val="E2D8BD"/>
      </a:accent2>
      <a:accent3>
        <a:srgbClr val="C5A57E"/>
      </a:accent3>
      <a:accent4>
        <a:srgbClr val="00FF00"/>
      </a:accent4>
      <a:accent5>
        <a:srgbClr val="FFFF00"/>
      </a:accent5>
      <a:accent6>
        <a:srgbClr val="0000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301</Words>
  <Application>Microsoft Office PowerPoint</Application>
  <PresentationFormat>Panorámica</PresentationFormat>
  <Paragraphs>14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Arial</vt:lpstr>
      <vt:lpstr>Aldrich</vt:lpstr>
      <vt:lpstr>Questrial</vt:lpstr>
      <vt:lpstr>Mystery Quest</vt:lpstr>
      <vt:lpstr>Abril Fatface</vt:lpstr>
      <vt:lpstr>Calibri</vt:lpstr>
      <vt:lpstr>Comfortaa Medium</vt:lpstr>
      <vt:lpstr>SlidesMania</vt:lpstr>
      <vt:lpstr>Oferta y demanda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Oferta y demanda</dc:title>
  <cp:lastModifiedBy>HP</cp:lastModifiedBy>
  <cp:revision>2</cp:revision>
  <dcterms:modified xsi:type="dcterms:W3CDTF">2021-12-02T16:31:01Z</dcterms:modified>
</cp:coreProperties>
</file>