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9144000" cy="5143500" type="screen16x9"/>
  <p:notesSz cx="6858000" cy="9144000"/>
  <p:embeddedFontLst>
    <p:embeddedFont>
      <p:font typeface="Century" panose="02040604050505020304" pitchFamily="18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Didact Gothic" panose="020B0604020202020204" charset="0"/>
      <p:regular r:id="rId16"/>
    </p:embeddedFont>
    <p:embeddedFont>
      <p:font typeface="Chelsea Mark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00B5C8-5E41-4C41-8E47-6582190A7936}">
  <a:tblStyle styleId="{7500B5C8-5E41-4C41-8E47-6582190A79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175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f35ffa86a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f35ffa86a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02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" name="Google Shape;5222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3" name="Google Shape;5223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80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" name="Google Shape;622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6" name="Google Shape;622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2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1" name="Google Shape;670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2" name="Google Shape;670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58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1" name="Google Shape;6741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2" name="Google Shape;6742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9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" name="Google Shape;6983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4" name="Google Shape;6984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15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6" name="Google Shape;7146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7" name="Google Shape;7147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58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" name="Google Shape;7477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8" name="Google Shape;7478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08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96900" y="682775"/>
            <a:ext cx="7029600" cy="53940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56725" y="1430038"/>
            <a:ext cx="5830500" cy="1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65450" y="2909988"/>
            <a:ext cx="5213100" cy="4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41682" y="70588"/>
            <a:ext cx="8747184" cy="4974447"/>
            <a:chOff x="241682" y="70588"/>
            <a:chExt cx="8747184" cy="4974447"/>
          </a:xfrm>
        </p:grpSpPr>
        <p:sp>
          <p:nvSpPr>
            <p:cNvPr id="13" name="Google Shape;13;p2"/>
            <p:cNvSpPr/>
            <p:nvPr/>
          </p:nvSpPr>
          <p:spPr>
            <a:xfrm>
              <a:off x="5493988" y="288491"/>
              <a:ext cx="236143" cy="177010"/>
            </a:xfrm>
            <a:custGeom>
              <a:avLst/>
              <a:gdLst/>
              <a:ahLst/>
              <a:cxnLst/>
              <a:rect l="l" t="t" r="r" b="b"/>
              <a:pathLst>
                <a:path w="7276" h="5454" extrusionOk="0">
                  <a:moveTo>
                    <a:pt x="0" y="2156"/>
                  </a:moveTo>
                  <a:lnTo>
                    <a:pt x="4334" y="5454"/>
                  </a:lnTo>
                  <a:lnTo>
                    <a:pt x="7275" y="3644"/>
                  </a:lnTo>
                  <a:lnTo>
                    <a:pt x="1179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8722" y="3681515"/>
              <a:ext cx="236532" cy="177399"/>
            </a:xfrm>
            <a:custGeom>
              <a:avLst/>
              <a:gdLst/>
              <a:ahLst/>
              <a:cxnLst/>
              <a:rect l="l" t="t" r="r" b="b"/>
              <a:pathLst>
                <a:path w="7288" h="5466" extrusionOk="0">
                  <a:moveTo>
                    <a:pt x="1" y="2155"/>
                  </a:moveTo>
                  <a:lnTo>
                    <a:pt x="4335" y="5465"/>
                  </a:lnTo>
                  <a:lnTo>
                    <a:pt x="7287" y="3643"/>
                  </a:lnTo>
                  <a:lnTo>
                    <a:pt x="1180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83498" y="208505"/>
              <a:ext cx="208296" cy="180125"/>
            </a:xfrm>
            <a:custGeom>
              <a:avLst/>
              <a:gdLst/>
              <a:ahLst/>
              <a:cxnLst/>
              <a:rect l="l" t="t" r="r" b="b"/>
              <a:pathLst>
                <a:path w="6418" h="5550" extrusionOk="0">
                  <a:moveTo>
                    <a:pt x="1" y="5109"/>
                  </a:moveTo>
                  <a:lnTo>
                    <a:pt x="2620" y="1"/>
                  </a:lnTo>
                  <a:lnTo>
                    <a:pt x="6418" y="632"/>
                  </a:lnTo>
                  <a:lnTo>
                    <a:pt x="3215" y="5549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78020" y="1907942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1" y="4835"/>
                  </a:moveTo>
                  <a:lnTo>
                    <a:pt x="1715" y="989"/>
                  </a:lnTo>
                  <a:lnTo>
                    <a:pt x="5359" y="1"/>
                  </a:lnTo>
                  <a:lnTo>
                    <a:pt x="4085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14940" y="3787686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0" y="4835"/>
                  </a:moveTo>
                  <a:lnTo>
                    <a:pt x="1715" y="989"/>
                  </a:lnTo>
                  <a:lnTo>
                    <a:pt x="5358" y="1"/>
                  </a:lnTo>
                  <a:lnTo>
                    <a:pt x="4084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411066" y="953115"/>
              <a:ext cx="194405" cy="115572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1" y="822"/>
                  </a:moveTo>
                  <a:lnTo>
                    <a:pt x="2644" y="3560"/>
                  </a:lnTo>
                  <a:lnTo>
                    <a:pt x="5990" y="3060"/>
                  </a:lnTo>
                  <a:lnTo>
                    <a:pt x="3001" y="0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01078" y="4835571"/>
              <a:ext cx="326562" cy="209465"/>
            </a:xfrm>
            <a:custGeom>
              <a:avLst/>
              <a:gdLst/>
              <a:ahLst/>
              <a:cxnLst/>
              <a:rect l="l" t="t" r="r" b="b"/>
              <a:pathLst>
                <a:path w="10062" h="6454" extrusionOk="0">
                  <a:moveTo>
                    <a:pt x="1" y="5287"/>
                  </a:moveTo>
                  <a:lnTo>
                    <a:pt x="5489" y="0"/>
                  </a:lnTo>
                  <a:lnTo>
                    <a:pt x="10061" y="1370"/>
                  </a:lnTo>
                  <a:lnTo>
                    <a:pt x="4168" y="6454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5479" y="130295"/>
              <a:ext cx="194795" cy="158056"/>
            </a:xfrm>
            <a:custGeom>
              <a:avLst/>
              <a:gdLst/>
              <a:ahLst/>
              <a:cxnLst/>
              <a:rect l="l" t="t" r="r" b="b"/>
              <a:pathLst>
                <a:path w="6002" h="4870" extrusionOk="0">
                  <a:moveTo>
                    <a:pt x="1" y="1286"/>
                  </a:moveTo>
                  <a:lnTo>
                    <a:pt x="4740" y="4870"/>
                  </a:lnTo>
                  <a:lnTo>
                    <a:pt x="6002" y="3084"/>
                  </a:lnTo>
                  <a:lnTo>
                    <a:pt x="1406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70921" y="815580"/>
              <a:ext cx="202130" cy="103986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7" y="1477"/>
                  </a:moveTo>
                  <a:lnTo>
                    <a:pt x="488" y="1"/>
                  </a:lnTo>
                  <a:lnTo>
                    <a:pt x="0" y="2132"/>
                  </a:lnTo>
                  <a:lnTo>
                    <a:pt x="5429" y="320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40807" y="4824618"/>
              <a:ext cx="202130" cy="103986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8" y="1477"/>
                  </a:moveTo>
                  <a:lnTo>
                    <a:pt x="489" y="0"/>
                  </a:lnTo>
                  <a:lnTo>
                    <a:pt x="1" y="2143"/>
                  </a:lnTo>
                  <a:lnTo>
                    <a:pt x="5430" y="3203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87165" y="4562424"/>
              <a:ext cx="194795" cy="158088"/>
            </a:xfrm>
            <a:custGeom>
              <a:avLst/>
              <a:gdLst/>
              <a:ahLst/>
              <a:cxnLst/>
              <a:rect l="l" t="t" r="r" b="b"/>
              <a:pathLst>
                <a:path w="6002" h="4871" extrusionOk="0">
                  <a:moveTo>
                    <a:pt x="1" y="1299"/>
                  </a:moveTo>
                  <a:lnTo>
                    <a:pt x="4727" y="4870"/>
                  </a:lnTo>
                  <a:lnTo>
                    <a:pt x="6001" y="3085"/>
                  </a:lnTo>
                  <a:lnTo>
                    <a:pt x="1406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56180" y="4547928"/>
              <a:ext cx="169285" cy="187071"/>
            </a:xfrm>
            <a:custGeom>
              <a:avLst/>
              <a:gdLst/>
              <a:ahLst/>
              <a:cxnLst/>
              <a:rect l="l" t="t" r="r" b="b"/>
              <a:pathLst>
                <a:path w="5216" h="5764" extrusionOk="0">
                  <a:moveTo>
                    <a:pt x="1120" y="5764"/>
                  </a:moveTo>
                  <a:lnTo>
                    <a:pt x="5216" y="1465"/>
                  </a:lnTo>
                  <a:lnTo>
                    <a:pt x="3585" y="1"/>
                  </a:lnTo>
                  <a:lnTo>
                    <a:pt x="1" y="4228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937175" y="590650"/>
              <a:ext cx="74981" cy="177399"/>
            </a:xfrm>
            <a:custGeom>
              <a:avLst/>
              <a:gdLst/>
              <a:ahLst/>
              <a:cxnLst/>
              <a:rect l="l" t="t" r="r" b="b"/>
              <a:pathLst>
                <a:path w="2775" h="5466" extrusionOk="0">
                  <a:moveTo>
                    <a:pt x="0" y="4370"/>
                  </a:moveTo>
                  <a:lnTo>
                    <a:pt x="0" y="750"/>
                  </a:lnTo>
                  <a:lnTo>
                    <a:pt x="2774" y="0"/>
                  </a:lnTo>
                  <a:lnTo>
                    <a:pt x="2262" y="546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19501" y="719312"/>
              <a:ext cx="146891" cy="96262"/>
            </a:xfrm>
            <a:custGeom>
              <a:avLst/>
              <a:gdLst/>
              <a:ahLst/>
              <a:cxnLst/>
              <a:rect l="l" t="t" r="r" b="b"/>
              <a:pathLst>
                <a:path w="4526" h="2966" extrusionOk="0">
                  <a:moveTo>
                    <a:pt x="1" y="1084"/>
                  </a:moveTo>
                  <a:lnTo>
                    <a:pt x="2608" y="2965"/>
                  </a:lnTo>
                  <a:lnTo>
                    <a:pt x="4525" y="1977"/>
                  </a:lnTo>
                  <a:lnTo>
                    <a:pt x="2608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7312" y="4718360"/>
              <a:ext cx="146502" cy="96229"/>
            </a:xfrm>
            <a:custGeom>
              <a:avLst/>
              <a:gdLst/>
              <a:ahLst/>
              <a:cxnLst/>
              <a:rect l="l" t="t" r="r" b="b"/>
              <a:pathLst>
                <a:path w="4514" h="2965" extrusionOk="0">
                  <a:moveTo>
                    <a:pt x="1" y="1084"/>
                  </a:moveTo>
                  <a:lnTo>
                    <a:pt x="2596" y="2965"/>
                  </a:lnTo>
                  <a:lnTo>
                    <a:pt x="4513" y="1977"/>
                  </a:lnTo>
                  <a:lnTo>
                    <a:pt x="2596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1915" y="4731104"/>
              <a:ext cx="141082" cy="202130"/>
            </a:xfrm>
            <a:custGeom>
              <a:avLst/>
              <a:gdLst/>
              <a:ahLst/>
              <a:cxnLst/>
              <a:rect l="l" t="t" r="r" b="b"/>
              <a:pathLst>
                <a:path w="4347" h="6228" extrusionOk="0">
                  <a:moveTo>
                    <a:pt x="1" y="6227"/>
                  </a:moveTo>
                  <a:lnTo>
                    <a:pt x="1668" y="1"/>
                  </a:lnTo>
                  <a:lnTo>
                    <a:pt x="4347" y="1"/>
                  </a:lnTo>
                  <a:lnTo>
                    <a:pt x="4347" y="6227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91791" y="1163326"/>
              <a:ext cx="163508" cy="262399"/>
            </a:xfrm>
            <a:custGeom>
              <a:avLst/>
              <a:gdLst/>
              <a:ahLst/>
              <a:cxnLst/>
              <a:rect l="l" t="t" r="r" b="b"/>
              <a:pathLst>
                <a:path w="5038" h="8085" extrusionOk="0">
                  <a:moveTo>
                    <a:pt x="1715" y="8085"/>
                  </a:moveTo>
                  <a:lnTo>
                    <a:pt x="1" y="2155"/>
                  </a:lnTo>
                  <a:lnTo>
                    <a:pt x="3335" y="0"/>
                  </a:lnTo>
                  <a:lnTo>
                    <a:pt x="5037" y="808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7499" y="3202230"/>
              <a:ext cx="326562" cy="209465"/>
            </a:xfrm>
            <a:custGeom>
              <a:avLst/>
              <a:gdLst/>
              <a:ahLst/>
              <a:cxnLst/>
              <a:rect l="l" t="t" r="r" b="b"/>
              <a:pathLst>
                <a:path w="10062" h="6454" extrusionOk="0">
                  <a:moveTo>
                    <a:pt x="0" y="5275"/>
                  </a:moveTo>
                  <a:lnTo>
                    <a:pt x="5489" y="1"/>
                  </a:lnTo>
                  <a:lnTo>
                    <a:pt x="10061" y="1370"/>
                  </a:lnTo>
                  <a:lnTo>
                    <a:pt x="4167" y="6454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578440" y="2947410"/>
              <a:ext cx="271291" cy="157699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30482" y="70588"/>
              <a:ext cx="163119" cy="262431"/>
            </a:xfrm>
            <a:custGeom>
              <a:avLst/>
              <a:gdLst/>
              <a:ahLst/>
              <a:cxnLst/>
              <a:rect l="l" t="t" r="r" b="b"/>
              <a:pathLst>
                <a:path w="5026" h="8086" extrusionOk="0">
                  <a:moveTo>
                    <a:pt x="1703" y="8085"/>
                  </a:moveTo>
                  <a:lnTo>
                    <a:pt x="1" y="2156"/>
                  </a:lnTo>
                  <a:lnTo>
                    <a:pt x="3335" y="1"/>
                  </a:lnTo>
                  <a:lnTo>
                    <a:pt x="5025" y="808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7970" y="408297"/>
              <a:ext cx="163086" cy="262399"/>
            </a:xfrm>
            <a:custGeom>
              <a:avLst/>
              <a:gdLst/>
              <a:ahLst/>
              <a:cxnLst/>
              <a:rect l="l" t="t" r="r" b="b"/>
              <a:pathLst>
                <a:path w="5025" h="8085" extrusionOk="0">
                  <a:moveTo>
                    <a:pt x="1703" y="8084"/>
                  </a:moveTo>
                  <a:lnTo>
                    <a:pt x="0" y="2155"/>
                  </a:lnTo>
                  <a:lnTo>
                    <a:pt x="3334" y="0"/>
                  </a:lnTo>
                  <a:lnTo>
                    <a:pt x="5025" y="8084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06787" y="664460"/>
              <a:ext cx="114793" cy="102817"/>
            </a:xfrm>
            <a:custGeom>
              <a:avLst/>
              <a:gdLst/>
              <a:ahLst/>
              <a:cxnLst/>
              <a:rect l="l" t="t" r="r" b="b"/>
              <a:pathLst>
                <a:path w="3537" h="3168" extrusionOk="0">
                  <a:moveTo>
                    <a:pt x="822" y="3167"/>
                  </a:moveTo>
                  <a:lnTo>
                    <a:pt x="0" y="417"/>
                  </a:lnTo>
                  <a:lnTo>
                    <a:pt x="3393" y="0"/>
                  </a:lnTo>
                  <a:lnTo>
                    <a:pt x="3536" y="2727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1682" y="2316309"/>
              <a:ext cx="161561" cy="198657"/>
            </a:xfrm>
            <a:custGeom>
              <a:avLst/>
              <a:gdLst/>
              <a:ahLst/>
              <a:cxnLst/>
              <a:rect l="l" t="t" r="r" b="b"/>
              <a:pathLst>
                <a:path w="4978" h="6121" extrusionOk="0">
                  <a:moveTo>
                    <a:pt x="1394" y="6120"/>
                  </a:moveTo>
                  <a:lnTo>
                    <a:pt x="1" y="1608"/>
                  </a:lnTo>
                  <a:lnTo>
                    <a:pt x="3965" y="0"/>
                  </a:lnTo>
                  <a:lnTo>
                    <a:pt x="4977" y="4763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2444265" y="737136"/>
              <a:ext cx="181179" cy="181095"/>
              <a:chOff x="5184750" y="2106425"/>
              <a:chExt cx="107800" cy="107750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7918277" y="1430061"/>
              <a:ext cx="181179" cy="181095"/>
              <a:chOff x="5184750" y="2106425"/>
              <a:chExt cx="107800" cy="107750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2892877" y="4757636"/>
              <a:ext cx="181179" cy="181095"/>
              <a:chOff x="5184750" y="2106425"/>
              <a:chExt cx="107800" cy="10775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921102" y="4513461"/>
              <a:ext cx="181179" cy="181095"/>
              <a:chOff x="5184750" y="2106425"/>
              <a:chExt cx="107800" cy="1077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12652" y="118786"/>
              <a:ext cx="181179" cy="181095"/>
              <a:chOff x="5184750" y="2106425"/>
              <a:chExt cx="107800" cy="10775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7062177" y="240661"/>
              <a:ext cx="181179" cy="181095"/>
              <a:chOff x="5184750" y="2106425"/>
              <a:chExt cx="107800" cy="107750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4680799" y="1234261"/>
              <a:ext cx="120596" cy="120551"/>
              <a:chOff x="5184750" y="2106425"/>
              <a:chExt cx="107800" cy="1077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oogle Shape;64;p2"/>
          <p:cNvGrpSpPr/>
          <p:nvPr/>
        </p:nvGrpSpPr>
        <p:grpSpPr>
          <a:xfrm>
            <a:off x="5671500" y="420888"/>
            <a:ext cx="992224" cy="813569"/>
            <a:chOff x="5671500" y="420888"/>
            <a:chExt cx="992224" cy="813569"/>
          </a:xfrm>
        </p:grpSpPr>
        <p:sp>
          <p:nvSpPr>
            <p:cNvPr id="65" name="Google Shape;65;p2"/>
            <p:cNvSpPr/>
            <p:nvPr/>
          </p:nvSpPr>
          <p:spPr>
            <a:xfrm>
              <a:off x="6001524" y="90491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71500" y="748709"/>
              <a:ext cx="25036" cy="24797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7"/>
                    <a:pt x="118" y="1"/>
                    <a:pt x="263" y="1"/>
                  </a:cubicBezTo>
                  <a:cubicBezTo>
                    <a:pt x="405" y="1"/>
                    <a:pt x="522" y="117"/>
                    <a:pt x="522" y="259"/>
                  </a:cubicBezTo>
                  <a:cubicBezTo>
                    <a:pt x="522" y="402"/>
                    <a:pt x="405" y="518"/>
                    <a:pt x="263" y="518"/>
                  </a:cubicBezTo>
                  <a:cubicBezTo>
                    <a:pt x="118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190902" y="1035888"/>
              <a:ext cx="24988" cy="24940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20"/>
                    <a:pt x="117" y="0"/>
                    <a:pt x="263" y="0"/>
                  </a:cubicBezTo>
                  <a:cubicBezTo>
                    <a:pt x="406" y="0"/>
                    <a:pt x="522" y="120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178551" y="80754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5" y="0"/>
                    <a:pt x="521" y="117"/>
                    <a:pt x="521" y="263"/>
                  </a:cubicBezTo>
                  <a:cubicBezTo>
                    <a:pt x="521" y="405"/>
                    <a:pt x="405" y="522"/>
                    <a:pt x="259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296218" y="420888"/>
              <a:ext cx="24940" cy="24940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65519" y="1209469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638736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0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53909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334611" y="475221"/>
              <a:ext cx="24940" cy="24988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79987" y="736167"/>
              <a:ext cx="24797" cy="24940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631038" y="3699875"/>
            <a:ext cx="992224" cy="813569"/>
            <a:chOff x="5671500" y="420888"/>
            <a:chExt cx="992224" cy="813569"/>
          </a:xfrm>
        </p:grpSpPr>
        <p:sp>
          <p:nvSpPr>
            <p:cNvPr id="76" name="Google Shape;76;p2"/>
            <p:cNvSpPr/>
            <p:nvPr/>
          </p:nvSpPr>
          <p:spPr>
            <a:xfrm>
              <a:off x="6001524" y="90491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71500" y="748709"/>
              <a:ext cx="25036" cy="24797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7"/>
                    <a:pt x="118" y="1"/>
                    <a:pt x="263" y="1"/>
                  </a:cubicBezTo>
                  <a:cubicBezTo>
                    <a:pt x="405" y="1"/>
                    <a:pt x="522" y="117"/>
                    <a:pt x="522" y="259"/>
                  </a:cubicBezTo>
                  <a:cubicBezTo>
                    <a:pt x="522" y="402"/>
                    <a:pt x="405" y="518"/>
                    <a:pt x="263" y="518"/>
                  </a:cubicBezTo>
                  <a:cubicBezTo>
                    <a:pt x="118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90902" y="1035888"/>
              <a:ext cx="24988" cy="24940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20"/>
                    <a:pt x="117" y="0"/>
                    <a:pt x="263" y="0"/>
                  </a:cubicBezTo>
                  <a:cubicBezTo>
                    <a:pt x="406" y="0"/>
                    <a:pt x="522" y="120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78551" y="80754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5" y="0"/>
                    <a:pt x="521" y="117"/>
                    <a:pt x="521" y="263"/>
                  </a:cubicBezTo>
                  <a:cubicBezTo>
                    <a:pt x="521" y="405"/>
                    <a:pt x="405" y="522"/>
                    <a:pt x="259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296218" y="420888"/>
              <a:ext cx="24940" cy="24940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65519" y="1209469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38736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0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553909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334611" y="475221"/>
              <a:ext cx="24940" cy="24988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179987" y="736167"/>
              <a:ext cx="24797" cy="24940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6166967" y="3369904"/>
            <a:ext cx="3216183" cy="1900368"/>
            <a:chOff x="1684450" y="1131550"/>
            <a:chExt cx="1477550" cy="873050"/>
          </a:xfrm>
        </p:grpSpPr>
        <p:sp>
          <p:nvSpPr>
            <p:cNvPr id="87" name="Google Shape;87;p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-254183" y="388629"/>
            <a:ext cx="3216183" cy="1900368"/>
            <a:chOff x="1684450" y="1131550"/>
            <a:chExt cx="1477550" cy="873050"/>
          </a:xfrm>
        </p:grpSpPr>
        <p:sp>
          <p:nvSpPr>
            <p:cNvPr id="202" name="Google Shape;202;p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8" name="Google Shape;4528;p22"/>
          <p:cNvGrpSpPr/>
          <p:nvPr/>
        </p:nvGrpSpPr>
        <p:grpSpPr>
          <a:xfrm>
            <a:off x="6259771" y="106393"/>
            <a:ext cx="2775379" cy="2107072"/>
            <a:chOff x="6259771" y="106393"/>
            <a:chExt cx="2775379" cy="2107072"/>
          </a:xfrm>
        </p:grpSpPr>
        <p:sp>
          <p:nvSpPr>
            <p:cNvPr id="4529" name="Google Shape;4529;p22"/>
            <p:cNvSpPr/>
            <p:nvPr/>
          </p:nvSpPr>
          <p:spPr>
            <a:xfrm>
              <a:off x="8760788" y="240766"/>
              <a:ext cx="236143" cy="177010"/>
            </a:xfrm>
            <a:custGeom>
              <a:avLst/>
              <a:gdLst/>
              <a:ahLst/>
              <a:cxnLst/>
              <a:rect l="l" t="t" r="r" b="b"/>
              <a:pathLst>
                <a:path w="7276" h="5454" extrusionOk="0">
                  <a:moveTo>
                    <a:pt x="0" y="2156"/>
                  </a:moveTo>
                  <a:lnTo>
                    <a:pt x="4334" y="5454"/>
                  </a:lnTo>
                  <a:lnTo>
                    <a:pt x="7275" y="3644"/>
                  </a:lnTo>
                  <a:lnTo>
                    <a:pt x="1179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2"/>
            <p:cNvSpPr/>
            <p:nvPr/>
          </p:nvSpPr>
          <p:spPr>
            <a:xfrm>
              <a:off x="8183498" y="208505"/>
              <a:ext cx="208296" cy="180125"/>
            </a:xfrm>
            <a:custGeom>
              <a:avLst/>
              <a:gdLst/>
              <a:ahLst/>
              <a:cxnLst/>
              <a:rect l="l" t="t" r="r" b="b"/>
              <a:pathLst>
                <a:path w="6418" h="5550" extrusionOk="0">
                  <a:moveTo>
                    <a:pt x="1" y="5109"/>
                  </a:moveTo>
                  <a:lnTo>
                    <a:pt x="2620" y="1"/>
                  </a:lnTo>
                  <a:lnTo>
                    <a:pt x="6418" y="632"/>
                  </a:lnTo>
                  <a:lnTo>
                    <a:pt x="3215" y="5549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2"/>
            <p:cNvSpPr/>
            <p:nvPr/>
          </p:nvSpPr>
          <p:spPr>
            <a:xfrm>
              <a:off x="8430770" y="2040317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1" y="4835"/>
                  </a:moveTo>
                  <a:lnTo>
                    <a:pt x="1715" y="989"/>
                  </a:lnTo>
                  <a:lnTo>
                    <a:pt x="5359" y="1"/>
                  </a:lnTo>
                  <a:lnTo>
                    <a:pt x="4085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2"/>
            <p:cNvSpPr/>
            <p:nvPr/>
          </p:nvSpPr>
          <p:spPr>
            <a:xfrm>
              <a:off x="6994916" y="240778"/>
              <a:ext cx="194405" cy="115572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1" y="822"/>
                  </a:moveTo>
                  <a:lnTo>
                    <a:pt x="2644" y="3560"/>
                  </a:lnTo>
                  <a:lnTo>
                    <a:pt x="5990" y="3060"/>
                  </a:lnTo>
                  <a:lnTo>
                    <a:pt x="3001" y="0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2"/>
            <p:cNvSpPr/>
            <p:nvPr/>
          </p:nvSpPr>
          <p:spPr>
            <a:xfrm>
              <a:off x="6259771" y="106393"/>
              <a:ext cx="202130" cy="103986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7" y="1477"/>
                  </a:moveTo>
                  <a:lnTo>
                    <a:pt x="488" y="1"/>
                  </a:lnTo>
                  <a:lnTo>
                    <a:pt x="0" y="2132"/>
                  </a:lnTo>
                  <a:lnTo>
                    <a:pt x="5429" y="320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2"/>
            <p:cNvSpPr/>
            <p:nvPr/>
          </p:nvSpPr>
          <p:spPr>
            <a:xfrm>
              <a:off x="8391791" y="1163326"/>
              <a:ext cx="163508" cy="262399"/>
            </a:xfrm>
            <a:custGeom>
              <a:avLst/>
              <a:gdLst/>
              <a:ahLst/>
              <a:cxnLst/>
              <a:rect l="l" t="t" r="r" b="b"/>
              <a:pathLst>
                <a:path w="5038" h="8085" extrusionOk="0">
                  <a:moveTo>
                    <a:pt x="1715" y="8085"/>
                  </a:moveTo>
                  <a:lnTo>
                    <a:pt x="1" y="2155"/>
                  </a:lnTo>
                  <a:lnTo>
                    <a:pt x="3335" y="0"/>
                  </a:lnTo>
                  <a:lnTo>
                    <a:pt x="5037" y="808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2"/>
            <p:cNvSpPr/>
            <p:nvPr/>
          </p:nvSpPr>
          <p:spPr>
            <a:xfrm rot="1509573">
              <a:off x="8743215" y="1760210"/>
              <a:ext cx="271283" cy="157694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6" name="Google Shape;4536;p22"/>
            <p:cNvGrpSpPr/>
            <p:nvPr/>
          </p:nvGrpSpPr>
          <p:grpSpPr>
            <a:xfrm>
              <a:off x="7918277" y="1430061"/>
              <a:ext cx="181179" cy="181095"/>
              <a:chOff x="5184750" y="2106425"/>
              <a:chExt cx="107800" cy="107750"/>
            </a:xfrm>
          </p:grpSpPr>
          <p:sp>
            <p:nvSpPr>
              <p:cNvPr id="4537" name="Google Shape;4537;p2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0" name="Google Shape;4540;p22"/>
            <p:cNvGrpSpPr/>
            <p:nvPr/>
          </p:nvGrpSpPr>
          <p:grpSpPr>
            <a:xfrm>
              <a:off x="6461899" y="417774"/>
              <a:ext cx="120596" cy="120551"/>
              <a:chOff x="5184750" y="2106425"/>
              <a:chExt cx="107800" cy="107750"/>
            </a:xfrm>
          </p:grpSpPr>
          <p:sp>
            <p:nvSpPr>
              <p:cNvPr id="4541" name="Google Shape;4541;p22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2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2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44" name="Google Shape;4544;p22"/>
          <p:cNvSpPr/>
          <p:nvPr/>
        </p:nvSpPr>
        <p:spPr>
          <a:xfrm>
            <a:off x="2325479" y="130295"/>
            <a:ext cx="194795" cy="158056"/>
          </a:xfrm>
          <a:custGeom>
            <a:avLst/>
            <a:gdLst/>
            <a:ahLst/>
            <a:cxnLst/>
            <a:rect l="l" t="t" r="r" b="b"/>
            <a:pathLst>
              <a:path w="6002" h="4870" extrusionOk="0">
                <a:moveTo>
                  <a:pt x="1" y="1286"/>
                </a:moveTo>
                <a:lnTo>
                  <a:pt x="4740" y="4870"/>
                </a:lnTo>
                <a:lnTo>
                  <a:pt x="6002" y="3084"/>
                </a:lnTo>
                <a:lnTo>
                  <a:pt x="1406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2"/>
          <p:cNvSpPr/>
          <p:nvPr/>
        </p:nvSpPr>
        <p:spPr>
          <a:xfrm>
            <a:off x="1469832" y="470263"/>
            <a:ext cx="163119" cy="262431"/>
          </a:xfrm>
          <a:custGeom>
            <a:avLst/>
            <a:gdLst/>
            <a:ahLst/>
            <a:cxnLst/>
            <a:rect l="l" t="t" r="r" b="b"/>
            <a:pathLst>
              <a:path w="5026" h="8086" extrusionOk="0">
                <a:moveTo>
                  <a:pt x="1703" y="8085"/>
                </a:moveTo>
                <a:lnTo>
                  <a:pt x="1" y="2156"/>
                </a:lnTo>
                <a:lnTo>
                  <a:pt x="3335" y="1"/>
                </a:lnTo>
                <a:lnTo>
                  <a:pt x="5025" y="8085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2"/>
          <p:cNvSpPr/>
          <p:nvPr/>
        </p:nvSpPr>
        <p:spPr>
          <a:xfrm>
            <a:off x="467970" y="222222"/>
            <a:ext cx="163086" cy="262399"/>
          </a:xfrm>
          <a:custGeom>
            <a:avLst/>
            <a:gdLst/>
            <a:ahLst/>
            <a:cxnLst/>
            <a:rect l="l" t="t" r="r" b="b"/>
            <a:pathLst>
              <a:path w="5025" h="8085" extrusionOk="0">
                <a:moveTo>
                  <a:pt x="1703" y="8084"/>
                </a:moveTo>
                <a:lnTo>
                  <a:pt x="0" y="2155"/>
                </a:lnTo>
                <a:lnTo>
                  <a:pt x="3334" y="0"/>
                </a:lnTo>
                <a:lnTo>
                  <a:pt x="5025" y="8084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2"/>
          <p:cNvSpPr/>
          <p:nvPr/>
        </p:nvSpPr>
        <p:spPr>
          <a:xfrm>
            <a:off x="215632" y="1060609"/>
            <a:ext cx="161561" cy="198657"/>
          </a:xfrm>
          <a:custGeom>
            <a:avLst/>
            <a:gdLst/>
            <a:ahLst/>
            <a:cxnLst/>
            <a:rect l="l" t="t" r="r" b="b"/>
            <a:pathLst>
              <a:path w="4978" h="6121" extrusionOk="0">
                <a:moveTo>
                  <a:pt x="1394" y="6120"/>
                </a:moveTo>
                <a:lnTo>
                  <a:pt x="1" y="1608"/>
                </a:lnTo>
                <a:lnTo>
                  <a:pt x="3965" y="0"/>
                </a:lnTo>
                <a:lnTo>
                  <a:pt x="4977" y="4763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8" name="Google Shape;4548;p22"/>
          <p:cNvGrpSpPr/>
          <p:nvPr/>
        </p:nvGrpSpPr>
        <p:grpSpPr>
          <a:xfrm>
            <a:off x="-1058583" y="-204558"/>
            <a:ext cx="3216183" cy="1595793"/>
            <a:chOff x="1684450" y="1131550"/>
            <a:chExt cx="1477550" cy="733125"/>
          </a:xfrm>
        </p:grpSpPr>
        <p:sp>
          <p:nvSpPr>
            <p:cNvPr id="4549" name="Google Shape;4549;p2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2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2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2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2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2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2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2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2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2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2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2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2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2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2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2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2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2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2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2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2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2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2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2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2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2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2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2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2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2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2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2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2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2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2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2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2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2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2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2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2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2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2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2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2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2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2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2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2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2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2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2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2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2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2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2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2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2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2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2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2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2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2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2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2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2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2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2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2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2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2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2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2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2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2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2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2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2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2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2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2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2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2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2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2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2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2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2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2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2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2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2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2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2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2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2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2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2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2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2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2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2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2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2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2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2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2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2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2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1" name="Google Shape;4661;p22"/>
          <p:cNvGrpSpPr/>
          <p:nvPr/>
        </p:nvGrpSpPr>
        <p:grpSpPr>
          <a:xfrm rot="2834044">
            <a:off x="6332659" y="-140813"/>
            <a:ext cx="3216205" cy="1900381"/>
            <a:chOff x="1684450" y="1131550"/>
            <a:chExt cx="1477550" cy="873050"/>
          </a:xfrm>
        </p:grpSpPr>
        <p:sp>
          <p:nvSpPr>
            <p:cNvPr id="4662" name="Google Shape;4662;p2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2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2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2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2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2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2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2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2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2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2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2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2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2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2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2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2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2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2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2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2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2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2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2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2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2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2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2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2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2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2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2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2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2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2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2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2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2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2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2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2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2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2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2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2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2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2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2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2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2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2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2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2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2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2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2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2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2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2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2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2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2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2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2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2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2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2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2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2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2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2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2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2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2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2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2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2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2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2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2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2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2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2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2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2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2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2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2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2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2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2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2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2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2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2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2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2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2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2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2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2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2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2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2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2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2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2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2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2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2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2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2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2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"/>
          <p:cNvSpPr txBox="1">
            <a:spLocks noGrp="1"/>
          </p:cNvSpPr>
          <p:nvPr>
            <p:ph type="body" idx="1"/>
          </p:nvPr>
        </p:nvSpPr>
        <p:spPr>
          <a:xfrm>
            <a:off x="720000" y="11499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4"/>
          <p:cNvSpPr txBox="1">
            <a:spLocks noGrp="1"/>
          </p:cNvSpPr>
          <p:nvPr>
            <p:ph type="title"/>
          </p:nvPr>
        </p:nvSpPr>
        <p:spPr>
          <a:xfrm>
            <a:off x="1250400" y="577200"/>
            <a:ext cx="6643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4"/>
          <p:cNvGrpSpPr/>
          <p:nvPr/>
        </p:nvGrpSpPr>
        <p:grpSpPr>
          <a:xfrm>
            <a:off x="7413315" y="2947410"/>
            <a:ext cx="1575550" cy="2105427"/>
            <a:chOff x="7413315" y="2947410"/>
            <a:chExt cx="1575550" cy="2105427"/>
          </a:xfrm>
        </p:grpSpPr>
        <p:sp>
          <p:nvSpPr>
            <p:cNvPr id="468" name="Google Shape;468;p4"/>
            <p:cNvSpPr/>
            <p:nvPr/>
          </p:nvSpPr>
          <p:spPr>
            <a:xfrm>
              <a:off x="8814940" y="4473736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0" y="4835"/>
                  </a:moveTo>
                  <a:lnTo>
                    <a:pt x="1715" y="989"/>
                  </a:lnTo>
                  <a:lnTo>
                    <a:pt x="5358" y="1"/>
                  </a:lnTo>
                  <a:lnTo>
                    <a:pt x="4084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7413315" y="4894749"/>
              <a:ext cx="194795" cy="158088"/>
            </a:xfrm>
            <a:custGeom>
              <a:avLst/>
              <a:gdLst/>
              <a:ahLst/>
              <a:cxnLst/>
              <a:rect l="l" t="t" r="r" b="b"/>
              <a:pathLst>
                <a:path w="6002" h="4871" extrusionOk="0">
                  <a:moveTo>
                    <a:pt x="1" y="1299"/>
                  </a:moveTo>
                  <a:lnTo>
                    <a:pt x="4727" y="4870"/>
                  </a:lnTo>
                  <a:lnTo>
                    <a:pt x="6001" y="3085"/>
                  </a:lnTo>
                  <a:lnTo>
                    <a:pt x="1406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042409" y="4665601"/>
              <a:ext cx="141082" cy="201740"/>
            </a:xfrm>
            <a:custGeom>
              <a:avLst/>
              <a:gdLst/>
              <a:ahLst/>
              <a:cxnLst/>
              <a:rect l="l" t="t" r="r" b="b"/>
              <a:pathLst>
                <a:path w="4347" h="6216" extrusionOk="0">
                  <a:moveTo>
                    <a:pt x="0" y="6216"/>
                  </a:moveTo>
                  <a:lnTo>
                    <a:pt x="1667" y="1"/>
                  </a:lnTo>
                  <a:lnTo>
                    <a:pt x="4346" y="1"/>
                  </a:lnTo>
                  <a:lnTo>
                    <a:pt x="4346" y="6216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391812" y="3753605"/>
              <a:ext cx="326562" cy="209465"/>
            </a:xfrm>
            <a:custGeom>
              <a:avLst/>
              <a:gdLst/>
              <a:ahLst/>
              <a:cxnLst/>
              <a:rect l="l" t="t" r="r" b="b"/>
              <a:pathLst>
                <a:path w="10062" h="6454" extrusionOk="0">
                  <a:moveTo>
                    <a:pt x="0" y="5275"/>
                  </a:moveTo>
                  <a:lnTo>
                    <a:pt x="5489" y="1"/>
                  </a:lnTo>
                  <a:lnTo>
                    <a:pt x="10061" y="1370"/>
                  </a:lnTo>
                  <a:lnTo>
                    <a:pt x="4167" y="6454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578440" y="2947410"/>
              <a:ext cx="271291" cy="157699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4"/>
          <p:cNvGrpSpPr/>
          <p:nvPr/>
        </p:nvGrpSpPr>
        <p:grpSpPr>
          <a:xfrm rot="10800000">
            <a:off x="5885055" y="3357367"/>
            <a:ext cx="3216183" cy="1900368"/>
            <a:chOff x="1684450" y="1131550"/>
            <a:chExt cx="1477550" cy="873050"/>
          </a:xfrm>
        </p:grpSpPr>
        <p:sp>
          <p:nvSpPr>
            <p:cNvPr id="474" name="Google Shape;474;p4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659775" y="13166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832880" y="1230798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673350" y="1208768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023196" y="1239818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2211869" y="125036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2107928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804496" y="16461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2069125" y="18962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2192880" y="1404212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2596861" y="12568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179923" y="1497399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2662375" y="13442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123969" y="1584359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832771" y="16526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981046" y="1301068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685625" y="13910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"/>
          <p:cNvGrpSpPr/>
          <p:nvPr/>
        </p:nvGrpSpPr>
        <p:grpSpPr>
          <a:xfrm rot="-330268">
            <a:off x="-513441" y="52384"/>
            <a:ext cx="3216239" cy="1900401"/>
            <a:chOff x="1684450" y="1131550"/>
            <a:chExt cx="1477550" cy="873050"/>
          </a:xfrm>
        </p:grpSpPr>
        <p:sp>
          <p:nvSpPr>
            <p:cNvPr id="581" name="Google Shape;581;p4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2659775" y="13166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832880" y="1230798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2673350" y="1208768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2023196" y="1239818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2211869" y="125036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2107928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804496" y="16461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2069125" y="18962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2192880" y="1404212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2596861" y="12568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2179923" y="1497399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62375" y="13442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123969" y="1584359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832771" y="16526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981046" y="1301068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685625" y="13910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4"/>
          <p:cNvGrpSpPr/>
          <p:nvPr/>
        </p:nvGrpSpPr>
        <p:grpSpPr>
          <a:xfrm>
            <a:off x="187457" y="66922"/>
            <a:ext cx="1692791" cy="2097848"/>
            <a:chOff x="187457" y="66922"/>
            <a:chExt cx="1692791" cy="2097848"/>
          </a:xfrm>
        </p:grpSpPr>
        <p:sp>
          <p:nvSpPr>
            <p:cNvPr id="688" name="Google Shape;688;p4"/>
            <p:cNvSpPr/>
            <p:nvPr/>
          </p:nvSpPr>
          <p:spPr>
            <a:xfrm>
              <a:off x="1685454" y="219320"/>
              <a:ext cx="194795" cy="158056"/>
            </a:xfrm>
            <a:custGeom>
              <a:avLst/>
              <a:gdLst/>
              <a:ahLst/>
              <a:cxnLst/>
              <a:rect l="l" t="t" r="r" b="b"/>
              <a:pathLst>
                <a:path w="6002" h="4870" extrusionOk="0">
                  <a:moveTo>
                    <a:pt x="1" y="1286"/>
                  </a:moveTo>
                  <a:lnTo>
                    <a:pt x="4740" y="4870"/>
                  </a:lnTo>
                  <a:lnTo>
                    <a:pt x="6002" y="3084"/>
                  </a:lnTo>
                  <a:lnTo>
                    <a:pt x="1406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321885" y="514458"/>
              <a:ext cx="90063" cy="177399"/>
            </a:xfrm>
            <a:custGeom>
              <a:avLst/>
              <a:gdLst/>
              <a:ahLst/>
              <a:cxnLst/>
              <a:rect l="l" t="t" r="r" b="b"/>
              <a:pathLst>
                <a:path w="2775" h="5466" extrusionOk="0">
                  <a:moveTo>
                    <a:pt x="0" y="4370"/>
                  </a:moveTo>
                  <a:lnTo>
                    <a:pt x="0" y="750"/>
                  </a:lnTo>
                  <a:lnTo>
                    <a:pt x="2774" y="0"/>
                  </a:lnTo>
                  <a:lnTo>
                    <a:pt x="2262" y="546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87457" y="1902338"/>
              <a:ext cx="163119" cy="262431"/>
            </a:xfrm>
            <a:custGeom>
              <a:avLst/>
              <a:gdLst/>
              <a:ahLst/>
              <a:cxnLst/>
              <a:rect l="l" t="t" r="r" b="b"/>
              <a:pathLst>
                <a:path w="5026" h="8086" extrusionOk="0">
                  <a:moveTo>
                    <a:pt x="1703" y="8085"/>
                  </a:moveTo>
                  <a:lnTo>
                    <a:pt x="1" y="2156"/>
                  </a:lnTo>
                  <a:lnTo>
                    <a:pt x="3335" y="1"/>
                  </a:lnTo>
                  <a:lnTo>
                    <a:pt x="5025" y="808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100970" y="66922"/>
              <a:ext cx="163086" cy="262399"/>
            </a:xfrm>
            <a:custGeom>
              <a:avLst/>
              <a:gdLst/>
              <a:ahLst/>
              <a:cxnLst/>
              <a:rect l="l" t="t" r="r" b="b"/>
              <a:pathLst>
                <a:path w="5025" h="8085" extrusionOk="0">
                  <a:moveTo>
                    <a:pt x="1703" y="8084"/>
                  </a:moveTo>
                  <a:lnTo>
                    <a:pt x="0" y="2155"/>
                  </a:lnTo>
                  <a:lnTo>
                    <a:pt x="3334" y="0"/>
                  </a:lnTo>
                  <a:lnTo>
                    <a:pt x="5025" y="808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306407" y="1146709"/>
              <a:ext cx="161561" cy="198657"/>
            </a:xfrm>
            <a:custGeom>
              <a:avLst/>
              <a:gdLst/>
              <a:ahLst/>
              <a:cxnLst/>
              <a:rect l="l" t="t" r="r" b="b"/>
              <a:pathLst>
                <a:path w="4978" h="6121" extrusionOk="0">
                  <a:moveTo>
                    <a:pt x="1394" y="6120"/>
                  </a:moveTo>
                  <a:lnTo>
                    <a:pt x="1" y="1608"/>
                  </a:lnTo>
                  <a:lnTo>
                    <a:pt x="3965" y="0"/>
                  </a:lnTo>
                  <a:lnTo>
                    <a:pt x="4977" y="4763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"/>
          <p:cNvSpPr txBox="1">
            <a:spLocks noGrp="1"/>
          </p:cNvSpPr>
          <p:nvPr>
            <p:ph type="subTitle" idx="1"/>
          </p:nvPr>
        </p:nvSpPr>
        <p:spPr>
          <a:xfrm>
            <a:off x="1290750" y="246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95" name="Google Shape;695;p5"/>
          <p:cNvSpPr txBox="1">
            <a:spLocks noGrp="1"/>
          </p:cNvSpPr>
          <p:nvPr>
            <p:ph type="subTitle" idx="2"/>
          </p:nvPr>
        </p:nvSpPr>
        <p:spPr>
          <a:xfrm>
            <a:off x="4945625" y="246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None/>
              <a:defRPr sz="25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96" name="Google Shape;696;p5"/>
          <p:cNvSpPr txBox="1">
            <a:spLocks noGrp="1"/>
          </p:cNvSpPr>
          <p:nvPr>
            <p:ph type="subTitle" idx="3"/>
          </p:nvPr>
        </p:nvSpPr>
        <p:spPr>
          <a:xfrm>
            <a:off x="1241075" y="3083325"/>
            <a:ext cx="30069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5"/>
          <p:cNvSpPr txBox="1">
            <a:spLocks noGrp="1"/>
          </p:cNvSpPr>
          <p:nvPr>
            <p:ph type="subTitle" idx="4"/>
          </p:nvPr>
        </p:nvSpPr>
        <p:spPr>
          <a:xfrm>
            <a:off x="4895975" y="3083325"/>
            <a:ext cx="30069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5"/>
          <p:cNvSpPr txBox="1">
            <a:spLocks noGrp="1"/>
          </p:cNvSpPr>
          <p:nvPr>
            <p:ph type="title"/>
          </p:nvPr>
        </p:nvSpPr>
        <p:spPr>
          <a:xfrm>
            <a:off x="1694225" y="575150"/>
            <a:ext cx="5517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5"/>
          <p:cNvGrpSpPr/>
          <p:nvPr/>
        </p:nvGrpSpPr>
        <p:grpSpPr>
          <a:xfrm rot="2834044">
            <a:off x="6332659" y="-140813"/>
            <a:ext cx="3216205" cy="1900381"/>
            <a:chOff x="1684450" y="1131550"/>
            <a:chExt cx="1477550" cy="873050"/>
          </a:xfrm>
        </p:grpSpPr>
        <p:sp>
          <p:nvSpPr>
            <p:cNvPr id="700" name="Google Shape;700;p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5"/>
          <p:cNvSpPr/>
          <p:nvPr/>
        </p:nvSpPr>
        <p:spPr>
          <a:xfrm>
            <a:off x="1289458" y="211980"/>
            <a:ext cx="173926" cy="173147"/>
          </a:xfrm>
          <a:custGeom>
            <a:avLst/>
            <a:gdLst/>
            <a:ahLst/>
            <a:cxnLst/>
            <a:rect l="l" t="t" r="r" b="b"/>
            <a:pathLst>
              <a:path w="5359" h="5335" extrusionOk="0">
                <a:moveTo>
                  <a:pt x="1" y="4835"/>
                </a:moveTo>
                <a:lnTo>
                  <a:pt x="1715" y="989"/>
                </a:lnTo>
                <a:lnTo>
                  <a:pt x="5359" y="1"/>
                </a:lnTo>
                <a:lnTo>
                  <a:pt x="4085" y="5335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"/>
          <p:cNvSpPr/>
          <p:nvPr/>
        </p:nvSpPr>
        <p:spPr>
          <a:xfrm>
            <a:off x="310916" y="1389401"/>
            <a:ext cx="163508" cy="262399"/>
          </a:xfrm>
          <a:custGeom>
            <a:avLst/>
            <a:gdLst/>
            <a:ahLst/>
            <a:cxnLst/>
            <a:rect l="l" t="t" r="r" b="b"/>
            <a:pathLst>
              <a:path w="5038" h="8085" extrusionOk="0">
                <a:moveTo>
                  <a:pt x="1715" y="8085"/>
                </a:moveTo>
                <a:lnTo>
                  <a:pt x="1" y="2155"/>
                </a:lnTo>
                <a:lnTo>
                  <a:pt x="3335" y="0"/>
                </a:lnTo>
                <a:lnTo>
                  <a:pt x="5037" y="8085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"/>
          <p:cNvSpPr/>
          <p:nvPr/>
        </p:nvSpPr>
        <p:spPr>
          <a:xfrm>
            <a:off x="122340" y="868460"/>
            <a:ext cx="271291" cy="157699"/>
          </a:xfrm>
          <a:custGeom>
            <a:avLst/>
            <a:gdLst/>
            <a:ahLst/>
            <a:cxnLst/>
            <a:rect l="l" t="t" r="r" b="b"/>
            <a:pathLst>
              <a:path w="8359" h="4859" extrusionOk="0">
                <a:moveTo>
                  <a:pt x="1" y="1596"/>
                </a:moveTo>
                <a:lnTo>
                  <a:pt x="7097" y="4858"/>
                </a:lnTo>
                <a:lnTo>
                  <a:pt x="8359" y="3072"/>
                </a:lnTo>
                <a:lnTo>
                  <a:pt x="3763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5"/>
          <p:cNvGrpSpPr/>
          <p:nvPr/>
        </p:nvGrpSpPr>
        <p:grpSpPr>
          <a:xfrm>
            <a:off x="6259771" y="106393"/>
            <a:ext cx="2775379" cy="2107072"/>
            <a:chOff x="6259771" y="106393"/>
            <a:chExt cx="2775379" cy="2107072"/>
          </a:xfrm>
        </p:grpSpPr>
        <p:sp>
          <p:nvSpPr>
            <p:cNvPr id="818" name="Google Shape;818;p5"/>
            <p:cNvSpPr/>
            <p:nvPr/>
          </p:nvSpPr>
          <p:spPr>
            <a:xfrm>
              <a:off x="8760788" y="240766"/>
              <a:ext cx="236143" cy="177010"/>
            </a:xfrm>
            <a:custGeom>
              <a:avLst/>
              <a:gdLst/>
              <a:ahLst/>
              <a:cxnLst/>
              <a:rect l="l" t="t" r="r" b="b"/>
              <a:pathLst>
                <a:path w="7276" h="5454" extrusionOk="0">
                  <a:moveTo>
                    <a:pt x="0" y="2156"/>
                  </a:moveTo>
                  <a:lnTo>
                    <a:pt x="4334" y="5454"/>
                  </a:lnTo>
                  <a:lnTo>
                    <a:pt x="7275" y="3644"/>
                  </a:lnTo>
                  <a:lnTo>
                    <a:pt x="1179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8183498" y="208505"/>
              <a:ext cx="208296" cy="180125"/>
            </a:xfrm>
            <a:custGeom>
              <a:avLst/>
              <a:gdLst/>
              <a:ahLst/>
              <a:cxnLst/>
              <a:rect l="l" t="t" r="r" b="b"/>
              <a:pathLst>
                <a:path w="6418" h="5550" extrusionOk="0">
                  <a:moveTo>
                    <a:pt x="1" y="5109"/>
                  </a:moveTo>
                  <a:lnTo>
                    <a:pt x="2620" y="1"/>
                  </a:lnTo>
                  <a:lnTo>
                    <a:pt x="6418" y="632"/>
                  </a:lnTo>
                  <a:lnTo>
                    <a:pt x="3215" y="5549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8430770" y="2040317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1" y="4835"/>
                  </a:moveTo>
                  <a:lnTo>
                    <a:pt x="1715" y="989"/>
                  </a:lnTo>
                  <a:lnTo>
                    <a:pt x="5359" y="1"/>
                  </a:lnTo>
                  <a:lnTo>
                    <a:pt x="4085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6994916" y="240778"/>
              <a:ext cx="194405" cy="115572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1" y="822"/>
                  </a:moveTo>
                  <a:lnTo>
                    <a:pt x="2644" y="3560"/>
                  </a:lnTo>
                  <a:lnTo>
                    <a:pt x="5990" y="3060"/>
                  </a:lnTo>
                  <a:lnTo>
                    <a:pt x="3001" y="0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6259771" y="106393"/>
              <a:ext cx="202130" cy="103986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7" y="1477"/>
                  </a:moveTo>
                  <a:lnTo>
                    <a:pt x="488" y="1"/>
                  </a:lnTo>
                  <a:lnTo>
                    <a:pt x="0" y="2132"/>
                  </a:lnTo>
                  <a:lnTo>
                    <a:pt x="5429" y="320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8391791" y="1163326"/>
              <a:ext cx="163508" cy="262399"/>
            </a:xfrm>
            <a:custGeom>
              <a:avLst/>
              <a:gdLst/>
              <a:ahLst/>
              <a:cxnLst/>
              <a:rect l="l" t="t" r="r" b="b"/>
              <a:pathLst>
                <a:path w="5038" h="8085" extrusionOk="0">
                  <a:moveTo>
                    <a:pt x="1715" y="8085"/>
                  </a:moveTo>
                  <a:lnTo>
                    <a:pt x="1" y="2155"/>
                  </a:lnTo>
                  <a:lnTo>
                    <a:pt x="3335" y="0"/>
                  </a:lnTo>
                  <a:lnTo>
                    <a:pt x="5037" y="808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 rot="1509573">
              <a:off x="8743215" y="1760210"/>
              <a:ext cx="271283" cy="157694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5"/>
            <p:cNvGrpSpPr/>
            <p:nvPr/>
          </p:nvGrpSpPr>
          <p:grpSpPr>
            <a:xfrm>
              <a:off x="7918277" y="1430061"/>
              <a:ext cx="181179" cy="181095"/>
              <a:chOff x="5184750" y="2106425"/>
              <a:chExt cx="107800" cy="107750"/>
            </a:xfrm>
          </p:grpSpPr>
          <p:sp>
            <p:nvSpPr>
              <p:cNvPr id="826" name="Google Shape;826;p5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5"/>
            <p:cNvGrpSpPr/>
            <p:nvPr/>
          </p:nvGrpSpPr>
          <p:grpSpPr>
            <a:xfrm>
              <a:off x="6461899" y="417774"/>
              <a:ext cx="120596" cy="120551"/>
              <a:chOff x="5184750" y="2106425"/>
              <a:chExt cx="107800" cy="107750"/>
            </a:xfrm>
          </p:grpSpPr>
          <p:sp>
            <p:nvSpPr>
              <p:cNvPr id="830" name="Google Shape;830;p5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"/>
          <p:cNvSpPr txBox="1">
            <a:spLocks noGrp="1"/>
          </p:cNvSpPr>
          <p:nvPr>
            <p:ph type="body" idx="1"/>
          </p:nvPr>
        </p:nvSpPr>
        <p:spPr>
          <a:xfrm>
            <a:off x="713225" y="1741200"/>
            <a:ext cx="3712500" cy="24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0" name="Google Shape;1060;p7"/>
          <p:cNvSpPr txBox="1">
            <a:spLocks noGrp="1"/>
          </p:cNvSpPr>
          <p:nvPr>
            <p:ph type="title"/>
          </p:nvPr>
        </p:nvSpPr>
        <p:spPr>
          <a:xfrm>
            <a:off x="1275250" y="575150"/>
            <a:ext cx="6625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61" name="Google Shape;1061;p7"/>
          <p:cNvGrpSpPr/>
          <p:nvPr/>
        </p:nvGrpSpPr>
        <p:grpSpPr>
          <a:xfrm>
            <a:off x="7413315" y="2947410"/>
            <a:ext cx="1575550" cy="2105427"/>
            <a:chOff x="7413315" y="2947410"/>
            <a:chExt cx="1575550" cy="2105427"/>
          </a:xfrm>
        </p:grpSpPr>
        <p:sp>
          <p:nvSpPr>
            <p:cNvPr id="1062" name="Google Shape;1062;p7"/>
            <p:cNvSpPr/>
            <p:nvPr/>
          </p:nvSpPr>
          <p:spPr>
            <a:xfrm>
              <a:off x="8814940" y="4473736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0" y="4835"/>
                  </a:moveTo>
                  <a:lnTo>
                    <a:pt x="1715" y="989"/>
                  </a:lnTo>
                  <a:lnTo>
                    <a:pt x="5358" y="1"/>
                  </a:lnTo>
                  <a:lnTo>
                    <a:pt x="4084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7413315" y="4894749"/>
              <a:ext cx="194795" cy="158088"/>
            </a:xfrm>
            <a:custGeom>
              <a:avLst/>
              <a:gdLst/>
              <a:ahLst/>
              <a:cxnLst/>
              <a:rect l="l" t="t" r="r" b="b"/>
              <a:pathLst>
                <a:path w="6002" h="4871" extrusionOk="0">
                  <a:moveTo>
                    <a:pt x="1" y="1299"/>
                  </a:moveTo>
                  <a:lnTo>
                    <a:pt x="4727" y="4870"/>
                  </a:lnTo>
                  <a:lnTo>
                    <a:pt x="6001" y="3085"/>
                  </a:lnTo>
                  <a:lnTo>
                    <a:pt x="1406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8042409" y="4665601"/>
              <a:ext cx="141082" cy="201740"/>
            </a:xfrm>
            <a:custGeom>
              <a:avLst/>
              <a:gdLst/>
              <a:ahLst/>
              <a:cxnLst/>
              <a:rect l="l" t="t" r="r" b="b"/>
              <a:pathLst>
                <a:path w="4347" h="6216" extrusionOk="0">
                  <a:moveTo>
                    <a:pt x="0" y="6216"/>
                  </a:moveTo>
                  <a:lnTo>
                    <a:pt x="1667" y="1"/>
                  </a:lnTo>
                  <a:lnTo>
                    <a:pt x="4346" y="1"/>
                  </a:lnTo>
                  <a:lnTo>
                    <a:pt x="4346" y="6216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8391812" y="3753605"/>
              <a:ext cx="326562" cy="209465"/>
            </a:xfrm>
            <a:custGeom>
              <a:avLst/>
              <a:gdLst/>
              <a:ahLst/>
              <a:cxnLst/>
              <a:rect l="l" t="t" r="r" b="b"/>
              <a:pathLst>
                <a:path w="10062" h="6454" extrusionOk="0">
                  <a:moveTo>
                    <a:pt x="0" y="5275"/>
                  </a:moveTo>
                  <a:lnTo>
                    <a:pt x="5489" y="1"/>
                  </a:lnTo>
                  <a:lnTo>
                    <a:pt x="10061" y="1370"/>
                  </a:lnTo>
                  <a:lnTo>
                    <a:pt x="4167" y="6454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8578440" y="2947410"/>
              <a:ext cx="271291" cy="157699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7"/>
          <p:cNvGrpSpPr/>
          <p:nvPr/>
        </p:nvGrpSpPr>
        <p:grpSpPr>
          <a:xfrm>
            <a:off x="187457" y="66922"/>
            <a:ext cx="1692791" cy="2097848"/>
            <a:chOff x="187457" y="66922"/>
            <a:chExt cx="1692791" cy="2097848"/>
          </a:xfrm>
        </p:grpSpPr>
        <p:sp>
          <p:nvSpPr>
            <p:cNvPr id="1068" name="Google Shape;1068;p7"/>
            <p:cNvSpPr/>
            <p:nvPr/>
          </p:nvSpPr>
          <p:spPr>
            <a:xfrm>
              <a:off x="1685454" y="219320"/>
              <a:ext cx="194795" cy="158056"/>
            </a:xfrm>
            <a:custGeom>
              <a:avLst/>
              <a:gdLst/>
              <a:ahLst/>
              <a:cxnLst/>
              <a:rect l="l" t="t" r="r" b="b"/>
              <a:pathLst>
                <a:path w="6002" h="4870" extrusionOk="0">
                  <a:moveTo>
                    <a:pt x="1" y="1286"/>
                  </a:moveTo>
                  <a:lnTo>
                    <a:pt x="4740" y="4870"/>
                  </a:lnTo>
                  <a:lnTo>
                    <a:pt x="6002" y="3084"/>
                  </a:lnTo>
                  <a:lnTo>
                    <a:pt x="1406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1321885" y="514458"/>
              <a:ext cx="90063" cy="177399"/>
            </a:xfrm>
            <a:custGeom>
              <a:avLst/>
              <a:gdLst/>
              <a:ahLst/>
              <a:cxnLst/>
              <a:rect l="l" t="t" r="r" b="b"/>
              <a:pathLst>
                <a:path w="2775" h="5466" extrusionOk="0">
                  <a:moveTo>
                    <a:pt x="0" y="4370"/>
                  </a:moveTo>
                  <a:lnTo>
                    <a:pt x="0" y="750"/>
                  </a:lnTo>
                  <a:lnTo>
                    <a:pt x="2774" y="0"/>
                  </a:lnTo>
                  <a:lnTo>
                    <a:pt x="2262" y="546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187457" y="1902338"/>
              <a:ext cx="163119" cy="262431"/>
            </a:xfrm>
            <a:custGeom>
              <a:avLst/>
              <a:gdLst/>
              <a:ahLst/>
              <a:cxnLst/>
              <a:rect l="l" t="t" r="r" b="b"/>
              <a:pathLst>
                <a:path w="5026" h="8086" extrusionOk="0">
                  <a:moveTo>
                    <a:pt x="1703" y="8085"/>
                  </a:moveTo>
                  <a:lnTo>
                    <a:pt x="1" y="2156"/>
                  </a:lnTo>
                  <a:lnTo>
                    <a:pt x="3335" y="1"/>
                  </a:lnTo>
                  <a:lnTo>
                    <a:pt x="5025" y="808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100970" y="66922"/>
              <a:ext cx="163086" cy="262399"/>
            </a:xfrm>
            <a:custGeom>
              <a:avLst/>
              <a:gdLst/>
              <a:ahLst/>
              <a:cxnLst/>
              <a:rect l="l" t="t" r="r" b="b"/>
              <a:pathLst>
                <a:path w="5025" h="8085" extrusionOk="0">
                  <a:moveTo>
                    <a:pt x="1703" y="8084"/>
                  </a:moveTo>
                  <a:lnTo>
                    <a:pt x="0" y="2155"/>
                  </a:lnTo>
                  <a:lnTo>
                    <a:pt x="3334" y="0"/>
                  </a:lnTo>
                  <a:lnTo>
                    <a:pt x="5025" y="808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306407" y="1146709"/>
              <a:ext cx="161561" cy="198657"/>
            </a:xfrm>
            <a:custGeom>
              <a:avLst/>
              <a:gdLst/>
              <a:ahLst/>
              <a:cxnLst/>
              <a:rect l="l" t="t" r="r" b="b"/>
              <a:pathLst>
                <a:path w="4978" h="6121" extrusionOk="0">
                  <a:moveTo>
                    <a:pt x="1394" y="6120"/>
                  </a:moveTo>
                  <a:lnTo>
                    <a:pt x="1" y="1608"/>
                  </a:lnTo>
                  <a:lnTo>
                    <a:pt x="3965" y="0"/>
                  </a:lnTo>
                  <a:lnTo>
                    <a:pt x="4977" y="4763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7"/>
          <p:cNvGrpSpPr/>
          <p:nvPr/>
        </p:nvGrpSpPr>
        <p:grpSpPr>
          <a:xfrm rot="-330268">
            <a:off x="-513441" y="52384"/>
            <a:ext cx="3216239" cy="1900401"/>
            <a:chOff x="1684450" y="1131550"/>
            <a:chExt cx="1477550" cy="873050"/>
          </a:xfrm>
        </p:grpSpPr>
        <p:sp>
          <p:nvSpPr>
            <p:cNvPr id="1074" name="Google Shape;1074;p7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2659775" y="13166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1832880" y="1230798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2673350" y="1208768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2023196" y="1239818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2211869" y="125036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2107928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804496" y="16461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2069125" y="18962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2192880" y="1404212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2596861" y="12568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2179923" y="1497399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2662375" y="13442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2123969" y="1584359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832771" y="16526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81046" y="1301068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685625" y="13910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7"/>
          <p:cNvGrpSpPr/>
          <p:nvPr/>
        </p:nvGrpSpPr>
        <p:grpSpPr>
          <a:xfrm rot="10800000">
            <a:off x="5885055" y="3357367"/>
            <a:ext cx="3216183" cy="1900368"/>
            <a:chOff x="1684450" y="1131550"/>
            <a:chExt cx="1477550" cy="873050"/>
          </a:xfrm>
        </p:grpSpPr>
        <p:sp>
          <p:nvSpPr>
            <p:cNvPr id="1181" name="Google Shape;1181;p7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2659775" y="13166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1832880" y="1230798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2673350" y="1208768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2023196" y="1239818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2211869" y="125036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2107928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04496" y="16461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2069125" y="18962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2192880" y="1404212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2596861" y="12568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2179923" y="1497399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2662375" y="13442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2123969" y="1584359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1832771" y="165260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1981046" y="1301068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2685625" y="13910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8"/>
          <p:cNvSpPr/>
          <p:nvPr/>
        </p:nvSpPr>
        <p:spPr>
          <a:xfrm>
            <a:off x="1096900" y="682775"/>
            <a:ext cx="7029600" cy="53940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448722" y="3681515"/>
            <a:ext cx="236532" cy="177399"/>
          </a:xfrm>
          <a:custGeom>
            <a:avLst/>
            <a:gdLst/>
            <a:ahLst/>
            <a:cxnLst/>
            <a:rect l="l" t="t" r="r" b="b"/>
            <a:pathLst>
              <a:path w="7288" h="5466" extrusionOk="0">
                <a:moveTo>
                  <a:pt x="1" y="2155"/>
                </a:moveTo>
                <a:lnTo>
                  <a:pt x="4335" y="5465"/>
                </a:lnTo>
                <a:lnTo>
                  <a:pt x="7287" y="3643"/>
                </a:lnTo>
                <a:lnTo>
                  <a:pt x="1180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2325479" y="130295"/>
            <a:ext cx="194795" cy="158056"/>
          </a:xfrm>
          <a:custGeom>
            <a:avLst/>
            <a:gdLst/>
            <a:ahLst/>
            <a:cxnLst/>
            <a:rect l="l" t="t" r="r" b="b"/>
            <a:pathLst>
              <a:path w="6002" h="4870" extrusionOk="0">
                <a:moveTo>
                  <a:pt x="1" y="1286"/>
                </a:moveTo>
                <a:lnTo>
                  <a:pt x="4740" y="4870"/>
                </a:lnTo>
                <a:lnTo>
                  <a:pt x="6002" y="3084"/>
                </a:lnTo>
                <a:lnTo>
                  <a:pt x="1406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2156180" y="4547928"/>
            <a:ext cx="169285" cy="187071"/>
          </a:xfrm>
          <a:custGeom>
            <a:avLst/>
            <a:gdLst/>
            <a:ahLst/>
            <a:cxnLst/>
            <a:rect l="l" t="t" r="r" b="b"/>
            <a:pathLst>
              <a:path w="5216" h="5764" extrusionOk="0">
                <a:moveTo>
                  <a:pt x="1120" y="5764"/>
                </a:moveTo>
                <a:lnTo>
                  <a:pt x="5216" y="1465"/>
                </a:lnTo>
                <a:lnTo>
                  <a:pt x="3585" y="1"/>
                </a:lnTo>
                <a:lnTo>
                  <a:pt x="1" y="4228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2937175" y="590650"/>
            <a:ext cx="74981" cy="177399"/>
          </a:xfrm>
          <a:custGeom>
            <a:avLst/>
            <a:gdLst/>
            <a:ahLst/>
            <a:cxnLst/>
            <a:rect l="l" t="t" r="r" b="b"/>
            <a:pathLst>
              <a:path w="2775" h="5466" extrusionOk="0">
                <a:moveTo>
                  <a:pt x="0" y="4370"/>
                </a:moveTo>
                <a:lnTo>
                  <a:pt x="0" y="750"/>
                </a:lnTo>
                <a:lnTo>
                  <a:pt x="2774" y="0"/>
                </a:lnTo>
                <a:lnTo>
                  <a:pt x="2262" y="5465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4219501" y="719312"/>
            <a:ext cx="146891" cy="96262"/>
          </a:xfrm>
          <a:custGeom>
            <a:avLst/>
            <a:gdLst/>
            <a:ahLst/>
            <a:cxnLst/>
            <a:rect l="l" t="t" r="r" b="b"/>
            <a:pathLst>
              <a:path w="4526" h="2966" extrusionOk="0">
                <a:moveTo>
                  <a:pt x="1" y="1084"/>
                </a:moveTo>
                <a:lnTo>
                  <a:pt x="2608" y="2965"/>
                </a:lnTo>
                <a:lnTo>
                  <a:pt x="4525" y="1977"/>
                </a:lnTo>
                <a:lnTo>
                  <a:pt x="2608" y="1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3517312" y="4718360"/>
            <a:ext cx="146502" cy="96229"/>
          </a:xfrm>
          <a:custGeom>
            <a:avLst/>
            <a:gdLst/>
            <a:ahLst/>
            <a:cxnLst/>
            <a:rect l="l" t="t" r="r" b="b"/>
            <a:pathLst>
              <a:path w="4514" h="2965" extrusionOk="0">
                <a:moveTo>
                  <a:pt x="1" y="1084"/>
                </a:moveTo>
                <a:lnTo>
                  <a:pt x="2596" y="2965"/>
                </a:lnTo>
                <a:lnTo>
                  <a:pt x="4513" y="1977"/>
                </a:lnTo>
                <a:lnTo>
                  <a:pt x="2596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251915" y="4731104"/>
            <a:ext cx="141082" cy="202130"/>
          </a:xfrm>
          <a:custGeom>
            <a:avLst/>
            <a:gdLst/>
            <a:ahLst/>
            <a:cxnLst/>
            <a:rect l="l" t="t" r="r" b="b"/>
            <a:pathLst>
              <a:path w="4347" h="6228" extrusionOk="0">
                <a:moveTo>
                  <a:pt x="1" y="6227"/>
                </a:moveTo>
                <a:lnTo>
                  <a:pt x="1668" y="1"/>
                </a:lnTo>
                <a:lnTo>
                  <a:pt x="4347" y="1"/>
                </a:lnTo>
                <a:lnTo>
                  <a:pt x="4347" y="6227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1730482" y="70588"/>
            <a:ext cx="163119" cy="262431"/>
          </a:xfrm>
          <a:custGeom>
            <a:avLst/>
            <a:gdLst/>
            <a:ahLst/>
            <a:cxnLst/>
            <a:rect l="l" t="t" r="r" b="b"/>
            <a:pathLst>
              <a:path w="5026" h="8086" extrusionOk="0">
                <a:moveTo>
                  <a:pt x="1703" y="8085"/>
                </a:moveTo>
                <a:lnTo>
                  <a:pt x="1" y="2156"/>
                </a:lnTo>
                <a:lnTo>
                  <a:pt x="3335" y="1"/>
                </a:lnTo>
                <a:lnTo>
                  <a:pt x="5025" y="8085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467970" y="408297"/>
            <a:ext cx="163086" cy="262399"/>
          </a:xfrm>
          <a:custGeom>
            <a:avLst/>
            <a:gdLst/>
            <a:ahLst/>
            <a:cxnLst/>
            <a:rect l="l" t="t" r="r" b="b"/>
            <a:pathLst>
              <a:path w="5025" h="8085" extrusionOk="0">
                <a:moveTo>
                  <a:pt x="1703" y="8084"/>
                </a:moveTo>
                <a:lnTo>
                  <a:pt x="0" y="2155"/>
                </a:lnTo>
                <a:lnTo>
                  <a:pt x="3334" y="0"/>
                </a:lnTo>
                <a:lnTo>
                  <a:pt x="5025" y="8084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106787" y="664460"/>
            <a:ext cx="114793" cy="102817"/>
          </a:xfrm>
          <a:custGeom>
            <a:avLst/>
            <a:gdLst/>
            <a:ahLst/>
            <a:cxnLst/>
            <a:rect l="l" t="t" r="r" b="b"/>
            <a:pathLst>
              <a:path w="3537" h="3168" extrusionOk="0">
                <a:moveTo>
                  <a:pt x="822" y="3167"/>
                </a:moveTo>
                <a:lnTo>
                  <a:pt x="0" y="417"/>
                </a:lnTo>
                <a:lnTo>
                  <a:pt x="3393" y="0"/>
                </a:lnTo>
                <a:lnTo>
                  <a:pt x="3536" y="2727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241682" y="2316309"/>
            <a:ext cx="161561" cy="198657"/>
          </a:xfrm>
          <a:custGeom>
            <a:avLst/>
            <a:gdLst/>
            <a:ahLst/>
            <a:cxnLst/>
            <a:rect l="l" t="t" r="r" b="b"/>
            <a:pathLst>
              <a:path w="4978" h="6121" extrusionOk="0">
                <a:moveTo>
                  <a:pt x="1394" y="6120"/>
                </a:moveTo>
                <a:lnTo>
                  <a:pt x="1" y="1608"/>
                </a:lnTo>
                <a:lnTo>
                  <a:pt x="3965" y="0"/>
                </a:lnTo>
                <a:lnTo>
                  <a:pt x="4977" y="4763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8"/>
          <p:cNvGrpSpPr/>
          <p:nvPr/>
        </p:nvGrpSpPr>
        <p:grpSpPr>
          <a:xfrm>
            <a:off x="2892877" y="4757636"/>
            <a:ext cx="181179" cy="181095"/>
            <a:chOff x="5184750" y="2106425"/>
            <a:chExt cx="107800" cy="107750"/>
          </a:xfrm>
        </p:grpSpPr>
        <p:sp>
          <p:nvSpPr>
            <p:cNvPr id="1302" name="Google Shape;1302;p8"/>
            <p:cNvSpPr/>
            <p:nvPr/>
          </p:nvSpPr>
          <p:spPr>
            <a:xfrm>
              <a:off x="5184800" y="21064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4310" y="2155"/>
                  </a:moveTo>
                  <a:cubicBezTo>
                    <a:pt x="4310" y="3345"/>
                    <a:pt x="3345" y="4310"/>
                    <a:pt x="2155" y="4310"/>
                  </a:cubicBezTo>
                  <a:cubicBezTo>
                    <a:pt x="965" y="4310"/>
                    <a:pt x="1" y="3345"/>
                    <a:pt x="1" y="2155"/>
                  </a:cubicBezTo>
                  <a:cubicBezTo>
                    <a:pt x="1" y="965"/>
                    <a:pt x="965" y="1"/>
                    <a:pt x="2155" y="1"/>
                  </a:cubicBezTo>
                  <a:cubicBezTo>
                    <a:pt x="3345" y="1"/>
                    <a:pt x="4310" y="965"/>
                    <a:pt x="4310" y="215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5244125" y="2120425"/>
              <a:ext cx="43400" cy="55125"/>
            </a:xfrm>
            <a:custGeom>
              <a:avLst/>
              <a:gdLst/>
              <a:ahLst/>
              <a:cxnLst/>
              <a:rect l="l" t="t" r="r" b="b"/>
              <a:pathLst>
                <a:path w="1736" h="2205" extrusionOk="0">
                  <a:moveTo>
                    <a:pt x="1462" y="786"/>
                  </a:moveTo>
                  <a:cubicBezTo>
                    <a:pt x="1735" y="1298"/>
                    <a:pt x="1691" y="1855"/>
                    <a:pt x="1363" y="2030"/>
                  </a:cubicBezTo>
                  <a:cubicBezTo>
                    <a:pt x="1034" y="2205"/>
                    <a:pt x="546" y="1932"/>
                    <a:pt x="274" y="1420"/>
                  </a:cubicBezTo>
                  <a:cubicBezTo>
                    <a:pt x="0" y="907"/>
                    <a:pt x="44" y="351"/>
                    <a:pt x="373" y="175"/>
                  </a:cubicBezTo>
                  <a:cubicBezTo>
                    <a:pt x="702" y="0"/>
                    <a:pt x="1189" y="274"/>
                    <a:pt x="1462" y="78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5184750" y="2139675"/>
              <a:ext cx="57175" cy="72650"/>
            </a:xfrm>
            <a:custGeom>
              <a:avLst/>
              <a:gdLst/>
              <a:ahLst/>
              <a:cxnLst/>
              <a:rect l="l" t="t" r="r" b="b"/>
              <a:pathLst>
                <a:path w="2287" h="2906" extrusionOk="0">
                  <a:moveTo>
                    <a:pt x="1927" y="1035"/>
                  </a:moveTo>
                  <a:cubicBezTo>
                    <a:pt x="2287" y="1710"/>
                    <a:pt x="2227" y="2444"/>
                    <a:pt x="1795" y="2674"/>
                  </a:cubicBezTo>
                  <a:cubicBezTo>
                    <a:pt x="1362" y="2906"/>
                    <a:pt x="721" y="2546"/>
                    <a:pt x="361" y="1870"/>
                  </a:cubicBezTo>
                  <a:cubicBezTo>
                    <a:pt x="1" y="1195"/>
                    <a:pt x="59" y="461"/>
                    <a:pt x="491" y="231"/>
                  </a:cubicBezTo>
                  <a:cubicBezTo>
                    <a:pt x="924" y="0"/>
                    <a:pt x="1567" y="360"/>
                    <a:pt x="1927" y="103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912652" y="118786"/>
            <a:ext cx="181179" cy="181095"/>
            <a:chOff x="5184750" y="2106425"/>
            <a:chExt cx="107800" cy="107750"/>
          </a:xfrm>
        </p:grpSpPr>
        <p:sp>
          <p:nvSpPr>
            <p:cNvPr id="1306" name="Google Shape;1306;p8"/>
            <p:cNvSpPr/>
            <p:nvPr/>
          </p:nvSpPr>
          <p:spPr>
            <a:xfrm>
              <a:off x="5184800" y="21064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4310" y="2155"/>
                  </a:moveTo>
                  <a:cubicBezTo>
                    <a:pt x="4310" y="3345"/>
                    <a:pt x="3345" y="4310"/>
                    <a:pt x="2155" y="4310"/>
                  </a:cubicBezTo>
                  <a:cubicBezTo>
                    <a:pt x="965" y="4310"/>
                    <a:pt x="1" y="3345"/>
                    <a:pt x="1" y="2155"/>
                  </a:cubicBezTo>
                  <a:cubicBezTo>
                    <a:pt x="1" y="965"/>
                    <a:pt x="965" y="1"/>
                    <a:pt x="2155" y="1"/>
                  </a:cubicBezTo>
                  <a:cubicBezTo>
                    <a:pt x="3345" y="1"/>
                    <a:pt x="4310" y="965"/>
                    <a:pt x="4310" y="215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5244125" y="2120425"/>
              <a:ext cx="43400" cy="55125"/>
            </a:xfrm>
            <a:custGeom>
              <a:avLst/>
              <a:gdLst/>
              <a:ahLst/>
              <a:cxnLst/>
              <a:rect l="l" t="t" r="r" b="b"/>
              <a:pathLst>
                <a:path w="1736" h="2205" extrusionOk="0">
                  <a:moveTo>
                    <a:pt x="1462" y="786"/>
                  </a:moveTo>
                  <a:cubicBezTo>
                    <a:pt x="1735" y="1298"/>
                    <a:pt x="1691" y="1855"/>
                    <a:pt x="1363" y="2030"/>
                  </a:cubicBezTo>
                  <a:cubicBezTo>
                    <a:pt x="1034" y="2205"/>
                    <a:pt x="546" y="1932"/>
                    <a:pt x="274" y="1420"/>
                  </a:cubicBezTo>
                  <a:cubicBezTo>
                    <a:pt x="0" y="907"/>
                    <a:pt x="44" y="351"/>
                    <a:pt x="373" y="175"/>
                  </a:cubicBezTo>
                  <a:cubicBezTo>
                    <a:pt x="702" y="0"/>
                    <a:pt x="1189" y="274"/>
                    <a:pt x="1462" y="78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5184750" y="2139675"/>
              <a:ext cx="57175" cy="72650"/>
            </a:xfrm>
            <a:custGeom>
              <a:avLst/>
              <a:gdLst/>
              <a:ahLst/>
              <a:cxnLst/>
              <a:rect l="l" t="t" r="r" b="b"/>
              <a:pathLst>
                <a:path w="2287" h="2906" extrusionOk="0">
                  <a:moveTo>
                    <a:pt x="1927" y="1035"/>
                  </a:moveTo>
                  <a:cubicBezTo>
                    <a:pt x="2287" y="1710"/>
                    <a:pt x="2227" y="2444"/>
                    <a:pt x="1795" y="2674"/>
                  </a:cubicBezTo>
                  <a:cubicBezTo>
                    <a:pt x="1362" y="2906"/>
                    <a:pt x="721" y="2546"/>
                    <a:pt x="361" y="1870"/>
                  </a:cubicBezTo>
                  <a:cubicBezTo>
                    <a:pt x="1" y="1195"/>
                    <a:pt x="59" y="461"/>
                    <a:pt x="491" y="231"/>
                  </a:cubicBezTo>
                  <a:cubicBezTo>
                    <a:pt x="924" y="0"/>
                    <a:pt x="1567" y="360"/>
                    <a:pt x="1927" y="103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8"/>
          <p:cNvGrpSpPr/>
          <p:nvPr/>
        </p:nvGrpSpPr>
        <p:grpSpPr>
          <a:xfrm>
            <a:off x="2478324" y="1121624"/>
            <a:ext cx="120596" cy="120551"/>
            <a:chOff x="5184750" y="2106425"/>
            <a:chExt cx="107800" cy="107750"/>
          </a:xfrm>
        </p:grpSpPr>
        <p:sp>
          <p:nvSpPr>
            <p:cNvPr id="1310" name="Google Shape;1310;p8"/>
            <p:cNvSpPr/>
            <p:nvPr/>
          </p:nvSpPr>
          <p:spPr>
            <a:xfrm>
              <a:off x="5184800" y="21064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4310" y="2155"/>
                  </a:moveTo>
                  <a:cubicBezTo>
                    <a:pt x="4310" y="3345"/>
                    <a:pt x="3345" y="4310"/>
                    <a:pt x="2155" y="4310"/>
                  </a:cubicBezTo>
                  <a:cubicBezTo>
                    <a:pt x="965" y="4310"/>
                    <a:pt x="1" y="3345"/>
                    <a:pt x="1" y="2155"/>
                  </a:cubicBezTo>
                  <a:cubicBezTo>
                    <a:pt x="1" y="965"/>
                    <a:pt x="965" y="1"/>
                    <a:pt x="2155" y="1"/>
                  </a:cubicBezTo>
                  <a:cubicBezTo>
                    <a:pt x="3345" y="1"/>
                    <a:pt x="4310" y="965"/>
                    <a:pt x="4310" y="215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5244125" y="2120425"/>
              <a:ext cx="43400" cy="55125"/>
            </a:xfrm>
            <a:custGeom>
              <a:avLst/>
              <a:gdLst/>
              <a:ahLst/>
              <a:cxnLst/>
              <a:rect l="l" t="t" r="r" b="b"/>
              <a:pathLst>
                <a:path w="1736" h="2205" extrusionOk="0">
                  <a:moveTo>
                    <a:pt x="1462" y="786"/>
                  </a:moveTo>
                  <a:cubicBezTo>
                    <a:pt x="1735" y="1298"/>
                    <a:pt x="1691" y="1855"/>
                    <a:pt x="1363" y="2030"/>
                  </a:cubicBezTo>
                  <a:cubicBezTo>
                    <a:pt x="1034" y="2205"/>
                    <a:pt x="546" y="1932"/>
                    <a:pt x="274" y="1420"/>
                  </a:cubicBezTo>
                  <a:cubicBezTo>
                    <a:pt x="0" y="907"/>
                    <a:pt x="44" y="351"/>
                    <a:pt x="373" y="175"/>
                  </a:cubicBezTo>
                  <a:cubicBezTo>
                    <a:pt x="702" y="0"/>
                    <a:pt x="1189" y="274"/>
                    <a:pt x="1462" y="78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5184750" y="2139675"/>
              <a:ext cx="57175" cy="72650"/>
            </a:xfrm>
            <a:custGeom>
              <a:avLst/>
              <a:gdLst/>
              <a:ahLst/>
              <a:cxnLst/>
              <a:rect l="l" t="t" r="r" b="b"/>
              <a:pathLst>
                <a:path w="2287" h="2906" extrusionOk="0">
                  <a:moveTo>
                    <a:pt x="1927" y="1035"/>
                  </a:moveTo>
                  <a:cubicBezTo>
                    <a:pt x="2287" y="1710"/>
                    <a:pt x="2227" y="2444"/>
                    <a:pt x="1795" y="2674"/>
                  </a:cubicBezTo>
                  <a:cubicBezTo>
                    <a:pt x="1362" y="2906"/>
                    <a:pt x="721" y="2546"/>
                    <a:pt x="361" y="1870"/>
                  </a:cubicBezTo>
                  <a:cubicBezTo>
                    <a:pt x="1" y="1195"/>
                    <a:pt x="59" y="461"/>
                    <a:pt x="491" y="231"/>
                  </a:cubicBezTo>
                  <a:cubicBezTo>
                    <a:pt x="924" y="0"/>
                    <a:pt x="1567" y="360"/>
                    <a:pt x="1927" y="103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8"/>
          <p:cNvGrpSpPr/>
          <p:nvPr/>
        </p:nvGrpSpPr>
        <p:grpSpPr>
          <a:xfrm>
            <a:off x="-254183" y="388629"/>
            <a:ext cx="3216183" cy="1900368"/>
            <a:chOff x="1684450" y="1131550"/>
            <a:chExt cx="1477550" cy="873050"/>
          </a:xfrm>
        </p:grpSpPr>
        <p:sp>
          <p:nvSpPr>
            <p:cNvPr id="1314" name="Google Shape;1314;p8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8"/>
          <p:cNvGrpSpPr/>
          <p:nvPr/>
        </p:nvGrpSpPr>
        <p:grpSpPr>
          <a:xfrm>
            <a:off x="1656713" y="3552125"/>
            <a:ext cx="992224" cy="813569"/>
            <a:chOff x="5671500" y="420888"/>
            <a:chExt cx="992224" cy="813569"/>
          </a:xfrm>
        </p:grpSpPr>
        <p:sp>
          <p:nvSpPr>
            <p:cNvPr id="1429" name="Google Shape;1429;p8"/>
            <p:cNvSpPr/>
            <p:nvPr/>
          </p:nvSpPr>
          <p:spPr>
            <a:xfrm>
              <a:off x="6001524" y="90491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5671500" y="748709"/>
              <a:ext cx="25036" cy="24797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7"/>
                    <a:pt x="118" y="1"/>
                    <a:pt x="263" y="1"/>
                  </a:cubicBezTo>
                  <a:cubicBezTo>
                    <a:pt x="405" y="1"/>
                    <a:pt x="522" y="117"/>
                    <a:pt x="522" y="259"/>
                  </a:cubicBezTo>
                  <a:cubicBezTo>
                    <a:pt x="522" y="402"/>
                    <a:pt x="405" y="518"/>
                    <a:pt x="263" y="518"/>
                  </a:cubicBezTo>
                  <a:cubicBezTo>
                    <a:pt x="118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190902" y="1035888"/>
              <a:ext cx="24988" cy="24940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20"/>
                    <a:pt x="117" y="0"/>
                    <a:pt x="263" y="0"/>
                  </a:cubicBezTo>
                  <a:cubicBezTo>
                    <a:pt x="406" y="0"/>
                    <a:pt x="522" y="120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6178551" y="807543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5" y="0"/>
                    <a:pt x="521" y="117"/>
                    <a:pt x="521" y="263"/>
                  </a:cubicBezTo>
                  <a:cubicBezTo>
                    <a:pt x="521" y="405"/>
                    <a:pt x="405" y="522"/>
                    <a:pt x="259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6296218" y="420888"/>
              <a:ext cx="24940" cy="24940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5765519" y="1209469"/>
              <a:ext cx="24988" cy="24988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6638736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0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rgbClr val="72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6553909" y="986724"/>
              <a:ext cx="24988" cy="24797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rgbClr val="EBC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6334611" y="475221"/>
              <a:ext cx="24940" cy="24988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6179987" y="736167"/>
              <a:ext cx="24797" cy="24940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rgbClr val="EED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8"/>
          <p:cNvGrpSpPr/>
          <p:nvPr/>
        </p:nvGrpSpPr>
        <p:grpSpPr>
          <a:xfrm rot="1665852" flipH="1">
            <a:off x="7366429" y="643631"/>
            <a:ext cx="2440731" cy="1442171"/>
            <a:chOff x="1684450" y="1131550"/>
            <a:chExt cx="1477550" cy="873050"/>
          </a:xfrm>
        </p:grpSpPr>
        <p:sp>
          <p:nvSpPr>
            <p:cNvPr id="1440" name="Google Shape;1440;p8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146950" y="15197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179925" y="1233207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2882550" y="1555332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104800" y="15109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8"/>
          <p:cNvGrpSpPr/>
          <p:nvPr/>
        </p:nvGrpSpPr>
        <p:grpSpPr>
          <a:xfrm>
            <a:off x="7782143" y="2514968"/>
            <a:ext cx="724338" cy="737075"/>
            <a:chOff x="7782143" y="2514968"/>
            <a:chExt cx="724338" cy="737075"/>
          </a:xfrm>
        </p:grpSpPr>
        <p:grpSp>
          <p:nvGrpSpPr>
            <p:cNvPr id="1555" name="Google Shape;1555;p8"/>
            <p:cNvGrpSpPr/>
            <p:nvPr/>
          </p:nvGrpSpPr>
          <p:grpSpPr>
            <a:xfrm>
              <a:off x="7782143" y="3168637"/>
              <a:ext cx="83321" cy="83405"/>
              <a:chOff x="7782143" y="3168637"/>
              <a:chExt cx="83321" cy="83405"/>
            </a:xfrm>
          </p:grpSpPr>
          <p:sp>
            <p:nvSpPr>
              <p:cNvPr id="1556" name="Google Shape;1556;p8"/>
              <p:cNvSpPr/>
              <p:nvPr/>
            </p:nvSpPr>
            <p:spPr>
              <a:xfrm>
                <a:off x="7782143" y="3168719"/>
                <a:ext cx="83321" cy="83324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19" extrusionOk="0">
                    <a:moveTo>
                      <a:pt x="1018" y="510"/>
                    </a:moveTo>
                    <a:cubicBezTo>
                      <a:pt x="1018" y="791"/>
                      <a:pt x="791" y="1018"/>
                      <a:pt x="510" y="1018"/>
                    </a:cubicBezTo>
                    <a:cubicBezTo>
                      <a:pt x="229" y="1018"/>
                      <a:pt x="1" y="791"/>
                      <a:pt x="1" y="510"/>
                    </a:cubicBezTo>
                    <a:cubicBezTo>
                      <a:pt x="1" y="229"/>
                      <a:pt x="229" y="1"/>
                      <a:pt x="510" y="1"/>
                    </a:cubicBezTo>
                    <a:cubicBezTo>
                      <a:pt x="791" y="1"/>
                      <a:pt x="1018" y="229"/>
                      <a:pt x="1018" y="5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E58"/>
                  </a:gs>
                  <a:gs pos="100000">
                    <a:srgbClr val="CD5A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>
                <a:off x="7783615" y="3168637"/>
                <a:ext cx="40311" cy="5241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41" extrusionOk="0">
                    <a:moveTo>
                      <a:pt x="466" y="0"/>
                    </a:moveTo>
                    <a:cubicBezTo>
                      <a:pt x="372" y="0"/>
                      <a:pt x="61" y="46"/>
                      <a:pt x="0" y="641"/>
                    </a:cubicBezTo>
                    <a:cubicBezTo>
                      <a:pt x="0" y="641"/>
                      <a:pt x="384" y="382"/>
                      <a:pt x="492" y="2"/>
                    </a:cubicBezTo>
                    <a:cubicBezTo>
                      <a:pt x="492" y="2"/>
                      <a:pt x="482" y="0"/>
                      <a:pt x="466" y="0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8"/>
              <p:cNvSpPr/>
              <p:nvPr/>
            </p:nvSpPr>
            <p:spPr>
              <a:xfrm>
                <a:off x="7818775" y="3220970"/>
                <a:ext cx="43746" cy="2812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44" extrusionOk="0">
                    <a:moveTo>
                      <a:pt x="504" y="1"/>
                    </a:moveTo>
                    <a:lnTo>
                      <a:pt x="504" y="1"/>
                    </a:lnTo>
                    <a:cubicBezTo>
                      <a:pt x="138" y="96"/>
                      <a:pt x="0" y="343"/>
                      <a:pt x="0" y="343"/>
                    </a:cubicBezTo>
                    <a:cubicBezTo>
                      <a:pt x="13" y="343"/>
                      <a:pt x="25" y="344"/>
                      <a:pt x="37" y="344"/>
                    </a:cubicBezTo>
                    <a:cubicBezTo>
                      <a:pt x="535" y="344"/>
                      <a:pt x="504" y="1"/>
                      <a:pt x="504" y="1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9" name="Google Shape;1559;p8"/>
            <p:cNvGrpSpPr/>
            <p:nvPr/>
          </p:nvGrpSpPr>
          <p:grpSpPr>
            <a:xfrm>
              <a:off x="7833493" y="2514968"/>
              <a:ext cx="127557" cy="127807"/>
              <a:chOff x="7833493" y="2514968"/>
              <a:chExt cx="127557" cy="127807"/>
            </a:xfrm>
          </p:grpSpPr>
          <p:sp>
            <p:nvSpPr>
              <p:cNvPr id="1560" name="Google Shape;1560;p8"/>
              <p:cNvSpPr/>
              <p:nvPr/>
            </p:nvSpPr>
            <p:spPr>
              <a:xfrm>
                <a:off x="7833493" y="2515213"/>
                <a:ext cx="127557" cy="127561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1559" y="780"/>
                    </a:moveTo>
                    <a:cubicBezTo>
                      <a:pt x="1559" y="1210"/>
                      <a:pt x="1210" y="1559"/>
                      <a:pt x="780" y="1559"/>
                    </a:cubicBezTo>
                    <a:cubicBezTo>
                      <a:pt x="349" y="1559"/>
                      <a:pt x="0" y="1211"/>
                      <a:pt x="0" y="780"/>
                    </a:cubicBezTo>
                    <a:cubicBezTo>
                      <a:pt x="0" y="349"/>
                      <a:pt x="349" y="0"/>
                      <a:pt x="780" y="0"/>
                    </a:cubicBezTo>
                    <a:cubicBezTo>
                      <a:pt x="1210" y="0"/>
                      <a:pt x="1559" y="349"/>
                      <a:pt x="1559" y="7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E58"/>
                  </a:gs>
                  <a:gs pos="100000">
                    <a:srgbClr val="CD5A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8"/>
              <p:cNvSpPr/>
              <p:nvPr/>
            </p:nvSpPr>
            <p:spPr>
              <a:xfrm>
                <a:off x="7835619" y="2514968"/>
                <a:ext cx="61653" cy="8038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983" extrusionOk="0">
                    <a:moveTo>
                      <a:pt x="714" y="1"/>
                    </a:moveTo>
                    <a:cubicBezTo>
                      <a:pt x="571" y="1"/>
                      <a:pt x="93" y="70"/>
                      <a:pt x="0" y="982"/>
                    </a:cubicBezTo>
                    <a:cubicBezTo>
                      <a:pt x="0" y="982"/>
                      <a:pt x="588" y="586"/>
                      <a:pt x="754" y="3"/>
                    </a:cubicBezTo>
                    <a:cubicBezTo>
                      <a:pt x="754" y="3"/>
                      <a:pt x="739" y="1"/>
                      <a:pt x="714" y="1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8"/>
              <p:cNvSpPr/>
              <p:nvPr/>
            </p:nvSpPr>
            <p:spPr>
              <a:xfrm>
                <a:off x="7889422" y="2595266"/>
                <a:ext cx="67131" cy="43011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26" extrusionOk="0">
                    <a:moveTo>
                      <a:pt x="775" y="0"/>
                    </a:moveTo>
                    <a:lnTo>
                      <a:pt x="775" y="0"/>
                    </a:lnTo>
                    <a:cubicBezTo>
                      <a:pt x="213" y="146"/>
                      <a:pt x="0" y="525"/>
                      <a:pt x="0" y="525"/>
                    </a:cubicBezTo>
                    <a:cubicBezTo>
                      <a:pt x="20" y="525"/>
                      <a:pt x="39" y="526"/>
                      <a:pt x="57" y="526"/>
                    </a:cubicBezTo>
                    <a:cubicBezTo>
                      <a:pt x="821" y="526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8"/>
            <p:cNvGrpSpPr/>
            <p:nvPr/>
          </p:nvGrpSpPr>
          <p:grpSpPr>
            <a:xfrm>
              <a:off x="8299772" y="2698048"/>
              <a:ext cx="206708" cy="213420"/>
              <a:chOff x="8299772" y="2698048"/>
              <a:chExt cx="206708" cy="213420"/>
            </a:xfrm>
          </p:grpSpPr>
          <p:sp>
            <p:nvSpPr>
              <p:cNvPr id="1564" name="Google Shape;1564;p8"/>
              <p:cNvSpPr/>
              <p:nvPr/>
            </p:nvSpPr>
            <p:spPr>
              <a:xfrm>
                <a:off x="8325611" y="2698048"/>
                <a:ext cx="180870" cy="180957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213" extrusionOk="0">
                    <a:moveTo>
                      <a:pt x="2211" y="1106"/>
                    </a:moveTo>
                    <a:cubicBezTo>
                      <a:pt x="2211" y="1717"/>
                      <a:pt x="1717" y="2213"/>
                      <a:pt x="1106" y="2213"/>
                    </a:cubicBezTo>
                    <a:cubicBezTo>
                      <a:pt x="495" y="2213"/>
                      <a:pt x="0" y="1717"/>
                      <a:pt x="0" y="1106"/>
                    </a:cubicBezTo>
                    <a:cubicBezTo>
                      <a:pt x="0" y="496"/>
                      <a:pt x="495" y="1"/>
                      <a:pt x="1106" y="1"/>
                    </a:cubicBezTo>
                    <a:cubicBezTo>
                      <a:pt x="1717" y="1"/>
                      <a:pt x="2211" y="496"/>
                      <a:pt x="2211" y="11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B6377"/>
                  </a:gs>
                  <a:gs pos="100000">
                    <a:srgbClr val="CF0D2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8"/>
              <p:cNvSpPr/>
              <p:nvPr/>
            </p:nvSpPr>
            <p:spPr>
              <a:xfrm>
                <a:off x="8372709" y="2801078"/>
                <a:ext cx="126085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50" extrusionOk="0">
                    <a:moveTo>
                      <a:pt x="0" y="642"/>
                    </a:moveTo>
                    <a:cubicBezTo>
                      <a:pt x="0" y="642"/>
                      <a:pt x="690" y="144"/>
                      <a:pt x="956" y="72"/>
                    </a:cubicBezTo>
                    <a:cubicBezTo>
                      <a:pt x="1221" y="0"/>
                      <a:pt x="1542" y="184"/>
                      <a:pt x="1542" y="184"/>
                    </a:cubicBezTo>
                    <a:cubicBezTo>
                      <a:pt x="1542" y="184"/>
                      <a:pt x="1003" y="1350"/>
                      <a:pt x="0" y="642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8"/>
              <p:cNvSpPr/>
              <p:nvPr/>
            </p:nvSpPr>
            <p:spPr>
              <a:xfrm>
                <a:off x="8299772" y="2703445"/>
                <a:ext cx="145628" cy="123963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16" extrusionOk="0">
                    <a:moveTo>
                      <a:pt x="521" y="1515"/>
                    </a:moveTo>
                    <a:cubicBezTo>
                      <a:pt x="521" y="1515"/>
                      <a:pt x="1781" y="1250"/>
                      <a:pt x="1422" y="0"/>
                    </a:cubicBezTo>
                    <a:cubicBezTo>
                      <a:pt x="1422" y="0"/>
                      <a:pt x="1" y="177"/>
                      <a:pt x="521" y="1515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8"/>
              <p:cNvSpPr/>
              <p:nvPr/>
            </p:nvSpPr>
            <p:spPr>
              <a:xfrm>
                <a:off x="8347525" y="2765345"/>
                <a:ext cx="68521" cy="60592"/>
              </a:xfrm>
              <a:custGeom>
                <a:avLst/>
                <a:gdLst/>
                <a:ahLst/>
                <a:cxnLst/>
                <a:rect l="l" t="t" r="r" b="b"/>
                <a:pathLst>
                  <a:path w="838" h="741" extrusionOk="0">
                    <a:moveTo>
                      <a:pt x="838" y="0"/>
                    </a:moveTo>
                    <a:lnTo>
                      <a:pt x="838" y="0"/>
                    </a:lnTo>
                    <a:cubicBezTo>
                      <a:pt x="291" y="139"/>
                      <a:pt x="1" y="741"/>
                      <a:pt x="1" y="741"/>
                    </a:cubicBezTo>
                    <a:cubicBezTo>
                      <a:pt x="551" y="736"/>
                      <a:pt x="838" y="0"/>
                      <a:pt x="838" y="0"/>
                    </a:cubicBezTo>
                    <a:close/>
                  </a:path>
                </a:pathLst>
              </a:cu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9"/>
          <p:cNvSpPr txBox="1">
            <a:spLocks noGrp="1"/>
          </p:cNvSpPr>
          <p:nvPr>
            <p:ph type="title"/>
          </p:nvPr>
        </p:nvSpPr>
        <p:spPr>
          <a:xfrm>
            <a:off x="713225" y="856650"/>
            <a:ext cx="4879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9"/>
          <p:cNvSpPr txBox="1">
            <a:spLocks noGrp="1"/>
          </p:cNvSpPr>
          <p:nvPr>
            <p:ph type="subTitle" idx="1"/>
          </p:nvPr>
        </p:nvSpPr>
        <p:spPr>
          <a:xfrm>
            <a:off x="713225" y="1704175"/>
            <a:ext cx="4274700" cy="18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9"/>
          <p:cNvSpPr/>
          <p:nvPr/>
        </p:nvSpPr>
        <p:spPr>
          <a:xfrm>
            <a:off x="1096900" y="682775"/>
            <a:ext cx="7029600" cy="53940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2" name="Google Shape;1572;p9"/>
          <p:cNvGrpSpPr/>
          <p:nvPr/>
        </p:nvGrpSpPr>
        <p:grpSpPr>
          <a:xfrm>
            <a:off x="2156180" y="208505"/>
            <a:ext cx="6832686" cy="4769179"/>
            <a:chOff x="1838900" y="998779"/>
            <a:chExt cx="5263200" cy="3673686"/>
          </a:xfrm>
        </p:grpSpPr>
        <p:sp>
          <p:nvSpPr>
            <p:cNvPr id="1573" name="Google Shape;1573;p9"/>
            <p:cNvSpPr/>
            <p:nvPr/>
          </p:nvSpPr>
          <p:spPr>
            <a:xfrm>
              <a:off x="6243996" y="1343803"/>
              <a:ext cx="181900" cy="136350"/>
            </a:xfrm>
            <a:custGeom>
              <a:avLst/>
              <a:gdLst/>
              <a:ahLst/>
              <a:cxnLst/>
              <a:rect l="l" t="t" r="r" b="b"/>
              <a:pathLst>
                <a:path w="7276" h="5454" extrusionOk="0">
                  <a:moveTo>
                    <a:pt x="0" y="2156"/>
                  </a:moveTo>
                  <a:lnTo>
                    <a:pt x="4334" y="5454"/>
                  </a:lnTo>
                  <a:lnTo>
                    <a:pt x="7275" y="3644"/>
                  </a:lnTo>
                  <a:lnTo>
                    <a:pt x="1179" y="1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6481728" y="998779"/>
              <a:ext cx="160450" cy="138750"/>
            </a:xfrm>
            <a:custGeom>
              <a:avLst/>
              <a:gdLst/>
              <a:ahLst/>
              <a:cxnLst/>
              <a:rect l="l" t="t" r="r" b="b"/>
              <a:pathLst>
                <a:path w="6418" h="5550" extrusionOk="0">
                  <a:moveTo>
                    <a:pt x="1" y="5109"/>
                  </a:moveTo>
                  <a:lnTo>
                    <a:pt x="2620" y="1"/>
                  </a:lnTo>
                  <a:lnTo>
                    <a:pt x="6418" y="632"/>
                  </a:lnTo>
                  <a:lnTo>
                    <a:pt x="3215" y="5549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3630424" y="3890923"/>
              <a:ext cx="138750" cy="180700"/>
            </a:xfrm>
            <a:custGeom>
              <a:avLst/>
              <a:gdLst/>
              <a:ahLst/>
              <a:cxnLst/>
              <a:rect l="l" t="t" r="r" b="b"/>
              <a:pathLst>
                <a:path w="5550" h="7228" extrusionOk="0">
                  <a:moveTo>
                    <a:pt x="4442" y="7227"/>
                  </a:moveTo>
                  <a:lnTo>
                    <a:pt x="1" y="3584"/>
                  </a:lnTo>
                  <a:lnTo>
                    <a:pt x="1429" y="0"/>
                  </a:lnTo>
                  <a:lnTo>
                    <a:pt x="5549" y="4179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6708597" y="2307851"/>
              <a:ext cx="133975" cy="133375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1" y="4835"/>
                  </a:moveTo>
                  <a:lnTo>
                    <a:pt x="1715" y="989"/>
                  </a:lnTo>
                  <a:lnTo>
                    <a:pt x="5359" y="1"/>
                  </a:lnTo>
                  <a:lnTo>
                    <a:pt x="4085" y="533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6968125" y="4284275"/>
              <a:ext cx="133975" cy="133375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0" y="4835"/>
                  </a:moveTo>
                  <a:lnTo>
                    <a:pt x="1715" y="989"/>
                  </a:lnTo>
                  <a:lnTo>
                    <a:pt x="5358" y="1"/>
                  </a:lnTo>
                  <a:lnTo>
                    <a:pt x="4084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5792229" y="1084059"/>
              <a:ext cx="149750" cy="89025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1" y="822"/>
                  </a:moveTo>
                  <a:lnTo>
                    <a:pt x="2644" y="3560"/>
                  </a:lnTo>
                  <a:lnTo>
                    <a:pt x="5990" y="3060"/>
                  </a:lnTo>
                  <a:lnTo>
                    <a:pt x="3001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6790725" y="1435425"/>
              <a:ext cx="149750" cy="89025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0" y="822"/>
                  </a:moveTo>
                  <a:lnTo>
                    <a:pt x="2643" y="3560"/>
                  </a:lnTo>
                  <a:lnTo>
                    <a:pt x="5989" y="3049"/>
                  </a:lnTo>
                  <a:lnTo>
                    <a:pt x="3001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5019645" y="1062776"/>
              <a:ext cx="166125" cy="131600"/>
            </a:xfrm>
            <a:custGeom>
              <a:avLst/>
              <a:gdLst/>
              <a:ahLst/>
              <a:cxnLst/>
              <a:rect l="l" t="t" r="r" b="b"/>
              <a:pathLst>
                <a:path w="6645" h="5264" extrusionOk="0">
                  <a:moveTo>
                    <a:pt x="6644" y="2632"/>
                  </a:moveTo>
                  <a:lnTo>
                    <a:pt x="941" y="1"/>
                  </a:lnTo>
                  <a:lnTo>
                    <a:pt x="1" y="2930"/>
                  </a:lnTo>
                  <a:lnTo>
                    <a:pt x="5430" y="5263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4292010" y="4554558"/>
              <a:ext cx="155700" cy="80100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8" y="1477"/>
                  </a:moveTo>
                  <a:lnTo>
                    <a:pt x="489" y="0"/>
                  </a:lnTo>
                  <a:lnTo>
                    <a:pt x="1" y="2143"/>
                  </a:lnTo>
                  <a:lnTo>
                    <a:pt x="5430" y="3203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5945344" y="4352591"/>
              <a:ext cx="150050" cy="121775"/>
            </a:xfrm>
            <a:custGeom>
              <a:avLst/>
              <a:gdLst/>
              <a:ahLst/>
              <a:cxnLst/>
              <a:rect l="l" t="t" r="r" b="b"/>
              <a:pathLst>
                <a:path w="6002" h="4871" extrusionOk="0">
                  <a:moveTo>
                    <a:pt x="1" y="1299"/>
                  </a:moveTo>
                  <a:lnTo>
                    <a:pt x="4727" y="4870"/>
                  </a:lnTo>
                  <a:lnTo>
                    <a:pt x="6001" y="3085"/>
                  </a:lnTo>
                  <a:lnTo>
                    <a:pt x="1406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1838900" y="4341425"/>
              <a:ext cx="130400" cy="144100"/>
            </a:xfrm>
            <a:custGeom>
              <a:avLst/>
              <a:gdLst/>
              <a:ahLst/>
              <a:cxnLst/>
              <a:rect l="l" t="t" r="r" b="b"/>
              <a:pathLst>
                <a:path w="5216" h="5764" extrusionOk="0">
                  <a:moveTo>
                    <a:pt x="1120" y="5764"/>
                  </a:moveTo>
                  <a:lnTo>
                    <a:pt x="5216" y="1465"/>
                  </a:lnTo>
                  <a:lnTo>
                    <a:pt x="3585" y="1"/>
                  </a:lnTo>
                  <a:lnTo>
                    <a:pt x="1" y="4228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2887377" y="4472708"/>
              <a:ext cx="112850" cy="74125"/>
            </a:xfrm>
            <a:custGeom>
              <a:avLst/>
              <a:gdLst/>
              <a:ahLst/>
              <a:cxnLst/>
              <a:rect l="l" t="t" r="r" b="b"/>
              <a:pathLst>
                <a:path w="4514" h="2965" extrusionOk="0">
                  <a:moveTo>
                    <a:pt x="1" y="1084"/>
                  </a:moveTo>
                  <a:lnTo>
                    <a:pt x="2596" y="2965"/>
                  </a:lnTo>
                  <a:lnTo>
                    <a:pt x="4513" y="1977"/>
                  </a:lnTo>
                  <a:lnTo>
                    <a:pt x="2596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6373047" y="4432068"/>
              <a:ext cx="108675" cy="155400"/>
            </a:xfrm>
            <a:custGeom>
              <a:avLst/>
              <a:gdLst/>
              <a:ahLst/>
              <a:cxnLst/>
              <a:rect l="l" t="t" r="r" b="b"/>
              <a:pathLst>
                <a:path w="4347" h="6216" extrusionOk="0">
                  <a:moveTo>
                    <a:pt x="0" y="6216"/>
                  </a:moveTo>
                  <a:lnTo>
                    <a:pt x="1667" y="1"/>
                  </a:lnTo>
                  <a:lnTo>
                    <a:pt x="4346" y="1"/>
                  </a:lnTo>
                  <a:lnTo>
                    <a:pt x="4346" y="6216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2114925" y="4516765"/>
              <a:ext cx="108675" cy="155700"/>
            </a:xfrm>
            <a:custGeom>
              <a:avLst/>
              <a:gdLst/>
              <a:ahLst/>
              <a:cxnLst/>
              <a:rect l="l" t="t" r="r" b="b"/>
              <a:pathLst>
                <a:path w="4347" h="6228" extrusionOk="0">
                  <a:moveTo>
                    <a:pt x="1" y="6227"/>
                  </a:moveTo>
                  <a:lnTo>
                    <a:pt x="1668" y="1"/>
                  </a:lnTo>
                  <a:lnTo>
                    <a:pt x="4347" y="1"/>
                  </a:lnTo>
                  <a:lnTo>
                    <a:pt x="4347" y="6227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6642175" y="1734275"/>
              <a:ext cx="125950" cy="202125"/>
            </a:xfrm>
            <a:custGeom>
              <a:avLst/>
              <a:gdLst/>
              <a:ahLst/>
              <a:cxnLst/>
              <a:rect l="l" t="t" r="r" b="b"/>
              <a:pathLst>
                <a:path w="5038" h="8085" extrusionOk="0">
                  <a:moveTo>
                    <a:pt x="1715" y="8085"/>
                  </a:moveTo>
                  <a:lnTo>
                    <a:pt x="1" y="2155"/>
                  </a:lnTo>
                  <a:lnTo>
                    <a:pt x="3335" y="0"/>
                  </a:lnTo>
                  <a:lnTo>
                    <a:pt x="5037" y="808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6642191" y="3729560"/>
              <a:ext cx="251550" cy="161350"/>
            </a:xfrm>
            <a:custGeom>
              <a:avLst/>
              <a:gdLst/>
              <a:ahLst/>
              <a:cxnLst/>
              <a:rect l="l" t="t" r="r" b="b"/>
              <a:pathLst>
                <a:path w="10062" h="6454" extrusionOk="0">
                  <a:moveTo>
                    <a:pt x="0" y="5275"/>
                  </a:moveTo>
                  <a:lnTo>
                    <a:pt x="5489" y="1"/>
                  </a:lnTo>
                  <a:lnTo>
                    <a:pt x="10061" y="1370"/>
                  </a:lnTo>
                  <a:lnTo>
                    <a:pt x="4167" y="645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3861437" y="4162468"/>
              <a:ext cx="156300" cy="187250"/>
            </a:xfrm>
            <a:custGeom>
              <a:avLst/>
              <a:gdLst/>
              <a:ahLst/>
              <a:cxnLst/>
              <a:rect l="l" t="t" r="r" b="b"/>
              <a:pathLst>
                <a:path w="6252" h="7490" extrusionOk="0">
                  <a:moveTo>
                    <a:pt x="3132" y="7490"/>
                  </a:moveTo>
                  <a:lnTo>
                    <a:pt x="1" y="1870"/>
                  </a:lnTo>
                  <a:lnTo>
                    <a:pt x="1930" y="1"/>
                  </a:lnTo>
                  <a:lnTo>
                    <a:pt x="6252" y="4477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9"/>
          <p:cNvGrpSpPr/>
          <p:nvPr/>
        </p:nvGrpSpPr>
        <p:grpSpPr>
          <a:xfrm flipH="1">
            <a:off x="4953930" y="-67008"/>
            <a:ext cx="3216183" cy="1900368"/>
            <a:chOff x="1684450" y="1131550"/>
            <a:chExt cx="1477550" cy="873050"/>
          </a:xfrm>
        </p:grpSpPr>
        <p:sp>
          <p:nvSpPr>
            <p:cNvPr id="1591" name="Google Shape;1591;p9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9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9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9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9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9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2146950" y="15197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179925" y="1233207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9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2882550" y="1555332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9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>
              <a:off x="2104800" y="15109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9"/>
          <p:cNvGrpSpPr/>
          <p:nvPr/>
        </p:nvGrpSpPr>
        <p:grpSpPr>
          <a:xfrm>
            <a:off x="682180" y="3893479"/>
            <a:ext cx="3216183" cy="1900368"/>
            <a:chOff x="1684450" y="1131550"/>
            <a:chExt cx="1477550" cy="873050"/>
          </a:xfrm>
        </p:grpSpPr>
        <p:sp>
          <p:nvSpPr>
            <p:cNvPr id="1706" name="Google Shape;1706;p9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9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10"/>
          <p:cNvSpPr txBox="1">
            <a:spLocks noGrp="1"/>
          </p:cNvSpPr>
          <p:nvPr>
            <p:ph type="title"/>
          </p:nvPr>
        </p:nvSpPr>
        <p:spPr>
          <a:xfrm>
            <a:off x="2083725" y="1814150"/>
            <a:ext cx="4976700" cy="23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22" name="Google Shape;1822;p10"/>
          <p:cNvGrpSpPr/>
          <p:nvPr/>
        </p:nvGrpSpPr>
        <p:grpSpPr>
          <a:xfrm flipH="1">
            <a:off x="1237050" y="1033673"/>
            <a:ext cx="3161625" cy="1229379"/>
            <a:chOff x="6259771" y="17123"/>
            <a:chExt cx="3161625" cy="1229379"/>
          </a:xfrm>
        </p:grpSpPr>
        <p:sp>
          <p:nvSpPr>
            <p:cNvPr id="1823" name="Google Shape;1823;p10"/>
            <p:cNvSpPr/>
            <p:nvPr/>
          </p:nvSpPr>
          <p:spPr>
            <a:xfrm>
              <a:off x="8760788" y="240766"/>
              <a:ext cx="236143" cy="177010"/>
            </a:xfrm>
            <a:custGeom>
              <a:avLst/>
              <a:gdLst/>
              <a:ahLst/>
              <a:cxnLst/>
              <a:rect l="l" t="t" r="r" b="b"/>
              <a:pathLst>
                <a:path w="7276" h="5454" extrusionOk="0">
                  <a:moveTo>
                    <a:pt x="0" y="2156"/>
                  </a:moveTo>
                  <a:lnTo>
                    <a:pt x="4334" y="5454"/>
                  </a:lnTo>
                  <a:lnTo>
                    <a:pt x="7275" y="3644"/>
                  </a:lnTo>
                  <a:lnTo>
                    <a:pt x="1179" y="1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0"/>
            <p:cNvSpPr/>
            <p:nvPr/>
          </p:nvSpPr>
          <p:spPr>
            <a:xfrm>
              <a:off x="8183498" y="208505"/>
              <a:ext cx="208296" cy="180125"/>
            </a:xfrm>
            <a:custGeom>
              <a:avLst/>
              <a:gdLst/>
              <a:ahLst/>
              <a:cxnLst/>
              <a:rect l="l" t="t" r="r" b="b"/>
              <a:pathLst>
                <a:path w="6418" h="5550" extrusionOk="0">
                  <a:moveTo>
                    <a:pt x="1" y="5109"/>
                  </a:moveTo>
                  <a:lnTo>
                    <a:pt x="2620" y="1"/>
                  </a:lnTo>
                  <a:lnTo>
                    <a:pt x="6418" y="632"/>
                  </a:lnTo>
                  <a:lnTo>
                    <a:pt x="3215" y="5549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0"/>
            <p:cNvSpPr/>
            <p:nvPr/>
          </p:nvSpPr>
          <p:spPr>
            <a:xfrm>
              <a:off x="9247470" y="1073355"/>
              <a:ext cx="173926" cy="173147"/>
            </a:xfrm>
            <a:custGeom>
              <a:avLst/>
              <a:gdLst/>
              <a:ahLst/>
              <a:cxnLst/>
              <a:rect l="l" t="t" r="r" b="b"/>
              <a:pathLst>
                <a:path w="5359" h="5335" extrusionOk="0">
                  <a:moveTo>
                    <a:pt x="1" y="4835"/>
                  </a:moveTo>
                  <a:lnTo>
                    <a:pt x="1715" y="989"/>
                  </a:lnTo>
                  <a:lnTo>
                    <a:pt x="5359" y="1"/>
                  </a:lnTo>
                  <a:lnTo>
                    <a:pt x="4085" y="5335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0"/>
            <p:cNvSpPr/>
            <p:nvPr/>
          </p:nvSpPr>
          <p:spPr>
            <a:xfrm>
              <a:off x="6994916" y="240778"/>
              <a:ext cx="194405" cy="115572"/>
            </a:xfrm>
            <a:custGeom>
              <a:avLst/>
              <a:gdLst/>
              <a:ahLst/>
              <a:cxnLst/>
              <a:rect l="l" t="t" r="r" b="b"/>
              <a:pathLst>
                <a:path w="5990" h="3561" extrusionOk="0">
                  <a:moveTo>
                    <a:pt x="1" y="822"/>
                  </a:moveTo>
                  <a:lnTo>
                    <a:pt x="2644" y="3560"/>
                  </a:lnTo>
                  <a:lnTo>
                    <a:pt x="5990" y="3060"/>
                  </a:lnTo>
                  <a:lnTo>
                    <a:pt x="3001" y="0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0"/>
            <p:cNvSpPr/>
            <p:nvPr/>
          </p:nvSpPr>
          <p:spPr>
            <a:xfrm>
              <a:off x="6259771" y="106393"/>
              <a:ext cx="202130" cy="103986"/>
            </a:xfrm>
            <a:custGeom>
              <a:avLst/>
              <a:gdLst/>
              <a:ahLst/>
              <a:cxnLst/>
              <a:rect l="l" t="t" r="r" b="b"/>
              <a:pathLst>
                <a:path w="6228" h="3204" extrusionOk="0">
                  <a:moveTo>
                    <a:pt x="6227" y="1477"/>
                  </a:moveTo>
                  <a:lnTo>
                    <a:pt x="488" y="1"/>
                  </a:lnTo>
                  <a:lnTo>
                    <a:pt x="0" y="2132"/>
                  </a:lnTo>
                  <a:lnTo>
                    <a:pt x="5429" y="3204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0"/>
            <p:cNvSpPr/>
            <p:nvPr/>
          </p:nvSpPr>
          <p:spPr>
            <a:xfrm>
              <a:off x="8925191" y="782326"/>
              <a:ext cx="163508" cy="262399"/>
            </a:xfrm>
            <a:custGeom>
              <a:avLst/>
              <a:gdLst/>
              <a:ahLst/>
              <a:cxnLst/>
              <a:rect l="l" t="t" r="r" b="b"/>
              <a:pathLst>
                <a:path w="5038" h="8085" extrusionOk="0">
                  <a:moveTo>
                    <a:pt x="1715" y="8085"/>
                  </a:moveTo>
                  <a:lnTo>
                    <a:pt x="1" y="2155"/>
                  </a:lnTo>
                  <a:lnTo>
                    <a:pt x="3335" y="0"/>
                  </a:lnTo>
                  <a:lnTo>
                    <a:pt x="5037" y="8085"/>
                  </a:lnTo>
                  <a:close/>
                </a:path>
              </a:pathLst>
            </a:custGeom>
            <a:gradFill>
              <a:gsLst>
                <a:gs pos="0">
                  <a:srgbClr val="FFDB57"/>
                </a:gs>
                <a:gs pos="100000">
                  <a:srgbClr val="CCA1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0"/>
            <p:cNvSpPr/>
            <p:nvPr/>
          </p:nvSpPr>
          <p:spPr>
            <a:xfrm rot="1509573">
              <a:off x="7533190" y="67310"/>
              <a:ext cx="271283" cy="157694"/>
            </a:xfrm>
            <a:custGeom>
              <a:avLst/>
              <a:gdLst/>
              <a:ahLst/>
              <a:cxnLst/>
              <a:rect l="l" t="t" r="r" b="b"/>
              <a:pathLst>
                <a:path w="8359" h="4859" extrusionOk="0">
                  <a:moveTo>
                    <a:pt x="1" y="1596"/>
                  </a:moveTo>
                  <a:lnTo>
                    <a:pt x="7097" y="4858"/>
                  </a:lnTo>
                  <a:lnTo>
                    <a:pt x="8359" y="3072"/>
                  </a:lnTo>
                  <a:lnTo>
                    <a:pt x="3763" y="0"/>
                  </a:ln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0" name="Google Shape;1830;p10"/>
            <p:cNvGrpSpPr/>
            <p:nvPr/>
          </p:nvGrpSpPr>
          <p:grpSpPr>
            <a:xfrm>
              <a:off x="6461899" y="417774"/>
              <a:ext cx="120596" cy="120551"/>
              <a:chOff x="5184750" y="2106425"/>
              <a:chExt cx="107800" cy="107750"/>
            </a:xfrm>
          </p:grpSpPr>
          <p:sp>
            <p:nvSpPr>
              <p:cNvPr id="1831" name="Google Shape;1831;p10"/>
              <p:cNvSpPr/>
              <p:nvPr/>
            </p:nvSpPr>
            <p:spPr>
              <a:xfrm>
                <a:off x="5184800" y="2106425"/>
                <a:ext cx="107750" cy="107750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310" extrusionOk="0">
                    <a:moveTo>
                      <a:pt x="4310" y="2155"/>
                    </a:moveTo>
                    <a:cubicBezTo>
                      <a:pt x="4310" y="3345"/>
                      <a:pt x="3345" y="4310"/>
                      <a:pt x="2155" y="4310"/>
                    </a:cubicBezTo>
                    <a:cubicBezTo>
                      <a:pt x="965" y="4310"/>
                      <a:pt x="1" y="3345"/>
                      <a:pt x="1" y="2155"/>
                    </a:cubicBezTo>
                    <a:cubicBezTo>
                      <a:pt x="1" y="965"/>
                      <a:pt x="965" y="1"/>
                      <a:pt x="2155" y="1"/>
                    </a:cubicBezTo>
                    <a:cubicBezTo>
                      <a:pt x="3345" y="1"/>
                      <a:pt x="4310" y="965"/>
                      <a:pt x="4310" y="21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0"/>
              <p:cNvSpPr/>
              <p:nvPr/>
            </p:nvSpPr>
            <p:spPr>
              <a:xfrm>
                <a:off x="5244125" y="2120425"/>
                <a:ext cx="43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05" extrusionOk="0">
                    <a:moveTo>
                      <a:pt x="1462" y="786"/>
                    </a:moveTo>
                    <a:cubicBezTo>
                      <a:pt x="1735" y="1298"/>
                      <a:pt x="1691" y="1855"/>
                      <a:pt x="1363" y="2030"/>
                    </a:cubicBezTo>
                    <a:cubicBezTo>
                      <a:pt x="1034" y="2205"/>
                      <a:pt x="546" y="1932"/>
                      <a:pt x="274" y="1420"/>
                    </a:cubicBezTo>
                    <a:cubicBezTo>
                      <a:pt x="0" y="907"/>
                      <a:pt x="44" y="351"/>
                      <a:pt x="373" y="175"/>
                    </a:cubicBezTo>
                    <a:cubicBezTo>
                      <a:pt x="702" y="0"/>
                      <a:pt x="1189" y="274"/>
                      <a:pt x="1462" y="7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0"/>
              <p:cNvSpPr/>
              <p:nvPr/>
            </p:nvSpPr>
            <p:spPr>
              <a:xfrm>
                <a:off x="5184750" y="2139675"/>
                <a:ext cx="571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906" extrusionOk="0">
                    <a:moveTo>
                      <a:pt x="1927" y="1035"/>
                    </a:moveTo>
                    <a:cubicBezTo>
                      <a:pt x="2287" y="1710"/>
                      <a:pt x="2227" y="2444"/>
                      <a:pt x="1795" y="2674"/>
                    </a:cubicBezTo>
                    <a:cubicBezTo>
                      <a:pt x="1362" y="2906"/>
                      <a:pt x="721" y="2546"/>
                      <a:pt x="361" y="1870"/>
                    </a:cubicBezTo>
                    <a:cubicBezTo>
                      <a:pt x="1" y="1195"/>
                      <a:pt x="59" y="461"/>
                      <a:pt x="491" y="231"/>
                    </a:cubicBezTo>
                    <a:cubicBezTo>
                      <a:pt x="924" y="0"/>
                      <a:pt x="1567" y="360"/>
                      <a:pt x="1927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4" name="Google Shape;1834;p10"/>
          <p:cNvGrpSpPr/>
          <p:nvPr/>
        </p:nvGrpSpPr>
        <p:grpSpPr>
          <a:xfrm>
            <a:off x="5515335" y="417957"/>
            <a:ext cx="3216183" cy="1900368"/>
            <a:chOff x="1684450" y="1131550"/>
            <a:chExt cx="1477550" cy="873050"/>
          </a:xfrm>
        </p:grpSpPr>
        <p:sp>
          <p:nvSpPr>
            <p:cNvPr id="1835" name="Google Shape;1835;p10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0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0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0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0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0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0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0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0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0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0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0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0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0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0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0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0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0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0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0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0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0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0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0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0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0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0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0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0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0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0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0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0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0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0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15"/>
          <p:cNvSpPr txBox="1">
            <a:spLocks noGrp="1"/>
          </p:cNvSpPr>
          <p:nvPr>
            <p:ph type="title"/>
          </p:nvPr>
        </p:nvSpPr>
        <p:spPr>
          <a:xfrm>
            <a:off x="831425" y="2701700"/>
            <a:ext cx="21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0" name="Google Shape;2780;p15"/>
          <p:cNvSpPr txBox="1">
            <a:spLocks noGrp="1"/>
          </p:cNvSpPr>
          <p:nvPr>
            <p:ph type="subTitle" idx="1"/>
          </p:nvPr>
        </p:nvSpPr>
        <p:spPr>
          <a:xfrm>
            <a:off x="713225" y="313276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1" name="Google Shape;2781;p15"/>
          <p:cNvSpPr txBox="1">
            <a:spLocks noGrp="1"/>
          </p:cNvSpPr>
          <p:nvPr>
            <p:ph type="title" idx="2"/>
          </p:nvPr>
        </p:nvSpPr>
        <p:spPr>
          <a:xfrm>
            <a:off x="3522000" y="2701700"/>
            <a:ext cx="21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2" name="Google Shape;2782;p15"/>
          <p:cNvSpPr txBox="1">
            <a:spLocks noGrp="1"/>
          </p:cNvSpPr>
          <p:nvPr>
            <p:ph type="subTitle" idx="3"/>
          </p:nvPr>
        </p:nvSpPr>
        <p:spPr>
          <a:xfrm>
            <a:off x="3403800" y="313276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3" name="Google Shape;2783;p15"/>
          <p:cNvSpPr txBox="1">
            <a:spLocks noGrp="1"/>
          </p:cNvSpPr>
          <p:nvPr>
            <p:ph type="title" idx="4"/>
          </p:nvPr>
        </p:nvSpPr>
        <p:spPr>
          <a:xfrm>
            <a:off x="6212575" y="2701700"/>
            <a:ext cx="21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4" name="Google Shape;2784;p15"/>
          <p:cNvSpPr txBox="1">
            <a:spLocks noGrp="1"/>
          </p:cNvSpPr>
          <p:nvPr>
            <p:ph type="subTitle" idx="5"/>
          </p:nvPr>
        </p:nvSpPr>
        <p:spPr>
          <a:xfrm>
            <a:off x="6094375" y="313276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5" name="Google Shape;2785;p15"/>
          <p:cNvSpPr txBox="1">
            <a:spLocks noGrp="1"/>
          </p:cNvSpPr>
          <p:nvPr>
            <p:ph type="title" idx="6"/>
          </p:nvPr>
        </p:nvSpPr>
        <p:spPr>
          <a:xfrm>
            <a:off x="2181413" y="575138"/>
            <a:ext cx="481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86" name="Google Shape;2786;p15"/>
          <p:cNvGrpSpPr/>
          <p:nvPr/>
        </p:nvGrpSpPr>
        <p:grpSpPr>
          <a:xfrm>
            <a:off x="5997302" y="4513461"/>
            <a:ext cx="181179" cy="181095"/>
            <a:chOff x="5184750" y="2106425"/>
            <a:chExt cx="107800" cy="107750"/>
          </a:xfrm>
        </p:grpSpPr>
        <p:sp>
          <p:nvSpPr>
            <p:cNvPr id="2787" name="Google Shape;2787;p15"/>
            <p:cNvSpPr/>
            <p:nvPr/>
          </p:nvSpPr>
          <p:spPr>
            <a:xfrm>
              <a:off x="5184800" y="21064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4310" y="2155"/>
                  </a:moveTo>
                  <a:cubicBezTo>
                    <a:pt x="4310" y="3345"/>
                    <a:pt x="3345" y="4310"/>
                    <a:pt x="2155" y="4310"/>
                  </a:cubicBezTo>
                  <a:cubicBezTo>
                    <a:pt x="965" y="4310"/>
                    <a:pt x="1" y="3345"/>
                    <a:pt x="1" y="2155"/>
                  </a:cubicBezTo>
                  <a:cubicBezTo>
                    <a:pt x="1" y="965"/>
                    <a:pt x="965" y="1"/>
                    <a:pt x="2155" y="1"/>
                  </a:cubicBezTo>
                  <a:cubicBezTo>
                    <a:pt x="3345" y="1"/>
                    <a:pt x="4310" y="965"/>
                    <a:pt x="4310" y="2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5244125" y="2120425"/>
              <a:ext cx="43400" cy="55125"/>
            </a:xfrm>
            <a:custGeom>
              <a:avLst/>
              <a:gdLst/>
              <a:ahLst/>
              <a:cxnLst/>
              <a:rect l="l" t="t" r="r" b="b"/>
              <a:pathLst>
                <a:path w="1736" h="2205" extrusionOk="0">
                  <a:moveTo>
                    <a:pt x="1462" y="786"/>
                  </a:moveTo>
                  <a:cubicBezTo>
                    <a:pt x="1735" y="1298"/>
                    <a:pt x="1691" y="1855"/>
                    <a:pt x="1363" y="2030"/>
                  </a:cubicBezTo>
                  <a:cubicBezTo>
                    <a:pt x="1034" y="2205"/>
                    <a:pt x="546" y="1932"/>
                    <a:pt x="274" y="1420"/>
                  </a:cubicBezTo>
                  <a:cubicBezTo>
                    <a:pt x="0" y="907"/>
                    <a:pt x="44" y="351"/>
                    <a:pt x="373" y="175"/>
                  </a:cubicBezTo>
                  <a:cubicBezTo>
                    <a:pt x="702" y="0"/>
                    <a:pt x="1189" y="274"/>
                    <a:pt x="1462" y="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5184750" y="2139675"/>
              <a:ext cx="57175" cy="72650"/>
            </a:xfrm>
            <a:custGeom>
              <a:avLst/>
              <a:gdLst/>
              <a:ahLst/>
              <a:cxnLst/>
              <a:rect l="l" t="t" r="r" b="b"/>
              <a:pathLst>
                <a:path w="2287" h="2906" extrusionOk="0">
                  <a:moveTo>
                    <a:pt x="1927" y="1035"/>
                  </a:moveTo>
                  <a:cubicBezTo>
                    <a:pt x="2287" y="1710"/>
                    <a:pt x="2227" y="2444"/>
                    <a:pt x="1795" y="2674"/>
                  </a:cubicBezTo>
                  <a:cubicBezTo>
                    <a:pt x="1362" y="2906"/>
                    <a:pt x="721" y="2546"/>
                    <a:pt x="361" y="1870"/>
                  </a:cubicBezTo>
                  <a:cubicBezTo>
                    <a:pt x="1" y="1195"/>
                    <a:pt x="59" y="461"/>
                    <a:pt x="491" y="231"/>
                  </a:cubicBezTo>
                  <a:cubicBezTo>
                    <a:pt x="924" y="0"/>
                    <a:pt x="1567" y="360"/>
                    <a:pt x="1927" y="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0" name="Google Shape;2790;p15"/>
          <p:cNvSpPr/>
          <p:nvPr/>
        </p:nvSpPr>
        <p:spPr>
          <a:xfrm>
            <a:off x="7658166" y="4700964"/>
            <a:ext cx="163508" cy="262399"/>
          </a:xfrm>
          <a:custGeom>
            <a:avLst/>
            <a:gdLst/>
            <a:ahLst/>
            <a:cxnLst/>
            <a:rect l="l" t="t" r="r" b="b"/>
            <a:pathLst>
              <a:path w="5038" h="8085" extrusionOk="0">
                <a:moveTo>
                  <a:pt x="1715" y="8085"/>
                </a:moveTo>
                <a:lnTo>
                  <a:pt x="1" y="2155"/>
                </a:lnTo>
                <a:lnTo>
                  <a:pt x="3335" y="0"/>
                </a:lnTo>
                <a:lnTo>
                  <a:pt x="5037" y="808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8811765" y="3272136"/>
            <a:ext cx="173926" cy="173147"/>
          </a:xfrm>
          <a:custGeom>
            <a:avLst/>
            <a:gdLst/>
            <a:ahLst/>
            <a:cxnLst/>
            <a:rect l="l" t="t" r="r" b="b"/>
            <a:pathLst>
              <a:path w="5359" h="5335" extrusionOk="0">
                <a:moveTo>
                  <a:pt x="0" y="4835"/>
                </a:moveTo>
                <a:lnTo>
                  <a:pt x="1715" y="989"/>
                </a:lnTo>
                <a:lnTo>
                  <a:pt x="5358" y="1"/>
                </a:lnTo>
                <a:lnTo>
                  <a:pt x="4084" y="5335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8550824" y="3697880"/>
            <a:ext cx="326562" cy="209465"/>
          </a:xfrm>
          <a:custGeom>
            <a:avLst/>
            <a:gdLst/>
            <a:ahLst/>
            <a:cxnLst/>
            <a:rect l="l" t="t" r="r" b="b"/>
            <a:pathLst>
              <a:path w="10062" h="6454" extrusionOk="0">
                <a:moveTo>
                  <a:pt x="0" y="5275"/>
                </a:moveTo>
                <a:lnTo>
                  <a:pt x="5489" y="1"/>
                </a:lnTo>
                <a:lnTo>
                  <a:pt x="10061" y="1370"/>
                </a:lnTo>
                <a:lnTo>
                  <a:pt x="4167" y="6454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3" name="Google Shape;2793;p15"/>
          <p:cNvGrpSpPr/>
          <p:nvPr/>
        </p:nvGrpSpPr>
        <p:grpSpPr>
          <a:xfrm>
            <a:off x="5077880" y="4272217"/>
            <a:ext cx="3216183" cy="1900368"/>
            <a:chOff x="1684450" y="1131550"/>
            <a:chExt cx="1477550" cy="873050"/>
          </a:xfrm>
        </p:grpSpPr>
        <p:sp>
          <p:nvSpPr>
            <p:cNvPr id="2794" name="Google Shape;2794;p1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2578000" y="199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3127600" y="17653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21"/>
                    <a:pt x="259" y="521"/>
                  </a:cubicBezTo>
                  <a:cubicBezTo>
                    <a:pt x="116" y="521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8" name="Google Shape;2908;p15"/>
          <p:cNvSpPr/>
          <p:nvPr/>
        </p:nvSpPr>
        <p:spPr>
          <a:xfrm>
            <a:off x="1469832" y="470263"/>
            <a:ext cx="163119" cy="262431"/>
          </a:xfrm>
          <a:custGeom>
            <a:avLst/>
            <a:gdLst/>
            <a:ahLst/>
            <a:cxnLst/>
            <a:rect l="l" t="t" r="r" b="b"/>
            <a:pathLst>
              <a:path w="5026" h="8086" extrusionOk="0">
                <a:moveTo>
                  <a:pt x="1703" y="8085"/>
                </a:moveTo>
                <a:lnTo>
                  <a:pt x="1" y="2156"/>
                </a:lnTo>
                <a:lnTo>
                  <a:pt x="3335" y="1"/>
                </a:lnTo>
                <a:lnTo>
                  <a:pt x="5025" y="8085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67970" y="222222"/>
            <a:ext cx="163086" cy="262399"/>
          </a:xfrm>
          <a:custGeom>
            <a:avLst/>
            <a:gdLst/>
            <a:ahLst/>
            <a:cxnLst/>
            <a:rect l="l" t="t" r="r" b="b"/>
            <a:pathLst>
              <a:path w="5025" h="8085" extrusionOk="0">
                <a:moveTo>
                  <a:pt x="1703" y="8084"/>
                </a:moveTo>
                <a:lnTo>
                  <a:pt x="0" y="2155"/>
                </a:lnTo>
                <a:lnTo>
                  <a:pt x="3334" y="0"/>
                </a:lnTo>
                <a:lnTo>
                  <a:pt x="5025" y="8084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215632" y="1060609"/>
            <a:ext cx="161561" cy="198657"/>
          </a:xfrm>
          <a:custGeom>
            <a:avLst/>
            <a:gdLst/>
            <a:ahLst/>
            <a:cxnLst/>
            <a:rect l="l" t="t" r="r" b="b"/>
            <a:pathLst>
              <a:path w="4978" h="6121" extrusionOk="0">
                <a:moveTo>
                  <a:pt x="1394" y="6120"/>
                </a:moveTo>
                <a:lnTo>
                  <a:pt x="1" y="1608"/>
                </a:lnTo>
                <a:lnTo>
                  <a:pt x="3965" y="0"/>
                </a:lnTo>
                <a:lnTo>
                  <a:pt x="4977" y="4763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1" name="Google Shape;2911;p15"/>
          <p:cNvGrpSpPr/>
          <p:nvPr/>
        </p:nvGrpSpPr>
        <p:grpSpPr>
          <a:xfrm>
            <a:off x="-1058583" y="-204558"/>
            <a:ext cx="3216183" cy="1595793"/>
            <a:chOff x="1684450" y="1131550"/>
            <a:chExt cx="1477550" cy="733125"/>
          </a:xfrm>
        </p:grpSpPr>
        <p:sp>
          <p:nvSpPr>
            <p:cNvPr id="2912" name="Google Shape;2912;p1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1971450" y="13340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2621250" y="15778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1737850" y="150302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2692075" y="1468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2726460" y="1729476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1" y="1"/>
                    <a:pt x="518" y="120"/>
                    <a:pt x="518" y="262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1926750" y="15555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" y="263"/>
                  </a:moveTo>
                  <a:cubicBezTo>
                    <a:pt x="1" y="118"/>
                    <a:pt x="117" y="1"/>
                    <a:pt x="260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2653200" y="13289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21"/>
                    <a:pt x="263" y="521"/>
                  </a:cubicBezTo>
                  <a:cubicBezTo>
                    <a:pt x="117" y="521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2621253" y="1272901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8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2606550" y="14682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2584550" y="1490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2" y="1"/>
                    <a:pt x="518" y="118"/>
                    <a:pt x="518" y="260"/>
                  </a:cubicBezTo>
                  <a:cubicBezTo>
                    <a:pt x="518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2350475" y="14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8" y="1"/>
                    <a:pt x="260" y="1"/>
                  </a:cubicBezTo>
                  <a:cubicBezTo>
                    <a:pt x="402" y="1"/>
                    <a:pt x="518" y="117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8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2317225" y="142772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8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2621250" y="14243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63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2673350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63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2526275" y="1531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6" y="1"/>
                    <a:pt x="522" y="117"/>
                    <a:pt x="522" y="263"/>
                  </a:cubicBezTo>
                  <a:cubicBezTo>
                    <a:pt x="522" y="405"/>
                    <a:pt x="406" y="522"/>
                    <a:pt x="260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2300475" y="14519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1"/>
                    <a:pt x="405" y="517"/>
                    <a:pt x="259" y="517"/>
                  </a:cubicBezTo>
                  <a:cubicBezTo>
                    <a:pt x="117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1684450" y="15435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2146950" y="1694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2710350" y="142135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1"/>
                    <a:pt x="401" y="518"/>
                    <a:pt x="258" y="518"/>
                  </a:cubicBezTo>
                  <a:cubicBezTo>
                    <a:pt x="116" y="518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2629500" y="14974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1967900" y="16558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2612475" y="164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7"/>
                    <a:pt x="116" y="0"/>
                    <a:pt x="258" y="0"/>
                  </a:cubicBezTo>
                  <a:cubicBezTo>
                    <a:pt x="400" y="0"/>
                    <a:pt x="517" y="117"/>
                    <a:pt x="517" y="259"/>
                  </a:cubicBezTo>
                  <a:cubicBezTo>
                    <a:pt x="517" y="401"/>
                    <a:pt x="400" y="517"/>
                    <a:pt x="258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1880675" y="13138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3"/>
                  </a:moveTo>
                  <a:cubicBezTo>
                    <a:pt x="0" y="116"/>
                    <a:pt x="121" y="0"/>
                    <a:pt x="263" y="0"/>
                  </a:cubicBezTo>
                  <a:cubicBezTo>
                    <a:pt x="405" y="0"/>
                    <a:pt x="522" y="116"/>
                    <a:pt x="522" y="263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21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1967900" y="14417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2653200" y="13486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6"/>
                    <a:pt x="405" y="521"/>
                    <a:pt x="263" y="521"/>
                  </a:cubicBezTo>
                  <a:cubicBezTo>
                    <a:pt x="117" y="521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2790975" y="14213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1"/>
                    <a:pt x="405" y="518"/>
                    <a:pt x="259" y="518"/>
                  </a:cubicBezTo>
                  <a:cubicBezTo>
                    <a:pt x="116" y="518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1991500" y="15389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8"/>
                  </a:moveTo>
                  <a:cubicBezTo>
                    <a:pt x="0" y="116"/>
                    <a:pt x="116" y="0"/>
                    <a:pt x="258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1737100" y="15509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9"/>
                  </a:moveTo>
                  <a:cubicBezTo>
                    <a:pt x="0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2034118" y="1686182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2179925" y="16883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2" y="0"/>
                    <a:pt x="518" y="116"/>
                    <a:pt x="518" y="258"/>
                  </a:cubicBezTo>
                  <a:cubicBezTo>
                    <a:pt x="518" y="400"/>
                    <a:pt x="402" y="517"/>
                    <a:pt x="259" y="517"/>
                  </a:cubicBezTo>
                  <a:cubicBezTo>
                    <a:pt x="117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2711550" y="12899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20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2944400" y="11315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2670925" y="13158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7"/>
                    <a:pt x="116" y="1"/>
                    <a:pt x="262" y="1"/>
                  </a:cubicBezTo>
                  <a:cubicBezTo>
                    <a:pt x="405" y="1"/>
                    <a:pt x="521" y="117"/>
                    <a:pt x="521" y="259"/>
                  </a:cubicBezTo>
                  <a:cubicBezTo>
                    <a:pt x="521" y="402"/>
                    <a:pt x="405" y="518"/>
                    <a:pt x="262" y="518"/>
                  </a:cubicBezTo>
                  <a:cubicBezTo>
                    <a:pt x="116" y="518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3148950" y="1464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3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60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2688050" y="13126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0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60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3112800" y="13691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1"/>
                    <a:pt x="259" y="1"/>
                  </a:cubicBezTo>
                  <a:cubicBezTo>
                    <a:pt x="402" y="1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2670925" y="13918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63"/>
                  </a:moveTo>
                  <a:cubicBezTo>
                    <a:pt x="0" y="120"/>
                    <a:pt x="116" y="0"/>
                    <a:pt x="262" y="0"/>
                  </a:cubicBezTo>
                  <a:cubicBezTo>
                    <a:pt x="405" y="0"/>
                    <a:pt x="521" y="120"/>
                    <a:pt x="521" y="263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2735350" y="13789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59"/>
                  </a:cubicBezTo>
                  <a:cubicBezTo>
                    <a:pt x="517" y="401"/>
                    <a:pt x="401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2701625" y="14429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2828525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6" y="0"/>
                    <a:pt x="522" y="121"/>
                    <a:pt x="522" y="263"/>
                  </a:cubicBezTo>
                  <a:cubicBezTo>
                    <a:pt x="522" y="405"/>
                    <a:pt x="406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2735350" y="1280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1" y="1"/>
                    <a:pt x="517" y="117"/>
                    <a:pt x="517" y="259"/>
                  </a:cubicBezTo>
                  <a:cubicBezTo>
                    <a:pt x="517" y="402"/>
                    <a:pt x="401" y="521"/>
                    <a:pt x="259" y="521"/>
                  </a:cubicBezTo>
                  <a:cubicBezTo>
                    <a:pt x="116" y="521"/>
                    <a:pt x="0" y="402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2672300" y="1259875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2670150" y="1363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2621250" y="16151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7"/>
                    <a:pt x="117" y="0"/>
                    <a:pt x="260" y="0"/>
                  </a:cubicBezTo>
                  <a:cubicBezTo>
                    <a:pt x="402" y="0"/>
                    <a:pt x="518" y="117"/>
                    <a:pt x="518" y="259"/>
                  </a:cubicBezTo>
                  <a:cubicBezTo>
                    <a:pt x="518" y="401"/>
                    <a:pt x="402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2653850" y="14243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2973525" y="13627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5"/>
                    <a:pt x="402" y="521"/>
                    <a:pt x="260" y="521"/>
                  </a:cubicBezTo>
                  <a:cubicBezTo>
                    <a:pt x="117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2606549" y="1207614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62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2797450" y="14007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2642525" y="18516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2014050" y="14212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59" y="0"/>
                  </a:cubicBezTo>
                  <a:cubicBezTo>
                    <a:pt x="406" y="0"/>
                    <a:pt x="522" y="117"/>
                    <a:pt x="522" y="259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1933225" y="14901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4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7" y="522"/>
                    <a:pt x="1" y="406"/>
                    <a:pt x="1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1691025" y="15094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21"/>
                    <a:pt x="116" y="0"/>
                    <a:pt x="258" y="0"/>
                  </a:cubicBezTo>
                  <a:cubicBezTo>
                    <a:pt x="401" y="0"/>
                    <a:pt x="517" y="121"/>
                    <a:pt x="517" y="263"/>
                  </a:cubicBezTo>
                  <a:cubicBezTo>
                    <a:pt x="517" y="405"/>
                    <a:pt x="401" y="522"/>
                    <a:pt x="258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2384400" y="1450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1"/>
                    <a:pt x="405" y="517"/>
                    <a:pt x="262" y="517"/>
                  </a:cubicBezTo>
                  <a:cubicBezTo>
                    <a:pt x="116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2297000" y="14874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1884425" y="1516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63"/>
                  </a:moveTo>
                  <a:cubicBezTo>
                    <a:pt x="0" y="117"/>
                    <a:pt x="116" y="1"/>
                    <a:pt x="259" y="1"/>
                  </a:cubicBezTo>
                  <a:cubicBezTo>
                    <a:pt x="402" y="1"/>
                    <a:pt x="517" y="117"/>
                    <a:pt x="517" y="263"/>
                  </a:cubicBezTo>
                  <a:cubicBezTo>
                    <a:pt x="517" y="405"/>
                    <a:pt x="402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1997200" y="14308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0"/>
                    <a:pt x="262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17" y="522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1717600" y="15555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3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7" y="522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1713875" y="15305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21" y="117"/>
                    <a:pt x="521" y="259"/>
                  </a:cubicBezTo>
                  <a:cubicBezTo>
                    <a:pt x="521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1884425" y="1464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0" y="259"/>
                  </a:moveTo>
                  <a:cubicBezTo>
                    <a:pt x="0" y="117"/>
                    <a:pt x="116" y="0"/>
                    <a:pt x="259" y="0"/>
                  </a:cubicBezTo>
                  <a:cubicBezTo>
                    <a:pt x="402" y="0"/>
                    <a:pt x="517" y="117"/>
                    <a:pt x="517" y="259"/>
                  </a:cubicBezTo>
                  <a:cubicBezTo>
                    <a:pt x="517" y="405"/>
                    <a:pt x="402" y="522"/>
                    <a:pt x="259" y="522"/>
                  </a:cubicBezTo>
                  <a:cubicBezTo>
                    <a:pt x="116" y="522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1845825" y="1376275"/>
              <a:ext cx="12950" cy="13075"/>
            </a:xfrm>
            <a:custGeom>
              <a:avLst/>
              <a:gdLst/>
              <a:ahLst/>
              <a:cxnLst/>
              <a:rect l="l" t="t" r="r" b="b"/>
              <a:pathLst>
                <a:path w="518" h="523" extrusionOk="0">
                  <a:moveTo>
                    <a:pt x="1" y="263"/>
                  </a:moveTo>
                  <a:cubicBezTo>
                    <a:pt x="1" y="118"/>
                    <a:pt x="118" y="1"/>
                    <a:pt x="260" y="1"/>
                  </a:cubicBezTo>
                  <a:cubicBezTo>
                    <a:pt x="402" y="1"/>
                    <a:pt x="518" y="118"/>
                    <a:pt x="518" y="263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8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1954850" y="1490475"/>
              <a:ext cx="13075" cy="13050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1" y="262"/>
                  </a:moveTo>
                  <a:cubicBezTo>
                    <a:pt x="1" y="117"/>
                    <a:pt x="117" y="1"/>
                    <a:pt x="263" y="1"/>
                  </a:cubicBezTo>
                  <a:cubicBezTo>
                    <a:pt x="405" y="1"/>
                    <a:pt x="522" y="117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2427575" y="1621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7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1926750" y="1398675"/>
              <a:ext cx="13075" cy="12950"/>
            </a:xfrm>
            <a:custGeom>
              <a:avLst/>
              <a:gdLst/>
              <a:ahLst/>
              <a:cxnLst/>
              <a:rect l="l" t="t" r="r" b="b"/>
              <a:pathLst>
                <a:path w="523" h="518" extrusionOk="0">
                  <a:moveTo>
                    <a:pt x="1" y="259"/>
                  </a:moveTo>
                  <a:cubicBezTo>
                    <a:pt x="1" y="116"/>
                    <a:pt x="117" y="1"/>
                    <a:pt x="260" y="1"/>
                  </a:cubicBezTo>
                  <a:cubicBezTo>
                    <a:pt x="405" y="1"/>
                    <a:pt x="522" y="116"/>
                    <a:pt x="522" y="259"/>
                  </a:cubicBezTo>
                  <a:cubicBezTo>
                    <a:pt x="522" y="402"/>
                    <a:pt x="405" y="518"/>
                    <a:pt x="260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2610500" y="140485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0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2563375" y="1507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0"/>
                  </a:moveTo>
                  <a:cubicBezTo>
                    <a:pt x="1" y="117"/>
                    <a:pt x="117" y="1"/>
                    <a:pt x="260" y="1"/>
                  </a:cubicBezTo>
                  <a:cubicBezTo>
                    <a:pt x="402" y="1"/>
                    <a:pt x="518" y="117"/>
                    <a:pt x="518" y="260"/>
                  </a:cubicBezTo>
                  <a:cubicBezTo>
                    <a:pt x="518" y="406"/>
                    <a:pt x="402" y="522"/>
                    <a:pt x="260" y="522"/>
                  </a:cubicBezTo>
                  <a:cubicBezTo>
                    <a:pt x="117" y="522"/>
                    <a:pt x="1" y="40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1954850" y="14382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2944400" y="1404775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3034300" y="125032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2590550" y="14365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59"/>
                  </a:cubicBezTo>
                  <a:cubicBezTo>
                    <a:pt x="518" y="405"/>
                    <a:pt x="401" y="521"/>
                    <a:pt x="259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1920200" y="16494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60"/>
                  </a:moveTo>
                  <a:cubicBezTo>
                    <a:pt x="1" y="118"/>
                    <a:pt x="117" y="1"/>
                    <a:pt x="263" y="1"/>
                  </a:cubicBezTo>
                  <a:cubicBezTo>
                    <a:pt x="406" y="1"/>
                    <a:pt x="522" y="118"/>
                    <a:pt x="522" y="260"/>
                  </a:cubicBezTo>
                  <a:cubicBezTo>
                    <a:pt x="522" y="402"/>
                    <a:pt x="406" y="518"/>
                    <a:pt x="263" y="518"/>
                  </a:cubicBezTo>
                  <a:cubicBezTo>
                    <a:pt x="117" y="518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2638500" y="1327950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1" y="260"/>
                  </a:moveTo>
                  <a:cubicBezTo>
                    <a:pt x="1" y="118"/>
                    <a:pt x="117" y="1"/>
                    <a:pt x="259" y="1"/>
                  </a:cubicBezTo>
                  <a:cubicBezTo>
                    <a:pt x="405" y="1"/>
                    <a:pt x="521" y="118"/>
                    <a:pt x="521" y="260"/>
                  </a:cubicBezTo>
                  <a:cubicBezTo>
                    <a:pt x="521" y="402"/>
                    <a:pt x="405" y="522"/>
                    <a:pt x="259" y="522"/>
                  </a:cubicBezTo>
                  <a:cubicBezTo>
                    <a:pt x="117" y="522"/>
                    <a:pt x="1" y="402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2718125" y="12437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2"/>
                  </a:moveTo>
                  <a:cubicBezTo>
                    <a:pt x="0" y="120"/>
                    <a:pt x="116" y="0"/>
                    <a:pt x="258" y="0"/>
                  </a:cubicBezTo>
                  <a:cubicBezTo>
                    <a:pt x="405" y="0"/>
                    <a:pt x="521" y="120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2567775" y="143427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20"/>
                    <a:pt x="117" y="1"/>
                    <a:pt x="260" y="1"/>
                  </a:cubicBezTo>
                  <a:cubicBezTo>
                    <a:pt x="405" y="1"/>
                    <a:pt x="521" y="120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2275550" y="144215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2509900" y="14072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3"/>
                  </a:moveTo>
                  <a:cubicBezTo>
                    <a:pt x="0" y="121"/>
                    <a:pt x="116" y="0"/>
                    <a:pt x="263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2"/>
                    <a:pt x="263" y="522"/>
                  </a:cubicBezTo>
                  <a:cubicBezTo>
                    <a:pt x="116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2653850" y="18037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30343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21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1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2659475" y="14047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6" y="517"/>
                    <a:pt x="0" y="401"/>
                    <a:pt x="0" y="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2784425" y="15648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8"/>
                  </a:moveTo>
                  <a:cubicBezTo>
                    <a:pt x="1" y="116"/>
                    <a:pt x="120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2300475" y="12373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59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9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2300475" y="14112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5" y="0"/>
                    <a:pt x="522" y="116"/>
                    <a:pt x="522" y="258"/>
                  </a:cubicBezTo>
                  <a:cubicBezTo>
                    <a:pt x="522" y="405"/>
                    <a:pt x="405" y="521"/>
                    <a:pt x="259" y="521"/>
                  </a:cubicBezTo>
                  <a:cubicBezTo>
                    <a:pt x="117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2377925" y="16151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0"/>
                    <a:pt x="263" y="0"/>
                  </a:cubicBezTo>
                  <a:cubicBezTo>
                    <a:pt x="405" y="0"/>
                    <a:pt x="521" y="117"/>
                    <a:pt x="521" y="259"/>
                  </a:cubicBezTo>
                  <a:cubicBezTo>
                    <a:pt x="521" y="401"/>
                    <a:pt x="405" y="517"/>
                    <a:pt x="263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2636075" y="1411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2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2"/>
                  </a:cubicBezTo>
                  <a:cubicBezTo>
                    <a:pt x="521" y="405"/>
                    <a:pt x="405" y="521"/>
                    <a:pt x="258" y="521"/>
                  </a:cubicBezTo>
                  <a:cubicBezTo>
                    <a:pt x="116" y="521"/>
                    <a:pt x="0" y="405"/>
                    <a:pt x="0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2653200" y="1384075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59"/>
                  </a:moveTo>
                  <a:cubicBezTo>
                    <a:pt x="1" y="116"/>
                    <a:pt x="117" y="0"/>
                    <a:pt x="263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7" y="521"/>
                    <a:pt x="1" y="405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2140500" y="139212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18" y="117"/>
                    <a:pt x="518" y="263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2014050" y="15227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1"/>
                    <a:pt x="406" y="517"/>
                    <a:pt x="259" y="517"/>
                  </a:cubicBezTo>
                  <a:cubicBezTo>
                    <a:pt x="117" y="517"/>
                    <a:pt x="1" y="401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2678775" y="13789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59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1"/>
                    <a:pt x="405" y="517"/>
                    <a:pt x="259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2865925" y="1662325"/>
              <a:ext cx="13025" cy="13075"/>
            </a:xfrm>
            <a:custGeom>
              <a:avLst/>
              <a:gdLst/>
              <a:ahLst/>
              <a:cxnLst/>
              <a:rect l="l" t="t" r="r" b="b"/>
              <a:pathLst>
                <a:path w="521" h="523" extrusionOk="0">
                  <a:moveTo>
                    <a:pt x="0" y="263"/>
                  </a:moveTo>
                  <a:cubicBezTo>
                    <a:pt x="0" y="118"/>
                    <a:pt x="120" y="1"/>
                    <a:pt x="262" y="1"/>
                  </a:cubicBezTo>
                  <a:cubicBezTo>
                    <a:pt x="405" y="1"/>
                    <a:pt x="521" y="118"/>
                    <a:pt x="521" y="263"/>
                  </a:cubicBezTo>
                  <a:cubicBezTo>
                    <a:pt x="521" y="405"/>
                    <a:pt x="405" y="522"/>
                    <a:pt x="262" y="522"/>
                  </a:cubicBezTo>
                  <a:cubicBezTo>
                    <a:pt x="120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2724000" y="13197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2"/>
                  </a:moveTo>
                  <a:cubicBezTo>
                    <a:pt x="1" y="117"/>
                    <a:pt x="121" y="1"/>
                    <a:pt x="263" y="1"/>
                  </a:cubicBezTo>
                  <a:cubicBezTo>
                    <a:pt x="406" y="1"/>
                    <a:pt x="522" y="117"/>
                    <a:pt x="522" y="262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21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2879500" y="1681900"/>
              <a:ext cx="13025" cy="12950"/>
            </a:xfrm>
            <a:custGeom>
              <a:avLst/>
              <a:gdLst/>
              <a:ahLst/>
              <a:cxnLst/>
              <a:rect l="l" t="t" r="r" b="b"/>
              <a:pathLst>
                <a:path w="521" h="518" extrusionOk="0">
                  <a:moveTo>
                    <a:pt x="0" y="260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1" y="1"/>
                    <a:pt x="521" y="117"/>
                    <a:pt x="521" y="260"/>
                  </a:cubicBezTo>
                  <a:cubicBezTo>
                    <a:pt x="521" y="402"/>
                    <a:pt x="401" y="518"/>
                    <a:pt x="258" y="518"/>
                  </a:cubicBezTo>
                  <a:cubicBezTo>
                    <a:pt x="116" y="518"/>
                    <a:pt x="0" y="402"/>
                    <a:pt x="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2980000" y="13356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16"/>
                    <a:pt x="116" y="0"/>
                    <a:pt x="259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59" y="521"/>
                  </a:cubicBezTo>
                  <a:cubicBezTo>
                    <a:pt x="116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2829698" y="1369162"/>
              <a:ext cx="13050" cy="13075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0" y="263"/>
                  </a:moveTo>
                  <a:cubicBezTo>
                    <a:pt x="0" y="118"/>
                    <a:pt x="117" y="1"/>
                    <a:pt x="259" y="1"/>
                  </a:cubicBezTo>
                  <a:cubicBezTo>
                    <a:pt x="405" y="1"/>
                    <a:pt x="522" y="118"/>
                    <a:pt x="522" y="263"/>
                  </a:cubicBezTo>
                  <a:cubicBezTo>
                    <a:pt x="522" y="405"/>
                    <a:pt x="405" y="522"/>
                    <a:pt x="259" y="522"/>
                  </a:cubicBezTo>
                  <a:cubicBezTo>
                    <a:pt x="117" y="522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2660325" y="146182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8"/>
                  </a:moveTo>
                  <a:cubicBezTo>
                    <a:pt x="1" y="116"/>
                    <a:pt x="120" y="0"/>
                    <a:pt x="262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0"/>
                    <a:pt x="405" y="517"/>
                    <a:pt x="262" y="517"/>
                  </a:cubicBezTo>
                  <a:cubicBezTo>
                    <a:pt x="120" y="517"/>
                    <a:pt x="1" y="400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2408000" y="1672175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2" y="1"/>
                    <a:pt x="521" y="117"/>
                    <a:pt x="521" y="259"/>
                  </a:cubicBezTo>
                  <a:cubicBezTo>
                    <a:pt x="521" y="402"/>
                    <a:pt x="402" y="518"/>
                    <a:pt x="259" y="518"/>
                  </a:cubicBezTo>
                  <a:cubicBezTo>
                    <a:pt x="117" y="518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2724575" y="1359325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0" y="264"/>
                  </a:moveTo>
                  <a:cubicBezTo>
                    <a:pt x="0" y="117"/>
                    <a:pt x="116" y="1"/>
                    <a:pt x="263" y="1"/>
                  </a:cubicBezTo>
                  <a:cubicBezTo>
                    <a:pt x="405" y="1"/>
                    <a:pt x="521" y="117"/>
                    <a:pt x="521" y="264"/>
                  </a:cubicBezTo>
                  <a:cubicBezTo>
                    <a:pt x="521" y="406"/>
                    <a:pt x="405" y="522"/>
                    <a:pt x="263" y="522"/>
                  </a:cubicBezTo>
                  <a:cubicBezTo>
                    <a:pt x="116" y="522"/>
                    <a:pt x="0" y="406"/>
                    <a:pt x="0" y="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2704625" y="139100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3"/>
                  </a:moveTo>
                  <a:cubicBezTo>
                    <a:pt x="1" y="117"/>
                    <a:pt x="117" y="1"/>
                    <a:pt x="259" y="1"/>
                  </a:cubicBezTo>
                  <a:cubicBezTo>
                    <a:pt x="401" y="1"/>
                    <a:pt x="518" y="117"/>
                    <a:pt x="518" y="263"/>
                  </a:cubicBezTo>
                  <a:cubicBezTo>
                    <a:pt x="518" y="406"/>
                    <a:pt x="401" y="522"/>
                    <a:pt x="259" y="522"/>
                  </a:cubicBezTo>
                  <a:cubicBezTo>
                    <a:pt x="117" y="522"/>
                    <a:pt x="1" y="406"/>
                    <a:pt x="1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2705075" y="131402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62"/>
                  </a:moveTo>
                  <a:cubicBezTo>
                    <a:pt x="1" y="116"/>
                    <a:pt x="118" y="0"/>
                    <a:pt x="260" y="0"/>
                  </a:cubicBezTo>
                  <a:cubicBezTo>
                    <a:pt x="405" y="0"/>
                    <a:pt x="522" y="116"/>
                    <a:pt x="522" y="262"/>
                  </a:cubicBezTo>
                  <a:cubicBezTo>
                    <a:pt x="522" y="405"/>
                    <a:pt x="405" y="521"/>
                    <a:pt x="260" y="521"/>
                  </a:cubicBezTo>
                  <a:cubicBezTo>
                    <a:pt x="118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2784425" y="1207600"/>
              <a:ext cx="13050" cy="13050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1" y="260"/>
                  </a:moveTo>
                  <a:cubicBezTo>
                    <a:pt x="1" y="117"/>
                    <a:pt x="120" y="1"/>
                    <a:pt x="263" y="1"/>
                  </a:cubicBezTo>
                  <a:cubicBezTo>
                    <a:pt x="405" y="1"/>
                    <a:pt x="521" y="117"/>
                    <a:pt x="521" y="260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20" y="521"/>
                    <a:pt x="1" y="405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3066625" y="1243775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" y="262"/>
                  </a:moveTo>
                  <a:cubicBezTo>
                    <a:pt x="1" y="120"/>
                    <a:pt x="117" y="0"/>
                    <a:pt x="259" y="0"/>
                  </a:cubicBezTo>
                  <a:cubicBezTo>
                    <a:pt x="402" y="0"/>
                    <a:pt x="518" y="120"/>
                    <a:pt x="518" y="262"/>
                  </a:cubicBezTo>
                  <a:cubicBezTo>
                    <a:pt x="518" y="405"/>
                    <a:pt x="402" y="521"/>
                    <a:pt x="259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5"/>
            <p:cNvSpPr/>
            <p:nvPr/>
          </p:nvSpPr>
          <p:spPr>
            <a:xfrm>
              <a:off x="1765375" y="15574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2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5" y="0"/>
                    <a:pt x="521" y="116"/>
                    <a:pt x="521" y="262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5"/>
            <p:cNvSpPr/>
            <p:nvPr/>
          </p:nvSpPr>
          <p:spPr>
            <a:xfrm>
              <a:off x="2104800" y="17560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2" y="0"/>
                    <a:pt x="518" y="116"/>
                    <a:pt x="518" y="259"/>
                  </a:cubicBezTo>
                  <a:cubicBezTo>
                    <a:pt x="518" y="402"/>
                    <a:pt x="402" y="517"/>
                    <a:pt x="260" y="517"/>
                  </a:cubicBezTo>
                  <a:cubicBezTo>
                    <a:pt x="117" y="517"/>
                    <a:pt x="1" y="402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2757477" y="1417726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7"/>
                    <a:pt x="116" y="1"/>
                    <a:pt x="258" y="1"/>
                  </a:cubicBezTo>
                  <a:cubicBezTo>
                    <a:pt x="405" y="1"/>
                    <a:pt x="521" y="117"/>
                    <a:pt x="521" y="263"/>
                  </a:cubicBezTo>
                  <a:cubicBezTo>
                    <a:pt x="521" y="406"/>
                    <a:pt x="405" y="522"/>
                    <a:pt x="258" y="522"/>
                  </a:cubicBezTo>
                  <a:cubicBezTo>
                    <a:pt x="116" y="522"/>
                    <a:pt x="0" y="406"/>
                    <a:pt x="0" y="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2765435" y="1655876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0" y="258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58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5"/>
            <p:cNvSpPr/>
            <p:nvPr/>
          </p:nvSpPr>
          <p:spPr>
            <a:xfrm>
              <a:off x="2674075" y="182120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1" y="259"/>
                  </a:moveTo>
                  <a:cubicBezTo>
                    <a:pt x="1" y="116"/>
                    <a:pt x="117" y="0"/>
                    <a:pt x="260" y="0"/>
                  </a:cubicBezTo>
                  <a:cubicBezTo>
                    <a:pt x="406" y="0"/>
                    <a:pt x="522" y="116"/>
                    <a:pt x="522" y="259"/>
                  </a:cubicBezTo>
                  <a:cubicBezTo>
                    <a:pt x="522" y="401"/>
                    <a:pt x="406" y="517"/>
                    <a:pt x="260" y="517"/>
                  </a:cubicBezTo>
                  <a:cubicBezTo>
                    <a:pt x="117" y="517"/>
                    <a:pt x="1" y="401"/>
                    <a:pt x="1" y="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5"/>
            <p:cNvSpPr/>
            <p:nvPr/>
          </p:nvSpPr>
          <p:spPr>
            <a:xfrm>
              <a:off x="2735350" y="1338550"/>
              <a:ext cx="12950" cy="13025"/>
            </a:xfrm>
            <a:custGeom>
              <a:avLst/>
              <a:gdLst/>
              <a:ahLst/>
              <a:cxnLst/>
              <a:rect l="l" t="t" r="r" b="b"/>
              <a:pathLst>
                <a:path w="518" h="521" extrusionOk="0">
                  <a:moveTo>
                    <a:pt x="0" y="263"/>
                  </a:moveTo>
                  <a:cubicBezTo>
                    <a:pt x="0" y="116"/>
                    <a:pt x="116" y="0"/>
                    <a:pt x="259" y="0"/>
                  </a:cubicBezTo>
                  <a:cubicBezTo>
                    <a:pt x="401" y="0"/>
                    <a:pt x="517" y="116"/>
                    <a:pt x="517" y="263"/>
                  </a:cubicBezTo>
                  <a:cubicBezTo>
                    <a:pt x="517" y="405"/>
                    <a:pt x="401" y="521"/>
                    <a:pt x="259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5"/>
            <p:cNvSpPr/>
            <p:nvPr/>
          </p:nvSpPr>
          <p:spPr>
            <a:xfrm>
              <a:off x="2950875" y="1237300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59"/>
                  </a:moveTo>
                  <a:cubicBezTo>
                    <a:pt x="0" y="116"/>
                    <a:pt x="116" y="0"/>
                    <a:pt x="262" y="0"/>
                  </a:cubicBezTo>
                  <a:cubicBezTo>
                    <a:pt x="405" y="0"/>
                    <a:pt x="521" y="116"/>
                    <a:pt x="521" y="259"/>
                  </a:cubicBezTo>
                  <a:cubicBezTo>
                    <a:pt x="521" y="405"/>
                    <a:pt x="405" y="521"/>
                    <a:pt x="262" y="521"/>
                  </a:cubicBezTo>
                  <a:cubicBezTo>
                    <a:pt x="116" y="521"/>
                    <a:pt x="0" y="405"/>
                    <a:pt x="0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5"/>
            <p:cNvSpPr/>
            <p:nvPr/>
          </p:nvSpPr>
          <p:spPr>
            <a:xfrm>
              <a:off x="2717350" y="1303150"/>
              <a:ext cx="13050" cy="13025"/>
            </a:xfrm>
            <a:custGeom>
              <a:avLst/>
              <a:gdLst/>
              <a:ahLst/>
              <a:cxnLst/>
              <a:rect l="l" t="t" r="r" b="b"/>
              <a:pathLst>
                <a:path w="522" h="521" extrusionOk="0">
                  <a:moveTo>
                    <a:pt x="1" y="263"/>
                  </a:moveTo>
                  <a:cubicBezTo>
                    <a:pt x="1" y="121"/>
                    <a:pt x="117" y="0"/>
                    <a:pt x="260" y="0"/>
                  </a:cubicBezTo>
                  <a:cubicBezTo>
                    <a:pt x="405" y="0"/>
                    <a:pt x="521" y="121"/>
                    <a:pt x="521" y="263"/>
                  </a:cubicBezTo>
                  <a:cubicBezTo>
                    <a:pt x="521" y="405"/>
                    <a:pt x="405" y="521"/>
                    <a:pt x="260" y="521"/>
                  </a:cubicBezTo>
                  <a:cubicBezTo>
                    <a:pt x="117" y="521"/>
                    <a:pt x="1" y="405"/>
                    <a:pt x="1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5"/>
            <p:cNvSpPr/>
            <p:nvPr/>
          </p:nvSpPr>
          <p:spPr>
            <a:xfrm>
              <a:off x="2490400" y="1734475"/>
              <a:ext cx="13075" cy="13025"/>
            </a:xfrm>
            <a:custGeom>
              <a:avLst/>
              <a:gdLst/>
              <a:ahLst/>
              <a:cxnLst/>
              <a:rect l="l" t="t" r="r" b="b"/>
              <a:pathLst>
                <a:path w="523" h="521" extrusionOk="0">
                  <a:moveTo>
                    <a:pt x="1" y="258"/>
                  </a:moveTo>
                  <a:cubicBezTo>
                    <a:pt x="1" y="116"/>
                    <a:pt x="118" y="0"/>
                    <a:pt x="263" y="0"/>
                  </a:cubicBezTo>
                  <a:cubicBezTo>
                    <a:pt x="406" y="0"/>
                    <a:pt x="522" y="116"/>
                    <a:pt x="522" y="258"/>
                  </a:cubicBezTo>
                  <a:cubicBezTo>
                    <a:pt x="522" y="405"/>
                    <a:pt x="406" y="521"/>
                    <a:pt x="263" y="521"/>
                  </a:cubicBezTo>
                  <a:cubicBezTo>
                    <a:pt x="118" y="521"/>
                    <a:pt x="1" y="405"/>
                    <a:pt x="1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>
              <a:off x="2851025" y="1221475"/>
              <a:ext cx="13025" cy="13050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0" y="263"/>
                  </a:moveTo>
                  <a:cubicBezTo>
                    <a:pt x="0" y="116"/>
                    <a:pt x="116" y="0"/>
                    <a:pt x="263" y="0"/>
                  </a:cubicBezTo>
                  <a:cubicBezTo>
                    <a:pt x="405" y="0"/>
                    <a:pt x="521" y="116"/>
                    <a:pt x="521" y="263"/>
                  </a:cubicBezTo>
                  <a:cubicBezTo>
                    <a:pt x="521" y="405"/>
                    <a:pt x="405" y="521"/>
                    <a:pt x="263" y="521"/>
                  </a:cubicBezTo>
                  <a:cubicBezTo>
                    <a:pt x="116" y="521"/>
                    <a:pt x="0" y="405"/>
                    <a:pt x="0" y="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>
              <a:off x="2804000" y="1230850"/>
              <a:ext cx="13050" cy="12950"/>
            </a:xfrm>
            <a:custGeom>
              <a:avLst/>
              <a:gdLst/>
              <a:ahLst/>
              <a:cxnLst/>
              <a:rect l="l" t="t" r="r" b="b"/>
              <a:pathLst>
                <a:path w="522" h="518" extrusionOk="0">
                  <a:moveTo>
                    <a:pt x="0" y="258"/>
                  </a:moveTo>
                  <a:cubicBezTo>
                    <a:pt x="0" y="116"/>
                    <a:pt x="117" y="0"/>
                    <a:pt x="259" y="0"/>
                  </a:cubicBezTo>
                  <a:cubicBezTo>
                    <a:pt x="401" y="0"/>
                    <a:pt x="522" y="116"/>
                    <a:pt x="522" y="258"/>
                  </a:cubicBezTo>
                  <a:cubicBezTo>
                    <a:pt x="522" y="401"/>
                    <a:pt x="401" y="517"/>
                    <a:pt x="259" y="517"/>
                  </a:cubicBezTo>
                  <a:cubicBezTo>
                    <a:pt x="117" y="517"/>
                    <a:pt x="0" y="401"/>
                    <a:pt x="0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4" name="Google Shape;3024;p15"/>
          <p:cNvSpPr/>
          <p:nvPr/>
        </p:nvSpPr>
        <p:spPr>
          <a:xfrm>
            <a:off x="8781640" y="2770948"/>
            <a:ext cx="271291" cy="157699"/>
          </a:xfrm>
          <a:custGeom>
            <a:avLst/>
            <a:gdLst/>
            <a:ahLst/>
            <a:cxnLst/>
            <a:rect l="l" t="t" r="r" b="b"/>
            <a:pathLst>
              <a:path w="8359" h="4859" extrusionOk="0">
                <a:moveTo>
                  <a:pt x="1" y="1596"/>
                </a:moveTo>
                <a:lnTo>
                  <a:pt x="7097" y="4858"/>
                </a:lnTo>
                <a:lnTo>
                  <a:pt x="8359" y="3072"/>
                </a:lnTo>
                <a:lnTo>
                  <a:pt x="3763" y="0"/>
                </a:ln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1323B"/>
            </a:gs>
            <a:gs pos="100000">
              <a:srgbClr val="9110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lsea Market"/>
              <a:buNone/>
              <a:defRPr sz="30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8" name="Google Shape;4788;p26"/>
          <p:cNvSpPr/>
          <p:nvPr/>
        </p:nvSpPr>
        <p:spPr>
          <a:xfrm rot="-2343049">
            <a:off x="1424517" y="729887"/>
            <a:ext cx="37621" cy="38796"/>
          </a:xfrm>
          <a:custGeom>
            <a:avLst/>
            <a:gdLst/>
            <a:ahLst/>
            <a:cxnLst/>
            <a:rect l="l" t="t" r="r" b="b"/>
            <a:pathLst>
              <a:path w="610" h="629" extrusionOk="0">
                <a:moveTo>
                  <a:pt x="110" y="111"/>
                </a:moveTo>
                <a:cubicBezTo>
                  <a:pt x="177" y="80"/>
                  <a:pt x="293" y="1"/>
                  <a:pt x="371" y="29"/>
                </a:cubicBezTo>
                <a:cubicBezTo>
                  <a:pt x="412" y="44"/>
                  <a:pt x="479" y="117"/>
                  <a:pt x="511" y="152"/>
                </a:cubicBezTo>
                <a:cubicBezTo>
                  <a:pt x="598" y="248"/>
                  <a:pt x="610" y="389"/>
                  <a:pt x="536" y="496"/>
                </a:cubicBezTo>
                <a:cubicBezTo>
                  <a:pt x="471" y="591"/>
                  <a:pt x="347" y="628"/>
                  <a:pt x="236" y="625"/>
                </a:cubicBezTo>
                <a:cubicBezTo>
                  <a:pt x="47" y="621"/>
                  <a:pt x="0" y="463"/>
                  <a:pt x="32" y="2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9" name="Google Shape;4789;p26"/>
          <p:cNvSpPr/>
          <p:nvPr/>
        </p:nvSpPr>
        <p:spPr>
          <a:xfrm rot="-2343049">
            <a:off x="1793905" y="789334"/>
            <a:ext cx="617" cy="4318"/>
          </a:xfrm>
          <a:custGeom>
            <a:avLst/>
            <a:gdLst/>
            <a:ahLst/>
            <a:cxnLst/>
            <a:rect l="l" t="t" r="r" b="b"/>
            <a:pathLst>
              <a:path w="10" h="70" extrusionOk="0">
                <a:moveTo>
                  <a:pt x="1" y="69"/>
                </a:moveTo>
                <a:cubicBezTo>
                  <a:pt x="5" y="47"/>
                  <a:pt x="6" y="23"/>
                  <a:pt x="10" y="0"/>
                </a:cubicBezTo>
                <a:cubicBezTo>
                  <a:pt x="7" y="26"/>
                  <a:pt x="4" y="49"/>
                  <a:pt x="1" y="69"/>
                </a:cubicBezTo>
                <a:close/>
              </a:path>
            </a:pathLst>
          </a:custGeom>
          <a:solidFill>
            <a:srgbClr val="FFFE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0" name="Google Shape;4790;p26"/>
          <p:cNvSpPr/>
          <p:nvPr/>
        </p:nvSpPr>
        <p:spPr>
          <a:xfrm rot="-2343049">
            <a:off x="1796794" y="794352"/>
            <a:ext cx="678" cy="4318"/>
          </a:xfrm>
          <a:custGeom>
            <a:avLst/>
            <a:gdLst/>
            <a:ahLst/>
            <a:cxnLst/>
            <a:rect l="l" t="t" r="r" b="b"/>
            <a:pathLst>
              <a:path w="11" h="70" extrusionOk="0">
                <a:moveTo>
                  <a:pt x="0" y="70"/>
                </a:moveTo>
                <a:cubicBezTo>
                  <a:pt x="4" y="46"/>
                  <a:pt x="8" y="25"/>
                  <a:pt x="10" y="1"/>
                </a:cubicBezTo>
                <a:cubicBezTo>
                  <a:pt x="6" y="36"/>
                  <a:pt x="1" y="59"/>
                  <a:pt x="0" y="70"/>
                </a:cubicBezTo>
                <a:close/>
              </a:path>
            </a:pathLst>
          </a:custGeom>
          <a:solidFill>
            <a:srgbClr val="FFFE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1" name="Google Shape;4791;p26"/>
          <p:cNvGrpSpPr/>
          <p:nvPr/>
        </p:nvGrpSpPr>
        <p:grpSpPr>
          <a:xfrm>
            <a:off x="400111" y="299882"/>
            <a:ext cx="1808884" cy="1831511"/>
            <a:chOff x="326586" y="208507"/>
            <a:chExt cx="1808884" cy="1831511"/>
          </a:xfrm>
        </p:grpSpPr>
        <p:sp>
          <p:nvSpPr>
            <p:cNvPr id="4792" name="Google Shape;4792;p26"/>
            <p:cNvSpPr/>
            <p:nvPr/>
          </p:nvSpPr>
          <p:spPr>
            <a:xfrm rot="-2343049">
              <a:off x="585151" y="474333"/>
              <a:ext cx="1291755" cy="1278848"/>
            </a:xfrm>
            <a:custGeom>
              <a:avLst/>
              <a:gdLst/>
              <a:ahLst/>
              <a:cxnLst/>
              <a:rect l="l" t="t" r="r" b="b"/>
              <a:pathLst>
                <a:path w="20945" h="20734" extrusionOk="0">
                  <a:moveTo>
                    <a:pt x="20361" y="13625"/>
                  </a:moveTo>
                  <a:lnTo>
                    <a:pt x="20360" y="13630"/>
                  </a:lnTo>
                  <a:cubicBezTo>
                    <a:pt x="18219" y="18078"/>
                    <a:pt x="10545" y="20734"/>
                    <a:pt x="7413" y="20022"/>
                  </a:cubicBezTo>
                  <a:lnTo>
                    <a:pt x="7410" y="20030"/>
                  </a:lnTo>
                  <a:cubicBezTo>
                    <a:pt x="7404" y="20025"/>
                    <a:pt x="7397" y="20020"/>
                    <a:pt x="7389" y="20017"/>
                  </a:cubicBezTo>
                  <a:cubicBezTo>
                    <a:pt x="7380" y="20014"/>
                    <a:pt x="7372" y="20013"/>
                    <a:pt x="7363" y="20012"/>
                  </a:cubicBezTo>
                  <a:lnTo>
                    <a:pt x="7366" y="20004"/>
                  </a:lnTo>
                  <a:cubicBezTo>
                    <a:pt x="4324" y="18270"/>
                    <a:pt x="1" y="9922"/>
                    <a:pt x="2670" y="5318"/>
                  </a:cubicBezTo>
                  <a:lnTo>
                    <a:pt x="2671" y="5316"/>
                  </a:lnTo>
                  <a:cubicBezTo>
                    <a:pt x="2761" y="5161"/>
                    <a:pt x="2861" y="5008"/>
                    <a:pt x="2969" y="4860"/>
                  </a:cubicBezTo>
                  <a:cubicBezTo>
                    <a:pt x="2970" y="4858"/>
                    <a:pt x="2973" y="4856"/>
                    <a:pt x="2973" y="4855"/>
                  </a:cubicBezTo>
                  <a:cubicBezTo>
                    <a:pt x="3235" y="4496"/>
                    <a:pt x="3549" y="4163"/>
                    <a:pt x="3916" y="3866"/>
                  </a:cubicBezTo>
                  <a:cubicBezTo>
                    <a:pt x="8698" y="0"/>
                    <a:pt x="12267" y="6310"/>
                    <a:pt x="12531" y="6794"/>
                  </a:cubicBezTo>
                  <a:cubicBezTo>
                    <a:pt x="13052" y="6616"/>
                    <a:pt x="19948" y="4375"/>
                    <a:pt x="20863" y="10456"/>
                  </a:cubicBezTo>
                  <a:cubicBezTo>
                    <a:pt x="20944" y="10997"/>
                    <a:pt x="20938" y="11520"/>
                    <a:pt x="20861" y="12027"/>
                  </a:cubicBezTo>
                  <a:cubicBezTo>
                    <a:pt x="20858" y="12053"/>
                    <a:pt x="20855" y="12077"/>
                    <a:pt x="20852" y="12096"/>
                  </a:cubicBezTo>
                  <a:cubicBezTo>
                    <a:pt x="20850" y="12104"/>
                    <a:pt x="20849" y="12114"/>
                    <a:pt x="20846" y="12121"/>
                  </a:cubicBezTo>
                  <a:cubicBezTo>
                    <a:pt x="20842" y="12156"/>
                    <a:pt x="20837" y="12179"/>
                    <a:pt x="20836" y="12190"/>
                  </a:cubicBezTo>
                  <a:cubicBezTo>
                    <a:pt x="20745" y="12688"/>
                    <a:pt x="20583" y="13167"/>
                    <a:pt x="20361" y="1362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6"/>
            <p:cNvSpPr/>
            <p:nvPr/>
          </p:nvSpPr>
          <p:spPr>
            <a:xfrm rot="-2343049">
              <a:off x="701739" y="773727"/>
              <a:ext cx="1255676" cy="980261"/>
            </a:xfrm>
            <a:custGeom>
              <a:avLst/>
              <a:gdLst/>
              <a:ahLst/>
              <a:cxnLst/>
              <a:rect l="l" t="t" r="r" b="b"/>
              <a:pathLst>
                <a:path w="20360" h="15893" extrusionOk="0">
                  <a:moveTo>
                    <a:pt x="20360" y="8313"/>
                  </a:moveTo>
                  <a:cubicBezTo>
                    <a:pt x="18219" y="12761"/>
                    <a:pt x="10545" y="15417"/>
                    <a:pt x="7413" y="14705"/>
                  </a:cubicBezTo>
                  <a:lnTo>
                    <a:pt x="7410" y="14713"/>
                  </a:lnTo>
                  <a:cubicBezTo>
                    <a:pt x="7404" y="14708"/>
                    <a:pt x="7397" y="14703"/>
                    <a:pt x="7389" y="14700"/>
                  </a:cubicBezTo>
                  <a:cubicBezTo>
                    <a:pt x="7380" y="14697"/>
                    <a:pt x="7372" y="14696"/>
                    <a:pt x="7363" y="14695"/>
                  </a:cubicBezTo>
                  <a:lnTo>
                    <a:pt x="7366" y="14687"/>
                  </a:lnTo>
                  <a:cubicBezTo>
                    <a:pt x="4324" y="12953"/>
                    <a:pt x="1" y="4605"/>
                    <a:pt x="2670" y="1"/>
                  </a:cubicBezTo>
                  <a:cubicBezTo>
                    <a:pt x="1115" y="4359"/>
                    <a:pt x="3622" y="12262"/>
                    <a:pt x="7631" y="14077"/>
                  </a:cubicBezTo>
                  <a:cubicBezTo>
                    <a:pt x="11640" y="15893"/>
                    <a:pt x="19191" y="10437"/>
                    <a:pt x="20360" y="8313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6"/>
            <p:cNvSpPr/>
            <p:nvPr/>
          </p:nvSpPr>
          <p:spPr>
            <a:xfrm rot="-2343049">
              <a:off x="1117224" y="1238969"/>
              <a:ext cx="40396" cy="59088"/>
            </a:xfrm>
            <a:custGeom>
              <a:avLst/>
              <a:gdLst/>
              <a:ahLst/>
              <a:cxnLst/>
              <a:rect l="l" t="t" r="r" b="b"/>
              <a:pathLst>
                <a:path w="655" h="958" extrusionOk="0">
                  <a:moveTo>
                    <a:pt x="655" y="347"/>
                  </a:moveTo>
                  <a:cubicBezTo>
                    <a:pt x="594" y="551"/>
                    <a:pt x="532" y="768"/>
                    <a:pt x="323" y="873"/>
                  </a:cubicBezTo>
                  <a:cubicBezTo>
                    <a:pt x="158" y="958"/>
                    <a:pt x="57" y="797"/>
                    <a:pt x="38" y="650"/>
                  </a:cubicBezTo>
                  <a:cubicBezTo>
                    <a:pt x="1" y="365"/>
                    <a:pt x="261" y="0"/>
                    <a:pt x="556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6"/>
            <p:cNvSpPr/>
            <p:nvPr/>
          </p:nvSpPr>
          <p:spPr>
            <a:xfrm rot="-2343049">
              <a:off x="1169321" y="1287971"/>
              <a:ext cx="20722" cy="21896"/>
            </a:xfrm>
            <a:custGeom>
              <a:avLst/>
              <a:gdLst/>
              <a:ahLst/>
              <a:cxnLst/>
              <a:rect l="l" t="t" r="r" b="b"/>
              <a:pathLst>
                <a:path w="336" h="355" extrusionOk="0">
                  <a:moveTo>
                    <a:pt x="47" y="350"/>
                  </a:moveTo>
                  <a:cubicBezTo>
                    <a:pt x="128" y="338"/>
                    <a:pt x="314" y="355"/>
                    <a:pt x="330" y="242"/>
                  </a:cubicBezTo>
                  <a:cubicBezTo>
                    <a:pt x="336" y="189"/>
                    <a:pt x="300" y="111"/>
                    <a:pt x="254" y="88"/>
                  </a:cubicBezTo>
                  <a:cubicBezTo>
                    <a:pt x="87" y="0"/>
                    <a:pt x="0" y="232"/>
                    <a:pt x="89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6"/>
            <p:cNvSpPr/>
            <p:nvPr/>
          </p:nvSpPr>
          <p:spPr>
            <a:xfrm rot="-2343049">
              <a:off x="1040163" y="1224556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339" y="317"/>
                  </a:moveTo>
                  <a:cubicBezTo>
                    <a:pt x="262" y="365"/>
                    <a:pt x="179" y="397"/>
                    <a:pt x="89" y="411"/>
                  </a:cubicBezTo>
                  <a:cubicBezTo>
                    <a:pt x="24" y="341"/>
                    <a:pt x="1" y="173"/>
                    <a:pt x="77" y="107"/>
                  </a:cubicBezTo>
                  <a:cubicBezTo>
                    <a:pt x="201" y="1"/>
                    <a:pt x="295" y="126"/>
                    <a:pt x="368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6"/>
            <p:cNvSpPr/>
            <p:nvPr/>
          </p:nvSpPr>
          <p:spPr>
            <a:xfrm rot="-2343049">
              <a:off x="1051712" y="1485011"/>
              <a:ext cx="22758" cy="25412"/>
            </a:xfrm>
            <a:custGeom>
              <a:avLst/>
              <a:gdLst/>
              <a:ahLst/>
              <a:cxnLst/>
              <a:rect l="l" t="t" r="r" b="b"/>
              <a:pathLst>
                <a:path w="369" h="412" extrusionOk="0">
                  <a:moveTo>
                    <a:pt x="339" y="316"/>
                  </a:moveTo>
                  <a:cubicBezTo>
                    <a:pt x="262" y="365"/>
                    <a:pt x="179" y="397"/>
                    <a:pt x="89" y="411"/>
                  </a:cubicBezTo>
                  <a:cubicBezTo>
                    <a:pt x="25" y="341"/>
                    <a:pt x="1" y="172"/>
                    <a:pt x="77" y="107"/>
                  </a:cubicBezTo>
                  <a:cubicBezTo>
                    <a:pt x="201" y="1"/>
                    <a:pt x="295" y="126"/>
                    <a:pt x="368" y="21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6"/>
            <p:cNvSpPr/>
            <p:nvPr/>
          </p:nvSpPr>
          <p:spPr>
            <a:xfrm rot="-2343049">
              <a:off x="1141329" y="972968"/>
              <a:ext cx="24484" cy="29359"/>
            </a:xfrm>
            <a:custGeom>
              <a:avLst/>
              <a:gdLst/>
              <a:ahLst/>
              <a:cxnLst/>
              <a:rect l="l" t="t" r="r" b="b"/>
              <a:pathLst>
                <a:path w="397" h="476" extrusionOk="0">
                  <a:moveTo>
                    <a:pt x="82" y="475"/>
                  </a:moveTo>
                  <a:cubicBezTo>
                    <a:pt x="155" y="456"/>
                    <a:pt x="270" y="445"/>
                    <a:pt x="324" y="391"/>
                  </a:cubicBezTo>
                  <a:cubicBezTo>
                    <a:pt x="352" y="361"/>
                    <a:pt x="365" y="304"/>
                    <a:pt x="373" y="265"/>
                  </a:cubicBezTo>
                  <a:cubicBezTo>
                    <a:pt x="397" y="158"/>
                    <a:pt x="364" y="55"/>
                    <a:pt x="243" y="35"/>
                  </a:cubicBezTo>
                  <a:cubicBezTo>
                    <a:pt x="30" y="0"/>
                    <a:pt x="1" y="303"/>
                    <a:pt x="85" y="432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6"/>
            <p:cNvSpPr/>
            <p:nvPr/>
          </p:nvSpPr>
          <p:spPr>
            <a:xfrm rot="-2343049">
              <a:off x="1199696" y="889504"/>
              <a:ext cx="24484" cy="22143"/>
            </a:xfrm>
            <a:custGeom>
              <a:avLst/>
              <a:gdLst/>
              <a:ahLst/>
              <a:cxnLst/>
              <a:rect l="l" t="t" r="r" b="b"/>
              <a:pathLst>
                <a:path w="397" h="359" extrusionOk="0">
                  <a:moveTo>
                    <a:pt x="382" y="246"/>
                  </a:moveTo>
                  <a:cubicBezTo>
                    <a:pt x="315" y="261"/>
                    <a:pt x="0" y="359"/>
                    <a:pt x="49" y="157"/>
                  </a:cubicBezTo>
                  <a:cubicBezTo>
                    <a:pt x="87" y="1"/>
                    <a:pt x="278" y="7"/>
                    <a:pt x="39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6"/>
            <p:cNvSpPr/>
            <p:nvPr/>
          </p:nvSpPr>
          <p:spPr>
            <a:xfrm rot="-2343049">
              <a:off x="1378568" y="1147550"/>
              <a:ext cx="20969" cy="26830"/>
            </a:xfrm>
            <a:custGeom>
              <a:avLst/>
              <a:gdLst/>
              <a:ahLst/>
              <a:cxnLst/>
              <a:rect l="l" t="t" r="r" b="b"/>
              <a:pathLst>
                <a:path w="340" h="435" extrusionOk="0">
                  <a:moveTo>
                    <a:pt x="199" y="434"/>
                  </a:moveTo>
                  <a:cubicBezTo>
                    <a:pt x="260" y="337"/>
                    <a:pt x="339" y="264"/>
                    <a:pt x="312" y="148"/>
                  </a:cubicBezTo>
                  <a:cubicBezTo>
                    <a:pt x="296" y="76"/>
                    <a:pt x="255" y="0"/>
                    <a:pt x="166" y="8"/>
                  </a:cubicBezTo>
                  <a:cubicBezTo>
                    <a:pt x="97" y="13"/>
                    <a:pt x="45" y="80"/>
                    <a:pt x="29" y="142"/>
                  </a:cubicBezTo>
                  <a:cubicBezTo>
                    <a:pt x="1" y="245"/>
                    <a:pt x="50" y="314"/>
                    <a:pt x="117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6"/>
            <p:cNvSpPr/>
            <p:nvPr/>
          </p:nvSpPr>
          <p:spPr>
            <a:xfrm rot="-2343049">
              <a:off x="1340796" y="1063679"/>
              <a:ext cx="29480" cy="36576"/>
            </a:xfrm>
            <a:custGeom>
              <a:avLst/>
              <a:gdLst/>
              <a:ahLst/>
              <a:cxnLst/>
              <a:rect l="l" t="t" r="r" b="b"/>
              <a:pathLst>
                <a:path w="478" h="593" extrusionOk="0">
                  <a:moveTo>
                    <a:pt x="413" y="389"/>
                  </a:moveTo>
                  <a:cubicBezTo>
                    <a:pt x="376" y="431"/>
                    <a:pt x="302" y="563"/>
                    <a:pt x="244" y="583"/>
                  </a:cubicBezTo>
                  <a:cubicBezTo>
                    <a:pt x="219" y="593"/>
                    <a:pt x="170" y="573"/>
                    <a:pt x="144" y="566"/>
                  </a:cubicBezTo>
                  <a:cubicBezTo>
                    <a:pt x="28" y="530"/>
                    <a:pt x="0" y="444"/>
                    <a:pt x="2" y="320"/>
                  </a:cubicBezTo>
                  <a:cubicBezTo>
                    <a:pt x="4" y="84"/>
                    <a:pt x="478" y="0"/>
                    <a:pt x="44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6"/>
            <p:cNvSpPr/>
            <p:nvPr/>
          </p:nvSpPr>
          <p:spPr>
            <a:xfrm rot="-2343049">
              <a:off x="1043711" y="1115326"/>
              <a:ext cx="29603" cy="36576"/>
            </a:xfrm>
            <a:custGeom>
              <a:avLst/>
              <a:gdLst/>
              <a:ahLst/>
              <a:cxnLst/>
              <a:rect l="l" t="t" r="r" b="b"/>
              <a:pathLst>
                <a:path w="480" h="593" extrusionOk="0">
                  <a:moveTo>
                    <a:pt x="414" y="389"/>
                  </a:moveTo>
                  <a:cubicBezTo>
                    <a:pt x="377" y="432"/>
                    <a:pt x="302" y="563"/>
                    <a:pt x="245" y="583"/>
                  </a:cubicBezTo>
                  <a:cubicBezTo>
                    <a:pt x="219" y="593"/>
                    <a:pt x="171" y="573"/>
                    <a:pt x="146" y="566"/>
                  </a:cubicBezTo>
                  <a:cubicBezTo>
                    <a:pt x="29" y="531"/>
                    <a:pt x="1" y="443"/>
                    <a:pt x="2" y="321"/>
                  </a:cubicBezTo>
                  <a:cubicBezTo>
                    <a:pt x="4" y="84"/>
                    <a:pt x="479" y="0"/>
                    <a:pt x="44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6"/>
            <p:cNvSpPr/>
            <p:nvPr/>
          </p:nvSpPr>
          <p:spPr>
            <a:xfrm rot="-2343049">
              <a:off x="1305584" y="1331171"/>
              <a:ext cx="20599" cy="24178"/>
            </a:xfrm>
            <a:custGeom>
              <a:avLst/>
              <a:gdLst/>
              <a:ahLst/>
              <a:cxnLst/>
              <a:rect l="l" t="t" r="r" b="b"/>
              <a:pathLst>
                <a:path w="334" h="392" extrusionOk="0">
                  <a:moveTo>
                    <a:pt x="26" y="389"/>
                  </a:moveTo>
                  <a:cubicBezTo>
                    <a:pt x="114" y="391"/>
                    <a:pt x="198" y="375"/>
                    <a:pt x="276" y="338"/>
                  </a:cubicBezTo>
                  <a:cubicBezTo>
                    <a:pt x="265" y="245"/>
                    <a:pt x="334" y="1"/>
                    <a:pt x="170" y="45"/>
                  </a:cubicBezTo>
                  <a:cubicBezTo>
                    <a:pt x="27" y="83"/>
                    <a:pt x="0" y="221"/>
                    <a:pt x="29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6"/>
            <p:cNvSpPr/>
            <p:nvPr/>
          </p:nvSpPr>
          <p:spPr>
            <a:xfrm rot="-2343049">
              <a:off x="1095216" y="1270862"/>
              <a:ext cx="14802" cy="18257"/>
            </a:xfrm>
            <a:custGeom>
              <a:avLst/>
              <a:gdLst/>
              <a:ahLst/>
              <a:cxnLst/>
              <a:rect l="l" t="t" r="r" b="b"/>
              <a:pathLst>
                <a:path w="240" h="296" extrusionOk="0">
                  <a:moveTo>
                    <a:pt x="142" y="296"/>
                  </a:moveTo>
                  <a:cubicBezTo>
                    <a:pt x="176" y="223"/>
                    <a:pt x="208" y="149"/>
                    <a:pt x="240" y="76"/>
                  </a:cubicBezTo>
                  <a:cubicBezTo>
                    <a:pt x="217" y="57"/>
                    <a:pt x="191" y="10"/>
                    <a:pt x="163" y="4"/>
                  </a:cubicBezTo>
                  <a:cubicBezTo>
                    <a:pt x="146" y="1"/>
                    <a:pt x="65" y="45"/>
                    <a:pt x="54" y="57"/>
                  </a:cubicBezTo>
                  <a:cubicBezTo>
                    <a:pt x="0" y="122"/>
                    <a:pt x="46" y="205"/>
                    <a:pt x="103" y="242"/>
                  </a:cubicBezTo>
                  <a:cubicBezTo>
                    <a:pt x="110" y="238"/>
                    <a:pt x="118" y="234"/>
                    <a:pt x="12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6"/>
            <p:cNvSpPr/>
            <p:nvPr/>
          </p:nvSpPr>
          <p:spPr>
            <a:xfrm rot="-2343049">
              <a:off x="1217185" y="1100662"/>
              <a:ext cx="14925" cy="18195"/>
            </a:xfrm>
            <a:custGeom>
              <a:avLst/>
              <a:gdLst/>
              <a:ahLst/>
              <a:cxnLst/>
              <a:rect l="l" t="t" r="r" b="b"/>
              <a:pathLst>
                <a:path w="242" h="295" extrusionOk="0">
                  <a:moveTo>
                    <a:pt x="143" y="294"/>
                  </a:moveTo>
                  <a:cubicBezTo>
                    <a:pt x="176" y="221"/>
                    <a:pt x="209" y="148"/>
                    <a:pt x="241" y="74"/>
                  </a:cubicBezTo>
                  <a:cubicBezTo>
                    <a:pt x="218" y="57"/>
                    <a:pt x="192" y="8"/>
                    <a:pt x="164" y="3"/>
                  </a:cubicBezTo>
                  <a:cubicBezTo>
                    <a:pt x="147" y="0"/>
                    <a:pt x="66" y="43"/>
                    <a:pt x="55" y="57"/>
                  </a:cubicBezTo>
                  <a:cubicBezTo>
                    <a:pt x="0" y="121"/>
                    <a:pt x="47" y="205"/>
                    <a:pt x="104" y="242"/>
                  </a:cubicBezTo>
                  <a:cubicBezTo>
                    <a:pt x="111" y="238"/>
                    <a:pt x="119" y="234"/>
                    <a:pt x="126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6"/>
            <p:cNvSpPr/>
            <p:nvPr/>
          </p:nvSpPr>
          <p:spPr>
            <a:xfrm rot="-2343049">
              <a:off x="1400264" y="1236380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59" y="141"/>
                  </a:moveTo>
                  <a:cubicBezTo>
                    <a:pt x="210" y="209"/>
                    <a:pt x="146" y="252"/>
                    <a:pt x="69" y="271"/>
                  </a:cubicBezTo>
                  <a:cubicBezTo>
                    <a:pt x="44" y="207"/>
                    <a:pt x="0" y="148"/>
                    <a:pt x="47" y="84"/>
                  </a:cubicBezTo>
                  <a:cubicBezTo>
                    <a:pt x="108" y="0"/>
                    <a:pt x="210" y="44"/>
                    <a:pt x="28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6"/>
            <p:cNvSpPr/>
            <p:nvPr/>
          </p:nvSpPr>
          <p:spPr>
            <a:xfrm rot="-2343049">
              <a:off x="1306595" y="1039690"/>
              <a:ext cx="17639" cy="16777"/>
            </a:xfrm>
            <a:custGeom>
              <a:avLst/>
              <a:gdLst/>
              <a:ahLst/>
              <a:cxnLst/>
              <a:rect l="l" t="t" r="r" b="b"/>
              <a:pathLst>
                <a:path w="286" h="272" extrusionOk="0">
                  <a:moveTo>
                    <a:pt x="260" y="143"/>
                  </a:moveTo>
                  <a:cubicBezTo>
                    <a:pt x="210" y="210"/>
                    <a:pt x="147" y="254"/>
                    <a:pt x="70" y="271"/>
                  </a:cubicBezTo>
                  <a:cubicBezTo>
                    <a:pt x="45" y="208"/>
                    <a:pt x="1" y="150"/>
                    <a:pt x="48" y="85"/>
                  </a:cubicBezTo>
                  <a:cubicBezTo>
                    <a:pt x="108" y="1"/>
                    <a:pt x="211" y="46"/>
                    <a:pt x="286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6"/>
            <p:cNvSpPr/>
            <p:nvPr/>
          </p:nvSpPr>
          <p:spPr>
            <a:xfrm rot="-2343049">
              <a:off x="978067" y="1422793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60" y="142"/>
                  </a:moveTo>
                  <a:cubicBezTo>
                    <a:pt x="209" y="209"/>
                    <a:pt x="146" y="252"/>
                    <a:pt x="69" y="271"/>
                  </a:cubicBezTo>
                  <a:cubicBezTo>
                    <a:pt x="44" y="208"/>
                    <a:pt x="0" y="148"/>
                    <a:pt x="47" y="84"/>
                  </a:cubicBezTo>
                  <a:cubicBezTo>
                    <a:pt x="107" y="0"/>
                    <a:pt x="210" y="44"/>
                    <a:pt x="285" y="7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6"/>
            <p:cNvSpPr/>
            <p:nvPr/>
          </p:nvSpPr>
          <p:spPr>
            <a:xfrm rot="-2343049">
              <a:off x="1327371" y="1154957"/>
              <a:ext cx="27630" cy="28126"/>
            </a:xfrm>
            <a:custGeom>
              <a:avLst/>
              <a:gdLst/>
              <a:ahLst/>
              <a:cxnLst/>
              <a:rect l="l" t="t" r="r" b="b"/>
              <a:pathLst>
                <a:path w="448" h="456" extrusionOk="0">
                  <a:moveTo>
                    <a:pt x="195" y="439"/>
                  </a:moveTo>
                  <a:cubicBezTo>
                    <a:pt x="253" y="417"/>
                    <a:pt x="414" y="391"/>
                    <a:pt x="439" y="317"/>
                  </a:cubicBezTo>
                  <a:cubicBezTo>
                    <a:pt x="448" y="295"/>
                    <a:pt x="431" y="242"/>
                    <a:pt x="428" y="216"/>
                  </a:cubicBezTo>
                  <a:cubicBezTo>
                    <a:pt x="419" y="130"/>
                    <a:pt x="394" y="86"/>
                    <a:pt x="303" y="62"/>
                  </a:cubicBezTo>
                  <a:cubicBezTo>
                    <a:pt x="61" y="0"/>
                    <a:pt x="0" y="294"/>
                    <a:pt x="130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6"/>
            <p:cNvSpPr/>
            <p:nvPr/>
          </p:nvSpPr>
          <p:spPr>
            <a:xfrm rot="-2343049">
              <a:off x="1263745" y="995737"/>
              <a:ext cx="19489" cy="19737"/>
            </a:xfrm>
            <a:custGeom>
              <a:avLst/>
              <a:gdLst/>
              <a:ahLst/>
              <a:cxnLst/>
              <a:rect l="l" t="t" r="r" b="b"/>
              <a:pathLst>
                <a:path w="316" h="320" extrusionOk="0">
                  <a:moveTo>
                    <a:pt x="138" y="307"/>
                  </a:moveTo>
                  <a:cubicBezTo>
                    <a:pt x="179" y="292"/>
                    <a:pt x="292" y="274"/>
                    <a:pt x="309" y="223"/>
                  </a:cubicBezTo>
                  <a:cubicBezTo>
                    <a:pt x="315" y="206"/>
                    <a:pt x="304" y="170"/>
                    <a:pt x="302" y="152"/>
                  </a:cubicBezTo>
                  <a:cubicBezTo>
                    <a:pt x="295" y="91"/>
                    <a:pt x="277" y="59"/>
                    <a:pt x="214" y="44"/>
                  </a:cubicBezTo>
                  <a:cubicBezTo>
                    <a:pt x="44" y="0"/>
                    <a:pt x="1" y="206"/>
                    <a:pt x="92" y="31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6"/>
            <p:cNvSpPr/>
            <p:nvPr/>
          </p:nvSpPr>
          <p:spPr>
            <a:xfrm rot="-2343049">
              <a:off x="1363817" y="1184253"/>
              <a:ext cx="14678" cy="15420"/>
            </a:xfrm>
            <a:custGeom>
              <a:avLst/>
              <a:gdLst/>
              <a:ahLst/>
              <a:cxnLst/>
              <a:rect l="l" t="t" r="r" b="b"/>
              <a:pathLst>
                <a:path w="238" h="250" extrusionOk="0">
                  <a:moveTo>
                    <a:pt x="189" y="250"/>
                  </a:moveTo>
                  <a:cubicBezTo>
                    <a:pt x="115" y="232"/>
                    <a:pt x="53" y="198"/>
                    <a:pt x="0" y="148"/>
                  </a:cubicBezTo>
                  <a:cubicBezTo>
                    <a:pt x="41" y="66"/>
                    <a:pt x="166" y="1"/>
                    <a:pt x="238" y="81"/>
                  </a:cubicBezTo>
                  <a:cubicBezTo>
                    <a:pt x="233" y="87"/>
                    <a:pt x="227" y="94"/>
                    <a:pt x="221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6"/>
            <p:cNvSpPr/>
            <p:nvPr/>
          </p:nvSpPr>
          <p:spPr>
            <a:xfrm rot="-2343049">
              <a:off x="1160028" y="1430687"/>
              <a:ext cx="37683" cy="38796"/>
            </a:xfrm>
            <a:custGeom>
              <a:avLst/>
              <a:gdLst/>
              <a:ahLst/>
              <a:cxnLst/>
              <a:rect l="l" t="t" r="r" b="b"/>
              <a:pathLst>
                <a:path w="611" h="629" extrusionOk="0">
                  <a:moveTo>
                    <a:pt x="500" y="518"/>
                  </a:moveTo>
                  <a:cubicBezTo>
                    <a:pt x="434" y="549"/>
                    <a:pt x="317" y="628"/>
                    <a:pt x="239" y="599"/>
                  </a:cubicBezTo>
                  <a:cubicBezTo>
                    <a:pt x="198" y="585"/>
                    <a:pt x="131" y="512"/>
                    <a:pt x="99" y="477"/>
                  </a:cubicBezTo>
                  <a:cubicBezTo>
                    <a:pt x="13" y="381"/>
                    <a:pt x="1" y="240"/>
                    <a:pt x="75" y="132"/>
                  </a:cubicBezTo>
                  <a:cubicBezTo>
                    <a:pt x="140" y="38"/>
                    <a:pt x="264" y="1"/>
                    <a:pt x="375" y="3"/>
                  </a:cubicBezTo>
                  <a:cubicBezTo>
                    <a:pt x="563" y="7"/>
                    <a:pt x="611" y="165"/>
                    <a:pt x="578" y="3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6"/>
            <p:cNvSpPr/>
            <p:nvPr/>
          </p:nvSpPr>
          <p:spPr>
            <a:xfrm rot="-2343049">
              <a:off x="1129212" y="1416140"/>
              <a:ext cx="14617" cy="21834"/>
            </a:xfrm>
            <a:custGeom>
              <a:avLst/>
              <a:gdLst/>
              <a:ahLst/>
              <a:cxnLst/>
              <a:rect l="l" t="t" r="r" b="b"/>
              <a:pathLst>
                <a:path w="237" h="354" extrusionOk="0">
                  <a:moveTo>
                    <a:pt x="1" y="353"/>
                  </a:moveTo>
                  <a:cubicBezTo>
                    <a:pt x="76" y="316"/>
                    <a:pt x="144" y="269"/>
                    <a:pt x="205" y="212"/>
                  </a:cubicBezTo>
                  <a:cubicBezTo>
                    <a:pt x="182" y="155"/>
                    <a:pt x="236" y="1"/>
                    <a:pt x="107" y="59"/>
                  </a:cubicBezTo>
                  <a:cubicBezTo>
                    <a:pt x="83" y="70"/>
                    <a:pt x="32" y="116"/>
                    <a:pt x="24" y="142"/>
                  </a:cubicBezTo>
                  <a:cubicBezTo>
                    <a:pt x="12" y="172"/>
                    <a:pt x="34" y="195"/>
                    <a:pt x="10" y="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6"/>
            <p:cNvSpPr/>
            <p:nvPr/>
          </p:nvSpPr>
          <p:spPr>
            <a:xfrm rot="-2343049">
              <a:off x="1213545" y="1038198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303" y="11"/>
                  </a:moveTo>
                  <a:cubicBezTo>
                    <a:pt x="289" y="45"/>
                    <a:pt x="242" y="224"/>
                    <a:pt x="171" y="245"/>
                  </a:cubicBezTo>
                  <a:cubicBezTo>
                    <a:pt x="130" y="257"/>
                    <a:pt x="70" y="226"/>
                    <a:pt x="51" y="189"/>
                  </a:cubicBezTo>
                  <a:cubicBezTo>
                    <a:pt x="1" y="92"/>
                    <a:pt x="105" y="0"/>
                    <a:pt x="1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6"/>
            <p:cNvSpPr/>
            <p:nvPr/>
          </p:nvSpPr>
          <p:spPr>
            <a:xfrm rot="-2343049">
              <a:off x="1489970" y="1232777"/>
              <a:ext cx="14678" cy="18812"/>
            </a:xfrm>
            <a:custGeom>
              <a:avLst/>
              <a:gdLst/>
              <a:ahLst/>
              <a:cxnLst/>
              <a:rect l="l" t="t" r="r" b="b"/>
              <a:pathLst>
                <a:path w="238" h="305" extrusionOk="0">
                  <a:moveTo>
                    <a:pt x="140" y="304"/>
                  </a:moveTo>
                  <a:cubicBezTo>
                    <a:pt x="182" y="236"/>
                    <a:pt x="238" y="185"/>
                    <a:pt x="219" y="104"/>
                  </a:cubicBezTo>
                  <a:cubicBezTo>
                    <a:pt x="207" y="53"/>
                    <a:pt x="178" y="1"/>
                    <a:pt x="116" y="5"/>
                  </a:cubicBezTo>
                  <a:cubicBezTo>
                    <a:pt x="68" y="9"/>
                    <a:pt x="32" y="55"/>
                    <a:pt x="20" y="100"/>
                  </a:cubicBezTo>
                  <a:cubicBezTo>
                    <a:pt x="0" y="172"/>
                    <a:pt x="35" y="220"/>
                    <a:pt x="83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6"/>
            <p:cNvSpPr/>
            <p:nvPr/>
          </p:nvSpPr>
          <p:spPr>
            <a:xfrm rot="-2343049">
              <a:off x="1459276" y="1384954"/>
              <a:ext cx="20722" cy="25658"/>
            </a:xfrm>
            <a:custGeom>
              <a:avLst/>
              <a:gdLst/>
              <a:ahLst/>
              <a:cxnLst/>
              <a:rect l="l" t="t" r="r" b="b"/>
              <a:pathLst>
                <a:path w="336" h="416" extrusionOk="0">
                  <a:moveTo>
                    <a:pt x="289" y="272"/>
                  </a:moveTo>
                  <a:cubicBezTo>
                    <a:pt x="264" y="303"/>
                    <a:pt x="212" y="394"/>
                    <a:pt x="172" y="409"/>
                  </a:cubicBezTo>
                  <a:cubicBezTo>
                    <a:pt x="154" y="415"/>
                    <a:pt x="120" y="402"/>
                    <a:pt x="102" y="397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3" y="59"/>
                    <a:pt x="336" y="1"/>
                    <a:pt x="312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6"/>
            <p:cNvSpPr/>
            <p:nvPr/>
          </p:nvSpPr>
          <p:spPr>
            <a:xfrm rot="-2343049">
              <a:off x="1372796" y="1410823"/>
              <a:ext cx="10423" cy="12829"/>
            </a:xfrm>
            <a:custGeom>
              <a:avLst/>
              <a:gdLst/>
              <a:ahLst/>
              <a:cxnLst/>
              <a:rect l="l" t="t" r="r" b="b"/>
              <a:pathLst>
                <a:path w="169" h="208" extrusionOk="0">
                  <a:moveTo>
                    <a:pt x="100" y="207"/>
                  </a:moveTo>
                  <a:cubicBezTo>
                    <a:pt x="124" y="156"/>
                    <a:pt x="146" y="104"/>
                    <a:pt x="169" y="53"/>
                  </a:cubicBezTo>
                  <a:cubicBezTo>
                    <a:pt x="153" y="40"/>
                    <a:pt x="134" y="7"/>
                    <a:pt x="114" y="3"/>
                  </a:cubicBezTo>
                  <a:cubicBezTo>
                    <a:pt x="103" y="0"/>
                    <a:pt x="47" y="31"/>
                    <a:pt x="38" y="40"/>
                  </a:cubicBezTo>
                  <a:cubicBezTo>
                    <a:pt x="0" y="86"/>
                    <a:pt x="33" y="144"/>
                    <a:pt x="72" y="170"/>
                  </a:cubicBezTo>
                  <a:cubicBezTo>
                    <a:pt x="77" y="167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6"/>
            <p:cNvSpPr/>
            <p:nvPr/>
          </p:nvSpPr>
          <p:spPr>
            <a:xfrm rot="-2343049">
              <a:off x="1470932" y="1352697"/>
              <a:ext cx="12396" cy="11719"/>
            </a:xfrm>
            <a:custGeom>
              <a:avLst/>
              <a:gdLst/>
              <a:ahLst/>
              <a:cxnLst/>
              <a:rect l="l" t="t" r="r" b="b"/>
              <a:pathLst>
                <a:path w="201" h="190" extrusionOk="0">
                  <a:moveTo>
                    <a:pt x="182" y="99"/>
                  </a:moveTo>
                  <a:cubicBezTo>
                    <a:pt x="147" y="146"/>
                    <a:pt x="102" y="176"/>
                    <a:pt x="49" y="190"/>
                  </a:cubicBezTo>
                  <a:cubicBezTo>
                    <a:pt x="31" y="145"/>
                    <a:pt x="1" y="104"/>
                    <a:pt x="33" y="59"/>
                  </a:cubicBezTo>
                  <a:cubicBezTo>
                    <a:pt x="76" y="0"/>
                    <a:pt x="147" y="31"/>
                    <a:pt x="200" y="5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6"/>
            <p:cNvSpPr/>
            <p:nvPr/>
          </p:nvSpPr>
          <p:spPr>
            <a:xfrm rot="-2343049">
              <a:off x="1370227" y="1367091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3" y="9"/>
                  </a:moveTo>
                  <a:cubicBezTo>
                    <a:pt x="202" y="33"/>
                    <a:pt x="170" y="158"/>
                    <a:pt x="119" y="173"/>
                  </a:cubicBezTo>
                  <a:cubicBezTo>
                    <a:pt x="91" y="181"/>
                    <a:pt x="49" y="159"/>
                    <a:pt x="36" y="134"/>
                  </a:cubicBezTo>
                  <a:cubicBezTo>
                    <a:pt x="1" y="65"/>
                    <a:pt x="73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6"/>
            <p:cNvSpPr/>
            <p:nvPr/>
          </p:nvSpPr>
          <p:spPr>
            <a:xfrm rot="-2343049">
              <a:off x="1569136" y="1228899"/>
              <a:ext cx="14740" cy="18874"/>
            </a:xfrm>
            <a:custGeom>
              <a:avLst/>
              <a:gdLst/>
              <a:ahLst/>
              <a:cxnLst/>
              <a:rect l="l" t="t" r="r" b="b"/>
              <a:pathLst>
                <a:path w="239" h="306" extrusionOk="0">
                  <a:moveTo>
                    <a:pt x="140" y="305"/>
                  </a:moveTo>
                  <a:cubicBezTo>
                    <a:pt x="183" y="237"/>
                    <a:pt x="238" y="186"/>
                    <a:pt x="219" y="105"/>
                  </a:cubicBezTo>
                  <a:cubicBezTo>
                    <a:pt x="208" y="54"/>
                    <a:pt x="179" y="1"/>
                    <a:pt x="117" y="6"/>
                  </a:cubicBezTo>
                  <a:cubicBezTo>
                    <a:pt x="69" y="10"/>
                    <a:pt x="33" y="56"/>
                    <a:pt x="20" y="101"/>
                  </a:cubicBezTo>
                  <a:cubicBezTo>
                    <a:pt x="1" y="173"/>
                    <a:pt x="36" y="221"/>
                    <a:pt x="82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6"/>
            <p:cNvSpPr/>
            <p:nvPr/>
          </p:nvSpPr>
          <p:spPr>
            <a:xfrm rot="-2343049">
              <a:off x="841609" y="1237088"/>
              <a:ext cx="14740" cy="18812"/>
            </a:xfrm>
            <a:custGeom>
              <a:avLst/>
              <a:gdLst/>
              <a:ahLst/>
              <a:cxnLst/>
              <a:rect l="l" t="t" r="r" b="b"/>
              <a:pathLst>
                <a:path w="239" h="305" extrusionOk="0">
                  <a:moveTo>
                    <a:pt x="139" y="305"/>
                  </a:moveTo>
                  <a:cubicBezTo>
                    <a:pt x="183" y="237"/>
                    <a:pt x="238" y="185"/>
                    <a:pt x="219" y="104"/>
                  </a:cubicBezTo>
                  <a:cubicBezTo>
                    <a:pt x="207" y="54"/>
                    <a:pt x="178" y="0"/>
                    <a:pt x="117" y="5"/>
                  </a:cubicBezTo>
                  <a:cubicBezTo>
                    <a:pt x="68" y="10"/>
                    <a:pt x="32" y="56"/>
                    <a:pt x="20" y="100"/>
                  </a:cubicBezTo>
                  <a:cubicBezTo>
                    <a:pt x="1" y="172"/>
                    <a:pt x="35" y="220"/>
                    <a:pt x="82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6"/>
            <p:cNvSpPr/>
            <p:nvPr/>
          </p:nvSpPr>
          <p:spPr>
            <a:xfrm rot="-2343049">
              <a:off x="1552409" y="1170238"/>
              <a:ext cx="20661" cy="25597"/>
            </a:xfrm>
            <a:custGeom>
              <a:avLst/>
              <a:gdLst/>
              <a:ahLst/>
              <a:cxnLst/>
              <a:rect l="l" t="t" r="r" b="b"/>
              <a:pathLst>
                <a:path w="335" h="415" extrusionOk="0">
                  <a:moveTo>
                    <a:pt x="289" y="272"/>
                  </a:moveTo>
                  <a:cubicBezTo>
                    <a:pt x="263" y="302"/>
                    <a:pt x="211" y="394"/>
                    <a:pt x="171" y="409"/>
                  </a:cubicBezTo>
                  <a:cubicBezTo>
                    <a:pt x="152" y="415"/>
                    <a:pt x="118" y="402"/>
                    <a:pt x="101" y="396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2" y="59"/>
                    <a:pt x="334" y="0"/>
                    <a:pt x="312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6"/>
            <p:cNvSpPr/>
            <p:nvPr/>
          </p:nvSpPr>
          <p:spPr>
            <a:xfrm rot="-2343049">
              <a:off x="1456218" y="1196126"/>
              <a:ext cx="10423" cy="12768"/>
            </a:xfrm>
            <a:custGeom>
              <a:avLst/>
              <a:gdLst/>
              <a:ahLst/>
              <a:cxnLst/>
              <a:rect l="l" t="t" r="r" b="b"/>
              <a:pathLst>
                <a:path w="169" h="207" extrusionOk="0">
                  <a:moveTo>
                    <a:pt x="101" y="207"/>
                  </a:moveTo>
                  <a:cubicBezTo>
                    <a:pt x="124" y="156"/>
                    <a:pt x="147" y="104"/>
                    <a:pt x="169" y="53"/>
                  </a:cubicBezTo>
                  <a:cubicBezTo>
                    <a:pt x="153" y="40"/>
                    <a:pt x="135" y="6"/>
                    <a:pt x="115" y="2"/>
                  </a:cubicBezTo>
                  <a:cubicBezTo>
                    <a:pt x="104" y="0"/>
                    <a:pt x="46" y="31"/>
                    <a:pt x="39" y="40"/>
                  </a:cubicBezTo>
                  <a:cubicBezTo>
                    <a:pt x="1" y="85"/>
                    <a:pt x="33" y="143"/>
                    <a:pt x="73" y="170"/>
                  </a:cubicBezTo>
                  <a:cubicBezTo>
                    <a:pt x="78" y="167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6"/>
            <p:cNvSpPr/>
            <p:nvPr/>
          </p:nvSpPr>
          <p:spPr>
            <a:xfrm rot="-2343049">
              <a:off x="1554435" y="1137993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99"/>
                  </a:moveTo>
                  <a:cubicBezTo>
                    <a:pt x="146" y="146"/>
                    <a:pt x="102" y="176"/>
                    <a:pt x="49" y="190"/>
                  </a:cubicBezTo>
                  <a:cubicBezTo>
                    <a:pt x="30" y="145"/>
                    <a:pt x="0" y="104"/>
                    <a:pt x="32" y="59"/>
                  </a:cubicBezTo>
                  <a:cubicBezTo>
                    <a:pt x="75" y="0"/>
                    <a:pt x="146" y="31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6"/>
            <p:cNvSpPr/>
            <p:nvPr/>
          </p:nvSpPr>
          <p:spPr>
            <a:xfrm rot="-2343049">
              <a:off x="1533326" y="1234179"/>
              <a:ext cx="19366" cy="19614"/>
            </a:xfrm>
            <a:custGeom>
              <a:avLst/>
              <a:gdLst/>
              <a:ahLst/>
              <a:cxnLst/>
              <a:rect l="l" t="t" r="r" b="b"/>
              <a:pathLst>
                <a:path w="314" h="318" extrusionOk="0">
                  <a:moveTo>
                    <a:pt x="137" y="306"/>
                  </a:moveTo>
                  <a:cubicBezTo>
                    <a:pt x="177" y="291"/>
                    <a:pt x="291" y="274"/>
                    <a:pt x="308" y="221"/>
                  </a:cubicBezTo>
                  <a:cubicBezTo>
                    <a:pt x="313" y="206"/>
                    <a:pt x="302" y="169"/>
                    <a:pt x="300" y="150"/>
                  </a:cubicBezTo>
                  <a:cubicBezTo>
                    <a:pt x="294" y="91"/>
                    <a:pt x="276" y="59"/>
                    <a:pt x="212" y="43"/>
                  </a:cubicBezTo>
                  <a:cubicBezTo>
                    <a:pt x="43" y="0"/>
                    <a:pt x="1" y="205"/>
                    <a:pt x="91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6"/>
            <p:cNvSpPr/>
            <p:nvPr/>
          </p:nvSpPr>
          <p:spPr>
            <a:xfrm rot="-2343049">
              <a:off x="1558858" y="1254634"/>
              <a:ext cx="10300" cy="10794"/>
            </a:xfrm>
            <a:custGeom>
              <a:avLst/>
              <a:gdLst/>
              <a:ahLst/>
              <a:cxnLst/>
              <a:rect l="l" t="t" r="r" b="b"/>
              <a:pathLst>
                <a:path w="167" h="175" extrusionOk="0">
                  <a:moveTo>
                    <a:pt x="133" y="174"/>
                  </a:moveTo>
                  <a:cubicBezTo>
                    <a:pt x="81" y="163"/>
                    <a:pt x="36" y="138"/>
                    <a:pt x="0" y="102"/>
                  </a:cubicBezTo>
                  <a:cubicBezTo>
                    <a:pt x="29" y="46"/>
                    <a:pt x="116" y="1"/>
                    <a:pt x="167" y="56"/>
                  </a:cubicBezTo>
                  <a:cubicBezTo>
                    <a:pt x="163" y="61"/>
                    <a:pt x="159" y="66"/>
                    <a:pt x="155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6"/>
            <p:cNvSpPr/>
            <p:nvPr/>
          </p:nvSpPr>
          <p:spPr>
            <a:xfrm rot="-2343049">
              <a:off x="1463323" y="1152387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2" y="9"/>
                  </a:moveTo>
                  <a:cubicBezTo>
                    <a:pt x="202" y="33"/>
                    <a:pt x="169" y="158"/>
                    <a:pt x="120" y="173"/>
                  </a:cubicBezTo>
                  <a:cubicBezTo>
                    <a:pt x="91" y="181"/>
                    <a:pt x="49" y="159"/>
                    <a:pt x="35" y="132"/>
                  </a:cubicBezTo>
                  <a:cubicBezTo>
                    <a:pt x="0" y="65"/>
                    <a:pt x="73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6"/>
            <p:cNvSpPr/>
            <p:nvPr/>
          </p:nvSpPr>
          <p:spPr>
            <a:xfrm rot="-2343049">
              <a:off x="1409332" y="847180"/>
              <a:ext cx="31639" cy="27632"/>
            </a:xfrm>
            <a:custGeom>
              <a:avLst/>
              <a:gdLst/>
              <a:ahLst/>
              <a:cxnLst/>
              <a:rect l="l" t="t" r="r" b="b"/>
              <a:pathLst>
                <a:path w="513" h="448" extrusionOk="0">
                  <a:moveTo>
                    <a:pt x="450" y="342"/>
                  </a:moveTo>
                  <a:cubicBezTo>
                    <a:pt x="460" y="282"/>
                    <a:pt x="512" y="126"/>
                    <a:pt x="459" y="70"/>
                  </a:cubicBezTo>
                  <a:cubicBezTo>
                    <a:pt x="442" y="52"/>
                    <a:pt x="389" y="41"/>
                    <a:pt x="364" y="32"/>
                  </a:cubicBezTo>
                  <a:cubicBezTo>
                    <a:pt x="283" y="1"/>
                    <a:pt x="232" y="1"/>
                    <a:pt x="169" y="71"/>
                  </a:cubicBezTo>
                  <a:cubicBezTo>
                    <a:pt x="1" y="256"/>
                    <a:pt x="232" y="447"/>
                    <a:pt x="4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6"/>
            <p:cNvSpPr/>
            <p:nvPr/>
          </p:nvSpPr>
          <p:spPr>
            <a:xfrm rot="-2343049">
              <a:off x="1238145" y="834368"/>
              <a:ext cx="22203" cy="19305"/>
            </a:xfrm>
            <a:custGeom>
              <a:avLst/>
              <a:gdLst/>
              <a:ahLst/>
              <a:cxnLst/>
              <a:rect l="l" t="t" r="r" b="b"/>
              <a:pathLst>
                <a:path w="360" h="313" extrusionOk="0">
                  <a:moveTo>
                    <a:pt x="316" y="240"/>
                  </a:moveTo>
                  <a:cubicBezTo>
                    <a:pt x="323" y="197"/>
                    <a:pt x="360" y="89"/>
                    <a:pt x="322" y="49"/>
                  </a:cubicBezTo>
                  <a:cubicBezTo>
                    <a:pt x="310" y="36"/>
                    <a:pt x="272" y="29"/>
                    <a:pt x="256" y="22"/>
                  </a:cubicBezTo>
                  <a:cubicBezTo>
                    <a:pt x="199" y="0"/>
                    <a:pt x="163" y="0"/>
                    <a:pt x="119" y="50"/>
                  </a:cubicBezTo>
                  <a:cubicBezTo>
                    <a:pt x="1" y="179"/>
                    <a:pt x="163" y="313"/>
                    <a:pt x="305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6"/>
            <p:cNvSpPr/>
            <p:nvPr/>
          </p:nvSpPr>
          <p:spPr>
            <a:xfrm rot="-2343049">
              <a:off x="1688918" y="830387"/>
              <a:ext cx="24361" cy="27940"/>
            </a:xfrm>
            <a:custGeom>
              <a:avLst/>
              <a:gdLst/>
              <a:ahLst/>
              <a:cxnLst/>
              <a:rect l="l" t="t" r="r" b="b"/>
              <a:pathLst>
                <a:path w="395" h="453" extrusionOk="0">
                  <a:moveTo>
                    <a:pt x="323" y="168"/>
                  </a:moveTo>
                  <a:cubicBezTo>
                    <a:pt x="338" y="205"/>
                    <a:pt x="395" y="294"/>
                    <a:pt x="389" y="336"/>
                  </a:cubicBezTo>
                  <a:cubicBezTo>
                    <a:pt x="386" y="355"/>
                    <a:pt x="358" y="379"/>
                    <a:pt x="344" y="392"/>
                  </a:cubicBezTo>
                  <a:cubicBezTo>
                    <a:pt x="285" y="453"/>
                    <a:pt x="222" y="441"/>
                    <a:pt x="147" y="400"/>
                  </a:cubicBezTo>
                  <a:cubicBezTo>
                    <a:pt x="1" y="322"/>
                    <a:pt x="104" y="0"/>
                    <a:pt x="243" y="10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6"/>
            <p:cNvSpPr/>
            <p:nvPr/>
          </p:nvSpPr>
          <p:spPr>
            <a:xfrm rot="-2343049">
              <a:off x="1661234" y="928718"/>
              <a:ext cx="11225" cy="10177"/>
            </a:xfrm>
            <a:custGeom>
              <a:avLst/>
              <a:gdLst/>
              <a:ahLst/>
              <a:cxnLst/>
              <a:rect l="l" t="t" r="r" b="b"/>
              <a:pathLst>
                <a:path w="182" h="165" extrusionOk="0">
                  <a:moveTo>
                    <a:pt x="181" y="133"/>
                  </a:moveTo>
                  <a:cubicBezTo>
                    <a:pt x="147" y="89"/>
                    <a:pt x="112" y="45"/>
                    <a:pt x="77" y="0"/>
                  </a:cubicBezTo>
                  <a:cubicBezTo>
                    <a:pt x="59" y="9"/>
                    <a:pt x="21" y="10"/>
                    <a:pt x="8" y="25"/>
                  </a:cubicBezTo>
                  <a:cubicBezTo>
                    <a:pt x="0" y="34"/>
                    <a:pt x="1" y="99"/>
                    <a:pt x="5" y="109"/>
                  </a:cubicBezTo>
                  <a:cubicBezTo>
                    <a:pt x="27" y="165"/>
                    <a:pt x="95" y="163"/>
                    <a:pt x="136" y="140"/>
                  </a:cubicBezTo>
                  <a:cubicBezTo>
                    <a:pt x="136" y="134"/>
                    <a:pt x="136" y="128"/>
                    <a:pt x="13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6"/>
            <p:cNvSpPr/>
            <p:nvPr/>
          </p:nvSpPr>
          <p:spPr>
            <a:xfrm rot="-2343049">
              <a:off x="1620381" y="907427"/>
              <a:ext cx="11410" cy="13261"/>
            </a:xfrm>
            <a:custGeom>
              <a:avLst/>
              <a:gdLst/>
              <a:ahLst/>
              <a:cxnLst/>
              <a:rect l="l" t="t" r="r" b="b"/>
              <a:pathLst>
                <a:path w="185" h="215" extrusionOk="0">
                  <a:moveTo>
                    <a:pt x="72" y="0"/>
                  </a:moveTo>
                  <a:cubicBezTo>
                    <a:pt x="89" y="20"/>
                    <a:pt x="184" y="108"/>
                    <a:pt x="173" y="159"/>
                  </a:cubicBezTo>
                  <a:cubicBezTo>
                    <a:pt x="168" y="187"/>
                    <a:pt x="129" y="214"/>
                    <a:pt x="99" y="214"/>
                  </a:cubicBezTo>
                  <a:cubicBezTo>
                    <a:pt x="23" y="213"/>
                    <a:pt x="0" y="120"/>
                    <a:pt x="4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6"/>
            <p:cNvSpPr/>
            <p:nvPr/>
          </p:nvSpPr>
          <p:spPr>
            <a:xfrm rot="-2343049">
              <a:off x="1670999" y="1255637"/>
              <a:ext cx="24423" cy="21403"/>
            </a:xfrm>
            <a:custGeom>
              <a:avLst/>
              <a:gdLst/>
              <a:ahLst/>
              <a:cxnLst/>
              <a:rect l="l" t="t" r="r" b="b"/>
              <a:pathLst>
                <a:path w="396" h="347" extrusionOk="0">
                  <a:moveTo>
                    <a:pt x="7" y="328"/>
                  </a:moveTo>
                  <a:cubicBezTo>
                    <a:pt x="121" y="323"/>
                    <a:pt x="226" y="347"/>
                    <a:pt x="307" y="259"/>
                  </a:cubicBezTo>
                  <a:cubicBezTo>
                    <a:pt x="357" y="205"/>
                    <a:pt x="396" y="128"/>
                    <a:pt x="341" y="60"/>
                  </a:cubicBezTo>
                  <a:cubicBezTo>
                    <a:pt x="297" y="5"/>
                    <a:pt x="213" y="0"/>
                    <a:pt x="151" y="22"/>
                  </a:cubicBezTo>
                  <a:cubicBezTo>
                    <a:pt x="51" y="57"/>
                    <a:pt x="22" y="136"/>
                    <a:pt x="1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6"/>
            <p:cNvSpPr/>
            <p:nvPr/>
          </p:nvSpPr>
          <p:spPr>
            <a:xfrm rot="-2343049">
              <a:off x="1716055" y="1175566"/>
              <a:ext cx="42740" cy="31888"/>
            </a:xfrm>
            <a:custGeom>
              <a:avLst/>
              <a:gdLst/>
              <a:ahLst/>
              <a:cxnLst/>
              <a:rect l="l" t="t" r="r" b="b"/>
              <a:pathLst>
                <a:path w="693" h="517" extrusionOk="0">
                  <a:moveTo>
                    <a:pt x="336" y="510"/>
                  </a:moveTo>
                  <a:cubicBezTo>
                    <a:pt x="279" y="504"/>
                    <a:pt x="128" y="517"/>
                    <a:pt x="80" y="482"/>
                  </a:cubicBezTo>
                  <a:cubicBezTo>
                    <a:pt x="57" y="465"/>
                    <a:pt x="46" y="414"/>
                    <a:pt x="37" y="389"/>
                  </a:cubicBezTo>
                  <a:cubicBezTo>
                    <a:pt x="0" y="273"/>
                    <a:pt x="57" y="201"/>
                    <a:pt x="159" y="132"/>
                  </a:cubicBezTo>
                  <a:cubicBezTo>
                    <a:pt x="355" y="0"/>
                    <a:pt x="693" y="344"/>
                    <a:pt x="475" y="45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6"/>
            <p:cNvSpPr/>
            <p:nvPr/>
          </p:nvSpPr>
          <p:spPr>
            <a:xfrm rot="-2343049">
              <a:off x="703249" y="973093"/>
              <a:ext cx="17577" cy="16777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59" y="142"/>
                  </a:moveTo>
                  <a:cubicBezTo>
                    <a:pt x="209" y="210"/>
                    <a:pt x="146" y="253"/>
                    <a:pt x="69" y="271"/>
                  </a:cubicBezTo>
                  <a:cubicBezTo>
                    <a:pt x="43" y="208"/>
                    <a:pt x="0" y="149"/>
                    <a:pt x="46" y="84"/>
                  </a:cubicBezTo>
                  <a:cubicBezTo>
                    <a:pt x="107" y="1"/>
                    <a:pt x="210" y="45"/>
                    <a:pt x="28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6"/>
            <p:cNvSpPr/>
            <p:nvPr/>
          </p:nvSpPr>
          <p:spPr>
            <a:xfrm rot="-2343049">
              <a:off x="1733795" y="1137077"/>
              <a:ext cx="17330" cy="13014"/>
            </a:xfrm>
            <a:custGeom>
              <a:avLst/>
              <a:gdLst/>
              <a:ahLst/>
              <a:cxnLst/>
              <a:rect l="l" t="t" r="r" b="b"/>
              <a:pathLst>
                <a:path w="281" h="211" extrusionOk="0">
                  <a:moveTo>
                    <a:pt x="214" y="210"/>
                  </a:moveTo>
                  <a:cubicBezTo>
                    <a:pt x="130" y="207"/>
                    <a:pt x="59" y="179"/>
                    <a:pt x="0" y="126"/>
                  </a:cubicBezTo>
                  <a:cubicBezTo>
                    <a:pt x="38" y="69"/>
                    <a:pt x="62" y="0"/>
                    <a:pt x="142" y="2"/>
                  </a:cubicBezTo>
                  <a:cubicBezTo>
                    <a:pt x="245" y="4"/>
                    <a:pt x="267" y="114"/>
                    <a:pt x="280" y="19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6"/>
            <p:cNvSpPr/>
            <p:nvPr/>
          </p:nvSpPr>
          <p:spPr>
            <a:xfrm rot="-2343049">
              <a:off x="1633507" y="1217269"/>
              <a:ext cx="28062" cy="31641"/>
            </a:xfrm>
            <a:custGeom>
              <a:avLst/>
              <a:gdLst/>
              <a:ahLst/>
              <a:cxnLst/>
              <a:rect l="l" t="t" r="r" b="b"/>
              <a:pathLst>
                <a:path w="455" h="513" extrusionOk="0">
                  <a:moveTo>
                    <a:pt x="50" y="358"/>
                  </a:moveTo>
                  <a:cubicBezTo>
                    <a:pt x="101" y="394"/>
                    <a:pt x="213" y="512"/>
                    <a:pt x="288" y="491"/>
                  </a:cubicBezTo>
                  <a:cubicBezTo>
                    <a:pt x="312" y="485"/>
                    <a:pt x="347" y="442"/>
                    <a:pt x="366" y="425"/>
                  </a:cubicBezTo>
                  <a:cubicBezTo>
                    <a:pt x="431" y="368"/>
                    <a:pt x="455" y="322"/>
                    <a:pt x="422" y="235"/>
                  </a:cubicBezTo>
                  <a:cubicBezTo>
                    <a:pt x="335" y="0"/>
                    <a:pt x="60" y="115"/>
                    <a:pt x="0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6"/>
            <p:cNvSpPr/>
            <p:nvPr/>
          </p:nvSpPr>
          <p:spPr>
            <a:xfrm rot="-2343049">
              <a:off x="1744069" y="1073651"/>
              <a:ext cx="19736" cy="22204"/>
            </a:xfrm>
            <a:custGeom>
              <a:avLst/>
              <a:gdLst/>
              <a:ahLst/>
              <a:cxnLst/>
              <a:rect l="l" t="t" r="r" b="b"/>
              <a:pathLst>
                <a:path w="320" h="360" extrusionOk="0">
                  <a:moveTo>
                    <a:pt x="36" y="252"/>
                  </a:moveTo>
                  <a:cubicBezTo>
                    <a:pt x="71" y="278"/>
                    <a:pt x="151" y="360"/>
                    <a:pt x="203" y="345"/>
                  </a:cubicBezTo>
                  <a:cubicBezTo>
                    <a:pt x="220" y="341"/>
                    <a:pt x="243" y="312"/>
                    <a:pt x="258" y="299"/>
                  </a:cubicBezTo>
                  <a:cubicBezTo>
                    <a:pt x="303" y="259"/>
                    <a:pt x="319" y="227"/>
                    <a:pt x="297" y="166"/>
                  </a:cubicBezTo>
                  <a:cubicBezTo>
                    <a:pt x="236" y="1"/>
                    <a:pt x="43" y="82"/>
                    <a:pt x="0" y="22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6"/>
            <p:cNvSpPr/>
            <p:nvPr/>
          </p:nvSpPr>
          <p:spPr>
            <a:xfrm rot="-2343049">
              <a:off x="1640759" y="1263724"/>
              <a:ext cx="14000" cy="14063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36" y="228"/>
                  </a:moveTo>
                  <a:cubicBezTo>
                    <a:pt x="8" y="157"/>
                    <a:pt x="1" y="85"/>
                    <a:pt x="13" y="13"/>
                  </a:cubicBezTo>
                  <a:cubicBezTo>
                    <a:pt x="105" y="0"/>
                    <a:pt x="227" y="67"/>
                    <a:pt x="203" y="172"/>
                  </a:cubicBezTo>
                  <a:cubicBezTo>
                    <a:pt x="194" y="171"/>
                    <a:pt x="185" y="170"/>
                    <a:pt x="17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6"/>
            <p:cNvSpPr/>
            <p:nvPr/>
          </p:nvSpPr>
          <p:spPr>
            <a:xfrm rot="-2343049">
              <a:off x="802591" y="969496"/>
              <a:ext cx="14617" cy="18812"/>
            </a:xfrm>
            <a:custGeom>
              <a:avLst/>
              <a:gdLst/>
              <a:ahLst/>
              <a:cxnLst/>
              <a:rect l="l" t="t" r="r" b="b"/>
              <a:pathLst>
                <a:path w="237" h="305" extrusionOk="0">
                  <a:moveTo>
                    <a:pt x="139" y="305"/>
                  </a:moveTo>
                  <a:cubicBezTo>
                    <a:pt x="182" y="237"/>
                    <a:pt x="237" y="186"/>
                    <a:pt x="218" y="104"/>
                  </a:cubicBezTo>
                  <a:cubicBezTo>
                    <a:pt x="207" y="54"/>
                    <a:pt x="178" y="1"/>
                    <a:pt x="116" y="6"/>
                  </a:cubicBezTo>
                  <a:cubicBezTo>
                    <a:pt x="68" y="10"/>
                    <a:pt x="32" y="56"/>
                    <a:pt x="20" y="100"/>
                  </a:cubicBezTo>
                  <a:cubicBezTo>
                    <a:pt x="0" y="172"/>
                    <a:pt x="34" y="221"/>
                    <a:pt x="81" y="27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6"/>
            <p:cNvSpPr/>
            <p:nvPr/>
          </p:nvSpPr>
          <p:spPr>
            <a:xfrm rot="-2343049">
              <a:off x="771917" y="1121729"/>
              <a:ext cx="20661" cy="25597"/>
            </a:xfrm>
            <a:custGeom>
              <a:avLst/>
              <a:gdLst/>
              <a:ahLst/>
              <a:cxnLst/>
              <a:rect l="l" t="t" r="r" b="b"/>
              <a:pathLst>
                <a:path w="335" h="415" extrusionOk="0">
                  <a:moveTo>
                    <a:pt x="289" y="272"/>
                  </a:moveTo>
                  <a:cubicBezTo>
                    <a:pt x="263" y="302"/>
                    <a:pt x="211" y="394"/>
                    <a:pt x="171" y="409"/>
                  </a:cubicBezTo>
                  <a:cubicBezTo>
                    <a:pt x="153" y="415"/>
                    <a:pt x="120" y="401"/>
                    <a:pt x="102" y="396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2" y="59"/>
                    <a:pt x="334" y="0"/>
                    <a:pt x="312" y="16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6"/>
            <p:cNvSpPr/>
            <p:nvPr/>
          </p:nvSpPr>
          <p:spPr>
            <a:xfrm rot="-2343049">
              <a:off x="675781" y="1147597"/>
              <a:ext cx="10361" cy="12768"/>
            </a:xfrm>
            <a:custGeom>
              <a:avLst/>
              <a:gdLst/>
              <a:ahLst/>
              <a:cxnLst/>
              <a:rect l="l" t="t" r="r" b="b"/>
              <a:pathLst>
                <a:path w="168" h="207" extrusionOk="0">
                  <a:moveTo>
                    <a:pt x="100" y="207"/>
                  </a:moveTo>
                  <a:cubicBezTo>
                    <a:pt x="124" y="155"/>
                    <a:pt x="146" y="104"/>
                    <a:pt x="168" y="53"/>
                  </a:cubicBezTo>
                  <a:cubicBezTo>
                    <a:pt x="152" y="40"/>
                    <a:pt x="134" y="6"/>
                    <a:pt x="114" y="2"/>
                  </a:cubicBezTo>
                  <a:cubicBezTo>
                    <a:pt x="102" y="0"/>
                    <a:pt x="45" y="31"/>
                    <a:pt x="38" y="40"/>
                  </a:cubicBezTo>
                  <a:cubicBezTo>
                    <a:pt x="0" y="84"/>
                    <a:pt x="32" y="143"/>
                    <a:pt x="72" y="170"/>
                  </a:cubicBezTo>
                  <a:cubicBezTo>
                    <a:pt x="77" y="167"/>
                    <a:pt x="82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6"/>
            <p:cNvSpPr/>
            <p:nvPr/>
          </p:nvSpPr>
          <p:spPr>
            <a:xfrm rot="-2343049">
              <a:off x="773943" y="1089483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99"/>
                  </a:moveTo>
                  <a:cubicBezTo>
                    <a:pt x="146" y="146"/>
                    <a:pt x="102" y="176"/>
                    <a:pt x="49" y="189"/>
                  </a:cubicBezTo>
                  <a:cubicBezTo>
                    <a:pt x="30" y="145"/>
                    <a:pt x="0" y="104"/>
                    <a:pt x="32" y="59"/>
                  </a:cubicBezTo>
                  <a:cubicBezTo>
                    <a:pt x="75" y="0"/>
                    <a:pt x="146" y="31"/>
                    <a:pt x="199" y="5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6"/>
            <p:cNvSpPr/>
            <p:nvPr/>
          </p:nvSpPr>
          <p:spPr>
            <a:xfrm rot="-2343049">
              <a:off x="673177" y="1103877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3" y="9"/>
                  </a:moveTo>
                  <a:cubicBezTo>
                    <a:pt x="202" y="33"/>
                    <a:pt x="169" y="158"/>
                    <a:pt x="120" y="172"/>
                  </a:cubicBezTo>
                  <a:cubicBezTo>
                    <a:pt x="91" y="181"/>
                    <a:pt x="49" y="159"/>
                    <a:pt x="36" y="132"/>
                  </a:cubicBezTo>
                  <a:cubicBezTo>
                    <a:pt x="1" y="64"/>
                    <a:pt x="74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6"/>
            <p:cNvSpPr/>
            <p:nvPr/>
          </p:nvSpPr>
          <p:spPr>
            <a:xfrm rot="-2343049">
              <a:off x="881776" y="965673"/>
              <a:ext cx="14678" cy="18812"/>
            </a:xfrm>
            <a:custGeom>
              <a:avLst/>
              <a:gdLst/>
              <a:ahLst/>
              <a:cxnLst/>
              <a:rect l="l" t="t" r="r" b="b"/>
              <a:pathLst>
                <a:path w="238" h="305" extrusionOk="0">
                  <a:moveTo>
                    <a:pt x="140" y="305"/>
                  </a:moveTo>
                  <a:cubicBezTo>
                    <a:pt x="183" y="236"/>
                    <a:pt x="237" y="186"/>
                    <a:pt x="219" y="104"/>
                  </a:cubicBezTo>
                  <a:cubicBezTo>
                    <a:pt x="207" y="54"/>
                    <a:pt x="179" y="1"/>
                    <a:pt x="117" y="6"/>
                  </a:cubicBezTo>
                  <a:cubicBezTo>
                    <a:pt x="68" y="9"/>
                    <a:pt x="32" y="56"/>
                    <a:pt x="20" y="100"/>
                  </a:cubicBezTo>
                  <a:cubicBezTo>
                    <a:pt x="1" y="172"/>
                    <a:pt x="35" y="220"/>
                    <a:pt x="82" y="27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6"/>
            <p:cNvSpPr/>
            <p:nvPr/>
          </p:nvSpPr>
          <p:spPr>
            <a:xfrm rot="-2343049">
              <a:off x="845696" y="907005"/>
              <a:ext cx="20722" cy="25597"/>
            </a:xfrm>
            <a:custGeom>
              <a:avLst/>
              <a:gdLst/>
              <a:ahLst/>
              <a:cxnLst/>
              <a:rect l="l" t="t" r="r" b="b"/>
              <a:pathLst>
                <a:path w="336" h="415" extrusionOk="0">
                  <a:moveTo>
                    <a:pt x="290" y="272"/>
                  </a:moveTo>
                  <a:cubicBezTo>
                    <a:pt x="264" y="302"/>
                    <a:pt x="212" y="393"/>
                    <a:pt x="172" y="407"/>
                  </a:cubicBezTo>
                  <a:cubicBezTo>
                    <a:pt x="153" y="415"/>
                    <a:pt x="119" y="401"/>
                    <a:pt x="102" y="395"/>
                  </a:cubicBezTo>
                  <a:cubicBezTo>
                    <a:pt x="20" y="371"/>
                    <a:pt x="1" y="310"/>
                    <a:pt x="2" y="224"/>
                  </a:cubicBezTo>
                  <a:cubicBezTo>
                    <a:pt x="3" y="59"/>
                    <a:pt x="335" y="0"/>
                    <a:pt x="311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6"/>
            <p:cNvSpPr/>
            <p:nvPr/>
          </p:nvSpPr>
          <p:spPr>
            <a:xfrm rot="-2343049">
              <a:off x="759177" y="932826"/>
              <a:ext cx="10423" cy="12768"/>
            </a:xfrm>
            <a:custGeom>
              <a:avLst/>
              <a:gdLst/>
              <a:ahLst/>
              <a:cxnLst/>
              <a:rect l="l" t="t" r="r" b="b"/>
              <a:pathLst>
                <a:path w="169" h="207" extrusionOk="0">
                  <a:moveTo>
                    <a:pt x="100" y="207"/>
                  </a:moveTo>
                  <a:cubicBezTo>
                    <a:pt x="123" y="156"/>
                    <a:pt x="146" y="105"/>
                    <a:pt x="168" y="53"/>
                  </a:cubicBezTo>
                  <a:cubicBezTo>
                    <a:pt x="153" y="40"/>
                    <a:pt x="134" y="7"/>
                    <a:pt x="114" y="3"/>
                  </a:cubicBezTo>
                  <a:cubicBezTo>
                    <a:pt x="103" y="1"/>
                    <a:pt x="46" y="32"/>
                    <a:pt x="39" y="41"/>
                  </a:cubicBezTo>
                  <a:cubicBezTo>
                    <a:pt x="1" y="85"/>
                    <a:pt x="33" y="144"/>
                    <a:pt x="73" y="171"/>
                  </a:cubicBezTo>
                  <a:cubicBezTo>
                    <a:pt x="78" y="168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6"/>
            <p:cNvSpPr/>
            <p:nvPr/>
          </p:nvSpPr>
          <p:spPr>
            <a:xfrm rot="-2343049">
              <a:off x="847723" y="874760"/>
              <a:ext cx="12335" cy="11719"/>
            </a:xfrm>
            <a:custGeom>
              <a:avLst/>
              <a:gdLst/>
              <a:ahLst/>
              <a:cxnLst/>
              <a:rect l="l" t="t" r="r" b="b"/>
              <a:pathLst>
                <a:path w="200" h="190" extrusionOk="0">
                  <a:moveTo>
                    <a:pt x="181" y="99"/>
                  </a:moveTo>
                  <a:cubicBezTo>
                    <a:pt x="147" y="146"/>
                    <a:pt x="103" y="176"/>
                    <a:pt x="48" y="189"/>
                  </a:cubicBezTo>
                  <a:cubicBezTo>
                    <a:pt x="31" y="145"/>
                    <a:pt x="0" y="104"/>
                    <a:pt x="33" y="59"/>
                  </a:cubicBezTo>
                  <a:cubicBezTo>
                    <a:pt x="75" y="0"/>
                    <a:pt x="147" y="31"/>
                    <a:pt x="20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6"/>
            <p:cNvSpPr/>
            <p:nvPr/>
          </p:nvSpPr>
          <p:spPr>
            <a:xfrm rot="-2343049">
              <a:off x="845960" y="970872"/>
              <a:ext cx="19366" cy="19676"/>
            </a:xfrm>
            <a:custGeom>
              <a:avLst/>
              <a:gdLst/>
              <a:ahLst/>
              <a:cxnLst/>
              <a:rect l="l" t="t" r="r" b="b"/>
              <a:pathLst>
                <a:path w="314" h="319" extrusionOk="0">
                  <a:moveTo>
                    <a:pt x="136" y="306"/>
                  </a:moveTo>
                  <a:cubicBezTo>
                    <a:pt x="177" y="292"/>
                    <a:pt x="289" y="274"/>
                    <a:pt x="308" y="222"/>
                  </a:cubicBezTo>
                  <a:cubicBezTo>
                    <a:pt x="313" y="207"/>
                    <a:pt x="302" y="170"/>
                    <a:pt x="300" y="151"/>
                  </a:cubicBezTo>
                  <a:cubicBezTo>
                    <a:pt x="293" y="91"/>
                    <a:pt x="276" y="59"/>
                    <a:pt x="212" y="43"/>
                  </a:cubicBezTo>
                  <a:cubicBezTo>
                    <a:pt x="43" y="1"/>
                    <a:pt x="0" y="206"/>
                    <a:pt x="91" y="31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6"/>
            <p:cNvSpPr/>
            <p:nvPr/>
          </p:nvSpPr>
          <p:spPr>
            <a:xfrm rot="-2343049">
              <a:off x="871463" y="991420"/>
              <a:ext cx="10300" cy="10794"/>
            </a:xfrm>
            <a:custGeom>
              <a:avLst/>
              <a:gdLst/>
              <a:ahLst/>
              <a:cxnLst/>
              <a:rect l="l" t="t" r="r" b="b"/>
              <a:pathLst>
                <a:path w="167" h="175" extrusionOk="0">
                  <a:moveTo>
                    <a:pt x="134" y="174"/>
                  </a:moveTo>
                  <a:cubicBezTo>
                    <a:pt x="81" y="163"/>
                    <a:pt x="37" y="138"/>
                    <a:pt x="0" y="102"/>
                  </a:cubicBezTo>
                  <a:cubicBezTo>
                    <a:pt x="30" y="45"/>
                    <a:pt x="116" y="0"/>
                    <a:pt x="167" y="56"/>
                  </a:cubicBezTo>
                  <a:cubicBezTo>
                    <a:pt x="164" y="61"/>
                    <a:pt x="160" y="65"/>
                    <a:pt x="156" y="7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6"/>
            <p:cNvSpPr/>
            <p:nvPr/>
          </p:nvSpPr>
          <p:spPr>
            <a:xfrm rot="-2343049">
              <a:off x="1724318" y="1325812"/>
              <a:ext cx="13383" cy="11904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217" y="143"/>
                  </a:moveTo>
                  <a:cubicBezTo>
                    <a:pt x="191" y="149"/>
                    <a:pt x="69" y="193"/>
                    <a:pt x="29" y="160"/>
                  </a:cubicBezTo>
                  <a:cubicBezTo>
                    <a:pt x="6" y="140"/>
                    <a:pt x="1" y="94"/>
                    <a:pt x="14" y="68"/>
                  </a:cubicBezTo>
                  <a:cubicBezTo>
                    <a:pt x="51" y="0"/>
                    <a:pt x="145" y="24"/>
                    <a:pt x="166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6"/>
            <p:cNvSpPr/>
            <p:nvPr/>
          </p:nvSpPr>
          <p:spPr>
            <a:xfrm rot="-2343049">
              <a:off x="1553181" y="1485512"/>
              <a:ext cx="24361" cy="28002"/>
            </a:xfrm>
            <a:custGeom>
              <a:avLst/>
              <a:gdLst/>
              <a:ahLst/>
              <a:cxnLst/>
              <a:rect l="l" t="t" r="r" b="b"/>
              <a:pathLst>
                <a:path w="395" h="454" extrusionOk="0">
                  <a:moveTo>
                    <a:pt x="323" y="168"/>
                  </a:moveTo>
                  <a:cubicBezTo>
                    <a:pt x="337" y="205"/>
                    <a:pt x="395" y="295"/>
                    <a:pt x="389" y="337"/>
                  </a:cubicBezTo>
                  <a:cubicBezTo>
                    <a:pt x="385" y="356"/>
                    <a:pt x="358" y="379"/>
                    <a:pt x="344" y="393"/>
                  </a:cubicBezTo>
                  <a:cubicBezTo>
                    <a:pt x="285" y="453"/>
                    <a:pt x="222" y="442"/>
                    <a:pt x="146" y="401"/>
                  </a:cubicBezTo>
                  <a:cubicBezTo>
                    <a:pt x="1" y="322"/>
                    <a:pt x="104" y="1"/>
                    <a:pt x="242" y="10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6"/>
            <p:cNvSpPr/>
            <p:nvPr/>
          </p:nvSpPr>
          <p:spPr>
            <a:xfrm rot="-2343049">
              <a:off x="1525430" y="1583889"/>
              <a:ext cx="11225" cy="10177"/>
            </a:xfrm>
            <a:custGeom>
              <a:avLst/>
              <a:gdLst/>
              <a:ahLst/>
              <a:cxnLst/>
              <a:rect l="l" t="t" r="r" b="b"/>
              <a:pathLst>
                <a:path w="182" h="165" extrusionOk="0">
                  <a:moveTo>
                    <a:pt x="182" y="134"/>
                  </a:moveTo>
                  <a:cubicBezTo>
                    <a:pt x="148" y="89"/>
                    <a:pt x="113" y="45"/>
                    <a:pt x="78" y="1"/>
                  </a:cubicBezTo>
                  <a:cubicBezTo>
                    <a:pt x="60" y="9"/>
                    <a:pt x="21" y="10"/>
                    <a:pt x="9" y="26"/>
                  </a:cubicBezTo>
                  <a:cubicBezTo>
                    <a:pt x="1" y="35"/>
                    <a:pt x="2" y="99"/>
                    <a:pt x="6" y="110"/>
                  </a:cubicBezTo>
                  <a:cubicBezTo>
                    <a:pt x="28" y="164"/>
                    <a:pt x="96" y="163"/>
                    <a:pt x="137" y="141"/>
                  </a:cubicBezTo>
                  <a:cubicBezTo>
                    <a:pt x="137" y="135"/>
                    <a:pt x="137" y="128"/>
                    <a:pt x="136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6"/>
            <p:cNvSpPr/>
            <p:nvPr/>
          </p:nvSpPr>
          <p:spPr>
            <a:xfrm rot="-2343049">
              <a:off x="1515314" y="1477489"/>
              <a:ext cx="10423" cy="12336"/>
            </a:xfrm>
            <a:custGeom>
              <a:avLst/>
              <a:gdLst/>
              <a:ahLst/>
              <a:cxnLst/>
              <a:rect l="l" t="t" r="r" b="b"/>
              <a:pathLst>
                <a:path w="169" h="200" extrusionOk="0">
                  <a:moveTo>
                    <a:pt x="138" y="37"/>
                  </a:moveTo>
                  <a:cubicBezTo>
                    <a:pt x="164" y="90"/>
                    <a:pt x="169" y="143"/>
                    <a:pt x="155" y="196"/>
                  </a:cubicBezTo>
                  <a:cubicBezTo>
                    <a:pt x="108" y="192"/>
                    <a:pt x="57" y="199"/>
                    <a:pt x="32" y="149"/>
                  </a:cubicBezTo>
                  <a:cubicBezTo>
                    <a:pt x="0" y="84"/>
                    <a:pt x="62" y="36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6"/>
            <p:cNvSpPr/>
            <p:nvPr/>
          </p:nvSpPr>
          <p:spPr>
            <a:xfrm rot="-2343049">
              <a:off x="1494286" y="1562579"/>
              <a:ext cx="11348" cy="13261"/>
            </a:xfrm>
            <a:custGeom>
              <a:avLst/>
              <a:gdLst/>
              <a:ahLst/>
              <a:cxnLst/>
              <a:rect l="l" t="t" r="r" b="b"/>
              <a:pathLst>
                <a:path w="184" h="215" extrusionOk="0">
                  <a:moveTo>
                    <a:pt x="72" y="1"/>
                  </a:moveTo>
                  <a:cubicBezTo>
                    <a:pt x="89" y="20"/>
                    <a:pt x="183" y="109"/>
                    <a:pt x="173" y="159"/>
                  </a:cubicBezTo>
                  <a:cubicBezTo>
                    <a:pt x="168" y="188"/>
                    <a:pt x="129" y="215"/>
                    <a:pt x="99" y="215"/>
                  </a:cubicBezTo>
                  <a:cubicBezTo>
                    <a:pt x="23" y="214"/>
                    <a:pt x="0" y="120"/>
                    <a:pt x="46" y="72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6"/>
            <p:cNvSpPr/>
            <p:nvPr/>
          </p:nvSpPr>
          <p:spPr>
            <a:xfrm rot="-2343049">
              <a:off x="932565" y="1373624"/>
              <a:ext cx="15418" cy="19922"/>
            </a:xfrm>
            <a:custGeom>
              <a:avLst/>
              <a:gdLst/>
              <a:ahLst/>
              <a:cxnLst/>
              <a:rect l="l" t="t" r="r" b="b"/>
              <a:pathLst>
                <a:path w="250" h="323" extrusionOk="0">
                  <a:moveTo>
                    <a:pt x="147" y="323"/>
                  </a:moveTo>
                  <a:cubicBezTo>
                    <a:pt x="192" y="251"/>
                    <a:pt x="250" y="196"/>
                    <a:pt x="230" y="110"/>
                  </a:cubicBezTo>
                  <a:cubicBezTo>
                    <a:pt x="218" y="57"/>
                    <a:pt x="188" y="1"/>
                    <a:pt x="122" y="6"/>
                  </a:cubicBezTo>
                  <a:cubicBezTo>
                    <a:pt x="71" y="10"/>
                    <a:pt x="33" y="59"/>
                    <a:pt x="21" y="107"/>
                  </a:cubicBezTo>
                  <a:cubicBezTo>
                    <a:pt x="0" y="182"/>
                    <a:pt x="36" y="233"/>
                    <a:pt x="85" y="287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6"/>
            <p:cNvSpPr/>
            <p:nvPr/>
          </p:nvSpPr>
          <p:spPr>
            <a:xfrm rot="-2343049">
              <a:off x="894875" y="1311535"/>
              <a:ext cx="21894" cy="27077"/>
            </a:xfrm>
            <a:custGeom>
              <a:avLst/>
              <a:gdLst/>
              <a:ahLst/>
              <a:cxnLst/>
              <a:rect l="l" t="t" r="r" b="b"/>
              <a:pathLst>
                <a:path w="355" h="439" extrusionOk="0">
                  <a:moveTo>
                    <a:pt x="306" y="289"/>
                  </a:moveTo>
                  <a:cubicBezTo>
                    <a:pt x="279" y="321"/>
                    <a:pt x="224" y="417"/>
                    <a:pt x="182" y="433"/>
                  </a:cubicBezTo>
                  <a:cubicBezTo>
                    <a:pt x="162" y="439"/>
                    <a:pt x="126" y="425"/>
                    <a:pt x="107" y="419"/>
                  </a:cubicBezTo>
                  <a:cubicBezTo>
                    <a:pt x="21" y="394"/>
                    <a:pt x="1" y="329"/>
                    <a:pt x="2" y="238"/>
                  </a:cubicBezTo>
                  <a:cubicBezTo>
                    <a:pt x="3" y="63"/>
                    <a:pt x="354" y="1"/>
                    <a:pt x="330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6"/>
            <p:cNvSpPr/>
            <p:nvPr/>
          </p:nvSpPr>
          <p:spPr>
            <a:xfrm rot="-2343049">
              <a:off x="884891" y="1379165"/>
              <a:ext cx="20537" cy="20786"/>
            </a:xfrm>
            <a:custGeom>
              <a:avLst/>
              <a:gdLst/>
              <a:ahLst/>
              <a:cxnLst/>
              <a:rect l="l" t="t" r="r" b="b"/>
              <a:pathLst>
                <a:path w="333" h="337" extrusionOk="0">
                  <a:moveTo>
                    <a:pt x="146" y="325"/>
                  </a:moveTo>
                  <a:cubicBezTo>
                    <a:pt x="188" y="309"/>
                    <a:pt x="307" y="290"/>
                    <a:pt x="327" y="235"/>
                  </a:cubicBezTo>
                  <a:cubicBezTo>
                    <a:pt x="332" y="219"/>
                    <a:pt x="321" y="180"/>
                    <a:pt x="319" y="160"/>
                  </a:cubicBezTo>
                  <a:cubicBezTo>
                    <a:pt x="312" y="97"/>
                    <a:pt x="293" y="63"/>
                    <a:pt x="225" y="46"/>
                  </a:cubicBezTo>
                  <a:cubicBezTo>
                    <a:pt x="46" y="1"/>
                    <a:pt x="1" y="218"/>
                    <a:pt x="97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6"/>
            <p:cNvSpPr/>
            <p:nvPr/>
          </p:nvSpPr>
          <p:spPr>
            <a:xfrm rot="-2343049">
              <a:off x="921645" y="1400830"/>
              <a:ext cx="10855" cy="11472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40" y="185"/>
                  </a:moveTo>
                  <a:cubicBezTo>
                    <a:pt x="85" y="173"/>
                    <a:pt x="38" y="147"/>
                    <a:pt x="0" y="109"/>
                  </a:cubicBezTo>
                  <a:cubicBezTo>
                    <a:pt x="31" y="48"/>
                    <a:pt x="122" y="1"/>
                    <a:pt x="176" y="60"/>
                  </a:cubicBezTo>
                  <a:lnTo>
                    <a:pt x="164" y="75"/>
                  </a:ln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6"/>
            <p:cNvSpPr/>
            <p:nvPr/>
          </p:nvSpPr>
          <p:spPr>
            <a:xfrm rot="-2343049">
              <a:off x="902014" y="1219744"/>
              <a:ext cx="14617" cy="18812"/>
            </a:xfrm>
            <a:custGeom>
              <a:avLst/>
              <a:gdLst/>
              <a:ahLst/>
              <a:cxnLst/>
              <a:rect l="l" t="t" r="r" b="b"/>
              <a:pathLst>
                <a:path w="237" h="305" extrusionOk="0">
                  <a:moveTo>
                    <a:pt x="139" y="305"/>
                  </a:moveTo>
                  <a:cubicBezTo>
                    <a:pt x="181" y="236"/>
                    <a:pt x="237" y="185"/>
                    <a:pt x="218" y="104"/>
                  </a:cubicBezTo>
                  <a:cubicBezTo>
                    <a:pt x="206" y="54"/>
                    <a:pt x="177" y="0"/>
                    <a:pt x="116" y="5"/>
                  </a:cubicBezTo>
                  <a:cubicBezTo>
                    <a:pt x="67" y="10"/>
                    <a:pt x="31" y="56"/>
                    <a:pt x="19" y="100"/>
                  </a:cubicBezTo>
                  <a:cubicBezTo>
                    <a:pt x="0" y="172"/>
                    <a:pt x="34" y="219"/>
                    <a:pt x="82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6"/>
            <p:cNvSpPr/>
            <p:nvPr/>
          </p:nvSpPr>
          <p:spPr>
            <a:xfrm rot="-2343049">
              <a:off x="981180" y="1215928"/>
              <a:ext cx="14678" cy="18750"/>
            </a:xfrm>
            <a:custGeom>
              <a:avLst/>
              <a:gdLst/>
              <a:ahLst/>
              <a:cxnLst/>
              <a:rect l="l" t="t" r="r" b="b"/>
              <a:pathLst>
                <a:path w="238" h="304" extrusionOk="0">
                  <a:moveTo>
                    <a:pt x="140" y="304"/>
                  </a:moveTo>
                  <a:cubicBezTo>
                    <a:pt x="182" y="236"/>
                    <a:pt x="238" y="185"/>
                    <a:pt x="218" y="103"/>
                  </a:cubicBezTo>
                  <a:cubicBezTo>
                    <a:pt x="207" y="53"/>
                    <a:pt x="178" y="0"/>
                    <a:pt x="116" y="6"/>
                  </a:cubicBezTo>
                  <a:cubicBezTo>
                    <a:pt x="68" y="9"/>
                    <a:pt x="32" y="56"/>
                    <a:pt x="20" y="100"/>
                  </a:cubicBezTo>
                  <a:cubicBezTo>
                    <a:pt x="0" y="171"/>
                    <a:pt x="35" y="219"/>
                    <a:pt x="81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6"/>
            <p:cNvSpPr/>
            <p:nvPr/>
          </p:nvSpPr>
          <p:spPr>
            <a:xfrm rot="-2343049">
              <a:off x="954743" y="1157164"/>
              <a:ext cx="20661" cy="25720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289" y="274"/>
                  </a:moveTo>
                  <a:cubicBezTo>
                    <a:pt x="263" y="303"/>
                    <a:pt x="211" y="395"/>
                    <a:pt x="171" y="409"/>
                  </a:cubicBezTo>
                  <a:cubicBezTo>
                    <a:pt x="153" y="416"/>
                    <a:pt x="119" y="402"/>
                    <a:pt x="102" y="397"/>
                  </a:cubicBezTo>
                  <a:cubicBezTo>
                    <a:pt x="20" y="372"/>
                    <a:pt x="0" y="312"/>
                    <a:pt x="1" y="226"/>
                  </a:cubicBezTo>
                  <a:cubicBezTo>
                    <a:pt x="2" y="60"/>
                    <a:pt x="334" y="1"/>
                    <a:pt x="31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6"/>
            <p:cNvSpPr/>
            <p:nvPr/>
          </p:nvSpPr>
          <p:spPr>
            <a:xfrm rot="-2343049">
              <a:off x="868262" y="1183094"/>
              <a:ext cx="10361" cy="12768"/>
            </a:xfrm>
            <a:custGeom>
              <a:avLst/>
              <a:gdLst/>
              <a:ahLst/>
              <a:cxnLst/>
              <a:rect l="l" t="t" r="r" b="b"/>
              <a:pathLst>
                <a:path w="168" h="207" extrusionOk="0">
                  <a:moveTo>
                    <a:pt x="100" y="206"/>
                  </a:moveTo>
                  <a:cubicBezTo>
                    <a:pt x="123" y="156"/>
                    <a:pt x="146" y="105"/>
                    <a:pt x="168" y="53"/>
                  </a:cubicBezTo>
                  <a:cubicBezTo>
                    <a:pt x="152" y="40"/>
                    <a:pt x="134" y="7"/>
                    <a:pt x="114" y="3"/>
                  </a:cubicBezTo>
                  <a:cubicBezTo>
                    <a:pt x="103" y="1"/>
                    <a:pt x="45" y="32"/>
                    <a:pt x="38" y="40"/>
                  </a:cubicBezTo>
                  <a:cubicBezTo>
                    <a:pt x="0" y="85"/>
                    <a:pt x="32" y="144"/>
                    <a:pt x="72" y="169"/>
                  </a:cubicBezTo>
                  <a:cubicBezTo>
                    <a:pt x="77" y="167"/>
                    <a:pt x="82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6"/>
            <p:cNvSpPr/>
            <p:nvPr/>
          </p:nvSpPr>
          <p:spPr>
            <a:xfrm rot="-2343049">
              <a:off x="956749" y="1124925"/>
              <a:ext cx="12273" cy="11781"/>
            </a:xfrm>
            <a:custGeom>
              <a:avLst/>
              <a:gdLst/>
              <a:ahLst/>
              <a:cxnLst/>
              <a:rect l="l" t="t" r="r" b="b"/>
              <a:pathLst>
                <a:path w="199" h="191" extrusionOk="0">
                  <a:moveTo>
                    <a:pt x="181" y="101"/>
                  </a:moveTo>
                  <a:cubicBezTo>
                    <a:pt x="146" y="148"/>
                    <a:pt x="102" y="178"/>
                    <a:pt x="49" y="190"/>
                  </a:cubicBezTo>
                  <a:cubicBezTo>
                    <a:pt x="31" y="146"/>
                    <a:pt x="0" y="105"/>
                    <a:pt x="33" y="59"/>
                  </a:cubicBezTo>
                  <a:cubicBezTo>
                    <a:pt x="75" y="1"/>
                    <a:pt x="146" y="33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6"/>
            <p:cNvSpPr/>
            <p:nvPr/>
          </p:nvSpPr>
          <p:spPr>
            <a:xfrm rot="-2343049">
              <a:off x="945315" y="1221105"/>
              <a:ext cx="19366" cy="19737"/>
            </a:xfrm>
            <a:custGeom>
              <a:avLst/>
              <a:gdLst/>
              <a:ahLst/>
              <a:cxnLst/>
              <a:rect l="l" t="t" r="r" b="b"/>
              <a:pathLst>
                <a:path w="314" h="320" extrusionOk="0">
                  <a:moveTo>
                    <a:pt x="138" y="307"/>
                  </a:moveTo>
                  <a:cubicBezTo>
                    <a:pt x="178" y="293"/>
                    <a:pt x="291" y="274"/>
                    <a:pt x="308" y="223"/>
                  </a:cubicBezTo>
                  <a:cubicBezTo>
                    <a:pt x="313" y="207"/>
                    <a:pt x="303" y="170"/>
                    <a:pt x="301" y="152"/>
                  </a:cubicBezTo>
                  <a:cubicBezTo>
                    <a:pt x="294" y="92"/>
                    <a:pt x="276" y="60"/>
                    <a:pt x="213" y="44"/>
                  </a:cubicBezTo>
                  <a:cubicBezTo>
                    <a:pt x="43" y="1"/>
                    <a:pt x="1" y="206"/>
                    <a:pt x="91" y="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6"/>
            <p:cNvSpPr/>
            <p:nvPr/>
          </p:nvSpPr>
          <p:spPr>
            <a:xfrm rot="-2343049">
              <a:off x="970860" y="1241656"/>
              <a:ext cx="10361" cy="10732"/>
            </a:xfrm>
            <a:custGeom>
              <a:avLst/>
              <a:gdLst/>
              <a:ahLst/>
              <a:cxnLst/>
              <a:rect l="l" t="t" r="r" b="b"/>
              <a:pathLst>
                <a:path w="168" h="174" extrusionOk="0">
                  <a:moveTo>
                    <a:pt x="133" y="174"/>
                  </a:moveTo>
                  <a:cubicBezTo>
                    <a:pt x="81" y="162"/>
                    <a:pt x="37" y="138"/>
                    <a:pt x="1" y="102"/>
                  </a:cubicBezTo>
                  <a:cubicBezTo>
                    <a:pt x="29" y="44"/>
                    <a:pt x="116" y="0"/>
                    <a:pt x="167" y="56"/>
                  </a:cubicBezTo>
                  <a:cubicBezTo>
                    <a:pt x="163" y="61"/>
                    <a:pt x="159" y="65"/>
                    <a:pt x="15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6"/>
            <p:cNvSpPr/>
            <p:nvPr/>
          </p:nvSpPr>
          <p:spPr>
            <a:xfrm rot="-2343049">
              <a:off x="865751" y="1139402"/>
              <a:ext cx="13075" cy="11164"/>
            </a:xfrm>
            <a:custGeom>
              <a:avLst/>
              <a:gdLst/>
              <a:ahLst/>
              <a:cxnLst/>
              <a:rect l="l" t="t" r="r" b="b"/>
              <a:pathLst>
                <a:path w="212" h="181" extrusionOk="0">
                  <a:moveTo>
                    <a:pt x="211" y="8"/>
                  </a:moveTo>
                  <a:cubicBezTo>
                    <a:pt x="201" y="32"/>
                    <a:pt x="168" y="157"/>
                    <a:pt x="119" y="171"/>
                  </a:cubicBezTo>
                  <a:cubicBezTo>
                    <a:pt x="90" y="180"/>
                    <a:pt x="48" y="158"/>
                    <a:pt x="36" y="132"/>
                  </a:cubicBezTo>
                  <a:cubicBezTo>
                    <a:pt x="1" y="64"/>
                    <a:pt x="73" y="0"/>
                    <a:pt x="13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6"/>
            <p:cNvSpPr/>
            <p:nvPr/>
          </p:nvSpPr>
          <p:spPr>
            <a:xfrm rot="-2343049">
              <a:off x="957134" y="1455245"/>
              <a:ext cx="20599" cy="24178"/>
            </a:xfrm>
            <a:custGeom>
              <a:avLst/>
              <a:gdLst/>
              <a:ahLst/>
              <a:cxnLst/>
              <a:rect l="l" t="t" r="r" b="b"/>
              <a:pathLst>
                <a:path w="334" h="392" extrusionOk="0">
                  <a:moveTo>
                    <a:pt x="26" y="388"/>
                  </a:moveTo>
                  <a:cubicBezTo>
                    <a:pt x="114" y="391"/>
                    <a:pt x="198" y="375"/>
                    <a:pt x="276" y="338"/>
                  </a:cubicBezTo>
                  <a:cubicBezTo>
                    <a:pt x="264" y="245"/>
                    <a:pt x="333" y="0"/>
                    <a:pt x="170" y="44"/>
                  </a:cubicBezTo>
                  <a:cubicBezTo>
                    <a:pt x="26" y="83"/>
                    <a:pt x="0" y="219"/>
                    <a:pt x="29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6"/>
            <p:cNvSpPr/>
            <p:nvPr/>
          </p:nvSpPr>
          <p:spPr>
            <a:xfrm rot="-2343049">
              <a:off x="1111173" y="1511359"/>
              <a:ext cx="17700" cy="14309"/>
            </a:xfrm>
            <a:custGeom>
              <a:avLst/>
              <a:gdLst/>
              <a:ahLst/>
              <a:cxnLst/>
              <a:rect l="l" t="t" r="r" b="b"/>
              <a:pathLst>
                <a:path w="287" h="232" extrusionOk="0">
                  <a:moveTo>
                    <a:pt x="246" y="232"/>
                  </a:moveTo>
                  <a:cubicBezTo>
                    <a:pt x="162" y="184"/>
                    <a:pt x="81" y="138"/>
                    <a:pt x="0" y="91"/>
                  </a:cubicBezTo>
                  <a:cubicBezTo>
                    <a:pt x="92" y="4"/>
                    <a:pt x="286" y="0"/>
                    <a:pt x="268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6"/>
            <p:cNvSpPr/>
            <p:nvPr/>
          </p:nvSpPr>
          <p:spPr>
            <a:xfrm rot="-2343049">
              <a:off x="1112802" y="1476761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100"/>
                  </a:moveTo>
                  <a:cubicBezTo>
                    <a:pt x="146" y="147"/>
                    <a:pt x="102" y="177"/>
                    <a:pt x="49" y="189"/>
                  </a:cubicBezTo>
                  <a:cubicBezTo>
                    <a:pt x="31" y="145"/>
                    <a:pt x="0" y="104"/>
                    <a:pt x="33" y="59"/>
                  </a:cubicBezTo>
                  <a:cubicBezTo>
                    <a:pt x="75" y="0"/>
                    <a:pt x="146" y="32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6"/>
            <p:cNvSpPr/>
            <p:nvPr/>
          </p:nvSpPr>
          <p:spPr>
            <a:xfrm rot="-2343049">
              <a:off x="1031420" y="1491191"/>
              <a:ext cx="13075" cy="11102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211" y="8"/>
                  </a:moveTo>
                  <a:cubicBezTo>
                    <a:pt x="202" y="33"/>
                    <a:pt x="169" y="157"/>
                    <a:pt x="119" y="171"/>
                  </a:cubicBezTo>
                  <a:cubicBezTo>
                    <a:pt x="90" y="180"/>
                    <a:pt x="49" y="158"/>
                    <a:pt x="36" y="132"/>
                  </a:cubicBezTo>
                  <a:cubicBezTo>
                    <a:pt x="1" y="64"/>
                    <a:pt x="73" y="1"/>
                    <a:pt x="136" y="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6"/>
            <p:cNvSpPr/>
            <p:nvPr/>
          </p:nvSpPr>
          <p:spPr>
            <a:xfrm rot="-2343049">
              <a:off x="1079029" y="1137451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303" y="12"/>
                  </a:moveTo>
                  <a:cubicBezTo>
                    <a:pt x="288" y="47"/>
                    <a:pt x="241" y="225"/>
                    <a:pt x="170" y="246"/>
                  </a:cubicBezTo>
                  <a:cubicBezTo>
                    <a:pt x="129" y="257"/>
                    <a:pt x="69" y="227"/>
                    <a:pt x="51" y="190"/>
                  </a:cubicBezTo>
                  <a:cubicBezTo>
                    <a:pt x="0" y="92"/>
                    <a:pt x="103" y="0"/>
                    <a:pt x="1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6"/>
            <p:cNvSpPr/>
            <p:nvPr/>
          </p:nvSpPr>
          <p:spPr>
            <a:xfrm rot="-2343049">
              <a:off x="1145840" y="885686"/>
              <a:ext cx="20167" cy="20909"/>
            </a:xfrm>
            <a:custGeom>
              <a:avLst/>
              <a:gdLst/>
              <a:ahLst/>
              <a:cxnLst/>
              <a:rect l="l" t="t" r="r" b="b"/>
              <a:pathLst>
                <a:path w="327" h="339" extrusionOk="0">
                  <a:moveTo>
                    <a:pt x="85" y="319"/>
                  </a:moveTo>
                  <a:cubicBezTo>
                    <a:pt x="168" y="292"/>
                    <a:pt x="244" y="253"/>
                    <a:pt x="312" y="200"/>
                  </a:cubicBezTo>
                  <a:cubicBezTo>
                    <a:pt x="290" y="160"/>
                    <a:pt x="327" y="126"/>
                    <a:pt x="315" y="83"/>
                  </a:cubicBezTo>
                  <a:cubicBezTo>
                    <a:pt x="298" y="20"/>
                    <a:pt x="232" y="1"/>
                    <a:pt x="177" y="7"/>
                  </a:cubicBezTo>
                  <a:cubicBezTo>
                    <a:pt x="1" y="26"/>
                    <a:pt x="28" y="217"/>
                    <a:pt x="63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6"/>
            <p:cNvSpPr/>
            <p:nvPr/>
          </p:nvSpPr>
          <p:spPr>
            <a:xfrm rot="-2343049">
              <a:off x="1009500" y="1322574"/>
              <a:ext cx="13938" cy="22759"/>
            </a:xfrm>
            <a:custGeom>
              <a:avLst/>
              <a:gdLst/>
              <a:ahLst/>
              <a:cxnLst/>
              <a:rect l="l" t="t" r="r" b="b"/>
              <a:pathLst>
                <a:path w="226" h="369" extrusionOk="0">
                  <a:moveTo>
                    <a:pt x="27" y="368"/>
                  </a:moveTo>
                  <a:cubicBezTo>
                    <a:pt x="106" y="294"/>
                    <a:pt x="198" y="236"/>
                    <a:pt x="216" y="126"/>
                  </a:cubicBezTo>
                  <a:cubicBezTo>
                    <a:pt x="225" y="68"/>
                    <a:pt x="225" y="7"/>
                    <a:pt x="151" y="2"/>
                  </a:cubicBezTo>
                  <a:cubicBezTo>
                    <a:pt x="128" y="0"/>
                    <a:pt x="58" y="23"/>
                    <a:pt x="41" y="40"/>
                  </a:cubicBezTo>
                  <a:cubicBezTo>
                    <a:pt x="0" y="83"/>
                    <a:pt x="40" y="145"/>
                    <a:pt x="39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6"/>
            <p:cNvSpPr/>
            <p:nvPr/>
          </p:nvSpPr>
          <p:spPr>
            <a:xfrm rot="-2343049">
              <a:off x="1121646" y="1445534"/>
              <a:ext cx="21154" cy="18627"/>
            </a:xfrm>
            <a:custGeom>
              <a:avLst/>
              <a:gdLst/>
              <a:ahLst/>
              <a:cxnLst/>
              <a:rect l="l" t="t" r="r" b="b"/>
              <a:pathLst>
                <a:path w="343" h="302" extrusionOk="0">
                  <a:moveTo>
                    <a:pt x="321" y="274"/>
                  </a:moveTo>
                  <a:cubicBezTo>
                    <a:pt x="237" y="298"/>
                    <a:pt x="153" y="301"/>
                    <a:pt x="70" y="286"/>
                  </a:cubicBezTo>
                  <a:cubicBezTo>
                    <a:pt x="46" y="206"/>
                    <a:pt x="1" y="68"/>
                    <a:pt x="101" y="30"/>
                  </a:cubicBezTo>
                  <a:cubicBezTo>
                    <a:pt x="174" y="1"/>
                    <a:pt x="342" y="106"/>
                    <a:pt x="327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6"/>
            <p:cNvSpPr/>
            <p:nvPr/>
          </p:nvSpPr>
          <p:spPr>
            <a:xfrm rot="-2343049">
              <a:off x="1210362" y="1177461"/>
              <a:ext cx="40396" cy="59088"/>
            </a:xfrm>
            <a:custGeom>
              <a:avLst/>
              <a:gdLst/>
              <a:ahLst/>
              <a:cxnLst/>
              <a:rect l="l" t="t" r="r" b="b"/>
              <a:pathLst>
                <a:path w="655" h="958" extrusionOk="0">
                  <a:moveTo>
                    <a:pt x="1" y="611"/>
                  </a:moveTo>
                  <a:cubicBezTo>
                    <a:pt x="61" y="408"/>
                    <a:pt x="125" y="191"/>
                    <a:pt x="333" y="85"/>
                  </a:cubicBezTo>
                  <a:cubicBezTo>
                    <a:pt x="497" y="0"/>
                    <a:pt x="598" y="161"/>
                    <a:pt x="618" y="308"/>
                  </a:cubicBezTo>
                  <a:cubicBezTo>
                    <a:pt x="655" y="593"/>
                    <a:pt x="395" y="958"/>
                    <a:pt x="99" y="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6"/>
            <p:cNvSpPr/>
            <p:nvPr/>
          </p:nvSpPr>
          <p:spPr>
            <a:xfrm rot="-2343049">
              <a:off x="1177987" y="1165550"/>
              <a:ext cx="20722" cy="22019"/>
            </a:xfrm>
            <a:custGeom>
              <a:avLst/>
              <a:gdLst/>
              <a:ahLst/>
              <a:cxnLst/>
              <a:rect l="l" t="t" r="r" b="b"/>
              <a:pathLst>
                <a:path w="336" h="357" extrusionOk="0">
                  <a:moveTo>
                    <a:pt x="290" y="6"/>
                  </a:moveTo>
                  <a:cubicBezTo>
                    <a:pt x="208" y="18"/>
                    <a:pt x="22" y="0"/>
                    <a:pt x="7" y="114"/>
                  </a:cubicBezTo>
                  <a:cubicBezTo>
                    <a:pt x="0" y="166"/>
                    <a:pt x="36" y="245"/>
                    <a:pt x="82" y="269"/>
                  </a:cubicBezTo>
                  <a:cubicBezTo>
                    <a:pt x="250" y="356"/>
                    <a:pt x="335" y="124"/>
                    <a:pt x="24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6"/>
            <p:cNvSpPr/>
            <p:nvPr/>
          </p:nvSpPr>
          <p:spPr>
            <a:xfrm rot="-2343049">
              <a:off x="1305123" y="1225550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30" y="96"/>
                  </a:moveTo>
                  <a:cubicBezTo>
                    <a:pt x="108" y="47"/>
                    <a:pt x="191" y="16"/>
                    <a:pt x="279" y="0"/>
                  </a:cubicBezTo>
                  <a:cubicBezTo>
                    <a:pt x="344" y="71"/>
                    <a:pt x="368" y="240"/>
                    <a:pt x="292" y="305"/>
                  </a:cubicBezTo>
                  <a:cubicBezTo>
                    <a:pt x="168" y="412"/>
                    <a:pt x="74" y="286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6"/>
            <p:cNvSpPr/>
            <p:nvPr/>
          </p:nvSpPr>
          <p:spPr>
            <a:xfrm rot="-2343049">
              <a:off x="1244810" y="947280"/>
              <a:ext cx="22758" cy="25350"/>
            </a:xfrm>
            <a:custGeom>
              <a:avLst/>
              <a:gdLst/>
              <a:ahLst/>
              <a:cxnLst/>
              <a:rect l="l" t="t" r="r" b="b"/>
              <a:pathLst>
                <a:path w="369" h="411" extrusionOk="0">
                  <a:moveTo>
                    <a:pt x="30" y="95"/>
                  </a:moveTo>
                  <a:cubicBezTo>
                    <a:pt x="108" y="47"/>
                    <a:pt x="191" y="15"/>
                    <a:pt x="281" y="0"/>
                  </a:cubicBezTo>
                  <a:cubicBezTo>
                    <a:pt x="345" y="70"/>
                    <a:pt x="368" y="239"/>
                    <a:pt x="292" y="305"/>
                  </a:cubicBezTo>
                  <a:cubicBezTo>
                    <a:pt x="169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6"/>
            <p:cNvSpPr/>
            <p:nvPr/>
          </p:nvSpPr>
          <p:spPr>
            <a:xfrm rot="-2343049">
              <a:off x="1211863" y="1473239"/>
              <a:ext cx="24484" cy="29359"/>
            </a:xfrm>
            <a:custGeom>
              <a:avLst/>
              <a:gdLst/>
              <a:ahLst/>
              <a:cxnLst/>
              <a:rect l="l" t="t" r="r" b="b"/>
              <a:pathLst>
                <a:path w="397" h="476" extrusionOk="0">
                  <a:moveTo>
                    <a:pt x="317" y="0"/>
                  </a:moveTo>
                  <a:cubicBezTo>
                    <a:pt x="242" y="20"/>
                    <a:pt x="128" y="30"/>
                    <a:pt x="75" y="84"/>
                  </a:cubicBezTo>
                  <a:cubicBezTo>
                    <a:pt x="47" y="114"/>
                    <a:pt x="34" y="172"/>
                    <a:pt x="25" y="210"/>
                  </a:cubicBezTo>
                  <a:cubicBezTo>
                    <a:pt x="1" y="318"/>
                    <a:pt x="34" y="421"/>
                    <a:pt x="155" y="440"/>
                  </a:cubicBezTo>
                  <a:cubicBezTo>
                    <a:pt x="368" y="475"/>
                    <a:pt x="397" y="173"/>
                    <a:pt x="313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6"/>
            <p:cNvSpPr/>
            <p:nvPr/>
          </p:nvSpPr>
          <p:spPr>
            <a:xfrm rot="-2343049">
              <a:off x="1140974" y="1558622"/>
              <a:ext cx="20846" cy="7093"/>
            </a:xfrm>
            <a:custGeom>
              <a:avLst/>
              <a:gdLst/>
              <a:ahLst/>
              <a:cxnLst/>
              <a:rect l="l" t="t" r="r" b="b"/>
              <a:pathLst>
                <a:path w="338" h="115" extrusionOk="0">
                  <a:moveTo>
                    <a:pt x="337" y="115"/>
                  </a:moveTo>
                  <a:cubicBezTo>
                    <a:pt x="226" y="112"/>
                    <a:pt x="115" y="114"/>
                    <a:pt x="1" y="114"/>
                  </a:cubicBezTo>
                  <a:lnTo>
                    <a:pt x="4" y="89"/>
                  </a:lnTo>
                  <a:cubicBezTo>
                    <a:pt x="62" y="75"/>
                    <a:pt x="308" y="0"/>
                    <a:pt x="337" y="11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6"/>
            <p:cNvSpPr/>
            <p:nvPr/>
          </p:nvSpPr>
          <p:spPr>
            <a:xfrm rot="-2343049">
              <a:off x="1012376" y="1292101"/>
              <a:ext cx="20907" cy="26830"/>
            </a:xfrm>
            <a:custGeom>
              <a:avLst/>
              <a:gdLst/>
              <a:ahLst/>
              <a:cxnLst/>
              <a:rect l="l" t="t" r="r" b="b"/>
              <a:pathLst>
                <a:path w="339" h="435" extrusionOk="0">
                  <a:moveTo>
                    <a:pt x="140" y="0"/>
                  </a:moveTo>
                  <a:cubicBezTo>
                    <a:pt x="79" y="97"/>
                    <a:pt x="0" y="170"/>
                    <a:pt x="27" y="286"/>
                  </a:cubicBezTo>
                  <a:cubicBezTo>
                    <a:pt x="44" y="358"/>
                    <a:pt x="85" y="434"/>
                    <a:pt x="173" y="427"/>
                  </a:cubicBezTo>
                  <a:cubicBezTo>
                    <a:pt x="243" y="422"/>
                    <a:pt x="294" y="355"/>
                    <a:pt x="312" y="291"/>
                  </a:cubicBezTo>
                  <a:cubicBezTo>
                    <a:pt x="338" y="190"/>
                    <a:pt x="290" y="121"/>
                    <a:pt x="222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6"/>
            <p:cNvSpPr/>
            <p:nvPr/>
          </p:nvSpPr>
          <p:spPr>
            <a:xfrm rot="-2343049">
              <a:off x="1007403" y="1375205"/>
              <a:ext cx="29542" cy="36576"/>
            </a:xfrm>
            <a:custGeom>
              <a:avLst/>
              <a:gdLst/>
              <a:ahLst/>
              <a:cxnLst/>
              <a:rect l="l" t="t" r="r" b="b"/>
              <a:pathLst>
                <a:path w="479" h="593" extrusionOk="0">
                  <a:moveTo>
                    <a:pt x="65" y="204"/>
                  </a:moveTo>
                  <a:cubicBezTo>
                    <a:pt x="102" y="161"/>
                    <a:pt x="177" y="30"/>
                    <a:pt x="234" y="10"/>
                  </a:cubicBezTo>
                  <a:cubicBezTo>
                    <a:pt x="260" y="1"/>
                    <a:pt x="309" y="20"/>
                    <a:pt x="333" y="27"/>
                  </a:cubicBezTo>
                  <a:cubicBezTo>
                    <a:pt x="451" y="62"/>
                    <a:pt x="478" y="150"/>
                    <a:pt x="476" y="272"/>
                  </a:cubicBezTo>
                  <a:cubicBezTo>
                    <a:pt x="474" y="510"/>
                    <a:pt x="0" y="593"/>
                    <a:pt x="33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6"/>
            <p:cNvSpPr/>
            <p:nvPr/>
          </p:nvSpPr>
          <p:spPr>
            <a:xfrm rot="-2343049">
              <a:off x="1294797" y="1323570"/>
              <a:ext cx="29480" cy="36637"/>
            </a:xfrm>
            <a:custGeom>
              <a:avLst/>
              <a:gdLst/>
              <a:ahLst/>
              <a:cxnLst/>
              <a:rect l="l" t="t" r="r" b="b"/>
              <a:pathLst>
                <a:path w="478" h="594" extrusionOk="0">
                  <a:moveTo>
                    <a:pt x="65" y="204"/>
                  </a:moveTo>
                  <a:cubicBezTo>
                    <a:pt x="102" y="161"/>
                    <a:pt x="176" y="31"/>
                    <a:pt x="234" y="10"/>
                  </a:cubicBezTo>
                  <a:cubicBezTo>
                    <a:pt x="260" y="1"/>
                    <a:pt x="308" y="20"/>
                    <a:pt x="334" y="27"/>
                  </a:cubicBezTo>
                  <a:cubicBezTo>
                    <a:pt x="450" y="62"/>
                    <a:pt x="478" y="150"/>
                    <a:pt x="477" y="272"/>
                  </a:cubicBezTo>
                  <a:cubicBezTo>
                    <a:pt x="475" y="510"/>
                    <a:pt x="1" y="593"/>
                    <a:pt x="34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6"/>
            <p:cNvSpPr/>
            <p:nvPr/>
          </p:nvSpPr>
          <p:spPr>
            <a:xfrm rot="-2343049">
              <a:off x="1064778" y="1045384"/>
              <a:ext cx="20599" cy="24240"/>
            </a:xfrm>
            <a:custGeom>
              <a:avLst/>
              <a:gdLst/>
              <a:ahLst/>
              <a:cxnLst/>
              <a:rect l="l" t="t" r="r" b="b"/>
              <a:pathLst>
                <a:path w="334" h="393" extrusionOk="0">
                  <a:moveTo>
                    <a:pt x="307" y="4"/>
                  </a:moveTo>
                  <a:cubicBezTo>
                    <a:pt x="218" y="0"/>
                    <a:pt x="135" y="18"/>
                    <a:pt x="57" y="54"/>
                  </a:cubicBezTo>
                  <a:cubicBezTo>
                    <a:pt x="68" y="147"/>
                    <a:pt x="0" y="392"/>
                    <a:pt x="163" y="348"/>
                  </a:cubicBezTo>
                  <a:cubicBezTo>
                    <a:pt x="307" y="310"/>
                    <a:pt x="334" y="172"/>
                    <a:pt x="305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6"/>
            <p:cNvSpPr/>
            <p:nvPr/>
          </p:nvSpPr>
          <p:spPr>
            <a:xfrm rot="-2343049">
              <a:off x="1258006" y="1186341"/>
              <a:ext cx="14863" cy="18257"/>
            </a:xfrm>
            <a:custGeom>
              <a:avLst/>
              <a:gdLst/>
              <a:ahLst/>
              <a:cxnLst/>
              <a:rect l="l" t="t" r="r" b="b"/>
              <a:pathLst>
                <a:path w="241" h="296" extrusionOk="0">
                  <a:moveTo>
                    <a:pt x="99" y="0"/>
                  </a:moveTo>
                  <a:cubicBezTo>
                    <a:pt x="65" y="73"/>
                    <a:pt x="32" y="148"/>
                    <a:pt x="1" y="221"/>
                  </a:cubicBezTo>
                  <a:cubicBezTo>
                    <a:pt x="22" y="239"/>
                    <a:pt x="49" y="286"/>
                    <a:pt x="77" y="293"/>
                  </a:cubicBezTo>
                  <a:cubicBezTo>
                    <a:pt x="93" y="296"/>
                    <a:pt x="175" y="251"/>
                    <a:pt x="186" y="239"/>
                  </a:cubicBezTo>
                  <a:cubicBezTo>
                    <a:pt x="240" y="174"/>
                    <a:pt x="194" y="91"/>
                    <a:pt x="138" y="54"/>
                  </a:cubicBezTo>
                  <a:cubicBezTo>
                    <a:pt x="129" y="58"/>
                    <a:pt x="122" y="62"/>
                    <a:pt x="115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6"/>
            <p:cNvSpPr/>
            <p:nvPr/>
          </p:nvSpPr>
          <p:spPr>
            <a:xfrm rot="-2343049">
              <a:off x="1145649" y="1356595"/>
              <a:ext cx="14863" cy="18257"/>
            </a:xfrm>
            <a:custGeom>
              <a:avLst/>
              <a:gdLst/>
              <a:ahLst/>
              <a:cxnLst/>
              <a:rect l="l" t="t" r="r" b="b"/>
              <a:pathLst>
                <a:path w="241" h="296" extrusionOk="0">
                  <a:moveTo>
                    <a:pt x="98" y="1"/>
                  </a:moveTo>
                  <a:cubicBezTo>
                    <a:pt x="65" y="74"/>
                    <a:pt x="32" y="147"/>
                    <a:pt x="1" y="221"/>
                  </a:cubicBezTo>
                  <a:cubicBezTo>
                    <a:pt x="23" y="239"/>
                    <a:pt x="49" y="287"/>
                    <a:pt x="78" y="292"/>
                  </a:cubicBezTo>
                  <a:cubicBezTo>
                    <a:pt x="94" y="295"/>
                    <a:pt x="176" y="252"/>
                    <a:pt x="186" y="239"/>
                  </a:cubicBezTo>
                  <a:cubicBezTo>
                    <a:pt x="240" y="174"/>
                    <a:pt x="194" y="90"/>
                    <a:pt x="138" y="53"/>
                  </a:cubicBezTo>
                  <a:cubicBezTo>
                    <a:pt x="130" y="58"/>
                    <a:pt x="122" y="62"/>
                    <a:pt x="115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6"/>
            <p:cNvSpPr/>
            <p:nvPr/>
          </p:nvSpPr>
          <p:spPr>
            <a:xfrm rot="-2343049">
              <a:off x="1016504" y="1441165"/>
              <a:ext cx="17515" cy="16715"/>
            </a:xfrm>
            <a:custGeom>
              <a:avLst/>
              <a:gdLst/>
              <a:ahLst/>
              <a:cxnLst/>
              <a:rect l="l" t="t" r="r" b="b"/>
              <a:pathLst>
                <a:path w="284" h="271" extrusionOk="0">
                  <a:moveTo>
                    <a:pt x="26" y="129"/>
                  </a:moveTo>
                  <a:cubicBezTo>
                    <a:pt x="75" y="62"/>
                    <a:pt x="139" y="19"/>
                    <a:pt x="215" y="0"/>
                  </a:cubicBezTo>
                  <a:cubicBezTo>
                    <a:pt x="241" y="63"/>
                    <a:pt x="284" y="123"/>
                    <a:pt x="238" y="188"/>
                  </a:cubicBezTo>
                  <a:cubicBezTo>
                    <a:pt x="177" y="271"/>
                    <a:pt x="75" y="227"/>
                    <a:pt x="0" y="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6"/>
            <p:cNvSpPr/>
            <p:nvPr/>
          </p:nvSpPr>
          <p:spPr>
            <a:xfrm rot="-2343049">
              <a:off x="1296664" y="1083422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6" y="129"/>
                  </a:moveTo>
                  <a:cubicBezTo>
                    <a:pt x="77" y="61"/>
                    <a:pt x="139" y="18"/>
                    <a:pt x="216" y="0"/>
                  </a:cubicBezTo>
                  <a:cubicBezTo>
                    <a:pt x="242" y="63"/>
                    <a:pt x="285" y="121"/>
                    <a:pt x="239" y="186"/>
                  </a:cubicBezTo>
                  <a:cubicBezTo>
                    <a:pt x="178" y="271"/>
                    <a:pt x="76" y="225"/>
                    <a:pt x="0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6"/>
            <p:cNvSpPr/>
            <p:nvPr/>
          </p:nvSpPr>
          <p:spPr>
            <a:xfrm rot="-2343049">
              <a:off x="1022752" y="1292412"/>
              <a:ext cx="27630" cy="28064"/>
            </a:xfrm>
            <a:custGeom>
              <a:avLst/>
              <a:gdLst/>
              <a:ahLst/>
              <a:cxnLst/>
              <a:rect l="l" t="t" r="r" b="b"/>
              <a:pathLst>
                <a:path w="448" h="455" extrusionOk="0">
                  <a:moveTo>
                    <a:pt x="252" y="17"/>
                  </a:moveTo>
                  <a:cubicBezTo>
                    <a:pt x="194" y="37"/>
                    <a:pt x="33" y="64"/>
                    <a:pt x="8" y="137"/>
                  </a:cubicBezTo>
                  <a:cubicBezTo>
                    <a:pt x="0" y="161"/>
                    <a:pt x="15" y="213"/>
                    <a:pt x="19" y="239"/>
                  </a:cubicBezTo>
                  <a:cubicBezTo>
                    <a:pt x="29" y="324"/>
                    <a:pt x="54" y="369"/>
                    <a:pt x="144" y="393"/>
                  </a:cubicBezTo>
                  <a:cubicBezTo>
                    <a:pt x="387" y="455"/>
                    <a:pt x="447" y="161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6"/>
            <p:cNvSpPr/>
            <p:nvPr/>
          </p:nvSpPr>
          <p:spPr>
            <a:xfrm rot="-2343049">
              <a:off x="1094532" y="1460060"/>
              <a:ext cx="19366" cy="19676"/>
            </a:xfrm>
            <a:custGeom>
              <a:avLst/>
              <a:gdLst/>
              <a:ahLst/>
              <a:cxnLst/>
              <a:rect l="l" t="t" r="r" b="b"/>
              <a:pathLst>
                <a:path w="314" h="319" extrusionOk="0">
                  <a:moveTo>
                    <a:pt x="177" y="12"/>
                  </a:moveTo>
                  <a:cubicBezTo>
                    <a:pt x="137" y="27"/>
                    <a:pt x="24" y="45"/>
                    <a:pt x="5" y="97"/>
                  </a:cubicBezTo>
                  <a:cubicBezTo>
                    <a:pt x="0" y="113"/>
                    <a:pt x="12" y="149"/>
                    <a:pt x="14" y="168"/>
                  </a:cubicBezTo>
                  <a:cubicBezTo>
                    <a:pt x="20" y="228"/>
                    <a:pt x="37" y="259"/>
                    <a:pt x="101" y="276"/>
                  </a:cubicBezTo>
                  <a:cubicBezTo>
                    <a:pt x="272" y="319"/>
                    <a:pt x="314" y="113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6"/>
            <p:cNvSpPr/>
            <p:nvPr/>
          </p:nvSpPr>
          <p:spPr>
            <a:xfrm rot="-2343049">
              <a:off x="999128" y="1275806"/>
              <a:ext cx="14802" cy="1542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49" y="1"/>
                  </a:moveTo>
                  <a:cubicBezTo>
                    <a:pt x="123" y="17"/>
                    <a:pt x="187" y="51"/>
                    <a:pt x="240" y="102"/>
                  </a:cubicBezTo>
                  <a:cubicBezTo>
                    <a:pt x="197" y="185"/>
                    <a:pt x="74" y="250"/>
                    <a:pt x="1" y="169"/>
                  </a:cubicBezTo>
                  <a:cubicBezTo>
                    <a:pt x="6" y="162"/>
                    <a:pt x="12" y="155"/>
                    <a:pt x="17" y="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6"/>
            <p:cNvSpPr/>
            <p:nvPr/>
          </p:nvSpPr>
          <p:spPr>
            <a:xfrm rot="-2343049">
              <a:off x="1151117" y="1065064"/>
              <a:ext cx="37744" cy="38734"/>
            </a:xfrm>
            <a:custGeom>
              <a:avLst/>
              <a:gdLst/>
              <a:ahLst/>
              <a:cxnLst/>
              <a:rect l="l" t="t" r="r" b="b"/>
              <a:pathLst>
                <a:path w="612" h="628" extrusionOk="0">
                  <a:moveTo>
                    <a:pt x="111" y="111"/>
                  </a:moveTo>
                  <a:cubicBezTo>
                    <a:pt x="179" y="81"/>
                    <a:pt x="294" y="0"/>
                    <a:pt x="373" y="29"/>
                  </a:cubicBezTo>
                  <a:cubicBezTo>
                    <a:pt x="413" y="44"/>
                    <a:pt x="480" y="117"/>
                    <a:pt x="512" y="153"/>
                  </a:cubicBezTo>
                  <a:cubicBezTo>
                    <a:pt x="598" y="247"/>
                    <a:pt x="612" y="388"/>
                    <a:pt x="538" y="496"/>
                  </a:cubicBezTo>
                  <a:cubicBezTo>
                    <a:pt x="472" y="591"/>
                    <a:pt x="348" y="628"/>
                    <a:pt x="237" y="625"/>
                  </a:cubicBezTo>
                  <a:cubicBezTo>
                    <a:pt x="49" y="621"/>
                    <a:pt x="1" y="463"/>
                    <a:pt x="34" y="2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6"/>
            <p:cNvSpPr/>
            <p:nvPr/>
          </p:nvSpPr>
          <p:spPr>
            <a:xfrm rot="-2343049">
              <a:off x="1224250" y="1037465"/>
              <a:ext cx="14617" cy="21834"/>
            </a:xfrm>
            <a:custGeom>
              <a:avLst/>
              <a:gdLst/>
              <a:ahLst/>
              <a:cxnLst/>
              <a:rect l="l" t="t" r="r" b="b"/>
              <a:pathLst>
                <a:path w="237" h="354" extrusionOk="0">
                  <a:moveTo>
                    <a:pt x="236" y="1"/>
                  </a:moveTo>
                  <a:cubicBezTo>
                    <a:pt x="161" y="38"/>
                    <a:pt x="92" y="85"/>
                    <a:pt x="32" y="142"/>
                  </a:cubicBezTo>
                  <a:cubicBezTo>
                    <a:pt x="55" y="199"/>
                    <a:pt x="1" y="354"/>
                    <a:pt x="129" y="295"/>
                  </a:cubicBezTo>
                  <a:cubicBezTo>
                    <a:pt x="153" y="284"/>
                    <a:pt x="203" y="237"/>
                    <a:pt x="213" y="213"/>
                  </a:cubicBezTo>
                  <a:cubicBezTo>
                    <a:pt x="224" y="182"/>
                    <a:pt x="202" y="158"/>
                    <a:pt x="227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6"/>
            <p:cNvSpPr/>
            <p:nvPr/>
          </p:nvSpPr>
          <p:spPr>
            <a:xfrm rot="-2343049">
              <a:off x="1181245" y="992339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0" y="216"/>
                  </a:moveTo>
                  <a:cubicBezTo>
                    <a:pt x="20" y="136"/>
                    <a:pt x="55" y="63"/>
                    <a:pt x="106" y="0"/>
                  </a:cubicBezTo>
                  <a:cubicBezTo>
                    <a:pt x="200" y="12"/>
                    <a:pt x="332" y="53"/>
                    <a:pt x="275" y="171"/>
                  </a:cubicBezTo>
                  <a:cubicBezTo>
                    <a:pt x="224" y="275"/>
                    <a:pt x="80" y="300"/>
                    <a:pt x="0" y="216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6"/>
            <p:cNvSpPr/>
            <p:nvPr/>
          </p:nvSpPr>
          <p:spPr>
            <a:xfrm rot="-2343049">
              <a:off x="1145438" y="142143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1" y="246"/>
                  </a:moveTo>
                  <a:cubicBezTo>
                    <a:pt x="15" y="211"/>
                    <a:pt x="62" y="33"/>
                    <a:pt x="133" y="11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3" y="166"/>
                    <a:pt x="200" y="257"/>
                    <a:pt x="108" y="2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6"/>
            <p:cNvSpPr/>
            <p:nvPr/>
          </p:nvSpPr>
          <p:spPr>
            <a:xfrm rot="-2343049">
              <a:off x="1274588" y="1475586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5" y="211"/>
                    <a:pt x="62" y="33"/>
                    <a:pt x="133" y="12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2" y="166"/>
                    <a:pt x="200" y="258"/>
                    <a:pt x="108" y="2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6"/>
            <p:cNvSpPr/>
            <p:nvPr/>
          </p:nvSpPr>
          <p:spPr>
            <a:xfrm rot="-2343049">
              <a:off x="1135205" y="103087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6" y="212"/>
                    <a:pt x="62" y="33"/>
                    <a:pt x="133" y="13"/>
                  </a:cubicBezTo>
                  <a:cubicBezTo>
                    <a:pt x="174" y="0"/>
                    <a:pt x="234" y="32"/>
                    <a:pt x="253" y="69"/>
                  </a:cubicBezTo>
                  <a:cubicBezTo>
                    <a:pt x="303" y="167"/>
                    <a:pt x="200" y="257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6"/>
            <p:cNvSpPr/>
            <p:nvPr/>
          </p:nvSpPr>
          <p:spPr>
            <a:xfrm rot="-2343049">
              <a:off x="1270220" y="1322086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" y="247"/>
                  </a:moveTo>
                  <a:cubicBezTo>
                    <a:pt x="16" y="213"/>
                    <a:pt x="63" y="34"/>
                    <a:pt x="134" y="13"/>
                  </a:cubicBezTo>
                  <a:cubicBezTo>
                    <a:pt x="175" y="1"/>
                    <a:pt x="234" y="33"/>
                    <a:pt x="254" y="70"/>
                  </a:cubicBezTo>
                  <a:cubicBezTo>
                    <a:pt x="303" y="167"/>
                    <a:pt x="200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6"/>
            <p:cNvSpPr/>
            <p:nvPr/>
          </p:nvSpPr>
          <p:spPr>
            <a:xfrm rot="-2343049">
              <a:off x="923061" y="1240712"/>
              <a:ext cx="14863" cy="17887"/>
            </a:xfrm>
            <a:custGeom>
              <a:avLst/>
              <a:gdLst/>
              <a:ahLst/>
              <a:cxnLst/>
              <a:rect l="l" t="t" r="r" b="b"/>
              <a:pathLst>
                <a:path w="241" h="290" extrusionOk="0">
                  <a:moveTo>
                    <a:pt x="191" y="1"/>
                  </a:moveTo>
                  <a:cubicBezTo>
                    <a:pt x="147" y="13"/>
                    <a:pt x="77" y="19"/>
                    <a:pt x="45" y="52"/>
                  </a:cubicBezTo>
                  <a:cubicBezTo>
                    <a:pt x="28" y="71"/>
                    <a:pt x="20" y="106"/>
                    <a:pt x="14" y="128"/>
                  </a:cubicBezTo>
                  <a:cubicBezTo>
                    <a:pt x="0" y="194"/>
                    <a:pt x="21" y="257"/>
                    <a:pt x="94" y="269"/>
                  </a:cubicBezTo>
                  <a:cubicBezTo>
                    <a:pt x="223" y="290"/>
                    <a:pt x="241" y="107"/>
                    <a:pt x="19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6"/>
            <p:cNvSpPr/>
            <p:nvPr/>
          </p:nvSpPr>
          <p:spPr>
            <a:xfrm rot="-2343049">
              <a:off x="881684" y="1295837"/>
              <a:ext cx="14987" cy="13508"/>
            </a:xfrm>
            <a:custGeom>
              <a:avLst/>
              <a:gdLst/>
              <a:ahLst/>
              <a:cxnLst/>
              <a:rect l="l" t="t" r="r" b="b"/>
              <a:pathLst>
                <a:path w="243" h="219" extrusionOk="0">
                  <a:moveTo>
                    <a:pt x="10" y="68"/>
                  </a:moveTo>
                  <a:cubicBezTo>
                    <a:pt x="50" y="60"/>
                    <a:pt x="242" y="1"/>
                    <a:pt x="213" y="123"/>
                  </a:cubicBezTo>
                  <a:cubicBezTo>
                    <a:pt x="189" y="219"/>
                    <a:pt x="73" y="215"/>
                    <a:pt x="1" y="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6"/>
            <p:cNvSpPr/>
            <p:nvPr/>
          </p:nvSpPr>
          <p:spPr>
            <a:xfrm rot="-2343049">
              <a:off x="973437" y="1149797"/>
              <a:ext cx="18009" cy="22266"/>
            </a:xfrm>
            <a:custGeom>
              <a:avLst/>
              <a:gdLst/>
              <a:ahLst/>
              <a:cxnLst/>
              <a:rect l="l" t="t" r="r" b="b"/>
              <a:pathLst>
                <a:path w="292" h="361" extrusionOk="0">
                  <a:moveTo>
                    <a:pt x="41" y="124"/>
                  </a:moveTo>
                  <a:cubicBezTo>
                    <a:pt x="63" y="98"/>
                    <a:pt x="108" y="18"/>
                    <a:pt x="143" y="6"/>
                  </a:cubicBezTo>
                  <a:cubicBezTo>
                    <a:pt x="159" y="1"/>
                    <a:pt x="189" y="12"/>
                    <a:pt x="203" y="17"/>
                  </a:cubicBezTo>
                  <a:cubicBezTo>
                    <a:pt x="274" y="38"/>
                    <a:pt x="292" y="91"/>
                    <a:pt x="290" y="165"/>
                  </a:cubicBezTo>
                  <a:cubicBezTo>
                    <a:pt x="289" y="309"/>
                    <a:pt x="0" y="361"/>
                    <a:pt x="21" y="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6"/>
            <p:cNvSpPr/>
            <p:nvPr/>
          </p:nvSpPr>
          <p:spPr>
            <a:xfrm rot="-2343049">
              <a:off x="882825" y="1169891"/>
              <a:ext cx="9066" cy="11102"/>
            </a:xfrm>
            <a:custGeom>
              <a:avLst/>
              <a:gdLst/>
              <a:ahLst/>
              <a:cxnLst/>
              <a:rect l="l" t="t" r="r" b="b"/>
              <a:pathLst>
                <a:path w="147" h="180" extrusionOk="0">
                  <a:moveTo>
                    <a:pt x="60" y="0"/>
                  </a:moveTo>
                  <a:cubicBezTo>
                    <a:pt x="39" y="45"/>
                    <a:pt x="20" y="89"/>
                    <a:pt x="0" y="134"/>
                  </a:cubicBezTo>
                  <a:cubicBezTo>
                    <a:pt x="14" y="144"/>
                    <a:pt x="30" y="173"/>
                    <a:pt x="47" y="177"/>
                  </a:cubicBezTo>
                  <a:cubicBezTo>
                    <a:pt x="57" y="179"/>
                    <a:pt x="106" y="153"/>
                    <a:pt x="113" y="144"/>
                  </a:cubicBezTo>
                  <a:cubicBezTo>
                    <a:pt x="146" y="105"/>
                    <a:pt x="118" y="55"/>
                    <a:pt x="84" y="32"/>
                  </a:cubicBezTo>
                  <a:cubicBezTo>
                    <a:pt x="78" y="34"/>
                    <a:pt x="74" y="37"/>
                    <a:pt x="70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6"/>
            <p:cNvSpPr/>
            <p:nvPr/>
          </p:nvSpPr>
          <p:spPr>
            <a:xfrm rot="-2343049">
              <a:off x="882651" y="1209224"/>
              <a:ext cx="11410" cy="9684"/>
            </a:xfrm>
            <a:custGeom>
              <a:avLst/>
              <a:gdLst/>
              <a:ahLst/>
              <a:cxnLst/>
              <a:rect l="l" t="t" r="r" b="b"/>
              <a:pathLst>
                <a:path w="185" h="157" extrusionOk="0">
                  <a:moveTo>
                    <a:pt x="0" y="151"/>
                  </a:moveTo>
                  <a:cubicBezTo>
                    <a:pt x="8" y="129"/>
                    <a:pt x="37" y="21"/>
                    <a:pt x="80" y="8"/>
                  </a:cubicBezTo>
                  <a:cubicBezTo>
                    <a:pt x="105" y="0"/>
                    <a:pt x="142" y="20"/>
                    <a:pt x="153" y="43"/>
                  </a:cubicBezTo>
                  <a:cubicBezTo>
                    <a:pt x="184" y="101"/>
                    <a:pt x="122" y="157"/>
                    <a:pt x="66" y="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6"/>
            <p:cNvSpPr/>
            <p:nvPr/>
          </p:nvSpPr>
          <p:spPr>
            <a:xfrm rot="-2343049">
              <a:off x="961171" y="1242182"/>
              <a:ext cx="11410" cy="9684"/>
            </a:xfrm>
            <a:custGeom>
              <a:avLst/>
              <a:gdLst/>
              <a:ahLst/>
              <a:cxnLst/>
              <a:rect l="l" t="t" r="r" b="b"/>
              <a:pathLst>
                <a:path w="185" h="157" extrusionOk="0">
                  <a:moveTo>
                    <a:pt x="0" y="150"/>
                  </a:moveTo>
                  <a:cubicBezTo>
                    <a:pt x="9" y="130"/>
                    <a:pt x="37" y="21"/>
                    <a:pt x="80" y="7"/>
                  </a:cubicBezTo>
                  <a:cubicBezTo>
                    <a:pt x="105" y="0"/>
                    <a:pt x="142" y="20"/>
                    <a:pt x="153" y="42"/>
                  </a:cubicBezTo>
                  <a:cubicBezTo>
                    <a:pt x="184" y="101"/>
                    <a:pt x="122" y="156"/>
                    <a:pt x="66" y="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6"/>
            <p:cNvSpPr/>
            <p:nvPr/>
          </p:nvSpPr>
          <p:spPr>
            <a:xfrm rot="-2343049">
              <a:off x="958544" y="1148856"/>
              <a:ext cx="11410" cy="9745"/>
            </a:xfrm>
            <a:custGeom>
              <a:avLst/>
              <a:gdLst/>
              <a:ahLst/>
              <a:cxnLst/>
              <a:rect l="l" t="t" r="r" b="b"/>
              <a:pathLst>
                <a:path w="185" h="158" extrusionOk="0">
                  <a:moveTo>
                    <a:pt x="1" y="151"/>
                  </a:moveTo>
                  <a:cubicBezTo>
                    <a:pt x="10" y="129"/>
                    <a:pt x="38" y="21"/>
                    <a:pt x="81" y="8"/>
                  </a:cubicBezTo>
                  <a:cubicBezTo>
                    <a:pt x="107" y="1"/>
                    <a:pt x="143" y="20"/>
                    <a:pt x="154" y="43"/>
                  </a:cubicBezTo>
                  <a:cubicBezTo>
                    <a:pt x="185" y="102"/>
                    <a:pt x="122" y="157"/>
                    <a:pt x="66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6"/>
            <p:cNvSpPr/>
            <p:nvPr/>
          </p:nvSpPr>
          <p:spPr>
            <a:xfrm rot="-2343049">
              <a:off x="878125" y="1302739"/>
              <a:ext cx="12211" cy="12768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147" y="13"/>
                  </a:moveTo>
                  <a:cubicBezTo>
                    <a:pt x="97" y="30"/>
                    <a:pt x="51" y="54"/>
                    <a:pt x="10" y="85"/>
                  </a:cubicBezTo>
                  <a:cubicBezTo>
                    <a:pt x="23" y="110"/>
                    <a:pt x="0" y="130"/>
                    <a:pt x="8" y="157"/>
                  </a:cubicBezTo>
                  <a:cubicBezTo>
                    <a:pt x="18" y="195"/>
                    <a:pt x="58" y="206"/>
                    <a:pt x="92" y="203"/>
                  </a:cubicBezTo>
                  <a:cubicBezTo>
                    <a:pt x="198" y="191"/>
                    <a:pt x="182" y="75"/>
                    <a:pt x="161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6"/>
            <p:cNvSpPr/>
            <p:nvPr/>
          </p:nvSpPr>
          <p:spPr>
            <a:xfrm rot="-2343049">
              <a:off x="1344631" y="1130193"/>
              <a:ext cx="13938" cy="22759"/>
            </a:xfrm>
            <a:custGeom>
              <a:avLst/>
              <a:gdLst/>
              <a:ahLst/>
              <a:cxnLst/>
              <a:rect l="l" t="t" r="r" b="b"/>
              <a:pathLst>
                <a:path w="226" h="369" extrusionOk="0">
                  <a:moveTo>
                    <a:pt x="199" y="0"/>
                  </a:moveTo>
                  <a:cubicBezTo>
                    <a:pt x="121" y="74"/>
                    <a:pt x="28" y="133"/>
                    <a:pt x="11" y="243"/>
                  </a:cubicBezTo>
                  <a:cubicBezTo>
                    <a:pt x="0" y="299"/>
                    <a:pt x="0" y="361"/>
                    <a:pt x="75" y="366"/>
                  </a:cubicBezTo>
                  <a:cubicBezTo>
                    <a:pt x="98" y="368"/>
                    <a:pt x="168" y="346"/>
                    <a:pt x="184" y="328"/>
                  </a:cubicBezTo>
                  <a:cubicBezTo>
                    <a:pt x="225" y="285"/>
                    <a:pt x="186" y="222"/>
                    <a:pt x="187" y="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6"/>
            <p:cNvSpPr/>
            <p:nvPr/>
          </p:nvSpPr>
          <p:spPr>
            <a:xfrm rot="-2343049">
              <a:off x="1225311" y="1002614"/>
              <a:ext cx="21031" cy="18565"/>
            </a:xfrm>
            <a:custGeom>
              <a:avLst/>
              <a:gdLst/>
              <a:ahLst/>
              <a:cxnLst/>
              <a:rect l="l" t="t" r="r" b="b"/>
              <a:pathLst>
                <a:path w="341" h="301" extrusionOk="0">
                  <a:moveTo>
                    <a:pt x="21" y="27"/>
                  </a:moveTo>
                  <a:cubicBezTo>
                    <a:pt x="105" y="3"/>
                    <a:pt x="189" y="0"/>
                    <a:pt x="272" y="16"/>
                  </a:cubicBezTo>
                  <a:cubicBezTo>
                    <a:pt x="296" y="95"/>
                    <a:pt x="341" y="234"/>
                    <a:pt x="242" y="272"/>
                  </a:cubicBezTo>
                  <a:cubicBezTo>
                    <a:pt x="169" y="301"/>
                    <a:pt x="1" y="196"/>
                    <a:pt x="15" y="11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6"/>
            <p:cNvSpPr/>
            <p:nvPr/>
          </p:nvSpPr>
          <p:spPr>
            <a:xfrm rot="-2343049">
              <a:off x="1472148" y="1357935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29" y="95"/>
                  </a:moveTo>
                  <a:cubicBezTo>
                    <a:pt x="106" y="47"/>
                    <a:pt x="190" y="15"/>
                    <a:pt x="279" y="0"/>
                  </a:cubicBezTo>
                  <a:cubicBezTo>
                    <a:pt x="344" y="70"/>
                    <a:pt x="368" y="239"/>
                    <a:pt x="292" y="305"/>
                  </a:cubicBezTo>
                  <a:cubicBezTo>
                    <a:pt x="167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6"/>
            <p:cNvSpPr/>
            <p:nvPr/>
          </p:nvSpPr>
          <p:spPr>
            <a:xfrm rot="-2343049">
              <a:off x="1498153" y="1195045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29" y="95"/>
                  </a:moveTo>
                  <a:cubicBezTo>
                    <a:pt x="106" y="46"/>
                    <a:pt x="189" y="14"/>
                    <a:pt x="279" y="0"/>
                  </a:cubicBezTo>
                  <a:cubicBezTo>
                    <a:pt x="344" y="70"/>
                    <a:pt x="367" y="239"/>
                    <a:pt x="291" y="304"/>
                  </a:cubicBezTo>
                  <a:cubicBezTo>
                    <a:pt x="167" y="410"/>
                    <a:pt x="73" y="285"/>
                    <a:pt x="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6"/>
            <p:cNvSpPr/>
            <p:nvPr/>
          </p:nvSpPr>
          <p:spPr>
            <a:xfrm rot="-2343049">
              <a:off x="1380314" y="1431915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0" y="216"/>
                  </a:moveTo>
                  <a:cubicBezTo>
                    <a:pt x="20" y="136"/>
                    <a:pt x="56" y="63"/>
                    <a:pt x="107" y="0"/>
                  </a:cubicBezTo>
                  <a:cubicBezTo>
                    <a:pt x="200" y="12"/>
                    <a:pt x="332" y="53"/>
                    <a:pt x="275" y="171"/>
                  </a:cubicBezTo>
                  <a:cubicBezTo>
                    <a:pt x="226" y="275"/>
                    <a:pt x="81" y="301"/>
                    <a:pt x="0" y="216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6"/>
            <p:cNvSpPr/>
            <p:nvPr/>
          </p:nvSpPr>
          <p:spPr>
            <a:xfrm rot="-2343049">
              <a:off x="1334120" y="1470633"/>
              <a:ext cx="18502" cy="15235"/>
            </a:xfrm>
            <a:custGeom>
              <a:avLst/>
              <a:gdLst/>
              <a:ahLst/>
              <a:cxnLst/>
              <a:rect l="l" t="t" r="r" b="b"/>
              <a:pathLst>
                <a:path w="300" h="247" extrusionOk="0">
                  <a:moveTo>
                    <a:pt x="133" y="237"/>
                  </a:moveTo>
                  <a:cubicBezTo>
                    <a:pt x="125" y="236"/>
                    <a:pt x="118" y="235"/>
                    <a:pt x="110" y="232"/>
                  </a:cubicBezTo>
                  <a:lnTo>
                    <a:pt x="0" y="246"/>
                  </a:lnTo>
                  <a:cubicBezTo>
                    <a:pt x="4" y="236"/>
                    <a:pt x="13" y="212"/>
                    <a:pt x="23" y="183"/>
                  </a:cubicBezTo>
                  <a:cubicBezTo>
                    <a:pt x="47" y="117"/>
                    <a:pt x="86" y="27"/>
                    <a:pt x="134" y="12"/>
                  </a:cubicBezTo>
                  <a:cubicBezTo>
                    <a:pt x="175" y="0"/>
                    <a:pt x="236" y="31"/>
                    <a:pt x="253" y="67"/>
                  </a:cubicBezTo>
                  <a:cubicBezTo>
                    <a:pt x="300" y="158"/>
                    <a:pt x="217" y="242"/>
                    <a:pt x="133" y="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6"/>
            <p:cNvSpPr/>
            <p:nvPr/>
          </p:nvSpPr>
          <p:spPr>
            <a:xfrm rot="-2343049">
              <a:off x="1425122" y="1450967"/>
              <a:ext cx="19612" cy="18319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263" y="251"/>
                  </a:moveTo>
                  <a:cubicBezTo>
                    <a:pt x="254" y="259"/>
                    <a:pt x="244" y="267"/>
                    <a:pt x="231" y="271"/>
                  </a:cubicBezTo>
                  <a:cubicBezTo>
                    <a:pt x="163" y="297"/>
                    <a:pt x="10" y="207"/>
                    <a:pt x="3" y="128"/>
                  </a:cubicBezTo>
                  <a:cubicBezTo>
                    <a:pt x="0" y="122"/>
                    <a:pt x="0" y="118"/>
                    <a:pt x="2" y="111"/>
                  </a:cubicBezTo>
                  <a:lnTo>
                    <a:pt x="8" y="25"/>
                  </a:lnTo>
                  <a:cubicBezTo>
                    <a:pt x="93" y="3"/>
                    <a:pt x="177" y="0"/>
                    <a:pt x="260" y="14"/>
                  </a:cubicBezTo>
                  <a:cubicBezTo>
                    <a:pt x="281" y="84"/>
                    <a:pt x="318" y="198"/>
                    <a:pt x="263" y="2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6"/>
            <p:cNvSpPr/>
            <p:nvPr/>
          </p:nvSpPr>
          <p:spPr>
            <a:xfrm rot="-2343049">
              <a:off x="1483713" y="842320"/>
              <a:ext cx="40458" cy="59088"/>
            </a:xfrm>
            <a:custGeom>
              <a:avLst/>
              <a:gdLst/>
              <a:ahLst/>
              <a:cxnLst/>
              <a:rect l="l" t="t" r="r" b="b"/>
              <a:pathLst>
                <a:path w="656" h="958" extrusionOk="0">
                  <a:moveTo>
                    <a:pt x="1" y="610"/>
                  </a:moveTo>
                  <a:cubicBezTo>
                    <a:pt x="62" y="406"/>
                    <a:pt x="124" y="190"/>
                    <a:pt x="333" y="83"/>
                  </a:cubicBezTo>
                  <a:cubicBezTo>
                    <a:pt x="498" y="0"/>
                    <a:pt x="598" y="160"/>
                    <a:pt x="618" y="308"/>
                  </a:cubicBezTo>
                  <a:cubicBezTo>
                    <a:pt x="655" y="591"/>
                    <a:pt x="395" y="958"/>
                    <a:pt x="100" y="7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6"/>
            <p:cNvSpPr/>
            <p:nvPr/>
          </p:nvSpPr>
          <p:spPr>
            <a:xfrm rot="-2343049">
              <a:off x="1451286" y="830387"/>
              <a:ext cx="20722" cy="21958"/>
            </a:xfrm>
            <a:custGeom>
              <a:avLst/>
              <a:gdLst/>
              <a:ahLst/>
              <a:cxnLst/>
              <a:rect l="l" t="t" r="r" b="b"/>
              <a:pathLst>
                <a:path w="336" h="356" extrusionOk="0">
                  <a:moveTo>
                    <a:pt x="289" y="7"/>
                  </a:moveTo>
                  <a:cubicBezTo>
                    <a:pt x="208" y="18"/>
                    <a:pt x="22" y="1"/>
                    <a:pt x="6" y="114"/>
                  </a:cubicBezTo>
                  <a:cubicBezTo>
                    <a:pt x="0" y="166"/>
                    <a:pt x="36" y="245"/>
                    <a:pt x="83" y="268"/>
                  </a:cubicBezTo>
                  <a:cubicBezTo>
                    <a:pt x="249" y="356"/>
                    <a:pt x="336" y="124"/>
                    <a:pt x="247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6"/>
            <p:cNvSpPr/>
            <p:nvPr/>
          </p:nvSpPr>
          <p:spPr>
            <a:xfrm rot="-2343049">
              <a:off x="1578435" y="890361"/>
              <a:ext cx="22758" cy="25412"/>
            </a:xfrm>
            <a:custGeom>
              <a:avLst/>
              <a:gdLst/>
              <a:ahLst/>
              <a:cxnLst/>
              <a:rect l="l" t="t" r="r" b="b"/>
              <a:pathLst>
                <a:path w="369" h="412" extrusionOk="0">
                  <a:moveTo>
                    <a:pt x="30" y="95"/>
                  </a:moveTo>
                  <a:cubicBezTo>
                    <a:pt x="107" y="47"/>
                    <a:pt x="190" y="15"/>
                    <a:pt x="280" y="1"/>
                  </a:cubicBezTo>
                  <a:cubicBezTo>
                    <a:pt x="344" y="71"/>
                    <a:pt x="368" y="239"/>
                    <a:pt x="292" y="305"/>
                  </a:cubicBezTo>
                  <a:cubicBezTo>
                    <a:pt x="168" y="411"/>
                    <a:pt x="74" y="286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6"/>
            <p:cNvSpPr/>
            <p:nvPr/>
          </p:nvSpPr>
          <p:spPr>
            <a:xfrm rot="-2343049">
              <a:off x="1485217" y="1138056"/>
              <a:ext cx="24423" cy="29297"/>
            </a:xfrm>
            <a:custGeom>
              <a:avLst/>
              <a:gdLst/>
              <a:ahLst/>
              <a:cxnLst/>
              <a:rect l="l" t="t" r="r" b="b"/>
              <a:pathLst>
                <a:path w="396" h="475" extrusionOk="0">
                  <a:moveTo>
                    <a:pt x="315" y="1"/>
                  </a:moveTo>
                  <a:cubicBezTo>
                    <a:pt x="242" y="20"/>
                    <a:pt x="126" y="29"/>
                    <a:pt x="73" y="85"/>
                  </a:cubicBezTo>
                  <a:cubicBezTo>
                    <a:pt x="45" y="114"/>
                    <a:pt x="32" y="172"/>
                    <a:pt x="24" y="209"/>
                  </a:cubicBezTo>
                  <a:cubicBezTo>
                    <a:pt x="0" y="317"/>
                    <a:pt x="33" y="420"/>
                    <a:pt x="154" y="441"/>
                  </a:cubicBezTo>
                  <a:cubicBezTo>
                    <a:pt x="367" y="475"/>
                    <a:pt x="396" y="173"/>
                    <a:pt x="3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6"/>
            <p:cNvSpPr/>
            <p:nvPr/>
          </p:nvSpPr>
          <p:spPr>
            <a:xfrm rot="-2343049">
              <a:off x="1568041" y="988427"/>
              <a:ext cx="29542" cy="36576"/>
            </a:xfrm>
            <a:custGeom>
              <a:avLst/>
              <a:gdLst/>
              <a:ahLst/>
              <a:cxnLst/>
              <a:rect l="l" t="t" r="r" b="b"/>
              <a:pathLst>
                <a:path w="479" h="593" extrusionOk="0">
                  <a:moveTo>
                    <a:pt x="66" y="205"/>
                  </a:moveTo>
                  <a:cubicBezTo>
                    <a:pt x="103" y="162"/>
                    <a:pt x="178" y="30"/>
                    <a:pt x="235" y="10"/>
                  </a:cubicBezTo>
                  <a:cubicBezTo>
                    <a:pt x="261" y="0"/>
                    <a:pt x="309" y="20"/>
                    <a:pt x="335" y="28"/>
                  </a:cubicBezTo>
                  <a:cubicBezTo>
                    <a:pt x="451" y="63"/>
                    <a:pt x="479" y="149"/>
                    <a:pt x="478" y="273"/>
                  </a:cubicBezTo>
                  <a:cubicBezTo>
                    <a:pt x="476" y="509"/>
                    <a:pt x="1" y="593"/>
                    <a:pt x="35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6"/>
            <p:cNvSpPr/>
            <p:nvPr/>
          </p:nvSpPr>
          <p:spPr>
            <a:xfrm rot="-2343049">
              <a:off x="1531351" y="851245"/>
              <a:ext cx="14802" cy="18195"/>
            </a:xfrm>
            <a:custGeom>
              <a:avLst/>
              <a:gdLst/>
              <a:ahLst/>
              <a:cxnLst/>
              <a:rect l="l" t="t" r="r" b="b"/>
              <a:pathLst>
                <a:path w="240" h="295" extrusionOk="0">
                  <a:moveTo>
                    <a:pt x="98" y="0"/>
                  </a:moveTo>
                  <a:cubicBezTo>
                    <a:pt x="64" y="73"/>
                    <a:pt x="32" y="146"/>
                    <a:pt x="0" y="220"/>
                  </a:cubicBezTo>
                  <a:cubicBezTo>
                    <a:pt x="23" y="238"/>
                    <a:pt x="49" y="286"/>
                    <a:pt x="77" y="291"/>
                  </a:cubicBezTo>
                  <a:cubicBezTo>
                    <a:pt x="94" y="294"/>
                    <a:pt x="175" y="251"/>
                    <a:pt x="186" y="238"/>
                  </a:cubicBezTo>
                  <a:cubicBezTo>
                    <a:pt x="240" y="174"/>
                    <a:pt x="194" y="90"/>
                    <a:pt x="137" y="53"/>
                  </a:cubicBezTo>
                  <a:cubicBezTo>
                    <a:pt x="130" y="57"/>
                    <a:pt x="122" y="61"/>
                    <a:pt x="115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6"/>
            <p:cNvSpPr/>
            <p:nvPr/>
          </p:nvSpPr>
          <p:spPr>
            <a:xfrm rot="-2343049">
              <a:off x="1418913" y="1021445"/>
              <a:ext cx="14925" cy="18257"/>
            </a:xfrm>
            <a:custGeom>
              <a:avLst/>
              <a:gdLst/>
              <a:ahLst/>
              <a:cxnLst/>
              <a:rect l="l" t="t" r="r" b="b"/>
              <a:pathLst>
                <a:path w="242" h="296" extrusionOk="0">
                  <a:moveTo>
                    <a:pt x="99" y="1"/>
                  </a:moveTo>
                  <a:cubicBezTo>
                    <a:pt x="66" y="74"/>
                    <a:pt x="33" y="148"/>
                    <a:pt x="1" y="221"/>
                  </a:cubicBezTo>
                  <a:cubicBezTo>
                    <a:pt x="24" y="239"/>
                    <a:pt x="50" y="286"/>
                    <a:pt x="78" y="293"/>
                  </a:cubicBezTo>
                  <a:cubicBezTo>
                    <a:pt x="94" y="296"/>
                    <a:pt x="176" y="252"/>
                    <a:pt x="187" y="239"/>
                  </a:cubicBezTo>
                  <a:cubicBezTo>
                    <a:pt x="242" y="174"/>
                    <a:pt x="195" y="91"/>
                    <a:pt x="138" y="54"/>
                  </a:cubicBezTo>
                  <a:cubicBezTo>
                    <a:pt x="130" y="58"/>
                    <a:pt x="123" y="62"/>
                    <a:pt x="116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6"/>
            <p:cNvSpPr/>
            <p:nvPr/>
          </p:nvSpPr>
          <p:spPr>
            <a:xfrm rot="-2343049">
              <a:off x="1418711" y="1094957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" y="246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3" y="1"/>
                    <a:pt x="234" y="33"/>
                    <a:pt x="253" y="70"/>
                  </a:cubicBezTo>
                  <a:cubicBezTo>
                    <a:pt x="303" y="166"/>
                    <a:pt x="199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6"/>
            <p:cNvSpPr/>
            <p:nvPr/>
          </p:nvSpPr>
          <p:spPr>
            <a:xfrm rot="-2343049">
              <a:off x="1547886" y="1046040"/>
              <a:ext cx="18687" cy="15975"/>
            </a:xfrm>
            <a:custGeom>
              <a:avLst/>
              <a:gdLst/>
              <a:ahLst/>
              <a:cxnLst/>
              <a:rect l="l" t="t" r="r" b="b"/>
              <a:pathLst>
                <a:path w="303" h="259" extrusionOk="0">
                  <a:moveTo>
                    <a:pt x="0" y="247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3" y="1"/>
                    <a:pt x="234" y="33"/>
                    <a:pt x="252" y="70"/>
                  </a:cubicBezTo>
                  <a:cubicBezTo>
                    <a:pt x="303" y="168"/>
                    <a:pt x="199" y="258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6"/>
            <p:cNvSpPr/>
            <p:nvPr/>
          </p:nvSpPr>
          <p:spPr>
            <a:xfrm rot="-2343049">
              <a:off x="1543633" y="98694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5" y="212"/>
                    <a:pt x="62" y="33"/>
                    <a:pt x="133" y="13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3" y="166"/>
                    <a:pt x="200" y="258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6"/>
            <p:cNvSpPr/>
            <p:nvPr/>
          </p:nvSpPr>
          <p:spPr>
            <a:xfrm rot="-2343049">
              <a:off x="1745474" y="1022723"/>
              <a:ext cx="22634" cy="25473"/>
            </a:xfrm>
            <a:custGeom>
              <a:avLst/>
              <a:gdLst/>
              <a:ahLst/>
              <a:cxnLst/>
              <a:rect l="l" t="t" r="r" b="b"/>
              <a:pathLst>
                <a:path w="367" h="413" extrusionOk="0">
                  <a:moveTo>
                    <a:pt x="28" y="97"/>
                  </a:moveTo>
                  <a:cubicBezTo>
                    <a:pt x="107" y="48"/>
                    <a:pt x="190" y="16"/>
                    <a:pt x="279" y="1"/>
                  </a:cubicBezTo>
                  <a:cubicBezTo>
                    <a:pt x="344" y="72"/>
                    <a:pt x="367" y="241"/>
                    <a:pt x="291" y="305"/>
                  </a:cubicBezTo>
                  <a:cubicBezTo>
                    <a:pt x="167" y="412"/>
                    <a:pt x="73" y="287"/>
                    <a:pt x="1" y="20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6"/>
            <p:cNvSpPr/>
            <p:nvPr/>
          </p:nvSpPr>
          <p:spPr>
            <a:xfrm rot="-2343049">
              <a:off x="1771405" y="868619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29" y="96"/>
                  </a:moveTo>
                  <a:cubicBezTo>
                    <a:pt x="107" y="48"/>
                    <a:pt x="190" y="16"/>
                    <a:pt x="279" y="1"/>
                  </a:cubicBezTo>
                  <a:cubicBezTo>
                    <a:pt x="345" y="72"/>
                    <a:pt x="367" y="240"/>
                    <a:pt x="291" y="305"/>
                  </a:cubicBezTo>
                  <a:cubicBezTo>
                    <a:pt x="168" y="412"/>
                    <a:pt x="73" y="287"/>
                    <a:pt x="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6"/>
            <p:cNvSpPr/>
            <p:nvPr/>
          </p:nvSpPr>
          <p:spPr>
            <a:xfrm rot="-2343049">
              <a:off x="1653613" y="1105450"/>
              <a:ext cx="20537" cy="18627"/>
            </a:xfrm>
            <a:custGeom>
              <a:avLst/>
              <a:gdLst/>
              <a:ahLst/>
              <a:cxnLst/>
              <a:rect l="l" t="t" r="r" b="b"/>
              <a:pathLst>
                <a:path w="333" h="302" extrusionOk="0">
                  <a:moveTo>
                    <a:pt x="0" y="218"/>
                  </a:moveTo>
                  <a:cubicBezTo>
                    <a:pt x="20" y="137"/>
                    <a:pt x="55" y="65"/>
                    <a:pt x="106" y="1"/>
                  </a:cubicBezTo>
                  <a:cubicBezTo>
                    <a:pt x="200" y="13"/>
                    <a:pt x="333" y="53"/>
                    <a:pt x="275" y="173"/>
                  </a:cubicBezTo>
                  <a:cubicBezTo>
                    <a:pt x="226" y="276"/>
                    <a:pt x="81" y="301"/>
                    <a:pt x="0" y="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6"/>
            <p:cNvSpPr/>
            <p:nvPr/>
          </p:nvSpPr>
          <p:spPr>
            <a:xfrm rot="-2343049">
              <a:off x="1607384" y="1135544"/>
              <a:ext cx="18564" cy="15111"/>
            </a:xfrm>
            <a:custGeom>
              <a:avLst/>
              <a:gdLst/>
              <a:ahLst/>
              <a:cxnLst/>
              <a:rect l="l" t="t" r="r" b="b"/>
              <a:pathLst>
                <a:path w="301" h="245" extrusionOk="0">
                  <a:moveTo>
                    <a:pt x="134" y="236"/>
                  </a:moveTo>
                  <a:cubicBezTo>
                    <a:pt x="126" y="235"/>
                    <a:pt x="119" y="235"/>
                    <a:pt x="111" y="231"/>
                  </a:cubicBezTo>
                  <a:lnTo>
                    <a:pt x="1" y="245"/>
                  </a:lnTo>
                  <a:cubicBezTo>
                    <a:pt x="5" y="236"/>
                    <a:pt x="14" y="212"/>
                    <a:pt x="23" y="181"/>
                  </a:cubicBezTo>
                  <a:cubicBezTo>
                    <a:pt x="47" y="115"/>
                    <a:pt x="86" y="26"/>
                    <a:pt x="135" y="11"/>
                  </a:cubicBezTo>
                  <a:cubicBezTo>
                    <a:pt x="176" y="0"/>
                    <a:pt x="237" y="30"/>
                    <a:pt x="255" y="67"/>
                  </a:cubicBezTo>
                  <a:cubicBezTo>
                    <a:pt x="301" y="157"/>
                    <a:pt x="219" y="241"/>
                    <a:pt x="134" y="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6"/>
            <p:cNvSpPr/>
            <p:nvPr/>
          </p:nvSpPr>
          <p:spPr>
            <a:xfrm rot="-2343049">
              <a:off x="1698415" y="1115723"/>
              <a:ext cx="19674" cy="18380"/>
            </a:xfrm>
            <a:custGeom>
              <a:avLst/>
              <a:gdLst/>
              <a:ahLst/>
              <a:cxnLst/>
              <a:rect l="l" t="t" r="r" b="b"/>
              <a:pathLst>
                <a:path w="319" h="298" extrusionOk="0">
                  <a:moveTo>
                    <a:pt x="264" y="253"/>
                  </a:moveTo>
                  <a:cubicBezTo>
                    <a:pt x="253" y="260"/>
                    <a:pt x="244" y="267"/>
                    <a:pt x="231" y="271"/>
                  </a:cubicBezTo>
                  <a:cubicBezTo>
                    <a:pt x="162" y="297"/>
                    <a:pt x="11" y="209"/>
                    <a:pt x="2" y="128"/>
                  </a:cubicBezTo>
                  <a:cubicBezTo>
                    <a:pt x="0" y="123"/>
                    <a:pt x="0" y="118"/>
                    <a:pt x="2" y="112"/>
                  </a:cubicBezTo>
                  <a:lnTo>
                    <a:pt x="8" y="27"/>
                  </a:lnTo>
                  <a:cubicBezTo>
                    <a:pt x="92" y="4"/>
                    <a:pt x="177" y="1"/>
                    <a:pt x="260" y="15"/>
                  </a:cubicBezTo>
                  <a:cubicBezTo>
                    <a:pt x="281" y="84"/>
                    <a:pt x="318" y="199"/>
                    <a:pt x="264" y="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6"/>
            <p:cNvSpPr/>
            <p:nvPr/>
          </p:nvSpPr>
          <p:spPr>
            <a:xfrm rot="-2343049">
              <a:off x="1372199" y="1639856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30" y="95"/>
                  </a:moveTo>
                  <a:cubicBezTo>
                    <a:pt x="108" y="47"/>
                    <a:pt x="191" y="15"/>
                    <a:pt x="279" y="0"/>
                  </a:cubicBezTo>
                  <a:cubicBezTo>
                    <a:pt x="344" y="70"/>
                    <a:pt x="368" y="239"/>
                    <a:pt x="292" y="305"/>
                  </a:cubicBezTo>
                  <a:cubicBezTo>
                    <a:pt x="168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6"/>
            <p:cNvSpPr/>
            <p:nvPr/>
          </p:nvSpPr>
          <p:spPr>
            <a:xfrm rot="-2343049">
              <a:off x="1398186" y="1494430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29" y="96"/>
                  </a:moveTo>
                  <a:cubicBezTo>
                    <a:pt x="107" y="47"/>
                    <a:pt x="191" y="15"/>
                    <a:pt x="279" y="1"/>
                  </a:cubicBezTo>
                  <a:cubicBezTo>
                    <a:pt x="344" y="71"/>
                    <a:pt x="367" y="240"/>
                    <a:pt x="291" y="305"/>
                  </a:cubicBezTo>
                  <a:cubicBezTo>
                    <a:pt x="168" y="411"/>
                    <a:pt x="73" y="286"/>
                    <a:pt x="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6"/>
            <p:cNvSpPr/>
            <p:nvPr/>
          </p:nvSpPr>
          <p:spPr>
            <a:xfrm rot="-2343049">
              <a:off x="1385262" y="1437477"/>
              <a:ext cx="24484" cy="29297"/>
            </a:xfrm>
            <a:custGeom>
              <a:avLst/>
              <a:gdLst/>
              <a:ahLst/>
              <a:cxnLst/>
              <a:rect l="l" t="t" r="r" b="b"/>
              <a:pathLst>
                <a:path w="397" h="475" extrusionOk="0">
                  <a:moveTo>
                    <a:pt x="316" y="1"/>
                  </a:moveTo>
                  <a:cubicBezTo>
                    <a:pt x="242" y="20"/>
                    <a:pt x="128" y="29"/>
                    <a:pt x="74" y="85"/>
                  </a:cubicBezTo>
                  <a:cubicBezTo>
                    <a:pt x="46" y="114"/>
                    <a:pt x="33" y="172"/>
                    <a:pt x="25" y="210"/>
                  </a:cubicBezTo>
                  <a:cubicBezTo>
                    <a:pt x="0" y="318"/>
                    <a:pt x="34" y="421"/>
                    <a:pt x="156" y="441"/>
                  </a:cubicBezTo>
                  <a:cubicBezTo>
                    <a:pt x="367" y="475"/>
                    <a:pt x="396" y="173"/>
                    <a:pt x="313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6"/>
            <p:cNvSpPr/>
            <p:nvPr/>
          </p:nvSpPr>
          <p:spPr>
            <a:xfrm rot="-2343049">
              <a:off x="1447920" y="1439809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1" y="247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4" y="1"/>
                    <a:pt x="234" y="33"/>
                    <a:pt x="254" y="70"/>
                  </a:cubicBezTo>
                  <a:cubicBezTo>
                    <a:pt x="303" y="167"/>
                    <a:pt x="200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6"/>
            <p:cNvSpPr/>
            <p:nvPr/>
          </p:nvSpPr>
          <p:spPr>
            <a:xfrm rot="-2343049">
              <a:off x="1645511" y="1322124"/>
              <a:ext cx="22758" cy="25473"/>
            </a:xfrm>
            <a:custGeom>
              <a:avLst/>
              <a:gdLst/>
              <a:ahLst/>
              <a:cxnLst/>
              <a:rect l="l" t="t" r="r" b="b"/>
              <a:pathLst>
                <a:path w="369" h="413" extrusionOk="0">
                  <a:moveTo>
                    <a:pt x="30" y="96"/>
                  </a:moveTo>
                  <a:cubicBezTo>
                    <a:pt x="107" y="47"/>
                    <a:pt x="190" y="15"/>
                    <a:pt x="280" y="1"/>
                  </a:cubicBezTo>
                  <a:cubicBezTo>
                    <a:pt x="344" y="72"/>
                    <a:pt x="368" y="240"/>
                    <a:pt x="292" y="305"/>
                  </a:cubicBezTo>
                  <a:cubicBezTo>
                    <a:pt x="169" y="412"/>
                    <a:pt x="74" y="287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6"/>
            <p:cNvSpPr/>
            <p:nvPr/>
          </p:nvSpPr>
          <p:spPr>
            <a:xfrm rot="-2343049">
              <a:off x="1553646" y="1404897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1" y="218"/>
                  </a:moveTo>
                  <a:cubicBezTo>
                    <a:pt x="20" y="136"/>
                    <a:pt x="56" y="64"/>
                    <a:pt x="108" y="1"/>
                  </a:cubicBezTo>
                  <a:cubicBezTo>
                    <a:pt x="200" y="13"/>
                    <a:pt x="333" y="53"/>
                    <a:pt x="275" y="172"/>
                  </a:cubicBezTo>
                  <a:cubicBezTo>
                    <a:pt x="226" y="276"/>
                    <a:pt x="81" y="301"/>
                    <a:pt x="1" y="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6"/>
            <p:cNvSpPr/>
            <p:nvPr/>
          </p:nvSpPr>
          <p:spPr>
            <a:xfrm rot="-2343049">
              <a:off x="1507484" y="1434945"/>
              <a:ext cx="18564" cy="15111"/>
            </a:xfrm>
            <a:custGeom>
              <a:avLst/>
              <a:gdLst/>
              <a:ahLst/>
              <a:cxnLst/>
              <a:rect l="l" t="t" r="r" b="b"/>
              <a:pathLst>
                <a:path w="301" h="245" extrusionOk="0">
                  <a:moveTo>
                    <a:pt x="133" y="236"/>
                  </a:moveTo>
                  <a:cubicBezTo>
                    <a:pt x="125" y="234"/>
                    <a:pt x="118" y="234"/>
                    <a:pt x="111" y="231"/>
                  </a:cubicBezTo>
                  <a:lnTo>
                    <a:pt x="1" y="245"/>
                  </a:lnTo>
                  <a:cubicBezTo>
                    <a:pt x="5" y="236"/>
                    <a:pt x="13" y="212"/>
                    <a:pt x="23" y="181"/>
                  </a:cubicBezTo>
                  <a:cubicBezTo>
                    <a:pt x="47" y="115"/>
                    <a:pt x="86" y="26"/>
                    <a:pt x="134" y="11"/>
                  </a:cubicBezTo>
                  <a:cubicBezTo>
                    <a:pt x="176" y="0"/>
                    <a:pt x="236" y="30"/>
                    <a:pt x="254" y="67"/>
                  </a:cubicBezTo>
                  <a:cubicBezTo>
                    <a:pt x="300" y="157"/>
                    <a:pt x="218" y="241"/>
                    <a:pt x="133" y="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6"/>
            <p:cNvSpPr/>
            <p:nvPr/>
          </p:nvSpPr>
          <p:spPr>
            <a:xfrm rot="-2343049">
              <a:off x="1598447" y="1415169"/>
              <a:ext cx="19674" cy="18319"/>
            </a:xfrm>
            <a:custGeom>
              <a:avLst/>
              <a:gdLst/>
              <a:ahLst/>
              <a:cxnLst/>
              <a:rect l="l" t="t" r="r" b="b"/>
              <a:pathLst>
                <a:path w="319" h="297" extrusionOk="0">
                  <a:moveTo>
                    <a:pt x="264" y="253"/>
                  </a:moveTo>
                  <a:cubicBezTo>
                    <a:pt x="254" y="260"/>
                    <a:pt x="244" y="267"/>
                    <a:pt x="232" y="271"/>
                  </a:cubicBezTo>
                  <a:cubicBezTo>
                    <a:pt x="163" y="297"/>
                    <a:pt x="11" y="209"/>
                    <a:pt x="4" y="128"/>
                  </a:cubicBezTo>
                  <a:cubicBezTo>
                    <a:pt x="0" y="123"/>
                    <a:pt x="0" y="118"/>
                    <a:pt x="3" y="112"/>
                  </a:cubicBezTo>
                  <a:lnTo>
                    <a:pt x="9" y="27"/>
                  </a:lnTo>
                  <a:cubicBezTo>
                    <a:pt x="93" y="4"/>
                    <a:pt x="177" y="1"/>
                    <a:pt x="261" y="15"/>
                  </a:cubicBezTo>
                  <a:cubicBezTo>
                    <a:pt x="281" y="84"/>
                    <a:pt x="318" y="199"/>
                    <a:pt x="264" y="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6"/>
            <p:cNvSpPr/>
            <p:nvPr/>
          </p:nvSpPr>
          <p:spPr>
            <a:xfrm rot="-2343049">
              <a:off x="781760" y="1017576"/>
              <a:ext cx="19612" cy="18319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263" y="252"/>
                  </a:moveTo>
                  <a:cubicBezTo>
                    <a:pt x="253" y="259"/>
                    <a:pt x="244" y="266"/>
                    <a:pt x="230" y="271"/>
                  </a:cubicBezTo>
                  <a:cubicBezTo>
                    <a:pt x="162" y="296"/>
                    <a:pt x="10" y="208"/>
                    <a:pt x="3" y="128"/>
                  </a:cubicBezTo>
                  <a:cubicBezTo>
                    <a:pt x="0" y="122"/>
                    <a:pt x="0" y="117"/>
                    <a:pt x="2" y="111"/>
                  </a:cubicBezTo>
                  <a:lnTo>
                    <a:pt x="8" y="26"/>
                  </a:lnTo>
                  <a:cubicBezTo>
                    <a:pt x="92" y="3"/>
                    <a:pt x="177" y="0"/>
                    <a:pt x="260" y="14"/>
                  </a:cubicBezTo>
                  <a:cubicBezTo>
                    <a:pt x="281" y="83"/>
                    <a:pt x="318" y="199"/>
                    <a:pt x="263" y="25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6"/>
            <p:cNvSpPr/>
            <p:nvPr/>
          </p:nvSpPr>
          <p:spPr>
            <a:xfrm rot="-2343049">
              <a:off x="578495" y="475691"/>
              <a:ext cx="1111298" cy="741872"/>
            </a:xfrm>
            <a:custGeom>
              <a:avLst/>
              <a:gdLst/>
              <a:ahLst/>
              <a:cxnLst/>
              <a:rect l="l" t="t" r="r" b="b"/>
              <a:pathLst>
                <a:path w="18019" h="12028" extrusionOk="0">
                  <a:moveTo>
                    <a:pt x="17891" y="10456"/>
                  </a:moveTo>
                  <a:cubicBezTo>
                    <a:pt x="17972" y="10997"/>
                    <a:pt x="17966" y="11519"/>
                    <a:pt x="17889" y="12027"/>
                  </a:cubicBezTo>
                  <a:cubicBezTo>
                    <a:pt x="17962" y="11396"/>
                    <a:pt x="18018" y="9099"/>
                    <a:pt x="15167" y="7723"/>
                  </a:cubicBezTo>
                  <a:cubicBezTo>
                    <a:pt x="11836" y="6117"/>
                    <a:pt x="9386" y="7349"/>
                    <a:pt x="9386" y="7349"/>
                  </a:cubicBezTo>
                  <a:cubicBezTo>
                    <a:pt x="6454" y="3214"/>
                    <a:pt x="2735" y="2081"/>
                    <a:pt x="1" y="4854"/>
                  </a:cubicBezTo>
                  <a:cubicBezTo>
                    <a:pt x="263" y="4495"/>
                    <a:pt x="577" y="4163"/>
                    <a:pt x="944" y="3866"/>
                  </a:cubicBezTo>
                  <a:cubicBezTo>
                    <a:pt x="5726" y="0"/>
                    <a:pt x="9295" y="6310"/>
                    <a:pt x="9559" y="6794"/>
                  </a:cubicBezTo>
                  <a:cubicBezTo>
                    <a:pt x="10080" y="6615"/>
                    <a:pt x="16976" y="4374"/>
                    <a:pt x="17891" y="10456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6"/>
            <p:cNvSpPr/>
            <p:nvPr/>
          </p:nvSpPr>
          <p:spPr>
            <a:xfrm rot="-2343049">
              <a:off x="790743" y="610413"/>
              <a:ext cx="1096188" cy="1106332"/>
            </a:xfrm>
            <a:custGeom>
              <a:avLst/>
              <a:gdLst/>
              <a:ahLst/>
              <a:cxnLst/>
              <a:rect l="l" t="t" r="r" b="b"/>
              <a:pathLst>
                <a:path w="17774" h="17937" extrusionOk="0">
                  <a:moveTo>
                    <a:pt x="17412" y="8159"/>
                  </a:moveTo>
                  <a:cubicBezTo>
                    <a:pt x="17774" y="5317"/>
                    <a:pt x="12367" y="4798"/>
                    <a:pt x="9552" y="4888"/>
                  </a:cubicBezTo>
                  <a:cubicBezTo>
                    <a:pt x="8720" y="4916"/>
                    <a:pt x="6226" y="0"/>
                    <a:pt x="3114" y="950"/>
                  </a:cubicBezTo>
                  <a:cubicBezTo>
                    <a:pt x="1" y="1898"/>
                    <a:pt x="130" y="12877"/>
                    <a:pt x="5680" y="15407"/>
                  </a:cubicBezTo>
                  <a:cubicBezTo>
                    <a:pt x="11229" y="17937"/>
                    <a:pt x="17050" y="11000"/>
                    <a:pt x="17412" y="8159"/>
                  </a:cubicBezTo>
                  <a:close/>
                  <a:moveTo>
                    <a:pt x="5655" y="14678"/>
                  </a:moveTo>
                  <a:cubicBezTo>
                    <a:pt x="279" y="11869"/>
                    <a:pt x="1540" y="2926"/>
                    <a:pt x="3088" y="1986"/>
                  </a:cubicBezTo>
                  <a:cubicBezTo>
                    <a:pt x="4635" y="1046"/>
                    <a:pt x="7264" y="3059"/>
                    <a:pt x="8021" y="4242"/>
                  </a:cubicBezTo>
                  <a:cubicBezTo>
                    <a:pt x="8777" y="5424"/>
                    <a:pt x="8305" y="5988"/>
                    <a:pt x="9135" y="5729"/>
                  </a:cubicBezTo>
                  <a:cubicBezTo>
                    <a:pt x="9256" y="6485"/>
                    <a:pt x="9475" y="6443"/>
                    <a:pt x="10992" y="5703"/>
                  </a:cubicBezTo>
                  <a:cubicBezTo>
                    <a:pt x="12509" y="4963"/>
                    <a:pt x="16521" y="6688"/>
                    <a:pt x="16362" y="8933"/>
                  </a:cubicBezTo>
                  <a:cubicBezTo>
                    <a:pt x="16202" y="11179"/>
                    <a:pt x="11031" y="17488"/>
                    <a:pt x="5655" y="146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6"/>
            <p:cNvSpPr/>
            <p:nvPr/>
          </p:nvSpPr>
          <p:spPr>
            <a:xfrm rot="-2343049">
              <a:off x="899344" y="675431"/>
              <a:ext cx="886867" cy="713685"/>
            </a:xfrm>
            <a:custGeom>
              <a:avLst/>
              <a:gdLst/>
              <a:ahLst/>
              <a:cxnLst/>
              <a:rect l="l" t="t" r="r" b="b"/>
              <a:pathLst>
                <a:path w="14380" h="11571" extrusionOk="0">
                  <a:moveTo>
                    <a:pt x="1202" y="0"/>
                  </a:moveTo>
                  <a:cubicBezTo>
                    <a:pt x="777" y="0"/>
                    <a:pt x="364" y="121"/>
                    <a:pt x="0" y="416"/>
                  </a:cubicBezTo>
                  <a:cubicBezTo>
                    <a:pt x="0" y="416"/>
                    <a:pt x="121" y="378"/>
                    <a:pt x="381" y="378"/>
                  </a:cubicBezTo>
                  <a:cubicBezTo>
                    <a:pt x="823" y="378"/>
                    <a:pt x="1665" y="489"/>
                    <a:pt x="2991" y="1085"/>
                  </a:cubicBezTo>
                  <a:cubicBezTo>
                    <a:pt x="5095" y="2032"/>
                    <a:pt x="4941" y="4095"/>
                    <a:pt x="5318" y="4375"/>
                  </a:cubicBezTo>
                  <a:cubicBezTo>
                    <a:pt x="5549" y="4546"/>
                    <a:pt x="5690" y="4579"/>
                    <a:pt x="5764" y="4579"/>
                  </a:cubicBezTo>
                  <a:cubicBezTo>
                    <a:pt x="5811" y="4579"/>
                    <a:pt x="5832" y="4566"/>
                    <a:pt x="5832" y="4566"/>
                  </a:cubicBezTo>
                  <a:cubicBezTo>
                    <a:pt x="5832" y="4566"/>
                    <a:pt x="5968" y="4882"/>
                    <a:pt x="6320" y="5014"/>
                  </a:cubicBezTo>
                  <a:cubicBezTo>
                    <a:pt x="6342" y="5023"/>
                    <a:pt x="6366" y="5027"/>
                    <a:pt x="6393" y="5027"/>
                  </a:cubicBezTo>
                  <a:cubicBezTo>
                    <a:pt x="6759" y="5027"/>
                    <a:pt x="7554" y="4294"/>
                    <a:pt x="9176" y="4294"/>
                  </a:cubicBezTo>
                  <a:cubicBezTo>
                    <a:pt x="9303" y="4294"/>
                    <a:pt x="9436" y="4298"/>
                    <a:pt x="9574" y="4308"/>
                  </a:cubicBezTo>
                  <a:cubicBezTo>
                    <a:pt x="11594" y="4452"/>
                    <a:pt x="13046" y="5929"/>
                    <a:pt x="12884" y="7568"/>
                  </a:cubicBezTo>
                  <a:cubicBezTo>
                    <a:pt x="12721" y="9206"/>
                    <a:pt x="10555" y="11570"/>
                    <a:pt x="10555" y="11570"/>
                  </a:cubicBezTo>
                  <a:cubicBezTo>
                    <a:pt x="10555" y="11570"/>
                    <a:pt x="14379" y="8479"/>
                    <a:pt x="13771" y="6831"/>
                  </a:cubicBezTo>
                  <a:cubicBezTo>
                    <a:pt x="13165" y="5182"/>
                    <a:pt x="10763" y="4101"/>
                    <a:pt x="9144" y="3852"/>
                  </a:cubicBezTo>
                  <a:cubicBezTo>
                    <a:pt x="8958" y="3824"/>
                    <a:pt x="8789" y="3811"/>
                    <a:pt x="8635" y="3811"/>
                  </a:cubicBezTo>
                  <a:cubicBezTo>
                    <a:pt x="7491" y="3811"/>
                    <a:pt x="7131" y="4497"/>
                    <a:pt x="6687" y="4497"/>
                  </a:cubicBezTo>
                  <a:cubicBezTo>
                    <a:pt x="6667" y="4497"/>
                    <a:pt x="6646" y="4496"/>
                    <a:pt x="6625" y="4493"/>
                  </a:cubicBezTo>
                  <a:cubicBezTo>
                    <a:pt x="6089" y="4415"/>
                    <a:pt x="6122" y="3973"/>
                    <a:pt x="6122" y="3973"/>
                  </a:cubicBezTo>
                  <a:lnTo>
                    <a:pt x="6122" y="3973"/>
                  </a:lnTo>
                  <a:cubicBezTo>
                    <a:pt x="6122" y="3973"/>
                    <a:pt x="5989" y="4093"/>
                    <a:pt x="5836" y="4093"/>
                  </a:cubicBezTo>
                  <a:cubicBezTo>
                    <a:pt x="5775" y="4093"/>
                    <a:pt x="5711" y="4074"/>
                    <a:pt x="5650" y="4022"/>
                  </a:cubicBezTo>
                  <a:cubicBezTo>
                    <a:pt x="5436" y="3837"/>
                    <a:pt x="5081" y="2645"/>
                    <a:pt x="4253" y="1647"/>
                  </a:cubicBezTo>
                  <a:cubicBezTo>
                    <a:pt x="3644" y="916"/>
                    <a:pt x="2374" y="0"/>
                    <a:pt x="120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6"/>
            <p:cNvSpPr/>
            <p:nvPr/>
          </p:nvSpPr>
          <p:spPr>
            <a:xfrm rot="-2343049">
              <a:off x="953504" y="988187"/>
              <a:ext cx="807863" cy="648306"/>
            </a:xfrm>
            <a:custGeom>
              <a:avLst/>
              <a:gdLst/>
              <a:ahLst/>
              <a:cxnLst/>
              <a:rect l="l" t="t" r="r" b="b"/>
              <a:pathLst>
                <a:path w="13099" h="10511" extrusionOk="0">
                  <a:moveTo>
                    <a:pt x="1" y="0"/>
                  </a:moveTo>
                  <a:cubicBezTo>
                    <a:pt x="1" y="1"/>
                    <a:pt x="1" y="27"/>
                    <a:pt x="2" y="76"/>
                  </a:cubicBezTo>
                  <a:lnTo>
                    <a:pt x="2" y="76"/>
                  </a:lnTo>
                  <a:cubicBezTo>
                    <a:pt x="1" y="27"/>
                    <a:pt x="1" y="1"/>
                    <a:pt x="1" y="0"/>
                  </a:cubicBezTo>
                  <a:close/>
                  <a:moveTo>
                    <a:pt x="2" y="76"/>
                  </a:moveTo>
                  <a:cubicBezTo>
                    <a:pt x="16" y="916"/>
                    <a:pt x="252" y="8448"/>
                    <a:pt x="4185" y="9978"/>
                  </a:cubicBezTo>
                  <a:cubicBezTo>
                    <a:pt x="5159" y="10356"/>
                    <a:pt x="6076" y="10511"/>
                    <a:pt x="6924" y="10511"/>
                  </a:cubicBezTo>
                  <a:cubicBezTo>
                    <a:pt x="10688" y="10511"/>
                    <a:pt x="13098" y="7467"/>
                    <a:pt x="13099" y="7466"/>
                  </a:cubicBezTo>
                  <a:lnTo>
                    <a:pt x="13099" y="7466"/>
                  </a:lnTo>
                  <a:cubicBezTo>
                    <a:pt x="13098" y="7467"/>
                    <a:pt x="10508" y="9936"/>
                    <a:pt x="7171" y="9936"/>
                  </a:cubicBezTo>
                  <a:cubicBezTo>
                    <a:pt x="6321" y="9936"/>
                    <a:pt x="5424" y="9776"/>
                    <a:pt x="4508" y="9375"/>
                  </a:cubicBezTo>
                  <a:cubicBezTo>
                    <a:pt x="264" y="7515"/>
                    <a:pt x="16" y="863"/>
                    <a:pt x="2" y="76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3" name="Google Shape;4943;p26"/>
          <p:cNvGrpSpPr/>
          <p:nvPr/>
        </p:nvGrpSpPr>
        <p:grpSpPr>
          <a:xfrm>
            <a:off x="2874372" y="3673436"/>
            <a:ext cx="3362606" cy="329527"/>
            <a:chOff x="3256116" y="4136100"/>
            <a:chExt cx="1787384" cy="175150"/>
          </a:xfrm>
        </p:grpSpPr>
        <p:sp>
          <p:nvSpPr>
            <p:cNvPr id="4944" name="Google Shape;4944;p26"/>
            <p:cNvSpPr/>
            <p:nvPr/>
          </p:nvSpPr>
          <p:spPr>
            <a:xfrm>
              <a:off x="3258425" y="4136100"/>
              <a:ext cx="1785075" cy="165125"/>
            </a:xfrm>
            <a:custGeom>
              <a:avLst/>
              <a:gdLst/>
              <a:ahLst/>
              <a:cxnLst/>
              <a:rect l="l" t="t" r="r" b="b"/>
              <a:pathLst>
                <a:path w="71403" h="6605" extrusionOk="0">
                  <a:moveTo>
                    <a:pt x="68101" y="6605"/>
                  </a:moveTo>
                  <a:lnTo>
                    <a:pt x="3301" y="6605"/>
                  </a:lnTo>
                  <a:cubicBezTo>
                    <a:pt x="1478" y="6605"/>
                    <a:pt x="0" y="5126"/>
                    <a:pt x="0" y="3303"/>
                  </a:cubicBezTo>
                  <a:lnTo>
                    <a:pt x="0" y="3303"/>
                  </a:lnTo>
                  <a:cubicBezTo>
                    <a:pt x="0" y="1479"/>
                    <a:pt x="1478" y="0"/>
                    <a:pt x="3301" y="0"/>
                  </a:cubicBezTo>
                  <a:lnTo>
                    <a:pt x="68101" y="0"/>
                  </a:lnTo>
                  <a:cubicBezTo>
                    <a:pt x="69925" y="0"/>
                    <a:pt x="71403" y="1479"/>
                    <a:pt x="71403" y="3303"/>
                  </a:cubicBezTo>
                  <a:lnTo>
                    <a:pt x="71403" y="3303"/>
                  </a:lnTo>
                  <a:cubicBezTo>
                    <a:pt x="71403" y="5126"/>
                    <a:pt x="69925" y="6605"/>
                    <a:pt x="68101" y="66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6"/>
            <p:cNvSpPr/>
            <p:nvPr/>
          </p:nvSpPr>
          <p:spPr>
            <a:xfrm>
              <a:off x="3256116" y="4136100"/>
              <a:ext cx="1257750" cy="165125"/>
            </a:xfrm>
            <a:custGeom>
              <a:avLst/>
              <a:gdLst/>
              <a:ahLst/>
              <a:cxnLst/>
              <a:rect l="l" t="t" r="r" b="b"/>
              <a:pathLst>
                <a:path w="50310" h="6605" extrusionOk="0">
                  <a:moveTo>
                    <a:pt x="48924" y="6605"/>
                  </a:moveTo>
                  <a:cubicBezTo>
                    <a:pt x="48924" y="6605"/>
                    <a:pt x="50310" y="3390"/>
                    <a:pt x="48924" y="0"/>
                  </a:cubicBezTo>
                  <a:lnTo>
                    <a:pt x="3301" y="0"/>
                  </a:lnTo>
                  <a:cubicBezTo>
                    <a:pt x="1478" y="0"/>
                    <a:pt x="0" y="1479"/>
                    <a:pt x="0" y="3303"/>
                  </a:cubicBezTo>
                  <a:lnTo>
                    <a:pt x="0" y="3303"/>
                  </a:lnTo>
                  <a:cubicBezTo>
                    <a:pt x="0" y="5126"/>
                    <a:pt x="1478" y="6605"/>
                    <a:pt x="3301" y="66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6"/>
            <p:cNvSpPr/>
            <p:nvPr/>
          </p:nvSpPr>
          <p:spPr>
            <a:xfrm>
              <a:off x="3372800" y="4136100"/>
              <a:ext cx="303675" cy="165125"/>
            </a:xfrm>
            <a:custGeom>
              <a:avLst/>
              <a:gdLst/>
              <a:ahLst/>
              <a:cxnLst/>
              <a:rect l="l" t="t" r="r" b="b"/>
              <a:pathLst>
                <a:path w="12147" h="6605" extrusionOk="0">
                  <a:moveTo>
                    <a:pt x="0" y="6605"/>
                  </a:moveTo>
                  <a:cubicBezTo>
                    <a:pt x="4407" y="5255"/>
                    <a:pt x="3475" y="2416"/>
                    <a:pt x="7712" y="0"/>
                  </a:cubicBezTo>
                  <a:lnTo>
                    <a:pt x="12147" y="0"/>
                  </a:lnTo>
                  <a:cubicBezTo>
                    <a:pt x="7825" y="1865"/>
                    <a:pt x="8644" y="5158"/>
                    <a:pt x="4237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6"/>
            <p:cNvSpPr/>
            <p:nvPr/>
          </p:nvSpPr>
          <p:spPr>
            <a:xfrm>
              <a:off x="3495675" y="4136100"/>
              <a:ext cx="214700" cy="165125"/>
            </a:xfrm>
            <a:custGeom>
              <a:avLst/>
              <a:gdLst/>
              <a:ahLst/>
              <a:cxnLst/>
              <a:rect l="l" t="t" r="r" b="b"/>
              <a:pathLst>
                <a:path w="8588" h="6605" extrusionOk="0">
                  <a:moveTo>
                    <a:pt x="0" y="6605"/>
                  </a:moveTo>
                  <a:cubicBezTo>
                    <a:pt x="4407" y="5255"/>
                    <a:pt x="3475" y="2416"/>
                    <a:pt x="7712" y="0"/>
                  </a:cubicBezTo>
                  <a:lnTo>
                    <a:pt x="8587" y="0"/>
                  </a:lnTo>
                  <a:cubicBezTo>
                    <a:pt x="4266" y="1865"/>
                    <a:pt x="5085" y="5158"/>
                    <a:pt x="678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6"/>
            <p:cNvSpPr/>
            <p:nvPr/>
          </p:nvSpPr>
          <p:spPr>
            <a:xfrm>
              <a:off x="3639725" y="4136100"/>
              <a:ext cx="303675" cy="165125"/>
            </a:xfrm>
            <a:custGeom>
              <a:avLst/>
              <a:gdLst/>
              <a:ahLst/>
              <a:cxnLst/>
              <a:rect l="l" t="t" r="r" b="b"/>
              <a:pathLst>
                <a:path w="12147" h="6605" extrusionOk="0">
                  <a:moveTo>
                    <a:pt x="0" y="6605"/>
                  </a:moveTo>
                  <a:cubicBezTo>
                    <a:pt x="4407" y="5255"/>
                    <a:pt x="3475" y="2416"/>
                    <a:pt x="7712" y="0"/>
                  </a:cubicBezTo>
                  <a:lnTo>
                    <a:pt x="12147" y="0"/>
                  </a:lnTo>
                  <a:cubicBezTo>
                    <a:pt x="7825" y="1865"/>
                    <a:pt x="8644" y="5158"/>
                    <a:pt x="4237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6"/>
            <p:cNvSpPr/>
            <p:nvPr/>
          </p:nvSpPr>
          <p:spPr>
            <a:xfrm>
              <a:off x="3762625" y="4136100"/>
              <a:ext cx="214675" cy="165125"/>
            </a:xfrm>
            <a:custGeom>
              <a:avLst/>
              <a:gdLst/>
              <a:ahLst/>
              <a:cxnLst/>
              <a:rect l="l" t="t" r="r" b="b"/>
              <a:pathLst>
                <a:path w="8587" h="6605" extrusionOk="0">
                  <a:moveTo>
                    <a:pt x="0" y="6605"/>
                  </a:moveTo>
                  <a:cubicBezTo>
                    <a:pt x="4406" y="5255"/>
                    <a:pt x="3474" y="2416"/>
                    <a:pt x="7711" y="0"/>
                  </a:cubicBezTo>
                  <a:lnTo>
                    <a:pt x="8586" y="0"/>
                  </a:lnTo>
                  <a:cubicBezTo>
                    <a:pt x="4265" y="1865"/>
                    <a:pt x="5085" y="5158"/>
                    <a:pt x="678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6"/>
            <p:cNvSpPr/>
            <p:nvPr/>
          </p:nvSpPr>
          <p:spPr>
            <a:xfrm>
              <a:off x="3906650" y="4136100"/>
              <a:ext cx="303675" cy="165125"/>
            </a:xfrm>
            <a:custGeom>
              <a:avLst/>
              <a:gdLst/>
              <a:ahLst/>
              <a:cxnLst/>
              <a:rect l="l" t="t" r="r" b="b"/>
              <a:pathLst>
                <a:path w="12147" h="6605" extrusionOk="0">
                  <a:moveTo>
                    <a:pt x="0" y="6605"/>
                  </a:moveTo>
                  <a:cubicBezTo>
                    <a:pt x="4407" y="5255"/>
                    <a:pt x="3475" y="2416"/>
                    <a:pt x="7712" y="0"/>
                  </a:cubicBezTo>
                  <a:lnTo>
                    <a:pt x="12147" y="0"/>
                  </a:lnTo>
                  <a:cubicBezTo>
                    <a:pt x="7825" y="1865"/>
                    <a:pt x="8644" y="5158"/>
                    <a:pt x="4237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6"/>
            <p:cNvSpPr/>
            <p:nvPr/>
          </p:nvSpPr>
          <p:spPr>
            <a:xfrm>
              <a:off x="4029550" y="4136100"/>
              <a:ext cx="214675" cy="165125"/>
            </a:xfrm>
            <a:custGeom>
              <a:avLst/>
              <a:gdLst/>
              <a:ahLst/>
              <a:cxnLst/>
              <a:rect l="l" t="t" r="r" b="b"/>
              <a:pathLst>
                <a:path w="8587" h="6605" extrusionOk="0">
                  <a:moveTo>
                    <a:pt x="0" y="6605"/>
                  </a:moveTo>
                  <a:cubicBezTo>
                    <a:pt x="4406" y="5255"/>
                    <a:pt x="3474" y="2416"/>
                    <a:pt x="7711" y="0"/>
                  </a:cubicBezTo>
                  <a:lnTo>
                    <a:pt x="8586" y="0"/>
                  </a:lnTo>
                  <a:cubicBezTo>
                    <a:pt x="4265" y="1865"/>
                    <a:pt x="5085" y="5158"/>
                    <a:pt x="678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6"/>
            <p:cNvSpPr/>
            <p:nvPr/>
          </p:nvSpPr>
          <p:spPr>
            <a:xfrm>
              <a:off x="4173600" y="4136100"/>
              <a:ext cx="303650" cy="165125"/>
            </a:xfrm>
            <a:custGeom>
              <a:avLst/>
              <a:gdLst/>
              <a:ahLst/>
              <a:cxnLst/>
              <a:rect l="l" t="t" r="r" b="b"/>
              <a:pathLst>
                <a:path w="12146" h="6605" extrusionOk="0">
                  <a:moveTo>
                    <a:pt x="0" y="6605"/>
                  </a:moveTo>
                  <a:cubicBezTo>
                    <a:pt x="4407" y="5255"/>
                    <a:pt x="3474" y="2416"/>
                    <a:pt x="7711" y="0"/>
                  </a:cubicBezTo>
                  <a:lnTo>
                    <a:pt x="12146" y="0"/>
                  </a:lnTo>
                  <a:cubicBezTo>
                    <a:pt x="7824" y="1865"/>
                    <a:pt x="8643" y="5158"/>
                    <a:pt x="4237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6"/>
            <p:cNvSpPr/>
            <p:nvPr/>
          </p:nvSpPr>
          <p:spPr>
            <a:xfrm>
              <a:off x="4296475" y="4136100"/>
              <a:ext cx="214700" cy="165125"/>
            </a:xfrm>
            <a:custGeom>
              <a:avLst/>
              <a:gdLst/>
              <a:ahLst/>
              <a:cxnLst/>
              <a:rect l="l" t="t" r="r" b="b"/>
              <a:pathLst>
                <a:path w="8588" h="6605" extrusionOk="0">
                  <a:moveTo>
                    <a:pt x="0" y="6605"/>
                  </a:moveTo>
                  <a:cubicBezTo>
                    <a:pt x="4407" y="5255"/>
                    <a:pt x="3474" y="2416"/>
                    <a:pt x="7711" y="0"/>
                  </a:cubicBezTo>
                  <a:lnTo>
                    <a:pt x="8587" y="0"/>
                  </a:lnTo>
                  <a:cubicBezTo>
                    <a:pt x="4265" y="1865"/>
                    <a:pt x="5085" y="5158"/>
                    <a:pt x="678" y="6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6"/>
            <p:cNvSpPr/>
            <p:nvPr/>
          </p:nvSpPr>
          <p:spPr>
            <a:xfrm>
              <a:off x="3272175" y="4140350"/>
              <a:ext cx="1771325" cy="78400"/>
            </a:xfrm>
            <a:custGeom>
              <a:avLst/>
              <a:gdLst/>
              <a:ahLst/>
              <a:cxnLst/>
              <a:rect l="l" t="t" r="r" b="b"/>
              <a:pathLst>
                <a:path w="70853" h="3136" extrusionOk="0">
                  <a:moveTo>
                    <a:pt x="975" y="1144"/>
                  </a:moveTo>
                  <a:cubicBezTo>
                    <a:pt x="0" y="3136"/>
                    <a:pt x="1088" y="975"/>
                    <a:pt x="13234" y="636"/>
                  </a:cubicBezTo>
                  <a:cubicBezTo>
                    <a:pt x="25380" y="296"/>
                    <a:pt x="62528" y="822"/>
                    <a:pt x="66691" y="1977"/>
                  </a:cubicBezTo>
                  <a:cubicBezTo>
                    <a:pt x="70853" y="3133"/>
                    <a:pt x="70716" y="84"/>
                    <a:pt x="64402" y="128"/>
                  </a:cubicBezTo>
                  <a:cubicBezTo>
                    <a:pt x="58089" y="170"/>
                    <a:pt x="31424" y="678"/>
                    <a:pt x="20634" y="367"/>
                  </a:cubicBezTo>
                  <a:cubicBezTo>
                    <a:pt x="9844" y="57"/>
                    <a:pt x="3178" y="0"/>
                    <a:pt x="975" y="114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6"/>
            <p:cNvSpPr/>
            <p:nvPr/>
          </p:nvSpPr>
          <p:spPr>
            <a:xfrm>
              <a:off x="3300325" y="4270275"/>
              <a:ext cx="1610500" cy="40975"/>
            </a:xfrm>
            <a:custGeom>
              <a:avLst/>
              <a:gdLst/>
              <a:ahLst/>
              <a:cxnLst/>
              <a:rect l="l" t="t" r="r" b="b"/>
              <a:pathLst>
                <a:path w="64420" h="1639" extrusionOk="0">
                  <a:moveTo>
                    <a:pt x="0" y="809"/>
                  </a:moveTo>
                  <a:cubicBezTo>
                    <a:pt x="1770" y="1639"/>
                    <a:pt x="25460" y="129"/>
                    <a:pt x="37285" y="64"/>
                  </a:cubicBezTo>
                  <a:cubicBezTo>
                    <a:pt x="49111" y="1"/>
                    <a:pt x="64420" y="1238"/>
                    <a:pt x="64420" y="1238"/>
                  </a:cubicBezTo>
                  <a:lnTo>
                    <a:pt x="1625" y="1238"/>
                  </a:lnTo>
                  <a:cubicBezTo>
                    <a:pt x="1625" y="1238"/>
                    <a:pt x="914" y="1363"/>
                    <a:pt x="0" y="809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6" name="Google Shape;4956;p26"/>
          <p:cNvGrpSpPr/>
          <p:nvPr/>
        </p:nvGrpSpPr>
        <p:grpSpPr>
          <a:xfrm>
            <a:off x="7918278" y="2369124"/>
            <a:ext cx="512498" cy="515265"/>
            <a:chOff x="5441475" y="3420325"/>
            <a:chExt cx="412175" cy="414400"/>
          </a:xfrm>
        </p:grpSpPr>
        <p:sp>
          <p:nvSpPr>
            <p:cNvPr id="4957" name="Google Shape;4957;p26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6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9" name="Google Shape;4959;p26"/>
          <p:cNvGrpSpPr/>
          <p:nvPr/>
        </p:nvGrpSpPr>
        <p:grpSpPr>
          <a:xfrm rot="-3066750">
            <a:off x="1244436" y="2971987"/>
            <a:ext cx="665958" cy="459923"/>
            <a:chOff x="4350975" y="3161450"/>
            <a:chExt cx="580350" cy="400800"/>
          </a:xfrm>
        </p:grpSpPr>
        <p:sp>
          <p:nvSpPr>
            <p:cNvPr id="4960" name="Google Shape;4960;p26"/>
            <p:cNvSpPr/>
            <p:nvPr/>
          </p:nvSpPr>
          <p:spPr>
            <a:xfrm>
              <a:off x="4350975" y="3161450"/>
              <a:ext cx="500500" cy="400800"/>
            </a:xfrm>
            <a:custGeom>
              <a:avLst/>
              <a:gdLst/>
              <a:ahLst/>
              <a:cxnLst/>
              <a:rect l="l" t="t" r="r" b="b"/>
              <a:pathLst>
                <a:path w="20020" h="16032" extrusionOk="0">
                  <a:moveTo>
                    <a:pt x="20019" y="3237"/>
                  </a:moveTo>
                  <a:lnTo>
                    <a:pt x="7584" y="0"/>
                  </a:lnTo>
                  <a:cubicBezTo>
                    <a:pt x="7584" y="0"/>
                    <a:pt x="0" y="3237"/>
                    <a:pt x="3895" y="12679"/>
                  </a:cubicBezTo>
                  <a:lnTo>
                    <a:pt x="16296" y="16031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6"/>
            <p:cNvSpPr/>
            <p:nvPr/>
          </p:nvSpPr>
          <p:spPr>
            <a:xfrm>
              <a:off x="4667250" y="3242350"/>
              <a:ext cx="264075" cy="319900"/>
            </a:xfrm>
            <a:custGeom>
              <a:avLst/>
              <a:gdLst/>
              <a:ahLst/>
              <a:cxnLst/>
              <a:rect l="l" t="t" r="r" b="b"/>
              <a:pathLst>
                <a:path w="10563" h="12796" extrusionOk="0">
                  <a:moveTo>
                    <a:pt x="7368" y="1"/>
                  </a:moveTo>
                  <a:cubicBezTo>
                    <a:pt x="7368" y="1"/>
                    <a:pt x="1" y="3394"/>
                    <a:pt x="3645" y="12795"/>
                  </a:cubicBezTo>
                  <a:cubicBezTo>
                    <a:pt x="3645" y="12795"/>
                    <a:pt x="10563" y="8817"/>
                    <a:pt x="7368" y="1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2" name="Google Shape;4962;p26"/>
          <p:cNvGrpSpPr/>
          <p:nvPr/>
        </p:nvGrpSpPr>
        <p:grpSpPr>
          <a:xfrm rot="3710578">
            <a:off x="6394693" y="453662"/>
            <a:ext cx="705077" cy="748030"/>
            <a:chOff x="5578250" y="4692875"/>
            <a:chExt cx="550950" cy="584575"/>
          </a:xfrm>
        </p:grpSpPr>
        <p:sp>
          <p:nvSpPr>
            <p:cNvPr id="4963" name="Google Shape;4963;p26"/>
            <p:cNvSpPr/>
            <p:nvPr/>
          </p:nvSpPr>
          <p:spPr>
            <a:xfrm>
              <a:off x="5578275" y="4692875"/>
              <a:ext cx="515175" cy="548800"/>
            </a:xfrm>
            <a:custGeom>
              <a:avLst/>
              <a:gdLst/>
              <a:ahLst/>
              <a:cxnLst/>
              <a:rect l="l" t="t" r="r" b="b"/>
              <a:pathLst>
                <a:path w="20607" h="21952" extrusionOk="0">
                  <a:moveTo>
                    <a:pt x="20607" y="1"/>
                  </a:moveTo>
                  <a:lnTo>
                    <a:pt x="20607" y="1"/>
                  </a:lnTo>
                  <a:cubicBezTo>
                    <a:pt x="2235" y="4145"/>
                    <a:pt x="0" y="21951"/>
                    <a:pt x="0" y="21951"/>
                  </a:cubicBezTo>
                  <a:cubicBezTo>
                    <a:pt x="18322" y="17252"/>
                    <a:pt x="20607" y="1"/>
                    <a:pt x="206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6"/>
            <p:cNvSpPr/>
            <p:nvPr/>
          </p:nvSpPr>
          <p:spPr>
            <a:xfrm>
              <a:off x="5590025" y="4705300"/>
              <a:ext cx="501700" cy="524675"/>
            </a:xfrm>
            <a:custGeom>
              <a:avLst/>
              <a:gdLst/>
              <a:ahLst/>
              <a:cxnLst/>
              <a:rect l="l" t="t" r="r" b="b"/>
              <a:pathLst>
                <a:path w="20068" h="20987" extrusionOk="0">
                  <a:moveTo>
                    <a:pt x="19702" y="0"/>
                  </a:moveTo>
                  <a:lnTo>
                    <a:pt x="19702" y="0"/>
                  </a:lnTo>
                  <a:cubicBezTo>
                    <a:pt x="2137" y="3963"/>
                    <a:pt x="0" y="20986"/>
                    <a:pt x="0" y="20986"/>
                  </a:cubicBezTo>
                  <a:cubicBezTo>
                    <a:pt x="20068" y="17568"/>
                    <a:pt x="19702" y="1"/>
                    <a:pt x="19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6"/>
            <p:cNvSpPr/>
            <p:nvPr/>
          </p:nvSpPr>
          <p:spPr>
            <a:xfrm>
              <a:off x="5662125" y="4945625"/>
              <a:ext cx="149275" cy="244900"/>
            </a:xfrm>
            <a:custGeom>
              <a:avLst/>
              <a:gdLst/>
              <a:ahLst/>
              <a:cxnLst/>
              <a:rect l="l" t="t" r="r" b="b"/>
              <a:pathLst>
                <a:path w="5971" h="9796" extrusionOk="0">
                  <a:moveTo>
                    <a:pt x="5722" y="2091"/>
                  </a:moveTo>
                  <a:cubicBezTo>
                    <a:pt x="4510" y="1"/>
                    <a:pt x="0" y="8388"/>
                    <a:pt x="530" y="9092"/>
                  </a:cubicBezTo>
                  <a:cubicBezTo>
                    <a:pt x="1059" y="9796"/>
                    <a:pt x="2861" y="8422"/>
                    <a:pt x="3849" y="7647"/>
                  </a:cubicBezTo>
                  <a:cubicBezTo>
                    <a:pt x="4838" y="6873"/>
                    <a:pt x="5970" y="2519"/>
                    <a:pt x="5722" y="20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6"/>
            <p:cNvSpPr/>
            <p:nvPr/>
          </p:nvSpPr>
          <p:spPr>
            <a:xfrm>
              <a:off x="5775500" y="4955325"/>
              <a:ext cx="104975" cy="165150"/>
            </a:xfrm>
            <a:custGeom>
              <a:avLst/>
              <a:gdLst/>
              <a:ahLst/>
              <a:cxnLst/>
              <a:rect l="l" t="t" r="r" b="b"/>
              <a:pathLst>
                <a:path w="4199" h="6606" extrusionOk="0">
                  <a:moveTo>
                    <a:pt x="754" y="6605"/>
                  </a:moveTo>
                  <a:cubicBezTo>
                    <a:pt x="0" y="6577"/>
                    <a:pt x="1714" y="2845"/>
                    <a:pt x="1473" y="1423"/>
                  </a:cubicBezTo>
                  <a:cubicBezTo>
                    <a:pt x="1233" y="1"/>
                    <a:pt x="4198" y="3338"/>
                    <a:pt x="4041" y="4054"/>
                  </a:cubicBezTo>
                  <a:cubicBezTo>
                    <a:pt x="3884" y="4770"/>
                    <a:pt x="754" y="6605"/>
                    <a:pt x="754" y="660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6"/>
            <p:cNvSpPr/>
            <p:nvPr/>
          </p:nvSpPr>
          <p:spPr>
            <a:xfrm>
              <a:off x="5815225" y="4963050"/>
              <a:ext cx="143225" cy="81950"/>
            </a:xfrm>
            <a:custGeom>
              <a:avLst/>
              <a:gdLst/>
              <a:ahLst/>
              <a:cxnLst/>
              <a:rect l="l" t="t" r="r" b="b"/>
              <a:pathLst>
                <a:path w="5729" h="3278" extrusionOk="0">
                  <a:moveTo>
                    <a:pt x="2928" y="3278"/>
                  </a:moveTo>
                  <a:cubicBezTo>
                    <a:pt x="2225" y="3134"/>
                    <a:pt x="2318" y="2195"/>
                    <a:pt x="1288" y="1409"/>
                  </a:cubicBezTo>
                  <a:cubicBezTo>
                    <a:pt x="256" y="623"/>
                    <a:pt x="0" y="363"/>
                    <a:pt x="591" y="362"/>
                  </a:cubicBezTo>
                  <a:cubicBezTo>
                    <a:pt x="1180" y="360"/>
                    <a:pt x="4252" y="0"/>
                    <a:pt x="4990" y="582"/>
                  </a:cubicBezTo>
                  <a:cubicBezTo>
                    <a:pt x="5729" y="1163"/>
                    <a:pt x="2928" y="3278"/>
                    <a:pt x="2928" y="3278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6"/>
            <p:cNvSpPr/>
            <p:nvPr/>
          </p:nvSpPr>
          <p:spPr>
            <a:xfrm>
              <a:off x="5821850" y="4855000"/>
              <a:ext cx="193225" cy="117925"/>
            </a:xfrm>
            <a:custGeom>
              <a:avLst/>
              <a:gdLst/>
              <a:ahLst/>
              <a:cxnLst/>
              <a:rect l="l" t="t" r="r" b="b"/>
              <a:pathLst>
                <a:path w="7729" h="4717" extrusionOk="0">
                  <a:moveTo>
                    <a:pt x="4940" y="4716"/>
                  </a:moveTo>
                  <a:cubicBezTo>
                    <a:pt x="3968" y="4176"/>
                    <a:pt x="439" y="4715"/>
                    <a:pt x="220" y="4246"/>
                  </a:cubicBezTo>
                  <a:cubicBezTo>
                    <a:pt x="1" y="3777"/>
                    <a:pt x="3700" y="117"/>
                    <a:pt x="5713" y="58"/>
                  </a:cubicBezTo>
                  <a:cubicBezTo>
                    <a:pt x="7728" y="1"/>
                    <a:pt x="4940" y="4716"/>
                    <a:pt x="4940" y="471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6"/>
            <p:cNvSpPr/>
            <p:nvPr/>
          </p:nvSpPr>
          <p:spPr>
            <a:xfrm>
              <a:off x="5825000" y="4750100"/>
              <a:ext cx="202725" cy="206375"/>
            </a:xfrm>
            <a:custGeom>
              <a:avLst/>
              <a:gdLst/>
              <a:ahLst/>
              <a:cxnLst/>
              <a:rect l="l" t="t" r="r" b="b"/>
              <a:pathLst>
                <a:path w="8109" h="8255" extrusionOk="0">
                  <a:moveTo>
                    <a:pt x="7326" y="2439"/>
                  </a:moveTo>
                  <a:cubicBezTo>
                    <a:pt x="6499" y="4046"/>
                    <a:pt x="4112" y="4328"/>
                    <a:pt x="2593" y="5516"/>
                  </a:cubicBezTo>
                  <a:cubicBezTo>
                    <a:pt x="1074" y="6703"/>
                    <a:pt x="0" y="8255"/>
                    <a:pt x="107" y="7756"/>
                  </a:cubicBezTo>
                  <a:cubicBezTo>
                    <a:pt x="213" y="7258"/>
                    <a:pt x="1797" y="3309"/>
                    <a:pt x="4934" y="1655"/>
                  </a:cubicBezTo>
                  <a:cubicBezTo>
                    <a:pt x="8072" y="1"/>
                    <a:pt x="8108" y="924"/>
                    <a:pt x="7326" y="24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6"/>
            <p:cNvSpPr/>
            <p:nvPr/>
          </p:nvSpPr>
          <p:spPr>
            <a:xfrm>
              <a:off x="5812900" y="4718450"/>
              <a:ext cx="203325" cy="222250"/>
            </a:xfrm>
            <a:custGeom>
              <a:avLst/>
              <a:gdLst/>
              <a:ahLst/>
              <a:cxnLst/>
              <a:rect l="l" t="t" r="r" b="b"/>
              <a:pathLst>
                <a:path w="8133" h="8890" extrusionOk="0">
                  <a:moveTo>
                    <a:pt x="3318" y="2514"/>
                  </a:moveTo>
                  <a:cubicBezTo>
                    <a:pt x="4285" y="1901"/>
                    <a:pt x="7138" y="1"/>
                    <a:pt x="7636" y="487"/>
                  </a:cubicBezTo>
                  <a:cubicBezTo>
                    <a:pt x="8132" y="973"/>
                    <a:pt x="5582" y="2312"/>
                    <a:pt x="3489" y="4213"/>
                  </a:cubicBezTo>
                  <a:cubicBezTo>
                    <a:pt x="1395" y="6115"/>
                    <a:pt x="742" y="8688"/>
                    <a:pt x="371" y="8789"/>
                  </a:cubicBezTo>
                  <a:cubicBezTo>
                    <a:pt x="1" y="8890"/>
                    <a:pt x="733" y="4153"/>
                    <a:pt x="3318" y="25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6"/>
            <p:cNvSpPr/>
            <p:nvPr/>
          </p:nvSpPr>
          <p:spPr>
            <a:xfrm>
              <a:off x="5595900" y="4954200"/>
              <a:ext cx="191125" cy="250075"/>
            </a:xfrm>
            <a:custGeom>
              <a:avLst/>
              <a:gdLst/>
              <a:ahLst/>
              <a:cxnLst/>
              <a:rect l="l" t="t" r="r" b="b"/>
              <a:pathLst>
                <a:path w="7645" h="10003" extrusionOk="0">
                  <a:moveTo>
                    <a:pt x="320" y="8814"/>
                  </a:moveTo>
                  <a:cubicBezTo>
                    <a:pt x="1" y="9797"/>
                    <a:pt x="1470" y="10003"/>
                    <a:pt x="2598" y="8051"/>
                  </a:cubicBezTo>
                  <a:cubicBezTo>
                    <a:pt x="3726" y="6099"/>
                    <a:pt x="6083" y="2903"/>
                    <a:pt x="6864" y="1452"/>
                  </a:cubicBezTo>
                  <a:cubicBezTo>
                    <a:pt x="7644" y="0"/>
                    <a:pt x="1887" y="3993"/>
                    <a:pt x="320" y="88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6"/>
            <p:cNvSpPr/>
            <p:nvPr/>
          </p:nvSpPr>
          <p:spPr>
            <a:xfrm>
              <a:off x="5646725" y="4900800"/>
              <a:ext cx="130300" cy="174150"/>
            </a:xfrm>
            <a:custGeom>
              <a:avLst/>
              <a:gdLst/>
              <a:ahLst/>
              <a:cxnLst/>
              <a:rect l="l" t="t" r="r" b="b"/>
              <a:pathLst>
                <a:path w="5212" h="6966" extrusionOk="0">
                  <a:moveTo>
                    <a:pt x="5129" y="2904"/>
                  </a:moveTo>
                  <a:cubicBezTo>
                    <a:pt x="4908" y="3131"/>
                    <a:pt x="1111" y="5249"/>
                    <a:pt x="555" y="6108"/>
                  </a:cubicBezTo>
                  <a:cubicBezTo>
                    <a:pt x="0" y="6966"/>
                    <a:pt x="1307" y="3270"/>
                    <a:pt x="2900" y="1635"/>
                  </a:cubicBezTo>
                  <a:cubicBezTo>
                    <a:pt x="4492" y="0"/>
                    <a:pt x="5211" y="2820"/>
                    <a:pt x="5129" y="290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6"/>
            <p:cNvSpPr/>
            <p:nvPr/>
          </p:nvSpPr>
          <p:spPr>
            <a:xfrm>
              <a:off x="5749050" y="4854075"/>
              <a:ext cx="56650" cy="107025"/>
            </a:xfrm>
            <a:custGeom>
              <a:avLst/>
              <a:gdLst/>
              <a:ahLst/>
              <a:cxnLst/>
              <a:rect l="l" t="t" r="r" b="b"/>
              <a:pathLst>
                <a:path w="2266" h="4281" extrusionOk="0">
                  <a:moveTo>
                    <a:pt x="1462" y="4270"/>
                  </a:moveTo>
                  <a:cubicBezTo>
                    <a:pt x="1164" y="4247"/>
                    <a:pt x="0" y="2086"/>
                    <a:pt x="257" y="1762"/>
                  </a:cubicBezTo>
                  <a:cubicBezTo>
                    <a:pt x="514" y="1439"/>
                    <a:pt x="1618" y="236"/>
                    <a:pt x="1942" y="119"/>
                  </a:cubicBezTo>
                  <a:cubicBezTo>
                    <a:pt x="2266" y="1"/>
                    <a:pt x="1888" y="3666"/>
                    <a:pt x="1788" y="3885"/>
                  </a:cubicBezTo>
                  <a:cubicBezTo>
                    <a:pt x="1686" y="4104"/>
                    <a:pt x="1593" y="4280"/>
                    <a:pt x="1462" y="427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6"/>
            <p:cNvSpPr/>
            <p:nvPr/>
          </p:nvSpPr>
          <p:spPr>
            <a:xfrm>
              <a:off x="5799000" y="4816275"/>
              <a:ext cx="49550" cy="133675"/>
            </a:xfrm>
            <a:custGeom>
              <a:avLst/>
              <a:gdLst/>
              <a:ahLst/>
              <a:cxnLst/>
              <a:rect l="l" t="t" r="r" b="b"/>
              <a:pathLst>
                <a:path w="1982" h="5347" extrusionOk="0">
                  <a:moveTo>
                    <a:pt x="509" y="4993"/>
                  </a:moveTo>
                  <a:cubicBezTo>
                    <a:pt x="0" y="5347"/>
                    <a:pt x="22" y="1808"/>
                    <a:pt x="302" y="1356"/>
                  </a:cubicBezTo>
                  <a:cubicBezTo>
                    <a:pt x="580" y="906"/>
                    <a:pt x="1668" y="0"/>
                    <a:pt x="1825" y="83"/>
                  </a:cubicBezTo>
                  <a:cubicBezTo>
                    <a:pt x="1981" y="167"/>
                    <a:pt x="1036" y="3155"/>
                    <a:pt x="509" y="499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6"/>
            <p:cNvSpPr/>
            <p:nvPr/>
          </p:nvSpPr>
          <p:spPr>
            <a:xfrm>
              <a:off x="5578250" y="4692875"/>
              <a:ext cx="550950" cy="584575"/>
            </a:xfrm>
            <a:custGeom>
              <a:avLst/>
              <a:gdLst/>
              <a:ahLst/>
              <a:cxnLst/>
              <a:rect l="l" t="t" r="r" b="b"/>
              <a:pathLst>
                <a:path w="22038" h="23383" extrusionOk="0">
                  <a:moveTo>
                    <a:pt x="20608" y="1"/>
                  </a:moveTo>
                  <a:lnTo>
                    <a:pt x="22037" y="1621"/>
                  </a:lnTo>
                  <a:cubicBezTo>
                    <a:pt x="22037" y="1621"/>
                    <a:pt x="20757" y="18350"/>
                    <a:pt x="3248" y="23383"/>
                  </a:cubicBezTo>
                  <a:lnTo>
                    <a:pt x="0" y="21951"/>
                  </a:lnTo>
                  <a:cubicBezTo>
                    <a:pt x="1" y="21951"/>
                    <a:pt x="15875" y="18644"/>
                    <a:pt x="20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6" name="Google Shape;4976;p26"/>
          <p:cNvGrpSpPr/>
          <p:nvPr/>
        </p:nvGrpSpPr>
        <p:grpSpPr>
          <a:xfrm>
            <a:off x="7016468" y="3287094"/>
            <a:ext cx="1136194" cy="1174315"/>
            <a:chOff x="4040600" y="4747125"/>
            <a:chExt cx="587150" cy="606850"/>
          </a:xfrm>
        </p:grpSpPr>
        <p:sp>
          <p:nvSpPr>
            <p:cNvPr id="4977" name="Google Shape;4977;p26"/>
            <p:cNvSpPr/>
            <p:nvPr/>
          </p:nvSpPr>
          <p:spPr>
            <a:xfrm>
              <a:off x="4040600" y="4747125"/>
              <a:ext cx="587150" cy="606850"/>
            </a:xfrm>
            <a:custGeom>
              <a:avLst/>
              <a:gdLst/>
              <a:ahLst/>
              <a:cxnLst/>
              <a:rect l="l" t="t" r="r" b="b"/>
              <a:pathLst>
                <a:path w="23486" h="24274" extrusionOk="0">
                  <a:moveTo>
                    <a:pt x="20485" y="12675"/>
                  </a:moveTo>
                  <a:cubicBezTo>
                    <a:pt x="20485" y="12675"/>
                    <a:pt x="22890" y="18482"/>
                    <a:pt x="21735" y="19911"/>
                  </a:cubicBezTo>
                  <a:cubicBezTo>
                    <a:pt x="20579" y="21336"/>
                    <a:pt x="14397" y="20194"/>
                    <a:pt x="14397" y="20194"/>
                  </a:cubicBezTo>
                  <a:cubicBezTo>
                    <a:pt x="14397" y="20194"/>
                    <a:pt x="9615" y="24273"/>
                    <a:pt x="7901" y="23618"/>
                  </a:cubicBezTo>
                  <a:cubicBezTo>
                    <a:pt x="6186" y="22960"/>
                    <a:pt x="5363" y="16728"/>
                    <a:pt x="5363" y="16728"/>
                  </a:cubicBezTo>
                  <a:cubicBezTo>
                    <a:pt x="5363" y="16728"/>
                    <a:pt x="0" y="13440"/>
                    <a:pt x="99" y="11605"/>
                  </a:cubicBezTo>
                  <a:cubicBezTo>
                    <a:pt x="194" y="9772"/>
                    <a:pt x="5867" y="7064"/>
                    <a:pt x="5867" y="7064"/>
                  </a:cubicBezTo>
                  <a:cubicBezTo>
                    <a:pt x="5867" y="7064"/>
                    <a:pt x="7337" y="949"/>
                    <a:pt x="9110" y="476"/>
                  </a:cubicBezTo>
                  <a:cubicBezTo>
                    <a:pt x="10885" y="1"/>
                    <a:pt x="15215" y="4558"/>
                    <a:pt x="15215" y="4558"/>
                  </a:cubicBezTo>
                  <a:cubicBezTo>
                    <a:pt x="15215" y="4558"/>
                    <a:pt x="21483" y="4067"/>
                    <a:pt x="22481" y="5606"/>
                  </a:cubicBezTo>
                  <a:cubicBezTo>
                    <a:pt x="23485" y="7147"/>
                    <a:pt x="20485" y="12675"/>
                    <a:pt x="20485" y="1267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6"/>
            <p:cNvSpPr/>
            <p:nvPr/>
          </p:nvSpPr>
          <p:spPr>
            <a:xfrm>
              <a:off x="4283000" y="5015081"/>
              <a:ext cx="29450" cy="30800"/>
            </a:xfrm>
            <a:custGeom>
              <a:avLst/>
              <a:gdLst/>
              <a:ahLst/>
              <a:cxnLst/>
              <a:rect l="l" t="t" r="r" b="b"/>
              <a:pathLst>
                <a:path w="1178" h="1232" extrusionOk="0">
                  <a:moveTo>
                    <a:pt x="821" y="7"/>
                  </a:moveTo>
                  <a:cubicBezTo>
                    <a:pt x="994" y="294"/>
                    <a:pt x="1178" y="597"/>
                    <a:pt x="1079" y="952"/>
                  </a:cubicBezTo>
                  <a:cubicBezTo>
                    <a:pt x="1002" y="1231"/>
                    <a:pt x="709" y="1179"/>
                    <a:pt x="516" y="1044"/>
                  </a:cubicBezTo>
                  <a:cubicBezTo>
                    <a:pt x="147" y="786"/>
                    <a:pt x="0" y="94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6"/>
            <p:cNvSpPr/>
            <p:nvPr/>
          </p:nvSpPr>
          <p:spPr>
            <a:xfrm>
              <a:off x="4263850" y="5224956"/>
              <a:ext cx="31850" cy="27625"/>
            </a:xfrm>
            <a:custGeom>
              <a:avLst/>
              <a:gdLst/>
              <a:ahLst/>
              <a:cxnLst/>
              <a:rect l="l" t="t" r="r" b="b"/>
              <a:pathLst>
                <a:path w="1274" h="1105" extrusionOk="0">
                  <a:moveTo>
                    <a:pt x="36" y="280"/>
                  </a:moveTo>
                  <a:cubicBezTo>
                    <a:pt x="341" y="144"/>
                    <a:pt x="666" y="0"/>
                    <a:pt x="1006" y="141"/>
                  </a:cubicBezTo>
                  <a:cubicBezTo>
                    <a:pt x="1273" y="253"/>
                    <a:pt x="1185" y="537"/>
                    <a:pt x="1027" y="711"/>
                  </a:cubicBezTo>
                  <a:cubicBezTo>
                    <a:pt x="725" y="1045"/>
                    <a:pt x="21" y="1105"/>
                    <a:pt x="0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6"/>
            <p:cNvSpPr/>
            <p:nvPr/>
          </p:nvSpPr>
          <p:spPr>
            <a:xfrm>
              <a:off x="4320825" y="5037881"/>
              <a:ext cx="16400" cy="13725"/>
            </a:xfrm>
            <a:custGeom>
              <a:avLst/>
              <a:gdLst/>
              <a:ahLst/>
              <a:cxnLst/>
              <a:rect l="l" t="t" r="r" b="b"/>
              <a:pathLst>
                <a:path w="656" h="549" extrusionOk="0">
                  <a:moveTo>
                    <a:pt x="364" y="549"/>
                  </a:moveTo>
                  <a:cubicBezTo>
                    <a:pt x="437" y="441"/>
                    <a:pt x="655" y="243"/>
                    <a:pt x="540" y="106"/>
                  </a:cubicBezTo>
                  <a:cubicBezTo>
                    <a:pt x="486" y="42"/>
                    <a:pt x="357" y="1"/>
                    <a:pt x="281" y="28"/>
                  </a:cubicBezTo>
                  <a:cubicBezTo>
                    <a:pt x="1" y="130"/>
                    <a:pt x="180" y="476"/>
                    <a:pt x="412" y="5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6"/>
            <p:cNvSpPr/>
            <p:nvPr/>
          </p:nvSpPr>
          <p:spPr>
            <a:xfrm>
              <a:off x="4504850" y="51942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363" y="549"/>
                  </a:moveTo>
                  <a:cubicBezTo>
                    <a:pt x="436" y="441"/>
                    <a:pt x="654" y="243"/>
                    <a:pt x="538" y="106"/>
                  </a:cubicBezTo>
                  <a:cubicBezTo>
                    <a:pt x="486" y="43"/>
                    <a:pt x="356" y="1"/>
                    <a:pt x="280" y="29"/>
                  </a:cubicBezTo>
                  <a:cubicBezTo>
                    <a:pt x="0" y="130"/>
                    <a:pt x="178" y="476"/>
                    <a:pt x="412" y="50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6"/>
            <p:cNvSpPr/>
            <p:nvPr/>
          </p:nvSpPr>
          <p:spPr>
            <a:xfrm>
              <a:off x="4235675" y="5010631"/>
              <a:ext cx="13200" cy="14200"/>
            </a:xfrm>
            <a:custGeom>
              <a:avLst/>
              <a:gdLst/>
              <a:ahLst/>
              <a:cxnLst/>
              <a:rect l="l" t="t" r="r" b="b"/>
              <a:pathLst>
                <a:path w="528" h="568" extrusionOk="0">
                  <a:moveTo>
                    <a:pt x="527" y="175"/>
                  </a:moveTo>
                  <a:cubicBezTo>
                    <a:pt x="502" y="317"/>
                    <a:pt x="450" y="448"/>
                    <a:pt x="372" y="567"/>
                  </a:cubicBezTo>
                  <a:cubicBezTo>
                    <a:pt x="222" y="567"/>
                    <a:pt x="1" y="415"/>
                    <a:pt x="6" y="257"/>
                  </a:cubicBezTo>
                  <a:cubicBezTo>
                    <a:pt x="14" y="1"/>
                    <a:pt x="260" y="24"/>
                    <a:pt x="43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6"/>
            <p:cNvSpPr/>
            <p:nvPr/>
          </p:nvSpPr>
          <p:spPr>
            <a:xfrm>
              <a:off x="4261275" y="5174756"/>
              <a:ext cx="13175" cy="14200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527" y="176"/>
                  </a:moveTo>
                  <a:cubicBezTo>
                    <a:pt x="501" y="318"/>
                    <a:pt x="450" y="448"/>
                    <a:pt x="371" y="568"/>
                  </a:cubicBezTo>
                  <a:cubicBezTo>
                    <a:pt x="221" y="568"/>
                    <a:pt x="0" y="415"/>
                    <a:pt x="5" y="257"/>
                  </a:cubicBezTo>
                  <a:cubicBezTo>
                    <a:pt x="14" y="1"/>
                    <a:pt x="259" y="25"/>
                    <a:pt x="43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6"/>
            <p:cNvSpPr/>
            <p:nvPr/>
          </p:nvSpPr>
          <p:spPr>
            <a:xfrm>
              <a:off x="4265075" y="4836925"/>
              <a:ext cx="19325" cy="19375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606" y="774"/>
                  </a:moveTo>
                  <a:cubicBezTo>
                    <a:pt x="662" y="668"/>
                    <a:pt x="773" y="525"/>
                    <a:pt x="764" y="405"/>
                  </a:cubicBezTo>
                  <a:cubicBezTo>
                    <a:pt x="760" y="341"/>
                    <a:pt x="707" y="264"/>
                    <a:pt x="672" y="214"/>
                  </a:cubicBezTo>
                  <a:cubicBezTo>
                    <a:pt x="572" y="72"/>
                    <a:pt x="418" y="1"/>
                    <a:pt x="266" y="120"/>
                  </a:cubicBezTo>
                  <a:cubicBezTo>
                    <a:pt x="0" y="330"/>
                    <a:pt x="319" y="684"/>
                    <a:pt x="560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6"/>
            <p:cNvSpPr/>
            <p:nvPr/>
          </p:nvSpPr>
          <p:spPr>
            <a:xfrm>
              <a:off x="4303050" y="4775650"/>
              <a:ext cx="14975" cy="20200"/>
            </a:xfrm>
            <a:custGeom>
              <a:avLst/>
              <a:gdLst/>
              <a:ahLst/>
              <a:cxnLst/>
              <a:rect l="l" t="t" r="r" b="b"/>
              <a:pathLst>
                <a:path w="599" h="808" extrusionOk="0">
                  <a:moveTo>
                    <a:pt x="599" y="244"/>
                  </a:moveTo>
                  <a:cubicBezTo>
                    <a:pt x="544" y="337"/>
                    <a:pt x="323" y="807"/>
                    <a:pt x="141" y="536"/>
                  </a:cubicBezTo>
                  <a:cubicBezTo>
                    <a:pt x="0" y="325"/>
                    <a:pt x="211" y="11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6"/>
            <p:cNvSpPr/>
            <p:nvPr/>
          </p:nvSpPr>
          <p:spPr>
            <a:xfrm>
              <a:off x="4433350" y="4929506"/>
              <a:ext cx="14950" cy="14300"/>
            </a:xfrm>
            <a:custGeom>
              <a:avLst/>
              <a:gdLst/>
              <a:ahLst/>
              <a:cxnLst/>
              <a:rect l="l" t="t" r="r" b="b"/>
              <a:pathLst>
                <a:path w="598" h="572" extrusionOk="0">
                  <a:moveTo>
                    <a:pt x="598" y="526"/>
                  </a:moveTo>
                  <a:cubicBezTo>
                    <a:pt x="549" y="352"/>
                    <a:pt x="549" y="183"/>
                    <a:pt x="386" y="90"/>
                  </a:cubicBezTo>
                  <a:cubicBezTo>
                    <a:pt x="284" y="33"/>
                    <a:pt x="154" y="1"/>
                    <a:pt x="68" y="110"/>
                  </a:cubicBezTo>
                  <a:cubicBezTo>
                    <a:pt x="0" y="196"/>
                    <a:pt x="23" y="328"/>
                    <a:pt x="77" y="414"/>
                  </a:cubicBezTo>
                  <a:cubicBezTo>
                    <a:pt x="167" y="555"/>
                    <a:pt x="300" y="572"/>
                    <a:pt x="454" y="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6"/>
            <p:cNvSpPr/>
            <p:nvPr/>
          </p:nvSpPr>
          <p:spPr>
            <a:xfrm>
              <a:off x="4400250" y="48723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790" y="489"/>
                  </a:moveTo>
                  <a:cubicBezTo>
                    <a:pt x="800" y="577"/>
                    <a:pt x="873" y="803"/>
                    <a:pt x="836" y="892"/>
                  </a:cubicBezTo>
                  <a:cubicBezTo>
                    <a:pt x="819" y="932"/>
                    <a:pt x="745" y="967"/>
                    <a:pt x="709" y="988"/>
                  </a:cubicBezTo>
                  <a:cubicBezTo>
                    <a:pt x="545" y="1086"/>
                    <a:pt x="414" y="1026"/>
                    <a:pt x="273" y="894"/>
                  </a:cubicBezTo>
                  <a:cubicBezTo>
                    <a:pt x="1" y="640"/>
                    <a:pt x="408" y="0"/>
                    <a:pt x="652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6"/>
            <p:cNvSpPr/>
            <p:nvPr/>
          </p:nvSpPr>
          <p:spPr>
            <a:xfrm>
              <a:off x="4223800" y="4931875"/>
              <a:ext cx="21850" cy="27175"/>
            </a:xfrm>
            <a:custGeom>
              <a:avLst/>
              <a:gdLst/>
              <a:ahLst/>
              <a:cxnLst/>
              <a:rect l="l" t="t" r="r" b="b"/>
              <a:pathLst>
                <a:path w="874" h="1087" extrusionOk="0">
                  <a:moveTo>
                    <a:pt x="790" y="489"/>
                  </a:moveTo>
                  <a:cubicBezTo>
                    <a:pt x="801" y="578"/>
                    <a:pt x="874" y="804"/>
                    <a:pt x="836" y="892"/>
                  </a:cubicBezTo>
                  <a:cubicBezTo>
                    <a:pt x="819" y="933"/>
                    <a:pt x="745" y="967"/>
                    <a:pt x="709" y="989"/>
                  </a:cubicBezTo>
                  <a:cubicBezTo>
                    <a:pt x="545" y="1087"/>
                    <a:pt x="415" y="1026"/>
                    <a:pt x="273" y="894"/>
                  </a:cubicBezTo>
                  <a:cubicBezTo>
                    <a:pt x="1" y="640"/>
                    <a:pt x="408" y="1"/>
                    <a:pt x="653" y="29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6"/>
            <p:cNvSpPr/>
            <p:nvPr/>
          </p:nvSpPr>
          <p:spPr>
            <a:xfrm>
              <a:off x="4411200" y="5048656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70"/>
                  </a:moveTo>
                  <a:cubicBezTo>
                    <a:pt x="453" y="670"/>
                    <a:pt x="522" y="556"/>
                    <a:pt x="562" y="426"/>
                  </a:cubicBezTo>
                  <a:cubicBezTo>
                    <a:pt x="443" y="341"/>
                    <a:pt x="232" y="1"/>
                    <a:pt x="110" y="236"/>
                  </a:cubicBezTo>
                  <a:cubicBezTo>
                    <a:pt x="1" y="444"/>
                    <a:pt x="132" y="621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6"/>
            <p:cNvSpPr/>
            <p:nvPr/>
          </p:nvSpPr>
          <p:spPr>
            <a:xfrm>
              <a:off x="4273300" y="5033031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373" y="360"/>
                  </a:moveTo>
                  <a:cubicBezTo>
                    <a:pt x="324" y="244"/>
                    <a:pt x="274" y="128"/>
                    <a:pt x="222" y="13"/>
                  </a:cubicBezTo>
                  <a:cubicBezTo>
                    <a:pt x="177" y="20"/>
                    <a:pt x="93" y="0"/>
                    <a:pt x="57" y="27"/>
                  </a:cubicBezTo>
                  <a:cubicBezTo>
                    <a:pt x="36" y="42"/>
                    <a:pt x="0" y="183"/>
                    <a:pt x="4" y="209"/>
                  </a:cubicBezTo>
                  <a:cubicBezTo>
                    <a:pt x="21" y="341"/>
                    <a:pt x="167" y="377"/>
                    <a:pt x="270" y="350"/>
                  </a:cubicBezTo>
                  <a:cubicBezTo>
                    <a:pt x="273" y="337"/>
                    <a:pt x="276" y="323"/>
                    <a:pt x="279" y="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6"/>
            <p:cNvSpPr/>
            <p:nvPr/>
          </p:nvSpPr>
          <p:spPr>
            <a:xfrm>
              <a:off x="4328250" y="4915081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372" y="361"/>
                  </a:moveTo>
                  <a:cubicBezTo>
                    <a:pt x="324" y="245"/>
                    <a:pt x="274" y="128"/>
                    <a:pt x="221" y="14"/>
                  </a:cubicBezTo>
                  <a:cubicBezTo>
                    <a:pt x="177" y="21"/>
                    <a:pt x="93" y="1"/>
                    <a:pt x="57" y="28"/>
                  </a:cubicBezTo>
                  <a:cubicBezTo>
                    <a:pt x="35" y="43"/>
                    <a:pt x="0" y="184"/>
                    <a:pt x="3" y="210"/>
                  </a:cubicBezTo>
                  <a:cubicBezTo>
                    <a:pt x="20" y="341"/>
                    <a:pt x="167" y="377"/>
                    <a:pt x="270" y="351"/>
                  </a:cubicBezTo>
                  <a:cubicBezTo>
                    <a:pt x="273" y="337"/>
                    <a:pt x="276" y="324"/>
                    <a:pt x="279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6"/>
            <p:cNvSpPr/>
            <p:nvPr/>
          </p:nvSpPr>
          <p:spPr>
            <a:xfrm>
              <a:off x="4462950" y="4982206"/>
              <a:ext cx="8775" cy="11325"/>
            </a:xfrm>
            <a:custGeom>
              <a:avLst/>
              <a:gdLst/>
              <a:ahLst/>
              <a:cxnLst/>
              <a:rect l="l" t="t" r="r" b="b"/>
              <a:pathLst>
                <a:path w="351" h="453" extrusionOk="0">
                  <a:moveTo>
                    <a:pt x="325" y="96"/>
                  </a:moveTo>
                  <a:cubicBezTo>
                    <a:pt x="351" y="225"/>
                    <a:pt x="333" y="345"/>
                    <a:pt x="273" y="453"/>
                  </a:cubicBezTo>
                  <a:cubicBezTo>
                    <a:pt x="173" y="416"/>
                    <a:pt x="58" y="403"/>
                    <a:pt x="33" y="281"/>
                  </a:cubicBezTo>
                  <a:cubicBezTo>
                    <a:pt x="0" y="121"/>
                    <a:pt x="160" y="51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6"/>
            <p:cNvSpPr/>
            <p:nvPr/>
          </p:nvSpPr>
          <p:spPr>
            <a:xfrm>
              <a:off x="4379350" y="4863950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4" y="281"/>
                  </a:cubicBezTo>
                  <a:cubicBezTo>
                    <a:pt x="1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6"/>
            <p:cNvSpPr/>
            <p:nvPr/>
          </p:nvSpPr>
          <p:spPr>
            <a:xfrm>
              <a:off x="4207950" y="5136400"/>
              <a:ext cx="8775" cy="11375"/>
            </a:xfrm>
            <a:custGeom>
              <a:avLst/>
              <a:gdLst/>
              <a:ahLst/>
              <a:cxnLst/>
              <a:rect l="l" t="t" r="r" b="b"/>
              <a:pathLst>
                <a:path w="351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3" y="282"/>
                  </a:cubicBezTo>
                  <a:cubicBezTo>
                    <a:pt x="0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6"/>
            <p:cNvSpPr/>
            <p:nvPr/>
          </p:nvSpPr>
          <p:spPr>
            <a:xfrm>
              <a:off x="4400850" y="4938581"/>
              <a:ext cx="20725" cy="17525"/>
            </a:xfrm>
            <a:custGeom>
              <a:avLst/>
              <a:gdLst/>
              <a:ahLst/>
              <a:cxnLst/>
              <a:rect l="l" t="t" r="r" b="b"/>
              <a:pathLst>
                <a:path w="829" h="701" extrusionOk="0">
                  <a:moveTo>
                    <a:pt x="650" y="607"/>
                  </a:moveTo>
                  <a:cubicBezTo>
                    <a:pt x="688" y="517"/>
                    <a:pt x="828" y="302"/>
                    <a:pt x="771" y="194"/>
                  </a:cubicBezTo>
                  <a:cubicBezTo>
                    <a:pt x="752" y="161"/>
                    <a:pt x="675" y="123"/>
                    <a:pt x="641" y="100"/>
                  </a:cubicBezTo>
                  <a:cubicBezTo>
                    <a:pt x="531" y="19"/>
                    <a:pt x="453" y="1"/>
                    <a:pt x="329" y="81"/>
                  </a:cubicBezTo>
                  <a:cubicBezTo>
                    <a:pt x="0" y="297"/>
                    <a:pt x="276" y="680"/>
                    <a:pt x="600" y="7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6"/>
            <p:cNvSpPr/>
            <p:nvPr/>
          </p:nvSpPr>
          <p:spPr>
            <a:xfrm>
              <a:off x="4346075" y="4840550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458" y="426"/>
                  </a:moveTo>
                  <a:cubicBezTo>
                    <a:pt x="484" y="363"/>
                    <a:pt x="583" y="213"/>
                    <a:pt x="542" y="137"/>
                  </a:cubicBezTo>
                  <a:cubicBezTo>
                    <a:pt x="528" y="113"/>
                    <a:pt x="475" y="87"/>
                    <a:pt x="451" y="70"/>
                  </a:cubicBezTo>
                  <a:cubicBezTo>
                    <a:pt x="373" y="14"/>
                    <a:pt x="319" y="1"/>
                    <a:pt x="232" y="57"/>
                  </a:cubicBezTo>
                  <a:cubicBezTo>
                    <a:pt x="1" y="209"/>
                    <a:pt x="194" y="477"/>
                    <a:pt x="423" y="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6"/>
            <p:cNvSpPr/>
            <p:nvPr/>
          </p:nvSpPr>
          <p:spPr>
            <a:xfrm>
              <a:off x="4429025" y="4954331"/>
              <a:ext cx="9325" cy="8700"/>
            </a:xfrm>
            <a:custGeom>
              <a:avLst/>
              <a:gdLst/>
              <a:ahLst/>
              <a:cxnLst/>
              <a:rect l="l" t="t" r="r" b="b"/>
              <a:pathLst>
                <a:path w="373" h="348" extrusionOk="0">
                  <a:moveTo>
                    <a:pt x="373" y="236"/>
                  </a:moveTo>
                  <a:cubicBezTo>
                    <a:pt x="274" y="305"/>
                    <a:pt x="167" y="342"/>
                    <a:pt x="52" y="348"/>
                  </a:cubicBezTo>
                  <a:cubicBezTo>
                    <a:pt x="1" y="212"/>
                    <a:pt x="58" y="0"/>
                    <a:pt x="228" y="0"/>
                  </a:cubicBezTo>
                  <a:cubicBezTo>
                    <a:pt x="230" y="15"/>
                    <a:pt x="233" y="28"/>
                    <a:pt x="235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6"/>
            <p:cNvSpPr/>
            <p:nvPr/>
          </p:nvSpPr>
          <p:spPr>
            <a:xfrm>
              <a:off x="4329350" y="5123306"/>
              <a:ext cx="23550" cy="25925"/>
            </a:xfrm>
            <a:custGeom>
              <a:avLst/>
              <a:gdLst/>
              <a:ahLst/>
              <a:cxnLst/>
              <a:rect l="l" t="t" r="r" b="b"/>
              <a:pathLst>
                <a:path w="942" h="1037" extrusionOk="0">
                  <a:moveTo>
                    <a:pt x="941" y="614"/>
                  </a:moveTo>
                  <a:cubicBezTo>
                    <a:pt x="905" y="725"/>
                    <a:pt x="875" y="944"/>
                    <a:pt x="758" y="1005"/>
                  </a:cubicBezTo>
                  <a:cubicBezTo>
                    <a:pt x="698" y="1037"/>
                    <a:pt x="541" y="1037"/>
                    <a:pt x="466" y="1037"/>
                  </a:cubicBezTo>
                  <a:cubicBezTo>
                    <a:pt x="265" y="1035"/>
                    <a:pt x="88" y="900"/>
                    <a:pt x="42" y="699"/>
                  </a:cubicBezTo>
                  <a:cubicBezTo>
                    <a:pt x="0" y="522"/>
                    <a:pt x="90" y="340"/>
                    <a:pt x="210" y="214"/>
                  </a:cubicBezTo>
                  <a:cubicBezTo>
                    <a:pt x="415" y="0"/>
                    <a:pt x="649" y="112"/>
                    <a:pt x="806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6"/>
            <p:cNvSpPr/>
            <p:nvPr/>
          </p:nvSpPr>
          <p:spPr>
            <a:xfrm>
              <a:off x="4308850" y="5120256"/>
              <a:ext cx="7400" cy="16225"/>
            </a:xfrm>
            <a:custGeom>
              <a:avLst/>
              <a:gdLst/>
              <a:ahLst/>
              <a:cxnLst/>
              <a:rect l="l" t="t" r="r" b="b"/>
              <a:pathLst>
                <a:path w="296" h="649" extrusionOk="0">
                  <a:moveTo>
                    <a:pt x="242" y="649"/>
                  </a:moveTo>
                  <a:cubicBezTo>
                    <a:pt x="278" y="522"/>
                    <a:pt x="296" y="393"/>
                    <a:pt x="296" y="262"/>
                  </a:cubicBezTo>
                  <a:cubicBezTo>
                    <a:pt x="204" y="228"/>
                    <a:pt x="83" y="1"/>
                    <a:pt x="14" y="213"/>
                  </a:cubicBezTo>
                  <a:cubicBezTo>
                    <a:pt x="1" y="252"/>
                    <a:pt x="2" y="360"/>
                    <a:pt x="20" y="397"/>
                  </a:cubicBezTo>
                  <a:cubicBezTo>
                    <a:pt x="45" y="443"/>
                    <a:pt x="94" y="443"/>
                    <a:pt x="104" y="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6"/>
            <p:cNvSpPr/>
            <p:nvPr/>
          </p:nvSpPr>
          <p:spPr>
            <a:xfrm>
              <a:off x="4398175" y="5204206"/>
              <a:ext cx="11125" cy="14000"/>
            </a:xfrm>
            <a:custGeom>
              <a:avLst/>
              <a:gdLst/>
              <a:ahLst/>
              <a:cxnLst/>
              <a:rect l="l" t="t" r="r" b="b"/>
              <a:pathLst>
                <a:path w="445" h="560" extrusionOk="0">
                  <a:moveTo>
                    <a:pt x="307" y="0"/>
                  </a:moveTo>
                  <a:cubicBezTo>
                    <a:pt x="380" y="109"/>
                    <a:pt x="426" y="227"/>
                    <a:pt x="445" y="354"/>
                  </a:cubicBezTo>
                  <a:cubicBezTo>
                    <a:pt x="332" y="449"/>
                    <a:pt x="144" y="560"/>
                    <a:pt x="67" y="367"/>
                  </a:cubicBezTo>
                  <a:cubicBezTo>
                    <a:pt x="0" y="199"/>
                    <a:pt x="125" y="5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6"/>
            <p:cNvSpPr/>
            <p:nvPr/>
          </p:nvSpPr>
          <p:spPr>
            <a:xfrm>
              <a:off x="4320550" y="4869500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30" y="1"/>
                  </a:moveTo>
                  <a:cubicBezTo>
                    <a:pt x="255" y="53"/>
                    <a:pt x="411" y="298"/>
                    <a:pt x="360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6"/>
            <p:cNvSpPr/>
            <p:nvPr/>
          </p:nvSpPr>
          <p:spPr>
            <a:xfrm>
              <a:off x="4534775" y="5105606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0" y="137"/>
                    <a:pt x="16" y="229"/>
                    <a:pt x="55" y="289"/>
                  </a:cubicBezTo>
                  <a:cubicBezTo>
                    <a:pt x="117" y="388"/>
                    <a:pt x="209" y="400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6"/>
            <p:cNvSpPr/>
            <p:nvPr/>
          </p:nvSpPr>
          <p:spPr>
            <a:xfrm>
              <a:off x="4517700" y="4968300"/>
              <a:ext cx="10500" cy="10025"/>
            </a:xfrm>
            <a:custGeom>
              <a:avLst/>
              <a:gdLst/>
              <a:ahLst/>
              <a:cxnLst/>
              <a:rect l="l" t="t" r="r" b="b"/>
              <a:pathLst>
                <a:path w="420" h="401" extrusionOk="0">
                  <a:moveTo>
                    <a:pt x="419" y="368"/>
                  </a:moveTo>
                  <a:cubicBezTo>
                    <a:pt x="385" y="246"/>
                    <a:pt x="385" y="129"/>
                    <a:pt x="270" y="64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1" y="138"/>
                    <a:pt x="16" y="229"/>
                    <a:pt x="55" y="290"/>
                  </a:cubicBezTo>
                  <a:cubicBezTo>
                    <a:pt x="117" y="389"/>
                    <a:pt x="209" y="400"/>
                    <a:pt x="318" y="39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6"/>
            <p:cNvSpPr/>
            <p:nvPr/>
          </p:nvSpPr>
          <p:spPr>
            <a:xfrm>
              <a:off x="4511600" y="50683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4"/>
                    <a:pt x="612" y="563"/>
                    <a:pt x="586" y="625"/>
                  </a:cubicBezTo>
                  <a:cubicBezTo>
                    <a:pt x="574" y="652"/>
                    <a:pt x="522" y="677"/>
                    <a:pt x="498" y="692"/>
                  </a:cubicBezTo>
                  <a:cubicBezTo>
                    <a:pt x="382" y="760"/>
                    <a:pt x="291" y="718"/>
                    <a:pt x="192" y="627"/>
                  </a:cubicBezTo>
                  <a:cubicBezTo>
                    <a:pt x="1" y="449"/>
                    <a:pt x="287" y="0"/>
                    <a:pt x="457" y="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6"/>
            <p:cNvSpPr/>
            <p:nvPr/>
          </p:nvSpPr>
          <p:spPr>
            <a:xfrm>
              <a:off x="4519300" y="5185150"/>
              <a:ext cx="9850" cy="13475"/>
            </a:xfrm>
            <a:custGeom>
              <a:avLst/>
              <a:gdLst/>
              <a:ahLst/>
              <a:cxnLst/>
              <a:rect l="l" t="t" r="r" b="b"/>
              <a:pathLst>
                <a:path w="394" h="539" extrusionOk="0">
                  <a:moveTo>
                    <a:pt x="248" y="539"/>
                  </a:moveTo>
                  <a:cubicBezTo>
                    <a:pt x="316" y="469"/>
                    <a:pt x="364" y="388"/>
                    <a:pt x="393" y="298"/>
                  </a:cubicBezTo>
                  <a:cubicBezTo>
                    <a:pt x="309" y="238"/>
                    <a:pt x="162" y="1"/>
                    <a:pt x="75" y="165"/>
                  </a:cubicBezTo>
                  <a:cubicBezTo>
                    <a:pt x="0" y="310"/>
                    <a:pt x="92" y="434"/>
                    <a:pt x="215" y="50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6"/>
            <p:cNvSpPr/>
            <p:nvPr/>
          </p:nvSpPr>
          <p:spPr>
            <a:xfrm>
              <a:off x="4461225" y="5095506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260" y="253"/>
                  </a:moveTo>
                  <a:cubicBezTo>
                    <a:pt x="226" y="171"/>
                    <a:pt x="191" y="90"/>
                    <a:pt x="154" y="10"/>
                  </a:cubicBezTo>
                  <a:cubicBezTo>
                    <a:pt x="124" y="15"/>
                    <a:pt x="65" y="0"/>
                    <a:pt x="39" y="19"/>
                  </a:cubicBezTo>
                  <a:cubicBezTo>
                    <a:pt x="25" y="30"/>
                    <a:pt x="0" y="129"/>
                    <a:pt x="2" y="147"/>
                  </a:cubicBezTo>
                  <a:cubicBezTo>
                    <a:pt x="13" y="239"/>
                    <a:pt x="116" y="264"/>
                    <a:pt x="188" y="245"/>
                  </a:cubicBezTo>
                  <a:cubicBezTo>
                    <a:pt x="190" y="236"/>
                    <a:pt x="192" y="228"/>
                    <a:pt x="196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6"/>
            <p:cNvSpPr/>
            <p:nvPr/>
          </p:nvSpPr>
          <p:spPr>
            <a:xfrm>
              <a:off x="4511900" y="5046350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8"/>
                  </a:moveTo>
                  <a:cubicBezTo>
                    <a:pt x="245" y="159"/>
                    <a:pt x="233" y="242"/>
                    <a:pt x="190" y="318"/>
                  </a:cubicBezTo>
                  <a:cubicBezTo>
                    <a:pt x="120" y="291"/>
                    <a:pt x="40" y="283"/>
                    <a:pt x="23" y="198"/>
                  </a:cubicBezTo>
                  <a:cubicBezTo>
                    <a:pt x="0" y="86"/>
                    <a:pt x="112" y="36"/>
                    <a:pt x="196" y="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6"/>
            <p:cNvSpPr/>
            <p:nvPr/>
          </p:nvSpPr>
          <p:spPr>
            <a:xfrm>
              <a:off x="4512025" y="5108100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6" y="424"/>
                  </a:moveTo>
                  <a:cubicBezTo>
                    <a:pt x="482" y="361"/>
                    <a:pt x="580" y="211"/>
                    <a:pt x="539" y="136"/>
                  </a:cubicBezTo>
                  <a:cubicBezTo>
                    <a:pt x="527" y="113"/>
                    <a:pt x="472" y="87"/>
                    <a:pt x="449" y="69"/>
                  </a:cubicBezTo>
                  <a:cubicBezTo>
                    <a:pt x="373" y="14"/>
                    <a:pt x="317" y="1"/>
                    <a:pt x="231" y="57"/>
                  </a:cubicBezTo>
                  <a:cubicBezTo>
                    <a:pt x="0" y="207"/>
                    <a:pt x="194" y="476"/>
                    <a:pt x="421" y="49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6"/>
            <p:cNvSpPr/>
            <p:nvPr/>
          </p:nvSpPr>
          <p:spPr>
            <a:xfrm>
              <a:off x="4531775" y="5119100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4"/>
                    <a:pt x="116" y="239"/>
                    <a:pt x="36" y="244"/>
                  </a:cubicBezTo>
                  <a:cubicBezTo>
                    <a:pt x="0" y="149"/>
                    <a:pt x="40" y="1"/>
                    <a:pt x="158" y="1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6"/>
            <p:cNvSpPr/>
            <p:nvPr/>
          </p:nvSpPr>
          <p:spPr>
            <a:xfrm>
              <a:off x="4455850" y="5066306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0"/>
                  </a:moveTo>
                  <a:cubicBezTo>
                    <a:pt x="177" y="37"/>
                    <a:pt x="287" y="209"/>
                    <a:pt x="251" y="282"/>
                  </a:cubicBezTo>
                  <a:cubicBezTo>
                    <a:pt x="231" y="324"/>
                    <a:pt x="161" y="350"/>
                    <a:pt x="116" y="337"/>
                  </a:cubicBezTo>
                  <a:cubicBezTo>
                    <a:pt x="0" y="305"/>
                    <a:pt x="3" y="153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6"/>
            <p:cNvSpPr/>
            <p:nvPr/>
          </p:nvSpPr>
          <p:spPr>
            <a:xfrm>
              <a:off x="4567300" y="49584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6"/>
                    <a:pt x="385" y="128"/>
                    <a:pt x="271" y="63"/>
                  </a:cubicBezTo>
                  <a:cubicBezTo>
                    <a:pt x="200" y="23"/>
                    <a:pt x="108" y="0"/>
                    <a:pt x="48" y="76"/>
                  </a:cubicBezTo>
                  <a:cubicBezTo>
                    <a:pt x="0" y="137"/>
                    <a:pt x="17" y="228"/>
                    <a:pt x="55" y="290"/>
                  </a:cubicBezTo>
                  <a:cubicBezTo>
                    <a:pt x="118" y="388"/>
                    <a:pt x="210" y="399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6"/>
            <p:cNvSpPr/>
            <p:nvPr/>
          </p:nvSpPr>
          <p:spPr>
            <a:xfrm>
              <a:off x="4109125" y="5031800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4" y="128"/>
                    <a:pt x="269" y="63"/>
                  </a:cubicBezTo>
                  <a:cubicBezTo>
                    <a:pt x="199" y="23"/>
                    <a:pt x="107" y="0"/>
                    <a:pt x="47" y="76"/>
                  </a:cubicBezTo>
                  <a:cubicBezTo>
                    <a:pt x="0" y="137"/>
                    <a:pt x="15" y="228"/>
                    <a:pt x="55" y="289"/>
                  </a:cubicBezTo>
                  <a:cubicBezTo>
                    <a:pt x="116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6"/>
            <p:cNvSpPr/>
            <p:nvPr/>
          </p:nvSpPr>
          <p:spPr>
            <a:xfrm>
              <a:off x="4544150" y="49211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5"/>
                    <a:pt x="612" y="563"/>
                    <a:pt x="585" y="625"/>
                  </a:cubicBezTo>
                  <a:cubicBezTo>
                    <a:pt x="574" y="653"/>
                    <a:pt x="521" y="678"/>
                    <a:pt x="496" y="693"/>
                  </a:cubicBezTo>
                  <a:cubicBezTo>
                    <a:pt x="381" y="761"/>
                    <a:pt x="291" y="719"/>
                    <a:pt x="191" y="627"/>
                  </a:cubicBezTo>
                  <a:cubicBezTo>
                    <a:pt x="1" y="449"/>
                    <a:pt x="286" y="1"/>
                    <a:pt x="456" y="20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6"/>
            <p:cNvSpPr/>
            <p:nvPr/>
          </p:nvSpPr>
          <p:spPr>
            <a:xfrm>
              <a:off x="4493750" y="4952206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4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3" y="15"/>
                    <a:pt x="66" y="1"/>
                    <a:pt x="40" y="20"/>
                  </a:cubicBezTo>
                  <a:cubicBezTo>
                    <a:pt x="25" y="31"/>
                    <a:pt x="0" y="130"/>
                    <a:pt x="2" y="148"/>
                  </a:cubicBezTo>
                  <a:cubicBezTo>
                    <a:pt x="14" y="240"/>
                    <a:pt x="116" y="264"/>
                    <a:pt x="189" y="246"/>
                  </a:cubicBezTo>
                  <a:cubicBezTo>
                    <a:pt x="191" y="237"/>
                    <a:pt x="193" y="227"/>
                    <a:pt x="19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6"/>
            <p:cNvSpPr/>
            <p:nvPr/>
          </p:nvSpPr>
          <p:spPr>
            <a:xfrm>
              <a:off x="4544425" y="4903050"/>
              <a:ext cx="6150" cy="7975"/>
            </a:xfrm>
            <a:custGeom>
              <a:avLst/>
              <a:gdLst/>
              <a:ahLst/>
              <a:cxnLst/>
              <a:rect l="l" t="t" r="r" b="b"/>
              <a:pathLst>
                <a:path w="246" h="319" extrusionOk="0">
                  <a:moveTo>
                    <a:pt x="227" y="69"/>
                  </a:moveTo>
                  <a:cubicBezTo>
                    <a:pt x="246" y="159"/>
                    <a:pt x="233" y="243"/>
                    <a:pt x="191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6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6"/>
            <p:cNvSpPr/>
            <p:nvPr/>
          </p:nvSpPr>
          <p:spPr>
            <a:xfrm>
              <a:off x="4544575" y="4968681"/>
              <a:ext cx="14525" cy="12250"/>
            </a:xfrm>
            <a:custGeom>
              <a:avLst/>
              <a:gdLst/>
              <a:ahLst/>
              <a:cxnLst/>
              <a:rect l="l" t="t" r="r" b="b"/>
              <a:pathLst>
                <a:path w="581" h="490" extrusionOk="0">
                  <a:moveTo>
                    <a:pt x="455" y="424"/>
                  </a:moveTo>
                  <a:cubicBezTo>
                    <a:pt x="482" y="361"/>
                    <a:pt x="580" y="212"/>
                    <a:pt x="539" y="136"/>
                  </a:cubicBezTo>
                  <a:cubicBezTo>
                    <a:pt x="526" y="112"/>
                    <a:pt x="472" y="87"/>
                    <a:pt x="449" y="69"/>
                  </a:cubicBezTo>
                  <a:cubicBezTo>
                    <a:pt x="371" y="14"/>
                    <a:pt x="317" y="0"/>
                    <a:pt x="231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6"/>
            <p:cNvSpPr/>
            <p:nvPr/>
          </p:nvSpPr>
          <p:spPr>
            <a:xfrm>
              <a:off x="4564300" y="4979681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3"/>
                    <a:pt x="117" y="240"/>
                    <a:pt x="36" y="244"/>
                  </a:cubicBezTo>
                  <a:cubicBezTo>
                    <a:pt x="0" y="148"/>
                    <a:pt x="41" y="0"/>
                    <a:pt x="159" y="0"/>
                  </a:cubicBezTo>
                  <a:cubicBezTo>
                    <a:pt x="160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6"/>
            <p:cNvSpPr/>
            <p:nvPr/>
          </p:nvSpPr>
          <p:spPr>
            <a:xfrm>
              <a:off x="4488375" y="4923006"/>
              <a:ext cx="7225" cy="8775"/>
            </a:xfrm>
            <a:custGeom>
              <a:avLst/>
              <a:gdLst/>
              <a:ahLst/>
              <a:cxnLst/>
              <a:rect l="l" t="t" r="r" b="b"/>
              <a:pathLst>
                <a:path w="289" h="351" extrusionOk="0">
                  <a:moveTo>
                    <a:pt x="161" y="1"/>
                  </a:moveTo>
                  <a:cubicBezTo>
                    <a:pt x="178" y="39"/>
                    <a:pt x="288" y="209"/>
                    <a:pt x="252" y="283"/>
                  </a:cubicBezTo>
                  <a:cubicBezTo>
                    <a:pt x="232" y="325"/>
                    <a:pt x="162" y="350"/>
                    <a:pt x="117" y="338"/>
                  </a:cubicBezTo>
                  <a:cubicBezTo>
                    <a:pt x="0" y="306"/>
                    <a:pt x="3" y="154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6"/>
            <p:cNvSpPr/>
            <p:nvPr/>
          </p:nvSpPr>
          <p:spPr>
            <a:xfrm>
              <a:off x="4173125" y="5114131"/>
              <a:ext cx="11125" cy="10600"/>
            </a:xfrm>
            <a:custGeom>
              <a:avLst/>
              <a:gdLst/>
              <a:ahLst/>
              <a:cxnLst/>
              <a:rect l="l" t="t" r="r" b="b"/>
              <a:pathLst>
                <a:path w="445" h="424" extrusionOk="0">
                  <a:moveTo>
                    <a:pt x="444" y="390"/>
                  </a:moveTo>
                  <a:cubicBezTo>
                    <a:pt x="408" y="261"/>
                    <a:pt x="408" y="136"/>
                    <a:pt x="287" y="68"/>
                  </a:cubicBezTo>
                  <a:cubicBezTo>
                    <a:pt x="212" y="25"/>
                    <a:pt x="115" y="1"/>
                    <a:pt x="51" y="82"/>
                  </a:cubicBezTo>
                  <a:cubicBezTo>
                    <a:pt x="1" y="146"/>
                    <a:pt x="18" y="243"/>
                    <a:pt x="58" y="307"/>
                  </a:cubicBezTo>
                  <a:cubicBezTo>
                    <a:pt x="125" y="411"/>
                    <a:pt x="223" y="424"/>
                    <a:pt x="337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6"/>
            <p:cNvSpPr/>
            <p:nvPr/>
          </p:nvSpPr>
          <p:spPr>
            <a:xfrm>
              <a:off x="4148650" y="5070825"/>
              <a:ext cx="16175" cy="20125"/>
            </a:xfrm>
            <a:custGeom>
              <a:avLst/>
              <a:gdLst/>
              <a:ahLst/>
              <a:cxnLst/>
              <a:rect l="l" t="t" r="r" b="b"/>
              <a:pathLst>
                <a:path w="647" h="805" extrusionOk="0">
                  <a:moveTo>
                    <a:pt x="585" y="362"/>
                  </a:moveTo>
                  <a:cubicBezTo>
                    <a:pt x="592" y="428"/>
                    <a:pt x="647" y="596"/>
                    <a:pt x="619" y="661"/>
                  </a:cubicBezTo>
                  <a:cubicBezTo>
                    <a:pt x="606" y="690"/>
                    <a:pt x="552" y="717"/>
                    <a:pt x="525" y="733"/>
                  </a:cubicBezTo>
                  <a:cubicBezTo>
                    <a:pt x="403" y="805"/>
                    <a:pt x="307" y="760"/>
                    <a:pt x="202" y="663"/>
                  </a:cubicBezTo>
                  <a:cubicBezTo>
                    <a:pt x="1" y="474"/>
                    <a:pt x="302" y="0"/>
                    <a:pt x="483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6"/>
            <p:cNvSpPr/>
            <p:nvPr/>
          </p:nvSpPr>
          <p:spPr>
            <a:xfrm>
              <a:off x="4149075" y="5120856"/>
              <a:ext cx="15375" cy="12975"/>
            </a:xfrm>
            <a:custGeom>
              <a:avLst/>
              <a:gdLst/>
              <a:ahLst/>
              <a:cxnLst/>
              <a:rect l="l" t="t" r="r" b="b"/>
              <a:pathLst>
                <a:path w="615" h="519" extrusionOk="0">
                  <a:moveTo>
                    <a:pt x="483" y="449"/>
                  </a:moveTo>
                  <a:cubicBezTo>
                    <a:pt x="510" y="383"/>
                    <a:pt x="614" y="225"/>
                    <a:pt x="571" y="144"/>
                  </a:cubicBezTo>
                  <a:cubicBezTo>
                    <a:pt x="558" y="120"/>
                    <a:pt x="500" y="92"/>
                    <a:pt x="475" y="73"/>
                  </a:cubicBezTo>
                  <a:cubicBezTo>
                    <a:pt x="394" y="15"/>
                    <a:pt x="335" y="0"/>
                    <a:pt x="244" y="60"/>
                  </a:cubicBezTo>
                  <a:cubicBezTo>
                    <a:pt x="0" y="220"/>
                    <a:pt x="205" y="503"/>
                    <a:pt x="445" y="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6"/>
            <p:cNvSpPr/>
            <p:nvPr/>
          </p:nvSpPr>
          <p:spPr>
            <a:xfrm>
              <a:off x="4169975" y="5132506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275" y="175"/>
                  </a:moveTo>
                  <a:cubicBezTo>
                    <a:pt x="202" y="225"/>
                    <a:pt x="123" y="253"/>
                    <a:pt x="37" y="258"/>
                  </a:cubicBezTo>
                  <a:cubicBezTo>
                    <a:pt x="0" y="158"/>
                    <a:pt x="42" y="0"/>
                    <a:pt x="168" y="1"/>
                  </a:cubicBezTo>
                  <a:cubicBezTo>
                    <a:pt x="169" y="12"/>
                    <a:pt x="171" y="22"/>
                    <a:pt x="17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6"/>
            <p:cNvSpPr/>
            <p:nvPr/>
          </p:nvSpPr>
          <p:spPr>
            <a:xfrm>
              <a:off x="4145550" y="5019031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7"/>
                    <a:pt x="385" y="128"/>
                    <a:pt x="271" y="64"/>
                  </a:cubicBezTo>
                  <a:cubicBezTo>
                    <a:pt x="200" y="23"/>
                    <a:pt x="108" y="1"/>
                    <a:pt x="48" y="77"/>
                  </a:cubicBezTo>
                  <a:cubicBezTo>
                    <a:pt x="0" y="138"/>
                    <a:pt x="17" y="229"/>
                    <a:pt x="55" y="290"/>
                  </a:cubicBezTo>
                  <a:cubicBezTo>
                    <a:pt x="118" y="389"/>
                    <a:pt x="210" y="400"/>
                    <a:pt x="318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6"/>
            <p:cNvSpPr/>
            <p:nvPr/>
          </p:nvSpPr>
          <p:spPr>
            <a:xfrm>
              <a:off x="4195175" y="5009181"/>
              <a:ext cx="10475" cy="10025"/>
            </a:xfrm>
            <a:custGeom>
              <a:avLst/>
              <a:gdLst/>
              <a:ahLst/>
              <a:cxnLst/>
              <a:rect l="l" t="t" r="r" b="b"/>
              <a:pathLst>
                <a:path w="419" h="401" extrusionOk="0">
                  <a:moveTo>
                    <a:pt x="419" y="369"/>
                  </a:moveTo>
                  <a:cubicBezTo>
                    <a:pt x="385" y="247"/>
                    <a:pt x="384" y="130"/>
                    <a:pt x="270" y="64"/>
                  </a:cubicBezTo>
                  <a:cubicBezTo>
                    <a:pt x="199" y="24"/>
                    <a:pt x="107" y="1"/>
                    <a:pt x="47" y="78"/>
                  </a:cubicBezTo>
                  <a:cubicBezTo>
                    <a:pt x="0" y="138"/>
                    <a:pt x="16" y="230"/>
                    <a:pt x="55" y="291"/>
                  </a:cubicBezTo>
                  <a:cubicBezTo>
                    <a:pt x="116" y="390"/>
                    <a:pt x="209" y="401"/>
                    <a:pt x="318" y="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6"/>
            <p:cNvSpPr/>
            <p:nvPr/>
          </p:nvSpPr>
          <p:spPr>
            <a:xfrm>
              <a:off x="4172000" y="49680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4"/>
                    <a:pt x="611" y="562"/>
                    <a:pt x="586" y="624"/>
                  </a:cubicBezTo>
                  <a:cubicBezTo>
                    <a:pt x="573" y="653"/>
                    <a:pt x="522" y="677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5" y="1"/>
                    <a:pt x="457" y="20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6"/>
            <p:cNvSpPr/>
            <p:nvPr/>
          </p:nvSpPr>
          <p:spPr>
            <a:xfrm>
              <a:off x="4121600" y="4995250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3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4" y="14"/>
                    <a:pt x="66" y="1"/>
                    <a:pt x="40" y="19"/>
                  </a:cubicBezTo>
                  <a:cubicBezTo>
                    <a:pt x="26" y="30"/>
                    <a:pt x="1" y="128"/>
                    <a:pt x="3" y="147"/>
                  </a:cubicBezTo>
                  <a:cubicBezTo>
                    <a:pt x="14" y="239"/>
                    <a:pt x="117" y="264"/>
                    <a:pt x="189" y="246"/>
                  </a:cubicBezTo>
                  <a:cubicBezTo>
                    <a:pt x="192" y="236"/>
                    <a:pt x="193" y="227"/>
                    <a:pt x="196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6"/>
            <p:cNvSpPr/>
            <p:nvPr/>
          </p:nvSpPr>
          <p:spPr>
            <a:xfrm>
              <a:off x="4172250" y="4949950"/>
              <a:ext cx="6175" cy="7950"/>
            </a:xfrm>
            <a:custGeom>
              <a:avLst/>
              <a:gdLst/>
              <a:ahLst/>
              <a:cxnLst/>
              <a:rect l="l" t="t" r="r" b="b"/>
              <a:pathLst>
                <a:path w="247" h="318" extrusionOk="0">
                  <a:moveTo>
                    <a:pt x="229" y="68"/>
                  </a:moveTo>
                  <a:cubicBezTo>
                    <a:pt x="247" y="158"/>
                    <a:pt x="234" y="242"/>
                    <a:pt x="192" y="318"/>
                  </a:cubicBezTo>
                  <a:cubicBezTo>
                    <a:pt x="122" y="292"/>
                    <a:pt x="42" y="284"/>
                    <a:pt x="24" y="197"/>
                  </a:cubicBezTo>
                  <a:cubicBezTo>
                    <a:pt x="1" y="86"/>
                    <a:pt x="113" y="36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6"/>
            <p:cNvSpPr/>
            <p:nvPr/>
          </p:nvSpPr>
          <p:spPr>
            <a:xfrm>
              <a:off x="4172400" y="5015531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7" y="425"/>
                  </a:moveTo>
                  <a:cubicBezTo>
                    <a:pt x="482" y="363"/>
                    <a:pt x="581" y="213"/>
                    <a:pt x="540" y="137"/>
                  </a:cubicBezTo>
                  <a:cubicBezTo>
                    <a:pt x="528" y="113"/>
                    <a:pt x="473" y="87"/>
                    <a:pt x="449" y="70"/>
                  </a:cubicBezTo>
                  <a:cubicBezTo>
                    <a:pt x="372" y="14"/>
                    <a:pt x="318" y="1"/>
                    <a:pt x="231" y="58"/>
                  </a:cubicBezTo>
                  <a:cubicBezTo>
                    <a:pt x="1" y="209"/>
                    <a:pt x="194" y="476"/>
                    <a:pt x="422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6"/>
            <p:cNvSpPr/>
            <p:nvPr/>
          </p:nvSpPr>
          <p:spPr>
            <a:xfrm>
              <a:off x="4192150" y="5026581"/>
              <a:ext cx="6500" cy="6075"/>
            </a:xfrm>
            <a:custGeom>
              <a:avLst/>
              <a:gdLst/>
              <a:ahLst/>
              <a:cxnLst/>
              <a:rect l="l" t="t" r="r" b="b"/>
              <a:pathLst>
                <a:path w="260" h="243" extrusionOk="0">
                  <a:moveTo>
                    <a:pt x="260" y="165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9"/>
                    <a:pt x="162" y="20"/>
                    <a:pt x="16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6"/>
            <p:cNvSpPr/>
            <p:nvPr/>
          </p:nvSpPr>
          <p:spPr>
            <a:xfrm>
              <a:off x="4116225" y="4966050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1"/>
                  </a:moveTo>
                  <a:cubicBezTo>
                    <a:pt x="178" y="38"/>
                    <a:pt x="288" y="208"/>
                    <a:pt x="252" y="281"/>
                  </a:cubicBezTo>
                  <a:cubicBezTo>
                    <a:pt x="231" y="323"/>
                    <a:pt x="161" y="349"/>
                    <a:pt x="117" y="337"/>
                  </a:cubicBezTo>
                  <a:cubicBezTo>
                    <a:pt x="1" y="305"/>
                    <a:pt x="4" y="154"/>
                    <a:pt x="9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6"/>
            <p:cNvSpPr/>
            <p:nvPr/>
          </p:nvSpPr>
          <p:spPr>
            <a:xfrm>
              <a:off x="4447325" y="51733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0"/>
                  </a:moveTo>
                  <a:cubicBezTo>
                    <a:pt x="255" y="54"/>
                    <a:pt x="412" y="298"/>
                    <a:pt x="361" y="402"/>
                  </a:cubicBezTo>
                  <a:cubicBezTo>
                    <a:pt x="331" y="462"/>
                    <a:pt x="231" y="499"/>
                    <a:pt x="167" y="482"/>
                  </a:cubicBezTo>
                  <a:cubicBezTo>
                    <a:pt x="1" y="435"/>
                    <a:pt x="5" y="219"/>
                    <a:pt x="131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6"/>
            <p:cNvSpPr/>
            <p:nvPr/>
          </p:nvSpPr>
          <p:spPr>
            <a:xfrm>
              <a:off x="4202975" y="5159581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69"/>
                  </a:moveTo>
                  <a:cubicBezTo>
                    <a:pt x="453" y="670"/>
                    <a:pt x="522" y="555"/>
                    <a:pt x="562" y="425"/>
                  </a:cubicBezTo>
                  <a:cubicBezTo>
                    <a:pt x="443" y="341"/>
                    <a:pt x="232" y="0"/>
                    <a:pt x="110" y="236"/>
                  </a:cubicBezTo>
                  <a:cubicBezTo>
                    <a:pt x="1" y="443"/>
                    <a:pt x="132" y="620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6"/>
            <p:cNvSpPr/>
            <p:nvPr/>
          </p:nvSpPr>
          <p:spPr>
            <a:xfrm>
              <a:off x="4326550" y="52126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6"/>
                  </a:cubicBezTo>
                  <a:cubicBezTo>
                    <a:pt x="0" y="137"/>
                    <a:pt x="16" y="228"/>
                    <a:pt x="55" y="289"/>
                  </a:cubicBezTo>
                  <a:cubicBezTo>
                    <a:pt x="117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6"/>
            <p:cNvSpPr/>
            <p:nvPr/>
          </p:nvSpPr>
          <p:spPr>
            <a:xfrm>
              <a:off x="4303375" y="51792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5"/>
                    <a:pt x="612" y="562"/>
                    <a:pt x="586" y="625"/>
                  </a:cubicBezTo>
                  <a:cubicBezTo>
                    <a:pt x="574" y="653"/>
                    <a:pt x="522" y="678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7" y="1"/>
                    <a:pt x="457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6"/>
            <p:cNvSpPr/>
            <p:nvPr/>
          </p:nvSpPr>
          <p:spPr>
            <a:xfrm>
              <a:off x="4311075" y="52999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8" y="539"/>
                  </a:moveTo>
                  <a:cubicBezTo>
                    <a:pt x="316" y="469"/>
                    <a:pt x="364" y="389"/>
                    <a:pt x="393" y="298"/>
                  </a:cubicBezTo>
                  <a:cubicBezTo>
                    <a:pt x="309" y="239"/>
                    <a:pt x="162" y="0"/>
                    <a:pt x="75" y="166"/>
                  </a:cubicBezTo>
                  <a:cubicBezTo>
                    <a:pt x="0" y="311"/>
                    <a:pt x="92" y="434"/>
                    <a:pt x="215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6"/>
            <p:cNvSpPr/>
            <p:nvPr/>
          </p:nvSpPr>
          <p:spPr>
            <a:xfrm>
              <a:off x="4490925" y="52222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9" y="539"/>
                  </a:moveTo>
                  <a:cubicBezTo>
                    <a:pt x="318" y="469"/>
                    <a:pt x="366" y="389"/>
                    <a:pt x="394" y="299"/>
                  </a:cubicBezTo>
                  <a:cubicBezTo>
                    <a:pt x="311" y="239"/>
                    <a:pt x="162" y="0"/>
                    <a:pt x="77" y="166"/>
                  </a:cubicBezTo>
                  <a:cubicBezTo>
                    <a:pt x="1" y="311"/>
                    <a:pt x="94" y="434"/>
                    <a:pt x="217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6"/>
            <p:cNvSpPr/>
            <p:nvPr/>
          </p:nvSpPr>
          <p:spPr>
            <a:xfrm>
              <a:off x="4253000" y="5206406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260" y="253"/>
                  </a:moveTo>
                  <a:cubicBezTo>
                    <a:pt x="226" y="172"/>
                    <a:pt x="191" y="90"/>
                    <a:pt x="155" y="10"/>
                  </a:cubicBezTo>
                  <a:cubicBezTo>
                    <a:pt x="123" y="15"/>
                    <a:pt x="65" y="1"/>
                    <a:pt x="40" y="19"/>
                  </a:cubicBezTo>
                  <a:cubicBezTo>
                    <a:pt x="25" y="31"/>
                    <a:pt x="0" y="129"/>
                    <a:pt x="2" y="148"/>
                  </a:cubicBezTo>
                  <a:cubicBezTo>
                    <a:pt x="14" y="239"/>
                    <a:pt x="116" y="264"/>
                    <a:pt x="188" y="246"/>
                  </a:cubicBezTo>
                  <a:cubicBezTo>
                    <a:pt x="191" y="236"/>
                    <a:pt x="193" y="227"/>
                    <a:pt x="195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6"/>
            <p:cNvSpPr/>
            <p:nvPr/>
          </p:nvSpPr>
          <p:spPr>
            <a:xfrm>
              <a:off x="4303675" y="5161106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9"/>
                  </a:moveTo>
                  <a:cubicBezTo>
                    <a:pt x="245" y="159"/>
                    <a:pt x="232" y="243"/>
                    <a:pt x="190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6"/>
            <p:cNvSpPr/>
            <p:nvPr/>
          </p:nvSpPr>
          <p:spPr>
            <a:xfrm>
              <a:off x="4303825" y="5222881"/>
              <a:ext cx="14500" cy="12250"/>
            </a:xfrm>
            <a:custGeom>
              <a:avLst/>
              <a:gdLst/>
              <a:ahLst/>
              <a:cxnLst/>
              <a:rect l="l" t="t" r="r" b="b"/>
              <a:pathLst>
                <a:path w="580" h="490" extrusionOk="0">
                  <a:moveTo>
                    <a:pt x="455" y="424"/>
                  </a:moveTo>
                  <a:cubicBezTo>
                    <a:pt x="480" y="361"/>
                    <a:pt x="579" y="211"/>
                    <a:pt x="539" y="136"/>
                  </a:cubicBezTo>
                  <a:cubicBezTo>
                    <a:pt x="526" y="112"/>
                    <a:pt x="471" y="85"/>
                    <a:pt x="449" y="69"/>
                  </a:cubicBezTo>
                  <a:cubicBezTo>
                    <a:pt x="371" y="13"/>
                    <a:pt x="316" y="0"/>
                    <a:pt x="230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6"/>
            <p:cNvSpPr/>
            <p:nvPr/>
          </p:nvSpPr>
          <p:spPr>
            <a:xfrm>
              <a:off x="4323525" y="5230025"/>
              <a:ext cx="6550" cy="6075"/>
            </a:xfrm>
            <a:custGeom>
              <a:avLst/>
              <a:gdLst/>
              <a:ahLst/>
              <a:cxnLst/>
              <a:rect l="l" t="t" r="r" b="b"/>
              <a:pathLst>
                <a:path w="262" h="243" extrusionOk="0">
                  <a:moveTo>
                    <a:pt x="261" y="166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6"/>
            <p:cNvSpPr/>
            <p:nvPr/>
          </p:nvSpPr>
          <p:spPr>
            <a:xfrm>
              <a:off x="4247625" y="5177206"/>
              <a:ext cx="7175" cy="8775"/>
            </a:xfrm>
            <a:custGeom>
              <a:avLst/>
              <a:gdLst/>
              <a:ahLst/>
              <a:cxnLst/>
              <a:rect l="l" t="t" r="r" b="b"/>
              <a:pathLst>
                <a:path w="287" h="351" extrusionOk="0">
                  <a:moveTo>
                    <a:pt x="161" y="1"/>
                  </a:moveTo>
                  <a:cubicBezTo>
                    <a:pt x="177" y="38"/>
                    <a:pt x="287" y="209"/>
                    <a:pt x="251" y="282"/>
                  </a:cubicBezTo>
                  <a:cubicBezTo>
                    <a:pt x="230" y="325"/>
                    <a:pt x="161" y="350"/>
                    <a:pt x="116" y="338"/>
                  </a:cubicBezTo>
                  <a:cubicBezTo>
                    <a:pt x="0" y="305"/>
                    <a:pt x="3" y="154"/>
                    <a:pt x="92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6"/>
            <p:cNvSpPr/>
            <p:nvPr/>
          </p:nvSpPr>
          <p:spPr>
            <a:xfrm>
              <a:off x="4239100" y="52842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1"/>
                  </a:moveTo>
                  <a:cubicBezTo>
                    <a:pt x="255" y="54"/>
                    <a:pt x="412" y="298"/>
                    <a:pt x="361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6"/>
            <p:cNvSpPr/>
            <p:nvPr/>
          </p:nvSpPr>
          <p:spPr>
            <a:xfrm>
              <a:off x="4251075" y="4947681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29" y="1"/>
                  </a:moveTo>
                  <a:cubicBezTo>
                    <a:pt x="254" y="53"/>
                    <a:pt x="411" y="298"/>
                    <a:pt x="360" y="403"/>
                  </a:cubicBezTo>
                  <a:cubicBezTo>
                    <a:pt x="330" y="463"/>
                    <a:pt x="230" y="500"/>
                    <a:pt x="168" y="482"/>
                  </a:cubicBezTo>
                  <a:cubicBezTo>
                    <a:pt x="1" y="437"/>
                    <a:pt x="5" y="220"/>
                    <a:pt x="130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6"/>
            <p:cNvSpPr/>
            <p:nvPr/>
          </p:nvSpPr>
          <p:spPr>
            <a:xfrm>
              <a:off x="4266975" y="4779875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430" y="564"/>
                  </a:moveTo>
                  <a:cubicBezTo>
                    <a:pt x="486" y="440"/>
                    <a:pt x="521" y="310"/>
                    <a:pt x="532" y="177"/>
                  </a:cubicBezTo>
                  <a:cubicBezTo>
                    <a:pt x="463" y="158"/>
                    <a:pt x="463" y="80"/>
                    <a:pt x="400" y="47"/>
                  </a:cubicBezTo>
                  <a:cubicBezTo>
                    <a:pt x="309" y="1"/>
                    <a:pt x="217" y="55"/>
                    <a:pt x="165" y="126"/>
                  </a:cubicBezTo>
                  <a:cubicBezTo>
                    <a:pt x="0" y="350"/>
                    <a:pt x="250" y="523"/>
                    <a:pt x="428" y="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6"/>
            <p:cNvSpPr/>
            <p:nvPr/>
          </p:nvSpPr>
          <p:spPr>
            <a:xfrm>
              <a:off x="4222325" y="5072906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367" y="614"/>
                  </a:moveTo>
                  <a:cubicBezTo>
                    <a:pt x="365" y="444"/>
                    <a:pt x="395" y="274"/>
                    <a:pt x="287" y="136"/>
                  </a:cubicBezTo>
                  <a:cubicBezTo>
                    <a:pt x="232" y="65"/>
                    <a:pt x="161" y="0"/>
                    <a:pt x="75" y="81"/>
                  </a:cubicBezTo>
                  <a:cubicBezTo>
                    <a:pt x="48" y="106"/>
                    <a:pt x="0" y="211"/>
                    <a:pt x="3" y="248"/>
                  </a:cubicBezTo>
                  <a:cubicBezTo>
                    <a:pt x="9" y="342"/>
                    <a:pt x="124" y="362"/>
                    <a:pt x="182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6"/>
            <p:cNvSpPr/>
            <p:nvPr/>
          </p:nvSpPr>
          <p:spPr>
            <a:xfrm>
              <a:off x="4305850" y="5140131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580" y="204"/>
                  </a:moveTo>
                  <a:cubicBezTo>
                    <a:pt x="519" y="327"/>
                    <a:pt x="434" y="427"/>
                    <a:pt x="326" y="508"/>
                  </a:cubicBezTo>
                  <a:cubicBezTo>
                    <a:pt x="210" y="451"/>
                    <a:pt x="0" y="356"/>
                    <a:pt x="62" y="200"/>
                  </a:cubicBezTo>
                  <a:cubicBezTo>
                    <a:pt x="106" y="85"/>
                    <a:pt x="407" y="1"/>
                    <a:pt x="48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6"/>
            <p:cNvSpPr/>
            <p:nvPr/>
          </p:nvSpPr>
          <p:spPr>
            <a:xfrm>
              <a:off x="4331000" y="4954600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3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0" y="187"/>
                  </a:cubicBezTo>
                  <a:cubicBezTo>
                    <a:pt x="1030" y="446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6"/>
            <p:cNvSpPr/>
            <p:nvPr/>
          </p:nvSpPr>
          <p:spPr>
            <a:xfrm>
              <a:off x="4306200" y="49488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292" y="1"/>
                  </a:moveTo>
                  <a:cubicBezTo>
                    <a:pt x="219" y="109"/>
                    <a:pt x="1" y="306"/>
                    <a:pt x="117" y="444"/>
                  </a:cubicBezTo>
                  <a:cubicBezTo>
                    <a:pt x="169" y="507"/>
                    <a:pt x="299" y="549"/>
                    <a:pt x="375" y="520"/>
                  </a:cubicBezTo>
                  <a:cubicBezTo>
                    <a:pt x="655" y="419"/>
                    <a:pt x="477" y="74"/>
                    <a:pt x="244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6"/>
            <p:cNvSpPr/>
            <p:nvPr/>
          </p:nvSpPr>
          <p:spPr>
            <a:xfrm>
              <a:off x="4394550" y="4975675"/>
              <a:ext cx="13175" cy="14175"/>
            </a:xfrm>
            <a:custGeom>
              <a:avLst/>
              <a:gdLst/>
              <a:ahLst/>
              <a:cxnLst/>
              <a:rect l="l" t="t" r="r" b="b"/>
              <a:pathLst>
                <a:path w="527" h="567" extrusionOk="0">
                  <a:moveTo>
                    <a:pt x="0" y="392"/>
                  </a:moveTo>
                  <a:cubicBezTo>
                    <a:pt x="27" y="250"/>
                    <a:pt x="79" y="119"/>
                    <a:pt x="156" y="0"/>
                  </a:cubicBezTo>
                  <a:cubicBezTo>
                    <a:pt x="307" y="0"/>
                    <a:pt x="527" y="152"/>
                    <a:pt x="522" y="310"/>
                  </a:cubicBezTo>
                  <a:cubicBezTo>
                    <a:pt x="514" y="567"/>
                    <a:pt x="268" y="543"/>
                    <a:pt x="92" y="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6"/>
            <p:cNvSpPr/>
            <p:nvPr/>
          </p:nvSpPr>
          <p:spPr>
            <a:xfrm>
              <a:off x="4331275" y="48112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7" y="250"/>
                    <a:pt x="79" y="120"/>
                    <a:pt x="157" y="1"/>
                  </a:cubicBezTo>
                  <a:cubicBezTo>
                    <a:pt x="307" y="1"/>
                    <a:pt x="527" y="153"/>
                    <a:pt x="522" y="310"/>
                  </a:cubicBezTo>
                  <a:cubicBezTo>
                    <a:pt x="514" y="566"/>
                    <a:pt x="268" y="542"/>
                    <a:pt x="92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6"/>
            <p:cNvSpPr/>
            <p:nvPr/>
          </p:nvSpPr>
          <p:spPr>
            <a:xfrm>
              <a:off x="4359050" y="5140350"/>
              <a:ext cx="19300" cy="19350"/>
            </a:xfrm>
            <a:custGeom>
              <a:avLst/>
              <a:gdLst/>
              <a:ahLst/>
              <a:cxnLst/>
              <a:rect l="l" t="t" r="r" b="b"/>
              <a:pathLst>
                <a:path w="772" h="774" extrusionOk="0">
                  <a:moveTo>
                    <a:pt x="166" y="0"/>
                  </a:moveTo>
                  <a:cubicBezTo>
                    <a:pt x="110" y="106"/>
                    <a:pt x="0" y="249"/>
                    <a:pt x="7" y="369"/>
                  </a:cubicBezTo>
                  <a:cubicBezTo>
                    <a:pt x="12" y="433"/>
                    <a:pt x="65" y="510"/>
                    <a:pt x="100" y="561"/>
                  </a:cubicBezTo>
                  <a:cubicBezTo>
                    <a:pt x="200" y="703"/>
                    <a:pt x="354" y="774"/>
                    <a:pt x="506" y="654"/>
                  </a:cubicBezTo>
                  <a:cubicBezTo>
                    <a:pt x="772" y="444"/>
                    <a:pt x="453" y="90"/>
                    <a:pt x="212" y="4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6"/>
            <p:cNvSpPr/>
            <p:nvPr/>
          </p:nvSpPr>
          <p:spPr>
            <a:xfrm>
              <a:off x="4215800" y="5047775"/>
              <a:ext cx="15000" cy="14300"/>
            </a:xfrm>
            <a:custGeom>
              <a:avLst/>
              <a:gdLst/>
              <a:ahLst/>
              <a:cxnLst/>
              <a:rect l="l" t="t" r="r" b="b"/>
              <a:pathLst>
                <a:path w="600" h="572" extrusionOk="0">
                  <a:moveTo>
                    <a:pt x="1" y="46"/>
                  </a:moveTo>
                  <a:cubicBezTo>
                    <a:pt x="49" y="221"/>
                    <a:pt x="50" y="390"/>
                    <a:pt x="214" y="482"/>
                  </a:cubicBezTo>
                  <a:cubicBezTo>
                    <a:pt x="315" y="540"/>
                    <a:pt x="446" y="572"/>
                    <a:pt x="532" y="463"/>
                  </a:cubicBezTo>
                  <a:cubicBezTo>
                    <a:pt x="599" y="376"/>
                    <a:pt x="577" y="245"/>
                    <a:pt x="521" y="158"/>
                  </a:cubicBezTo>
                  <a:cubicBezTo>
                    <a:pt x="432" y="17"/>
                    <a:pt x="300" y="1"/>
                    <a:pt x="145" y="3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6"/>
            <p:cNvSpPr/>
            <p:nvPr/>
          </p:nvSpPr>
          <p:spPr>
            <a:xfrm>
              <a:off x="4221350" y="5097100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09"/>
                    <a:pt x="0" y="283"/>
                    <a:pt x="37" y="195"/>
                  </a:cubicBezTo>
                  <a:cubicBezTo>
                    <a:pt x="55" y="155"/>
                    <a:pt x="129" y="119"/>
                    <a:pt x="164" y="98"/>
                  </a:cubicBezTo>
                  <a:cubicBezTo>
                    <a:pt x="328" y="0"/>
                    <a:pt x="459" y="60"/>
                    <a:pt x="600" y="193"/>
                  </a:cubicBezTo>
                  <a:cubicBezTo>
                    <a:pt x="872" y="447"/>
                    <a:pt x="465" y="1086"/>
                    <a:pt x="221" y="79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6"/>
            <p:cNvSpPr/>
            <p:nvPr/>
          </p:nvSpPr>
          <p:spPr>
            <a:xfrm>
              <a:off x="4397800" y="50375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10"/>
                    <a:pt x="0" y="283"/>
                    <a:pt x="37" y="195"/>
                  </a:cubicBezTo>
                  <a:cubicBezTo>
                    <a:pt x="54" y="155"/>
                    <a:pt x="128" y="120"/>
                    <a:pt x="164" y="98"/>
                  </a:cubicBezTo>
                  <a:cubicBezTo>
                    <a:pt x="328" y="1"/>
                    <a:pt x="459" y="60"/>
                    <a:pt x="600" y="193"/>
                  </a:cubicBezTo>
                  <a:cubicBezTo>
                    <a:pt x="872" y="447"/>
                    <a:pt x="465" y="1087"/>
                    <a:pt x="221" y="79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6"/>
            <p:cNvSpPr/>
            <p:nvPr/>
          </p:nvSpPr>
          <p:spPr>
            <a:xfrm>
              <a:off x="4225600" y="4883325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207" y="0"/>
                  </a:moveTo>
                  <a:cubicBezTo>
                    <a:pt x="110" y="100"/>
                    <a:pt x="41" y="214"/>
                    <a:pt x="1" y="345"/>
                  </a:cubicBezTo>
                  <a:cubicBezTo>
                    <a:pt x="120" y="429"/>
                    <a:pt x="331" y="769"/>
                    <a:pt x="454" y="534"/>
                  </a:cubicBezTo>
                  <a:cubicBezTo>
                    <a:pt x="562" y="326"/>
                    <a:pt x="431" y="149"/>
                    <a:pt x="254" y="48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6"/>
            <p:cNvSpPr/>
            <p:nvPr/>
          </p:nvSpPr>
          <p:spPr>
            <a:xfrm>
              <a:off x="4360800" y="4958025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0" y="17"/>
                  </a:moveTo>
                  <a:cubicBezTo>
                    <a:pt x="48" y="133"/>
                    <a:pt x="99" y="250"/>
                    <a:pt x="151" y="364"/>
                  </a:cubicBezTo>
                  <a:cubicBezTo>
                    <a:pt x="196" y="358"/>
                    <a:pt x="280" y="377"/>
                    <a:pt x="316" y="350"/>
                  </a:cubicBezTo>
                  <a:cubicBezTo>
                    <a:pt x="337" y="335"/>
                    <a:pt x="372" y="194"/>
                    <a:pt x="369" y="168"/>
                  </a:cubicBezTo>
                  <a:cubicBezTo>
                    <a:pt x="353" y="37"/>
                    <a:pt x="206" y="1"/>
                    <a:pt x="103" y="27"/>
                  </a:cubicBezTo>
                  <a:cubicBezTo>
                    <a:pt x="100" y="41"/>
                    <a:pt x="97" y="54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6"/>
            <p:cNvSpPr/>
            <p:nvPr/>
          </p:nvSpPr>
          <p:spPr>
            <a:xfrm>
              <a:off x="4305850" y="5075950"/>
              <a:ext cx="9350" cy="9450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0" y="17"/>
                  </a:moveTo>
                  <a:cubicBezTo>
                    <a:pt x="49" y="134"/>
                    <a:pt x="99" y="249"/>
                    <a:pt x="152" y="364"/>
                  </a:cubicBezTo>
                  <a:cubicBezTo>
                    <a:pt x="197" y="358"/>
                    <a:pt x="280" y="377"/>
                    <a:pt x="316" y="351"/>
                  </a:cubicBezTo>
                  <a:cubicBezTo>
                    <a:pt x="338" y="335"/>
                    <a:pt x="374" y="194"/>
                    <a:pt x="370" y="169"/>
                  </a:cubicBezTo>
                  <a:cubicBezTo>
                    <a:pt x="353" y="37"/>
                    <a:pt x="207" y="1"/>
                    <a:pt x="103" y="28"/>
                  </a:cubicBezTo>
                  <a:cubicBezTo>
                    <a:pt x="100" y="41"/>
                    <a:pt x="97" y="53"/>
                    <a:pt x="9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6"/>
            <p:cNvSpPr/>
            <p:nvPr/>
          </p:nvSpPr>
          <p:spPr>
            <a:xfrm>
              <a:off x="4268425" y="5200200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8" y="133"/>
                    <a:pt x="99" y="248"/>
                    <a:pt x="151" y="363"/>
                  </a:cubicBezTo>
                  <a:cubicBezTo>
                    <a:pt x="195" y="356"/>
                    <a:pt x="280" y="377"/>
                    <a:pt x="316" y="350"/>
                  </a:cubicBezTo>
                  <a:cubicBezTo>
                    <a:pt x="336" y="335"/>
                    <a:pt x="372" y="194"/>
                    <a:pt x="369" y="167"/>
                  </a:cubicBezTo>
                  <a:cubicBezTo>
                    <a:pt x="352" y="36"/>
                    <a:pt x="206" y="0"/>
                    <a:pt x="103" y="27"/>
                  </a:cubicBezTo>
                  <a:cubicBezTo>
                    <a:pt x="100" y="40"/>
                    <a:pt x="97" y="53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6"/>
            <p:cNvSpPr/>
            <p:nvPr/>
          </p:nvSpPr>
          <p:spPr>
            <a:xfrm>
              <a:off x="4234025" y="5138750"/>
              <a:ext cx="8775" cy="11350"/>
            </a:xfrm>
            <a:custGeom>
              <a:avLst/>
              <a:gdLst/>
              <a:ahLst/>
              <a:cxnLst/>
              <a:rect l="l" t="t" r="r" b="b"/>
              <a:pathLst>
                <a:path w="351" h="454" extrusionOk="0">
                  <a:moveTo>
                    <a:pt x="26" y="358"/>
                  </a:moveTo>
                  <a:cubicBezTo>
                    <a:pt x="0" y="229"/>
                    <a:pt x="18" y="109"/>
                    <a:pt x="77" y="0"/>
                  </a:cubicBezTo>
                  <a:cubicBezTo>
                    <a:pt x="178" y="38"/>
                    <a:pt x="293" y="51"/>
                    <a:pt x="318" y="173"/>
                  </a:cubicBezTo>
                  <a:cubicBezTo>
                    <a:pt x="351" y="333"/>
                    <a:pt x="190" y="404"/>
                    <a:pt x="70" y="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6"/>
            <p:cNvSpPr/>
            <p:nvPr/>
          </p:nvSpPr>
          <p:spPr>
            <a:xfrm>
              <a:off x="4377275" y="488677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9"/>
                  </a:moveTo>
                  <a:cubicBezTo>
                    <a:pt x="0" y="229"/>
                    <a:pt x="18" y="110"/>
                    <a:pt x="79" y="1"/>
                  </a:cubicBezTo>
                  <a:cubicBezTo>
                    <a:pt x="178" y="39"/>
                    <a:pt x="293" y="51"/>
                    <a:pt x="318" y="174"/>
                  </a:cubicBezTo>
                  <a:cubicBezTo>
                    <a:pt x="351" y="333"/>
                    <a:pt x="191" y="404"/>
                    <a:pt x="71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6"/>
            <p:cNvSpPr/>
            <p:nvPr/>
          </p:nvSpPr>
          <p:spPr>
            <a:xfrm>
              <a:off x="4238339" y="5033851"/>
              <a:ext cx="20725" cy="17500"/>
            </a:xfrm>
            <a:custGeom>
              <a:avLst/>
              <a:gdLst/>
              <a:ahLst/>
              <a:cxnLst/>
              <a:rect l="l" t="t" r="r" b="b"/>
              <a:pathLst>
                <a:path w="829" h="700" extrusionOk="0">
                  <a:moveTo>
                    <a:pt x="179" y="94"/>
                  </a:moveTo>
                  <a:cubicBezTo>
                    <a:pt x="142" y="183"/>
                    <a:pt x="1" y="397"/>
                    <a:pt x="59" y="506"/>
                  </a:cubicBezTo>
                  <a:cubicBezTo>
                    <a:pt x="77" y="539"/>
                    <a:pt x="155" y="577"/>
                    <a:pt x="188" y="601"/>
                  </a:cubicBezTo>
                  <a:cubicBezTo>
                    <a:pt x="298" y="681"/>
                    <a:pt x="376" y="699"/>
                    <a:pt x="500" y="619"/>
                  </a:cubicBezTo>
                  <a:cubicBezTo>
                    <a:pt x="828" y="403"/>
                    <a:pt x="554" y="21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6"/>
            <p:cNvSpPr/>
            <p:nvPr/>
          </p:nvSpPr>
          <p:spPr>
            <a:xfrm>
              <a:off x="4282750" y="5143775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126" y="67"/>
                  </a:moveTo>
                  <a:cubicBezTo>
                    <a:pt x="101" y="129"/>
                    <a:pt x="1" y="280"/>
                    <a:pt x="42" y="356"/>
                  </a:cubicBezTo>
                  <a:cubicBezTo>
                    <a:pt x="55" y="378"/>
                    <a:pt x="110" y="405"/>
                    <a:pt x="134" y="423"/>
                  </a:cubicBezTo>
                  <a:cubicBezTo>
                    <a:pt x="211" y="478"/>
                    <a:pt x="265" y="491"/>
                    <a:pt x="352" y="435"/>
                  </a:cubicBezTo>
                  <a:cubicBezTo>
                    <a:pt x="583" y="284"/>
                    <a:pt x="390" y="15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6"/>
            <p:cNvSpPr/>
            <p:nvPr/>
          </p:nvSpPr>
          <p:spPr>
            <a:xfrm>
              <a:off x="4205100" y="5037450"/>
              <a:ext cx="9300" cy="8725"/>
            </a:xfrm>
            <a:custGeom>
              <a:avLst/>
              <a:gdLst/>
              <a:ahLst/>
              <a:cxnLst/>
              <a:rect l="l" t="t" r="r" b="b"/>
              <a:pathLst>
                <a:path w="372" h="349" extrusionOk="0">
                  <a:moveTo>
                    <a:pt x="0" y="113"/>
                  </a:moveTo>
                  <a:cubicBezTo>
                    <a:pt x="98" y="44"/>
                    <a:pt x="205" y="7"/>
                    <a:pt x="320" y="0"/>
                  </a:cubicBezTo>
                  <a:cubicBezTo>
                    <a:pt x="371" y="136"/>
                    <a:pt x="314" y="348"/>
                    <a:pt x="144" y="348"/>
                  </a:cubicBezTo>
                  <a:cubicBezTo>
                    <a:pt x="142" y="334"/>
                    <a:pt x="140" y="320"/>
                    <a:pt x="138" y="30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6"/>
            <p:cNvSpPr/>
            <p:nvPr/>
          </p:nvSpPr>
          <p:spPr>
            <a:xfrm>
              <a:off x="4283975" y="489027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0" y="423"/>
                  </a:moveTo>
                  <a:cubicBezTo>
                    <a:pt x="36" y="312"/>
                    <a:pt x="67" y="93"/>
                    <a:pt x="183" y="33"/>
                  </a:cubicBezTo>
                  <a:cubicBezTo>
                    <a:pt x="244" y="1"/>
                    <a:pt x="399" y="1"/>
                    <a:pt x="474" y="2"/>
                  </a:cubicBezTo>
                  <a:cubicBezTo>
                    <a:pt x="677" y="3"/>
                    <a:pt x="854" y="138"/>
                    <a:pt x="900" y="338"/>
                  </a:cubicBezTo>
                  <a:cubicBezTo>
                    <a:pt x="941" y="515"/>
                    <a:pt x="852" y="698"/>
                    <a:pt x="730" y="825"/>
                  </a:cubicBezTo>
                  <a:cubicBezTo>
                    <a:pt x="526" y="1037"/>
                    <a:pt x="291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6"/>
            <p:cNvSpPr/>
            <p:nvPr/>
          </p:nvSpPr>
          <p:spPr>
            <a:xfrm>
              <a:off x="4327150" y="4863975"/>
              <a:ext cx="7425" cy="16250"/>
            </a:xfrm>
            <a:custGeom>
              <a:avLst/>
              <a:gdLst/>
              <a:ahLst/>
              <a:cxnLst/>
              <a:rect l="l" t="t" r="r" b="b"/>
              <a:pathLst>
                <a:path w="297" h="650" extrusionOk="0">
                  <a:moveTo>
                    <a:pt x="54" y="1"/>
                  </a:moveTo>
                  <a:cubicBezTo>
                    <a:pt x="18" y="128"/>
                    <a:pt x="1" y="257"/>
                    <a:pt x="1" y="388"/>
                  </a:cubicBezTo>
                  <a:cubicBezTo>
                    <a:pt x="94" y="422"/>
                    <a:pt x="214" y="650"/>
                    <a:pt x="284" y="437"/>
                  </a:cubicBezTo>
                  <a:cubicBezTo>
                    <a:pt x="296" y="399"/>
                    <a:pt x="295" y="291"/>
                    <a:pt x="277" y="254"/>
                  </a:cubicBezTo>
                  <a:cubicBezTo>
                    <a:pt x="252" y="207"/>
                    <a:pt x="203" y="207"/>
                    <a:pt x="193" y="1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6"/>
            <p:cNvSpPr/>
            <p:nvPr/>
          </p:nvSpPr>
          <p:spPr>
            <a:xfrm>
              <a:off x="4295725" y="4844450"/>
              <a:ext cx="11125" cy="14025"/>
            </a:xfrm>
            <a:custGeom>
              <a:avLst/>
              <a:gdLst/>
              <a:ahLst/>
              <a:cxnLst/>
              <a:rect l="l" t="t" r="r" b="b"/>
              <a:pathLst>
                <a:path w="445" h="561" extrusionOk="0">
                  <a:moveTo>
                    <a:pt x="138" y="561"/>
                  </a:moveTo>
                  <a:cubicBezTo>
                    <a:pt x="65" y="452"/>
                    <a:pt x="19" y="333"/>
                    <a:pt x="0" y="207"/>
                  </a:cubicBezTo>
                  <a:cubicBezTo>
                    <a:pt x="113" y="111"/>
                    <a:pt x="302" y="0"/>
                    <a:pt x="378" y="194"/>
                  </a:cubicBezTo>
                  <a:cubicBezTo>
                    <a:pt x="445" y="361"/>
                    <a:pt x="320" y="557"/>
                    <a:pt x="138" y="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6"/>
            <p:cNvSpPr/>
            <p:nvPr/>
          </p:nvSpPr>
          <p:spPr>
            <a:xfrm>
              <a:off x="4312575" y="511462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2" y="500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8"/>
                    <a:pt x="182" y="1"/>
                    <a:pt x="245" y="18"/>
                  </a:cubicBezTo>
                  <a:cubicBezTo>
                    <a:pt x="411" y="63"/>
                    <a:pt x="407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6"/>
            <p:cNvSpPr/>
            <p:nvPr/>
          </p:nvSpPr>
          <p:spPr>
            <a:xfrm>
              <a:off x="4399125" y="5136725"/>
              <a:ext cx="10275" cy="12475"/>
            </a:xfrm>
            <a:custGeom>
              <a:avLst/>
              <a:gdLst/>
              <a:ahLst/>
              <a:cxnLst/>
              <a:rect l="l" t="t" r="r" b="b"/>
              <a:pathLst>
                <a:path w="411" h="499" extrusionOk="0">
                  <a:moveTo>
                    <a:pt x="182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7"/>
                    <a:pt x="182" y="0"/>
                    <a:pt x="244" y="18"/>
                  </a:cubicBezTo>
                  <a:cubicBezTo>
                    <a:pt x="411" y="64"/>
                    <a:pt x="407" y="280"/>
                    <a:pt x="280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6"/>
            <p:cNvSpPr/>
            <p:nvPr/>
          </p:nvSpPr>
          <p:spPr>
            <a:xfrm>
              <a:off x="4269575" y="4869225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2" y="499"/>
                  </a:moveTo>
                  <a:cubicBezTo>
                    <a:pt x="158" y="447"/>
                    <a:pt x="0" y="202"/>
                    <a:pt x="52" y="97"/>
                  </a:cubicBezTo>
                  <a:cubicBezTo>
                    <a:pt x="82" y="38"/>
                    <a:pt x="181" y="1"/>
                    <a:pt x="245" y="18"/>
                  </a:cubicBezTo>
                  <a:cubicBezTo>
                    <a:pt x="411" y="64"/>
                    <a:pt x="407" y="280"/>
                    <a:pt x="281" y="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6"/>
            <p:cNvSpPr/>
            <p:nvPr/>
          </p:nvSpPr>
          <p:spPr>
            <a:xfrm>
              <a:off x="4382050" y="5040300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1"/>
                    <a:pt x="245" y="18"/>
                  </a:cubicBezTo>
                  <a:cubicBezTo>
                    <a:pt x="411" y="63"/>
                    <a:pt x="408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6"/>
            <p:cNvSpPr/>
            <p:nvPr/>
          </p:nvSpPr>
          <p:spPr>
            <a:xfrm>
              <a:off x="4324675" y="5220500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103" y="48"/>
                  </a:moveTo>
                  <a:cubicBezTo>
                    <a:pt x="47" y="173"/>
                    <a:pt x="13" y="302"/>
                    <a:pt x="0" y="437"/>
                  </a:cubicBezTo>
                  <a:cubicBezTo>
                    <a:pt x="69" y="454"/>
                    <a:pt x="69" y="533"/>
                    <a:pt x="133" y="566"/>
                  </a:cubicBezTo>
                  <a:cubicBezTo>
                    <a:pt x="224" y="613"/>
                    <a:pt x="316" y="557"/>
                    <a:pt x="368" y="486"/>
                  </a:cubicBezTo>
                  <a:cubicBezTo>
                    <a:pt x="533" y="262"/>
                    <a:pt x="282" y="90"/>
                    <a:pt x="10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6"/>
            <p:cNvSpPr/>
            <p:nvPr/>
          </p:nvSpPr>
          <p:spPr>
            <a:xfrm>
              <a:off x="4154625" y="5021375"/>
              <a:ext cx="11750" cy="11800"/>
            </a:xfrm>
            <a:custGeom>
              <a:avLst/>
              <a:gdLst/>
              <a:ahLst/>
              <a:cxnLst/>
              <a:rect l="l" t="t" r="r" b="b"/>
              <a:pathLst>
                <a:path w="470" h="472" extrusionOk="0">
                  <a:moveTo>
                    <a:pt x="101" y="1"/>
                  </a:moveTo>
                  <a:cubicBezTo>
                    <a:pt x="67" y="65"/>
                    <a:pt x="0" y="153"/>
                    <a:pt x="4" y="226"/>
                  </a:cubicBezTo>
                  <a:cubicBezTo>
                    <a:pt x="8" y="264"/>
                    <a:pt x="39" y="311"/>
                    <a:pt x="61" y="341"/>
                  </a:cubicBezTo>
                  <a:cubicBezTo>
                    <a:pt x="122" y="429"/>
                    <a:pt x="215" y="472"/>
                    <a:pt x="308" y="399"/>
                  </a:cubicBezTo>
                  <a:cubicBezTo>
                    <a:pt x="469" y="271"/>
                    <a:pt x="275" y="55"/>
                    <a:pt x="130" y="3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6"/>
            <p:cNvSpPr/>
            <p:nvPr/>
          </p:nvSpPr>
          <p:spPr>
            <a:xfrm>
              <a:off x="4134175" y="5058125"/>
              <a:ext cx="9125" cy="12275"/>
            </a:xfrm>
            <a:custGeom>
              <a:avLst/>
              <a:gdLst/>
              <a:ahLst/>
              <a:cxnLst/>
              <a:rect l="l" t="t" r="r" b="b"/>
              <a:pathLst>
                <a:path w="365" h="491" extrusionOk="0">
                  <a:moveTo>
                    <a:pt x="1" y="343"/>
                  </a:moveTo>
                  <a:cubicBezTo>
                    <a:pt x="34" y="287"/>
                    <a:pt x="167" y="0"/>
                    <a:pt x="278" y="166"/>
                  </a:cubicBezTo>
                  <a:cubicBezTo>
                    <a:pt x="365" y="293"/>
                    <a:pt x="236" y="425"/>
                    <a:pt x="142" y="49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6"/>
            <p:cNvSpPr/>
            <p:nvPr/>
          </p:nvSpPr>
          <p:spPr>
            <a:xfrm>
              <a:off x="4178175" y="4958900"/>
              <a:ext cx="13275" cy="16525"/>
            </a:xfrm>
            <a:custGeom>
              <a:avLst/>
              <a:gdLst/>
              <a:ahLst/>
              <a:cxnLst/>
              <a:rect l="l" t="t" r="r" b="b"/>
              <a:pathLst>
                <a:path w="531" h="661" extrusionOk="0">
                  <a:moveTo>
                    <a:pt x="52" y="365"/>
                  </a:moveTo>
                  <a:cubicBezTo>
                    <a:pt x="45" y="310"/>
                    <a:pt x="0" y="173"/>
                    <a:pt x="23" y="119"/>
                  </a:cubicBezTo>
                  <a:cubicBezTo>
                    <a:pt x="33" y="95"/>
                    <a:pt x="79" y="74"/>
                    <a:pt x="100" y="60"/>
                  </a:cubicBezTo>
                  <a:cubicBezTo>
                    <a:pt x="200" y="1"/>
                    <a:pt x="279" y="38"/>
                    <a:pt x="365" y="118"/>
                  </a:cubicBezTo>
                  <a:cubicBezTo>
                    <a:pt x="531" y="272"/>
                    <a:pt x="283" y="661"/>
                    <a:pt x="135" y="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6"/>
            <p:cNvSpPr/>
            <p:nvPr/>
          </p:nvSpPr>
          <p:spPr>
            <a:xfrm>
              <a:off x="4122275" y="4982250"/>
              <a:ext cx="5700" cy="5750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1" y="10"/>
                  </a:moveTo>
                  <a:cubicBezTo>
                    <a:pt x="30" y="81"/>
                    <a:pt x="61" y="152"/>
                    <a:pt x="93" y="222"/>
                  </a:cubicBezTo>
                  <a:cubicBezTo>
                    <a:pt x="120" y="217"/>
                    <a:pt x="171" y="230"/>
                    <a:pt x="193" y="213"/>
                  </a:cubicBezTo>
                  <a:cubicBezTo>
                    <a:pt x="206" y="204"/>
                    <a:pt x="228" y="118"/>
                    <a:pt x="226" y="102"/>
                  </a:cubicBezTo>
                  <a:cubicBezTo>
                    <a:pt x="216" y="22"/>
                    <a:pt x="126" y="0"/>
                    <a:pt x="63" y="17"/>
                  </a:cubicBezTo>
                  <a:cubicBezTo>
                    <a:pt x="62" y="25"/>
                    <a:pt x="60" y="32"/>
                    <a:pt x="58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6"/>
            <p:cNvSpPr/>
            <p:nvPr/>
          </p:nvSpPr>
          <p:spPr>
            <a:xfrm>
              <a:off x="4126400" y="5005750"/>
              <a:ext cx="6225" cy="7600"/>
            </a:xfrm>
            <a:custGeom>
              <a:avLst/>
              <a:gdLst/>
              <a:ahLst/>
              <a:cxnLst/>
              <a:rect l="l" t="t" r="r" b="b"/>
              <a:pathLst>
                <a:path w="249" h="304" extrusionOk="0">
                  <a:moveTo>
                    <a:pt x="110" y="304"/>
                  </a:moveTo>
                  <a:cubicBezTo>
                    <a:pt x="96" y="272"/>
                    <a:pt x="0" y="123"/>
                    <a:pt x="31" y="59"/>
                  </a:cubicBezTo>
                  <a:cubicBezTo>
                    <a:pt x="48" y="23"/>
                    <a:pt x="109" y="0"/>
                    <a:pt x="148" y="12"/>
                  </a:cubicBezTo>
                  <a:cubicBezTo>
                    <a:pt x="249" y="39"/>
                    <a:pt x="247" y="171"/>
                    <a:pt x="170" y="219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6"/>
            <p:cNvSpPr/>
            <p:nvPr/>
          </p:nvSpPr>
          <p:spPr>
            <a:xfrm>
              <a:off x="4179000" y="5019200"/>
              <a:ext cx="6275" cy="7600"/>
            </a:xfrm>
            <a:custGeom>
              <a:avLst/>
              <a:gdLst/>
              <a:ahLst/>
              <a:cxnLst/>
              <a:rect l="l" t="t" r="r" b="b"/>
              <a:pathLst>
                <a:path w="251" h="304" extrusionOk="0">
                  <a:moveTo>
                    <a:pt x="110" y="304"/>
                  </a:moveTo>
                  <a:cubicBezTo>
                    <a:pt x="96" y="271"/>
                    <a:pt x="0" y="123"/>
                    <a:pt x="31" y="59"/>
                  </a:cubicBezTo>
                  <a:cubicBezTo>
                    <a:pt x="50" y="22"/>
                    <a:pt x="110" y="0"/>
                    <a:pt x="148" y="11"/>
                  </a:cubicBezTo>
                  <a:cubicBezTo>
                    <a:pt x="250" y="38"/>
                    <a:pt x="247" y="170"/>
                    <a:pt x="171" y="21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6"/>
            <p:cNvSpPr/>
            <p:nvPr/>
          </p:nvSpPr>
          <p:spPr>
            <a:xfrm>
              <a:off x="4168625" y="4960550"/>
              <a:ext cx="6250" cy="7625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11" y="305"/>
                  </a:moveTo>
                  <a:cubicBezTo>
                    <a:pt x="96" y="272"/>
                    <a:pt x="1" y="124"/>
                    <a:pt x="32" y="60"/>
                  </a:cubicBezTo>
                  <a:cubicBezTo>
                    <a:pt x="49" y="23"/>
                    <a:pt x="110" y="0"/>
                    <a:pt x="149" y="12"/>
                  </a:cubicBezTo>
                  <a:cubicBezTo>
                    <a:pt x="250" y="40"/>
                    <a:pt x="248" y="171"/>
                    <a:pt x="17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6"/>
            <p:cNvSpPr/>
            <p:nvPr/>
          </p:nvSpPr>
          <p:spPr>
            <a:xfrm>
              <a:off x="4133725" y="5070125"/>
              <a:ext cx="8125" cy="9325"/>
            </a:xfrm>
            <a:custGeom>
              <a:avLst/>
              <a:gdLst/>
              <a:ahLst/>
              <a:cxnLst/>
              <a:rect l="l" t="t" r="r" b="b"/>
              <a:pathLst>
                <a:path w="325" h="373" extrusionOk="0">
                  <a:moveTo>
                    <a:pt x="63" y="29"/>
                  </a:moveTo>
                  <a:cubicBezTo>
                    <a:pt x="29" y="105"/>
                    <a:pt x="7" y="184"/>
                    <a:pt x="0" y="266"/>
                  </a:cubicBezTo>
                  <a:cubicBezTo>
                    <a:pt x="42" y="276"/>
                    <a:pt x="42" y="324"/>
                    <a:pt x="81" y="344"/>
                  </a:cubicBezTo>
                  <a:cubicBezTo>
                    <a:pt x="137" y="373"/>
                    <a:pt x="193" y="339"/>
                    <a:pt x="224" y="296"/>
                  </a:cubicBezTo>
                  <a:cubicBezTo>
                    <a:pt x="324" y="160"/>
                    <a:pt x="172" y="55"/>
                    <a:pt x="6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6"/>
            <p:cNvSpPr/>
            <p:nvPr/>
          </p:nvSpPr>
          <p:spPr>
            <a:xfrm>
              <a:off x="4411200" y="4912225"/>
              <a:ext cx="9900" cy="15350"/>
            </a:xfrm>
            <a:custGeom>
              <a:avLst/>
              <a:gdLst/>
              <a:ahLst/>
              <a:cxnLst/>
              <a:rect l="l" t="t" r="r" b="b"/>
              <a:pathLst>
                <a:path w="396" h="614" extrusionOk="0">
                  <a:moveTo>
                    <a:pt x="29" y="0"/>
                  </a:moveTo>
                  <a:cubicBezTo>
                    <a:pt x="31" y="171"/>
                    <a:pt x="1" y="340"/>
                    <a:pt x="109" y="477"/>
                  </a:cubicBezTo>
                  <a:cubicBezTo>
                    <a:pt x="165" y="549"/>
                    <a:pt x="235" y="614"/>
                    <a:pt x="322" y="534"/>
                  </a:cubicBezTo>
                  <a:cubicBezTo>
                    <a:pt x="348" y="508"/>
                    <a:pt x="396" y="403"/>
                    <a:pt x="394" y="366"/>
                  </a:cubicBezTo>
                  <a:cubicBezTo>
                    <a:pt x="388" y="273"/>
                    <a:pt x="273" y="252"/>
                    <a:pt x="214" y="19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6"/>
            <p:cNvSpPr/>
            <p:nvPr/>
          </p:nvSpPr>
          <p:spPr>
            <a:xfrm>
              <a:off x="4323050" y="4847650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0" y="304"/>
                  </a:moveTo>
                  <a:cubicBezTo>
                    <a:pt x="62" y="182"/>
                    <a:pt x="148" y="81"/>
                    <a:pt x="254" y="1"/>
                  </a:cubicBezTo>
                  <a:cubicBezTo>
                    <a:pt x="371" y="57"/>
                    <a:pt x="580" y="152"/>
                    <a:pt x="520" y="308"/>
                  </a:cubicBezTo>
                  <a:cubicBezTo>
                    <a:pt x="475" y="423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6"/>
            <p:cNvSpPr/>
            <p:nvPr/>
          </p:nvSpPr>
          <p:spPr>
            <a:xfrm>
              <a:off x="4497750" y="5213225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4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1" y="188"/>
                  </a:cubicBezTo>
                  <a:cubicBezTo>
                    <a:pt x="1030" y="447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6"/>
            <p:cNvSpPr/>
            <p:nvPr/>
          </p:nvSpPr>
          <p:spPr>
            <a:xfrm>
              <a:off x="4472975" y="5207525"/>
              <a:ext cx="16375" cy="13700"/>
            </a:xfrm>
            <a:custGeom>
              <a:avLst/>
              <a:gdLst/>
              <a:ahLst/>
              <a:cxnLst/>
              <a:rect l="l" t="t" r="r" b="b"/>
              <a:pathLst>
                <a:path w="655" h="548" extrusionOk="0">
                  <a:moveTo>
                    <a:pt x="292" y="0"/>
                  </a:moveTo>
                  <a:cubicBezTo>
                    <a:pt x="218" y="108"/>
                    <a:pt x="0" y="305"/>
                    <a:pt x="116" y="444"/>
                  </a:cubicBezTo>
                  <a:cubicBezTo>
                    <a:pt x="169" y="506"/>
                    <a:pt x="298" y="547"/>
                    <a:pt x="375" y="520"/>
                  </a:cubicBezTo>
                  <a:cubicBezTo>
                    <a:pt x="654" y="418"/>
                    <a:pt x="476" y="72"/>
                    <a:pt x="243" y="47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6"/>
            <p:cNvSpPr/>
            <p:nvPr/>
          </p:nvSpPr>
          <p:spPr>
            <a:xfrm>
              <a:off x="4512300" y="5043550"/>
              <a:ext cx="13200" cy="14150"/>
            </a:xfrm>
            <a:custGeom>
              <a:avLst/>
              <a:gdLst/>
              <a:ahLst/>
              <a:cxnLst/>
              <a:rect l="l" t="t" r="r" b="b"/>
              <a:pathLst>
                <a:path w="528" h="566" extrusionOk="0">
                  <a:moveTo>
                    <a:pt x="1" y="391"/>
                  </a:moveTo>
                  <a:cubicBezTo>
                    <a:pt x="26" y="249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0"/>
                  </a:cubicBezTo>
                  <a:cubicBezTo>
                    <a:pt x="514" y="566"/>
                    <a:pt x="268" y="542"/>
                    <a:pt x="92" y="5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6"/>
            <p:cNvSpPr/>
            <p:nvPr/>
          </p:nvSpPr>
          <p:spPr>
            <a:xfrm>
              <a:off x="4514250" y="49438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6" y="250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1"/>
                  </a:cubicBezTo>
                  <a:cubicBezTo>
                    <a:pt x="514" y="567"/>
                    <a:pt x="268" y="543"/>
                    <a:pt x="91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6"/>
            <p:cNvSpPr/>
            <p:nvPr/>
          </p:nvSpPr>
          <p:spPr>
            <a:xfrm>
              <a:off x="4527550" y="5216675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9" y="133"/>
                    <a:pt x="99" y="248"/>
                    <a:pt x="152" y="364"/>
                  </a:cubicBezTo>
                  <a:cubicBezTo>
                    <a:pt x="197" y="356"/>
                    <a:pt x="280" y="377"/>
                    <a:pt x="316" y="350"/>
                  </a:cubicBezTo>
                  <a:cubicBezTo>
                    <a:pt x="338" y="335"/>
                    <a:pt x="373" y="194"/>
                    <a:pt x="370" y="167"/>
                  </a:cubicBezTo>
                  <a:cubicBezTo>
                    <a:pt x="353" y="36"/>
                    <a:pt x="207" y="0"/>
                    <a:pt x="103" y="27"/>
                  </a:cubicBezTo>
                  <a:cubicBezTo>
                    <a:pt x="100" y="41"/>
                    <a:pt x="97" y="53"/>
                    <a:pt x="94" y="6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6"/>
            <p:cNvSpPr/>
            <p:nvPr/>
          </p:nvSpPr>
          <p:spPr>
            <a:xfrm>
              <a:off x="4544025" y="514542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8"/>
                  </a:moveTo>
                  <a:cubicBezTo>
                    <a:pt x="1" y="228"/>
                    <a:pt x="18" y="110"/>
                    <a:pt x="79" y="1"/>
                  </a:cubicBezTo>
                  <a:cubicBezTo>
                    <a:pt x="179" y="38"/>
                    <a:pt x="294" y="50"/>
                    <a:pt x="318" y="174"/>
                  </a:cubicBezTo>
                  <a:cubicBezTo>
                    <a:pt x="351" y="333"/>
                    <a:pt x="191" y="404"/>
                    <a:pt x="72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6"/>
            <p:cNvSpPr/>
            <p:nvPr/>
          </p:nvSpPr>
          <p:spPr>
            <a:xfrm>
              <a:off x="4450725" y="514892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1" y="423"/>
                  </a:moveTo>
                  <a:cubicBezTo>
                    <a:pt x="37" y="312"/>
                    <a:pt x="67" y="93"/>
                    <a:pt x="184" y="33"/>
                  </a:cubicBezTo>
                  <a:cubicBezTo>
                    <a:pt x="244" y="1"/>
                    <a:pt x="400" y="1"/>
                    <a:pt x="476" y="2"/>
                  </a:cubicBezTo>
                  <a:cubicBezTo>
                    <a:pt x="677" y="3"/>
                    <a:pt x="854" y="137"/>
                    <a:pt x="900" y="338"/>
                  </a:cubicBezTo>
                  <a:cubicBezTo>
                    <a:pt x="942" y="515"/>
                    <a:pt x="852" y="698"/>
                    <a:pt x="731" y="823"/>
                  </a:cubicBezTo>
                  <a:cubicBezTo>
                    <a:pt x="527" y="1037"/>
                    <a:pt x="292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6"/>
            <p:cNvSpPr/>
            <p:nvPr/>
          </p:nvSpPr>
          <p:spPr>
            <a:xfrm>
              <a:off x="4493925" y="5122625"/>
              <a:ext cx="7400" cy="16250"/>
            </a:xfrm>
            <a:custGeom>
              <a:avLst/>
              <a:gdLst/>
              <a:ahLst/>
              <a:cxnLst/>
              <a:rect l="l" t="t" r="r" b="b"/>
              <a:pathLst>
                <a:path w="296" h="650" extrusionOk="0">
                  <a:moveTo>
                    <a:pt x="55" y="1"/>
                  </a:moveTo>
                  <a:cubicBezTo>
                    <a:pt x="18" y="128"/>
                    <a:pt x="0" y="257"/>
                    <a:pt x="0" y="387"/>
                  </a:cubicBezTo>
                  <a:cubicBezTo>
                    <a:pt x="93" y="422"/>
                    <a:pt x="214" y="649"/>
                    <a:pt x="283" y="437"/>
                  </a:cubicBezTo>
                  <a:cubicBezTo>
                    <a:pt x="295" y="398"/>
                    <a:pt x="295" y="291"/>
                    <a:pt x="276" y="254"/>
                  </a:cubicBezTo>
                  <a:cubicBezTo>
                    <a:pt x="252" y="207"/>
                    <a:pt x="202" y="207"/>
                    <a:pt x="193" y="14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6"/>
            <p:cNvSpPr/>
            <p:nvPr/>
          </p:nvSpPr>
          <p:spPr>
            <a:xfrm>
              <a:off x="4462475" y="5103075"/>
              <a:ext cx="11125" cy="14050"/>
            </a:xfrm>
            <a:custGeom>
              <a:avLst/>
              <a:gdLst/>
              <a:ahLst/>
              <a:cxnLst/>
              <a:rect l="l" t="t" r="r" b="b"/>
              <a:pathLst>
                <a:path w="445" h="562" extrusionOk="0">
                  <a:moveTo>
                    <a:pt x="138" y="561"/>
                  </a:moveTo>
                  <a:cubicBezTo>
                    <a:pt x="65" y="452"/>
                    <a:pt x="20" y="334"/>
                    <a:pt x="1" y="207"/>
                  </a:cubicBezTo>
                  <a:cubicBezTo>
                    <a:pt x="114" y="112"/>
                    <a:pt x="302" y="1"/>
                    <a:pt x="379" y="194"/>
                  </a:cubicBezTo>
                  <a:cubicBezTo>
                    <a:pt x="445" y="362"/>
                    <a:pt x="321" y="556"/>
                    <a:pt x="138" y="56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6"/>
            <p:cNvSpPr/>
            <p:nvPr/>
          </p:nvSpPr>
          <p:spPr>
            <a:xfrm>
              <a:off x="4436325" y="512787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0"/>
                    <a:pt x="245" y="18"/>
                  </a:cubicBezTo>
                  <a:cubicBezTo>
                    <a:pt x="412" y="64"/>
                    <a:pt x="408" y="280"/>
                    <a:pt x="281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6"/>
            <p:cNvSpPr/>
            <p:nvPr/>
          </p:nvSpPr>
          <p:spPr>
            <a:xfrm>
              <a:off x="4577975" y="5170850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28" y="1"/>
                  </a:moveTo>
                  <a:cubicBezTo>
                    <a:pt x="30" y="172"/>
                    <a:pt x="0" y="340"/>
                    <a:pt x="108" y="478"/>
                  </a:cubicBezTo>
                  <a:cubicBezTo>
                    <a:pt x="165" y="550"/>
                    <a:pt x="235" y="615"/>
                    <a:pt x="321" y="534"/>
                  </a:cubicBezTo>
                  <a:cubicBezTo>
                    <a:pt x="348" y="509"/>
                    <a:pt x="395" y="404"/>
                    <a:pt x="393" y="366"/>
                  </a:cubicBezTo>
                  <a:cubicBezTo>
                    <a:pt x="387" y="273"/>
                    <a:pt x="273" y="253"/>
                    <a:pt x="213" y="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6"/>
            <p:cNvSpPr/>
            <p:nvPr/>
          </p:nvSpPr>
          <p:spPr>
            <a:xfrm>
              <a:off x="4489825" y="5106300"/>
              <a:ext cx="14500" cy="12700"/>
            </a:xfrm>
            <a:custGeom>
              <a:avLst/>
              <a:gdLst/>
              <a:ahLst/>
              <a:cxnLst/>
              <a:rect l="l" t="t" r="r" b="b"/>
              <a:pathLst>
                <a:path w="580" h="508" extrusionOk="0">
                  <a:moveTo>
                    <a:pt x="1" y="304"/>
                  </a:moveTo>
                  <a:cubicBezTo>
                    <a:pt x="62" y="182"/>
                    <a:pt x="147" y="81"/>
                    <a:pt x="254" y="1"/>
                  </a:cubicBezTo>
                  <a:cubicBezTo>
                    <a:pt x="370" y="57"/>
                    <a:pt x="580" y="152"/>
                    <a:pt x="519" y="308"/>
                  </a:cubicBezTo>
                  <a:cubicBezTo>
                    <a:pt x="474" y="422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6"/>
            <p:cNvSpPr/>
            <p:nvPr/>
          </p:nvSpPr>
          <p:spPr>
            <a:xfrm>
              <a:off x="4040600" y="4887275"/>
              <a:ext cx="587150" cy="466700"/>
            </a:xfrm>
            <a:custGeom>
              <a:avLst/>
              <a:gdLst/>
              <a:ahLst/>
              <a:cxnLst/>
              <a:rect l="l" t="t" r="r" b="b"/>
              <a:pathLst>
                <a:path w="23486" h="18668" extrusionOk="0">
                  <a:moveTo>
                    <a:pt x="20485" y="7069"/>
                  </a:moveTo>
                  <a:cubicBezTo>
                    <a:pt x="20485" y="7069"/>
                    <a:pt x="22890" y="12876"/>
                    <a:pt x="21735" y="14305"/>
                  </a:cubicBezTo>
                  <a:cubicBezTo>
                    <a:pt x="20579" y="15730"/>
                    <a:pt x="14397" y="14588"/>
                    <a:pt x="14397" y="14588"/>
                  </a:cubicBezTo>
                  <a:cubicBezTo>
                    <a:pt x="14397" y="14588"/>
                    <a:pt x="9615" y="18667"/>
                    <a:pt x="7901" y="18012"/>
                  </a:cubicBezTo>
                  <a:cubicBezTo>
                    <a:pt x="6186" y="17354"/>
                    <a:pt x="5363" y="11122"/>
                    <a:pt x="5363" y="11122"/>
                  </a:cubicBezTo>
                  <a:cubicBezTo>
                    <a:pt x="5363" y="11122"/>
                    <a:pt x="0" y="7834"/>
                    <a:pt x="99" y="5999"/>
                  </a:cubicBezTo>
                  <a:cubicBezTo>
                    <a:pt x="611" y="8193"/>
                    <a:pt x="6101" y="10492"/>
                    <a:pt x="6101" y="10492"/>
                  </a:cubicBezTo>
                  <a:cubicBezTo>
                    <a:pt x="6101" y="10492"/>
                    <a:pt x="5843" y="16723"/>
                    <a:pt x="8390" y="17367"/>
                  </a:cubicBezTo>
                  <a:cubicBezTo>
                    <a:pt x="10942" y="18009"/>
                    <a:pt x="14090" y="14071"/>
                    <a:pt x="14090" y="14071"/>
                  </a:cubicBezTo>
                  <a:cubicBezTo>
                    <a:pt x="14090" y="14071"/>
                    <a:pt x="18634" y="15352"/>
                    <a:pt x="21028" y="13878"/>
                  </a:cubicBezTo>
                  <a:cubicBezTo>
                    <a:pt x="23426" y="12402"/>
                    <a:pt x="19918" y="6608"/>
                    <a:pt x="19918" y="6608"/>
                  </a:cubicBezTo>
                  <a:cubicBezTo>
                    <a:pt x="19918" y="6608"/>
                    <a:pt x="23028" y="2369"/>
                    <a:pt x="22481" y="0"/>
                  </a:cubicBezTo>
                  <a:cubicBezTo>
                    <a:pt x="23485" y="1541"/>
                    <a:pt x="20485" y="7069"/>
                    <a:pt x="20485" y="7069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6"/>
            <p:cNvSpPr/>
            <p:nvPr/>
          </p:nvSpPr>
          <p:spPr>
            <a:xfrm>
              <a:off x="4085075" y="4785750"/>
              <a:ext cx="494550" cy="507475"/>
            </a:xfrm>
            <a:custGeom>
              <a:avLst/>
              <a:gdLst/>
              <a:ahLst/>
              <a:cxnLst/>
              <a:rect l="l" t="t" r="r" b="b"/>
              <a:pathLst>
                <a:path w="19782" h="20299" extrusionOk="0">
                  <a:moveTo>
                    <a:pt x="19064" y="5065"/>
                  </a:moveTo>
                  <a:cubicBezTo>
                    <a:pt x="18278" y="3004"/>
                    <a:pt x="14124" y="4706"/>
                    <a:pt x="12727" y="4176"/>
                  </a:cubicBezTo>
                  <a:cubicBezTo>
                    <a:pt x="11912" y="3866"/>
                    <a:pt x="9073" y="0"/>
                    <a:pt x="7547" y="424"/>
                  </a:cubicBezTo>
                  <a:cubicBezTo>
                    <a:pt x="5744" y="925"/>
                    <a:pt x="5568" y="5670"/>
                    <a:pt x="5056" y="6436"/>
                  </a:cubicBezTo>
                  <a:cubicBezTo>
                    <a:pt x="4544" y="7201"/>
                    <a:pt x="0" y="8117"/>
                    <a:pt x="49" y="9940"/>
                  </a:cubicBezTo>
                  <a:cubicBezTo>
                    <a:pt x="98" y="11763"/>
                    <a:pt x="4705" y="13221"/>
                    <a:pt x="5196" y="14027"/>
                  </a:cubicBezTo>
                  <a:cubicBezTo>
                    <a:pt x="5686" y="14833"/>
                    <a:pt x="5450" y="19430"/>
                    <a:pt x="7055" y="19864"/>
                  </a:cubicBezTo>
                  <a:cubicBezTo>
                    <a:pt x="8662" y="20298"/>
                    <a:pt x="11002" y="16971"/>
                    <a:pt x="11762" y="16522"/>
                  </a:cubicBezTo>
                  <a:cubicBezTo>
                    <a:pt x="12522" y="16071"/>
                    <a:pt x="16401" y="18069"/>
                    <a:pt x="18091" y="16801"/>
                  </a:cubicBezTo>
                  <a:cubicBezTo>
                    <a:pt x="19782" y="15533"/>
                    <a:pt x="16989" y="11510"/>
                    <a:pt x="16853" y="10427"/>
                  </a:cubicBezTo>
                  <a:cubicBezTo>
                    <a:pt x="16716" y="9344"/>
                    <a:pt x="19775" y="6927"/>
                    <a:pt x="19064" y="5065"/>
                  </a:cubicBezTo>
                  <a:close/>
                  <a:moveTo>
                    <a:pt x="15923" y="10351"/>
                  </a:moveTo>
                  <a:cubicBezTo>
                    <a:pt x="16253" y="12203"/>
                    <a:pt x="18544" y="14787"/>
                    <a:pt x="17282" y="15938"/>
                  </a:cubicBezTo>
                  <a:cubicBezTo>
                    <a:pt x="16020" y="17087"/>
                    <a:pt x="12807" y="15272"/>
                    <a:pt x="11601" y="15529"/>
                  </a:cubicBezTo>
                  <a:cubicBezTo>
                    <a:pt x="10394" y="15787"/>
                    <a:pt x="8680" y="18926"/>
                    <a:pt x="7480" y="18755"/>
                  </a:cubicBezTo>
                  <a:cubicBezTo>
                    <a:pt x="6279" y="18584"/>
                    <a:pt x="6637" y="14748"/>
                    <a:pt x="5868" y="13496"/>
                  </a:cubicBezTo>
                  <a:cubicBezTo>
                    <a:pt x="5099" y="12244"/>
                    <a:pt x="1434" y="11109"/>
                    <a:pt x="1231" y="9905"/>
                  </a:cubicBezTo>
                  <a:cubicBezTo>
                    <a:pt x="1029" y="8700"/>
                    <a:pt x="5530" y="8036"/>
                    <a:pt x="6054" y="7083"/>
                  </a:cubicBezTo>
                  <a:cubicBezTo>
                    <a:pt x="6991" y="5375"/>
                    <a:pt x="6199" y="2267"/>
                    <a:pt x="7739" y="1675"/>
                  </a:cubicBezTo>
                  <a:cubicBezTo>
                    <a:pt x="8997" y="1191"/>
                    <a:pt x="10697" y="4381"/>
                    <a:pt x="12356" y="5051"/>
                  </a:cubicBezTo>
                  <a:cubicBezTo>
                    <a:pt x="14015" y="5719"/>
                    <a:pt x="17741" y="3867"/>
                    <a:pt x="18148" y="5436"/>
                  </a:cubicBezTo>
                  <a:cubicBezTo>
                    <a:pt x="18555" y="7005"/>
                    <a:pt x="15593" y="8500"/>
                    <a:pt x="15923" y="10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6"/>
            <p:cNvSpPr/>
            <p:nvPr/>
          </p:nvSpPr>
          <p:spPr>
            <a:xfrm>
              <a:off x="4107750" y="4820050"/>
              <a:ext cx="446850" cy="226750"/>
            </a:xfrm>
            <a:custGeom>
              <a:avLst/>
              <a:gdLst/>
              <a:ahLst/>
              <a:cxnLst/>
              <a:rect l="l" t="t" r="r" b="b"/>
              <a:pathLst>
                <a:path w="17874" h="9070" extrusionOk="0">
                  <a:moveTo>
                    <a:pt x="6982" y="0"/>
                  </a:moveTo>
                  <a:cubicBezTo>
                    <a:pt x="6909" y="0"/>
                    <a:pt x="6838" y="11"/>
                    <a:pt x="6769" y="33"/>
                  </a:cubicBezTo>
                  <a:cubicBezTo>
                    <a:pt x="5615" y="401"/>
                    <a:pt x="5806" y="4877"/>
                    <a:pt x="4693" y="5812"/>
                  </a:cubicBezTo>
                  <a:cubicBezTo>
                    <a:pt x="3581" y="6746"/>
                    <a:pt x="398" y="7599"/>
                    <a:pt x="199" y="8123"/>
                  </a:cubicBezTo>
                  <a:cubicBezTo>
                    <a:pt x="1" y="8646"/>
                    <a:pt x="628" y="9070"/>
                    <a:pt x="628" y="9070"/>
                  </a:cubicBezTo>
                  <a:cubicBezTo>
                    <a:pt x="106" y="7682"/>
                    <a:pt x="3299" y="7183"/>
                    <a:pt x="4908" y="6391"/>
                  </a:cubicBezTo>
                  <a:cubicBezTo>
                    <a:pt x="6518" y="5599"/>
                    <a:pt x="5664" y="1769"/>
                    <a:pt x="7057" y="1080"/>
                  </a:cubicBezTo>
                  <a:cubicBezTo>
                    <a:pt x="7179" y="1020"/>
                    <a:pt x="7304" y="992"/>
                    <a:pt x="7431" y="992"/>
                  </a:cubicBezTo>
                  <a:cubicBezTo>
                    <a:pt x="8768" y="992"/>
                    <a:pt x="10410" y="4024"/>
                    <a:pt x="11758" y="4373"/>
                  </a:cubicBezTo>
                  <a:cubicBezTo>
                    <a:pt x="11937" y="4419"/>
                    <a:pt x="12129" y="4439"/>
                    <a:pt x="12329" y="4439"/>
                  </a:cubicBezTo>
                  <a:cubicBezTo>
                    <a:pt x="13572" y="4439"/>
                    <a:pt x="15159" y="3676"/>
                    <a:pt x="16129" y="3676"/>
                  </a:cubicBezTo>
                  <a:cubicBezTo>
                    <a:pt x="16298" y="3676"/>
                    <a:pt x="16449" y="3699"/>
                    <a:pt x="16575" y="3754"/>
                  </a:cubicBezTo>
                  <a:cubicBezTo>
                    <a:pt x="17544" y="4172"/>
                    <a:pt x="17115" y="5039"/>
                    <a:pt x="17115" y="5039"/>
                  </a:cubicBezTo>
                  <a:cubicBezTo>
                    <a:pt x="17115" y="5039"/>
                    <a:pt x="17873" y="3891"/>
                    <a:pt x="16878" y="3344"/>
                  </a:cubicBezTo>
                  <a:cubicBezTo>
                    <a:pt x="16717" y="3256"/>
                    <a:pt x="16503" y="3221"/>
                    <a:pt x="16250" y="3221"/>
                  </a:cubicBezTo>
                  <a:cubicBezTo>
                    <a:pt x="15306" y="3221"/>
                    <a:pt x="13821" y="3702"/>
                    <a:pt x="12552" y="3702"/>
                  </a:cubicBezTo>
                  <a:cubicBezTo>
                    <a:pt x="12047" y="3702"/>
                    <a:pt x="11576" y="3625"/>
                    <a:pt x="11188" y="3412"/>
                  </a:cubicBezTo>
                  <a:cubicBezTo>
                    <a:pt x="9659" y="2574"/>
                    <a:pt x="8119" y="0"/>
                    <a:pt x="698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6"/>
            <p:cNvSpPr/>
            <p:nvPr/>
          </p:nvSpPr>
          <p:spPr>
            <a:xfrm>
              <a:off x="4090375" y="4921650"/>
              <a:ext cx="494275" cy="371825"/>
            </a:xfrm>
            <a:custGeom>
              <a:avLst/>
              <a:gdLst/>
              <a:ahLst/>
              <a:cxnLst/>
              <a:rect l="l" t="t" r="r" b="b"/>
              <a:pathLst>
                <a:path w="19771" h="14873" extrusionOk="0">
                  <a:moveTo>
                    <a:pt x="0" y="5075"/>
                  </a:moveTo>
                  <a:cubicBezTo>
                    <a:pt x="19" y="5126"/>
                    <a:pt x="49" y="5179"/>
                    <a:pt x="90" y="5235"/>
                  </a:cubicBezTo>
                  <a:lnTo>
                    <a:pt x="90" y="5235"/>
                  </a:lnTo>
                  <a:cubicBezTo>
                    <a:pt x="58" y="5183"/>
                    <a:pt x="28" y="5129"/>
                    <a:pt x="0" y="5075"/>
                  </a:cubicBezTo>
                  <a:close/>
                  <a:moveTo>
                    <a:pt x="18945" y="0"/>
                  </a:moveTo>
                  <a:lnTo>
                    <a:pt x="18945" y="0"/>
                  </a:lnTo>
                  <a:cubicBezTo>
                    <a:pt x="18874" y="1379"/>
                    <a:pt x="16623" y="3598"/>
                    <a:pt x="16641" y="4991"/>
                  </a:cubicBezTo>
                  <a:cubicBezTo>
                    <a:pt x="16659" y="6385"/>
                    <a:pt x="19382" y="9875"/>
                    <a:pt x="17805" y="11115"/>
                  </a:cubicBezTo>
                  <a:cubicBezTo>
                    <a:pt x="17396" y="11436"/>
                    <a:pt x="16854" y="11553"/>
                    <a:pt x="16258" y="11553"/>
                  </a:cubicBezTo>
                  <a:cubicBezTo>
                    <a:pt x="14690" y="11553"/>
                    <a:pt x="12744" y="10747"/>
                    <a:pt x="11833" y="10747"/>
                  </a:cubicBezTo>
                  <a:cubicBezTo>
                    <a:pt x="11755" y="10747"/>
                    <a:pt x="11684" y="10753"/>
                    <a:pt x="11622" y="10766"/>
                  </a:cubicBezTo>
                  <a:cubicBezTo>
                    <a:pt x="10637" y="10968"/>
                    <a:pt x="8445" y="14363"/>
                    <a:pt x="7102" y="14363"/>
                  </a:cubicBezTo>
                  <a:cubicBezTo>
                    <a:pt x="6997" y="14363"/>
                    <a:pt x="6898" y="14342"/>
                    <a:pt x="6804" y="14297"/>
                  </a:cubicBezTo>
                  <a:cubicBezTo>
                    <a:pt x="5514" y="13682"/>
                    <a:pt x="5816" y="9138"/>
                    <a:pt x="5344" y="8485"/>
                  </a:cubicBezTo>
                  <a:cubicBezTo>
                    <a:pt x="4896" y="7866"/>
                    <a:pt x="813" y="6220"/>
                    <a:pt x="90" y="5235"/>
                  </a:cubicBezTo>
                  <a:lnTo>
                    <a:pt x="90" y="5235"/>
                  </a:lnTo>
                  <a:cubicBezTo>
                    <a:pt x="1155" y="7007"/>
                    <a:pt x="4102" y="7442"/>
                    <a:pt x="4736" y="8872"/>
                  </a:cubicBezTo>
                  <a:cubicBezTo>
                    <a:pt x="5373" y="10307"/>
                    <a:pt x="5003" y="14873"/>
                    <a:pt x="6992" y="14873"/>
                  </a:cubicBezTo>
                  <a:cubicBezTo>
                    <a:pt x="7041" y="14873"/>
                    <a:pt x="7092" y="14870"/>
                    <a:pt x="7145" y="14864"/>
                  </a:cubicBezTo>
                  <a:cubicBezTo>
                    <a:pt x="9305" y="14628"/>
                    <a:pt x="10589" y="11997"/>
                    <a:pt x="11795" y="11477"/>
                  </a:cubicBezTo>
                  <a:cubicBezTo>
                    <a:pt x="11963" y="11404"/>
                    <a:pt x="12163" y="11374"/>
                    <a:pt x="12386" y="11374"/>
                  </a:cubicBezTo>
                  <a:cubicBezTo>
                    <a:pt x="13381" y="11374"/>
                    <a:pt x="14858" y="11961"/>
                    <a:pt x="16246" y="11961"/>
                  </a:cubicBezTo>
                  <a:cubicBezTo>
                    <a:pt x="16782" y="11961"/>
                    <a:pt x="17306" y="11873"/>
                    <a:pt x="17783" y="11630"/>
                  </a:cubicBezTo>
                  <a:cubicBezTo>
                    <a:pt x="19770" y="10616"/>
                    <a:pt x="17427" y="6624"/>
                    <a:pt x="17003" y="5504"/>
                  </a:cubicBezTo>
                  <a:cubicBezTo>
                    <a:pt x="16580" y="4384"/>
                    <a:pt x="17666" y="3280"/>
                    <a:pt x="18422" y="2158"/>
                  </a:cubicBezTo>
                  <a:cubicBezTo>
                    <a:pt x="19178" y="1037"/>
                    <a:pt x="18945" y="1"/>
                    <a:pt x="1894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6"/>
            <p:cNvSpPr/>
            <p:nvPr/>
          </p:nvSpPr>
          <p:spPr>
            <a:xfrm>
              <a:off x="4095125" y="4953850"/>
              <a:ext cx="125725" cy="68700"/>
            </a:xfrm>
            <a:custGeom>
              <a:avLst/>
              <a:gdLst/>
              <a:ahLst/>
              <a:cxnLst/>
              <a:rect l="l" t="t" r="r" b="b"/>
              <a:pathLst>
                <a:path w="5029" h="2748" extrusionOk="0">
                  <a:moveTo>
                    <a:pt x="4817" y="1"/>
                  </a:moveTo>
                  <a:cubicBezTo>
                    <a:pt x="4424" y="1"/>
                    <a:pt x="3223" y="814"/>
                    <a:pt x="2064" y="1239"/>
                  </a:cubicBezTo>
                  <a:cubicBezTo>
                    <a:pt x="693" y="1743"/>
                    <a:pt x="276" y="2293"/>
                    <a:pt x="276" y="2293"/>
                  </a:cubicBezTo>
                  <a:cubicBezTo>
                    <a:pt x="60" y="2611"/>
                    <a:pt x="1" y="2747"/>
                    <a:pt x="104" y="2747"/>
                  </a:cubicBezTo>
                  <a:cubicBezTo>
                    <a:pt x="301" y="2747"/>
                    <a:pt x="1090" y="2249"/>
                    <a:pt x="2509" y="1559"/>
                  </a:cubicBezTo>
                  <a:cubicBezTo>
                    <a:pt x="4671" y="506"/>
                    <a:pt x="5028" y="488"/>
                    <a:pt x="4946" y="90"/>
                  </a:cubicBezTo>
                  <a:cubicBezTo>
                    <a:pt x="4933" y="28"/>
                    <a:pt x="4889" y="1"/>
                    <a:pt x="4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6"/>
            <p:cNvSpPr/>
            <p:nvPr/>
          </p:nvSpPr>
          <p:spPr>
            <a:xfrm>
              <a:off x="4226350" y="4808200"/>
              <a:ext cx="90000" cy="99800"/>
            </a:xfrm>
            <a:custGeom>
              <a:avLst/>
              <a:gdLst/>
              <a:ahLst/>
              <a:cxnLst/>
              <a:rect l="l" t="t" r="r" b="b"/>
              <a:pathLst>
                <a:path w="3600" h="3992" extrusionOk="0">
                  <a:moveTo>
                    <a:pt x="2357" y="0"/>
                  </a:moveTo>
                  <a:cubicBezTo>
                    <a:pt x="2064" y="0"/>
                    <a:pt x="1744" y="82"/>
                    <a:pt x="1426" y="306"/>
                  </a:cubicBezTo>
                  <a:cubicBezTo>
                    <a:pt x="394" y="1028"/>
                    <a:pt x="1" y="3991"/>
                    <a:pt x="221" y="3991"/>
                  </a:cubicBezTo>
                  <a:cubicBezTo>
                    <a:pt x="232" y="3991"/>
                    <a:pt x="243" y="3985"/>
                    <a:pt x="257" y="3971"/>
                  </a:cubicBezTo>
                  <a:cubicBezTo>
                    <a:pt x="444" y="3772"/>
                    <a:pt x="747" y="1147"/>
                    <a:pt x="1375" y="499"/>
                  </a:cubicBezTo>
                  <a:cubicBezTo>
                    <a:pt x="1538" y="330"/>
                    <a:pt x="1768" y="270"/>
                    <a:pt x="2018" y="270"/>
                  </a:cubicBezTo>
                  <a:cubicBezTo>
                    <a:pt x="2634" y="270"/>
                    <a:pt x="3374" y="635"/>
                    <a:pt x="3557" y="635"/>
                  </a:cubicBezTo>
                  <a:cubicBezTo>
                    <a:pt x="3584" y="635"/>
                    <a:pt x="3599" y="627"/>
                    <a:pt x="3599" y="608"/>
                  </a:cubicBezTo>
                  <a:cubicBezTo>
                    <a:pt x="3600" y="470"/>
                    <a:pt x="3056" y="0"/>
                    <a:pt x="2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6"/>
            <p:cNvSpPr/>
            <p:nvPr/>
          </p:nvSpPr>
          <p:spPr>
            <a:xfrm>
              <a:off x="4370975" y="5179275"/>
              <a:ext cx="49650" cy="11200"/>
            </a:xfrm>
            <a:custGeom>
              <a:avLst/>
              <a:gdLst/>
              <a:ahLst/>
              <a:cxnLst/>
              <a:rect l="l" t="t" r="r" b="b"/>
              <a:pathLst>
                <a:path w="1986" h="448" extrusionOk="0">
                  <a:moveTo>
                    <a:pt x="928" y="0"/>
                  </a:moveTo>
                  <a:cubicBezTo>
                    <a:pt x="553" y="0"/>
                    <a:pt x="173" y="110"/>
                    <a:pt x="0" y="423"/>
                  </a:cubicBezTo>
                  <a:cubicBezTo>
                    <a:pt x="0" y="423"/>
                    <a:pt x="450" y="448"/>
                    <a:pt x="910" y="448"/>
                  </a:cubicBezTo>
                  <a:cubicBezTo>
                    <a:pt x="1441" y="448"/>
                    <a:pt x="1986" y="414"/>
                    <a:pt x="1864" y="272"/>
                  </a:cubicBezTo>
                  <a:cubicBezTo>
                    <a:pt x="1745" y="132"/>
                    <a:pt x="1340" y="0"/>
                    <a:pt x="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6"/>
            <p:cNvSpPr/>
            <p:nvPr/>
          </p:nvSpPr>
          <p:spPr>
            <a:xfrm>
              <a:off x="4494225" y="5149550"/>
              <a:ext cx="55400" cy="54800"/>
            </a:xfrm>
            <a:custGeom>
              <a:avLst/>
              <a:gdLst/>
              <a:ahLst/>
              <a:cxnLst/>
              <a:rect l="l" t="t" r="r" b="b"/>
              <a:pathLst>
                <a:path w="2216" h="2192" extrusionOk="0">
                  <a:moveTo>
                    <a:pt x="1483" y="0"/>
                  </a:moveTo>
                  <a:cubicBezTo>
                    <a:pt x="1481" y="0"/>
                    <a:pt x="1479" y="0"/>
                    <a:pt x="1477" y="0"/>
                  </a:cubicBezTo>
                  <a:cubicBezTo>
                    <a:pt x="1202" y="17"/>
                    <a:pt x="1482" y="829"/>
                    <a:pt x="1236" y="1259"/>
                  </a:cubicBezTo>
                  <a:cubicBezTo>
                    <a:pt x="990" y="1689"/>
                    <a:pt x="31" y="1752"/>
                    <a:pt x="1" y="2025"/>
                  </a:cubicBezTo>
                  <a:cubicBezTo>
                    <a:pt x="129" y="2141"/>
                    <a:pt x="246" y="2192"/>
                    <a:pt x="370" y="2192"/>
                  </a:cubicBezTo>
                  <a:cubicBezTo>
                    <a:pt x="640" y="2192"/>
                    <a:pt x="944" y="1950"/>
                    <a:pt x="1463" y="1594"/>
                  </a:cubicBezTo>
                  <a:cubicBezTo>
                    <a:pt x="2216" y="1079"/>
                    <a:pt x="1760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2" name="Google Shape;5102;p26"/>
          <p:cNvGrpSpPr/>
          <p:nvPr/>
        </p:nvGrpSpPr>
        <p:grpSpPr>
          <a:xfrm rot="970369">
            <a:off x="819208" y="4094025"/>
            <a:ext cx="1556603" cy="1217226"/>
            <a:chOff x="2179225" y="4858900"/>
            <a:chExt cx="644425" cy="503925"/>
          </a:xfrm>
        </p:grpSpPr>
        <p:sp>
          <p:nvSpPr>
            <p:cNvPr id="5103" name="Google Shape;5103;p26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6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6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6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6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6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6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6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6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6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6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6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6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6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6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8" name="Google Shape;5118;p26"/>
          <p:cNvGrpSpPr/>
          <p:nvPr/>
        </p:nvGrpSpPr>
        <p:grpSpPr>
          <a:xfrm rot="192131" flipH="1">
            <a:off x="8326073" y="4248315"/>
            <a:ext cx="776044" cy="1167687"/>
            <a:chOff x="1901275" y="4328725"/>
            <a:chExt cx="436550" cy="656825"/>
          </a:xfrm>
        </p:grpSpPr>
        <p:sp>
          <p:nvSpPr>
            <p:cNvPr id="5119" name="Google Shape;5119;p26"/>
            <p:cNvSpPr/>
            <p:nvPr/>
          </p:nvSpPr>
          <p:spPr>
            <a:xfrm>
              <a:off x="1901275" y="4330050"/>
              <a:ext cx="431825" cy="655500"/>
            </a:xfrm>
            <a:custGeom>
              <a:avLst/>
              <a:gdLst/>
              <a:ahLst/>
              <a:cxnLst/>
              <a:rect l="l" t="t" r="r" b="b"/>
              <a:pathLst>
                <a:path w="17273" h="26220" extrusionOk="0">
                  <a:moveTo>
                    <a:pt x="9665" y="658"/>
                  </a:moveTo>
                  <a:lnTo>
                    <a:pt x="0" y="23123"/>
                  </a:lnTo>
                  <a:cubicBezTo>
                    <a:pt x="0" y="23123"/>
                    <a:pt x="2411" y="25126"/>
                    <a:pt x="4149" y="26219"/>
                  </a:cubicBezTo>
                  <a:lnTo>
                    <a:pt x="17176" y="4800"/>
                  </a:lnTo>
                  <a:cubicBezTo>
                    <a:pt x="17176" y="4800"/>
                    <a:pt x="17273" y="3277"/>
                    <a:pt x="14358" y="1639"/>
                  </a:cubicBezTo>
                  <a:cubicBezTo>
                    <a:pt x="11443" y="1"/>
                    <a:pt x="9665" y="658"/>
                    <a:pt x="9665" y="658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6"/>
            <p:cNvSpPr/>
            <p:nvPr/>
          </p:nvSpPr>
          <p:spPr>
            <a:xfrm>
              <a:off x="2140975" y="4328725"/>
              <a:ext cx="196850" cy="137675"/>
            </a:xfrm>
            <a:custGeom>
              <a:avLst/>
              <a:gdLst/>
              <a:ahLst/>
              <a:cxnLst/>
              <a:rect l="l" t="t" r="r" b="b"/>
              <a:pathLst>
                <a:path w="7874" h="5507" extrusionOk="0">
                  <a:moveTo>
                    <a:pt x="4120" y="4563"/>
                  </a:moveTo>
                  <a:cubicBezTo>
                    <a:pt x="3259" y="4039"/>
                    <a:pt x="2520" y="3332"/>
                    <a:pt x="2299" y="2637"/>
                  </a:cubicBezTo>
                  <a:cubicBezTo>
                    <a:pt x="2153" y="2181"/>
                    <a:pt x="2203" y="1859"/>
                    <a:pt x="2447" y="1684"/>
                  </a:cubicBezTo>
                  <a:cubicBezTo>
                    <a:pt x="3019" y="1273"/>
                    <a:pt x="4434" y="2187"/>
                    <a:pt x="5226" y="2768"/>
                  </a:cubicBezTo>
                  <a:lnTo>
                    <a:pt x="4867" y="3257"/>
                  </a:lnTo>
                  <a:cubicBezTo>
                    <a:pt x="4041" y="2654"/>
                    <a:pt x="3101" y="2160"/>
                    <a:pt x="2824" y="2178"/>
                  </a:cubicBezTo>
                  <a:cubicBezTo>
                    <a:pt x="2823" y="2220"/>
                    <a:pt x="2830" y="2303"/>
                    <a:pt x="2878" y="2453"/>
                  </a:cubicBezTo>
                  <a:cubicBezTo>
                    <a:pt x="3174" y="3383"/>
                    <a:pt x="4894" y="4484"/>
                    <a:pt x="6096" y="4734"/>
                  </a:cubicBezTo>
                  <a:cubicBezTo>
                    <a:pt x="6528" y="4824"/>
                    <a:pt x="6857" y="4795"/>
                    <a:pt x="6976" y="4657"/>
                  </a:cubicBezTo>
                  <a:cubicBezTo>
                    <a:pt x="7229" y="4367"/>
                    <a:pt x="7223" y="4164"/>
                    <a:pt x="7195" y="4038"/>
                  </a:cubicBezTo>
                  <a:cubicBezTo>
                    <a:pt x="7059" y="3398"/>
                    <a:pt x="5872" y="2558"/>
                    <a:pt x="3668" y="1538"/>
                  </a:cubicBezTo>
                  <a:cubicBezTo>
                    <a:pt x="1929" y="734"/>
                    <a:pt x="921" y="731"/>
                    <a:pt x="668" y="926"/>
                  </a:cubicBezTo>
                  <a:cubicBezTo>
                    <a:pt x="638" y="948"/>
                    <a:pt x="640" y="956"/>
                    <a:pt x="643" y="972"/>
                  </a:cubicBezTo>
                  <a:cubicBezTo>
                    <a:pt x="669" y="1125"/>
                    <a:pt x="996" y="1458"/>
                    <a:pt x="1759" y="1702"/>
                  </a:cubicBezTo>
                  <a:lnTo>
                    <a:pt x="1573" y="2281"/>
                  </a:lnTo>
                  <a:cubicBezTo>
                    <a:pt x="699" y="2002"/>
                    <a:pt x="126" y="1551"/>
                    <a:pt x="43" y="1077"/>
                  </a:cubicBezTo>
                  <a:cubicBezTo>
                    <a:pt x="0" y="831"/>
                    <a:pt x="93" y="600"/>
                    <a:pt x="297" y="444"/>
                  </a:cubicBezTo>
                  <a:cubicBezTo>
                    <a:pt x="874" y="0"/>
                    <a:pt x="2230" y="203"/>
                    <a:pt x="3923" y="987"/>
                  </a:cubicBezTo>
                  <a:cubicBezTo>
                    <a:pt x="6412" y="2137"/>
                    <a:pt x="7604" y="3039"/>
                    <a:pt x="7790" y="3910"/>
                  </a:cubicBezTo>
                  <a:cubicBezTo>
                    <a:pt x="7874" y="4304"/>
                    <a:pt x="7754" y="4690"/>
                    <a:pt x="7435" y="5057"/>
                  </a:cubicBezTo>
                  <a:cubicBezTo>
                    <a:pt x="7240" y="5279"/>
                    <a:pt x="6829" y="5506"/>
                    <a:pt x="5972" y="5329"/>
                  </a:cubicBezTo>
                  <a:cubicBezTo>
                    <a:pt x="5386" y="5207"/>
                    <a:pt x="4723" y="4929"/>
                    <a:pt x="4120" y="4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6"/>
            <p:cNvSpPr/>
            <p:nvPr/>
          </p:nvSpPr>
          <p:spPr>
            <a:xfrm>
              <a:off x="1922050" y="4335250"/>
              <a:ext cx="414625" cy="594225"/>
            </a:xfrm>
            <a:custGeom>
              <a:avLst/>
              <a:gdLst/>
              <a:ahLst/>
              <a:cxnLst/>
              <a:rect l="l" t="t" r="r" b="b"/>
              <a:pathLst>
                <a:path w="16585" h="23769" extrusionOk="0">
                  <a:moveTo>
                    <a:pt x="10330" y="2020"/>
                  </a:moveTo>
                  <a:lnTo>
                    <a:pt x="0" y="23588"/>
                  </a:lnTo>
                  <a:lnTo>
                    <a:pt x="298" y="23768"/>
                  </a:lnTo>
                  <a:lnTo>
                    <a:pt x="11045" y="1605"/>
                  </a:lnTo>
                  <a:cubicBezTo>
                    <a:pt x="11045" y="1605"/>
                    <a:pt x="11126" y="1127"/>
                    <a:pt x="12149" y="1440"/>
                  </a:cubicBezTo>
                  <a:cubicBezTo>
                    <a:pt x="13173" y="1755"/>
                    <a:pt x="13983" y="2506"/>
                    <a:pt x="13983" y="2506"/>
                  </a:cubicBezTo>
                  <a:lnTo>
                    <a:pt x="13282" y="3827"/>
                  </a:lnTo>
                  <a:cubicBezTo>
                    <a:pt x="13282" y="3827"/>
                    <a:pt x="15296" y="5194"/>
                    <a:pt x="15940" y="4051"/>
                  </a:cubicBezTo>
                  <a:cubicBezTo>
                    <a:pt x="16584" y="2909"/>
                    <a:pt x="10152" y="0"/>
                    <a:pt x="9551" y="530"/>
                  </a:cubicBezTo>
                  <a:cubicBezTo>
                    <a:pt x="9130" y="901"/>
                    <a:pt x="10516" y="1441"/>
                    <a:pt x="10516" y="1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6"/>
            <p:cNvSpPr/>
            <p:nvPr/>
          </p:nvSpPr>
          <p:spPr>
            <a:xfrm>
              <a:off x="2061725" y="4659050"/>
              <a:ext cx="10575" cy="15100"/>
            </a:xfrm>
            <a:custGeom>
              <a:avLst/>
              <a:gdLst/>
              <a:ahLst/>
              <a:cxnLst/>
              <a:rect l="l" t="t" r="r" b="b"/>
              <a:pathLst>
                <a:path w="423" h="604" extrusionOk="0">
                  <a:moveTo>
                    <a:pt x="8" y="302"/>
                  </a:moveTo>
                  <a:cubicBezTo>
                    <a:pt x="1" y="409"/>
                    <a:pt x="19" y="509"/>
                    <a:pt x="63" y="604"/>
                  </a:cubicBezTo>
                  <a:cubicBezTo>
                    <a:pt x="114" y="546"/>
                    <a:pt x="226" y="554"/>
                    <a:pt x="292" y="508"/>
                  </a:cubicBezTo>
                  <a:cubicBezTo>
                    <a:pt x="385" y="445"/>
                    <a:pt x="422" y="371"/>
                    <a:pt x="422" y="260"/>
                  </a:cubicBezTo>
                  <a:cubicBezTo>
                    <a:pt x="422" y="187"/>
                    <a:pt x="415" y="139"/>
                    <a:pt x="360" y="95"/>
                  </a:cubicBezTo>
                  <a:cubicBezTo>
                    <a:pt x="313" y="59"/>
                    <a:pt x="176" y="0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6"/>
            <p:cNvSpPr/>
            <p:nvPr/>
          </p:nvSpPr>
          <p:spPr>
            <a:xfrm>
              <a:off x="2054150" y="4706625"/>
              <a:ext cx="16725" cy="21675"/>
            </a:xfrm>
            <a:custGeom>
              <a:avLst/>
              <a:gdLst/>
              <a:ahLst/>
              <a:cxnLst/>
              <a:rect l="l" t="t" r="r" b="b"/>
              <a:pathLst>
                <a:path w="669" h="867" extrusionOk="0">
                  <a:moveTo>
                    <a:pt x="164" y="628"/>
                  </a:moveTo>
                  <a:cubicBezTo>
                    <a:pt x="83" y="571"/>
                    <a:pt x="28" y="498"/>
                    <a:pt x="0" y="407"/>
                  </a:cubicBezTo>
                  <a:cubicBezTo>
                    <a:pt x="131" y="314"/>
                    <a:pt x="155" y="128"/>
                    <a:pt x="322" y="65"/>
                  </a:cubicBezTo>
                  <a:cubicBezTo>
                    <a:pt x="449" y="16"/>
                    <a:pt x="573" y="1"/>
                    <a:pt x="619" y="153"/>
                  </a:cubicBezTo>
                  <a:cubicBezTo>
                    <a:pt x="669" y="316"/>
                    <a:pt x="604" y="481"/>
                    <a:pt x="520" y="622"/>
                  </a:cubicBezTo>
                  <a:cubicBezTo>
                    <a:pt x="422" y="782"/>
                    <a:pt x="224" y="867"/>
                    <a:pt x="37" y="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6"/>
            <p:cNvSpPr/>
            <p:nvPr/>
          </p:nvSpPr>
          <p:spPr>
            <a:xfrm>
              <a:off x="2025375" y="4784800"/>
              <a:ext cx="21125" cy="28025"/>
            </a:xfrm>
            <a:custGeom>
              <a:avLst/>
              <a:gdLst/>
              <a:ahLst/>
              <a:cxnLst/>
              <a:rect l="l" t="t" r="r" b="b"/>
              <a:pathLst>
                <a:path w="845" h="1121" extrusionOk="0">
                  <a:moveTo>
                    <a:pt x="370" y="0"/>
                  </a:moveTo>
                  <a:cubicBezTo>
                    <a:pt x="289" y="86"/>
                    <a:pt x="111" y="217"/>
                    <a:pt x="62" y="338"/>
                  </a:cubicBezTo>
                  <a:cubicBezTo>
                    <a:pt x="16" y="451"/>
                    <a:pt x="1" y="657"/>
                    <a:pt x="16" y="778"/>
                  </a:cubicBezTo>
                  <a:cubicBezTo>
                    <a:pt x="29" y="876"/>
                    <a:pt x="80" y="1033"/>
                    <a:pt x="182" y="1077"/>
                  </a:cubicBezTo>
                  <a:cubicBezTo>
                    <a:pt x="282" y="1120"/>
                    <a:pt x="423" y="1040"/>
                    <a:pt x="505" y="979"/>
                  </a:cubicBezTo>
                  <a:cubicBezTo>
                    <a:pt x="701" y="835"/>
                    <a:pt x="845" y="580"/>
                    <a:pt x="845" y="338"/>
                  </a:cubicBezTo>
                  <a:cubicBezTo>
                    <a:pt x="844" y="78"/>
                    <a:pt x="641" y="58"/>
                    <a:pt x="419" y="7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6"/>
            <p:cNvSpPr/>
            <p:nvPr/>
          </p:nvSpPr>
          <p:spPr>
            <a:xfrm>
              <a:off x="2015775" y="4820450"/>
              <a:ext cx="15600" cy="24000"/>
            </a:xfrm>
            <a:custGeom>
              <a:avLst/>
              <a:gdLst/>
              <a:ahLst/>
              <a:cxnLst/>
              <a:rect l="l" t="t" r="r" b="b"/>
              <a:pathLst>
                <a:path w="624" h="960" extrusionOk="0">
                  <a:moveTo>
                    <a:pt x="38" y="892"/>
                  </a:moveTo>
                  <a:cubicBezTo>
                    <a:pt x="34" y="739"/>
                    <a:pt x="1" y="627"/>
                    <a:pt x="70" y="497"/>
                  </a:cubicBezTo>
                  <a:cubicBezTo>
                    <a:pt x="124" y="395"/>
                    <a:pt x="192" y="281"/>
                    <a:pt x="275" y="200"/>
                  </a:cubicBezTo>
                  <a:cubicBezTo>
                    <a:pt x="339" y="138"/>
                    <a:pt x="462" y="1"/>
                    <a:pt x="534" y="124"/>
                  </a:cubicBezTo>
                  <a:cubicBezTo>
                    <a:pt x="623" y="277"/>
                    <a:pt x="495" y="531"/>
                    <a:pt x="423" y="663"/>
                  </a:cubicBezTo>
                  <a:cubicBezTo>
                    <a:pt x="314" y="865"/>
                    <a:pt x="213" y="892"/>
                    <a:pt x="1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6"/>
            <p:cNvSpPr/>
            <p:nvPr/>
          </p:nvSpPr>
          <p:spPr>
            <a:xfrm>
              <a:off x="2203375" y="4600200"/>
              <a:ext cx="19550" cy="21800"/>
            </a:xfrm>
            <a:custGeom>
              <a:avLst/>
              <a:gdLst/>
              <a:ahLst/>
              <a:cxnLst/>
              <a:rect l="l" t="t" r="r" b="b"/>
              <a:pathLst>
                <a:path w="782" h="872" extrusionOk="0">
                  <a:moveTo>
                    <a:pt x="332" y="70"/>
                  </a:moveTo>
                  <a:cubicBezTo>
                    <a:pt x="203" y="165"/>
                    <a:pt x="112" y="211"/>
                    <a:pt x="50" y="349"/>
                  </a:cubicBezTo>
                  <a:cubicBezTo>
                    <a:pt x="1" y="456"/>
                    <a:pt x="0" y="529"/>
                    <a:pt x="14" y="646"/>
                  </a:cubicBezTo>
                  <a:cubicBezTo>
                    <a:pt x="24" y="747"/>
                    <a:pt x="33" y="799"/>
                    <a:pt x="134" y="836"/>
                  </a:cubicBezTo>
                  <a:cubicBezTo>
                    <a:pt x="228" y="871"/>
                    <a:pt x="357" y="867"/>
                    <a:pt x="448" y="822"/>
                  </a:cubicBezTo>
                  <a:cubicBezTo>
                    <a:pt x="640" y="726"/>
                    <a:pt x="782" y="553"/>
                    <a:pt x="750" y="333"/>
                  </a:cubicBezTo>
                  <a:cubicBezTo>
                    <a:pt x="714" y="74"/>
                    <a:pt x="481" y="83"/>
                    <a:pt x="2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6"/>
            <p:cNvSpPr/>
            <p:nvPr/>
          </p:nvSpPr>
          <p:spPr>
            <a:xfrm>
              <a:off x="2141550" y="4554125"/>
              <a:ext cx="11700" cy="1235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5" y="466"/>
                  </a:moveTo>
                  <a:cubicBezTo>
                    <a:pt x="11" y="396"/>
                    <a:pt x="1" y="255"/>
                    <a:pt x="55" y="193"/>
                  </a:cubicBezTo>
                  <a:cubicBezTo>
                    <a:pt x="93" y="149"/>
                    <a:pt x="175" y="86"/>
                    <a:pt x="222" y="56"/>
                  </a:cubicBezTo>
                  <a:cubicBezTo>
                    <a:pt x="310" y="0"/>
                    <a:pt x="396" y="20"/>
                    <a:pt x="431" y="123"/>
                  </a:cubicBezTo>
                  <a:cubicBezTo>
                    <a:pt x="468" y="234"/>
                    <a:pt x="415" y="335"/>
                    <a:pt x="334" y="406"/>
                  </a:cubicBezTo>
                  <a:cubicBezTo>
                    <a:pt x="284" y="449"/>
                    <a:pt x="232" y="485"/>
                    <a:pt x="163" y="490"/>
                  </a:cubicBezTo>
                  <a:cubicBezTo>
                    <a:pt x="128" y="493"/>
                    <a:pt x="82" y="463"/>
                    <a:pt x="55" y="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6"/>
            <p:cNvSpPr/>
            <p:nvPr/>
          </p:nvSpPr>
          <p:spPr>
            <a:xfrm>
              <a:off x="2142825" y="4625600"/>
              <a:ext cx="11025" cy="10925"/>
            </a:xfrm>
            <a:custGeom>
              <a:avLst/>
              <a:gdLst/>
              <a:ahLst/>
              <a:cxnLst/>
              <a:rect l="l" t="t" r="r" b="b"/>
              <a:pathLst>
                <a:path w="441" h="437" extrusionOk="0">
                  <a:moveTo>
                    <a:pt x="275" y="0"/>
                  </a:moveTo>
                  <a:cubicBezTo>
                    <a:pt x="173" y="83"/>
                    <a:pt x="0" y="184"/>
                    <a:pt x="89" y="347"/>
                  </a:cubicBezTo>
                  <a:cubicBezTo>
                    <a:pt x="138" y="436"/>
                    <a:pt x="243" y="384"/>
                    <a:pt x="307" y="342"/>
                  </a:cubicBezTo>
                  <a:cubicBezTo>
                    <a:pt x="375" y="295"/>
                    <a:pt x="440" y="233"/>
                    <a:pt x="421" y="142"/>
                  </a:cubicBezTo>
                  <a:cubicBezTo>
                    <a:pt x="401" y="52"/>
                    <a:pt x="309" y="1"/>
                    <a:pt x="222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6"/>
            <p:cNvSpPr/>
            <p:nvPr/>
          </p:nvSpPr>
          <p:spPr>
            <a:xfrm>
              <a:off x="2152725" y="4563775"/>
              <a:ext cx="8600" cy="9500"/>
            </a:xfrm>
            <a:custGeom>
              <a:avLst/>
              <a:gdLst/>
              <a:ahLst/>
              <a:cxnLst/>
              <a:rect l="l" t="t" r="r" b="b"/>
              <a:pathLst>
                <a:path w="344" h="380" extrusionOk="0">
                  <a:moveTo>
                    <a:pt x="52" y="377"/>
                  </a:moveTo>
                  <a:cubicBezTo>
                    <a:pt x="31" y="248"/>
                    <a:pt x="0" y="172"/>
                    <a:pt x="89" y="77"/>
                  </a:cubicBezTo>
                  <a:cubicBezTo>
                    <a:pt x="136" y="27"/>
                    <a:pt x="194" y="0"/>
                    <a:pt x="258" y="28"/>
                  </a:cubicBezTo>
                  <a:cubicBezTo>
                    <a:pt x="344" y="63"/>
                    <a:pt x="324" y="142"/>
                    <a:pt x="299" y="216"/>
                  </a:cubicBezTo>
                  <a:cubicBezTo>
                    <a:pt x="269" y="307"/>
                    <a:pt x="205" y="348"/>
                    <a:pt x="116" y="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6"/>
            <p:cNvSpPr/>
            <p:nvPr/>
          </p:nvSpPr>
          <p:spPr>
            <a:xfrm>
              <a:off x="2202500" y="4484975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51" y="53"/>
                  </a:moveTo>
                  <a:cubicBezTo>
                    <a:pt x="41" y="177"/>
                    <a:pt x="0" y="296"/>
                    <a:pt x="107" y="376"/>
                  </a:cubicBezTo>
                  <a:cubicBezTo>
                    <a:pt x="187" y="436"/>
                    <a:pt x="311" y="427"/>
                    <a:pt x="390" y="365"/>
                  </a:cubicBezTo>
                  <a:cubicBezTo>
                    <a:pt x="440" y="326"/>
                    <a:pt x="493" y="243"/>
                    <a:pt x="471" y="177"/>
                  </a:cubicBezTo>
                  <a:cubicBezTo>
                    <a:pt x="448" y="107"/>
                    <a:pt x="337" y="1"/>
                    <a:pt x="257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6"/>
            <p:cNvSpPr/>
            <p:nvPr/>
          </p:nvSpPr>
          <p:spPr>
            <a:xfrm>
              <a:off x="2233725" y="4455900"/>
              <a:ext cx="8225" cy="8600"/>
            </a:xfrm>
            <a:custGeom>
              <a:avLst/>
              <a:gdLst/>
              <a:ahLst/>
              <a:cxnLst/>
              <a:rect l="l" t="t" r="r" b="b"/>
              <a:pathLst>
                <a:path w="329" h="344" extrusionOk="0">
                  <a:moveTo>
                    <a:pt x="72" y="1"/>
                  </a:moveTo>
                  <a:cubicBezTo>
                    <a:pt x="22" y="78"/>
                    <a:pt x="1" y="159"/>
                    <a:pt x="6" y="247"/>
                  </a:cubicBezTo>
                  <a:cubicBezTo>
                    <a:pt x="113" y="240"/>
                    <a:pt x="181" y="343"/>
                    <a:pt x="277" y="225"/>
                  </a:cubicBezTo>
                  <a:cubicBezTo>
                    <a:pt x="307" y="189"/>
                    <a:pt x="329" y="150"/>
                    <a:pt x="314" y="104"/>
                  </a:cubicBezTo>
                  <a:cubicBezTo>
                    <a:pt x="297" y="48"/>
                    <a:pt x="216" y="5"/>
                    <a:pt x="161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6"/>
            <p:cNvSpPr/>
            <p:nvPr/>
          </p:nvSpPr>
          <p:spPr>
            <a:xfrm>
              <a:off x="2074975" y="4664575"/>
              <a:ext cx="8975" cy="10125"/>
            </a:xfrm>
            <a:custGeom>
              <a:avLst/>
              <a:gdLst/>
              <a:ahLst/>
              <a:cxnLst/>
              <a:rect l="l" t="t" r="r" b="b"/>
              <a:pathLst>
                <a:path w="359" h="405" extrusionOk="0">
                  <a:moveTo>
                    <a:pt x="163" y="0"/>
                  </a:moveTo>
                  <a:cubicBezTo>
                    <a:pt x="65" y="131"/>
                    <a:pt x="0" y="175"/>
                    <a:pt x="56" y="321"/>
                  </a:cubicBezTo>
                  <a:cubicBezTo>
                    <a:pt x="88" y="405"/>
                    <a:pt x="123" y="400"/>
                    <a:pt x="201" y="374"/>
                  </a:cubicBezTo>
                  <a:cubicBezTo>
                    <a:pt x="248" y="356"/>
                    <a:pt x="325" y="327"/>
                    <a:pt x="342" y="276"/>
                  </a:cubicBezTo>
                  <a:cubicBezTo>
                    <a:pt x="358" y="223"/>
                    <a:pt x="316" y="134"/>
                    <a:pt x="263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6"/>
            <p:cNvSpPr/>
            <p:nvPr/>
          </p:nvSpPr>
          <p:spPr>
            <a:xfrm>
              <a:off x="2017925" y="4851125"/>
              <a:ext cx="12200" cy="11125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191" y="54"/>
                  </a:moveTo>
                  <a:cubicBezTo>
                    <a:pt x="139" y="123"/>
                    <a:pt x="0" y="255"/>
                    <a:pt x="79" y="352"/>
                  </a:cubicBezTo>
                  <a:cubicBezTo>
                    <a:pt x="155" y="445"/>
                    <a:pt x="280" y="420"/>
                    <a:pt x="358" y="356"/>
                  </a:cubicBezTo>
                  <a:cubicBezTo>
                    <a:pt x="420" y="305"/>
                    <a:pt x="488" y="225"/>
                    <a:pt x="474" y="137"/>
                  </a:cubicBezTo>
                  <a:cubicBezTo>
                    <a:pt x="455" y="1"/>
                    <a:pt x="289" y="8"/>
                    <a:pt x="191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6"/>
            <p:cNvSpPr/>
            <p:nvPr/>
          </p:nvSpPr>
          <p:spPr>
            <a:xfrm>
              <a:off x="2160500" y="4619925"/>
              <a:ext cx="9350" cy="12700"/>
            </a:xfrm>
            <a:custGeom>
              <a:avLst/>
              <a:gdLst/>
              <a:ahLst/>
              <a:cxnLst/>
              <a:rect l="l" t="t" r="r" b="b"/>
              <a:pathLst>
                <a:path w="374" h="508" extrusionOk="0">
                  <a:moveTo>
                    <a:pt x="18" y="429"/>
                  </a:moveTo>
                  <a:cubicBezTo>
                    <a:pt x="26" y="280"/>
                    <a:pt x="1" y="149"/>
                    <a:pt x="128" y="52"/>
                  </a:cubicBezTo>
                  <a:cubicBezTo>
                    <a:pt x="198" y="0"/>
                    <a:pt x="265" y="4"/>
                    <a:pt x="318" y="83"/>
                  </a:cubicBezTo>
                  <a:cubicBezTo>
                    <a:pt x="373" y="170"/>
                    <a:pt x="345" y="331"/>
                    <a:pt x="285" y="408"/>
                  </a:cubicBezTo>
                  <a:cubicBezTo>
                    <a:pt x="214" y="499"/>
                    <a:pt x="138" y="467"/>
                    <a:pt x="42" y="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6"/>
            <p:cNvSpPr/>
            <p:nvPr/>
          </p:nvSpPr>
          <p:spPr>
            <a:xfrm>
              <a:off x="2171075" y="4632325"/>
              <a:ext cx="11700" cy="9750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199" y="26"/>
                  </a:moveTo>
                  <a:cubicBezTo>
                    <a:pt x="125" y="109"/>
                    <a:pt x="1" y="214"/>
                    <a:pt x="102" y="330"/>
                  </a:cubicBezTo>
                  <a:cubicBezTo>
                    <a:pt x="155" y="390"/>
                    <a:pt x="257" y="345"/>
                    <a:pt x="311" y="308"/>
                  </a:cubicBezTo>
                  <a:cubicBezTo>
                    <a:pt x="467" y="202"/>
                    <a:pt x="369" y="1"/>
                    <a:pt x="18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6"/>
            <p:cNvSpPr/>
            <p:nvPr/>
          </p:nvSpPr>
          <p:spPr>
            <a:xfrm>
              <a:off x="2159500" y="4673500"/>
              <a:ext cx="17950" cy="16925"/>
            </a:xfrm>
            <a:custGeom>
              <a:avLst/>
              <a:gdLst/>
              <a:ahLst/>
              <a:cxnLst/>
              <a:rect l="l" t="t" r="r" b="b"/>
              <a:pathLst>
                <a:path w="718" h="677" extrusionOk="0">
                  <a:moveTo>
                    <a:pt x="138" y="581"/>
                  </a:moveTo>
                  <a:cubicBezTo>
                    <a:pt x="55" y="417"/>
                    <a:pt x="1" y="344"/>
                    <a:pt x="120" y="194"/>
                  </a:cubicBezTo>
                  <a:cubicBezTo>
                    <a:pt x="184" y="114"/>
                    <a:pt x="340" y="0"/>
                    <a:pt x="448" y="55"/>
                  </a:cubicBezTo>
                  <a:cubicBezTo>
                    <a:pt x="718" y="191"/>
                    <a:pt x="539" y="608"/>
                    <a:pt x="315" y="6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6"/>
            <p:cNvSpPr/>
            <p:nvPr/>
          </p:nvSpPr>
          <p:spPr>
            <a:xfrm>
              <a:off x="2120425" y="4685725"/>
              <a:ext cx="11400" cy="11450"/>
            </a:xfrm>
            <a:custGeom>
              <a:avLst/>
              <a:gdLst/>
              <a:ahLst/>
              <a:cxnLst/>
              <a:rect l="l" t="t" r="r" b="b"/>
              <a:pathLst>
                <a:path w="456" h="458" extrusionOk="0">
                  <a:moveTo>
                    <a:pt x="247" y="1"/>
                  </a:moveTo>
                  <a:cubicBezTo>
                    <a:pt x="126" y="88"/>
                    <a:pt x="1" y="147"/>
                    <a:pt x="86" y="311"/>
                  </a:cubicBezTo>
                  <a:cubicBezTo>
                    <a:pt x="127" y="390"/>
                    <a:pt x="286" y="457"/>
                    <a:pt x="370" y="411"/>
                  </a:cubicBezTo>
                  <a:cubicBezTo>
                    <a:pt x="438" y="374"/>
                    <a:pt x="455" y="287"/>
                    <a:pt x="443" y="220"/>
                  </a:cubicBezTo>
                  <a:cubicBezTo>
                    <a:pt x="417" y="87"/>
                    <a:pt x="350" y="106"/>
                    <a:pt x="245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6"/>
            <p:cNvSpPr/>
            <p:nvPr/>
          </p:nvSpPr>
          <p:spPr>
            <a:xfrm>
              <a:off x="2176300" y="4668175"/>
              <a:ext cx="5300" cy="7150"/>
            </a:xfrm>
            <a:custGeom>
              <a:avLst/>
              <a:gdLst/>
              <a:ahLst/>
              <a:cxnLst/>
              <a:rect l="l" t="t" r="r" b="b"/>
              <a:pathLst>
                <a:path w="212" h="286" extrusionOk="0">
                  <a:moveTo>
                    <a:pt x="11" y="204"/>
                  </a:moveTo>
                  <a:cubicBezTo>
                    <a:pt x="0" y="132"/>
                    <a:pt x="9" y="64"/>
                    <a:pt x="37" y="0"/>
                  </a:cubicBezTo>
                  <a:cubicBezTo>
                    <a:pt x="116" y="9"/>
                    <a:pt x="191" y="62"/>
                    <a:pt x="201" y="141"/>
                  </a:cubicBezTo>
                  <a:cubicBezTo>
                    <a:pt x="211" y="235"/>
                    <a:pt x="166" y="285"/>
                    <a:pt x="73" y="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6"/>
            <p:cNvSpPr/>
            <p:nvPr/>
          </p:nvSpPr>
          <p:spPr>
            <a:xfrm>
              <a:off x="2042150" y="4830875"/>
              <a:ext cx="8075" cy="8950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73" y="0"/>
                  </a:moveTo>
                  <a:cubicBezTo>
                    <a:pt x="117" y="75"/>
                    <a:pt x="0" y="184"/>
                    <a:pt x="46" y="295"/>
                  </a:cubicBezTo>
                  <a:cubicBezTo>
                    <a:pt x="69" y="352"/>
                    <a:pt x="139" y="357"/>
                    <a:pt x="193" y="332"/>
                  </a:cubicBezTo>
                  <a:cubicBezTo>
                    <a:pt x="247" y="309"/>
                    <a:pt x="274" y="247"/>
                    <a:pt x="297" y="198"/>
                  </a:cubicBezTo>
                  <a:cubicBezTo>
                    <a:pt x="314" y="164"/>
                    <a:pt x="323" y="143"/>
                    <a:pt x="314" y="106"/>
                  </a:cubicBezTo>
                  <a:cubicBezTo>
                    <a:pt x="305" y="74"/>
                    <a:pt x="276" y="66"/>
                    <a:pt x="28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6"/>
            <p:cNvSpPr/>
            <p:nvPr/>
          </p:nvSpPr>
          <p:spPr>
            <a:xfrm>
              <a:off x="2184350" y="4542875"/>
              <a:ext cx="7950" cy="9525"/>
            </a:xfrm>
            <a:custGeom>
              <a:avLst/>
              <a:gdLst/>
              <a:ahLst/>
              <a:cxnLst/>
              <a:rect l="l" t="t" r="r" b="b"/>
              <a:pathLst>
                <a:path w="318" h="381" extrusionOk="0">
                  <a:moveTo>
                    <a:pt x="53" y="380"/>
                  </a:moveTo>
                  <a:cubicBezTo>
                    <a:pt x="19" y="305"/>
                    <a:pt x="1" y="228"/>
                    <a:pt x="0" y="147"/>
                  </a:cubicBezTo>
                  <a:cubicBezTo>
                    <a:pt x="71" y="110"/>
                    <a:pt x="220" y="1"/>
                    <a:pt x="271" y="123"/>
                  </a:cubicBezTo>
                  <a:cubicBezTo>
                    <a:pt x="318" y="238"/>
                    <a:pt x="190" y="351"/>
                    <a:pt x="92" y="3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6"/>
            <p:cNvSpPr/>
            <p:nvPr/>
          </p:nvSpPr>
          <p:spPr>
            <a:xfrm>
              <a:off x="2116425" y="4667200"/>
              <a:ext cx="15275" cy="18425"/>
            </a:xfrm>
            <a:custGeom>
              <a:avLst/>
              <a:gdLst/>
              <a:ahLst/>
              <a:cxnLst/>
              <a:rect l="l" t="t" r="r" b="b"/>
              <a:pathLst>
                <a:path w="611" h="737" extrusionOk="0">
                  <a:moveTo>
                    <a:pt x="473" y="0"/>
                  </a:moveTo>
                  <a:cubicBezTo>
                    <a:pt x="416" y="83"/>
                    <a:pt x="0" y="707"/>
                    <a:pt x="270" y="726"/>
                  </a:cubicBezTo>
                  <a:cubicBezTo>
                    <a:pt x="407" y="737"/>
                    <a:pt x="511" y="505"/>
                    <a:pt x="547" y="403"/>
                  </a:cubicBezTo>
                  <a:cubicBezTo>
                    <a:pt x="584" y="301"/>
                    <a:pt x="611" y="102"/>
                    <a:pt x="486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6"/>
            <p:cNvSpPr/>
            <p:nvPr/>
          </p:nvSpPr>
          <p:spPr>
            <a:xfrm>
              <a:off x="2171375" y="4566650"/>
              <a:ext cx="7825" cy="11050"/>
            </a:xfrm>
            <a:custGeom>
              <a:avLst/>
              <a:gdLst/>
              <a:ahLst/>
              <a:cxnLst/>
              <a:rect l="l" t="t" r="r" b="b"/>
              <a:pathLst>
                <a:path w="313" h="442" extrusionOk="0">
                  <a:moveTo>
                    <a:pt x="1" y="308"/>
                  </a:moveTo>
                  <a:cubicBezTo>
                    <a:pt x="14" y="238"/>
                    <a:pt x="40" y="174"/>
                    <a:pt x="76" y="113"/>
                  </a:cubicBezTo>
                  <a:cubicBezTo>
                    <a:pt x="168" y="127"/>
                    <a:pt x="277" y="0"/>
                    <a:pt x="303" y="172"/>
                  </a:cubicBezTo>
                  <a:cubicBezTo>
                    <a:pt x="312" y="233"/>
                    <a:pt x="274" y="318"/>
                    <a:pt x="229" y="359"/>
                  </a:cubicBezTo>
                  <a:cubicBezTo>
                    <a:pt x="193" y="391"/>
                    <a:pt x="91" y="441"/>
                    <a:pt x="49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6"/>
            <p:cNvSpPr/>
            <p:nvPr/>
          </p:nvSpPr>
          <p:spPr>
            <a:xfrm>
              <a:off x="2018500" y="4758700"/>
              <a:ext cx="7450" cy="10375"/>
            </a:xfrm>
            <a:custGeom>
              <a:avLst/>
              <a:gdLst/>
              <a:ahLst/>
              <a:cxnLst/>
              <a:rect l="l" t="t" r="r" b="b"/>
              <a:pathLst>
                <a:path w="298" h="415" extrusionOk="0">
                  <a:moveTo>
                    <a:pt x="134" y="39"/>
                  </a:moveTo>
                  <a:cubicBezTo>
                    <a:pt x="71" y="129"/>
                    <a:pt x="1" y="198"/>
                    <a:pt x="19" y="313"/>
                  </a:cubicBezTo>
                  <a:cubicBezTo>
                    <a:pt x="32" y="389"/>
                    <a:pt x="77" y="415"/>
                    <a:pt x="146" y="376"/>
                  </a:cubicBezTo>
                  <a:cubicBezTo>
                    <a:pt x="207" y="342"/>
                    <a:pt x="257" y="239"/>
                    <a:pt x="277" y="174"/>
                  </a:cubicBezTo>
                  <a:cubicBezTo>
                    <a:pt x="297" y="105"/>
                    <a:pt x="249" y="0"/>
                    <a:pt x="15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26"/>
            <p:cNvSpPr/>
            <p:nvPr/>
          </p:nvSpPr>
          <p:spPr>
            <a:xfrm>
              <a:off x="2031650" y="4729575"/>
              <a:ext cx="8025" cy="9200"/>
            </a:xfrm>
            <a:custGeom>
              <a:avLst/>
              <a:gdLst/>
              <a:ahLst/>
              <a:cxnLst/>
              <a:rect l="l" t="t" r="r" b="b"/>
              <a:pathLst>
                <a:path w="321" h="368" extrusionOk="0">
                  <a:moveTo>
                    <a:pt x="61" y="315"/>
                  </a:moveTo>
                  <a:cubicBezTo>
                    <a:pt x="27" y="194"/>
                    <a:pt x="0" y="167"/>
                    <a:pt x="95" y="95"/>
                  </a:cubicBezTo>
                  <a:cubicBezTo>
                    <a:pt x="146" y="56"/>
                    <a:pt x="212" y="0"/>
                    <a:pt x="270" y="58"/>
                  </a:cubicBezTo>
                  <a:cubicBezTo>
                    <a:pt x="310" y="98"/>
                    <a:pt x="320" y="186"/>
                    <a:pt x="299" y="236"/>
                  </a:cubicBezTo>
                  <a:cubicBezTo>
                    <a:pt x="264" y="315"/>
                    <a:pt x="156" y="358"/>
                    <a:pt x="78" y="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26"/>
            <p:cNvSpPr/>
            <p:nvPr/>
          </p:nvSpPr>
          <p:spPr>
            <a:xfrm>
              <a:off x="2038950" y="4751700"/>
              <a:ext cx="8350" cy="725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73" y="59"/>
                  </a:moveTo>
                  <a:cubicBezTo>
                    <a:pt x="122" y="88"/>
                    <a:pt x="1" y="127"/>
                    <a:pt x="22" y="215"/>
                  </a:cubicBezTo>
                  <a:cubicBezTo>
                    <a:pt x="35" y="267"/>
                    <a:pt x="100" y="290"/>
                    <a:pt x="148" y="281"/>
                  </a:cubicBezTo>
                  <a:cubicBezTo>
                    <a:pt x="199" y="273"/>
                    <a:pt x="262" y="253"/>
                    <a:pt x="288" y="206"/>
                  </a:cubicBezTo>
                  <a:cubicBezTo>
                    <a:pt x="334" y="133"/>
                    <a:pt x="293" y="42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6"/>
            <p:cNvSpPr/>
            <p:nvPr/>
          </p:nvSpPr>
          <p:spPr>
            <a:xfrm>
              <a:off x="2045125" y="4733050"/>
              <a:ext cx="6600" cy="7975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2" y="215"/>
                  </a:moveTo>
                  <a:cubicBezTo>
                    <a:pt x="0" y="163"/>
                    <a:pt x="4" y="111"/>
                    <a:pt x="15" y="60"/>
                  </a:cubicBezTo>
                  <a:cubicBezTo>
                    <a:pt x="60" y="55"/>
                    <a:pt x="80" y="6"/>
                    <a:pt x="131" y="3"/>
                  </a:cubicBezTo>
                  <a:cubicBezTo>
                    <a:pt x="189" y="0"/>
                    <a:pt x="232" y="30"/>
                    <a:pt x="248" y="83"/>
                  </a:cubicBezTo>
                  <a:cubicBezTo>
                    <a:pt x="264" y="132"/>
                    <a:pt x="263" y="187"/>
                    <a:pt x="235" y="229"/>
                  </a:cubicBezTo>
                  <a:cubicBezTo>
                    <a:pt x="175" y="319"/>
                    <a:pt x="113" y="276"/>
                    <a:pt x="26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6"/>
            <p:cNvSpPr/>
            <p:nvPr/>
          </p:nvSpPr>
          <p:spPr>
            <a:xfrm>
              <a:off x="2054325" y="4680675"/>
              <a:ext cx="10675" cy="13000"/>
            </a:xfrm>
            <a:custGeom>
              <a:avLst/>
              <a:gdLst/>
              <a:ahLst/>
              <a:cxnLst/>
              <a:rect l="l" t="t" r="r" b="b"/>
              <a:pathLst>
                <a:path w="427" h="520" extrusionOk="0">
                  <a:moveTo>
                    <a:pt x="166" y="134"/>
                  </a:moveTo>
                  <a:cubicBezTo>
                    <a:pt x="100" y="182"/>
                    <a:pt x="49" y="203"/>
                    <a:pt x="27" y="280"/>
                  </a:cubicBezTo>
                  <a:cubicBezTo>
                    <a:pt x="15" y="322"/>
                    <a:pt x="0" y="380"/>
                    <a:pt x="16" y="422"/>
                  </a:cubicBezTo>
                  <a:cubicBezTo>
                    <a:pt x="51" y="520"/>
                    <a:pt x="208" y="511"/>
                    <a:pt x="280" y="476"/>
                  </a:cubicBezTo>
                  <a:cubicBezTo>
                    <a:pt x="383" y="427"/>
                    <a:pt x="426" y="322"/>
                    <a:pt x="382" y="213"/>
                  </a:cubicBezTo>
                  <a:cubicBezTo>
                    <a:pt x="369" y="181"/>
                    <a:pt x="193" y="0"/>
                    <a:pt x="16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6"/>
            <p:cNvSpPr/>
            <p:nvPr/>
          </p:nvSpPr>
          <p:spPr>
            <a:xfrm>
              <a:off x="2145575" y="4571050"/>
              <a:ext cx="9050" cy="12725"/>
            </a:xfrm>
            <a:custGeom>
              <a:avLst/>
              <a:gdLst/>
              <a:ahLst/>
              <a:cxnLst/>
              <a:rect l="l" t="t" r="r" b="b"/>
              <a:pathLst>
                <a:path w="362" h="509" extrusionOk="0">
                  <a:moveTo>
                    <a:pt x="0" y="426"/>
                  </a:moveTo>
                  <a:cubicBezTo>
                    <a:pt x="27" y="307"/>
                    <a:pt x="33" y="187"/>
                    <a:pt x="127" y="102"/>
                  </a:cubicBezTo>
                  <a:cubicBezTo>
                    <a:pt x="190" y="43"/>
                    <a:pt x="268" y="0"/>
                    <a:pt x="323" y="93"/>
                  </a:cubicBezTo>
                  <a:cubicBezTo>
                    <a:pt x="361" y="155"/>
                    <a:pt x="354" y="273"/>
                    <a:pt x="311" y="330"/>
                  </a:cubicBezTo>
                  <a:cubicBezTo>
                    <a:pt x="266" y="389"/>
                    <a:pt x="129" y="508"/>
                    <a:pt x="51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6"/>
            <p:cNvSpPr/>
            <p:nvPr/>
          </p:nvSpPr>
          <p:spPr>
            <a:xfrm>
              <a:off x="2145550" y="4500625"/>
              <a:ext cx="9300" cy="11175"/>
            </a:xfrm>
            <a:custGeom>
              <a:avLst/>
              <a:gdLst/>
              <a:ahLst/>
              <a:cxnLst/>
              <a:rect l="l" t="t" r="r" b="b"/>
              <a:pathLst>
                <a:path w="372" h="447" extrusionOk="0">
                  <a:moveTo>
                    <a:pt x="61" y="139"/>
                  </a:moveTo>
                  <a:cubicBezTo>
                    <a:pt x="18" y="208"/>
                    <a:pt x="0" y="281"/>
                    <a:pt x="9" y="357"/>
                  </a:cubicBezTo>
                  <a:cubicBezTo>
                    <a:pt x="128" y="366"/>
                    <a:pt x="209" y="447"/>
                    <a:pt x="308" y="324"/>
                  </a:cubicBezTo>
                  <a:cubicBezTo>
                    <a:pt x="372" y="245"/>
                    <a:pt x="322" y="0"/>
                    <a:pt x="179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6"/>
            <p:cNvSpPr/>
            <p:nvPr/>
          </p:nvSpPr>
          <p:spPr>
            <a:xfrm>
              <a:off x="2185575" y="4521950"/>
              <a:ext cx="7350" cy="7750"/>
            </a:xfrm>
            <a:custGeom>
              <a:avLst/>
              <a:gdLst/>
              <a:ahLst/>
              <a:cxnLst/>
              <a:rect l="l" t="t" r="r" b="b"/>
              <a:pathLst>
                <a:path w="294" h="310" extrusionOk="0">
                  <a:moveTo>
                    <a:pt x="82" y="285"/>
                  </a:moveTo>
                  <a:cubicBezTo>
                    <a:pt x="25" y="221"/>
                    <a:pt x="1" y="151"/>
                    <a:pt x="8" y="73"/>
                  </a:cubicBezTo>
                  <a:cubicBezTo>
                    <a:pt x="78" y="79"/>
                    <a:pt x="157" y="1"/>
                    <a:pt x="210" y="75"/>
                  </a:cubicBezTo>
                  <a:cubicBezTo>
                    <a:pt x="294" y="189"/>
                    <a:pt x="167" y="291"/>
                    <a:pt x="68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6"/>
            <p:cNvSpPr/>
            <p:nvPr/>
          </p:nvSpPr>
          <p:spPr>
            <a:xfrm>
              <a:off x="2099625" y="4585050"/>
              <a:ext cx="8875" cy="7950"/>
            </a:xfrm>
            <a:custGeom>
              <a:avLst/>
              <a:gdLst/>
              <a:ahLst/>
              <a:cxnLst/>
              <a:rect l="l" t="t" r="r" b="b"/>
              <a:pathLst>
                <a:path w="355" h="318" extrusionOk="0">
                  <a:moveTo>
                    <a:pt x="134" y="1"/>
                  </a:moveTo>
                  <a:cubicBezTo>
                    <a:pt x="79" y="59"/>
                    <a:pt x="34" y="125"/>
                    <a:pt x="1" y="197"/>
                  </a:cubicBezTo>
                  <a:cubicBezTo>
                    <a:pt x="30" y="232"/>
                    <a:pt x="18" y="264"/>
                    <a:pt x="68" y="287"/>
                  </a:cubicBezTo>
                  <a:cubicBezTo>
                    <a:pt x="133" y="317"/>
                    <a:pt x="215" y="306"/>
                    <a:pt x="260" y="251"/>
                  </a:cubicBezTo>
                  <a:cubicBezTo>
                    <a:pt x="354" y="137"/>
                    <a:pt x="263" y="8"/>
                    <a:pt x="12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6"/>
            <p:cNvSpPr/>
            <p:nvPr/>
          </p:nvSpPr>
          <p:spPr>
            <a:xfrm>
              <a:off x="2091200" y="4736075"/>
              <a:ext cx="6475" cy="9450"/>
            </a:xfrm>
            <a:custGeom>
              <a:avLst/>
              <a:gdLst/>
              <a:ahLst/>
              <a:cxnLst/>
              <a:rect l="l" t="t" r="r" b="b"/>
              <a:pathLst>
                <a:path w="259" h="378" extrusionOk="0">
                  <a:moveTo>
                    <a:pt x="0" y="338"/>
                  </a:moveTo>
                  <a:cubicBezTo>
                    <a:pt x="7" y="255"/>
                    <a:pt x="28" y="177"/>
                    <a:pt x="62" y="102"/>
                  </a:cubicBezTo>
                  <a:cubicBezTo>
                    <a:pt x="136" y="120"/>
                    <a:pt x="150" y="0"/>
                    <a:pt x="246" y="48"/>
                  </a:cubicBezTo>
                  <a:cubicBezTo>
                    <a:pt x="247" y="127"/>
                    <a:pt x="258" y="161"/>
                    <a:pt x="220" y="234"/>
                  </a:cubicBezTo>
                  <a:cubicBezTo>
                    <a:pt x="205" y="262"/>
                    <a:pt x="190" y="302"/>
                    <a:pt x="166" y="322"/>
                  </a:cubicBezTo>
                  <a:cubicBezTo>
                    <a:pt x="135" y="348"/>
                    <a:pt x="98" y="343"/>
                    <a:pt x="76" y="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6"/>
            <p:cNvSpPr/>
            <p:nvPr/>
          </p:nvSpPr>
          <p:spPr>
            <a:xfrm>
              <a:off x="2175942" y="4499815"/>
              <a:ext cx="9225" cy="13025"/>
            </a:xfrm>
            <a:custGeom>
              <a:avLst/>
              <a:gdLst/>
              <a:ahLst/>
              <a:cxnLst/>
              <a:rect l="l" t="t" r="r" b="b"/>
              <a:pathLst>
                <a:path w="369" h="521" extrusionOk="0">
                  <a:moveTo>
                    <a:pt x="207" y="0"/>
                  </a:moveTo>
                  <a:cubicBezTo>
                    <a:pt x="121" y="91"/>
                    <a:pt x="2" y="178"/>
                    <a:pt x="1" y="316"/>
                  </a:cubicBezTo>
                  <a:cubicBezTo>
                    <a:pt x="0" y="386"/>
                    <a:pt x="40" y="501"/>
                    <a:pt x="125" y="508"/>
                  </a:cubicBezTo>
                  <a:cubicBezTo>
                    <a:pt x="264" y="520"/>
                    <a:pt x="368" y="227"/>
                    <a:pt x="215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6"/>
            <p:cNvSpPr/>
            <p:nvPr/>
          </p:nvSpPr>
          <p:spPr>
            <a:xfrm>
              <a:off x="2099569" y="4641040"/>
              <a:ext cx="22550" cy="27250"/>
            </a:xfrm>
            <a:custGeom>
              <a:avLst/>
              <a:gdLst/>
              <a:ahLst/>
              <a:cxnLst/>
              <a:rect l="l" t="t" r="r" b="b"/>
              <a:pathLst>
                <a:path w="902" h="1090" extrusionOk="0">
                  <a:moveTo>
                    <a:pt x="609" y="1"/>
                  </a:moveTo>
                  <a:cubicBezTo>
                    <a:pt x="587" y="43"/>
                    <a:pt x="1" y="1090"/>
                    <a:pt x="455" y="961"/>
                  </a:cubicBezTo>
                  <a:cubicBezTo>
                    <a:pt x="721" y="886"/>
                    <a:pt x="901" y="419"/>
                    <a:pt x="575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6"/>
            <p:cNvSpPr/>
            <p:nvPr/>
          </p:nvSpPr>
          <p:spPr>
            <a:xfrm>
              <a:off x="2153225" y="4689725"/>
              <a:ext cx="9025" cy="12575"/>
            </a:xfrm>
            <a:custGeom>
              <a:avLst/>
              <a:gdLst/>
              <a:ahLst/>
              <a:cxnLst/>
              <a:rect l="l" t="t" r="r" b="b"/>
              <a:pathLst>
                <a:path w="361" h="503" extrusionOk="0">
                  <a:moveTo>
                    <a:pt x="1" y="472"/>
                  </a:moveTo>
                  <a:cubicBezTo>
                    <a:pt x="15" y="307"/>
                    <a:pt x="57" y="149"/>
                    <a:pt x="125" y="0"/>
                  </a:cubicBezTo>
                  <a:cubicBezTo>
                    <a:pt x="237" y="17"/>
                    <a:pt x="361" y="25"/>
                    <a:pt x="350" y="174"/>
                  </a:cubicBezTo>
                  <a:cubicBezTo>
                    <a:pt x="341" y="310"/>
                    <a:pt x="173" y="502"/>
                    <a:pt x="28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6"/>
            <p:cNvSpPr/>
            <p:nvPr/>
          </p:nvSpPr>
          <p:spPr>
            <a:xfrm>
              <a:off x="2133700" y="4391175"/>
              <a:ext cx="84400" cy="140800"/>
            </a:xfrm>
            <a:custGeom>
              <a:avLst/>
              <a:gdLst/>
              <a:ahLst/>
              <a:cxnLst/>
              <a:rect l="l" t="t" r="r" b="b"/>
              <a:pathLst>
                <a:path w="3376" h="5632" extrusionOk="0">
                  <a:moveTo>
                    <a:pt x="3375" y="1868"/>
                  </a:moveTo>
                  <a:cubicBezTo>
                    <a:pt x="3221" y="1692"/>
                    <a:pt x="3047" y="1515"/>
                    <a:pt x="2949" y="1299"/>
                  </a:cubicBezTo>
                  <a:cubicBezTo>
                    <a:pt x="2865" y="1119"/>
                    <a:pt x="2799" y="946"/>
                    <a:pt x="2692" y="778"/>
                  </a:cubicBezTo>
                  <a:cubicBezTo>
                    <a:pt x="2589" y="615"/>
                    <a:pt x="2481" y="464"/>
                    <a:pt x="2367" y="310"/>
                  </a:cubicBezTo>
                  <a:cubicBezTo>
                    <a:pt x="2302" y="223"/>
                    <a:pt x="2180" y="100"/>
                    <a:pt x="2145" y="0"/>
                  </a:cubicBezTo>
                  <a:cubicBezTo>
                    <a:pt x="2103" y="61"/>
                    <a:pt x="2110" y="197"/>
                    <a:pt x="2085" y="273"/>
                  </a:cubicBezTo>
                  <a:cubicBezTo>
                    <a:pt x="1997" y="538"/>
                    <a:pt x="1894" y="793"/>
                    <a:pt x="1795" y="1054"/>
                  </a:cubicBezTo>
                  <a:cubicBezTo>
                    <a:pt x="1736" y="1210"/>
                    <a:pt x="1695" y="1368"/>
                    <a:pt x="1626" y="1519"/>
                  </a:cubicBezTo>
                  <a:cubicBezTo>
                    <a:pt x="1558" y="1670"/>
                    <a:pt x="1475" y="1812"/>
                    <a:pt x="1409" y="1966"/>
                  </a:cubicBezTo>
                  <a:cubicBezTo>
                    <a:pt x="1256" y="2324"/>
                    <a:pt x="1127" y="2702"/>
                    <a:pt x="963" y="3053"/>
                  </a:cubicBezTo>
                  <a:cubicBezTo>
                    <a:pt x="852" y="3290"/>
                    <a:pt x="734" y="3528"/>
                    <a:pt x="638" y="3771"/>
                  </a:cubicBezTo>
                  <a:cubicBezTo>
                    <a:pt x="522" y="4065"/>
                    <a:pt x="447" y="4370"/>
                    <a:pt x="274" y="4637"/>
                  </a:cubicBezTo>
                  <a:cubicBezTo>
                    <a:pt x="197" y="4759"/>
                    <a:pt x="163" y="4889"/>
                    <a:pt x="108" y="5018"/>
                  </a:cubicBezTo>
                  <a:cubicBezTo>
                    <a:pt x="39" y="5183"/>
                    <a:pt x="0" y="5367"/>
                    <a:pt x="7" y="5546"/>
                  </a:cubicBezTo>
                  <a:cubicBezTo>
                    <a:pt x="174" y="5632"/>
                    <a:pt x="436" y="5340"/>
                    <a:pt x="526" y="5247"/>
                  </a:cubicBezTo>
                  <a:cubicBezTo>
                    <a:pt x="902" y="4855"/>
                    <a:pt x="1326" y="4504"/>
                    <a:pt x="1707" y="4115"/>
                  </a:cubicBezTo>
                  <a:cubicBezTo>
                    <a:pt x="1909" y="3909"/>
                    <a:pt x="2070" y="3674"/>
                    <a:pt x="2267" y="3464"/>
                  </a:cubicBezTo>
                  <a:cubicBezTo>
                    <a:pt x="2460" y="3259"/>
                    <a:pt x="2632" y="3094"/>
                    <a:pt x="2779" y="2852"/>
                  </a:cubicBezTo>
                  <a:cubicBezTo>
                    <a:pt x="2997" y="2494"/>
                    <a:pt x="3008" y="2190"/>
                    <a:pt x="3375" y="1868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6"/>
            <p:cNvSpPr/>
            <p:nvPr/>
          </p:nvSpPr>
          <p:spPr>
            <a:xfrm>
              <a:off x="2204225" y="4461650"/>
              <a:ext cx="105600" cy="136450"/>
            </a:xfrm>
            <a:custGeom>
              <a:avLst/>
              <a:gdLst/>
              <a:ahLst/>
              <a:cxnLst/>
              <a:rect l="l" t="t" r="r" b="b"/>
              <a:pathLst>
                <a:path w="4224" h="5458" extrusionOk="0">
                  <a:moveTo>
                    <a:pt x="4224" y="0"/>
                  </a:moveTo>
                  <a:cubicBezTo>
                    <a:pt x="3837" y="81"/>
                    <a:pt x="3468" y="115"/>
                    <a:pt x="3079" y="110"/>
                  </a:cubicBezTo>
                  <a:cubicBezTo>
                    <a:pt x="2889" y="108"/>
                    <a:pt x="2772" y="103"/>
                    <a:pt x="2595" y="179"/>
                  </a:cubicBezTo>
                  <a:cubicBezTo>
                    <a:pt x="2382" y="270"/>
                    <a:pt x="2221" y="534"/>
                    <a:pt x="2094" y="724"/>
                  </a:cubicBezTo>
                  <a:cubicBezTo>
                    <a:pt x="1623" y="1431"/>
                    <a:pt x="1375" y="2264"/>
                    <a:pt x="973" y="3008"/>
                  </a:cubicBezTo>
                  <a:cubicBezTo>
                    <a:pt x="710" y="3494"/>
                    <a:pt x="352" y="3947"/>
                    <a:pt x="165" y="4473"/>
                  </a:cubicBezTo>
                  <a:cubicBezTo>
                    <a:pt x="93" y="4673"/>
                    <a:pt x="0" y="5064"/>
                    <a:pt x="118" y="5262"/>
                  </a:cubicBezTo>
                  <a:cubicBezTo>
                    <a:pt x="224" y="5441"/>
                    <a:pt x="323" y="5458"/>
                    <a:pt x="493" y="5357"/>
                  </a:cubicBezTo>
                  <a:cubicBezTo>
                    <a:pt x="730" y="5214"/>
                    <a:pt x="971" y="5035"/>
                    <a:pt x="1146" y="4818"/>
                  </a:cubicBezTo>
                  <a:cubicBezTo>
                    <a:pt x="1597" y="4257"/>
                    <a:pt x="2013" y="3644"/>
                    <a:pt x="2382" y="3025"/>
                  </a:cubicBezTo>
                  <a:cubicBezTo>
                    <a:pt x="2948" y="2078"/>
                    <a:pt x="3950" y="1367"/>
                    <a:pt x="422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6"/>
            <p:cNvSpPr/>
            <p:nvPr/>
          </p:nvSpPr>
          <p:spPr>
            <a:xfrm>
              <a:off x="2231650" y="4444450"/>
              <a:ext cx="21900" cy="12700"/>
            </a:xfrm>
            <a:custGeom>
              <a:avLst/>
              <a:gdLst/>
              <a:ahLst/>
              <a:cxnLst/>
              <a:rect l="l" t="t" r="r" b="b"/>
              <a:pathLst>
                <a:path w="876" h="508" extrusionOk="0">
                  <a:moveTo>
                    <a:pt x="876" y="397"/>
                  </a:moveTo>
                  <a:cubicBezTo>
                    <a:pt x="674" y="159"/>
                    <a:pt x="550" y="40"/>
                    <a:pt x="246" y="12"/>
                  </a:cubicBezTo>
                  <a:cubicBezTo>
                    <a:pt x="116" y="0"/>
                    <a:pt x="0" y="44"/>
                    <a:pt x="97" y="188"/>
                  </a:cubicBezTo>
                  <a:cubicBezTo>
                    <a:pt x="224" y="376"/>
                    <a:pt x="705" y="507"/>
                    <a:pt x="857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6"/>
            <p:cNvSpPr/>
            <p:nvPr/>
          </p:nvSpPr>
          <p:spPr>
            <a:xfrm>
              <a:off x="2085225" y="4590725"/>
              <a:ext cx="26375" cy="44675"/>
            </a:xfrm>
            <a:custGeom>
              <a:avLst/>
              <a:gdLst/>
              <a:ahLst/>
              <a:cxnLst/>
              <a:rect l="l" t="t" r="r" b="b"/>
              <a:pathLst>
                <a:path w="1055" h="1787" extrusionOk="0">
                  <a:moveTo>
                    <a:pt x="949" y="64"/>
                  </a:moveTo>
                  <a:cubicBezTo>
                    <a:pt x="1055" y="355"/>
                    <a:pt x="849" y="774"/>
                    <a:pt x="705" y="1027"/>
                  </a:cubicBezTo>
                  <a:cubicBezTo>
                    <a:pt x="608" y="1196"/>
                    <a:pt x="508" y="1400"/>
                    <a:pt x="374" y="1544"/>
                  </a:cubicBezTo>
                  <a:cubicBezTo>
                    <a:pt x="332" y="1590"/>
                    <a:pt x="136" y="1786"/>
                    <a:pt x="61" y="1745"/>
                  </a:cubicBezTo>
                  <a:cubicBezTo>
                    <a:pt x="1" y="1571"/>
                    <a:pt x="81" y="1308"/>
                    <a:pt x="125" y="1140"/>
                  </a:cubicBezTo>
                  <a:cubicBezTo>
                    <a:pt x="228" y="748"/>
                    <a:pt x="406" y="391"/>
                    <a:pt x="51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6"/>
            <p:cNvSpPr/>
            <p:nvPr/>
          </p:nvSpPr>
          <p:spPr>
            <a:xfrm>
              <a:off x="1998150" y="4801725"/>
              <a:ext cx="111500" cy="153350"/>
            </a:xfrm>
            <a:custGeom>
              <a:avLst/>
              <a:gdLst/>
              <a:ahLst/>
              <a:cxnLst/>
              <a:rect l="l" t="t" r="r" b="b"/>
              <a:pathLst>
                <a:path w="4460" h="6134" extrusionOk="0">
                  <a:moveTo>
                    <a:pt x="4460" y="1"/>
                  </a:moveTo>
                  <a:cubicBezTo>
                    <a:pt x="4175" y="22"/>
                    <a:pt x="3958" y="45"/>
                    <a:pt x="3711" y="187"/>
                  </a:cubicBezTo>
                  <a:cubicBezTo>
                    <a:pt x="3341" y="399"/>
                    <a:pt x="3016" y="662"/>
                    <a:pt x="2710" y="957"/>
                  </a:cubicBezTo>
                  <a:cubicBezTo>
                    <a:pt x="1901" y="1739"/>
                    <a:pt x="1410" y="2718"/>
                    <a:pt x="892" y="3702"/>
                  </a:cubicBezTo>
                  <a:cubicBezTo>
                    <a:pt x="638" y="4187"/>
                    <a:pt x="409" y="4661"/>
                    <a:pt x="232" y="5177"/>
                  </a:cubicBezTo>
                  <a:cubicBezTo>
                    <a:pt x="151" y="5416"/>
                    <a:pt x="0" y="5729"/>
                    <a:pt x="45" y="5984"/>
                  </a:cubicBezTo>
                  <a:cubicBezTo>
                    <a:pt x="70" y="6133"/>
                    <a:pt x="116" y="6124"/>
                    <a:pt x="234" y="6055"/>
                  </a:cubicBezTo>
                  <a:cubicBezTo>
                    <a:pt x="434" y="5938"/>
                    <a:pt x="621" y="5790"/>
                    <a:pt x="776" y="5618"/>
                  </a:cubicBezTo>
                  <a:cubicBezTo>
                    <a:pt x="1145" y="5209"/>
                    <a:pt x="1431" y="4731"/>
                    <a:pt x="1765" y="4296"/>
                  </a:cubicBezTo>
                  <a:cubicBezTo>
                    <a:pt x="1941" y="4065"/>
                    <a:pt x="2060" y="3800"/>
                    <a:pt x="2229" y="3566"/>
                  </a:cubicBezTo>
                  <a:cubicBezTo>
                    <a:pt x="2389" y="3344"/>
                    <a:pt x="2551" y="3141"/>
                    <a:pt x="2693" y="2904"/>
                  </a:cubicBezTo>
                  <a:cubicBezTo>
                    <a:pt x="2925" y="2521"/>
                    <a:pt x="3162" y="2139"/>
                    <a:pt x="3393" y="1753"/>
                  </a:cubicBezTo>
                  <a:cubicBezTo>
                    <a:pt x="3523" y="1536"/>
                    <a:pt x="3690" y="1362"/>
                    <a:pt x="3830" y="1153"/>
                  </a:cubicBezTo>
                  <a:cubicBezTo>
                    <a:pt x="4011" y="880"/>
                    <a:pt x="4138" y="589"/>
                    <a:pt x="446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6"/>
            <p:cNvSpPr/>
            <p:nvPr/>
          </p:nvSpPr>
          <p:spPr>
            <a:xfrm>
              <a:off x="2111075" y="4745850"/>
              <a:ext cx="25850" cy="38700"/>
            </a:xfrm>
            <a:custGeom>
              <a:avLst/>
              <a:gdLst/>
              <a:ahLst/>
              <a:cxnLst/>
              <a:rect l="l" t="t" r="r" b="b"/>
              <a:pathLst>
                <a:path w="1034" h="1548" extrusionOk="0">
                  <a:moveTo>
                    <a:pt x="816" y="137"/>
                  </a:moveTo>
                  <a:cubicBezTo>
                    <a:pt x="607" y="396"/>
                    <a:pt x="390" y="609"/>
                    <a:pt x="217" y="893"/>
                  </a:cubicBezTo>
                  <a:cubicBezTo>
                    <a:pt x="121" y="1051"/>
                    <a:pt x="58" y="1213"/>
                    <a:pt x="0" y="1389"/>
                  </a:cubicBezTo>
                  <a:cubicBezTo>
                    <a:pt x="101" y="1548"/>
                    <a:pt x="473" y="1113"/>
                    <a:pt x="532" y="1041"/>
                  </a:cubicBezTo>
                  <a:cubicBezTo>
                    <a:pt x="784" y="731"/>
                    <a:pt x="884" y="359"/>
                    <a:pt x="10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6"/>
            <p:cNvSpPr/>
            <p:nvPr/>
          </p:nvSpPr>
          <p:spPr>
            <a:xfrm>
              <a:off x="2095325" y="4509450"/>
              <a:ext cx="22850" cy="32300"/>
            </a:xfrm>
            <a:custGeom>
              <a:avLst/>
              <a:gdLst/>
              <a:ahLst/>
              <a:cxnLst/>
              <a:rect l="l" t="t" r="r" b="b"/>
              <a:pathLst>
                <a:path w="914" h="1292" extrusionOk="0">
                  <a:moveTo>
                    <a:pt x="801" y="233"/>
                  </a:moveTo>
                  <a:cubicBezTo>
                    <a:pt x="706" y="105"/>
                    <a:pt x="585" y="28"/>
                    <a:pt x="439" y="1"/>
                  </a:cubicBezTo>
                  <a:cubicBezTo>
                    <a:pt x="417" y="68"/>
                    <a:pt x="364" y="91"/>
                    <a:pt x="321" y="143"/>
                  </a:cubicBezTo>
                  <a:cubicBezTo>
                    <a:pt x="246" y="232"/>
                    <a:pt x="215" y="350"/>
                    <a:pt x="174" y="458"/>
                  </a:cubicBezTo>
                  <a:cubicBezTo>
                    <a:pt x="101" y="646"/>
                    <a:pt x="1" y="858"/>
                    <a:pt x="169" y="1020"/>
                  </a:cubicBezTo>
                  <a:cubicBezTo>
                    <a:pt x="449" y="1292"/>
                    <a:pt x="913" y="732"/>
                    <a:pt x="810" y="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3" name="Google Shape;5163;p26"/>
          <p:cNvGrpSpPr/>
          <p:nvPr/>
        </p:nvGrpSpPr>
        <p:grpSpPr>
          <a:xfrm rot="-7847905">
            <a:off x="4287530" y="4739959"/>
            <a:ext cx="665973" cy="459933"/>
            <a:chOff x="4350975" y="3161450"/>
            <a:chExt cx="580350" cy="400800"/>
          </a:xfrm>
        </p:grpSpPr>
        <p:sp>
          <p:nvSpPr>
            <p:cNvPr id="5164" name="Google Shape;5164;p26"/>
            <p:cNvSpPr/>
            <p:nvPr/>
          </p:nvSpPr>
          <p:spPr>
            <a:xfrm>
              <a:off x="4350975" y="3161450"/>
              <a:ext cx="500500" cy="400800"/>
            </a:xfrm>
            <a:custGeom>
              <a:avLst/>
              <a:gdLst/>
              <a:ahLst/>
              <a:cxnLst/>
              <a:rect l="l" t="t" r="r" b="b"/>
              <a:pathLst>
                <a:path w="20020" h="16032" extrusionOk="0">
                  <a:moveTo>
                    <a:pt x="20019" y="3237"/>
                  </a:moveTo>
                  <a:lnTo>
                    <a:pt x="7584" y="0"/>
                  </a:lnTo>
                  <a:cubicBezTo>
                    <a:pt x="7584" y="0"/>
                    <a:pt x="0" y="3237"/>
                    <a:pt x="3895" y="12679"/>
                  </a:cubicBezTo>
                  <a:lnTo>
                    <a:pt x="16296" y="16031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6"/>
            <p:cNvSpPr/>
            <p:nvPr/>
          </p:nvSpPr>
          <p:spPr>
            <a:xfrm>
              <a:off x="4667250" y="3242350"/>
              <a:ext cx="264075" cy="319900"/>
            </a:xfrm>
            <a:custGeom>
              <a:avLst/>
              <a:gdLst/>
              <a:ahLst/>
              <a:cxnLst/>
              <a:rect l="l" t="t" r="r" b="b"/>
              <a:pathLst>
                <a:path w="10563" h="12796" extrusionOk="0">
                  <a:moveTo>
                    <a:pt x="7368" y="1"/>
                  </a:moveTo>
                  <a:cubicBezTo>
                    <a:pt x="7368" y="1"/>
                    <a:pt x="1" y="3394"/>
                    <a:pt x="3645" y="12795"/>
                  </a:cubicBezTo>
                  <a:cubicBezTo>
                    <a:pt x="3645" y="12795"/>
                    <a:pt x="10563" y="8817"/>
                    <a:pt x="7368" y="1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6" name="Google Shape;5166;p26"/>
          <p:cNvGrpSpPr/>
          <p:nvPr/>
        </p:nvGrpSpPr>
        <p:grpSpPr>
          <a:xfrm rot="1159256">
            <a:off x="3416216" y="189043"/>
            <a:ext cx="512511" cy="515277"/>
            <a:chOff x="5441475" y="3420325"/>
            <a:chExt cx="412175" cy="414400"/>
          </a:xfrm>
        </p:grpSpPr>
        <p:sp>
          <p:nvSpPr>
            <p:cNvPr id="5167" name="Google Shape;5167;p26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6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9" name="Google Shape;5169;p26"/>
          <p:cNvGrpSpPr/>
          <p:nvPr/>
        </p:nvGrpSpPr>
        <p:grpSpPr>
          <a:xfrm rot="2700000">
            <a:off x="-69711" y="1729741"/>
            <a:ext cx="1273398" cy="767485"/>
            <a:chOff x="3052100" y="3124050"/>
            <a:chExt cx="813175" cy="490150"/>
          </a:xfrm>
        </p:grpSpPr>
        <p:sp>
          <p:nvSpPr>
            <p:cNvPr id="5170" name="Google Shape;5170;p26"/>
            <p:cNvSpPr/>
            <p:nvPr/>
          </p:nvSpPr>
          <p:spPr>
            <a:xfrm>
              <a:off x="3052100" y="3124050"/>
              <a:ext cx="813175" cy="490150"/>
            </a:xfrm>
            <a:custGeom>
              <a:avLst/>
              <a:gdLst/>
              <a:ahLst/>
              <a:cxnLst/>
              <a:rect l="l" t="t" r="r" b="b"/>
              <a:pathLst>
                <a:path w="32527" h="19606" extrusionOk="0">
                  <a:moveTo>
                    <a:pt x="32527" y="3003"/>
                  </a:moveTo>
                  <a:lnTo>
                    <a:pt x="30106" y="4283"/>
                  </a:lnTo>
                  <a:lnTo>
                    <a:pt x="27004" y="5926"/>
                  </a:lnTo>
                  <a:lnTo>
                    <a:pt x="23649" y="7703"/>
                  </a:lnTo>
                  <a:lnTo>
                    <a:pt x="20543" y="9348"/>
                  </a:lnTo>
                  <a:lnTo>
                    <a:pt x="17195" y="11120"/>
                  </a:lnTo>
                  <a:lnTo>
                    <a:pt x="14081" y="12770"/>
                  </a:lnTo>
                  <a:lnTo>
                    <a:pt x="10737" y="14537"/>
                  </a:lnTo>
                  <a:lnTo>
                    <a:pt x="10735" y="14538"/>
                  </a:lnTo>
                  <a:lnTo>
                    <a:pt x="7618" y="16189"/>
                  </a:lnTo>
                  <a:lnTo>
                    <a:pt x="1166" y="19606"/>
                  </a:lnTo>
                  <a:lnTo>
                    <a:pt x="0" y="17447"/>
                  </a:lnTo>
                  <a:lnTo>
                    <a:pt x="4709" y="14756"/>
                  </a:lnTo>
                  <a:lnTo>
                    <a:pt x="4712" y="14755"/>
                  </a:lnTo>
                  <a:lnTo>
                    <a:pt x="7892" y="12936"/>
                  </a:lnTo>
                  <a:lnTo>
                    <a:pt x="10889" y="11224"/>
                  </a:lnTo>
                  <a:lnTo>
                    <a:pt x="14072" y="9405"/>
                  </a:lnTo>
                  <a:lnTo>
                    <a:pt x="17056" y="7699"/>
                  </a:lnTo>
                  <a:lnTo>
                    <a:pt x="20244" y="5877"/>
                  </a:lnTo>
                  <a:lnTo>
                    <a:pt x="23216" y="4177"/>
                  </a:lnTo>
                  <a:lnTo>
                    <a:pt x="23219" y="4176"/>
                  </a:lnTo>
                  <a:lnTo>
                    <a:pt x="26402" y="2357"/>
                  </a:lnTo>
                  <a:lnTo>
                    <a:pt x="26404" y="2355"/>
                  </a:lnTo>
                  <a:lnTo>
                    <a:pt x="29371" y="662"/>
                  </a:lnTo>
                  <a:lnTo>
                    <a:pt x="30527" y="0"/>
                  </a:lnTo>
                  <a:cubicBezTo>
                    <a:pt x="31321" y="282"/>
                    <a:pt x="31812" y="983"/>
                    <a:pt x="32110" y="1637"/>
                  </a:cubicBezTo>
                  <a:cubicBezTo>
                    <a:pt x="32431" y="2347"/>
                    <a:pt x="32527" y="3003"/>
                    <a:pt x="32527" y="300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6"/>
            <p:cNvSpPr/>
            <p:nvPr/>
          </p:nvSpPr>
          <p:spPr>
            <a:xfrm>
              <a:off x="3169900" y="3447450"/>
              <a:ext cx="150575" cy="81350"/>
            </a:xfrm>
            <a:custGeom>
              <a:avLst/>
              <a:gdLst/>
              <a:ahLst/>
              <a:cxnLst/>
              <a:rect l="l" t="t" r="r" b="b"/>
              <a:pathLst>
                <a:path w="6023" h="3254" extrusionOk="0">
                  <a:moveTo>
                    <a:pt x="6023" y="1603"/>
                  </a:moveTo>
                  <a:lnTo>
                    <a:pt x="2905" y="3253"/>
                  </a:lnTo>
                  <a:cubicBezTo>
                    <a:pt x="1865" y="2497"/>
                    <a:pt x="780" y="2061"/>
                    <a:pt x="0" y="1819"/>
                  </a:cubicBezTo>
                  <a:lnTo>
                    <a:pt x="3180" y="0"/>
                  </a:lnTo>
                  <a:cubicBezTo>
                    <a:pt x="4459" y="424"/>
                    <a:pt x="5452" y="1130"/>
                    <a:pt x="6023" y="1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6"/>
            <p:cNvSpPr/>
            <p:nvPr/>
          </p:nvSpPr>
          <p:spPr>
            <a:xfrm>
              <a:off x="3324300" y="3359150"/>
              <a:ext cx="157700" cy="84150"/>
            </a:xfrm>
            <a:custGeom>
              <a:avLst/>
              <a:gdLst/>
              <a:ahLst/>
              <a:cxnLst/>
              <a:rect l="l" t="t" r="r" b="b"/>
              <a:pathLst>
                <a:path w="6308" h="3366" extrusionOk="0">
                  <a:moveTo>
                    <a:pt x="6307" y="1716"/>
                  </a:moveTo>
                  <a:lnTo>
                    <a:pt x="3193" y="3366"/>
                  </a:lnTo>
                  <a:cubicBezTo>
                    <a:pt x="2030" y="2505"/>
                    <a:pt x="802" y="2052"/>
                    <a:pt x="1" y="1820"/>
                  </a:cubicBezTo>
                  <a:lnTo>
                    <a:pt x="3184" y="1"/>
                  </a:lnTo>
                  <a:cubicBezTo>
                    <a:pt x="4614" y="426"/>
                    <a:pt x="5713" y="1216"/>
                    <a:pt x="6307" y="17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6"/>
            <p:cNvSpPr/>
            <p:nvPr/>
          </p:nvSpPr>
          <p:spPr>
            <a:xfrm>
              <a:off x="3478500" y="3270975"/>
              <a:ext cx="164850" cy="86800"/>
            </a:xfrm>
            <a:custGeom>
              <a:avLst/>
              <a:gdLst/>
              <a:ahLst/>
              <a:cxnLst/>
              <a:rect l="l" t="t" r="r" b="b"/>
              <a:pathLst>
                <a:path w="6594" h="3472" extrusionOk="0">
                  <a:moveTo>
                    <a:pt x="6593" y="1826"/>
                  </a:moveTo>
                  <a:lnTo>
                    <a:pt x="3487" y="3471"/>
                  </a:lnTo>
                  <a:cubicBezTo>
                    <a:pt x="2184" y="2495"/>
                    <a:pt x="793" y="2026"/>
                    <a:pt x="0" y="1822"/>
                  </a:cubicBezTo>
                  <a:lnTo>
                    <a:pt x="3188" y="0"/>
                  </a:lnTo>
                  <a:cubicBezTo>
                    <a:pt x="4774" y="415"/>
                    <a:pt x="5986" y="1301"/>
                    <a:pt x="6593" y="18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6"/>
            <p:cNvSpPr/>
            <p:nvPr/>
          </p:nvSpPr>
          <p:spPr>
            <a:xfrm>
              <a:off x="3632575" y="3182925"/>
              <a:ext cx="172175" cy="89300"/>
            </a:xfrm>
            <a:custGeom>
              <a:avLst/>
              <a:gdLst/>
              <a:ahLst/>
              <a:cxnLst/>
              <a:rect l="l" t="t" r="r" b="b"/>
              <a:pathLst>
                <a:path w="6887" h="3572" extrusionOk="0">
                  <a:moveTo>
                    <a:pt x="6887" y="1928"/>
                  </a:moveTo>
                  <a:lnTo>
                    <a:pt x="3784" y="3572"/>
                  </a:lnTo>
                  <a:cubicBezTo>
                    <a:pt x="2321" y="2457"/>
                    <a:pt x="738" y="1991"/>
                    <a:pt x="0" y="1821"/>
                  </a:cubicBezTo>
                  <a:lnTo>
                    <a:pt x="3183" y="2"/>
                  </a:lnTo>
                  <a:lnTo>
                    <a:pt x="3185" y="0"/>
                  </a:lnTo>
                  <a:cubicBezTo>
                    <a:pt x="4940" y="395"/>
                    <a:pt x="6268" y="1388"/>
                    <a:pt x="6887" y="1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6"/>
            <p:cNvSpPr/>
            <p:nvPr/>
          </p:nvSpPr>
          <p:spPr>
            <a:xfrm>
              <a:off x="3786375" y="3124050"/>
              <a:ext cx="68500" cy="40950"/>
            </a:xfrm>
            <a:custGeom>
              <a:avLst/>
              <a:gdLst/>
              <a:ahLst/>
              <a:cxnLst/>
              <a:rect l="l" t="t" r="r" b="b"/>
              <a:pathLst>
                <a:path w="2740" h="1638" extrusionOk="0">
                  <a:moveTo>
                    <a:pt x="2739" y="1637"/>
                  </a:moveTo>
                  <a:cubicBezTo>
                    <a:pt x="1514" y="996"/>
                    <a:pt x="408" y="742"/>
                    <a:pt x="0" y="662"/>
                  </a:cubicBezTo>
                  <a:lnTo>
                    <a:pt x="1156" y="0"/>
                  </a:lnTo>
                  <a:cubicBezTo>
                    <a:pt x="1950" y="282"/>
                    <a:pt x="2441" y="983"/>
                    <a:pt x="2739" y="16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6" name="Google Shape;5176;p26"/>
          <p:cNvGrpSpPr/>
          <p:nvPr/>
        </p:nvGrpSpPr>
        <p:grpSpPr>
          <a:xfrm rot="5627404" flipH="1">
            <a:off x="100714" y="2454428"/>
            <a:ext cx="776006" cy="1167630"/>
            <a:chOff x="1901275" y="4328725"/>
            <a:chExt cx="436550" cy="656825"/>
          </a:xfrm>
        </p:grpSpPr>
        <p:sp>
          <p:nvSpPr>
            <p:cNvPr id="5177" name="Google Shape;5177;p26"/>
            <p:cNvSpPr/>
            <p:nvPr/>
          </p:nvSpPr>
          <p:spPr>
            <a:xfrm>
              <a:off x="1901275" y="4330050"/>
              <a:ext cx="431825" cy="655500"/>
            </a:xfrm>
            <a:custGeom>
              <a:avLst/>
              <a:gdLst/>
              <a:ahLst/>
              <a:cxnLst/>
              <a:rect l="l" t="t" r="r" b="b"/>
              <a:pathLst>
                <a:path w="17273" h="26220" extrusionOk="0">
                  <a:moveTo>
                    <a:pt x="9665" y="658"/>
                  </a:moveTo>
                  <a:lnTo>
                    <a:pt x="0" y="23123"/>
                  </a:lnTo>
                  <a:cubicBezTo>
                    <a:pt x="0" y="23123"/>
                    <a:pt x="2411" y="25126"/>
                    <a:pt x="4149" y="26219"/>
                  </a:cubicBezTo>
                  <a:lnTo>
                    <a:pt x="17176" y="4800"/>
                  </a:lnTo>
                  <a:cubicBezTo>
                    <a:pt x="17176" y="4800"/>
                    <a:pt x="17273" y="3277"/>
                    <a:pt x="14358" y="1639"/>
                  </a:cubicBezTo>
                  <a:cubicBezTo>
                    <a:pt x="11443" y="1"/>
                    <a:pt x="9665" y="658"/>
                    <a:pt x="9665" y="658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6"/>
            <p:cNvSpPr/>
            <p:nvPr/>
          </p:nvSpPr>
          <p:spPr>
            <a:xfrm>
              <a:off x="2140975" y="4328725"/>
              <a:ext cx="196850" cy="137675"/>
            </a:xfrm>
            <a:custGeom>
              <a:avLst/>
              <a:gdLst/>
              <a:ahLst/>
              <a:cxnLst/>
              <a:rect l="l" t="t" r="r" b="b"/>
              <a:pathLst>
                <a:path w="7874" h="5507" extrusionOk="0">
                  <a:moveTo>
                    <a:pt x="4120" y="4563"/>
                  </a:moveTo>
                  <a:cubicBezTo>
                    <a:pt x="3259" y="4039"/>
                    <a:pt x="2520" y="3332"/>
                    <a:pt x="2299" y="2637"/>
                  </a:cubicBezTo>
                  <a:cubicBezTo>
                    <a:pt x="2153" y="2181"/>
                    <a:pt x="2203" y="1859"/>
                    <a:pt x="2447" y="1684"/>
                  </a:cubicBezTo>
                  <a:cubicBezTo>
                    <a:pt x="3019" y="1273"/>
                    <a:pt x="4434" y="2187"/>
                    <a:pt x="5226" y="2768"/>
                  </a:cubicBezTo>
                  <a:lnTo>
                    <a:pt x="4867" y="3257"/>
                  </a:lnTo>
                  <a:cubicBezTo>
                    <a:pt x="4041" y="2654"/>
                    <a:pt x="3101" y="2160"/>
                    <a:pt x="2824" y="2178"/>
                  </a:cubicBezTo>
                  <a:cubicBezTo>
                    <a:pt x="2823" y="2220"/>
                    <a:pt x="2830" y="2303"/>
                    <a:pt x="2878" y="2453"/>
                  </a:cubicBezTo>
                  <a:cubicBezTo>
                    <a:pt x="3174" y="3383"/>
                    <a:pt x="4894" y="4484"/>
                    <a:pt x="6096" y="4734"/>
                  </a:cubicBezTo>
                  <a:cubicBezTo>
                    <a:pt x="6528" y="4824"/>
                    <a:pt x="6857" y="4795"/>
                    <a:pt x="6976" y="4657"/>
                  </a:cubicBezTo>
                  <a:cubicBezTo>
                    <a:pt x="7229" y="4367"/>
                    <a:pt x="7223" y="4164"/>
                    <a:pt x="7195" y="4038"/>
                  </a:cubicBezTo>
                  <a:cubicBezTo>
                    <a:pt x="7059" y="3398"/>
                    <a:pt x="5872" y="2558"/>
                    <a:pt x="3668" y="1538"/>
                  </a:cubicBezTo>
                  <a:cubicBezTo>
                    <a:pt x="1929" y="734"/>
                    <a:pt x="921" y="731"/>
                    <a:pt x="668" y="926"/>
                  </a:cubicBezTo>
                  <a:cubicBezTo>
                    <a:pt x="638" y="948"/>
                    <a:pt x="640" y="956"/>
                    <a:pt x="643" y="972"/>
                  </a:cubicBezTo>
                  <a:cubicBezTo>
                    <a:pt x="669" y="1125"/>
                    <a:pt x="996" y="1458"/>
                    <a:pt x="1759" y="1702"/>
                  </a:cubicBezTo>
                  <a:lnTo>
                    <a:pt x="1573" y="2281"/>
                  </a:lnTo>
                  <a:cubicBezTo>
                    <a:pt x="699" y="2002"/>
                    <a:pt x="126" y="1551"/>
                    <a:pt x="43" y="1077"/>
                  </a:cubicBezTo>
                  <a:cubicBezTo>
                    <a:pt x="0" y="831"/>
                    <a:pt x="93" y="600"/>
                    <a:pt x="297" y="444"/>
                  </a:cubicBezTo>
                  <a:cubicBezTo>
                    <a:pt x="874" y="0"/>
                    <a:pt x="2230" y="203"/>
                    <a:pt x="3923" y="987"/>
                  </a:cubicBezTo>
                  <a:cubicBezTo>
                    <a:pt x="6412" y="2137"/>
                    <a:pt x="7604" y="3039"/>
                    <a:pt x="7790" y="3910"/>
                  </a:cubicBezTo>
                  <a:cubicBezTo>
                    <a:pt x="7874" y="4304"/>
                    <a:pt x="7754" y="4690"/>
                    <a:pt x="7435" y="5057"/>
                  </a:cubicBezTo>
                  <a:cubicBezTo>
                    <a:pt x="7240" y="5279"/>
                    <a:pt x="6829" y="5506"/>
                    <a:pt x="5972" y="5329"/>
                  </a:cubicBezTo>
                  <a:cubicBezTo>
                    <a:pt x="5386" y="5207"/>
                    <a:pt x="4723" y="4929"/>
                    <a:pt x="4120" y="4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6"/>
            <p:cNvSpPr/>
            <p:nvPr/>
          </p:nvSpPr>
          <p:spPr>
            <a:xfrm>
              <a:off x="1922050" y="4335250"/>
              <a:ext cx="414625" cy="594225"/>
            </a:xfrm>
            <a:custGeom>
              <a:avLst/>
              <a:gdLst/>
              <a:ahLst/>
              <a:cxnLst/>
              <a:rect l="l" t="t" r="r" b="b"/>
              <a:pathLst>
                <a:path w="16585" h="23769" extrusionOk="0">
                  <a:moveTo>
                    <a:pt x="10330" y="2020"/>
                  </a:moveTo>
                  <a:lnTo>
                    <a:pt x="0" y="23588"/>
                  </a:lnTo>
                  <a:lnTo>
                    <a:pt x="298" y="23768"/>
                  </a:lnTo>
                  <a:lnTo>
                    <a:pt x="11045" y="1605"/>
                  </a:lnTo>
                  <a:cubicBezTo>
                    <a:pt x="11045" y="1605"/>
                    <a:pt x="11126" y="1127"/>
                    <a:pt x="12149" y="1440"/>
                  </a:cubicBezTo>
                  <a:cubicBezTo>
                    <a:pt x="13173" y="1755"/>
                    <a:pt x="13983" y="2506"/>
                    <a:pt x="13983" y="2506"/>
                  </a:cubicBezTo>
                  <a:lnTo>
                    <a:pt x="13282" y="3827"/>
                  </a:lnTo>
                  <a:cubicBezTo>
                    <a:pt x="13282" y="3827"/>
                    <a:pt x="15296" y="5194"/>
                    <a:pt x="15940" y="4051"/>
                  </a:cubicBezTo>
                  <a:cubicBezTo>
                    <a:pt x="16584" y="2909"/>
                    <a:pt x="10152" y="0"/>
                    <a:pt x="9551" y="530"/>
                  </a:cubicBezTo>
                  <a:cubicBezTo>
                    <a:pt x="9130" y="901"/>
                    <a:pt x="10516" y="1441"/>
                    <a:pt x="10516" y="1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6"/>
            <p:cNvSpPr/>
            <p:nvPr/>
          </p:nvSpPr>
          <p:spPr>
            <a:xfrm>
              <a:off x="2061725" y="4659050"/>
              <a:ext cx="10575" cy="15100"/>
            </a:xfrm>
            <a:custGeom>
              <a:avLst/>
              <a:gdLst/>
              <a:ahLst/>
              <a:cxnLst/>
              <a:rect l="l" t="t" r="r" b="b"/>
              <a:pathLst>
                <a:path w="423" h="604" extrusionOk="0">
                  <a:moveTo>
                    <a:pt x="8" y="302"/>
                  </a:moveTo>
                  <a:cubicBezTo>
                    <a:pt x="1" y="409"/>
                    <a:pt x="19" y="509"/>
                    <a:pt x="63" y="604"/>
                  </a:cubicBezTo>
                  <a:cubicBezTo>
                    <a:pt x="114" y="546"/>
                    <a:pt x="226" y="554"/>
                    <a:pt x="292" y="508"/>
                  </a:cubicBezTo>
                  <a:cubicBezTo>
                    <a:pt x="385" y="445"/>
                    <a:pt x="422" y="371"/>
                    <a:pt x="422" y="260"/>
                  </a:cubicBezTo>
                  <a:cubicBezTo>
                    <a:pt x="422" y="187"/>
                    <a:pt x="415" y="139"/>
                    <a:pt x="360" y="95"/>
                  </a:cubicBezTo>
                  <a:cubicBezTo>
                    <a:pt x="313" y="59"/>
                    <a:pt x="176" y="0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6"/>
            <p:cNvSpPr/>
            <p:nvPr/>
          </p:nvSpPr>
          <p:spPr>
            <a:xfrm>
              <a:off x="2054150" y="4706625"/>
              <a:ext cx="16725" cy="21675"/>
            </a:xfrm>
            <a:custGeom>
              <a:avLst/>
              <a:gdLst/>
              <a:ahLst/>
              <a:cxnLst/>
              <a:rect l="l" t="t" r="r" b="b"/>
              <a:pathLst>
                <a:path w="669" h="867" extrusionOk="0">
                  <a:moveTo>
                    <a:pt x="164" y="628"/>
                  </a:moveTo>
                  <a:cubicBezTo>
                    <a:pt x="83" y="571"/>
                    <a:pt x="28" y="498"/>
                    <a:pt x="0" y="407"/>
                  </a:cubicBezTo>
                  <a:cubicBezTo>
                    <a:pt x="131" y="314"/>
                    <a:pt x="155" y="128"/>
                    <a:pt x="322" y="65"/>
                  </a:cubicBezTo>
                  <a:cubicBezTo>
                    <a:pt x="449" y="16"/>
                    <a:pt x="573" y="1"/>
                    <a:pt x="619" y="153"/>
                  </a:cubicBezTo>
                  <a:cubicBezTo>
                    <a:pt x="669" y="316"/>
                    <a:pt x="604" y="481"/>
                    <a:pt x="520" y="622"/>
                  </a:cubicBezTo>
                  <a:cubicBezTo>
                    <a:pt x="422" y="782"/>
                    <a:pt x="224" y="867"/>
                    <a:pt x="37" y="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6"/>
            <p:cNvSpPr/>
            <p:nvPr/>
          </p:nvSpPr>
          <p:spPr>
            <a:xfrm>
              <a:off x="2025375" y="4784800"/>
              <a:ext cx="21125" cy="28025"/>
            </a:xfrm>
            <a:custGeom>
              <a:avLst/>
              <a:gdLst/>
              <a:ahLst/>
              <a:cxnLst/>
              <a:rect l="l" t="t" r="r" b="b"/>
              <a:pathLst>
                <a:path w="845" h="1121" extrusionOk="0">
                  <a:moveTo>
                    <a:pt x="370" y="0"/>
                  </a:moveTo>
                  <a:cubicBezTo>
                    <a:pt x="289" y="86"/>
                    <a:pt x="111" y="217"/>
                    <a:pt x="62" y="338"/>
                  </a:cubicBezTo>
                  <a:cubicBezTo>
                    <a:pt x="16" y="451"/>
                    <a:pt x="1" y="657"/>
                    <a:pt x="16" y="778"/>
                  </a:cubicBezTo>
                  <a:cubicBezTo>
                    <a:pt x="29" y="876"/>
                    <a:pt x="80" y="1033"/>
                    <a:pt x="182" y="1077"/>
                  </a:cubicBezTo>
                  <a:cubicBezTo>
                    <a:pt x="282" y="1120"/>
                    <a:pt x="423" y="1040"/>
                    <a:pt x="505" y="979"/>
                  </a:cubicBezTo>
                  <a:cubicBezTo>
                    <a:pt x="701" y="835"/>
                    <a:pt x="845" y="580"/>
                    <a:pt x="845" y="338"/>
                  </a:cubicBezTo>
                  <a:cubicBezTo>
                    <a:pt x="844" y="78"/>
                    <a:pt x="641" y="58"/>
                    <a:pt x="419" y="7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6"/>
            <p:cNvSpPr/>
            <p:nvPr/>
          </p:nvSpPr>
          <p:spPr>
            <a:xfrm>
              <a:off x="2015775" y="4820450"/>
              <a:ext cx="15600" cy="24000"/>
            </a:xfrm>
            <a:custGeom>
              <a:avLst/>
              <a:gdLst/>
              <a:ahLst/>
              <a:cxnLst/>
              <a:rect l="l" t="t" r="r" b="b"/>
              <a:pathLst>
                <a:path w="624" h="960" extrusionOk="0">
                  <a:moveTo>
                    <a:pt x="38" y="892"/>
                  </a:moveTo>
                  <a:cubicBezTo>
                    <a:pt x="34" y="739"/>
                    <a:pt x="1" y="627"/>
                    <a:pt x="70" y="497"/>
                  </a:cubicBezTo>
                  <a:cubicBezTo>
                    <a:pt x="124" y="395"/>
                    <a:pt x="192" y="281"/>
                    <a:pt x="275" y="200"/>
                  </a:cubicBezTo>
                  <a:cubicBezTo>
                    <a:pt x="339" y="138"/>
                    <a:pt x="462" y="1"/>
                    <a:pt x="534" y="124"/>
                  </a:cubicBezTo>
                  <a:cubicBezTo>
                    <a:pt x="623" y="277"/>
                    <a:pt x="495" y="531"/>
                    <a:pt x="423" y="663"/>
                  </a:cubicBezTo>
                  <a:cubicBezTo>
                    <a:pt x="314" y="865"/>
                    <a:pt x="213" y="892"/>
                    <a:pt x="1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6"/>
            <p:cNvSpPr/>
            <p:nvPr/>
          </p:nvSpPr>
          <p:spPr>
            <a:xfrm>
              <a:off x="2203375" y="4600200"/>
              <a:ext cx="19550" cy="21800"/>
            </a:xfrm>
            <a:custGeom>
              <a:avLst/>
              <a:gdLst/>
              <a:ahLst/>
              <a:cxnLst/>
              <a:rect l="l" t="t" r="r" b="b"/>
              <a:pathLst>
                <a:path w="782" h="872" extrusionOk="0">
                  <a:moveTo>
                    <a:pt x="332" y="70"/>
                  </a:moveTo>
                  <a:cubicBezTo>
                    <a:pt x="203" y="165"/>
                    <a:pt x="112" y="211"/>
                    <a:pt x="50" y="349"/>
                  </a:cubicBezTo>
                  <a:cubicBezTo>
                    <a:pt x="1" y="456"/>
                    <a:pt x="0" y="529"/>
                    <a:pt x="14" y="646"/>
                  </a:cubicBezTo>
                  <a:cubicBezTo>
                    <a:pt x="24" y="747"/>
                    <a:pt x="33" y="799"/>
                    <a:pt x="134" y="836"/>
                  </a:cubicBezTo>
                  <a:cubicBezTo>
                    <a:pt x="228" y="871"/>
                    <a:pt x="357" y="867"/>
                    <a:pt x="448" y="822"/>
                  </a:cubicBezTo>
                  <a:cubicBezTo>
                    <a:pt x="640" y="726"/>
                    <a:pt x="782" y="553"/>
                    <a:pt x="750" y="333"/>
                  </a:cubicBezTo>
                  <a:cubicBezTo>
                    <a:pt x="714" y="74"/>
                    <a:pt x="481" y="83"/>
                    <a:pt x="2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6"/>
            <p:cNvSpPr/>
            <p:nvPr/>
          </p:nvSpPr>
          <p:spPr>
            <a:xfrm>
              <a:off x="2141550" y="4554125"/>
              <a:ext cx="11700" cy="1235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5" y="466"/>
                  </a:moveTo>
                  <a:cubicBezTo>
                    <a:pt x="11" y="396"/>
                    <a:pt x="1" y="255"/>
                    <a:pt x="55" y="193"/>
                  </a:cubicBezTo>
                  <a:cubicBezTo>
                    <a:pt x="93" y="149"/>
                    <a:pt x="175" y="86"/>
                    <a:pt x="222" y="56"/>
                  </a:cubicBezTo>
                  <a:cubicBezTo>
                    <a:pt x="310" y="0"/>
                    <a:pt x="396" y="20"/>
                    <a:pt x="431" y="123"/>
                  </a:cubicBezTo>
                  <a:cubicBezTo>
                    <a:pt x="468" y="234"/>
                    <a:pt x="415" y="335"/>
                    <a:pt x="334" y="406"/>
                  </a:cubicBezTo>
                  <a:cubicBezTo>
                    <a:pt x="284" y="449"/>
                    <a:pt x="232" y="485"/>
                    <a:pt x="163" y="490"/>
                  </a:cubicBezTo>
                  <a:cubicBezTo>
                    <a:pt x="128" y="493"/>
                    <a:pt x="82" y="463"/>
                    <a:pt x="55" y="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6"/>
            <p:cNvSpPr/>
            <p:nvPr/>
          </p:nvSpPr>
          <p:spPr>
            <a:xfrm>
              <a:off x="2142825" y="4625600"/>
              <a:ext cx="11025" cy="10925"/>
            </a:xfrm>
            <a:custGeom>
              <a:avLst/>
              <a:gdLst/>
              <a:ahLst/>
              <a:cxnLst/>
              <a:rect l="l" t="t" r="r" b="b"/>
              <a:pathLst>
                <a:path w="441" h="437" extrusionOk="0">
                  <a:moveTo>
                    <a:pt x="275" y="0"/>
                  </a:moveTo>
                  <a:cubicBezTo>
                    <a:pt x="173" y="83"/>
                    <a:pt x="0" y="184"/>
                    <a:pt x="89" y="347"/>
                  </a:cubicBezTo>
                  <a:cubicBezTo>
                    <a:pt x="138" y="436"/>
                    <a:pt x="243" y="384"/>
                    <a:pt x="307" y="342"/>
                  </a:cubicBezTo>
                  <a:cubicBezTo>
                    <a:pt x="375" y="295"/>
                    <a:pt x="440" y="233"/>
                    <a:pt x="421" y="142"/>
                  </a:cubicBezTo>
                  <a:cubicBezTo>
                    <a:pt x="401" y="52"/>
                    <a:pt x="309" y="1"/>
                    <a:pt x="222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6"/>
            <p:cNvSpPr/>
            <p:nvPr/>
          </p:nvSpPr>
          <p:spPr>
            <a:xfrm>
              <a:off x="2152725" y="4563775"/>
              <a:ext cx="8600" cy="9500"/>
            </a:xfrm>
            <a:custGeom>
              <a:avLst/>
              <a:gdLst/>
              <a:ahLst/>
              <a:cxnLst/>
              <a:rect l="l" t="t" r="r" b="b"/>
              <a:pathLst>
                <a:path w="344" h="380" extrusionOk="0">
                  <a:moveTo>
                    <a:pt x="52" y="377"/>
                  </a:moveTo>
                  <a:cubicBezTo>
                    <a:pt x="31" y="248"/>
                    <a:pt x="0" y="172"/>
                    <a:pt x="89" y="77"/>
                  </a:cubicBezTo>
                  <a:cubicBezTo>
                    <a:pt x="136" y="27"/>
                    <a:pt x="194" y="0"/>
                    <a:pt x="258" y="28"/>
                  </a:cubicBezTo>
                  <a:cubicBezTo>
                    <a:pt x="344" y="63"/>
                    <a:pt x="324" y="142"/>
                    <a:pt x="299" y="216"/>
                  </a:cubicBezTo>
                  <a:cubicBezTo>
                    <a:pt x="269" y="307"/>
                    <a:pt x="205" y="348"/>
                    <a:pt x="116" y="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6"/>
            <p:cNvSpPr/>
            <p:nvPr/>
          </p:nvSpPr>
          <p:spPr>
            <a:xfrm>
              <a:off x="2202500" y="4484975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51" y="53"/>
                  </a:moveTo>
                  <a:cubicBezTo>
                    <a:pt x="41" y="177"/>
                    <a:pt x="0" y="296"/>
                    <a:pt x="107" y="376"/>
                  </a:cubicBezTo>
                  <a:cubicBezTo>
                    <a:pt x="187" y="436"/>
                    <a:pt x="311" y="427"/>
                    <a:pt x="390" y="365"/>
                  </a:cubicBezTo>
                  <a:cubicBezTo>
                    <a:pt x="440" y="326"/>
                    <a:pt x="493" y="243"/>
                    <a:pt x="471" y="177"/>
                  </a:cubicBezTo>
                  <a:cubicBezTo>
                    <a:pt x="448" y="107"/>
                    <a:pt x="337" y="1"/>
                    <a:pt x="257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6"/>
            <p:cNvSpPr/>
            <p:nvPr/>
          </p:nvSpPr>
          <p:spPr>
            <a:xfrm>
              <a:off x="2233725" y="4455900"/>
              <a:ext cx="8225" cy="8600"/>
            </a:xfrm>
            <a:custGeom>
              <a:avLst/>
              <a:gdLst/>
              <a:ahLst/>
              <a:cxnLst/>
              <a:rect l="l" t="t" r="r" b="b"/>
              <a:pathLst>
                <a:path w="329" h="344" extrusionOk="0">
                  <a:moveTo>
                    <a:pt x="72" y="1"/>
                  </a:moveTo>
                  <a:cubicBezTo>
                    <a:pt x="22" y="78"/>
                    <a:pt x="1" y="159"/>
                    <a:pt x="6" y="247"/>
                  </a:cubicBezTo>
                  <a:cubicBezTo>
                    <a:pt x="113" y="240"/>
                    <a:pt x="181" y="343"/>
                    <a:pt x="277" y="225"/>
                  </a:cubicBezTo>
                  <a:cubicBezTo>
                    <a:pt x="307" y="189"/>
                    <a:pt x="329" y="150"/>
                    <a:pt x="314" y="104"/>
                  </a:cubicBezTo>
                  <a:cubicBezTo>
                    <a:pt x="297" y="48"/>
                    <a:pt x="216" y="5"/>
                    <a:pt x="161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6"/>
            <p:cNvSpPr/>
            <p:nvPr/>
          </p:nvSpPr>
          <p:spPr>
            <a:xfrm>
              <a:off x="2074975" y="4664575"/>
              <a:ext cx="8975" cy="10125"/>
            </a:xfrm>
            <a:custGeom>
              <a:avLst/>
              <a:gdLst/>
              <a:ahLst/>
              <a:cxnLst/>
              <a:rect l="l" t="t" r="r" b="b"/>
              <a:pathLst>
                <a:path w="359" h="405" extrusionOk="0">
                  <a:moveTo>
                    <a:pt x="163" y="0"/>
                  </a:moveTo>
                  <a:cubicBezTo>
                    <a:pt x="65" y="131"/>
                    <a:pt x="0" y="175"/>
                    <a:pt x="56" y="321"/>
                  </a:cubicBezTo>
                  <a:cubicBezTo>
                    <a:pt x="88" y="405"/>
                    <a:pt x="123" y="400"/>
                    <a:pt x="201" y="374"/>
                  </a:cubicBezTo>
                  <a:cubicBezTo>
                    <a:pt x="248" y="356"/>
                    <a:pt x="325" y="327"/>
                    <a:pt x="342" y="276"/>
                  </a:cubicBezTo>
                  <a:cubicBezTo>
                    <a:pt x="358" y="223"/>
                    <a:pt x="316" y="134"/>
                    <a:pt x="263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6"/>
            <p:cNvSpPr/>
            <p:nvPr/>
          </p:nvSpPr>
          <p:spPr>
            <a:xfrm>
              <a:off x="2017925" y="4851125"/>
              <a:ext cx="12200" cy="11125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191" y="54"/>
                  </a:moveTo>
                  <a:cubicBezTo>
                    <a:pt x="139" y="123"/>
                    <a:pt x="0" y="255"/>
                    <a:pt x="79" y="352"/>
                  </a:cubicBezTo>
                  <a:cubicBezTo>
                    <a:pt x="155" y="445"/>
                    <a:pt x="280" y="420"/>
                    <a:pt x="358" y="356"/>
                  </a:cubicBezTo>
                  <a:cubicBezTo>
                    <a:pt x="420" y="305"/>
                    <a:pt x="488" y="225"/>
                    <a:pt x="474" y="137"/>
                  </a:cubicBezTo>
                  <a:cubicBezTo>
                    <a:pt x="455" y="1"/>
                    <a:pt x="289" y="8"/>
                    <a:pt x="191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6"/>
            <p:cNvSpPr/>
            <p:nvPr/>
          </p:nvSpPr>
          <p:spPr>
            <a:xfrm>
              <a:off x="2160500" y="4619925"/>
              <a:ext cx="9350" cy="12700"/>
            </a:xfrm>
            <a:custGeom>
              <a:avLst/>
              <a:gdLst/>
              <a:ahLst/>
              <a:cxnLst/>
              <a:rect l="l" t="t" r="r" b="b"/>
              <a:pathLst>
                <a:path w="374" h="508" extrusionOk="0">
                  <a:moveTo>
                    <a:pt x="18" y="429"/>
                  </a:moveTo>
                  <a:cubicBezTo>
                    <a:pt x="26" y="280"/>
                    <a:pt x="1" y="149"/>
                    <a:pt x="128" y="52"/>
                  </a:cubicBezTo>
                  <a:cubicBezTo>
                    <a:pt x="198" y="0"/>
                    <a:pt x="265" y="4"/>
                    <a:pt x="318" y="83"/>
                  </a:cubicBezTo>
                  <a:cubicBezTo>
                    <a:pt x="373" y="170"/>
                    <a:pt x="345" y="331"/>
                    <a:pt x="285" y="408"/>
                  </a:cubicBezTo>
                  <a:cubicBezTo>
                    <a:pt x="214" y="499"/>
                    <a:pt x="138" y="467"/>
                    <a:pt x="42" y="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6"/>
            <p:cNvSpPr/>
            <p:nvPr/>
          </p:nvSpPr>
          <p:spPr>
            <a:xfrm>
              <a:off x="2171075" y="4632325"/>
              <a:ext cx="11700" cy="9750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199" y="26"/>
                  </a:moveTo>
                  <a:cubicBezTo>
                    <a:pt x="125" y="109"/>
                    <a:pt x="1" y="214"/>
                    <a:pt x="102" y="330"/>
                  </a:cubicBezTo>
                  <a:cubicBezTo>
                    <a:pt x="155" y="390"/>
                    <a:pt x="257" y="345"/>
                    <a:pt x="311" y="308"/>
                  </a:cubicBezTo>
                  <a:cubicBezTo>
                    <a:pt x="467" y="202"/>
                    <a:pt x="369" y="1"/>
                    <a:pt x="18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6"/>
            <p:cNvSpPr/>
            <p:nvPr/>
          </p:nvSpPr>
          <p:spPr>
            <a:xfrm>
              <a:off x="2159500" y="4673500"/>
              <a:ext cx="17950" cy="16925"/>
            </a:xfrm>
            <a:custGeom>
              <a:avLst/>
              <a:gdLst/>
              <a:ahLst/>
              <a:cxnLst/>
              <a:rect l="l" t="t" r="r" b="b"/>
              <a:pathLst>
                <a:path w="718" h="677" extrusionOk="0">
                  <a:moveTo>
                    <a:pt x="138" y="581"/>
                  </a:moveTo>
                  <a:cubicBezTo>
                    <a:pt x="55" y="417"/>
                    <a:pt x="1" y="344"/>
                    <a:pt x="120" y="194"/>
                  </a:cubicBezTo>
                  <a:cubicBezTo>
                    <a:pt x="184" y="114"/>
                    <a:pt x="340" y="0"/>
                    <a:pt x="448" y="55"/>
                  </a:cubicBezTo>
                  <a:cubicBezTo>
                    <a:pt x="718" y="191"/>
                    <a:pt x="539" y="608"/>
                    <a:pt x="315" y="6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6"/>
            <p:cNvSpPr/>
            <p:nvPr/>
          </p:nvSpPr>
          <p:spPr>
            <a:xfrm>
              <a:off x="2120425" y="4685725"/>
              <a:ext cx="11400" cy="11450"/>
            </a:xfrm>
            <a:custGeom>
              <a:avLst/>
              <a:gdLst/>
              <a:ahLst/>
              <a:cxnLst/>
              <a:rect l="l" t="t" r="r" b="b"/>
              <a:pathLst>
                <a:path w="456" h="458" extrusionOk="0">
                  <a:moveTo>
                    <a:pt x="247" y="1"/>
                  </a:moveTo>
                  <a:cubicBezTo>
                    <a:pt x="126" y="88"/>
                    <a:pt x="1" y="147"/>
                    <a:pt x="86" y="311"/>
                  </a:cubicBezTo>
                  <a:cubicBezTo>
                    <a:pt x="127" y="390"/>
                    <a:pt x="286" y="457"/>
                    <a:pt x="370" y="411"/>
                  </a:cubicBezTo>
                  <a:cubicBezTo>
                    <a:pt x="438" y="374"/>
                    <a:pt x="455" y="287"/>
                    <a:pt x="443" y="220"/>
                  </a:cubicBezTo>
                  <a:cubicBezTo>
                    <a:pt x="417" y="87"/>
                    <a:pt x="350" y="106"/>
                    <a:pt x="245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6"/>
            <p:cNvSpPr/>
            <p:nvPr/>
          </p:nvSpPr>
          <p:spPr>
            <a:xfrm>
              <a:off x="2176300" y="4668175"/>
              <a:ext cx="5300" cy="7150"/>
            </a:xfrm>
            <a:custGeom>
              <a:avLst/>
              <a:gdLst/>
              <a:ahLst/>
              <a:cxnLst/>
              <a:rect l="l" t="t" r="r" b="b"/>
              <a:pathLst>
                <a:path w="212" h="286" extrusionOk="0">
                  <a:moveTo>
                    <a:pt x="11" y="204"/>
                  </a:moveTo>
                  <a:cubicBezTo>
                    <a:pt x="0" y="132"/>
                    <a:pt x="9" y="64"/>
                    <a:pt x="37" y="0"/>
                  </a:cubicBezTo>
                  <a:cubicBezTo>
                    <a:pt x="116" y="9"/>
                    <a:pt x="191" y="62"/>
                    <a:pt x="201" y="141"/>
                  </a:cubicBezTo>
                  <a:cubicBezTo>
                    <a:pt x="211" y="235"/>
                    <a:pt x="166" y="285"/>
                    <a:pt x="73" y="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6"/>
            <p:cNvSpPr/>
            <p:nvPr/>
          </p:nvSpPr>
          <p:spPr>
            <a:xfrm>
              <a:off x="2042150" y="4830875"/>
              <a:ext cx="8075" cy="8950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73" y="0"/>
                  </a:moveTo>
                  <a:cubicBezTo>
                    <a:pt x="117" y="75"/>
                    <a:pt x="0" y="184"/>
                    <a:pt x="46" y="295"/>
                  </a:cubicBezTo>
                  <a:cubicBezTo>
                    <a:pt x="69" y="352"/>
                    <a:pt x="139" y="357"/>
                    <a:pt x="193" y="332"/>
                  </a:cubicBezTo>
                  <a:cubicBezTo>
                    <a:pt x="247" y="309"/>
                    <a:pt x="274" y="247"/>
                    <a:pt x="297" y="198"/>
                  </a:cubicBezTo>
                  <a:cubicBezTo>
                    <a:pt x="314" y="164"/>
                    <a:pt x="323" y="143"/>
                    <a:pt x="314" y="106"/>
                  </a:cubicBezTo>
                  <a:cubicBezTo>
                    <a:pt x="305" y="74"/>
                    <a:pt x="276" y="66"/>
                    <a:pt x="28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6"/>
            <p:cNvSpPr/>
            <p:nvPr/>
          </p:nvSpPr>
          <p:spPr>
            <a:xfrm>
              <a:off x="2184350" y="4542875"/>
              <a:ext cx="7950" cy="9525"/>
            </a:xfrm>
            <a:custGeom>
              <a:avLst/>
              <a:gdLst/>
              <a:ahLst/>
              <a:cxnLst/>
              <a:rect l="l" t="t" r="r" b="b"/>
              <a:pathLst>
                <a:path w="318" h="381" extrusionOk="0">
                  <a:moveTo>
                    <a:pt x="53" y="380"/>
                  </a:moveTo>
                  <a:cubicBezTo>
                    <a:pt x="19" y="305"/>
                    <a:pt x="1" y="228"/>
                    <a:pt x="0" y="147"/>
                  </a:cubicBezTo>
                  <a:cubicBezTo>
                    <a:pt x="71" y="110"/>
                    <a:pt x="220" y="1"/>
                    <a:pt x="271" y="123"/>
                  </a:cubicBezTo>
                  <a:cubicBezTo>
                    <a:pt x="318" y="238"/>
                    <a:pt x="190" y="351"/>
                    <a:pt x="92" y="3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6"/>
            <p:cNvSpPr/>
            <p:nvPr/>
          </p:nvSpPr>
          <p:spPr>
            <a:xfrm>
              <a:off x="2116425" y="4667200"/>
              <a:ext cx="15275" cy="18425"/>
            </a:xfrm>
            <a:custGeom>
              <a:avLst/>
              <a:gdLst/>
              <a:ahLst/>
              <a:cxnLst/>
              <a:rect l="l" t="t" r="r" b="b"/>
              <a:pathLst>
                <a:path w="611" h="737" extrusionOk="0">
                  <a:moveTo>
                    <a:pt x="473" y="0"/>
                  </a:moveTo>
                  <a:cubicBezTo>
                    <a:pt x="416" y="83"/>
                    <a:pt x="0" y="707"/>
                    <a:pt x="270" y="726"/>
                  </a:cubicBezTo>
                  <a:cubicBezTo>
                    <a:pt x="407" y="737"/>
                    <a:pt x="511" y="505"/>
                    <a:pt x="547" y="403"/>
                  </a:cubicBezTo>
                  <a:cubicBezTo>
                    <a:pt x="584" y="301"/>
                    <a:pt x="611" y="102"/>
                    <a:pt x="486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6"/>
            <p:cNvSpPr/>
            <p:nvPr/>
          </p:nvSpPr>
          <p:spPr>
            <a:xfrm>
              <a:off x="2171375" y="4566650"/>
              <a:ext cx="7825" cy="11050"/>
            </a:xfrm>
            <a:custGeom>
              <a:avLst/>
              <a:gdLst/>
              <a:ahLst/>
              <a:cxnLst/>
              <a:rect l="l" t="t" r="r" b="b"/>
              <a:pathLst>
                <a:path w="313" h="442" extrusionOk="0">
                  <a:moveTo>
                    <a:pt x="1" y="308"/>
                  </a:moveTo>
                  <a:cubicBezTo>
                    <a:pt x="14" y="238"/>
                    <a:pt x="40" y="174"/>
                    <a:pt x="76" y="113"/>
                  </a:cubicBezTo>
                  <a:cubicBezTo>
                    <a:pt x="168" y="127"/>
                    <a:pt x="277" y="0"/>
                    <a:pt x="303" y="172"/>
                  </a:cubicBezTo>
                  <a:cubicBezTo>
                    <a:pt x="312" y="233"/>
                    <a:pt x="274" y="318"/>
                    <a:pt x="229" y="359"/>
                  </a:cubicBezTo>
                  <a:cubicBezTo>
                    <a:pt x="193" y="391"/>
                    <a:pt x="91" y="441"/>
                    <a:pt x="49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6"/>
            <p:cNvSpPr/>
            <p:nvPr/>
          </p:nvSpPr>
          <p:spPr>
            <a:xfrm>
              <a:off x="2018500" y="4758700"/>
              <a:ext cx="7450" cy="10375"/>
            </a:xfrm>
            <a:custGeom>
              <a:avLst/>
              <a:gdLst/>
              <a:ahLst/>
              <a:cxnLst/>
              <a:rect l="l" t="t" r="r" b="b"/>
              <a:pathLst>
                <a:path w="298" h="415" extrusionOk="0">
                  <a:moveTo>
                    <a:pt x="134" y="39"/>
                  </a:moveTo>
                  <a:cubicBezTo>
                    <a:pt x="71" y="129"/>
                    <a:pt x="1" y="198"/>
                    <a:pt x="19" y="313"/>
                  </a:cubicBezTo>
                  <a:cubicBezTo>
                    <a:pt x="32" y="389"/>
                    <a:pt x="77" y="415"/>
                    <a:pt x="146" y="376"/>
                  </a:cubicBezTo>
                  <a:cubicBezTo>
                    <a:pt x="207" y="342"/>
                    <a:pt x="257" y="239"/>
                    <a:pt x="277" y="174"/>
                  </a:cubicBezTo>
                  <a:cubicBezTo>
                    <a:pt x="297" y="105"/>
                    <a:pt x="249" y="0"/>
                    <a:pt x="15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6"/>
            <p:cNvSpPr/>
            <p:nvPr/>
          </p:nvSpPr>
          <p:spPr>
            <a:xfrm>
              <a:off x="2031650" y="4729575"/>
              <a:ext cx="8025" cy="9200"/>
            </a:xfrm>
            <a:custGeom>
              <a:avLst/>
              <a:gdLst/>
              <a:ahLst/>
              <a:cxnLst/>
              <a:rect l="l" t="t" r="r" b="b"/>
              <a:pathLst>
                <a:path w="321" h="368" extrusionOk="0">
                  <a:moveTo>
                    <a:pt x="61" y="315"/>
                  </a:moveTo>
                  <a:cubicBezTo>
                    <a:pt x="27" y="194"/>
                    <a:pt x="0" y="167"/>
                    <a:pt x="95" y="95"/>
                  </a:cubicBezTo>
                  <a:cubicBezTo>
                    <a:pt x="146" y="56"/>
                    <a:pt x="212" y="0"/>
                    <a:pt x="270" y="58"/>
                  </a:cubicBezTo>
                  <a:cubicBezTo>
                    <a:pt x="310" y="98"/>
                    <a:pt x="320" y="186"/>
                    <a:pt x="299" y="236"/>
                  </a:cubicBezTo>
                  <a:cubicBezTo>
                    <a:pt x="264" y="315"/>
                    <a:pt x="156" y="358"/>
                    <a:pt x="78" y="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6"/>
            <p:cNvSpPr/>
            <p:nvPr/>
          </p:nvSpPr>
          <p:spPr>
            <a:xfrm>
              <a:off x="2038950" y="4751700"/>
              <a:ext cx="8350" cy="725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73" y="59"/>
                  </a:moveTo>
                  <a:cubicBezTo>
                    <a:pt x="122" y="88"/>
                    <a:pt x="1" y="127"/>
                    <a:pt x="22" y="215"/>
                  </a:cubicBezTo>
                  <a:cubicBezTo>
                    <a:pt x="35" y="267"/>
                    <a:pt x="100" y="290"/>
                    <a:pt x="148" y="281"/>
                  </a:cubicBezTo>
                  <a:cubicBezTo>
                    <a:pt x="199" y="273"/>
                    <a:pt x="262" y="253"/>
                    <a:pt x="288" y="206"/>
                  </a:cubicBezTo>
                  <a:cubicBezTo>
                    <a:pt x="334" y="133"/>
                    <a:pt x="293" y="42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6"/>
            <p:cNvSpPr/>
            <p:nvPr/>
          </p:nvSpPr>
          <p:spPr>
            <a:xfrm>
              <a:off x="2045125" y="4733050"/>
              <a:ext cx="6600" cy="7975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2" y="215"/>
                  </a:moveTo>
                  <a:cubicBezTo>
                    <a:pt x="0" y="163"/>
                    <a:pt x="4" y="111"/>
                    <a:pt x="15" y="60"/>
                  </a:cubicBezTo>
                  <a:cubicBezTo>
                    <a:pt x="60" y="55"/>
                    <a:pt x="80" y="6"/>
                    <a:pt x="131" y="3"/>
                  </a:cubicBezTo>
                  <a:cubicBezTo>
                    <a:pt x="189" y="0"/>
                    <a:pt x="232" y="30"/>
                    <a:pt x="248" y="83"/>
                  </a:cubicBezTo>
                  <a:cubicBezTo>
                    <a:pt x="264" y="132"/>
                    <a:pt x="263" y="187"/>
                    <a:pt x="235" y="229"/>
                  </a:cubicBezTo>
                  <a:cubicBezTo>
                    <a:pt x="175" y="319"/>
                    <a:pt x="113" y="276"/>
                    <a:pt x="26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6"/>
            <p:cNvSpPr/>
            <p:nvPr/>
          </p:nvSpPr>
          <p:spPr>
            <a:xfrm>
              <a:off x="2054325" y="4680675"/>
              <a:ext cx="10675" cy="13000"/>
            </a:xfrm>
            <a:custGeom>
              <a:avLst/>
              <a:gdLst/>
              <a:ahLst/>
              <a:cxnLst/>
              <a:rect l="l" t="t" r="r" b="b"/>
              <a:pathLst>
                <a:path w="427" h="520" extrusionOk="0">
                  <a:moveTo>
                    <a:pt x="166" y="134"/>
                  </a:moveTo>
                  <a:cubicBezTo>
                    <a:pt x="100" y="182"/>
                    <a:pt x="49" y="203"/>
                    <a:pt x="27" y="280"/>
                  </a:cubicBezTo>
                  <a:cubicBezTo>
                    <a:pt x="15" y="322"/>
                    <a:pt x="0" y="380"/>
                    <a:pt x="16" y="422"/>
                  </a:cubicBezTo>
                  <a:cubicBezTo>
                    <a:pt x="51" y="520"/>
                    <a:pt x="208" y="511"/>
                    <a:pt x="280" y="476"/>
                  </a:cubicBezTo>
                  <a:cubicBezTo>
                    <a:pt x="383" y="427"/>
                    <a:pt x="426" y="322"/>
                    <a:pt x="382" y="213"/>
                  </a:cubicBezTo>
                  <a:cubicBezTo>
                    <a:pt x="369" y="181"/>
                    <a:pt x="193" y="0"/>
                    <a:pt x="16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6"/>
            <p:cNvSpPr/>
            <p:nvPr/>
          </p:nvSpPr>
          <p:spPr>
            <a:xfrm>
              <a:off x="2145575" y="4571050"/>
              <a:ext cx="9050" cy="12725"/>
            </a:xfrm>
            <a:custGeom>
              <a:avLst/>
              <a:gdLst/>
              <a:ahLst/>
              <a:cxnLst/>
              <a:rect l="l" t="t" r="r" b="b"/>
              <a:pathLst>
                <a:path w="362" h="509" extrusionOk="0">
                  <a:moveTo>
                    <a:pt x="0" y="426"/>
                  </a:moveTo>
                  <a:cubicBezTo>
                    <a:pt x="27" y="307"/>
                    <a:pt x="33" y="187"/>
                    <a:pt x="127" y="102"/>
                  </a:cubicBezTo>
                  <a:cubicBezTo>
                    <a:pt x="190" y="43"/>
                    <a:pt x="268" y="0"/>
                    <a:pt x="323" y="93"/>
                  </a:cubicBezTo>
                  <a:cubicBezTo>
                    <a:pt x="361" y="155"/>
                    <a:pt x="354" y="273"/>
                    <a:pt x="311" y="330"/>
                  </a:cubicBezTo>
                  <a:cubicBezTo>
                    <a:pt x="266" y="389"/>
                    <a:pt x="129" y="508"/>
                    <a:pt x="51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6"/>
            <p:cNvSpPr/>
            <p:nvPr/>
          </p:nvSpPr>
          <p:spPr>
            <a:xfrm>
              <a:off x="2145550" y="4500625"/>
              <a:ext cx="9300" cy="11175"/>
            </a:xfrm>
            <a:custGeom>
              <a:avLst/>
              <a:gdLst/>
              <a:ahLst/>
              <a:cxnLst/>
              <a:rect l="l" t="t" r="r" b="b"/>
              <a:pathLst>
                <a:path w="372" h="447" extrusionOk="0">
                  <a:moveTo>
                    <a:pt x="61" y="139"/>
                  </a:moveTo>
                  <a:cubicBezTo>
                    <a:pt x="18" y="208"/>
                    <a:pt x="0" y="281"/>
                    <a:pt x="9" y="357"/>
                  </a:cubicBezTo>
                  <a:cubicBezTo>
                    <a:pt x="128" y="366"/>
                    <a:pt x="209" y="447"/>
                    <a:pt x="308" y="324"/>
                  </a:cubicBezTo>
                  <a:cubicBezTo>
                    <a:pt x="372" y="245"/>
                    <a:pt x="322" y="0"/>
                    <a:pt x="179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6"/>
            <p:cNvSpPr/>
            <p:nvPr/>
          </p:nvSpPr>
          <p:spPr>
            <a:xfrm>
              <a:off x="2185575" y="4521950"/>
              <a:ext cx="7350" cy="7750"/>
            </a:xfrm>
            <a:custGeom>
              <a:avLst/>
              <a:gdLst/>
              <a:ahLst/>
              <a:cxnLst/>
              <a:rect l="l" t="t" r="r" b="b"/>
              <a:pathLst>
                <a:path w="294" h="310" extrusionOk="0">
                  <a:moveTo>
                    <a:pt x="82" y="285"/>
                  </a:moveTo>
                  <a:cubicBezTo>
                    <a:pt x="25" y="221"/>
                    <a:pt x="1" y="151"/>
                    <a:pt x="8" y="73"/>
                  </a:cubicBezTo>
                  <a:cubicBezTo>
                    <a:pt x="78" y="79"/>
                    <a:pt x="157" y="1"/>
                    <a:pt x="210" y="75"/>
                  </a:cubicBezTo>
                  <a:cubicBezTo>
                    <a:pt x="294" y="189"/>
                    <a:pt x="167" y="291"/>
                    <a:pt x="68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6"/>
            <p:cNvSpPr/>
            <p:nvPr/>
          </p:nvSpPr>
          <p:spPr>
            <a:xfrm>
              <a:off x="2099625" y="4585050"/>
              <a:ext cx="8875" cy="7950"/>
            </a:xfrm>
            <a:custGeom>
              <a:avLst/>
              <a:gdLst/>
              <a:ahLst/>
              <a:cxnLst/>
              <a:rect l="l" t="t" r="r" b="b"/>
              <a:pathLst>
                <a:path w="355" h="318" extrusionOk="0">
                  <a:moveTo>
                    <a:pt x="134" y="1"/>
                  </a:moveTo>
                  <a:cubicBezTo>
                    <a:pt x="79" y="59"/>
                    <a:pt x="34" y="125"/>
                    <a:pt x="1" y="197"/>
                  </a:cubicBezTo>
                  <a:cubicBezTo>
                    <a:pt x="30" y="232"/>
                    <a:pt x="18" y="264"/>
                    <a:pt x="68" y="287"/>
                  </a:cubicBezTo>
                  <a:cubicBezTo>
                    <a:pt x="133" y="317"/>
                    <a:pt x="215" y="306"/>
                    <a:pt x="260" y="251"/>
                  </a:cubicBezTo>
                  <a:cubicBezTo>
                    <a:pt x="354" y="137"/>
                    <a:pt x="263" y="8"/>
                    <a:pt x="12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6"/>
            <p:cNvSpPr/>
            <p:nvPr/>
          </p:nvSpPr>
          <p:spPr>
            <a:xfrm>
              <a:off x="2091200" y="4736075"/>
              <a:ext cx="6475" cy="9450"/>
            </a:xfrm>
            <a:custGeom>
              <a:avLst/>
              <a:gdLst/>
              <a:ahLst/>
              <a:cxnLst/>
              <a:rect l="l" t="t" r="r" b="b"/>
              <a:pathLst>
                <a:path w="259" h="378" extrusionOk="0">
                  <a:moveTo>
                    <a:pt x="0" y="338"/>
                  </a:moveTo>
                  <a:cubicBezTo>
                    <a:pt x="7" y="255"/>
                    <a:pt x="28" y="177"/>
                    <a:pt x="62" y="102"/>
                  </a:cubicBezTo>
                  <a:cubicBezTo>
                    <a:pt x="136" y="120"/>
                    <a:pt x="150" y="0"/>
                    <a:pt x="246" y="48"/>
                  </a:cubicBezTo>
                  <a:cubicBezTo>
                    <a:pt x="247" y="127"/>
                    <a:pt x="258" y="161"/>
                    <a:pt x="220" y="234"/>
                  </a:cubicBezTo>
                  <a:cubicBezTo>
                    <a:pt x="205" y="262"/>
                    <a:pt x="190" y="302"/>
                    <a:pt x="166" y="322"/>
                  </a:cubicBezTo>
                  <a:cubicBezTo>
                    <a:pt x="135" y="348"/>
                    <a:pt x="98" y="343"/>
                    <a:pt x="76" y="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6"/>
            <p:cNvSpPr/>
            <p:nvPr/>
          </p:nvSpPr>
          <p:spPr>
            <a:xfrm>
              <a:off x="2175942" y="4499815"/>
              <a:ext cx="9225" cy="13025"/>
            </a:xfrm>
            <a:custGeom>
              <a:avLst/>
              <a:gdLst/>
              <a:ahLst/>
              <a:cxnLst/>
              <a:rect l="l" t="t" r="r" b="b"/>
              <a:pathLst>
                <a:path w="369" h="521" extrusionOk="0">
                  <a:moveTo>
                    <a:pt x="207" y="0"/>
                  </a:moveTo>
                  <a:cubicBezTo>
                    <a:pt x="121" y="91"/>
                    <a:pt x="2" y="178"/>
                    <a:pt x="1" y="316"/>
                  </a:cubicBezTo>
                  <a:cubicBezTo>
                    <a:pt x="0" y="386"/>
                    <a:pt x="40" y="501"/>
                    <a:pt x="125" y="508"/>
                  </a:cubicBezTo>
                  <a:cubicBezTo>
                    <a:pt x="264" y="520"/>
                    <a:pt x="368" y="227"/>
                    <a:pt x="215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6"/>
            <p:cNvSpPr/>
            <p:nvPr/>
          </p:nvSpPr>
          <p:spPr>
            <a:xfrm>
              <a:off x="2099569" y="4641040"/>
              <a:ext cx="22550" cy="27250"/>
            </a:xfrm>
            <a:custGeom>
              <a:avLst/>
              <a:gdLst/>
              <a:ahLst/>
              <a:cxnLst/>
              <a:rect l="l" t="t" r="r" b="b"/>
              <a:pathLst>
                <a:path w="902" h="1090" extrusionOk="0">
                  <a:moveTo>
                    <a:pt x="609" y="1"/>
                  </a:moveTo>
                  <a:cubicBezTo>
                    <a:pt x="587" y="43"/>
                    <a:pt x="1" y="1090"/>
                    <a:pt x="455" y="961"/>
                  </a:cubicBezTo>
                  <a:cubicBezTo>
                    <a:pt x="721" y="886"/>
                    <a:pt x="901" y="419"/>
                    <a:pt x="575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6"/>
            <p:cNvSpPr/>
            <p:nvPr/>
          </p:nvSpPr>
          <p:spPr>
            <a:xfrm>
              <a:off x="2153225" y="4689725"/>
              <a:ext cx="9025" cy="12575"/>
            </a:xfrm>
            <a:custGeom>
              <a:avLst/>
              <a:gdLst/>
              <a:ahLst/>
              <a:cxnLst/>
              <a:rect l="l" t="t" r="r" b="b"/>
              <a:pathLst>
                <a:path w="361" h="503" extrusionOk="0">
                  <a:moveTo>
                    <a:pt x="1" y="472"/>
                  </a:moveTo>
                  <a:cubicBezTo>
                    <a:pt x="15" y="307"/>
                    <a:pt x="57" y="149"/>
                    <a:pt x="125" y="0"/>
                  </a:cubicBezTo>
                  <a:cubicBezTo>
                    <a:pt x="237" y="17"/>
                    <a:pt x="361" y="25"/>
                    <a:pt x="350" y="174"/>
                  </a:cubicBezTo>
                  <a:cubicBezTo>
                    <a:pt x="341" y="310"/>
                    <a:pt x="173" y="502"/>
                    <a:pt x="28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6"/>
            <p:cNvSpPr/>
            <p:nvPr/>
          </p:nvSpPr>
          <p:spPr>
            <a:xfrm>
              <a:off x="2133700" y="4391175"/>
              <a:ext cx="84400" cy="140800"/>
            </a:xfrm>
            <a:custGeom>
              <a:avLst/>
              <a:gdLst/>
              <a:ahLst/>
              <a:cxnLst/>
              <a:rect l="l" t="t" r="r" b="b"/>
              <a:pathLst>
                <a:path w="3376" h="5632" extrusionOk="0">
                  <a:moveTo>
                    <a:pt x="3375" y="1868"/>
                  </a:moveTo>
                  <a:cubicBezTo>
                    <a:pt x="3221" y="1692"/>
                    <a:pt x="3047" y="1515"/>
                    <a:pt x="2949" y="1299"/>
                  </a:cubicBezTo>
                  <a:cubicBezTo>
                    <a:pt x="2865" y="1119"/>
                    <a:pt x="2799" y="946"/>
                    <a:pt x="2692" y="778"/>
                  </a:cubicBezTo>
                  <a:cubicBezTo>
                    <a:pt x="2589" y="615"/>
                    <a:pt x="2481" y="464"/>
                    <a:pt x="2367" y="310"/>
                  </a:cubicBezTo>
                  <a:cubicBezTo>
                    <a:pt x="2302" y="223"/>
                    <a:pt x="2180" y="100"/>
                    <a:pt x="2145" y="0"/>
                  </a:cubicBezTo>
                  <a:cubicBezTo>
                    <a:pt x="2103" y="61"/>
                    <a:pt x="2110" y="197"/>
                    <a:pt x="2085" y="273"/>
                  </a:cubicBezTo>
                  <a:cubicBezTo>
                    <a:pt x="1997" y="538"/>
                    <a:pt x="1894" y="793"/>
                    <a:pt x="1795" y="1054"/>
                  </a:cubicBezTo>
                  <a:cubicBezTo>
                    <a:pt x="1736" y="1210"/>
                    <a:pt x="1695" y="1368"/>
                    <a:pt x="1626" y="1519"/>
                  </a:cubicBezTo>
                  <a:cubicBezTo>
                    <a:pt x="1558" y="1670"/>
                    <a:pt x="1475" y="1812"/>
                    <a:pt x="1409" y="1966"/>
                  </a:cubicBezTo>
                  <a:cubicBezTo>
                    <a:pt x="1256" y="2324"/>
                    <a:pt x="1127" y="2702"/>
                    <a:pt x="963" y="3053"/>
                  </a:cubicBezTo>
                  <a:cubicBezTo>
                    <a:pt x="852" y="3290"/>
                    <a:pt x="734" y="3528"/>
                    <a:pt x="638" y="3771"/>
                  </a:cubicBezTo>
                  <a:cubicBezTo>
                    <a:pt x="522" y="4065"/>
                    <a:pt x="447" y="4370"/>
                    <a:pt x="274" y="4637"/>
                  </a:cubicBezTo>
                  <a:cubicBezTo>
                    <a:pt x="197" y="4759"/>
                    <a:pt x="163" y="4889"/>
                    <a:pt x="108" y="5018"/>
                  </a:cubicBezTo>
                  <a:cubicBezTo>
                    <a:pt x="39" y="5183"/>
                    <a:pt x="0" y="5367"/>
                    <a:pt x="7" y="5546"/>
                  </a:cubicBezTo>
                  <a:cubicBezTo>
                    <a:pt x="174" y="5632"/>
                    <a:pt x="436" y="5340"/>
                    <a:pt x="526" y="5247"/>
                  </a:cubicBezTo>
                  <a:cubicBezTo>
                    <a:pt x="902" y="4855"/>
                    <a:pt x="1326" y="4504"/>
                    <a:pt x="1707" y="4115"/>
                  </a:cubicBezTo>
                  <a:cubicBezTo>
                    <a:pt x="1909" y="3909"/>
                    <a:pt x="2070" y="3674"/>
                    <a:pt x="2267" y="3464"/>
                  </a:cubicBezTo>
                  <a:cubicBezTo>
                    <a:pt x="2460" y="3259"/>
                    <a:pt x="2632" y="3094"/>
                    <a:pt x="2779" y="2852"/>
                  </a:cubicBezTo>
                  <a:cubicBezTo>
                    <a:pt x="2997" y="2494"/>
                    <a:pt x="3008" y="2190"/>
                    <a:pt x="3375" y="1868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6"/>
            <p:cNvSpPr/>
            <p:nvPr/>
          </p:nvSpPr>
          <p:spPr>
            <a:xfrm>
              <a:off x="2204225" y="4461650"/>
              <a:ext cx="105600" cy="136450"/>
            </a:xfrm>
            <a:custGeom>
              <a:avLst/>
              <a:gdLst/>
              <a:ahLst/>
              <a:cxnLst/>
              <a:rect l="l" t="t" r="r" b="b"/>
              <a:pathLst>
                <a:path w="4224" h="5458" extrusionOk="0">
                  <a:moveTo>
                    <a:pt x="4224" y="0"/>
                  </a:moveTo>
                  <a:cubicBezTo>
                    <a:pt x="3837" y="81"/>
                    <a:pt x="3468" y="115"/>
                    <a:pt x="3079" y="110"/>
                  </a:cubicBezTo>
                  <a:cubicBezTo>
                    <a:pt x="2889" y="108"/>
                    <a:pt x="2772" y="103"/>
                    <a:pt x="2595" y="179"/>
                  </a:cubicBezTo>
                  <a:cubicBezTo>
                    <a:pt x="2382" y="270"/>
                    <a:pt x="2221" y="534"/>
                    <a:pt x="2094" y="724"/>
                  </a:cubicBezTo>
                  <a:cubicBezTo>
                    <a:pt x="1623" y="1431"/>
                    <a:pt x="1375" y="2264"/>
                    <a:pt x="973" y="3008"/>
                  </a:cubicBezTo>
                  <a:cubicBezTo>
                    <a:pt x="710" y="3494"/>
                    <a:pt x="352" y="3947"/>
                    <a:pt x="165" y="4473"/>
                  </a:cubicBezTo>
                  <a:cubicBezTo>
                    <a:pt x="93" y="4673"/>
                    <a:pt x="0" y="5064"/>
                    <a:pt x="118" y="5262"/>
                  </a:cubicBezTo>
                  <a:cubicBezTo>
                    <a:pt x="224" y="5441"/>
                    <a:pt x="323" y="5458"/>
                    <a:pt x="493" y="5357"/>
                  </a:cubicBezTo>
                  <a:cubicBezTo>
                    <a:pt x="730" y="5214"/>
                    <a:pt x="971" y="5035"/>
                    <a:pt x="1146" y="4818"/>
                  </a:cubicBezTo>
                  <a:cubicBezTo>
                    <a:pt x="1597" y="4257"/>
                    <a:pt x="2013" y="3644"/>
                    <a:pt x="2382" y="3025"/>
                  </a:cubicBezTo>
                  <a:cubicBezTo>
                    <a:pt x="2948" y="2078"/>
                    <a:pt x="3950" y="1367"/>
                    <a:pt x="422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6"/>
            <p:cNvSpPr/>
            <p:nvPr/>
          </p:nvSpPr>
          <p:spPr>
            <a:xfrm>
              <a:off x="2231650" y="4444450"/>
              <a:ext cx="21900" cy="12700"/>
            </a:xfrm>
            <a:custGeom>
              <a:avLst/>
              <a:gdLst/>
              <a:ahLst/>
              <a:cxnLst/>
              <a:rect l="l" t="t" r="r" b="b"/>
              <a:pathLst>
                <a:path w="876" h="508" extrusionOk="0">
                  <a:moveTo>
                    <a:pt x="876" y="397"/>
                  </a:moveTo>
                  <a:cubicBezTo>
                    <a:pt x="674" y="159"/>
                    <a:pt x="550" y="40"/>
                    <a:pt x="246" y="12"/>
                  </a:cubicBezTo>
                  <a:cubicBezTo>
                    <a:pt x="116" y="0"/>
                    <a:pt x="0" y="44"/>
                    <a:pt x="97" y="188"/>
                  </a:cubicBezTo>
                  <a:cubicBezTo>
                    <a:pt x="224" y="376"/>
                    <a:pt x="705" y="507"/>
                    <a:pt x="857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6"/>
            <p:cNvSpPr/>
            <p:nvPr/>
          </p:nvSpPr>
          <p:spPr>
            <a:xfrm>
              <a:off x="2085225" y="4590725"/>
              <a:ext cx="26375" cy="44675"/>
            </a:xfrm>
            <a:custGeom>
              <a:avLst/>
              <a:gdLst/>
              <a:ahLst/>
              <a:cxnLst/>
              <a:rect l="l" t="t" r="r" b="b"/>
              <a:pathLst>
                <a:path w="1055" h="1787" extrusionOk="0">
                  <a:moveTo>
                    <a:pt x="949" y="64"/>
                  </a:moveTo>
                  <a:cubicBezTo>
                    <a:pt x="1055" y="355"/>
                    <a:pt x="849" y="774"/>
                    <a:pt x="705" y="1027"/>
                  </a:cubicBezTo>
                  <a:cubicBezTo>
                    <a:pt x="608" y="1196"/>
                    <a:pt x="508" y="1400"/>
                    <a:pt x="374" y="1544"/>
                  </a:cubicBezTo>
                  <a:cubicBezTo>
                    <a:pt x="332" y="1590"/>
                    <a:pt x="136" y="1786"/>
                    <a:pt x="61" y="1745"/>
                  </a:cubicBezTo>
                  <a:cubicBezTo>
                    <a:pt x="1" y="1571"/>
                    <a:pt x="81" y="1308"/>
                    <a:pt x="125" y="1140"/>
                  </a:cubicBezTo>
                  <a:cubicBezTo>
                    <a:pt x="228" y="748"/>
                    <a:pt x="406" y="391"/>
                    <a:pt x="51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6"/>
            <p:cNvSpPr/>
            <p:nvPr/>
          </p:nvSpPr>
          <p:spPr>
            <a:xfrm>
              <a:off x="1998150" y="4801725"/>
              <a:ext cx="111500" cy="153350"/>
            </a:xfrm>
            <a:custGeom>
              <a:avLst/>
              <a:gdLst/>
              <a:ahLst/>
              <a:cxnLst/>
              <a:rect l="l" t="t" r="r" b="b"/>
              <a:pathLst>
                <a:path w="4460" h="6134" extrusionOk="0">
                  <a:moveTo>
                    <a:pt x="4460" y="1"/>
                  </a:moveTo>
                  <a:cubicBezTo>
                    <a:pt x="4175" y="22"/>
                    <a:pt x="3958" y="45"/>
                    <a:pt x="3711" y="187"/>
                  </a:cubicBezTo>
                  <a:cubicBezTo>
                    <a:pt x="3341" y="399"/>
                    <a:pt x="3016" y="662"/>
                    <a:pt x="2710" y="957"/>
                  </a:cubicBezTo>
                  <a:cubicBezTo>
                    <a:pt x="1901" y="1739"/>
                    <a:pt x="1410" y="2718"/>
                    <a:pt x="892" y="3702"/>
                  </a:cubicBezTo>
                  <a:cubicBezTo>
                    <a:pt x="638" y="4187"/>
                    <a:pt x="409" y="4661"/>
                    <a:pt x="232" y="5177"/>
                  </a:cubicBezTo>
                  <a:cubicBezTo>
                    <a:pt x="151" y="5416"/>
                    <a:pt x="0" y="5729"/>
                    <a:pt x="45" y="5984"/>
                  </a:cubicBezTo>
                  <a:cubicBezTo>
                    <a:pt x="70" y="6133"/>
                    <a:pt x="116" y="6124"/>
                    <a:pt x="234" y="6055"/>
                  </a:cubicBezTo>
                  <a:cubicBezTo>
                    <a:pt x="434" y="5938"/>
                    <a:pt x="621" y="5790"/>
                    <a:pt x="776" y="5618"/>
                  </a:cubicBezTo>
                  <a:cubicBezTo>
                    <a:pt x="1145" y="5209"/>
                    <a:pt x="1431" y="4731"/>
                    <a:pt x="1765" y="4296"/>
                  </a:cubicBezTo>
                  <a:cubicBezTo>
                    <a:pt x="1941" y="4065"/>
                    <a:pt x="2060" y="3800"/>
                    <a:pt x="2229" y="3566"/>
                  </a:cubicBezTo>
                  <a:cubicBezTo>
                    <a:pt x="2389" y="3344"/>
                    <a:pt x="2551" y="3141"/>
                    <a:pt x="2693" y="2904"/>
                  </a:cubicBezTo>
                  <a:cubicBezTo>
                    <a:pt x="2925" y="2521"/>
                    <a:pt x="3162" y="2139"/>
                    <a:pt x="3393" y="1753"/>
                  </a:cubicBezTo>
                  <a:cubicBezTo>
                    <a:pt x="3523" y="1536"/>
                    <a:pt x="3690" y="1362"/>
                    <a:pt x="3830" y="1153"/>
                  </a:cubicBezTo>
                  <a:cubicBezTo>
                    <a:pt x="4011" y="880"/>
                    <a:pt x="4138" y="589"/>
                    <a:pt x="446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6"/>
            <p:cNvSpPr/>
            <p:nvPr/>
          </p:nvSpPr>
          <p:spPr>
            <a:xfrm>
              <a:off x="2111075" y="4745850"/>
              <a:ext cx="25850" cy="38700"/>
            </a:xfrm>
            <a:custGeom>
              <a:avLst/>
              <a:gdLst/>
              <a:ahLst/>
              <a:cxnLst/>
              <a:rect l="l" t="t" r="r" b="b"/>
              <a:pathLst>
                <a:path w="1034" h="1548" extrusionOk="0">
                  <a:moveTo>
                    <a:pt x="816" y="137"/>
                  </a:moveTo>
                  <a:cubicBezTo>
                    <a:pt x="607" y="396"/>
                    <a:pt x="390" y="609"/>
                    <a:pt x="217" y="893"/>
                  </a:cubicBezTo>
                  <a:cubicBezTo>
                    <a:pt x="121" y="1051"/>
                    <a:pt x="58" y="1213"/>
                    <a:pt x="0" y="1389"/>
                  </a:cubicBezTo>
                  <a:cubicBezTo>
                    <a:pt x="101" y="1548"/>
                    <a:pt x="473" y="1113"/>
                    <a:pt x="532" y="1041"/>
                  </a:cubicBezTo>
                  <a:cubicBezTo>
                    <a:pt x="784" y="731"/>
                    <a:pt x="884" y="359"/>
                    <a:pt x="10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6"/>
            <p:cNvSpPr/>
            <p:nvPr/>
          </p:nvSpPr>
          <p:spPr>
            <a:xfrm>
              <a:off x="2095325" y="4509450"/>
              <a:ext cx="22850" cy="32300"/>
            </a:xfrm>
            <a:custGeom>
              <a:avLst/>
              <a:gdLst/>
              <a:ahLst/>
              <a:cxnLst/>
              <a:rect l="l" t="t" r="r" b="b"/>
              <a:pathLst>
                <a:path w="914" h="1292" extrusionOk="0">
                  <a:moveTo>
                    <a:pt x="801" y="233"/>
                  </a:moveTo>
                  <a:cubicBezTo>
                    <a:pt x="706" y="105"/>
                    <a:pt x="585" y="28"/>
                    <a:pt x="439" y="1"/>
                  </a:cubicBezTo>
                  <a:cubicBezTo>
                    <a:pt x="417" y="68"/>
                    <a:pt x="364" y="91"/>
                    <a:pt x="321" y="143"/>
                  </a:cubicBezTo>
                  <a:cubicBezTo>
                    <a:pt x="246" y="232"/>
                    <a:pt x="215" y="350"/>
                    <a:pt x="174" y="458"/>
                  </a:cubicBezTo>
                  <a:cubicBezTo>
                    <a:pt x="101" y="646"/>
                    <a:pt x="1" y="858"/>
                    <a:pt x="169" y="1020"/>
                  </a:cubicBezTo>
                  <a:cubicBezTo>
                    <a:pt x="449" y="1292"/>
                    <a:pt x="913" y="732"/>
                    <a:pt x="810" y="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22" y="86041"/>
            <a:ext cx="1857375" cy="13811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44045" y="1477028"/>
            <a:ext cx="446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EDUCACION PREESCOLAR</a:t>
            </a:r>
            <a:endParaRPr lang="es-MX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60708" y="1816191"/>
            <a:ext cx="3761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CURSO: EL SUJETO Y SU FORMACION PROFESIONAL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DOCENTE: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GRACIANO MONTOYA HOYOS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ALUMNAS: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LUISA FERNADA OROPEZA VALDES #17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ARELY HERNANDEZ SERRANO #8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1ER SEMESTRE  SECCION “D”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FECHA:</a:t>
            </a: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DE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DICIEMBRE DEL AÑO 2021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02149" y="4026622"/>
            <a:ext cx="5942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EL FRACASO DE ENSEÑAR. </a:t>
            </a:r>
          </a:p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IDEAS PARA PENSAR LA ENSEÑANZA Y LA FORMACIÓN DE LOS FUTUROS DOCENTES.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" name="Google Shape;5225;p27"/>
          <p:cNvSpPr txBox="1">
            <a:spLocks noGrp="1"/>
          </p:cNvSpPr>
          <p:nvPr>
            <p:ph type="title"/>
          </p:nvPr>
        </p:nvSpPr>
        <p:spPr>
          <a:xfrm>
            <a:off x="1250400" y="577200"/>
            <a:ext cx="664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OFERTA Y DEMANDA</a:t>
            </a:r>
            <a:endParaRPr dirty="0"/>
          </a:p>
        </p:txBody>
      </p:sp>
      <p:sp>
        <p:nvSpPr>
          <p:cNvPr id="5226" name="Google Shape;5226;p27"/>
          <p:cNvSpPr txBox="1">
            <a:spLocks noGrp="1"/>
          </p:cNvSpPr>
          <p:nvPr>
            <p:ph type="body" idx="1"/>
          </p:nvPr>
        </p:nvSpPr>
        <p:spPr>
          <a:xfrm>
            <a:off x="2038350" y="1149900"/>
            <a:ext cx="5358819" cy="24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¿Que debo hacer y no hacer al enfrentarme como docente?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Debemos conocer,porbar, dar el mundo, inspirarnos en las creaciones de otros para aceptar otomar chances para la obligacion de enseñar situaciones y contextos escolares que convengan para ver si presentan partucularidades.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27" name="Google Shape;5227;p27"/>
          <p:cNvGrpSpPr/>
          <p:nvPr/>
        </p:nvGrpSpPr>
        <p:grpSpPr>
          <a:xfrm rot="-4356292">
            <a:off x="8327430" y="2124985"/>
            <a:ext cx="510670" cy="513426"/>
            <a:chOff x="5441475" y="3420325"/>
            <a:chExt cx="412175" cy="414400"/>
          </a:xfrm>
        </p:grpSpPr>
        <p:sp>
          <p:nvSpPr>
            <p:cNvPr id="5228" name="Google Shape;5228;p27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7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0" name="Google Shape;5230;p27"/>
          <p:cNvGrpSpPr/>
          <p:nvPr/>
        </p:nvGrpSpPr>
        <p:grpSpPr>
          <a:xfrm rot="6505152">
            <a:off x="-509266" y="184457"/>
            <a:ext cx="1556572" cy="1217202"/>
            <a:chOff x="2179225" y="4858900"/>
            <a:chExt cx="644425" cy="503925"/>
          </a:xfrm>
        </p:grpSpPr>
        <p:sp>
          <p:nvSpPr>
            <p:cNvPr id="5231" name="Google Shape;5231;p27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7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7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7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7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7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7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7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7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7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7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7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7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7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7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6" name="Google Shape;5246;p27"/>
          <p:cNvGrpSpPr/>
          <p:nvPr/>
        </p:nvGrpSpPr>
        <p:grpSpPr>
          <a:xfrm rot="1911496">
            <a:off x="6781321" y="4315784"/>
            <a:ext cx="705102" cy="748005"/>
            <a:chOff x="5578250" y="4692875"/>
            <a:chExt cx="550950" cy="584575"/>
          </a:xfrm>
        </p:grpSpPr>
        <p:sp>
          <p:nvSpPr>
            <p:cNvPr id="5247" name="Google Shape;5247;p27"/>
            <p:cNvSpPr/>
            <p:nvPr/>
          </p:nvSpPr>
          <p:spPr>
            <a:xfrm>
              <a:off x="5578275" y="4692875"/>
              <a:ext cx="515175" cy="548800"/>
            </a:xfrm>
            <a:custGeom>
              <a:avLst/>
              <a:gdLst/>
              <a:ahLst/>
              <a:cxnLst/>
              <a:rect l="l" t="t" r="r" b="b"/>
              <a:pathLst>
                <a:path w="20607" h="21952" extrusionOk="0">
                  <a:moveTo>
                    <a:pt x="20607" y="1"/>
                  </a:moveTo>
                  <a:lnTo>
                    <a:pt x="20607" y="1"/>
                  </a:lnTo>
                  <a:cubicBezTo>
                    <a:pt x="2235" y="4145"/>
                    <a:pt x="0" y="21951"/>
                    <a:pt x="0" y="21951"/>
                  </a:cubicBezTo>
                  <a:cubicBezTo>
                    <a:pt x="18322" y="17252"/>
                    <a:pt x="20607" y="1"/>
                    <a:pt x="206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7"/>
            <p:cNvSpPr/>
            <p:nvPr/>
          </p:nvSpPr>
          <p:spPr>
            <a:xfrm>
              <a:off x="5590025" y="4705300"/>
              <a:ext cx="501700" cy="524675"/>
            </a:xfrm>
            <a:custGeom>
              <a:avLst/>
              <a:gdLst/>
              <a:ahLst/>
              <a:cxnLst/>
              <a:rect l="l" t="t" r="r" b="b"/>
              <a:pathLst>
                <a:path w="20068" h="20987" extrusionOk="0">
                  <a:moveTo>
                    <a:pt x="19702" y="0"/>
                  </a:moveTo>
                  <a:lnTo>
                    <a:pt x="19702" y="0"/>
                  </a:lnTo>
                  <a:cubicBezTo>
                    <a:pt x="2137" y="3963"/>
                    <a:pt x="0" y="20986"/>
                    <a:pt x="0" y="20986"/>
                  </a:cubicBezTo>
                  <a:cubicBezTo>
                    <a:pt x="20068" y="17568"/>
                    <a:pt x="19702" y="1"/>
                    <a:pt x="19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7"/>
            <p:cNvSpPr/>
            <p:nvPr/>
          </p:nvSpPr>
          <p:spPr>
            <a:xfrm>
              <a:off x="5662125" y="4945625"/>
              <a:ext cx="149275" cy="244900"/>
            </a:xfrm>
            <a:custGeom>
              <a:avLst/>
              <a:gdLst/>
              <a:ahLst/>
              <a:cxnLst/>
              <a:rect l="l" t="t" r="r" b="b"/>
              <a:pathLst>
                <a:path w="5971" h="9796" extrusionOk="0">
                  <a:moveTo>
                    <a:pt x="5722" y="2091"/>
                  </a:moveTo>
                  <a:cubicBezTo>
                    <a:pt x="4510" y="1"/>
                    <a:pt x="0" y="8388"/>
                    <a:pt x="530" y="9092"/>
                  </a:cubicBezTo>
                  <a:cubicBezTo>
                    <a:pt x="1059" y="9796"/>
                    <a:pt x="2861" y="8422"/>
                    <a:pt x="3849" y="7647"/>
                  </a:cubicBezTo>
                  <a:cubicBezTo>
                    <a:pt x="4838" y="6873"/>
                    <a:pt x="5970" y="2519"/>
                    <a:pt x="5722" y="20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7"/>
            <p:cNvSpPr/>
            <p:nvPr/>
          </p:nvSpPr>
          <p:spPr>
            <a:xfrm>
              <a:off x="5775500" y="4955325"/>
              <a:ext cx="104975" cy="165150"/>
            </a:xfrm>
            <a:custGeom>
              <a:avLst/>
              <a:gdLst/>
              <a:ahLst/>
              <a:cxnLst/>
              <a:rect l="l" t="t" r="r" b="b"/>
              <a:pathLst>
                <a:path w="4199" h="6606" extrusionOk="0">
                  <a:moveTo>
                    <a:pt x="754" y="6605"/>
                  </a:moveTo>
                  <a:cubicBezTo>
                    <a:pt x="0" y="6577"/>
                    <a:pt x="1714" y="2845"/>
                    <a:pt x="1473" y="1423"/>
                  </a:cubicBezTo>
                  <a:cubicBezTo>
                    <a:pt x="1233" y="1"/>
                    <a:pt x="4198" y="3338"/>
                    <a:pt x="4041" y="4054"/>
                  </a:cubicBezTo>
                  <a:cubicBezTo>
                    <a:pt x="3884" y="4770"/>
                    <a:pt x="754" y="6605"/>
                    <a:pt x="754" y="660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7"/>
            <p:cNvSpPr/>
            <p:nvPr/>
          </p:nvSpPr>
          <p:spPr>
            <a:xfrm>
              <a:off x="5815225" y="4963050"/>
              <a:ext cx="143225" cy="81950"/>
            </a:xfrm>
            <a:custGeom>
              <a:avLst/>
              <a:gdLst/>
              <a:ahLst/>
              <a:cxnLst/>
              <a:rect l="l" t="t" r="r" b="b"/>
              <a:pathLst>
                <a:path w="5729" h="3278" extrusionOk="0">
                  <a:moveTo>
                    <a:pt x="2928" y="3278"/>
                  </a:moveTo>
                  <a:cubicBezTo>
                    <a:pt x="2225" y="3134"/>
                    <a:pt x="2318" y="2195"/>
                    <a:pt x="1288" y="1409"/>
                  </a:cubicBezTo>
                  <a:cubicBezTo>
                    <a:pt x="256" y="623"/>
                    <a:pt x="0" y="363"/>
                    <a:pt x="591" y="362"/>
                  </a:cubicBezTo>
                  <a:cubicBezTo>
                    <a:pt x="1180" y="360"/>
                    <a:pt x="4252" y="0"/>
                    <a:pt x="4990" y="582"/>
                  </a:cubicBezTo>
                  <a:cubicBezTo>
                    <a:pt x="5729" y="1163"/>
                    <a:pt x="2928" y="3278"/>
                    <a:pt x="2928" y="3278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7"/>
            <p:cNvSpPr/>
            <p:nvPr/>
          </p:nvSpPr>
          <p:spPr>
            <a:xfrm>
              <a:off x="5821850" y="4855000"/>
              <a:ext cx="193225" cy="117925"/>
            </a:xfrm>
            <a:custGeom>
              <a:avLst/>
              <a:gdLst/>
              <a:ahLst/>
              <a:cxnLst/>
              <a:rect l="l" t="t" r="r" b="b"/>
              <a:pathLst>
                <a:path w="7729" h="4717" extrusionOk="0">
                  <a:moveTo>
                    <a:pt x="4940" y="4716"/>
                  </a:moveTo>
                  <a:cubicBezTo>
                    <a:pt x="3968" y="4176"/>
                    <a:pt x="439" y="4715"/>
                    <a:pt x="220" y="4246"/>
                  </a:cubicBezTo>
                  <a:cubicBezTo>
                    <a:pt x="1" y="3777"/>
                    <a:pt x="3700" y="117"/>
                    <a:pt x="5713" y="58"/>
                  </a:cubicBezTo>
                  <a:cubicBezTo>
                    <a:pt x="7728" y="1"/>
                    <a:pt x="4940" y="4716"/>
                    <a:pt x="4940" y="471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7"/>
            <p:cNvSpPr/>
            <p:nvPr/>
          </p:nvSpPr>
          <p:spPr>
            <a:xfrm>
              <a:off x="5825000" y="4750100"/>
              <a:ext cx="202725" cy="206375"/>
            </a:xfrm>
            <a:custGeom>
              <a:avLst/>
              <a:gdLst/>
              <a:ahLst/>
              <a:cxnLst/>
              <a:rect l="l" t="t" r="r" b="b"/>
              <a:pathLst>
                <a:path w="8109" h="8255" extrusionOk="0">
                  <a:moveTo>
                    <a:pt x="7326" y="2439"/>
                  </a:moveTo>
                  <a:cubicBezTo>
                    <a:pt x="6499" y="4046"/>
                    <a:pt x="4112" y="4328"/>
                    <a:pt x="2593" y="5516"/>
                  </a:cubicBezTo>
                  <a:cubicBezTo>
                    <a:pt x="1074" y="6703"/>
                    <a:pt x="0" y="8255"/>
                    <a:pt x="107" y="7756"/>
                  </a:cubicBezTo>
                  <a:cubicBezTo>
                    <a:pt x="213" y="7258"/>
                    <a:pt x="1797" y="3309"/>
                    <a:pt x="4934" y="1655"/>
                  </a:cubicBezTo>
                  <a:cubicBezTo>
                    <a:pt x="8072" y="1"/>
                    <a:pt x="8108" y="924"/>
                    <a:pt x="7326" y="24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7"/>
            <p:cNvSpPr/>
            <p:nvPr/>
          </p:nvSpPr>
          <p:spPr>
            <a:xfrm>
              <a:off x="5812900" y="4718450"/>
              <a:ext cx="203325" cy="222250"/>
            </a:xfrm>
            <a:custGeom>
              <a:avLst/>
              <a:gdLst/>
              <a:ahLst/>
              <a:cxnLst/>
              <a:rect l="l" t="t" r="r" b="b"/>
              <a:pathLst>
                <a:path w="8133" h="8890" extrusionOk="0">
                  <a:moveTo>
                    <a:pt x="3318" y="2514"/>
                  </a:moveTo>
                  <a:cubicBezTo>
                    <a:pt x="4285" y="1901"/>
                    <a:pt x="7138" y="1"/>
                    <a:pt x="7636" y="487"/>
                  </a:cubicBezTo>
                  <a:cubicBezTo>
                    <a:pt x="8132" y="973"/>
                    <a:pt x="5582" y="2312"/>
                    <a:pt x="3489" y="4213"/>
                  </a:cubicBezTo>
                  <a:cubicBezTo>
                    <a:pt x="1395" y="6115"/>
                    <a:pt x="742" y="8688"/>
                    <a:pt x="371" y="8789"/>
                  </a:cubicBezTo>
                  <a:cubicBezTo>
                    <a:pt x="1" y="8890"/>
                    <a:pt x="733" y="4153"/>
                    <a:pt x="3318" y="25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7"/>
            <p:cNvSpPr/>
            <p:nvPr/>
          </p:nvSpPr>
          <p:spPr>
            <a:xfrm>
              <a:off x="5595900" y="4954200"/>
              <a:ext cx="191125" cy="250075"/>
            </a:xfrm>
            <a:custGeom>
              <a:avLst/>
              <a:gdLst/>
              <a:ahLst/>
              <a:cxnLst/>
              <a:rect l="l" t="t" r="r" b="b"/>
              <a:pathLst>
                <a:path w="7645" h="10003" extrusionOk="0">
                  <a:moveTo>
                    <a:pt x="320" y="8814"/>
                  </a:moveTo>
                  <a:cubicBezTo>
                    <a:pt x="1" y="9797"/>
                    <a:pt x="1470" y="10003"/>
                    <a:pt x="2598" y="8051"/>
                  </a:cubicBezTo>
                  <a:cubicBezTo>
                    <a:pt x="3726" y="6099"/>
                    <a:pt x="6083" y="2903"/>
                    <a:pt x="6864" y="1452"/>
                  </a:cubicBezTo>
                  <a:cubicBezTo>
                    <a:pt x="7644" y="0"/>
                    <a:pt x="1887" y="3993"/>
                    <a:pt x="320" y="88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7"/>
            <p:cNvSpPr/>
            <p:nvPr/>
          </p:nvSpPr>
          <p:spPr>
            <a:xfrm>
              <a:off x="5646725" y="4900800"/>
              <a:ext cx="130300" cy="174150"/>
            </a:xfrm>
            <a:custGeom>
              <a:avLst/>
              <a:gdLst/>
              <a:ahLst/>
              <a:cxnLst/>
              <a:rect l="l" t="t" r="r" b="b"/>
              <a:pathLst>
                <a:path w="5212" h="6966" extrusionOk="0">
                  <a:moveTo>
                    <a:pt x="5129" y="2904"/>
                  </a:moveTo>
                  <a:cubicBezTo>
                    <a:pt x="4908" y="3131"/>
                    <a:pt x="1111" y="5249"/>
                    <a:pt x="555" y="6108"/>
                  </a:cubicBezTo>
                  <a:cubicBezTo>
                    <a:pt x="0" y="6966"/>
                    <a:pt x="1307" y="3270"/>
                    <a:pt x="2900" y="1635"/>
                  </a:cubicBezTo>
                  <a:cubicBezTo>
                    <a:pt x="4492" y="0"/>
                    <a:pt x="5211" y="2820"/>
                    <a:pt x="5129" y="290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7"/>
            <p:cNvSpPr/>
            <p:nvPr/>
          </p:nvSpPr>
          <p:spPr>
            <a:xfrm>
              <a:off x="5749050" y="4854075"/>
              <a:ext cx="56650" cy="107025"/>
            </a:xfrm>
            <a:custGeom>
              <a:avLst/>
              <a:gdLst/>
              <a:ahLst/>
              <a:cxnLst/>
              <a:rect l="l" t="t" r="r" b="b"/>
              <a:pathLst>
                <a:path w="2266" h="4281" extrusionOk="0">
                  <a:moveTo>
                    <a:pt x="1462" y="4270"/>
                  </a:moveTo>
                  <a:cubicBezTo>
                    <a:pt x="1164" y="4247"/>
                    <a:pt x="0" y="2086"/>
                    <a:pt x="257" y="1762"/>
                  </a:cubicBezTo>
                  <a:cubicBezTo>
                    <a:pt x="514" y="1439"/>
                    <a:pt x="1618" y="236"/>
                    <a:pt x="1942" y="119"/>
                  </a:cubicBezTo>
                  <a:cubicBezTo>
                    <a:pt x="2266" y="1"/>
                    <a:pt x="1888" y="3666"/>
                    <a:pt x="1788" y="3885"/>
                  </a:cubicBezTo>
                  <a:cubicBezTo>
                    <a:pt x="1686" y="4104"/>
                    <a:pt x="1593" y="4280"/>
                    <a:pt x="1462" y="427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7"/>
            <p:cNvSpPr/>
            <p:nvPr/>
          </p:nvSpPr>
          <p:spPr>
            <a:xfrm>
              <a:off x="5799000" y="4816275"/>
              <a:ext cx="49550" cy="133675"/>
            </a:xfrm>
            <a:custGeom>
              <a:avLst/>
              <a:gdLst/>
              <a:ahLst/>
              <a:cxnLst/>
              <a:rect l="l" t="t" r="r" b="b"/>
              <a:pathLst>
                <a:path w="1982" h="5347" extrusionOk="0">
                  <a:moveTo>
                    <a:pt x="509" y="4993"/>
                  </a:moveTo>
                  <a:cubicBezTo>
                    <a:pt x="0" y="5347"/>
                    <a:pt x="22" y="1808"/>
                    <a:pt x="302" y="1356"/>
                  </a:cubicBezTo>
                  <a:cubicBezTo>
                    <a:pt x="580" y="906"/>
                    <a:pt x="1668" y="0"/>
                    <a:pt x="1825" y="83"/>
                  </a:cubicBezTo>
                  <a:cubicBezTo>
                    <a:pt x="1981" y="167"/>
                    <a:pt x="1036" y="3155"/>
                    <a:pt x="509" y="499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7"/>
            <p:cNvSpPr/>
            <p:nvPr/>
          </p:nvSpPr>
          <p:spPr>
            <a:xfrm>
              <a:off x="5578250" y="4692875"/>
              <a:ext cx="550950" cy="584575"/>
            </a:xfrm>
            <a:custGeom>
              <a:avLst/>
              <a:gdLst/>
              <a:ahLst/>
              <a:cxnLst/>
              <a:rect l="l" t="t" r="r" b="b"/>
              <a:pathLst>
                <a:path w="22038" h="23383" extrusionOk="0">
                  <a:moveTo>
                    <a:pt x="20608" y="1"/>
                  </a:moveTo>
                  <a:lnTo>
                    <a:pt x="22037" y="1621"/>
                  </a:lnTo>
                  <a:cubicBezTo>
                    <a:pt x="22037" y="1621"/>
                    <a:pt x="20757" y="18350"/>
                    <a:pt x="3248" y="23383"/>
                  </a:cubicBezTo>
                  <a:lnTo>
                    <a:pt x="0" y="21951"/>
                  </a:lnTo>
                  <a:cubicBezTo>
                    <a:pt x="1" y="21951"/>
                    <a:pt x="15875" y="18644"/>
                    <a:pt x="20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09" y="3076436"/>
            <a:ext cx="25717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8" name="Google Shape;6228;p30"/>
          <p:cNvSpPr txBox="1">
            <a:spLocks noGrp="1"/>
          </p:cNvSpPr>
          <p:nvPr>
            <p:ph type="subTitle" idx="1"/>
          </p:nvPr>
        </p:nvSpPr>
        <p:spPr>
          <a:xfrm>
            <a:off x="651504" y="797485"/>
            <a:ext cx="4087896" cy="18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Las escuelas son variadas y complejas, donde varian las exigencias hacia la institucion, lo que esperan los jovenes, niños y familias.</a:t>
            </a:r>
            <a:endParaRPr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30" name="Google Shape;6230;p30"/>
          <p:cNvGrpSpPr/>
          <p:nvPr/>
        </p:nvGrpSpPr>
        <p:grpSpPr>
          <a:xfrm rot="1742889">
            <a:off x="827984" y="4167637"/>
            <a:ext cx="1556565" cy="1217197"/>
            <a:chOff x="2179225" y="4858900"/>
            <a:chExt cx="644425" cy="503925"/>
          </a:xfrm>
        </p:grpSpPr>
        <p:sp>
          <p:nvSpPr>
            <p:cNvPr id="6231" name="Google Shape;6231;p30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0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0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0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0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0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0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0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0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0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0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0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0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0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0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6" name="Google Shape;6246;p30"/>
          <p:cNvGrpSpPr/>
          <p:nvPr/>
        </p:nvGrpSpPr>
        <p:grpSpPr>
          <a:xfrm rot="3710538">
            <a:off x="6689266" y="856835"/>
            <a:ext cx="937047" cy="994157"/>
            <a:chOff x="5578250" y="4692875"/>
            <a:chExt cx="550950" cy="584575"/>
          </a:xfrm>
        </p:grpSpPr>
        <p:sp>
          <p:nvSpPr>
            <p:cNvPr id="6247" name="Google Shape;6247;p30"/>
            <p:cNvSpPr/>
            <p:nvPr/>
          </p:nvSpPr>
          <p:spPr>
            <a:xfrm>
              <a:off x="5578275" y="4692875"/>
              <a:ext cx="515175" cy="548800"/>
            </a:xfrm>
            <a:custGeom>
              <a:avLst/>
              <a:gdLst/>
              <a:ahLst/>
              <a:cxnLst/>
              <a:rect l="l" t="t" r="r" b="b"/>
              <a:pathLst>
                <a:path w="20607" h="21952" extrusionOk="0">
                  <a:moveTo>
                    <a:pt x="20607" y="1"/>
                  </a:moveTo>
                  <a:lnTo>
                    <a:pt x="20607" y="1"/>
                  </a:lnTo>
                  <a:cubicBezTo>
                    <a:pt x="2235" y="4145"/>
                    <a:pt x="0" y="21951"/>
                    <a:pt x="0" y="21951"/>
                  </a:cubicBezTo>
                  <a:cubicBezTo>
                    <a:pt x="18322" y="17252"/>
                    <a:pt x="20607" y="1"/>
                    <a:pt x="206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0"/>
            <p:cNvSpPr/>
            <p:nvPr/>
          </p:nvSpPr>
          <p:spPr>
            <a:xfrm>
              <a:off x="5590025" y="4705300"/>
              <a:ext cx="501700" cy="524675"/>
            </a:xfrm>
            <a:custGeom>
              <a:avLst/>
              <a:gdLst/>
              <a:ahLst/>
              <a:cxnLst/>
              <a:rect l="l" t="t" r="r" b="b"/>
              <a:pathLst>
                <a:path w="20068" h="20987" extrusionOk="0">
                  <a:moveTo>
                    <a:pt x="19702" y="0"/>
                  </a:moveTo>
                  <a:lnTo>
                    <a:pt x="19702" y="0"/>
                  </a:lnTo>
                  <a:cubicBezTo>
                    <a:pt x="2137" y="3963"/>
                    <a:pt x="0" y="20986"/>
                    <a:pt x="0" y="20986"/>
                  </a:cubicBezTo>
                  <a:cubicBezTo>
                    <a:pt x="20068" y="17568"/>
                    <a:pt x="19702" y="1"/>
                    <a:pt x="19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0"/>
            <p:cNvSpPr/>
            <p:nvPr/>
          </p:nvSpPr>
          <p:spPr>
            <a:xfrm>
              <a:off x="5662125" y="4945625"/>
              <a:ext cx="149275" cy="244900"/>
            </a:xfrm>
            <a:custGeom>
              <a:avLst/>
              <a:gdLst/>
              <a:ahLst/>
              <a:cxnLst/>
              <a:rect l="l" t="t" r="r" b="b"/>
              <a:pathLst>
                <a:path w="5971" h="9796" extrusionOk="0">
                  <a:moveTo>
                    <a:pt x="5722" y="2091"/>
                  </a:moveTo>
                  <a:cubicBezTo>
                    <a:pt x="4510" y="1"/>
                    <a:pt x="0" y="8388"/>
                    <a:pt x="530" y="9092"/>
                  </a:cubicBezTo>
                  <a:cubicBezTo>
                    <a:pt x="1059" y="9796"/>
                    <a:pt x="2861" y="8422"/>
                    <a:pt x="3849" y="7647"/>
                  </a:cubicBezTo>
                  <a:cubicBezTo>
                    <a:pt x="4838" y="6873"/>
                    <a:pt x="5970" y="2519"/>
                    <a:pt x="5722" y="20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0"/>
            <p:cNvSpPr/>
            <p:nvPr/>
          </p:nvSpPr>
          <p:spPr>
            <a:xfrm>
              <a:off x="5775500" y="4955325"/>
              <a:ext cx="104975" cy="165150"/>
            </a:xfrm>
            <a:custGeom>
              <a:avLst/>
              <a:gdLst/>
              <a:ahLst/>
              <a:cxnLst/>
              <a:rect l="l" t="t" r="r" b="b"/>
              <a:pathLst>
                <a:path w="4199" h="6606" extrusionOk="0">
                  <a:moveTo>
                    <a:pt x="754" y="6605"/>
                  </a:moveTo>
                  <a:cubicBezTo>
                    <a:pt x="0" y="6577"/>
                    <a:pt x="1714" y="2845"/>
                    <a:pt x="1473" y="1423"/>
                  </a:cubicBezTo>
                  <a:cubicBezTo>
                    <a:pt x="1233" y="1"/>
                    <a:pt x="4198" y="3338"/>
                    <a:pt x="4041" y="4054"/>
                  </a:cubicBezTo>
                  <a:cubicBezTo>
                    <a:pt x="3884" y="4770"/>
                    <a:pt x="754" y="6605"/>
                    <a:pt x="754" y="660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0"/>
            <p:cNvSpPr/>
            <p:nvPr/>
          </p:nvSpPr>
          <p:spPr>
            <a:xfrm>
              <a:off x="5815225" y="4963050"/>
              <a:ext cx="143225" cy="81950"/>
            </a:xfrm>
            <a:custGeom>
              <a:avLst/>
              <a:gdLst/>
              <a:ahLst/>
              <a:cxnLst/>
              <a:rect l="l" t="t" r="r" b="b"/>
              <a:pathLst>
                <a:path w="5729" h="3278" extrusionOk="0">
                  <a:moveTo>
                    <a:pt x="2928" y="3278"/>
                  </a:moveTo>
                  <a:cubicBezTo>
                    <a:pt x="2225" y="3134"/>
                    <a:pt x="2318" y="2195"/>
                    <a:pt x="1288" y="1409"/>
                  </a:cubicBezTo>
                  <a:cubicBezTo>
                    <a:pt x="256" y="623"/>
                    <a:pt x="0" y="363"/>
                    <a:pt x="591" y="362"/>
                  </a:cubicBezTo>
                  <a:cubicBezTo>
                    <a:pt x="1180" y="360"/>
                    <a:pt x="4252" y="0"/>
                    <a:pt x="4990" y="582"/>
                  </a:cubicBezTo>
                  <a:cubicBezTo>
                    <a:pt x="5729" y="1163"/>
                    <a:pt x="2928" y="3278"/>
                    <a:pt x="2928" y="3278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0"/>
            <p:cNvSpPr/>
            <p:nvPr/>
          </p:nvSpPr>
          <p:spPr>
            <a:xfrm>
              <a:off x="5821850" y="4855000"/>
              <a:ext cx="193225" cy="117925"/>
            </a:xfrm>
            <a:custGeom>
              <a:avLst/>
              <a:gdLst/>
              <a:ahLst/>
              <a:cxnLst/>
              <a:rect l="l" t="t" r="r" b="b"/>
              <a:pathLst>
                <a:path w="7729" h="4717" extrusionOk="0">
                  <a:moveTo>
                    <a:pt x="4940" y="4716"/>
                  </a:moveTo>
                  <a:cubicBezTo>
                    <a:pt x="3968" y="4176"/>
                    <a:pt x="439" y="4715"/>
                    <a:pt x="220" y="4246"/>
                  </a:cubicBezTo>
                  <a:cubicBezTo>
                    <a:pt x="1" y="3777"/>
                    <a:pt x="3700" y="117"/>
                    <a:pt x="5713" y="58"/>
                  </a:cubicBezTo>
                  <a:cubicBezTo>
                    <a:pt x="7728" y="1"/>
                    <a:pt x="4940" y="4716"/>
                    <a:pt x="4940" y="471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0"/>
            <p:cNvSpPr/>
            <p:nvPr/>
          </p:nvSpPr>
          <p:spPr>
            <a:xfrm>
              <a:off x="5825000" y="4750100"/>
              <a:ext cx="202725" cy="206375"/>
            </a:xfrm>
            <a:custGeom>
              <a:avLst/>
              <a:gdLst/>
              <a:ahLst/>
              <a:cxnLst/>
              <a:rect l="l" t="t" r="r" b="b"/>
              <a:pathLst>
                <a:path w="8109" h="8255" extrusionOk="0">
                  <a:moveTo>
                    <a:pt x="7326" y="2439"/>
                  </a:moveTo>
                  <a:cubicBezTo>
                    <a:pt x="6499" y="4046"/>
                    <a:pt x="4112" y="4328"/>
                    <a:pt x="2593" y="5516"/>
                  </a:cubicBezTo>
                  <a:cubicBezTo>
                    <a:pt x="1074" y="6703"/>
                    <a:pt x="0" y="8255"/>
                    <a:pt x="107" y="7756"/>
                  </a:cubicBezTo>
                  <a:cubicBezTo>
                    <a:pt x="213" y="7258"/>
                    <a:pt x="1797" y="3309"/>
                    <a:pt x="4934" y="1655"/>
                  </a:cubicBezTo>
                  <a:cubicBezTo>
                    <a:pt x="8072" y="1"/>
                    <a:pt x="8108" y="924"/>
                    <a:pt x="7326" y="24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0"/>
            <p:cNvSpPr/>
            <p:nvPr/>
          </p:nvSpPr>
          <p:spPr>
            <a:xfrm>
              <a:off x="5812900" y="4718450"/>
              <a:ext cx="203325" cy="222250"/>
            </a:xfrm>
            <a:custGeom>
              <a:avLst/>
              <a:gdLst/>
              <a:ahLst/>
              <a:cxnLst/>
              <a:rect l="l" t="t" r="r" b="b"/>
              <a:pathLst>
                <a:path w="8133" h="8890" extrusionOk="0">
                  <a:moveTo>
                    <a:pt x="3318" y="2514"/>
                  </a:moveTo>
                  <a:cubicBezTo>
                    <a:pt x="4285" y="1901"/>
                    <a:pt x="7138" y="1"/>
                    <a:pt x="7636" y="487"/>
                  </a:cubicBezTo>
                  <a:cubicBezTo>
                    <a:pt x="8132" y="973"/>
                    <a:pt x="5582" y="2312"/>
                    <a:pt x="3489" y="4213"/>
                  </a:cubicBezTo>
                  <a:cubicBezTo>
                    <a:pt x="1395" y="6115"/>
                    <a:pt x="742" y="8688"/>
                    <a:pt x="371" y="8789"/>
                  </a:cubicBezTo>
                  <a:cubicBezTo>
                    <a:pt x="1" y="8890"/>
                    <a:pt x="733" y="4153"/>
                    <a:pt x="3318" y="25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0"/>
            <p:cNvSpPr/>
            <p:nvPr/>
          </p:nvSpPr>
          <p:spPr>
            <a:xfrm>
              <a:off x="5595900" y="4954200"/>
              <a:ext cx="191125" cy="250075"/>
            </a:xfrm>
            <a:custGeom>
              <a:avLst/>
              <a:gdLst/>
              <a:ahLst/>
              <a:cxnLst/>
              <a:rect l="l" t="t" r="r" b="b"/>
              <a:pathLst>
                <a:path w="7645" h="10003" extrusionOk="0">
                  <a:moveTo>
                    <a:pt x="320" y="8814"/>
                  </a:moveTo>
                  <a:cubicBezTo>
                    <a:pt x="1" y="9797"/>
                    <a:pt x="1470" y="10003"/>
                    <a:pt x="2598" y="8051"/>
                  </a:cubicBezTo>
                  <a:cubicBezTo>
                    <a:pt x="3726" y="6099"/>
                    <a:pt x="6083" y="2903"/>
                    <a:pt x="6864" y="1452"/>
                  </a:cubicBezTo>
                  <a:cubicBezTo>
                    <a:pt x="7644" y="0"/>
                    <a:pt x="1887" y="3993"/>
                    <a:pt x="320" y="88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0"/>
            <p:cNvSpPr/>
            <p:nvPr/>
          </p:nvSpPr>
          <p:spPr>
            <a:xfrm>
              <a:off x="5646725" y="4900800"/>
              <a:ext cx="130300" cy="174150"/>
            </a:xfrm>
            <a:custGeom>
              <a:avLst/>
              <a:gdLst/>
              <a:ahLst/>
              <a:cxnLst/>
              <a:rect l="l" t="t" r="r" b="b"/>
              <a:pathLst>
                <a:path w="5212" h="6966" extrusionOk="0">
                  <a:moveTo>
                    <a:pt x="5129" y="2904"/>
                  </a:moveTo>
                  <a:cubicBezTo>
                    <a:pt x="4908" y="3131"/>
                    <a:pt x="1111" y="5249"/>
                    <a:pt x="555" y="6108"/>
                  </a:cubicBezTo>
                  <a:cubicBezTo>
                    <a:pt x="0" y="6966"/>
                    <a:pt x="1307" y="3270"/>
                    <a:pt x="2900" y="1635"/>
                  </a:cubicBezTo>
                  <a:cubicBezTo>
                    <a:pt x="4492" y="0"/>
                    <a:pt x="5211" y="2820"/>
                    <a:pt x="5129" y="290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0"/>
            <p:cNvSpPr/>
            <p:nvPr/>
          </p:nvSpPr>
          <p:spPr>
            <a:xfrm>
              <a:off x="5749050" y="4854075"/>
              <a:ext cx="56650" cy="107025"/>
            </a:xfrm>
            <a:custGeom>
              <a:avLst/>
              <a:gdLst/>
              <a:ahLst/>
              <a:cxnLst/>
              <a:rect l="l" t="t" r="r" b="b"/>
              <a:pathLst>
                <a:path w="2266" h="4281" extrusionOk="0">
                  <a:moveTo>
                    <a:pt x="1462" y="4270"/>
                  </a:moveTo>
                  <a:cubicBezTo>
                    <a:pt x="1164" y="4247"/>
                    <a:pt x="0" y="2086"/>
                    <a:pt x="257" y="1762"/>
                  </a:cubicBezTo>
                  <a:cubicBezTo>
                    <a:pt x="514" y="1439"/>
                    <a:pt x="1618" y="236"/>
                    <a:pt x="1942" y="119"/>
                  </a:cubicBezTo>
                  <a:cubicBezTo>
                    <a:pt x="2266" y="1"/>
                    <a:pt x="1888" y="3666"/>
                    <a:pt x="1788" y="3885"/>
                  </a:cubicBezTo>
                  <a:cubicBezTo>
                    <a:pt x="1686" y="4104"/>
                    <a:pt x="1593" y="4280"/>
                    <a:pt x="1462" y="427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0"/>
            <p:cNvSpPr/>
            <p:nvPr/>
          </p:nvSpPr>
          <p:spPr>
            <a:xfrm>
              <a:off x="5799000" y="4816275"/>
              <a:ext cx="49550" cy="133675"/>
            </a:xfrm>
            <a:custGeom>
              <a:avLst/>
              <a:gdLst/>
              <a:ahLst/>
              <a:cxnLst/>
              <a:rect l="l" t="t" r="r" b="b"/>
              <a:pathLst>
                <a:path w="1982" h="5347" extrusionOk="0">
                  <a:moveTo>
                    <a:pt x="509" y="4993"/>
                  </a:moveTo>
                  <a:cubicBezTo>
                    <a:pt x="0" y="5347"/>
                    <a:pt x="22" y="1808"/>
                    <a:pt x="302" y="1356"/>
                  </a:cubicBezTo>
                  <a:cubicBezTo>
                    <a:pt x="580" y="906"/>
                    <a:pt x="1668" y="0"/>
                    <a:pt x="1825" y="83"/>
                  </a:cubicBezTo>
                  <a:cubicBezTo>
                    <a:pt x="1981" y="167"/>
                    <a:pt x="1036" y="3155"/>
                    <a:pt x="509" y="499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0"/>
            <p:cNvSpPr/>
            <p:nvPr/>
          </p:nvSpPr>
          <p:spPr>
            <a:xfrm>
              <a:off x="5578250" y="4692875"/>
              <a:ext cx="550950" cy="584575"/>
            </a:xfrm>
            <a:custGeom>
              <a:avLst/>
              <a:gdLst/>
              <a:ahLst/>
              <a:cxnLst/>
              <a:rect l="l" t="t" r="r" b="b"/>
              <a:pathLst>
                <a:path w="22038" h="23383" extrusionOk="0">
                  <a:moveTo>
                    <a:pt x="20608" y="1"/>
                  </a:moveTo>
                  <a:lnTo>
                    <a:pt x="22037" y="1621"/>
                  </a:lnTo>
                  <a:cubicBezTo>
                    <a:pt x="22037" y="1621"/>
                    <a:pt x="20757" y="18350"/>
                    <a:pt x="3248" y="23383"/>
                  </a:cubicBezTo>
                  <a:lnTo>
                    <a:pt x="0" y="21951"/>
                  </a:lnTo>
                  <a:cubicBezTo>
                    <a:pt x="1" y="21951"/>
                    <a:pt x="15875" y="18644"/>
                    <a:pt x="20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0" name="Google Shape;6260;p30"/>
          <p:cNvGrpSpPr/>
          <p:nvPr/>
        </p:nvGrpSpPr>
        <p:grpSpPr>
          <a:xfrm rot="-5961189">
            <a:off x="166549" y="4243715"/>
            <a:ext cx="665984" cy="459941"/>
            <a:chOff x="4350975" y="3161450"/>
            <a:chExt cx="580350" cy="400800"/>
          </a:xfrm>
        </p:grpSpPr>
        <p:sp>
          <p:nvSpPr>
            <p:cNvPr id="6261" name="Google Shape;6261;p30"/>
            <p:cNvSpPr/>
            <p:nvPr/>
          </p:nvSpPr>
          <p:spPr>
            <a:xfrm>
              <a:off x="4350975" y="3161450"/>
              <a:ext cx="500500" cy="400800"/>
            </a:xfrm>
            <a:custGeom>
              <a:avLst/>
              <a:gdLst/>
              <a:ahLst/>
              <a:cxnLst/>
              <a:rect l="l" t="t" r="r" b="b"/>
              <a:pathLst>
                <a:path w="20020" h="16032" extrusionOk="0">
                  <a:moveTo>
                    <a:pt x="20019" y="3237"/>
                  </a:moveTo>
                  <a:lnTo>
                    <a:pt x="7584" y="0"/>
                  </a:lnTo>
                  <a:cubicBezTo>
                    <a:pt x="7584" y="0"/>
                    <a:pt x="0" y="3237"/>
                    <a:pt x="3895" y="12679"/>
                  </a:cubicBezTo>
                  <a:lnTo>
                    <a:pt x="16296" y="16031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0"/>
            <p:cNvSpPr/>
            <p:nvPr/>
          </p:nvSpPr>
          <p:spPr>
            <a:xfrm>
              <a:off x="4667250" y="3242350"/>
              <a:ext cx="264075" cy="319900"/>
            </a:xfrm>
            <a:custGeom>
              <a:avLst/>
              <a:gdLst/>
              <a:ahLst/>
              <a:cxnLst/>
              <a:rect l="l" t="t" r="r" b="b"/>
              <a:pathLst>
                <a:path w="10563" h="12796" extrusionOk="0">
                  <a:moveTo>
                    <a:pt x="7368" y="1"/>
                  </a:moveTo>
                  <a:cubicBezTo>
                    <a:pt x="7368" y="1"/>
                    <a:pt x="1" y="3394"/>
                    <a:pt x="3645" y="12795"/>
                  </a:cubicBezTo>
                  <a:cubicBezTo>
                    <a:pt x="3645" y="12795"/>
                    <a:pt x="10563" y="8817"/>
                    <a:pt x="7368" y="1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3" name="Google Shape;6263;p30"/>
          <p:cNvGrpSpPr/>
          <p:nvPr/>
        </p:nvGrpSpPr>
        <p:grpSpPr>
          <a:xfrm>
            <a:off x="5989507" y="1718995"/>
            <a:ext cx="2739902" cy="3526762"/>
            <a:chOff x="5989507" y="1692930"/>
            <a:chExt cx="2739902" cy="3526762"/>
          </a:xfrm>
        </p:grpSpPr>
        <p:sp>
          <p:nvSpPr>
            <p:cNvPr id="6264" name="Google Shape;6264;p30"/>
            <p:cNvSpPr/>
            <p:nvPr/>
          </p:nvSpPr>
          <p:spPr>
            <a:xfrm>
              <a:off x="6781024" y="4502291"/>
              <a:ext cx="1265856" cy="682719"/>
            </a:xfrm>
            <a:custGeom>
              <a:avLst/>
              <a:gdLst/>
              <a:ahLst/>
              <a:cxnLst/>
              <a:rect l="l" t="t" r="r" b="b"/>
              <a:pathLst>
                <a:path w="13322" h="7185" extrusionOk="0">
                  <a:moveTo>
                    <a:pt x="0" y="5648"/>
                  </a:moveTo>
                  <a:cubicBezTo>
                    <a:pt x="0" y="5648"/>
                    <a:pt x="6348" y="7185"/>
                    <a:pt x="13321" y="5648"/>
                  </a:cubicBezTo>
                  <a:cubicBezTo>
                    <a:pt x="13321" y="5648"/>
                    <a:pt x="8462" y="5444"/>
                    <a:pt x="7419" y="0"/>
                  </a:cubicBezTo>
                  <a:lnTo>
                    <a:pt x="5902" y="0"/>
                  </a:lnTo>
                  <a:cubicBezTo>
                    <a:pt x="5902" y="0"/>
                    <a:pt x="4225" y="5497"/>
                    <a:pt x="0" y="564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0"/>
            <p:cNvSpPr/>
            <p:nvPr/>
          </p:nvSpPr>
          <p:spPr>
            <a:xfrm>
              <a:off x="6101346" y="2781194"/>
              <a:ext cx="2625118" cy="2438498"/>
            </a:xfrm>
            <a:custGeom>
              <a:avLst/>
              <a:gdLst/>
              <a:ahLst/>
              <a:cxnLst/>
              <a:rect l="l" t="t" r="r" b="b"/>
              <a:pathLst>
                <a:path w="27627" h="25663" extrusionOk="0">
                  <a:moveTo>
                    <a:pt x="27627" y="1"/>
                  </a:moveTo>
                  <a:lnTo>
                    <a:pt x="13813" y="3885"/>
                  </a:lnTo>
                  <a:lnTo>
                    <a:pt x="1" y="1"/>
                  </a:lnTo>
                  <a:cubicBezTo>
                    <a:pt x="1" y="1"/>
                    <a:pt x="4216" y="5730"/>
                    <a:pt x="13068" y="10207"/>
                  </a:cubicBezTo>
                  <a:cubicBezTo>
                    <a:pt x="13068" y="10207"/>
                    <a:pt x="12406" y="10553"/>
                    <a:pt x="12219" y="11273"/>
                  </a:cubicBezTo>
                  <a:cubicBezTo>
                    <a:pt x="12219" y="11273"/>
                    <a:pt x="12424" y="12072"/>
                    <a:pt x="13068" y="12260"/>
                  </a:cubicBezTo>
                  <a:cubicBezTo>
                    <a:pt x="13068" y="12260"/>
                    <a:pt x="14869" y="24917"/>
                    <a:pt x="7153" y="23760"/>
                  </a:cubicBezTo>
                  <a:lnTo>
                    <a:pt x="6554" y="24557"/>
                  </a:lnTo>
                  <a:cubicBezTo>
                    <a:pt x="6554" y="24557"/>
                    <a:pt x="9262" y="25552"/>
                    <a:pt x="13798" y="25662"/>
                  </a:cubicBezTo>
                  <a:lnTo>
                    <a:pt x="13798" y="25663"/>
                  </a:lnTo>
                  <a:cubicBezTo>
                    <a:pt x="13803" y="25663"/>
                    <a:pt x="13808" y="25663"/>
                    <a:pt x="13813" y="25663"/>
                  </a:cubicBezTo>
                  <a:cubicBezTo>
                    <a:pt x="13819" y="25663"/>
                    <a:pt x="13824" y="25663"/>
                    <a:pt x="13830" y="25663"/>
                  </a:cubicBezTo>
                  <a:lnTo>
                    <a:pt x="13830" y="25662"/>
                  </a:lnTo>
                  <a:cubicBezTo>
                    <a:pt x="18366" y="25552"/>
                    <a:pt x="21074" y="24557"/>
                    <a:pt x="21074" y="24557"/>
                  </a:cubicBezTo>
                  <a:lnTo>
                    <a:pt x="20474" y="23760"/>
                  </a:lnTo>
                  <a:cubicBezTo>
                    <a:pt x="12759" y="24917"/>
                    <a:pt x="14560" y="12260"/>
                    <a:pt x="14560" y="12260"/>
                  </a:cubicBezTo>
                  <a:cubicBezTo>
                    <a:pt x="15204" y="12072"/>
                    <a:pt x="15408" y="11273"/>
                    <a:pt x="15408" y="11273"/>
                  </a:cubicBezTo>
                  <a:cubicBezTo>
                    <a:pt x="15222" y="10553"/>
                    <a:pt x="14560" y="10207"/>
                    <a:pt x="14560" y="10207"/>
                  </a:cubicBezTo>
                  <a:cubicBezTo>
                    <a:pt x="23412" y="5730"/>
                    <a:pt x="27627" y="1"/>
                    <a:pt x="27627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0"/>
            <p:cNvSpPr/>
            <p:nvPr/>
          </p:nvSpPr>
          <p:spPr>
            <a:xfrm>
              <a:off x="6233043" y="2151687"/>
              <a:ext cx="2364858" cy="1375890"/>
            </a:xfrm>
            <a:custGeom>
              <a:avLst/>
              <a:gdLst/>
              <a:ahLst/>
              <a:cxnLst/>
              <a:rect l="l" t="t" r="r" b="b"/>
              <a:pathLst>
                <a:path w="24888" h="14480" extrusionOk="0">
                  <a:moveTo>
                    <a:pt x="24888" y="6606"/>
                  </a:moveTo>
                  <a:cubicBezTo>
                    <a:pt x="24888" y="6606"/>
                    <a:pt x="13552" y="14480"/>
                    <a:pt x="0" y="6606"/>
                  </a:cubicBezTo>
                  <a:cubicBezTo>
                    <a:pt x="0" y="6606"/>
                    <a:pt x="12715" y="1"/>
                    <a:pt x="24888" y="66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0"/>
            <p:cNvSpPr/>
            <p:nvPr/>
          </p:nvSpPr>
          <p:spPr>
            <a:xfrm>
              <a:off x="6781024" y="4933967"/>
              <a:ext cx="1222527" cy="259310"/>
            </a:xfrm>
            <a:custGeom>
              <a:avLst/>
              <a:gdLst/>
              <a:ahLst/>
              <a:cxnLst/>
              <a:rect l="l" t="t" r="r" b="b"/>
              <a:pathLst>
                <a:path w="12866" h="2729" extrusionOk="0">
                  <a:moveTo>
                    <a:pt x="1716" y="720"/>
                  </a:moveTo>
                  <a:cubicBezTo>
                    <a:pt x="3792" y="261"/>
                    <a:pt x="8685" y="1"/>
                    <a:pt x="10747" y="521"/>
                  </a:cubicBezTo>
                  <a:cubicBezTo>
                    <a:pt x="12809" y="1041"/>
                    <a:pt x="12866" y="1201"/>
                    <a:pt x="12866" y="1201"/>
                  </a:cubicBezTo>
                  <a:cubicBezTo>
                    <a:pt x="12866" y="1201"/>
                    <a:pt x="7541" y="2728"/>
                    <a:pt x="0" y="1105"/>
                  </a:cubicBezTo>
                  <a:cubicBezTo>
                    <a:pt x="0" y="1105"/>
                    <a:pt x="5030" y="1950"/>
                    <a:pt x="8769" y="1621"/>
                  </a:cubicBezTo>
                  <a:cubicBezTo>
                    <a:pt x="12508" y="1290"/>
                    <a:pt x="9684" y="331"/>
                    <a:pt x="7090" y="341"/>
                  </a:cubicBezTo>
                  <a:cubicBezTo>
                    <a:pt x="4496" y="350"/>
                    <a:pt x="1716" y="720"/>
                    <a:pt x="1716" y="72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0"/>
            <p:cNvSpPr/>
            <p:nvPr/>
          </p:nvSpPr>
          <p:spPr>
            <a:xfrm>
              <a:off x="6233043" y="2339541"/>
              <a:ext cx="2321244" cy="1238776"/>
            </a:xfrm>
            <a:custGeom>
              <a:avLst/>
              <a:gdLst/>
              <a:ahLst/>
              <a:cxnLst/>
              <a:rect l="l" t="t" r="r" b="b"/>
              <a:pathLst>
                <a:path w="24429" h="13037" extrusionOk="0">
                  <a:moveTo>
                    <a:pt x="0" y="5409"/>
                  </a:moveTo>
                  <a:cubicBezTo>
                    <a:pt x="0" y="5409"/>
                    <a:pt x="5506" y="12991"/>
                    <a:pt x="12428" y="13015"/>
                  </a:cubicBezTo>
                  <a:cubicBezTo>
                    <a:pt x="18633" y="13037"/>
                    <a:pt x="24429" y="5701"/>
                    <a:pt x="24429" y="5701"/>
                  </a:cubicBezTo>
                  <a:cubicBezTo>
                    <a:pt x="24429" y="5701"/>
                    <a:pt x="13885" y="1"/>
                    <a:pt x="0" y="5409"/>
                  </a:cubicBezTo>
                  <a:close/>
                </a:path>
              </a:pathLst>
            </a:custGeom>
            <a:solidFill>
              <a:srgbClr val="C4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0"/>
            <p:cNvSpPr/>
            <p:nvPr/>
          </p:nvSpPr>
          <p:spPr>
            <a:xfrm>
              <a:off x="6233043" y="2853409"/>
              <a:ext cx="2321244" cy="767096"/>
            </a:xfrm>
            <a:custGeom>
              <a:avLst/>
              <a:gdLst/>
              <a:ahLst/>
              <a:cxnLst/>
              <a:rect l="l" t="t" r="r" b="b"/>
              <a:pathLst>
                <a:path w="24429" h="8073" extrusionOk="0">
                  <a:moveTo>
                    <a:pt x="1206" y="1452"/>
                  </a:moveTo>
                  <a:cubicBezTo>
                    <a:pt x="1206" y="1452"/>
                    <a:pt x="12584" y="8073"/>
                    <a:pt x="23233" y="1644"/>
                  </a:cubicBezTo>
                  <a:lnTo>
                    <a:pt x="24429" y="293"/>
                  </a:lnTo>
                  <a:cubicBezTo>
                    <a:pt x="24429" y="293"/>
                    <a:pt x="14124" y="6584"/>
                    <a:pt x="0" y="1"/>
                  </a:cubicBezTo>
                  <a:close/>
                </a:path>
              </a:pathLst>
            </a:custGeom>
            <a:solidFill>
              <a:srgbClr val="FA9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0"/>
            <p:cNvSpPr/>
            <p:nvPr/>
          </p:nvSpPr>
          <p:spPr>
            <a:xfrm>
              <a:off x="6101346" y="2022840"/>
              <a:ext cx="2628063" cy="1589875"/>
            </a:xfrm>
            <a:custGeom>
              <a:avLst/>
              <a:gdLst/>
              <a:ahLst/>
              <a:cxnLst/>
              <a:rect l="l" t="t" r="r" b="b"/>
              <a:pathLst>
                <a:path w="27658" h="16732" extrusionOk="0">
                  <a:moveTo>
                    <a:pt x="1" y="7981"/>
                  </a:moveTo>
                  <a:cubicBezTo>
                    <a:pt x="15061" y="16732"/>
                    <a:pt x="27658" y="7981"/>
                    <a:pt x="27658" y="7981"/>
                  </a:cubicBezTo>
                  <a:cubicBezTo>
                    <a:pt x="13353" y="0"/>
                    <a:pt x="1" y="7981"/>
                    <a:pt x="1" y="7981"/>
                  </a:cubicBezTo>
                  <a:close/>
                  <a:moveTo>
                    <a:pt x="1386" y="7962"/>
                  </a:moveTo>
                  <a:cubicBezTo>
                    <a:pt x="1386" y="7962"/>
                    <a:pt x="14101" y="1357"/>
                    <a:pt x="26274" y="7962"/>
                  </a:cubicBezTo>
                  <a:cubicBezTo>
                    <a:pt x="26274" y="7962"/>
                    <a:pt x="14938" y="15836"/>
                    <a:pt x="1386" y="79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0"/>
            <p:cNvSpPr/>
            <p:nvPr/>
          </p:nvSpPr>
          <p:spPr>
            <a:xfrm>
              <a:off x="6101346" y="2781099"/>
              <a:ext cx="2605733" cy="947159"/>
            </a:xfrm>
            <a:custGeom>
              <a:avLst/>
              <a:gdLst/>
              <a:ahLst/>
              <a:cxnLst/>
              <a:rect l="l" t="t" r="r" b="b"/>
              <a:pathLst>
                <a:path w="27423" h="9968" extrusionOk="0">
                  <a:moveTo>
                    <a:pt x="1" y="1"/>
                  </a:moveTo>
                  <a:cubicBezTo>
                    <a:pt x="1" y="1"/>
                    <a:pt x="8897" y="9967"/>
                    <a:pt x="13789" y="9767"/>
                  </a:cubicBezTo>
                  <a:cubicBezTo>
                    <a:pt x="18680" y="9567"/>
                    <a:pt x="27422" y="264"/>
                    <a:pt x="27422" y="264"/>
                  </a:cubicBezTo>
                  <a:cubicBezTo>
                    <a:pt x="27422" y="264"/>
                    <a:pt x="14816" y="877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FF9E58"/>
                </a:gs>
                <a:gs pos="100000">
                  <a:srgbClr val="CD5A0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0"/>
            <p:cNvSpPr/>
            <p:nvPr/>
          </p:nvSpPr>
          <p:spPr>
            <a:xfrm>
              <a:off x="6983701" y="3481206"/>
              <a:ext cx="833135" cy="244962"/>
            </a:xfrm>
            <a:custGeom>
              <a:avLst/>
              <a:gdLst/>
              <a:ahLst/>
              <a:cxnLst/>
              <a:rect l="l" t="t" r="r" b="b"/>
              <a:pathLst>
                <a:path w="8768" h="2578" extrusionOk="0">
                  <a:moveTo>
                    <a:pt x="4503" y="1187"/>
                  </a:moveTo>
                  <a:cubicBezTo>
                    <a:pt x="2066" y="1000"/>
                    <a:pt x="134" y="147"/>
                    <a:pt x="67" y="347"/>
                  </a:cubicBezTo>
                  <a:cubicBezTo>
                    <a:pt x="0" y="548"/>
                    <a:pt x="2670" y="2578"/>
                    <a:pt x="4315" y="2532"/>
                  </a:cubicBezTo>
                  <a:cubicBezTo>
                    <a:pt x="5959" y="2487"/>
                    <a:pt x="8688" y="747"/>
                    <a:pt x="8727" y="374"/>
                  </a:cubicBezTo>
                  <a:cubicBezTo>
                    <a:pt x="8768" y="0"/>
                    <a:pt x="7036" y="893"/>
                    <a:pt x="5410" y="1134"/>
                  </a:cubicBezTo>
                  <a:cubicBezTo>
                    <a:pt x="5410" y="1134"/>
                    <a:pt x="6316" y="1067"/>
                    <a:pt x="7208" y="827"/>
                  </a:cubicBezTo>
                  <a:cubicBezTo>
                    <a:pt x="8101" y="587"/>
                    <a:pt x="6409" y="2213"/>
                    <a:pt x="4157" y="2226"/>
                  </a:cubicBezTo>
                  <a:cubicBezTo>
                    <a:pt x="1906" y="2239"/>
                    <a:pt x="946" y="814"/>
                    <a:pt x="1067" y="760"/>
                  </a:cubicBezTo>
                  <a:cubicBezTo>
                    <a:pt x="1186" y="707"/>
                    <a:pt x="2862" y="1187"/>
                    <a:pt x="4503" y="1187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0"/>
            <p:cNvSpPr/>
            <p:nvPr/>
          </p:nvSpPr>
          <p:spPr>
            <a:xfrm>
              <a:off x="6325308" y="2895978"/>
              <a:ext cx="568505" cy="174837"/>
            </a:xfrm>
            <a:custGeom>
              <a:avLst/>
              <a:gdLst/>
              <a:ahLst/>
              <a:cxnLst/>
              <a:rect l="l" t="t" r="r" b="b"/>
              <a:pathLst>
                <a:path w="5983" h="1840" extrusionOk="0">
                  <a:moveTo>
                    <a:pt x="1301" y="1"/>
                  </a:moveTo>
                  <a:cubicBezTo>
                    <a:pt x="0" y="1"/>
                    <a:pt x="2663" y="1118"/>
                    <a:pt x="3719" y="1483"/>
                  </a:cubicBezTo>
                  <a:cubicBezTo>
                    <a:pt x="4436" y="1731"/>
                    <a:pt x="5135" y="1840"/>
                    <a:pt x="5545" y="1840"/>
                  </a:cubicBezTo>
                  <a:cubicBezTo>
                    <a:pt x="5752" y="1840"/>
                    <a:pt x="5885" y="1812"/>
                    <a:pt x="5909" y="1761"/>
                  </a:cubicBezTo>
                  <a:cubicBezTo>
                    <a:pt x="5982" y="1609"/>
                    <a:pt x="4238" y="1190"/>
                    <a:pt x="3359" y="857"/>
                  </a:cubicBezTo>
                  <a:cubicBezTo>
                    <a:pt x="2479" y="524"/>
                    <a:pt x="1393" y="2"/>
                    <a:pt x="1393" y="2"/>
                  </a:cubicBezTo>
                  <a:cubicBezTo>
                    <a:pt x="1361" y="1"/>
                    <a:pt x="1330" y="1"/>
                    <a:pt x="1301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0"/>
            <p:cNvSpPr/>
            <p:nvPr/>
          </p:nvSpPr>
          <p:spPr>
            <a:xfrm>
              <a:off x="7781584" y="2483116"/>
              <a:ext cx="436617" cy="100816"/>
            </a:xfrm>
            <a:custGeom>
              <a:avLst/>
              <a:gdLst/>
              <a:ahLst/>
              <a:cxnLst/>
              <a:rect l="l" t="t" r="r" b="b"/>
              <a:pathLst>
                <a:path w="4595" h="1061" extrusionOk="0">
                  <a:moveTo>
                    <a:pt x="839" y="1"/>
                  </a:moveTo>
                  <a:cubicBezTo>
                    <a:pt x="1" y="1"/>
                    <a:pt x="1332" y="619"/>
                    <a:pt x="2754" y="880"/>
                  </a:cubicBezTo>
                  <a:cubicBezTo>
                    <a:pt x="3483" y="1013"/>
                    <a:pt x="3923" y="1061"/>
                    <a:pt x="4189" y="1061"/>
                  </a:cubicBezTo>
                  <a:cubicBezTo>
                    <a:pt x="4571" y="1061"/>
                    <a:pt x="4594" y="963"/>
                    <a:pt x="4594" y="880"/>
                  </a:cubicBezTo>
                  <a:cubicBezTo>
                    <a:pt x="4594" y="739"/>
                    <a:pt x="3041" y="334"/>
                    <a:pt x="1889" y="129"/>
                  </a:cubicBezTo>
                  <a:cubicBezTo>
                    <a:pt x="1386" y="38"/>
                    <a:pt x="1046" y="1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0"/>
            <p:cNvSpPr/>
            <p:nvPr/>
          </p:nvSpPr>
          <p:spPr>
            <a:xfrm>
              <a:off x="7173646" y="3968659"/>
              <a:ext cx="469779" cy="936992"/>
            </a:xfrm>
            <a:custGeom>
              <a:avLst/>
              <a:gdLst/>
              <a:ahLst/>
              <a:cxnLst/>
              <a:rect l="l" t="t" r="r" b="b"/>
              <a:pathLst>
                <a:path w="4944" h="9861" extrusionOk="0">
                  <a:moveTo>
                    <a:pt x="4943" y="9861"/>
                  </a:moveTo>
                  <a:cubicBezTo>
                    <a:pt x="3372" y="8315"/>
                    <a:pt x="3012" y="5943"/>
                    <a:pt x="2972" y="3331"/>
                  </a:cubicBezTo>
                  <a:cubicBezTo>
                    <a:pt x="2932" y="720"/>
                    <a:pt x="2878" y="0"/>
                    <a:pt x="2398" y="107"/>
                  </a:cubicBezTo>
                  <a:cubicBezTo>
                    <a:pt x="1919" y="214"/>
                    <a:pt x="2372" y="3878"/>
                    <a:pt x="1999" y="5756"/>
                  </a:cubicBezTo>
                  <a:cubicBezTo>
                    <a:pt x="1625" y="7635"/>
                    <a:pt x="1" y="9673"/>
                    <a:pt x="1" y="9673"/>
                  </a:cubicBezTo>
                  <a:cubicBezTo>
                    <a:pt x="1" y="9673"/>
                    <a:pt x="1719" y="7995"/>
                    <a:pt x="2106" y="5836"/>
                  </a:cubicBezTo>
                  <a:cubicBezTo>
                    <a:pt x="2491" y="3678"/>
                    <a:pt x="2282" y="2825"/>
                    <a:pt x="2528" y="2785"/>
                  </a:cubicBezTo>
                  <a:cubicBezTo>
                    <a:pt x="2778" y="2745"/>
                    <a:pt x="2732" y="4105"/>
                    <a:pt x="3118" y="6543"/>
                  </a:cubicBezTo>
                  <a:cubicBezTo>
                    <a:pt x="3504" y="8981"/>
                    <a:pt x="4943" y="9861"/>
                    <a:pt x="4943" y="986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0"/>
            <p:cNvSpPr/>
            <p:nvPr/>
          </p:nvSpPr>
          <p:spPr>
            <a:xfrm>
              <a:off x="7261070" y="3759373"/>
              <a:ext cx="290666" cy="178733"/>
            </a:xfrm>
            <a:custGeom>
              <a:avLst/>
              <a:gdLst/>
              <a:ahLst/>
              <a:cxnLst/>
              <a:rect l="l" t="t" r="r" b="b"/>
              <a:pathLst>
                <a:path w="3059" h="1881" extrusionOk="0">
                  <a:moveTo>
                    <a:pt x="15" y="905"/>
                  </a:moveTo>
                  <a:cubicBezTo>
                    <a:pt x="627" y="0"/>
                    <a:pt x="3058" y="917"/>
                    <a:pt x="3058" y="917"/>
                  </a:cubicBezTo>
                  <a:cubicBezTo>
                    <a:pt x="3058" y="917"/>
                    <a:pt x="2793" y="1880"/>
                    <a:pt x="1397" y="1698"/>
                  </a:cubicBezTo>
                  <a:cubicBezTo>
                    <a:pt x="1" y="1516"/>
                    <a:pt x="15" y="905"/>
                    <a:pt x="15" y="905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0"/>
            <p:cNvSpPr/>
            <p:nvPr/>
          </p:nvSpPr>
          <p:spPr>
            <a:xfrm>
              <a:off x="7360266" y="3754579"/>
              <a:ext cx="200682" cy="156023"/>
            </a:xfrm>
            <a:custGeom>
              <a:avLst/>
              <a:gdLst/>
              <a:ahLst/>
              <a:cxnLst/>
              <a:rect l="l" t="t" r="r" b="b"/>
              <a:pathLst>
                <a:path w="2112" h="1642" extrusionOk="0">
                  <a:moveTo>
                    <a:pt x="759" y="1"/>
                  </a:moveTo>
                  <a:cubicBezTo>
                    <a:pt x="741" y="1"/>
                    <a:pt x="723" y="1"/>
                    <a:pt x="704" y="2"/>
                  </a:cubicBezTo>
                  <a:cubicBezTo>
                    <a:pt x="1" y="35"/>
                    <a:pt x="849" y="662"/>
                    <a:pt x="1045" y="1291"/>
                  </a:cubicBezTo>
                  <a:cubicBezTo>
                    <a:pt x="1121" y="1538"/>
                    <a:pt x="1307" y="1642"/>
                    <a:pt x="1500" y="1642"/>
                  </a:cubicBezTo>
                  <a:cubicBezTo>
                    <a:pt x="1797" y="1642"/>
                    <a:pt x="2112" y="1393"/>
                    <a:pt x="2064" y="1042"/>
                  </a:cubicBezTo>
                  <a:cubicBezTo>
                    <a:pt x="1986" y="479"/>
                    <a:pt x="1371" y="1"/>
                    <a:pt x="759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0"/>
            <p:cNvSpPr/>
            <p:nvPr/>
          </p:nvSpPr>
          <p:spPr>
            <a:xfrm>
              <a:off x="7291376" y="4689291"/>
              <a:ext cx="674167" cy="408206"/>
            </a:xfrm>
            <a:custGeom>
              <a:avLst/>
              <a:gdLst/>
              <a:ahLst/>
              <a:cxnLst/>
              <a:rect l="l" t="t" r="r" b="b"/>
              <a:pathLst>
                <a:path w="7095" h="4296" extrusionOk="0">
                  <a:moveTo>
                    <a:pt x="2229" y="0"/>
                  </a:moveTo>
                  <a:cubicBezTo>
                    <a:pt x="2195" y="0"/>
                    <a:pt x="2198" y="93"/>
                    <a:pt x="2246" y="312"/>
                  </a:cubicBezTo>
                  <a:cubicBezTo>
                    <a:pt x="2533" y="1626"/>
                    <a:pt x="4923" y="3002"/>
                    <a:pt x="3704" y="3449"/>
                  </a:cubicBezTo>
                  <a:cubicBezTo>
                    <a:pt x="2486" y="3896"/>
                    <a:pt x="1" y="3836"/>
                    <a:pt x="133" y="4155"/>
                  </a:cubicBezTo>
                  <a:cubicBezTo>
                    <a:pt x="785" y="4255"/>
                    <a:pt x="1567" y="4295"/>
                    <a:pt x="2367" y="4295"/>
                  </a:cubicBezTo>
                  <a:cubicBezTo>
                    <a:pt x="4657" y="4295"/>
                    <a:pt x="7095" y="3966"/>
                    <a:pt x="7035" y="3769"/>
                  </a:cubicBezTo>
                  <a:cubicBezTo>
                    <a:pt x="6955" y="3502"/>
                    <a:pt x="5663" y="3395"/>
                    <a:pt x="4477" y="2809"/>
                  </a:cubicBezTo>
                  <a:cubicBezTo>
                    <a:pt x="3489" y="2320"/>
                    <a:pt x="2399" y="0"/>
                    <a:pt x="222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0"/>
            <p:cNvSpPr/>
            <p:nvPr/>
          </p:nvSpPr>
          <p:spPr>
            <a:xfrm>
              <a:off x="6901414" y="4905271"/>
              <a:ext cx="246197" cy="179208"/>
            </a:xfrm>
            <a:custGeom>
              <a:avLst/>
              <a:gdLst/>
              <a:ahLst/>
              <a:cxnLst/>
              <a:rect l="l" t="t" r="r" b="b"/>
              <a:pathLst>
                <a:path w="2591" h="1886" extrusionOk="0">
                  <a:moveTo>
                    <a:pt x="2449" y="1"/>
                  </a:moveTo>
                  <a:cubicBezTo>
                    <a:pt x="2328" y="1"/>
                    <a:pt x="2006" y="376"/>
                    <a:pt x="1078" y="902"/>
                  </a:cubicBezTo>
                  <a:cubicBezTo>
                    <a:pt x="104" y="1455"/>
                    <a:pt x="0" y="1654"/>
                    <a:pt x="1229" y="1737"/>
                  </a:cubicBezTo>
                  <a:cubicBezTo>
                    <a:pt x="1229" y="1737"/>
                    <a:pt x="2072" y="1885"/>
                    <a:pt x="2403" y="1885"/>
                  </a:cubicBezTo>
                  <a:cubicBezTo>
                    <a:pt x="2474" y="1885"/>
                    <a:pt x="2521" y="1878"/>
                    <a:pt x="2531" y="1862"/>
                  </a:cubicBezTo>
                  <a:cubicBezTo>
                    <a:pt x="2591" y="1768"/>
                    <a:pt x="1861" y="1802"/>
                    <a:pt x="1812" y="1243"/>
                  </a:cubicBezTo>
                  <a:cubicBezTo>
                    <a:pt x="1765" y="683"/>
                    <a:pt x="2572" y="44"/>
                    <a:pt x="2466" y="4"/>
                  </a:cubicBezTo>
                  <a:cubicBezTo>
                    <a:pt x="2460" y="2"/>
                    <a:pt x="2455" y="1"/>
                    <a:pt x="2449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0"/>
            <p:cNvSpPr/>
            <p:nvPr/>
          </p:nvSpPr>
          <p:spPr>
            <a:xfrm>
              <a:off x="7365492" y="5076877"/>
              <a:ext cx="602997" cy="127232"/>
            </a:xfrm>
            <a:custGeom>
              <a:avLst/>
              <a:gdLst/>
              <a:ahLst/>
              <a:cxnLst/>
              <a:rect l="l" t="t" r="r" b="b"/>
              <a:pathLst>
                <a:path w="6346" h="1339" extrusionOk="0">
                  <a:moveTo>
                    <a:pt x="5758" y="1"/>
                  </a:moveTo>
                  <a:cubicBezTo>
                    <a:pt x="5323" y="1"/>
                    <a:pt x="4516" y="121"/>
                    <a:pt x="3128" y="348"/>
                  </a:cubicBezTo>
                  <a:cubicBezTo>
                    <a:pt x="1096" y="680"/>
                    <a:pt x="0" y="1276"/>
                    <a:pt x="1859" y="1335"/>
                  </a:cubicBezTo>
                  <a:cubicBezTo>
                    <a:pt x="1859" y="1335"/>
                    <a:pt x="1945" y="1338"/>
                    <a:pt x="2103" y="1338"/>
                  </a:cubicBezTo>
                  <a:cubicBezTo>
                    <a:pt x="2459" y="1338"/>
                    <a:pt x="3177" y="1322"/>
                    <a:pt x="4081" y="1216"/>
                  </a:cubicBezTo>
                  <a:cubicBezTo>
                    <a:pt x="5385" y="1064"/>
                    <a:pt x="6346" y="246"/>
                    <a:pt x="6145" y="80"/>
                  </a:cubicBezTo>
                  <a:cubicBezTo>
                    <a:pt x="6082" y="26"/>
                    <a:pt x="5960" y="1"/>
                    <a:pt x="575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0"/>
            <p:cNvSpPr/>
            <p:nvPr/>
          </p:nvSpPr>
          <p:spPr>
            <a:xfrm>
              <a:off x="7433051" y="3053141"/>
              <a:ext cx="856035" cy="619435"/>
            </a:xfrm>
            <a:custGeom>
              <a:avLst/>
              <a:gdLst/>
              <a:ahLst/>
              <a:cxnLst/>
              <a:rect l="l" t="t" r="r" b="b"/>
              <a:pathLst>
                <a:path w="9009" h="6519" extrusionOk="0">
                  <a:moveTo>
                    <a:pt x="8743" y="1"/>
                  </a:moveTo>
                  <a:cubicBezTo>
                    <a:pt x="8176" y="1"/>
                    <a:pt x="6183" y="1967"/>
                    <a:pt x="3999" y="3787"/>
                  </a:cubicBezTo>
                  <a:cubicBezTo>
                    <a:pt x="1963" y="5484"/>
                    <a:pt x="1" y="6518"/>
                    <a:pt x="506" y="6518"/>
                  </a:cubicBezTo>
                  <a:cubicBezTo>
                    <a:pt x="635" y="6518"/>
                    <a:pt x="927" y="6450"/>
                    <a:pt x="1420" y="6308"/>
                  </a:cubicBezTo>
                  <a:cubicBezTo>
                    <a:pt x="3839" y="5612"/>
                    <a:pt x="9009" y="2140"/>
                    <a:pt x="8902" y="185"/>
                  </a:cubicBezTo>
                  <a:cubicBezTo>
                    <a:pt x="8895" y="59"/>
                    <a:pt x="8840" y="1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0"/>
            <p:cNvSpPr/>
            <p:nvPr/>
          </p:nvSpPr>
          <p:spPr>
            <a:xfrm>
              <a:off x="6283024" y="3009622"/>
              <a:ext cx="933096" cy="603662"/>
            </a:xfrm>
            <a:custGeom>
              <a:avLst/>
              <a:gdLst/>
              <a:ahLst/>
              <a:cxnLst/>
              <a:rect l="l" t="t" r="r" b="b"/>
              <a:pathLst>
                <a:path w="9820" h="6353" extrusionOk="0">
                  <a:moveTo>
                    <a:pt x="618" y="0"/>
                  </a:moveTo>
                  <a:cubicBezTo>
                    <a:pt x="0" y="0"/>
                    <a:pt x="7584" y="6352"/>
                    <a:pt x="9341" y="6352"/>
                  </a:cubicBezTo>
                  <a:cubicBezTo>
                    <a:pt x="9509" y="6352"/>
                    <a:pt x="9624" y="6294"/>
                    <a:pt x="9673" y="6167"/>
                  </a:cubicBezTo>
                  <a:cubicBezTo>
                    <a:pt x="9820" y="5788"/>
                    <a:pt x="7913" y="5701"/>
                    <a:pt x="5248" y="3995"/>
                  </a:cubicBezTo>
                  <a:cubicBezTo>
                    <a:pt x="2583" y="2290"/>
                    <a:pt x="1919" y="94"/>
                    <a:pt x="626" y="0"/>
                  </a:cubicBezTo>
                  <a:cubicBezTo>
                    <a:pt x="623" y="0"/>
                    <a:pt x="621" y="0"/>
                    <a:pt x="618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0"/>
            <p:cNvSpPr/>
            <p:nvPr/>
          </p:nvSpPr>
          <p:spPr>
            <a:xfrm>
              <a:off x="6954340" y="3086873"/>
              <a:ext cx="249237" cy="40764"/>
            </a:xfrm>
            <a:custGeom>
              <a:avLst/>
              <a:gdLst/>
              <a:ahLst/>
              <a:cxnLst/>
              <a:rect l="l" t="t" r="r" b="b"/>
              <a:pathLst>
                <a:path w="2623" h="429" extrusionOk="0">
                  <a:moveTo>
                    <a:pt x="676" y="0"/>
                  </a:moveTo>
                  <a:cubicBezTo>
                    <a:pt x="251" y="0"/>
                    <a:pt x="0" y="71"/>
                    <a:pt x="307" y="263"/>
                  </a:cubicBezTo>
                  <a:cubicBezTo>
                    <a:pt x="842" y="370"/>
                    <a:pt x="1495" y="428"/>
                    <a:pt x="1946" y="428"/>
                  </a:cubicBezTo>
                  <a:cubicBezTo>
                    <a:pt x="2376" y="428"/>
                    <a:pt x="2623" y="376"/>
                    <a:pt x="2408" y="263"/>
                  </a:cubicBezTo>
                  <a:cubicBezTo>
                    <a:pt x="2155" y="131"/>
                    <a:pt x="1255" y="0"/>
                    <a:pt x="676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0"/>
            <p:cNvSpPr/>
            <p:nvPr/>
          </p:nvSpPr>
          <p:spPr>
            <a:xfrm>
              <a:off x="6280173" y="2313886"/>
              <a:ext cx="2252449" cy="1165515"/>
            </a:xfrm>
            <a:custGeom>
              <a:avLst/>
              <a:gdLst/>
              <a:ahLst/>
              <a:cxnLst/>
              <a:rect l="l" t="t" r="r" b="b"/>
              <a:pathLst>
                <a:path w="23705" h="12266" extrusionOk="0">
                  <a:moveTo>
                    <a:pt x="1" y="5181"/>
                  </a:moveTo>
                  <a:cubicBezTo>
                    <a:pt x="1" y="5181"/>
                    <a:pt x="11065" y="0"/>
                    <a:pt x="23705" y="5323"/>
                  </a:cubicBezTo>
                  <a:cubicBezTo>
                    <a:pt x="23705" y="5324"/>
                    <a:pt x="12863" y="12266"/>
                    <a:pt x="1" y="5181"/>
                  </a:cubicBezTo>
                  <a:close/>
                </a:path>
              </a:pathLst>
            </a:custGeom>
            <a:gradFill>
              <a:gsLst>
                <a:gs pos="0">
                  <a:srgbClr val="FEF1CD"/>
                </a:gs>
                <a:gs pos="100000">
                  <a:srgbClr val="F5CD5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0"/>
            <p:cNvSpPr/>
            <p:nvPr/>
          </p:nvSpPr>
          <p:spPr>
            <a:xfrm>
              <a:off x="6233043" y="2164799"/>
              <a:ext cx="2364858" cy="826674"/>
            </a:xfrm>
            <a:custGeom>
              <a:avLst/>
              <a:gdLst/>
              <a:ahLst/>
              <a:cxnLst/>
              <a:rect l="l" t="t" r="r" b="b"/>
              <a:pathLst>
                <a:path w="24888" h="8700" extrusionOk="0">
                  <a:moveTo>
                    <a:pt x="4929" y="8699"/>
                  </a:moveTo>
                  <a:cubicBezTo>
                    <a:pt x="497" y="6750"/>
                    <a:pt x="7372" y="4821"/>
                    <a:pt x="13112" y="4702"/>
                  </a:cubicBezTo>
                  <a:cubicBezTo>
                    <a:pt x="18853" y="4581"/>
                    <a:pt x="24009" y="6750"/>
                    <a:pt x="24009" y="6750"/>
                  </a:cubicBezTo>
                  <a:lnTo>
                    <a:pt x="24888" y="6468"/>
                  </a:lnTo>
                  <a:cubicBezTo>
                    <a:pt x="24888" y="6468"/>
                    <a:pt x="13925" y="1"/>
                    <a:pt x="1" y="6468"/>
                  </a:cubicBezTo>
                  <a:cubicBezTo>
                    <a:pt x="0" y="6468"/>
                    <a:pt x="2719" y="7891"/>
                    <a:pt x="4929" y="8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0"/>
            <p:cNvSpPr/>
            <p:nvPr/>
          </p:nvSpPr>
          <p:spPr>
            <a:xfrm>
              <a:off x="5989507" y="1716970"/>
              <a:ext cx="852329" cy="1272033"/>
            </a:xfrm>
            <a:custGeom>
              <a:avLst/>
              <a:gdLst/>
              <a:ahLst/>
              <a:cxnLst/>
              <a:rect l="l" t="t" r="r" b="b"/>
              <a:pathLst>
                <a:path w="8970" h="13387" extrusionOk="0">
                  <a:moveTo>
                    <a:pt x="6575" y="12078"/>
                  </a:moveTo>
                  <a:lnTo>
                    <a:pt x="0" y="1597"/>
                  </a:lnTo>
                  <a:cubicBezTo>
                    <a:pt x="0" y="1597"/>
                    <a:pt x="449" y="55"/>
                    <a:pt x="2974" y="1"/>
                  </a:cubicBezTo>
                  <a:lnTo>
                    <a:pt x="8969" y="12151"/>
                  </a:lnTo>
                  <a:cubicBezTo>
                    <a:pt x="8969" y="12151"/>
                    <a:pt x="7421" y="13386"/>
                    <a:pt x="6575" y="1207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0"/>
            <p:cNvSpPr/>
            <p:nvPr/>
          </p:nvSpPr>
          <p:spPr>
            <a:xfrm>
              <a:off x="5989507" y="1692930"/>
              <a:ext cx="282685" cy="199542"/>
            </a:xfrm>
            <a:custGeom>
              <a:avLst/>
              <a:gdLst/>
              <a:ahLst/>
              <a:cxnLst/>
              <a:rect l="l" t="t" r="r" b="b"/>
              <a:pathLst>
                <a:path w="2975" h="2100" extrusionOk="0">
                  <a:moveTo>
                    <a:pt x="0" y="1850"/>
                  </a:moveTo>
                  <a:cubicBezTo>
                    <a:pt x="0" y="1850"/>
                    <a:pt x="2513" y="2099"/>
                    <a:pt x="2974" y="254"/>
                  </a:cubicBezTo>
                  <a:cubicBezTo>
                    <a:pt x="2974" y="254"/>
                    <a:pt x="906" y="1"/>
                    <a:pt x="0" y="1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0"/>
            <p:cNvSpPr/>
            <p:nvPr/>
          </p:nvSpPr>
          <p:spPr>
            <a:xfrm>
              <a:off x="6008986" y="1706708"/>
              <a:ext cx="243631" cy="171986"/>
            </a:xfrm>
            <a:custGeom>
              <a:avLst/>
              <a:gdLst/>
              <a:ahLst/>
              <a:cxnLst/>
              <a:rect l="l" t="t" r="r" b="b"/>
              <a:pathLst>
                <a:path w="2564" h="1810" extrusionOk="0">
                  <a:moveTo>
                    <a:pt x="1" y="1594"/>
                  </a:moveTo>
                  <a:cubicBezTo>
                    <a:pt x="1" y="1594"/>
                    <a:pt x="2166" y="1809"/>
                    <a:pt x="2564" y="219"/>
                  </a:cubicBezTo>
                  <a:cubicBezTo>
                    <a:pt x="2564" y="219"/>
                    <a:pt x="782" y="1"/>
                    <a:pt x="1" y="1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0"/>
            <p:cNvSpPr/>
            <p:nvPr/>
          </p:nvSpPr>
          <p:spPr>
            <a:xfrm>
              <a:off x="6199121" y="1804769"/>
              <a:ext cx="217216" cy="553396"/>
            </a:xfrm>
            <a:custGeom>
              <a:avLst/>
              <a:gdLst/>
              <a:ahLst/>
              <a:cxnLst/>
              <a:rect l="l" t="t" r="r" b="b"/>
              <a:pathLst>
                <a:path w="2286" h="5824" extrusionOk="0">
                  <a:moveTo>
                    <a:pt x="1224" y="0"/>
                  </a:moveTo>
                  <a:cubicBezTo>
                    <a:pt x="1224" y="0"/>
                    <a:pt x="1579" y="3050"/>
                    <a:pt x="0" y="4189"/>
                  </a:cubicBezTo>
                  <a:lnTo>
                    <a:pt x="1026" y="5824"/>
                  </a:lnTo>
                  <a:cubicBezTo>
                    <a:pt x="1026" y="5824"/>
                    <a:pt x="2285" y="4511"/>
                    <a:pt x="1959" y="1490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0"/>
            <p:cNvSpPr/>
            <p:nvPr/>
          </p:nvSpPr>
          <p:spPr>
            <a:xfrm>
              <a:off x="6460046" y="2184469"/>
              <a:ext cx="198117" cy="562518"/>
            </a:xfrm>
            <a:custGeom>
              <a:avLst/>
              <a:gdLst/>
              <a:ahLst/>
              <a:cxnLst/>
              <a:rect l="l" t="t" r="r" b="b"/>
              <a:pathLst>
                <a:path w="2085" h="5920" extrusionOk="0">
                  <a:moveTo>
                    <a:pt x="451" y="0"/>
                  </a:moveTo>
                  <a:cubicBezTo>
                    <a:pt x="451" y="0"/>
                    <a:pt x="1143" y="3064"/>
                    <a:pt x="0" y="4571"/>
                  </a:cubicBezTo>
                  <a:lnTo>
                    <a:pt x="846" y="5920"/>
                  </a:lnTo>
                  <a:cubicBezTo>
                    <a:pt x="846" y="5920"/>
                    <a:pt x="2085" y="5382"/>
                    <a:pt x="1563" y="2258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0"/>
            <p:cNvSpPr/>
            <p:nvPr/>
          </p:nvSpPr>
          <p:spPr>
            <a:xfrm>
              <a:off x="6708428" y="2700332"/>
              <a:ext cx="133408" cy="230043"/>
            </a:xfrm>
            <a:custGeom>
              <a:avLst/>
              <a:gdLst/>
              <a:ahLst/>
              <a:cxnLst/>
              <a:rect l="l" t="t" r="r" b="b"/>
              <a:pathLst>
                <a:path w="1404" h="2421" extrusionOk="0">
                  <a:moveTo>
                    <a:pt x="515" y="0"/>
                  </a:moveTo>
                  <a:cubicBezTo>
                    <a:pt x="515" y="0"/>
                    <a:pt x="979" y="1639"/>
                    <a:pt x="0" y="2330"/>
                  </a:cubicBezTo>
                  <a:cubicBezTo>
                    <a:pt x="0" y="2330"/>
                    <a:pt x="848" y="2420"/>
                    <a:pt x="1403" y="1802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0"/>
            <p:cNvSpPr/>
            <p:nvPr/>
          </p:nvSpPr>
          <p:spPr>
            <a:xfrm>
              <a:off x="7783675" y="2609303"/>
              <a:ext cx="198117" cy="39243"/>
            </a:xfrm>
            <a:custGeom>
              <a:avLst/>
              <a:gdLst/>
              <a:ahLst/>
              <a:cxnLst/>
              <a:rect l="l" t="t" r="r" b="b"/>
              <a:pathLst>
                <a:path w="2085" h="413" extrusionOk="0">
                  <a:moveTo>
                    <a:pt x="530" y="0"/>
                  </a:moveTo>
                  <a:cubicBezTo>
                    <a:pt x="210" y="0"/>
                    <a:pt x="1" y="46"/>
                    <a:pt x="1" y="46"/>
                  </a:cubicBezTo>
                  <a:cubicBezTo>
                    <a:pt x="970" y="265"/>
                    <a:pt x="2084" y="412"/>
                    <a:pt x="2084" y="412"/>
                  </a:cubicBezTo>
                  <a:cubicBezTo>
                    <a:pt x="1522" y="75"/>
                    <a:pt x="937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0"/>
            <p:cNvSpPr/>
            <p:nvPr/>
          </p:nvSpPr>
          <p:spPr>
            <a:xfrm>
              <a:off x="7174121" y="2588018"/>
              <a:ext cx="99106" cy="12068"/>
            </a:xfrm>
            <a:custGeom>
              <a:avLst/>
              <a:gdLst/>
              <a:ahLst/>
              <a:cxnLst/>
              <a:rect l="l" t="t" r="r" b="b"/>
              <a:pathLst>
                <a:path w="1043" h="127" extrusionOk="0">
                  <a:moveTo>
                    <a:pt x="684" y="0"/>
                  </a:moveTo>
                  <a:cubicBezTo>
                    <a:pt x="303" y="0"/>
                    <a:pt x="1" y="106"/>
                    <a:pt x="1" y="106"/>
                  </a:cubicBezTo>
                  <a:cubicBezTo>
                    <a:pt x="112" y="120"/>
                    <a:pt x="220" y="126"/>
                    <a:pt x="323" y="126"/>
                  </a:cubicBezTo>
                  <a:cubicBezTo>
                    <a:pt x="728" y="126"/>
                    <a:pt x="1042" y="35"/>
                    <a:pt x="1042" y="35"/>
                  </a:cubicBezTo>
                  <a:cubicBezTo>
                    <a:pt x="920" y="10"/>
                    <a:pt x="798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0"/>
            <p:cNvSpPr/>
            <p:nvPr/>
          </p:nvSpPr>
          <p:spPr>
            <a:xfrm>
              <a:off x="8097526" y="2679238"/>
              <a:ext cx="435097" cy="140535"/>
            </a:xfrm>
            <a:custGeom>
              <a:avLst/>
              <a:gdLst/>
              <a:ahLst/>
              <a:cxnLst/>
              <a:rect l="l" t="t" r="r" b="b"/>
              <a:pathLst>
                <a:path w="4579" h="1479" extrusionOk="0">
                  <a:moveTo>
                    <a:pt x="0" y="0"/>
                  </a:moveTo>
                  <a:cubicBezTo>
                    <a:pt x="2216" y="561"/>
                    <a:pt x="4576" y="1478"/>
                    <a:pt x="4579" y="1478"/>
                  </a:cubicBezTo>
                  <a:cubicBezTo>
                    <a:pt x="4579" y="1478"/>
                    <a:pt x="4579" y="1478"/>
                    <a:pt x="4579" y="1478"/>
                  </a:cubicBezTo>
                  <a:cubicBezTo>
                    <a:pt x="2309" y="30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0"/>
            <p:cNvSpPr/>
            <p:nvPr/>
          </p:nvSpPr>
          <p:spPr>
            <a:xfrm>
              <a:off x="6659398" y="2871558"/>
              <a:ext cx="182438" cy="54256"/>
            </a:xfrm>
            <a:custGeom>
              <a:avLst/>
              <a:gdLst/>
              <a:ahLst/>
              <a:cxnLst/>
              <a:rect l="l" t="t" r="r" b="b"/>
              <a:pathLst>
                <a:path w="1920" h="571" extrusionOk="0">
                  <a:moveTo>
                    <a:pt x="1919" y="0"/>
                  </a:moveTo>
                  <a:lnTo>
                    <a:pt x="1919" y="0"/>
                  </a:lnTo>
                  <a:cubicBezTo>
                    <a:pt x="1275" y="345"/>
                    <a:pt x="651" y="404"/>
                    <a:pt x="297" y="404"/>
                  </a:cubicBezTo>
                  <a:cubicBezTo>
                    <a:pt x="111" y="404"/>
                    <a:pt x="0" y="388"/>
                    <a:pt x="0" y="388"/>
                  </a:cubicBezTo>
                  <a:lnTo>
                    <a:pt x="0" y="388"/>
                  </a:lnTo>
                  <a:cubicBezTo>
                    <a:pt x="305" y="519"/>
                    <a:pt x="571" y="570"/>
                    <a:pt x="801" y="570"/>
                  </a:cubicBezTo>
                  <a:cubicBezTo>
                    <a:pt x="1569" y="570"/>
                    <a:pt x="1919" y="0"/>
                    <a:pt x="1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0"/>
            <p:cNvSpPr/>
            <p:nvPr/>
          </p:nvSpPr>
          <p:spPr>
            <a:xfrm>
              <a:off x="6907115" y="3946044"/>
              <a:ext cx="474720" cy="505126"/>
            </a:xfrm>
            <a:custGeom>
              <a:avLst/>
              <a:gdLst/>
              <a:ahLst/>
              <a:cxnLst/>
              <a:rect l="l" t="t" r="r" b="b"/>
              <a:pathLst>
                <a:path w="4996" h="5316" extrusionOk="0">
                  <a:moveTo>
                    <a:pt x="244" y="4502"/>
                  </a:moveTo>
                  <a:cubicBezTo>
                    <a:pt x="244" y="4502"/>
                    <a:pt x="942" y="5315"/>
                    <a:pt x="2761" y="4357"/>
                  </a:cubicBezTo>
                  <a:cubicBezTo>
                    <a:pt x="4581" y="3397"/>
                    <a:pt x="4995" y="94"/>
                    <a:pt x="4995" y="94"/>
                  </a:cubicBezTo>
                  <a:lnTo>
                    <a:pt x="4673" y="1"/>
                  </a:lnTo>
                  <a:cubicBezTo>
                    <a:pt x="4673" y="1"/>
                    <a:pt x="4027" y="5228"/>
                    <a:pt x="0" y="33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0"/>
            <p:cNvSpPr/>
            <p:nvPr/>
          </p:nvSpPr>
          <p:spPr>
            <a:xfrm>
              <a:off x="6888016" y="3946044"/>
              <a:ext cx="464363" cy="427780"/>
            </a:xfrm>
            <a:custGeom>
              <a:avLst/>
              <a:gdLst/>
              <a:ahLst/>
              <a:cxnLst/>
              <a:rect l="l" t="t" r="r" b="b"/>
              <a:pathLst>
                <a:path w="4887" h="4502" extrusionOk="0">
                  <a:moveTo>
                    <a:pt x="4874" y="1"/>
                  </a:moveTo>
                  <a:cubicBezTo>
                    <a:pt x="4874" y="1"/>
                    <a:pt x="880" y="1189"/>
                    <a:pt x="201" y="2816"/>
                  </a:cubicBezTo>
                  <a:cubicBezTo>
                    <a:pt x="201" y="2816"/>
                    <a:pt x="1" y="3426"/>
                    <a:pt x="445" y="4502"/>
                  </a:cubicBezTo>
                  <a:cubicBezTo>
                    <a:pt x="445" y="4502"/>
                    <a:pt x="720" y="1848"/>
                    <a:pt x="4887" y="94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0"/>
            <p:cNvSpPr/>
            <p:nvPr/>
          </p:nvSpPr>
          <p:spPr>
            <a:xfrm>
              <a:off x="7411671" y="3946044"/>
              <a:ext cx="474720" cy="505126"/>
            </a:xfrm>
            <a:custGeom>
              <a:avLst/>
              <a:gdLst/>
              <a:ahLst/>
              <a:cxnLst/>
              <a:rect l="l" t="t" r="r" b="b"/>
              <a:pathLst>
                <a:path w="4996" h="5316" extrusionOk="0">
                  <a:moveTo>
                    <a:pt x="4752" y="4502"/>
                  </a:moveTo>
                  <a:cubicBezTo>
                    <a:pt x="4752" y="4502"/>
                    <a:pt x="4054" y="5315"/>
                    <a:pt x="2234" y="4357"/>
                  </a:cubicBezTo>
                  <a:cubicBezTo>
                    <a:pt x="415" y="3397"/>
                    <a:pt x="1" y="94"/>
                    <a:pt x="1" y="94"/>
                  </a:cubicBezTo>
                  <a:lnTo>
                    <a:pt x="323" y="1"/>
                  </a:lnTo>
                  <a:cubicBezTo>
                    <a:pt x="323" y="1"/>
                    <a:pt x="969" y="5228"/>
                    <a:pt x="4996" y="33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0"/>
            <p:cNvSpPr/>
            <p:nvPr/>
          </p:nvSpPr>
          <p:spPr>
            <a:xfrm>
              <a:off x="7441128" y="3946044"/>
              <a:ext cx="464363" cy="427780"/>
            </a:xfrm>
            <a:custGeom>
              <a:avLst/>
              <a:gdLst/>
              <a:ahLst/>
              <a:cxnLst/>
              <a:rect l="l" t="t" r="r" b="b"/>
              <a:pathLst>
                <a:path w="4887" h="4502" extrusionOk="0">
                  <a:moveTo>
                    <a:pt x="13" y="1"/>
                  </a:moveTo>
                  <a:cubicBezTo>
                    <a:pt x="13" y="1"/>
                    <a:pt x="4007" y="1189"/>
                    <a:pt x="4686" y="2816"/>
                  </a:cubicBezTo>
                  <a:cubicBezTo>
                    <a:pt x="4686" y="2816"/>
                    <a:pt x="4886" y="3426"/>
                    <a:pt x="4442" y="4502"/>
                  </a:cubicBezTo>
                  <a:cubicBezTo>
                    <a:pt x="4442" y="4502"/>
                    <a:pt x="4166" y="1848"/>
                    <a:pt x="0" y="94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0"/>
            <p:cNvSpPr/>
            <p:nvPr/>
          </p:nvSpPr>
          <p:spPr>
            <a:xfrm>
              <a:off x="7342972" y="3923715"/>
              <a:ext cx="99391" cy="85423"/>
            </a:xfrm>
            <a:custGeom>
              <a:avLst/>
              <a:gdLst/>
              <a:ahLst/>
              <a:cxnLst/>
              <a:rect l="l" t="t" r="r" b="b"/>
              <a:pathLst>
                <a:path w="1046" h="899" extrusionOk="0">
                  <a:moveTo>
                    <a:pt x="1" y="236"/>
                  </a:moveTo>
                  <a:cubicBezTo>
                    <a:pt x="1" y="236"/>
                    <a:pt x="242" y="717"/>
                    <a:pt x="534" y="808"/>
                  </a:cubicBezTo>
                  <a:cubicBezTo>
                    <a:pt x="825" y="899"/>
                    <a:pt x="1046" y="236"/>
                    <a:pt x="1046" y="236"/>
                  </a:cubicBezTo>
                  <a:cubicBezTo>
                    <a:pt x="1046" y="236"/>
                    <a:pt x="616" y="0"/>
                    <a:pt x="1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0"/>
            <p:cNvSpPr/>
            <p:nvPr/>
          </p:nvSpPr>
          <p:spPr>
            <a:xfrm>
              <a:off x="7037293" y="3954976"/>
              <a:ext cx="338746" cy="883686"/>
            </a:xfrm>
            <a:custGeom>
              <a:avLst/>
              <a:gdLst/>
              <a:ahLst/>
              <a:cxnLst/>
              <a:rect l="l" t="t" r="r" b="b"/>
              <a:pathLst>
                <a:path w="3565" h="9300" extrusionOk="0">
                  <a:moveTo>
                    <a:pt x="1128" y="8276"/>
                  </a:moveTo>
                  <a:cubicBezTo>
                    <a:pt x="1128" y="8276"/>
                    <a:pt x="2022" y="2577"/>
                    <a:pt x="3564" y="367"/>
                  </a:cubicBezTo>
                  <a:lnTo>
                    <a:pt x="3316" y="0"/>
                  </a:lnTo>
                  <a:cubicBezTo>
                    <a:pt x="3316" y="0"/>
                    <a:pt x="555" y="3780"/>
                    <a:pt x="1" y="9299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0"/>
            <p:cNvSpPr/>
            <p:nvPr/>
          </p:nvSpPr>
          <p:spPr>
            <a:xfrm>
              <a:off x="7424214" y="3946044"/>
              <a:ext cx="388917" cy="711985"/>
            </a:xfrm>
            <a:custGeom>
              <a:avLst/>
              <a:gdLst/>
              <a:ahLst/>
              <a:cxnLst/>
              <a:rect l="l" t="t" r="r" b="b"/>
              <a:pathLst>
                <a:path w="4093" h="7493" extrusionOk="0">
                  <a:moveTo>
                    <a:pt x="0" y="388"/>
                  </a:moveTo>
                  <a:cubicBezTo>
                    <a:pt x="0" y="388"/>
                    <a:pt x="2752" y="2630"/>
                    <a:pt x="2921" y="7493"/>
                  </a:cubicBezTo>
                  <a:lnTo>
                    <a:pt x="4092" y="6286"/>
                  </a:lnTo>
                  <a:cubicBezTo>
                    <a:pt x="4092" y="6286"/>
                    <a:pt x="3579" y="2086"/>
                    <a:pt x="191" y="1"/>
                  </a:cubicBezTo>
                  <a:close/>
                </a:path>
              </a:pathLst>
            </a:custGeom>
            <a:gradFill>
              <a:gsLst>
                <a:gs pos="0">
                  <a:srgbClr val="FB6377"/>
                </a:gs>
                <a:gs pos="100000">
                  <a:srgbClr val="CF0D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0"/>
            <p:cNvSpPr/>
            <p:nvPr/>
          </p:nvSpPr>
          <p:spPr>
            <a:xfrm>
              <a:off x="7545935" y="2992329"/>
              <a:ext cx="29456" cy="14918"/>
            </a:xfrm>
            <a:custGeom>
              <a:avLst/>
              <a:gdLst/>
              <a:ahLst/>
              <a:cxnLst/>
              <a:rect l="l" t="t" r="r" b="b"/>
              <a:pathLst>
                <a:path w="310" h="157" extrusionOk="0">
                  <a:moveTo>
                    <a:pt x="97" y="0"/>
                  </a:moveTo>
                  <a:cubicBezTo>
                    <a:pt x="50" y="36"/>
                    <a:pt x="1" y="74"/>
                    <a:pt x="24" y="121"/>
                  </a:cubicBezTo>
                  <a:cubicBezTo>
                    <a:pt x="42" y="157"/>
                    <a:pt x="118" y="150"/>
                    <a:pt x="168" y="134"/>
                  </a:cubicBezTo>
                  <a:cubicBezTo>
                    <a:pt x="266" y="102"/>
                    <a:pt x="309" y="14"/>
                    <a:pt x="158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0"/>
            <p:cNvSpPr/>
            <p:nvPr/>
          </p:nvSpPr>
          <p:spPr>
            <a:xfrm>
              <a:off x="7521229" y="3002971"/>
              <a:ext cx="16343" cy="6841"/>
            </a:xfrm>
            <a:custGeom>
              <a:avLst/>
              <a:gdLst/>
              <a:ahLst/>
              <a:cxnLst/>
              <a:rect l="l" t="t" r="r" b="b"/>
              <a:pathLst>
                <a:path w="172" h="72" extrusionOk="0">
                  <a:moveTo>
                    <a:pt x="75" y="71"/>
                  </a:moveTo>
                  <a:cubicBezTo>
                    <a:pt x="56" y="57"/>
                    <a:pt x="1" y="31"/>
                    <a:pt x="31" y="14"/>
                  </a:cubicBezTo>
                  <a:cubicBezTo>
                    <a:pt x="46" y="6"/>
                    <a:pt x="80" y="0"/>
                    <a:pt x="99" y="5"/>
                  </a:cubicBezTo>
                  <a:cubicBezTo>
                    <a:pt x="171" y="19"/>
                    <a:pt x="122" y="62"/>
                    <a:pt x="62" y="6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0"/>
            <p:cNvSpPr/>
            <p:nvPr/>
          </p:nvSpPr>
          <p:spPr>
            <a:xfrm>
              <a:off x="7608933" y="2990903"/>
              <a:ext cx="12733" cy="6841"/>
            </a:xfrm>
            <a:custGeom>
              <a:avLst/>
              <a:gdLst/>
              <a:ahLst/>
              <a:cxnLst/>
              <a:rect l="l" t="t" r="r" b="b"/>
              <a:pathLst>
                <a:path w="134" h="72" extrusionOk="0">
                  <a:moveTo>
                    <a:pt x="0" y="21"/>
                  </a:moveTo>
                  <a:cubicBezTo>
                    <a:pt x="5" y="39"/>
                    <a:pt x="18" y="56"/>
                    <a:pt x="37" y="72"/>
                  </a:cubicBezTo>
                  <a:cubicBezTo>
                    <a:pt x="76" y="72"/>
                    <a:pt x="134" y="53"/>
                    <a:pt x="134" y="34"/>
                  </a:cubicBezTo>
                  <a:cubicBezTo>
                    <a:pt x="134" y="1"/>
                    <a:pt x="70" y="3"/>
                    <a:pt x="24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0"/>
            <p:cNvSpPr/>
            <p:nvPr/>
          </p:nvSpPr>
          <p:spPr>
            <a:xfrm>
              <a:off x="7845913" y="2794592"/>
              <a:ext cx="17199" cy="9312"/>
            </a:xfrm>
            <a:custGeom>
              <a:avLst/>
              <a:gdLst/>
              <a:ahLst/>
              <a:cxnLst/>
              <a:rect l="l" t="t" r="r" b="b"/>
              <a:pathLst>
                <a:path w="181" h="98" extrusionOk="0">
                  <a:moveTo>
                    <a:pt x="0" y="30"/>
                  </a:moveTo>
                  <a:cubicBezTo>
                    <a:pt x="7" y="53"/>
                    <a:pt x="25" y="77"/>
                    <a:pt x="50" y="97"/>
                  </a:cubicBezTo>
                  <a:cubicBezTo>
                    <a:pt x="103" y="97"/>
                    <a:pt x="181" y="73"/>
                    <a:pt x="180" y="45"/>
                  </a:cubicBezTo>
                  <a:cubicBezTo>
                    <a:pt x="180" y="1"/>
                    <a:pt x="94" y="4"/>
                    <a:pt x="33" y="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0"/>
            <p:cNvSpPr/>
            <p:nvPr/>
          </p:nvSpPr>
          <p:spPr>
            <a:xfrm>
              <a:off x="7578051" y="2907666"/>
              <a:ext cx="19194" cy="9502"/>
            </a:xfrm>
            <a:custGeom>
              <a:avLst/>
              <a:gdLst/>
              <a:ahLst/>
              <a:cxnLst/>
              <a:rect l="l" t="t" r="r" b="b"/>
              <a:pathLst>
                <a:path w="202" h="100" extrusionOk="0">
                  <a:moveTo>
                    <a:pt x="42" y="99"/>
                  </a:moveTo>
                  <a:cubicBezTo>
                    <a:pt x="28" y="85"/>
                    <a:pt x="0" y="67"/>
                    <a:pt x="3" y="51"/>
                  </a:cubicBezTo>
                  <a:cubicBezTo>
                    <a:pt x="5" y="43"/>
                    <a:pt x="19" y="33"/>
                    <a:pt x="29" y="26"/>
                  </a:cubicBezTo>
                  <a:cubicBezTo>
                    <a:pt x="56" y="9"/>
                    <a:pt x="96" y="1"/>
                    <a:pt x="134" y="16"/>
                  </a:cubicBezTo>
                  <a:cubicBezTo>
                    <a:pt x="202" y="44"/>
                    <a:pt x="116" y="88"/>
                    <a:pt x="55" y="9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0"/>
            <p:cNvSpPr/>
            <p:nvPr/>
          </p:nvSpPr>
          <p:spPr>
            <a:xfrm>
              <a:off x="7601901" y="2887997"/>
              <a:ext cx="14728" cy="9977"/>
            </a:xfrm>
            <a:custGeom>
              <a:avLst/>
              <a:gdLst/>
              <a:ahLst/>
              <a:cxnLst/>
              <a:rect l="l" t="t" r="r" b="b"/>
              <a:pathLst>
                <a:path w="155" h="105" extrusionOk="0">
                  <a:moveTo>
                    <a:pt x="0" y="32"/>
                  </a:moveTo>
                  <a:cubicBezTo>
                    <a:pt x="13" y="44"/>
                    <a:pt x="67" y="105"/>
                    <a:pt x="116" y="71"/>
                  </a:cubicBezTo>
                  <a:cubicBezTo>
                    <a:pt x="154" y="44"/>
                    <a:pt x="101" y="15"/>
                    <a:pt x="62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0"/>
            <p:cNvSpPr/>
            <p:nvPr/>
          </p:nvSpPr>
          <p:spPr>
            <a:xfrm>
              <a:off x="7571875" y="2803429"/>
              <a:ext cx="20144" cy="9407"/>
            </a:xfrm>
            <a:custGeom>
              <a:avLst/>
              <a:gdLst/>
              <a:ahLst/>
              <a:cxnLst/>
              <a:rect l="l" t="t" r="r" b="b"/>
              <a:pathLst>
                <a:path w="212" h="99" extrusionOk="0">
                  <a:moveTo>
                    <a:pt x="0" y="89"/>
                  </a:moveTo>
                  <a:cubicBezTo>
                    <a:pt x="18" y="59"/>
                    <a:pt x="20" y="30"/>
                    <a:pt x="77" y="15"/>
                  </a:cubicBezTo>
                  <a:cubicBezTo>
                    <a:pt x="113" y="6"/>
                    <a:pt x="160" y="0"/>
                    <a:pt x="189" y="19"/>
                  </a:cubicBezTo>
                  <a:cubicBezTo>
                    <a:pt x="211" y="34"/>
                    <a:pt x="202" y="57"/>
                    <a:pt x="182" y="71"/>
                  </a:cubicBezTo>
                  <a:cubicBezTo>
                    <a:pt x="149" y="95"/>
                    <a:pt x="103" y="98"/>
                    <a:pt x="50" y="9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0"/>
            <p:cNvSpPr/>
            <p:nvPr/>
          </p:nvSpPr>
          <p:spPr>
            <a:xfrm>
              <a:off x="7608078" y="2768937"/>
              <a:ext cx="29076" cy="17769"/>
            </a:xfrm>
            <a:custGeom>
              <a:avLst/>
              <a:gdLst/>
              <a:ahLst/>
              <a:cxnLst/>
              <a:rect l="l" t="t" r="r" b="b"/>
              <a:pathLst>
                <a:path w="306" h="187" extrusionOk="0">
                  <a:moveTo>
                    <a:pt x="33" y="83"/>
                  </a:moveTo>
                  <a:cubicBezTo>
                    <a:pt x="28" y="98"/>
                    <a:pt x="1" y="137"/>
                    <a:pt x="12" y="153"/>
                  </a:cubicBezTo>
                  <a:cubicBezTo>
                    <a:pt x="18" y="159"/>
                    <a:pt x="44" y="166"/>
                    <a:pt x="55" y="169"/>
                  </a:cubicBezTo>
                  <a:cubicBezTo>
                    <a:pt x="112" y="186"/>
                    <a:pt x="158" y="177"/>
                    <a:pt x="209" y="155"/>
                  </a:cubicBezTo>
                  <a:cubicBezTo>
                    <a:pt x="305" y="112"/>
                    <a:pt x="170" y="0"/>
                    <a:pt x="82" y="5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0"/>
            <p:cNvSpPr/>
            <p:nvPr/>
          </p:nvSpPr>
          <p:spPr>
            <a:xfrm>
              <a:off x="7839356" y="2810935"/>
              <a:ext cx="29076" cy="17769"/>
            </a:xfrm>
            <a:custGeom>
              <a:avLst/>
              <a:gdLst/>
              <a:ahLst/>
              <a:cxnLst/>
              <a:rect l="l" t="t" r="r" b="b"/>
              <a:pathLst>
                <a:path w="306" h="187" extrusionOk="0">
                  <a:moveTo>
                    <a:pt x="32" y="83"/>
                  </a:moveTo>
                  <a:cubicBezTo>
                    <a:pt x="28" y="98"/>
                    <a:pt x="0" y="136"/>
                    <a:pt x="12" y="152"/>
                  </a:cubicBezTo>
                  <a:cubicBezTo>
                    <a:pt x="19" y="159"/>
                    <a:pt x="43" y="166"/>
                    <a:pt x="56" y="169"/>
                  </a:cubicBezTo>
                  <a:cubicBezTo>
                    <a:pt x="112" y="187"/>
                    <a:pt x="157" y="177"/>
                    <a:pt x="208" y="155"/>
                  </a:cubicBezTo>
                  <a:cubicBezTo>
                    <a:pt x="306" y="113"/>
                    <a:pt x="170" y="1"/>
                    <a:pt x="82" y="5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0"/>
            <p:cNvSpPr/>
            <p:nvPr/>
          </p:nvSpPr>
          <p:spPr>
            <a:xfrm>
              <a:off x="7408821" y="2743566"/>
              <a:ext cx="18719" cy="12638"/>
            </a:xfrm>
            <a:custGeom>
              <a:avLst/>
              <a:gdLst/>
              <a:ahLst/>
              <a:cxnLst/>
              <a:rect l="l" t="t" r="r" b="b"/>
              <a:pathLst>
                <a:path w="197" h="133" extrusionOk="0">
                  <a:moveTo>
                    <a:pt x="71" y="133"/>
                  </a:moveTo>
                  <a:cubicBezTo>
                    <a:pt x="37" y="115"/>
                    <a:pt x="14" y="96"/>
                    <a:pt x="1" y="73"/>
                  </a:cubicBezTo>
                  <a:cubicBezTo>
                    <a:pt x="44" y="59"/>
                    <a:pt x="120" y="1"/>
                    <a:pt x="160" y="42"/>
                  </a:cubicBezTo>
                  <a:cubicBezTo>
                    <a:pt x="196" y="78"/>
                    <a:pt x="149" y="108"/>
                    <a:pt x="87" y="12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0"/>
            <p:cNvSpPr/>
            <p:nvPr/>
          </p:nvSpPr>
          <p:spPr>
            <a:xfrm>
              <a:off x="7575011" y="3001260"/>
              <a:ext cx="9312" cy="4751"/>
            </a:xfrm>
            <a:custGeom>
              <a:avLst/>
              <a:gdLst/>
              <a:ahLst/>
              <a:cxnLst/>
              <a:rect l="l" t="t" r="r" b="b"/>
              <a:pathLst>
                <a:path w="98" h="50" extrusionOk="0">
                  <a:moveTo>
                    <a:pt x="0" y="46"/>
                  </a:moveTo>
                  <a:cubicBezTo>
                    <a:pt x="14" y="32"/>
                    <a:pt x="27" y="16"/>
                    <a:pt x="41" y="2"/>
                  </a:cubicBezTo>
                  <a:cubicBezTo>
                    <a:pt x="53" y="3"/>
                    <a:pt x="75" y="1"/>
                    <a:pt x="84" y="5"/>
                  </a:cubicBezTo>
                  <a:cubicBezTo>
                    <a:pt x="90" y="7"/>
                    <a:pt x="98" y="25"/>
                    <a:pt x="97" y="29"/>
                  </a:cubicBezTo>
                  <a:cubicBezTo>
                    <a:pt x="91" y="45"/>
                    <a:pt x="53" y="49"/>
                    <a:pt x="27" y="45"/>
                  </a:cubicBezTo>
                  <a:cubicBezTo>
                    <a:pt x="26" y="43"/>
                    <a:pt x="25" y="42"/>
                    <a:pt x="25" y="4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0"/>
            <p:cNvSpPr/>
            <p:nvPr/>
          </p:nvSpPr>
          <p:spPr>
            <a:xfrm>
              <a:off x="7926965" y="2807230"/>
              <a:ext cx="12638" cy="6271"/>
            </a:xfrm>
            <a:custGeom>
              <a:avLst/>
              <a:gdLst/>
              <a:ahLst/>
              <a:cxnLst/>
              <a:rect l="l" t="t" r="r" b="b"/>
              <a:pathLst>
                <a:path w="133" h="66" extrusionOk="0">
                  <a:moveTo>
                    <a:pt x="1" y="61"/>
                  </a:moveTo>
                  <a:cubicBezTo>
                    <a:pt x="19" y="42"/>
                    <a:pt x="38" y="22"/>
                    <a:pt x="56" y="3"/>
                  </a:cubicBezTo>
                  <a:cubicBezTo>
                    <a:pt x="72" y="4"/>
                    <a:pt x="101" y="0"/>
                    <a:pt x="114" y="6"/>
                  </a:cubicBezTo>
                  <a:cubicBezTo>
                    <a:pt x="121" y="9"/>
                    <a:pt x="132" y="32"/>
                    <a:pt x="130" y="38"/>
                  </a:cubicBezTo>
                  <a:cubicBezTo>
                    <a:pt x="124" y="60"/>
                    <a:pt x="73" y="65"/>
                    <a:pt x="37" y="60"/>
                  </a:cubicBezTo>
                  <a:cubicBezTo>
                    <a:pt x="36" y="58"/>
                    <a:pt x="35" y="56"/>
                    <a:pt x="33" y="5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0"/>
            <p:cNvSpPr/>
            <p:nvPr/>
          </p:nvSpPr>
          <p:spPr>
            <a:xfrm>
              <a:off x="7544699" y="2886286"/>
              <a:ext cx="8647" cy="5606"/>
            </a:xfrm>
            <a:custGeom>
              <a:avLst/>
              <a:gdLst/>
              <a:ahLst/>
              <a:cxnLst/>
              <a:rect l="l" t="t" r="r" b="b"/>
              <a:pathLst>
                <a:path w="91" h="59" extrusionOk="0">
                  <a:moveTo>
                    <a:pt x="8" y="13"/>
                  </a:moveTo>
                  <a:cubicBezTo>
                    <a:pt x="0" y="29"/>
                    <a:pt x="4" y="45"/>
                    <a:pt x="19" y="58"/>
                  </a:cubicBezTo>
                  <a:cubicBezTo>
                    <a:pt x="45" y="54"/>
                    <a:pt x="74" y="53"/>
                    <a:pt x="82" y="36"/>
                  </a:cubicBezTo>
                  <a:cubicBezTo>
                    <a:pt x="91" y="17"/>
                    <a:pt x="51" y="7"/>
                    <a:pt x="20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0"/>
            <p:cNvSpPr/>
            <p:nvPr/>
          </p:nvSpPr>
          <p:spPr>
            <a:xfrm>
              <a:off x="7681718" y="2807040"/>
              <a:ext cx="11782" cy="7507"/>
            </a:xfrm>
            <a:custGeom>
              <a:avLst/>
              <a:gdLst/>
              <a:ahLst/>
              <a:cxnLst/>
              <a:rect l="l" t="t" r="r" b="b"/>
              <a:pathLst>
                <a:path w="124" h="79" extrusionOk="0">
                  <a:moveTo>
                    <a:pt x="11" y="17"/>
                  </a:moveTo>
                  <a:cubicBezTo>
                    <a:pt x="0" y="40"/>
                    <a:pt x="5" y="60"/>
                    <a:pt x="25" y="79"/>
                  </a:cubicBezTo>
                  <a:cubicBezTo>
                    <a:pt x="60" y="72"/>
                    <a:pt x="100" y="71"/>
                    <a:pt x="110" y="50"/>
                  </a:cubicBezTo>
                  <a:cubicBezTo>
                    <a:pt x="124" y="23"/>
                    <a:pt x="68" y="10"/>
                    <a:pt x="27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0"/>
            <p:cNvSpPr/>
            <p:nvPr/>
          </p:nvSpPr>
          <p:spPr>
            <a:xfrm>
              <a:off x="7808475" y="2847423"/>
              <a:ext cx="27461" cy="11497"/>
            </a:xfrm>
            <a:custGeom>
              <a:avLst/>
              <a:gdLst/>
              <a:ahLst/>
              <a:cxnLst/>
              <a:rect l="l" t="t" r="r" b="b"/>
              <a:pathLst>
                <a:path w="289" h="121" extrusionOk="0">
                  <a:moveTo>
                    <a:pt x="60" y="104"/>
                  </a:moveTo>
                  <a:cubicBezTo>
                    <a:pt x="47" y="88"/>
                    <a:pt x="0" y="51"/>
                    <a:pt x="22" y="32"/>
                  </a:cubicBezTo>
                  <a:cubicBezTo>
                    <a:pt x="28" y="27"/>
                    <a:pt x="56" y="21"/>
                    <a:pt x="67" y="17"/>
                  </a:cubicBezTo>
                  <a:cubicBezTo>
                    <a:pt x="106" y="3"/>
                    <a:pt x="134" y="0"/>
                    <a:pt x="176" y="15"/>
                  </a:cubicBezTo>
                  <a:cubicBezTo>
                    <a:pt x="288" y="54"/>
                    <a:pt x="189" y="118"/>
                    <a:pt x="76" y="12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0"/>
            <p:cNvSpPr/>
            <p:nvPr/>
          </p:nvSpPr>
          <p:spPr>
            <a:xfrm>
              <a:off x="7503176" y="2908331"/>
              <a:ext cx="14348" cy="6081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31" y="55"/>
                  </a:moveTo>
                  <a:cubicBezTo>
                    <a:pt x="25" y="47"/>
                    <a:pt x="0" y="28"/>
                    <a:pt x="12" y="18"/>
                  </a:cubicBezTo>
                  <a:cubicBezTo>
                    <a:pt x="15" y="15"/>
                    <a:pt x="29" y="12"/>
                    <a:pt x="35" y="10"/>
                  </a:cubicBezTo>
                  <a:cubicBezTo>
                    <a:pt x="56" y="3"/>
                    <a:pt x="70" y="1"/>
                    <a:pt x="92" y="9"/>
                  </a:cubicBezTo>
                  <a:cubicBezTo>
                    <a:pt x="151" y="29"/>
                    <a:pt x="99" y="63"/>
                    <a:pt x="40" y="6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0"/>
            <p:cNvSpPr/>
            <p:nvPr/>
          </p:nvSpPr>
          <p:spPr>
            <a:xfrm>
              <a:off x="7584323" y="2819677"/>
              <a:ext cx="12448" cy="5891"/>
            </a:xfrm>
            <a:custGeom>
              <a:avLst/>
              <a:gdLst/>
              <a:ahLst/>
              <a:cxnLst/>
              <a:rect l="l" t="t" r="r" b="b"/>
              <a:pathLst>
                <a:path w="131" h="62" extrusionOk="0">
                  <a:moveTo>
                    <a:pt x="1" y="40"/>
                  </a:moveTo>
                  <a:cubicBezTo>
                    <a:pt x="35" y="53"/>
                    <a:pt x="72" y="60"/>
                    <a:pt x="112" y="62"/>
                  </a:cubicBezTo>
                  <a:cubicBezTo>
                    <a:pt x="131" y="38"/>
                    <a:pt x="113" y="1"/>
                    <a:pt x="53" y="0"/>
                  </a:cubicBezTo>
                  <a:cubicBezTo>
                    <a:pt x="52" y="3"/>
                    <a:pt x="51" y="5"/>
                    <a:pt x="50" y="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0"/>
            <p:cNvSpPr/>
            <p:nvPr/>
          </p:nvSpPr>
          <p:spPr>
            <a:xfrm>
              <a:off x="7725047" y="2862721"/>
              <a:ext cx="31262" cy="17104"/>
            </a:xfrm>
            <a:custGeom>
              <a:avLst/>
              <a:gdLst/>
              <a:ahLst/>
              <a:cxnLst/>
              <a:rect l="l" t="t" r="r" b="b"/>
              <a:pathLst>
                <a:path w="329" h="180" extrusionOk="0">
                  <a:moveTo>
                    <a:pt x="1" y="104"/>
                  </a:moveTo>
                  <a:cubicBezTo>
                    <a:pt x="12" y="123"/>
                    <a:pt x="20" y="161"/>
                    <a:pt x="61" y="172"/>
                  </a:cubicBezTo>
                  <a:cubicBezTo>
                    <a:pt x="81" y="179"/>
                    <a:pt x="136" y="179"/>
                    <a:pt x="161" y="179"/>
                  </a:cubicBezTo>
                  <a:cubicBezTo>
                    <a:pt x="232" y="180"/>
                    <a:pt x="295" y="157"/>
                    <a:pt x="312" y="123"/>
                  </a:cubicBezTo>
                  <a:cubicBezTo>
                    <a:pt x="329" y="92"/>
                    <a:pt x="299" y="60"/>
                    <a:pt x="258" y="39"/>
                  </a:cubicBezTo>
                  <a:cubicBezTo>
                    <a:pt x="189" y="1"/>
                    <a:pt x="107" y="19"/>
                    <a:pt x="50" y="5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0"/>
            <p:cNvSpPr/>
            <p:nvPr/>
          </p:nvSpPr>
          <p:spPr>
            <a:xfrm>
              <a:off x="7550686" y="2792311"/>
              <a:ext cx="9977" cy="10642"/>
            </a:xfrm>
            <a:custGeom>
              <a:avLst/>
              <a:gdLst/>
              <a:ahLst/>
              <a:cxnLst/>
              <a:rect l="l" t="t" r="r" b="b"/>
              <a:pathLst>
                <a:path w="105" h="112" extrusionOk="0">
                  <a:moveTo>
                    <a:pt x="17" y="111"/>
                  </a:moveTo>
                  <a:cubicBezTo>
                    <a:pt x="5" y="90"/>
                    <a:pt x="0" y="67"/>
                    <a:pt x="1" y="44"/>
                  </a:cubicBezTo>
                  <a:cubicBezTo>
                    <a:pt x="33" y="39"/>
                    <a:pt x="77" y="0"/>
                    <a:pt x="100" y="37"/>
                  </a:cubicBezTo>
                  <a:cubicBezTo>
                    <a:pt x="104" y="44"/>
                    <a:pt x="103" y="63"/>
                    <a:pt x="96" y="69"/>
                  </a:cubicBezTo>
                  <a:cubicBezTo>
                    <a:pt x="87" y="77"/>
                    <a:pt x="69" y="76"/>
                    <a:pt x="66" y="8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0"/>
            <p:cNvSpPr/>
            <p:nvPr/>
          </p:nvSpPr>
          <p:spPr>
            <a:xfrm>
              <a:off x="7424784" y="2845713"/>
              <a:ext cx="14823" cy="9312"/>
            </a:xfrm>
            <a:custGeom>
              <a:avLst/>
              <a:gdLst/>
              <a:ahLst/>
              <a:cxnLst/>
              <a:rect l="l" t="t" r="r" b="b"/>
              <a:pathLst>
                <a:path w="156" h="98" extrusionOk="0">
                  <a:moveTo>
                    <a:pt x="51" y="1"/>
                  </a:moveTo>
                  <a:cubicBezTo>
                    <a:pt x="25" y="19"/>
                    <a:pt x="8" y="39"/>
                    <a:pt x="1" y="60"/>
                  </a:cubicBezTo>
                  <a:cubicBezTo>
                    <a:pt x="39" y="78"/>
                    <a:pt x="103" y="97"/>
                    <a:pt x="131" y="64"/>
                  </a:cubicBezTo>
                  <a:cubicBezTo>
                    <a:pt x="156" y="36"/>
                    <a:pt x="115" y="2"/>
                    <a:pt x="51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0"/>
            <p:cNvSpPr/>
            <p:nvPr/>
          </p:nvSpPr>
          <p:spPr>
            <a:xfrm>
              <a:off x="7966398" y="2753353"/>
              <a:ext cx="13493" cy="8362"/>
            </a:xfrm>
            <a:custGeom>
              <a:avLst/>
              <a:gdLst/>
              <a:ahLst/>
              <a:cxnLst/>
              <a:rect l="l" t="t" r="r" b="b"/>
              <a:pathLst>
                <a:path w="142" h="88" extrusionOk="0">
                  <a:moveTo>
                    <a:pt x="66" y="1"/>
                  </a:moveTo>
                  <a:cubicBezTo>
                    <a:pt x="57" y="10"/>
                    <a:pt x="0" y="51"/>
                    <a:pt x="16" y="70"/>
                  </a:cubicBezTo>
                  <a:cubicBezTo>
                    <a:pt x="26" y="80"/>
                    <a:pt x="61" y="87"/>
                    <a:pt x="82" y="84"/>
                  </a:cubicBezTo>
                  <a:cubicBezTo>
                    <a:pt x="141" y="77"/>
                    <a:pt x="142" y="40"/>
                    <a:pt x="99" y="2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0"/>
            <p:cNvSpPr/>
            <p:nvPr/>
          </p:nvSpPr>
          <p:spPr>
            <a:xfrm>
              <a:off x="7759445" y="2859016"/>
              <a:ext cx="13588" cy="8267"/>
            </a:xfrm>
            <a:custGeom>
              <a:avLst/>
              <a:gdLst/>
              <a:ahLst/>
              <a:cxnLst/>
              <a:rect l="l" t="t" r="r" b="b"/>
              <a:pathLst>
                <a:path w="143" h="87" extrusionOk="0">
                  <a:moveTo>
                    <a:pt x="67" y="1"/>
                  </a:moveTo>
                  <a:cubicBezTo>
                    <a:pt x="58" y="10"/>
                    <a:pt x="1" y="51"/>
                    <a:pt x="18" y="69"/>
                  </a:cubicBezTo>
                  <a:cubicBezTo>
                    <a:pt x="28" y="80"/>
                    <a:pt x="63" y="87"/>
                    <a:pt x="84" y="84"/>
                  </a:cubicBezTo>
                  <a:cubicBezTo>
                    <a:pt x="143" y="77"/>
                    <a:pt x="143" y="40"/>
                    <a:pt x="101" y="2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0"/>
            <p:cNvSpPr/>
            <p:nvPr/>
          </p:nvSpPr>
          <p:spPr>
            <a:xfrm>
              <a:off x="7818642" y="2818347"/>
              <a:ext cx="13493" cy="8362"/>
            </a:xfrm>
            <a:custGeom>
              <a:avLst/>
              <a:gdLst/>
              <a:ahLst/>
              <a:cxnLst/>
              <a:rect l="l" t="t" r="r" b="b"/>
              <a:pathLst>
                <a:path w="142" h="88" extrusionOk="0">
                  <a:moveTo>
                    <a:pt x="66" y="1"/>
                  </a:moveTo>
                  <a:cubicBezTo>
                    <a:pt x="57" y="10"/>
                    <a:pt x="0" y="51"/>
                    <a:pt x="17" y="70"/>
                  </a:cubicBezTo>
                  <a:cubicBezTo>
                    <a:pt x="27" y="80"/>
                    <a:pt x="61" y="87"/>
                    <a:pt x="83" y="84"/>
                  </a:cubicBezTo>
                  <a:cubicBezTo>
                    <a:pt x="142" y="77"/>
                    <a:pt x="142" y="40"/>
                    <a:pt x="99" y="2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0"/>
            <p:cNvSpPr/>
            <p:nvPr/>
          </p:nvSpPr>
          <p:spPr>
            <a:xfrm>
              <a:off x="7571210" y="2849323"/>
              <a:ext cx="12923" cy="7412"/>
            </a:xfrm>
            <a:custGeom>
              <a:avLst/>
              <a:gdLst/>
              <a:ahLst/>
              <a:cxnLst/>
              <a:rect l="l" t="t" r="r" b="b"/>
              <a:pathLst>
                <a:path w="136" h="78" extrusionOk="0">
                  <a:moveTo>
                    <a:pt x="24" y="73"/>
                  </a:moveTo>
                  <a:cubicBezTo>
                    <a:pt x="9" y="56"/>
                    <a:pt x="2" y="40"/>
                    <a:pt x="0" y="22"/>
                  </a:cubicBezTo>
                  <a:cubicBezTo>
                    <a:pt x="18" y="20"/>
                    <a:pt x="19" y="10"/>
                    <a:pt x="35" y="6"/>
                  </a:cubicBezTo>
                  <a:cubicBezTo>
                    <a:pt x="59" y="1"/>
                    <a:pt x="82" y="8"/>
                    <a:pt x="95" y="17"/>
                  </a:cubicBezTo>
                  <a:cubicBezTo>
                    <a:pt x="136" y="46"/>
                    <a:pt x="70" y="68"/>
                    <a:pt x="24" y="78"/>
                  </a:cubicBezTo>
                  <a:lnTo>
                    <a:pt x="24" y="73"/>
                  </a:ln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0"/>
            <p:cNvSpPr/>
            <p:nvPr/>
          </p:nvSpPr>
          <p:spPr>
            <a:xfrm>
              <a:off x="7623566" y="3021310"/>
              <a:ext cx="9882" cy="7507"/>
            </a:xfrm>
            <a:custGeom>
              <a:avLst/>
              <a:gdLst/>
              <a:ahLst/>
              <a:cxnLst/>
              <a:rect l="l" t="t" r="r" b="b"/>
              <a:pathLst>
                <a:path w="104" h="79" extrusionOk="0">
                  <a:moveTo>
                    <a:pt x="6" y="79"/>
                  </a:moveTo>
                  <a:cubicBezTo>
                    <a:pt x="8" y="57"/>
                    <a:pt x="0" y="36"/>
                    <a:pt x="29" y="18"/>
                  </a:cubicBezTo>
                  <a:cubicBezTo>
                    <a:pt x="45" y="9"/>
                    <a:pt x="63" y="1"/>
                    <a:pt x="85" y="12"/>
                  </a:cubicBezTo>
                  <a:cubicBezTo>
                    <a:pt x="92" y="15"/>
                    <a:pt x="103" y="28"/>
                    <a:pt x="102" y="34"/>
                  </a:cubicBezTo>
                  <a:cubicBezTo>
                    <a:pt x="100" y="45"/>
                    <a:pt x="70" y="47"/>
                    <a:pt x="55" y="5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0"/>
            <p:cNvSpPr/>
            <p:nvPr/>
          </p:nvSpPr>
          <p:spPr>
            <a:xfrm>
              <a:off x="7535197" y="3052951"/>
              <a:ext cx="14253" cy="6271"/>
            </a:xfrm>
            <a:custGeom>
              <a:avLst/>
              <a:gdLst/>
              <a:ahLst/>
              <a:cxnLst/>
              <a:rect l="l" t="t" r="r" b="b"/>
              <a:pathLst>
                <a:path w="150" h="66" extrusionOk="0">
                  <a:moveTo>
                    <a:pt x="1" y="27"/>
                  </a:moveTo>
                  <a:cubicBezTo>
                    <a:pt x="16" y="42"/>
                    <a:pt x="38" y="55"/>
                    <a:pt x="64" y="66"/>
                  </a:cubicBezTo>
                  <a:cubicBezTo>
                    <a:pt x="95" y="60"/>
                    <a:pt x="150" y="47"/>
                    <a:pt x="135" y="28"/>
                  </a:cubicBezTo>
                  <a:cubicBezTo>
                    <a:pt x="124" y="12"/>
                    <a:pt x="47" y="1"/>
                    <a:pt x="25" y="1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0"/>
            <p:cNvSpPr/>
            <p:nvPr/>
          </p:nvSpPr>
          <p:spPr>
            <a:xfrm>
              <a:off x="7818927" y="2832600"/>
              <a:ext cx="39338" cy="20144"/>
            </a:xfrm>
            <a:custGeom>
              <a:avLst/>
              <a:gdLst/>
              <a:ahLst/>
              <a:cxnLst/>
              <a:rect l="l" t="t" r="r" b="b"/>
              <a:pathLst>
                <a:path w="414" h="212" extrusionOk="0">
                  <a:moveTo>
                    <a:pt x="129" y="1"/>
                  </a:moveTo>
                  <a:cubicBezTo>
                    <a:pt x="66" y="49"/>
                    <a:pt x="0" y="101"/>
                    <a:pt x="31" y="162"/>
                  </a:cubicBezTo>
                  <a:cubicBezTo>
                    <a:pt x="55" y="212"/>
                    <a:pt x="158" y="203"/>
                    <a:pt x="225" y="181"/>
                  </a:cubicBezTo>
                  <a:cubicBezTo>
                    <a:pt x="356" y="139"/>
                    <a:pt x="414" y="19"/>
                    <a:pt x="212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0"/>
            <p:cNvSpPr/>
            <p:nvPr/>
          </p:nvSpPr>
          <p:spPr>
            <a:xfrm>
              <a:off x="7785575" y="2847043"/>
              <a:ext cx="21855" cy="9027"/>
            </a:xfrm>
            <a:custGeom>
              <a:avLst/>
              <a:gdLst/>
              <a:ahLst/>
              <a:cxnLst/>
              <a:rect l="l" t="t" r="r" b="b"/>
              <a:pathLst>
                <a:path w="230" h="95" extrusionOk="0">
                  <a:moveTo>
                    <a:pt x="99" y="95"/>
                  </a:moveTo>
                  <a:cubicBezTo>
                    <a:pt x="75" y="76"/>
                    <a:pt x="0" y="41"/>
                    <a:pt x="43" y="18"/>
                  </a:cubicBezTo>
                  <a:cubicBezTo>
                    <a:pt x="61" y="7"/>
                    <a:pt x="107" y="0"/>
                    <a:pt x="133" y="5"/>
                  </a:cubicBezTo>
                  <a:cubicBezTo>
                    <a:pt x="230" y="25"/>
                    <a:pt x="164" y="83"/>
                    <a:pt x="83" y="8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0"/>
            <p:cNvSpPr/>
            <p:nvPr/>
          </p:nvSpPr>
          <p:spPr>
            <a:xfrm>
              <a:off x="7903400" y="2830795"/>
              <a:ext cx="17294" cy="9217"/>
            </a:xfrm>
            <a:custGeom>
              <a:avLst/>
              <a:gdLst/>
              <a:ahLst/>
              <a:cxnLst/>
              <a:rect l="l" t="t" r="r" b="b"/>
              <a:pathLst>
                <a:path w="182" h="97" extrusionOk="0">
                  <a:moveTo>
                    <a:pt x="1" y="28"/>
                  </a:moveTo>
                  <a:cubicBezTo>
                    <a:pt x="9" y="53"/>
                    <a:pt x="25" y="75"/>
                    <a:pt x="51" y="96"/>
                  </a:cubicBezTo>
                  <a:cubicBezTo>
                    <a:pt x="104" y="97"/>
                    <a:pt x="182" y="71"/>
                    <a:pt x="182" y="45"/>
                  </a:cubicBezTo>
                  <a:cubicBezTo>
                    <a:pt x="181" y="0"/>
                    <a:pt x="95" y="3"/>
                    <a:pt x="34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0"/>
            <p:cNvSpPr/>
            <p:nvPr/>
          </p:nvSpPr>
          <p:spPr>
            <a:xfrm>
              <a:off x="7857885" y="2844763"/>
              <a:ext cx="12543" cy="6271"/>
            </a:xfrm>
            <a:custGeom>
              <a:avLst/>
              <a:gdLst/>
              <a:ahLst/>
              <a:cxnLst/>
              <a:rect l="l" t="t" r="r" b="b"/>
              <a:pathLst>
                <a:path w="132" h="66" extrusionOk="0">
                  <a:moveTo>
                    <a:pt x="0" y="61"/>
                  </a:moveTo>
                  <a:cubicBezTo>
                    <a:pt x="18" y="42"/>
                    <a:pt x="36" y="22"/>
                    <a:pt x="56" y="2"/>
                  </a:cubicBezTo>
                  <a:cubicBezTo>
                    <a:pt x="71" y="3"/>
                    <a:pt x="100" y="0"/>
                    <a:pt x="113" y="6"/>
                  </a:cubicBezTo>
                  <a:cubicBezTo>
                    <a:pt x="120" y="9"/>
                    <a:pt x="131" y="32"/>
                    <a:pt x="130" y="37"/>
                  </a:cubicBezTo>
                  <a:cubicBezTo>
                    <a:pt x="123" y="60"/>
                    <a:pt x="71" y="65"/>
                    <a:pt x="35" y="60"/>
                  </a:cubicBezTo>
                  <a:cubicBezTo>
                    <a:pt x="35" y="58"/>
                    <a:pt x="34" y="56"/>
                    <a:pt x="33" y="5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0"/>
            <p:cNvSpPr/>
            <p:nvPr/>
          </p:nvSpPr>
          <p:spPr>
            <a:xfrm>
              <a:off x="7923259" y="2871748"/>
              <a:ext cx="13208" cy="10072"/>
            </a:xfrm>
            <a:custGeom>
              <a:avLst/>
              <a:gdLst/>
              <a:ahLst/>
              <a:cxnLst/>
              <a:rect l="l" t="t" r="r" b="b"/>
              <a:pathLst>
                <a:path w="139" h="106" extrusionOk="0">
                  <a:moveTo>
                    <a:pt x="7" y="105"/>
                  </a:moveTo>
                  <a:cubicBezTo>
                    <a:pt x="9" y="75"/>
                    <a:pt x="1" y="47"/>
                    <a:pt x="39" y="23"/>
                  </a:cubicBezTo>
                  <a:cubicBezTo>
                    <a:pt x="59" y="12"/>
                    <a:pt x="84" y="0"/>
                    <a:pt x="114" y="15"/>
                  </a:cubicBezTo>
                  <a:cubicBezTo>
                    <a:pt x="123" y="19"/>
                    <a:pt x="138" y="37"/>
                    <a:pt x="137" y="43"/>
                  </a:cubicBezTo>
                  <a:cubicBezTo>
                    <a:pt x="134" y="60"/>
                    <a:pt x="94" y="63"/>
                    <a:pt x="72" y="7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0"/>
            <p:cNvSpPr/>
            <p:nvPr/>
          </p:nvSpPr>
          <p:spPr>
            <a:xfrm>
              <a:off x="7615014" y="2776063"/>
              <a:ext cx="19194" cy="8362"/>
            </a:xfrm>
            <a:custGeom>
              <a:avLst/>
              <a:gdLst/>
              <a:ahLst/>
              <a:cxnLst/>
              <a:rect l="l" t="t" r="r" b="b"/>
              <a:pathLst>
                <a:path w="202" h="88" extrusionOk="0">
                  <a:moveTo>
                    <a:pt x="1" y="34"/>
                  </a:moveTo>
                  <a:cubicBezTo>
                    <a:pt x="21" y="56"/>
                    <a:pt x="50" y="73"/>
                    <a:pt x="86" y="88"/>
                  </a:cubicBezTo>
                  <a:cubicBezTo>
                    <a:pt x="127" y="79"/>
                    <a:pt x="201" y="63"/>
                    <a:pt x="182" y="36"/>
                  </a:cubicBezTo>
                  <a:cubicBezTo>
                    <a:pt x="166" y="16"/>
                    <a:pt x="64" y="0"/>
                    <a:pt x="34" y="1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0"/>
            <p:cNvSpPr/>
            <p:nvPr/>
          </p:nvSpPr>
          <p:spPr>
            <a:xfrm>
              <a:off x="7749753" y="2750408"/>
              <a:ext cx="44374" cy="17199"/>
            </a:xfrm>
            <a:custGeom>
              <a:avLst/>
              <a:gdLst/>
              <a:ahLst/>
              <a:cxnLst/>
              <a:rect l="l" t="t" r="r" b="b"/>
              <a:pathLst>
                <a:path w="467" h="181" extrusionOk="0">
                  <a:moveTo>
                    <a:pt x="429" y="37"/>
                  </a:moveTo>
                  <a:cubicBezTo>
                    <a:pt x="318" y="19"/>
                    <a:pt x="201" y="1"/>
                    <a:pt x="88" y="32"/>
                  </a:cubicBezTo>
                  <a:cubicBezTo>
                    <a:pt x="0" y="57"/>
                    <a:pt x="42" y="103"/>
                    <a:pt x="103" y="130"/>
                  </a:cubicBezTo>
                  <a:cubicBezTo>
                    <a:pt x="221" y="181"/>
                    <a:pt x="467" y="178"/>
                    <a:pt x="450" y="7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0"/>
            <p:cNvSpPr/>
            <p:nvPr/>
          </p:nvSpPr>
          <p:spPr>
            <a:xfrm>
              <a:off x="7924874" y="2875074"/>
              <a:ext cx="17769" cy="10072"/>
            </a:xfrm>
            <a:custGeom>
              <a:avLst/>
              <a:gdLst/>
              <a:ahLst/>
              <a:cxnLst/>
              <a:rect l="l" t="t" r="r" b="b"/>
              <a:pathLst>
                <a:path w="187" h="106" extrusionOk="0">
                  <a:moveTo>
                    <a:pt x="1" y="62"/>
                  </a:moveTo>
                  <a:cubicBezTo>
                    <a:pt x="31" y="44"/>
                    <a:pt x="80" y="0"/>
                    <a:pt x="136" y="15"/>
                  </a:cubicBezTo>
                  <a:cubicBezTo>
                    <a:pt x="161" y="21"/>
                    <a:pt x="186" y="40"/>
                    <a:pt x="183" y="55"/>
                  </a:cubicBezTo>
                  <a:cubicBezTo>
                    <a:pt x="172" y="105"/>
                    <a:pt x="40" y="90"/>
                    <a:pt x="12" y="5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0"/>
            <p:cNvSpPr/>
            <p:nvPr/>
          </p:nvSpPr>
          <p:spPr>
            <a:xfrm>
              <a:off x="7446544" y="2969429"/>
              <a:ext cx="15773" cy="7031"/>
            </a:xfrm>
            <a:custGeom>
              <a:avLst/>
              <a:gdLst/>
              <a:ahLst/>
              <a:cxnLst/>
              <a:rect l="l" t="t" r="r" b="b"/>
              <a:pathLst>
                <a:path w="166" h="74" extrusionOk="0">
                  <a:moveTo>
                    <a:pt x="90" y="1"/>
                  </a:moveTo>
                  <a:cubicBezTo>
                    <a:pt x="55" y="8"/>
                    <a:pt x="27" y="19"/>
                    <a:pt x="1" y="31"/>
                  </a:cubicBezTo>
                  <a:cubicBezTo>
                    <a:pt x="10" y="51"/>
                    <a:pt x="62" y="74"/>
                    <a:pt x="102" y="69"/>
                  </a:cubicBezTo>
                  <a:cubicBezTo>
                    <a:pt x="165" y="59"/>
                    <a:pt x="144" y="29"/>
                    <a:pt x="132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0"/>
            <p:cNvSpPr/>
            <p:nvPr/>
          </p:nvSpPr>
          <p:spPr>
            <a:xfrm>
              <a:off x="7890667" y="2790981"/>
              <a:ext cx="21094" cy="9502"/>
            </a:xfrm>
            <a:custGeom>
              <a:avLst/>
              <a:gdLst/>
              <a:ahLst/>
              <a:cxnLst/>
              <a:rect l="l" t="t" r="r" b="b"/>
              <a:pathLst>
                <a:path w="222" h="100" extrusionOk="0">
                  <a:moveTo>
                    <a:pt x="119" y="1"/>
                  </a:moveTo>
                  <a:cubicBezTo>
                    <a:pt x="74" y="11"/>
                    <a:pt x="34" y="25"/>
                    <a:pt x="0" y="43"/>
                  </a:cubicBezTo>
                  <a:cubicBezTo>
                    <a:pt x="12" y="69"/>
                    <a:pt x="82" y="99"/>
                    <a:pt x="135" y="92"/>
                  </a:cubicBezTo>
                  <a:cubicBezTo>
                    <a:pt x="221" y="80"/>
                    <a:pt x="192" y="40"/>
                    <a:pt x="176" y="1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0"/>
            <p:cNvSpPr/>
            <p:nvPr/>
          </p:nvSpPr>
          <p:spPr>
            <a:xfrm>
              <a:off x="7506216" y="2958121"/>
              <a:ext cx="19574" cy="8932"/>
            </a:xfrm>
            <a:custGeom>
              <a:avLst/>
              <a:gdLst/>
              <a:ahLst/>
              <a:cxnLst/>
              <a:rect l="l" t="t" r="r" b="b"/>
              <a:pathLst>
                <a:path w="206" h="94" extrusionOk="0">
                  <a:moveTo>
                    <a:pt x="0" y="32"/>
                  </a:moveTo>
                  <a:cubicBezTo>
                    <a:pt x="23" y="22"/>
                    <a:pt x="53" y="4"/>
                    <a:pt x="84" y="1"/>
                  </a:cubicBezTo>
                  <a:cubicBezTo>
                    <a:pt x="99" y="0"/>
                    <a:pt x="122" y="4"/>
                    <a:pt x="137" y="8"/>
                  </a:cubicBezTo>
                  <a:cubicBezTo>
                    <a:pt x="179" y="15"/>
                    <a:pt x="206" y="32"/>
                    <a:pt x="185" y="55"/>
                  </a:cubicBezTo>
                  <a:cubicBezTo>
                    <a:pt x="148" y="94"/>
                    <a:pt x="40" y="65"/>
                    <a:pt x="15" y="3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0"/>
            <p:cNvSpPr/>
            <p:nvPr/>
          </p:nvSpPr>
          <p:spPr>
            <a:xfrm>
              <a:off x="7550306" y="2963918"/>
              <a:ext cx="19099" cy="7317"/>
            </a:xfrm>
            <a:custGeom>
              <a:avLst/>
              <a:gdLst/>
              <a:ahLst/>
              <a:cxnLst/>
              <a:rect l="l" t="t" r="r" b="b"/>
              <a:pathLst>
                <a:path w="201" h="77" extrusionOk="0">
                  <a:moveTo>
                    <a:pt x="124" y="0"/>
                  </a:moveTo>
                  <a:cubicBezTo>
                    <a:pt x="105" y="9"/>
                    <a:pt x="0" y="50"/>
                    <a:pt x="79" y="66"/>
                  </a:cubicBezTo>
                  <a:cubicBezTo>
                    <a:pt x="141" y="76"/>
                    <a:pt x="182" y="44"/>
                    <a:pt x="201" y="2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0"/>
            <p:cNvSpPr/>
            <p:nvPr/>
          </p:nvSpPr>
          <p:spPr>
            <a:xfrm>
              <a:off x="8047070" y="2969334"/>
              <a:ext cx="36108" cy="13398"/>
            </a:xfrm>
            <a:custGeom>
              <a:avLst/>
              <a:gdLst/>
              <a:ahLst/>
              <a:cxnLst/>
              <a:rect l="l" t="t" r="r" b="b"/>
              <a:pathLst>
                <a:path w="380" h="141" extrusionOk="0">
                  <a:moveTo>
                    <a:pt x="184" y="2"/>
                  </a:moveTo>
                  <a:cubicBezTo>
                    <a:pt x="153" y="4"/>
                    <a:pt x="69" y="1"/>
                    <a:pt x="43" y="11"/>
                  </a:cubicBezTo>
                  <a:cubicBezTo>
                    <a:pt x="30" y="15"/>
                    <a:pt x="25" y="28"/>
                    <a:pt x="20" y="36"/>
                  </a:cubicBezTo>
                  <a:cubicBezTo>
                    <a:pt x="0" y="67"/>
                    <a:pt x="32" y="87"/>
                    <a:pt x="88" y="106"/>
                  </a:cubicBezTo>
                  <a:cubicBezTo>
                    <a:pt x="197" y="140"/>
                    <a:pt x="380" y="46"/>
                    <a:pt x="260" y="1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0"/>
            <p:cNvSpPr/>
            <p:nvPr/>
          </p:nvSpPr>
          <p:spPr>
            <a:xfrm>
              <a:off x="7762580" y="2771312"/>
              <a:ext cx="13873" cy="5606"/>
            </a:xfrm>
            <a:custGeom>
              <a:avLst/>
              <a:gdLst/>
              <a:ahLst/>
              <a:cxnLst/>
              <a:rect l="l" t="t" r="r" b="b"/>
              <a:pathLst>
                <a:path w="146" h="59" extrusionOk="0">
                  <a:moveTo>
                    <a:pt x="1" y="0"/>
                  </a:moveTo>
                  <a:cubicBezTo>
                    <a:pt x="44" y="4"/>
                    <a:pt x="87" y="7"/>
                    <a:pt x="130" y="11"/>
                  </a:cubicBezTo>
                  <a:cubicBezTo>
                    <a:pt x="131" y="20"/>
                    <a:pt x="146" y="33"/>
                    <a:pt x="140" y="40"/>
                  </a:cubicBezTo>
                  <a:cubicBezTo>
                    <a:pt x="136" y="44"/>
                    <a:pt x="91" y="56"/>
                    <a:pt x="82" y="57"/>
                  </a:cubicBezTo>
                  <a:cubicBezTo>
                    <a:pt x="36" y="59"/>
                    <a:pt x="12" y="36"/>
                    <a:pt x="13" y="18"/>
                  </a:cubicBezTo>
                  <a:cubicBezTo>
                    <a:pt x="17" y="16"/>
                    <a:pt x="21" y="15"/>
                    <a:pt x="25" y="1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0"/>
            <p:cNvSpPr/>
            <p:nvPr/>
          </p:nvSpPr>
          <p:spPr>
            <a:xfrm>
              <a:off x="7540614" y="2806184"/>
              <a:ext cx="10357" cy="4181"/>
            </a:xfrm>
            <a:custGeom>
              <a:avLst/>
              <a:gdLst/>
              <a:ahLst/>
              <a:cxnLst/>
              <a:rect l="l" t="t" r="r" b="b"/>
              <a:pathLst>
                <a:path w="109" h="44" extrusionOk="0">
                  <a:moveTo>
                    <a:pt x="0" y="0"/>
                  </a:moveTo>
                  <a:cubicBezTo>
                    <a:pt x="32" y="3"/>
                    <a:pt x="64" y="5"/>
                    <a:pt x="97" y="8"/>
                  </a:cubicBezTo>
                  <a:cubicBezTo>
                    <a:pt x="98" y="15"/>
                    <a:pt x="108" y="25"/>
                    <a:pt x="103" y="30"/>
                  </a:cubicBezTo>
                  <a:cubicBezTo>
                    <a:pt x="101" y="33"/>
                    <a:pt x="67" y="41"/>
                    <a:pt x="61" y="42"/>
                  </a:cubicBezTo>
                  <a:cubicBezTo>
                    <a:pt x="27" y="43"/>
                    <a:pt x="8" y="27"/>
                    <a:pt x="10" y="13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0"/>
            <p:cNvSpPr/>
            <p:nvPr/>
          </p:nvSpPr>
          <p:spPr>
            <a:xfrm>
              <a:off x="7564654" y="2875074"/>
              <a:ext cx="10927" cy="4086"/>
            </a:xfrm>
            <a:custGeom>
              <a:avLst/>
              <a:gdLst/>
              <a:ahLst/>
              <a:cxnLst/>
              <a:rect l="l" t="t" r="r" b="b"/>
              <a:pathLst>
                <a:path w="115" h="43" extrusionOk="0">
                  <a:moveTo>
                    <a:pt x="87" y="0"/>
                  </a:moveTo>
                  <a:cubicBezTo>
                    <a:pt x="53" y="1"/>
                    <a:pt x="24" y="6"/>
                    <a:pt x="0" y="18"/>
                  </a:cubicBezTo>
                  <a:cubicBezTo>
                    <a:pt x="16" y="29"/>
                    <a:pt x="26" y="42"/>
                    <a:pt x="59" y="42"/>
                  </a:cubicBezTo>
                  <a:cubicBezTo>
                    <a:pt x="100" y="41"/>
                    <a:pt x="108" y="19"/>
                    <a:pt x="114" y="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0"/>
            <p:cNvSpPr/>
            <p:nvPr/>
          </p:nvSpPr>
          <p:spPr>
            <a:xfrm>
              <a:off x="7634303" y="2752403"/>
              <a:ext cx="14538" cy="5606"/>
            </a:xfrm>
            <a:custGeom>
              <a:avLst/>
              <a:gdLst/>
              <a:ahLst/>
              <a:cxnLst/>
              <a:rect l="l" t="t" r="r" b="b"/>
              <a:pathLst>
                <a:path w="153" h="59" extrusionOk="0">
                  <a:moveTo>
                    <a:pt x="117" y="1"/>
                  </a:moveTo>
                  <a:cubicBezTo>
                    <a:pt x="70" y="2"/>
                    <a:pt x="32" y="10"/>
                    <a:pt x="0" y="24"/>
                  </a:cubicBezTo>
                  <a:cubicBezTo>
                    <a:pt x="21" y="40"/>
                    <a:pt x="34" y="58"/>
                    <a:pt x="79" y="57"/>
                  </a:cubicBezTo>
                  <a:cubicBezTo>
                    <a:pt x="135" y="56"/>
                    <a:pt x="145" y="26"/>
                    <a:pt x="153" y="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0"/>
            <p:cNvSpPr/>
            <p:nvPr/>
          </p:nvSpPr>
          <p:spPr>
            <a:xfrm>
              <a:off x="7491678" y="2921824"/>
              <a:ext cx="12448" cy="6936"/>
            </a:xfrm>
            <a:custGeom>
              <a:avLst/>
              <a:gdLst/>
              <a:ahLst/>
              <a:cxnLst/>
              <a:rect l="l" t="t" r="r" b="b"/>
              <a:pathLst>
                <a:path w="131" h="73" extrusionOk="0">
                  <a:moveTo>
                    <a:pt x="14" y="23"/>
                  </a:moveTo>
                  <a:cubicBezTo>
                    <a:pt x="29" y="18"/>
                    <a:pt x="61" y="1"/>
                    <a:pt x="82" y="4"/>
                  </a:cubicBezTo>
                  <a:cubicBezTo>
                    <a:pt x="89" y="5"/>
                    <a:pt x="99" y="10"/>
                    <a:pt x="105" y="13"/>
                  </a:cubicBezTo>
                  <a:cubicBezTo>
                    <a:pt x="123" y="21"/>
                    <a:pt x="131" y="28"/>
                    <a:pt x="121" y="40"/>
                  </a:cubicBezTo>
                  <a:cubicBezTo>
                    <a:pt x="98" y="73"/>
                    <a:pt x="19" y="57"/>
                    <a:pt x="0" y="3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0"/>
            <p:cNvSpPr/>
            <p:nvPr/>
          </p:nvSpPr>
          <p:spPr>
            <a:xfrm>
              <a:off x="7786525" y="2847708"/>
              <a:ext cx="35728" cy="14823"/>
            </a:xfrm>
            <a:custGeom>
              <a:avLst/>
              <a:gdLst/>
              <a:ahLst/>
              <a:cxnLst/>
              <a:rect l="l" t="t" r="r" b="b"/>
              <a:pathLst>
                <a:path w="376" h="156" extrusionOk="0">
                  <a:moveTo>
                    <a:pt x="124" y="0"/>
                  </a:moveTo>
                  <a:cubicBezTo>
                    <a:pt x="89" y="11"/>
                    <a:pt x="17" y="25"/>
                    <a:pt x="7" y="47"/>
                  </a:cubicBezTo>
                  <a:cubicBezTo>
                    <a:pt x="1" y="58"/>
                    <a:pt x="14" y="85"/>
                    <a:pt x="20" y="97"/>
                  </a:cubicBezTo>
                  <a:cubicBezTo>
                    <a:pt x="37" y="131"/>
                    <a:pt x="97" y="156"/>
                    <a:pt x="169" y="155"/>
                  </a:cubicBezTo>
                  <a:cubicBezTo>
                    <a:pt x="233" y="155"/>
                    <a:pt x="287" y="132"/>
                    <a:pt x="320" y="106"/>
                  </a:cubicBezTo>
                  <a:cubicBezTo>
                    <a:pt x="375" y="63"/>
                    <a:pt x="319" y="28"/>
                    <a:pt x="233" y="1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0"/>
            <p:cNvSpPr/>
            <p:nvPr/>
          </p:nvSpPr>
          <p:spPr>
            <a:xfrm>
              <a:off x="7970769" y="2881060"/>
              <a:ext cx="25180" cy="12923"/>
            </a:xfrm>
            <a:custGeom>
              <a:avLst/>
              <a:gdLst/>
              <a:ahLst/>
              <a:cxnLst/>
              <a:rect l="l" t="t" r="r" b="b"/>
              <a:pathLst>
                <a:path w="265" h="136" extrusionOk="0">
                  <a:moveTo>
                    <a:pt x="202" y="1"/>
                  </a:moveTo>
                  <a:cubicBezTo>
                    <a:pt x="223" y="18"/>
                    <a:pt x="265" y="42"/>
                    <a:pt x="264" y="63"/>
                  </a:cubicBezTo>
                  <a:cubicBezTo>
                    <a:pt x="264" y="74"/>
                    <a:pt x="246" y="87"/>
                    <a:pt x="236" y="97"/>
                  </a:cubicBezTo>
                  <a:cubicBezTo>
                    <a:pt x="203" y="122"/>
                    <a:pt x="150" y="136"/>
                    <a:pt x="96" y="116"/>
                  </a:cubicBezTo>
                  <a:cubicBezTo>
                    <a:pt x="0" y="82"/>
                    <a:pt x="104" y="18"/>
                    <a:pt x="187" y="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0"/>
            <p:cNvSpPr/>
            <p:nvPr/>
          </p:nvSpPr>
          <p:spPr>
            <a:xfrm>
              <a:off x="7759540" y="2769792"/>
              <a:ext cx="20049" cy="13303"/>
            </a:xfrm>
            <a:custGeom>
              <a:avLst/>
              <a:gdLst/>
              <a:ahLst/>
              <a:cxnLst/>
              <a:rect l="l" t="t" r="r" b="b"/>
              <a:pathLst>
                <a:path w="211" h="140" extrusionOk="0">
                  <a:moveTo>
                    <a:pt x="211" y="95"/>
                  </a:moveTo>
                  <a:cubicBezTo>
                    <a:pt x="190" y="80"/>
                    <a:pt x="105" y="1"/>
                    <a:pt x="46" y="49"/>
                  </a:cubicBezTo>
                  <a:cubicBezTo>
                    <a:pt x="1" y="87"/>
                    <a:pt x="78" y="122"/>
                    <a:pt x="135" y="13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0"/>
            <p:cNvSpPr/>
            <p:nvPr/>
          </p:nvSpPr>
          <p:spPr>
            <a:xfrm>
              <a:off x="7561423" y="2921254"/>
              <a:ext cx="21284" cy="13398"/>
            </a:xfrm>
            <a:custGeom>
              <a:avLst/>
              <a:gdLst/>
              <a:ahLst/>
              <a:cxnLst/>
              <a:rect l="l" t="t" r="r" b="b"/>
              <a:pathLst>
                <a:path w="224" h="141" extrusionOk="0">
                  <a:moveTo>
                    <a:pt x="206" y="76"/>
                  </a:moveTo>
                  <a:cubicBezTo>
                    <a:pt x="208" y="64"/>
                    <a:pt x="223" y="35"/>
                    <a:pt x="213" y="24"/>
                  </a:cubicBezTo>
                  <a:cubicBezTo>
                    <a:pt x="208" y="19"/>
                    <a:pt x="188" y="15"/>
                    <a:pt x="179" y="12"/>
                  </a:cubicBezTo>
                  <a:cubicBezTo>
                    <a:pt x="135" y="1"/>
                    <a:pt x="102" y="10"/>
                    <a:pt x="67" y="27"/>
                  </a:cubicBezTo>
                  <a:cubicBezTo>
                    <a:pt x="0" y="61"/>
                    <a:pt x="114" y="140"/>
                    <a:pt x="173" y="10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0"/>
            <p:cNvSpPr/>
            <p:nvPr/>
          </p:nvSpPr>
          <p:spPr>
            <a:xfrm>
              <a:off x="7620240" y="2957076"/>
              <a:ext cx="9122" cy="4751"/>
            </a:xfrm>
            <a:custGeom>
              <a:avLst/>
              <a:gdLst/>
              <a:ahLst/>
              <a:cxnLst/>
              <a:rect l="l" t="t" r="r" b="b"/>
              <a:pathLst>
                <a:path w="96" h="50" extrusionOk="0">
                  <a:moveTo>
                    <a:pt x="95" y="1"/>
                  </a:moveTo>
                  <a:cubicBezTo>
                    <a:pt x="84" y="16"/>
                    <a:pt x="72" y="32"/>
                    <a:pt x="60" y="46"/>
                  </a:cubicBezTo>
                  <a:cubicBezTo>
                    <a:pt x="49" y="46"/>
                    <a:pt x="27" y="49"/>
                    <a:pt x="18" y="46"/>
                  </a:cubicBezTo>
                  <a:cubicBezTo>
                    <a:pt x="12" y="44"/>
                    <a:pt x="0" y="26"/>
                    <a:pt x="1" y="23"/>
                  </a:cubicBezTo>
                  <a:cubicBezTo>
                    <a:pt x="3" y="6"/>
                    <a:pt x="41" y="0"/>
                    <a:pt x="68" y="3"/>
                  </a:cubicBezTo>
                  <a:cubicBezTo>
                    <a:pt x="69" y="5"/>
                    <a:pt x="70" y="6"/>
                    <a:pt x="71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0"/>
            <p:cNvSpPr/>
            <p:nvPr/>
          </p:nvSpPr>
          <p:spPr>
            <a:xfrm>
              <a:off x="7845343" y="2843622"/>
              <a:ext cx="11592" cy="7507"/>
            </a:xfrm>
            <a:custGeom>
              <a:avLst/>
              <a:gdLst/>
              <a:ahLst/>
              <a:cxnLst/>
              <a:rect l="l" t="t" r="r" b="b"/>
              <a:pathLst>
                <a:path w="122" h="79" extrusionOk="0">
                  <a:moveTo>
                    <a:pt x="115" y="62"/>
                  </a:moveTo>
                  <a:cubicBezTo>
                    <a:pt x="121" y="39"/>
                    <a:pt x="113" y="19"/>
                    <a:pt x="90" y="0"/>
                  </a:cubicBezTo>
                  <a:cubicBezTo>
                    <a:pt x="55" y="7"/>
                    <a:pt x="16" y="10"/>
                    <a:pt x="10" y="32"/>
                  </a:cubicBezTo>
                  <a:cubicBezTo>
                    <a:pt x="1" y="60"/>
                    <a:pt x="58" y="71"/>
                    <a:pt x="101" y="7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0"/>
            <p:cNvSpPr/>
            <p:nvPr/>
          </p:nvSpPr>
          <p:spPr>
            <a:xfrm>
              <a:off x="7713265" y="2898544"/>
              <a:ext cx="27461" cy="11687"/>
            </a:xfrm>
            <a:custGeom>
              <a:avLst/>
              <a:gdLst/>
              <a:ahLst/>
              <a:cxnLst/>
              <a:rect l="l" t="t" r="r" b="b"/>
              <a:pathLst>
                <a:path w="289" h="123" extrusionOk="0">
                  <a:moveTo>
                    <a:pt x="221" y="15"/>
                  </a:moveTo>
                  <a:cubicBezTo>
                    <a:pt x="236" y="31"/>
                    <a:pt x="288" y="67"/>
                    <a:pt x="270" y="85"/>
                  </a:cubicBezTo>
                  <a:cubicBezTo>
                    <a:pt x="265" y="92"/>
                    <a:pt x="238" y="99"/>
                    <a:pt x="227" y="104"/>
                  </a:cubicBezTo>
                  <a:cubicBezTo>
                    <a:pt x="190" y="118"/>
                    <a:pt x="163" y="122"/>
                    <a:pt x="119" y="109"/>
                  </a:cubicBezTo>
                  <a:cubicBezTo>
                    <a:pt x="0" y="75"/>
                    <a:pt x="89" y="6"/>
                    <a:pt x="202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0"/>
            <p:cNvSpPr/>
            <p:nvPr/>
          </p:nvSpPr>
          <p:spPr>
            <a:xfrm>
              <a:off x="7700627" y="2864242"/>
              <a:ext cx="19289" cy="8172"/>
            </a:xfrm>
            <a:custGeom>
              <a:avLst/>
              <a:gdLst/>
              <a:ahLst/>
              <a:cxnLst/>
              <a:rect l="l" t="t" r="r" b="b"/>
              <a:pathLst>
                <a:path w="203" h="86" extrusionOk="0">
                  <a:moveTo>
                    <a:pt x="155" y="11"/>
                  </a:moveTo>
                  <a:cubicBezTo>
                    <a:pt x="165" y="22"/>
                    <a:pt x="202" y="47"/>
                    <a:pt x="190" y="61"/>
                  </a:cubicBezTo>
                  <a:cubicBezTo>
                    <a:pt x="186" y="65"/>
                    <a:pt x="167" y="69"/>
                    <a:pt x="159" y="73"/>
                  </a:cubicBezTo>
                  <a:cubicBezTo>
                    <a:pt x="133" y="83"/>
                    <a:pt x="115" y="85"/>
                    <a:pt x="84" y="77"/>
                  </a:cubicBezTo>
                  <a:cubicBezTo>
                    <a:pt x="1" y="52"/>
                    <a:pt x="64" y="5"/>
                    <a:pt x="142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0"/>
            <p:cNvSpPr/>
            <p:nvPr/>
          </p:nvSpPr>
          <p:spPr>
            <a:xfrm>
              <a:off x="7596200" y="2996509"/>
              <a:ext cx="10357" cy="6271"/>
            </a:xfrm>
            <a:custGeom>
              <a:avLst/>
              <a:gdLst/>
              <a:ahLst/>
              <a:cxnLst/>
              <a:rect l="l" t="t" r="r" b="b"/>
              <a:pathLst>
                <a:path w="109" h="66" extrusionOk="0">
                  <a:moveTo>
                    <a:pt x="66" y="65"/>
                  </a:moveTo>
                  <a:cubicBezTo>
                    <a:pt x="71" y="58"/>
                    <a:pt x="108" y="25"/>
                    <a:pt x="94" y="13"/>
                  </a:cubicBezTo>
                  <a:cubicBezTo>
                    <a:pt x="86" y="5"/>
                    <a:pt x="59" y="1"/>
                    <a:pt x="44" y="4"/>
                  </a:cubicBezTo>
                  <a:cubicBezTo>
                    <a:pt x="0" y="11"/>
                    <a:pt x="5" y="39"/>
                    <a:pt x="38" y="4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0"/>
            <p:cNvSpPr/>
            <p:nvPr/>
          </p:nvSpPr>
          <p:spPr>
            <a:xfrm>
              <a:off x="7721247" y="2931041"/>
              <a:ext cx="13968" cy="8267"/>
            </a:xfrm>
            <a:custGeom>
              <a:avLst/>
              <a:gdLst/>
              <a:ahLst/>
              <a:cxnLst/>
              <a:rect l="l" t="t" r="r" b="b"/>
              <a:pathLst>
                <a:path w="147" h="87" extrusionOk="0">
                  <a:moveTo>
                    <a:pt x="88" y="87"/>
                  </a:moveTo>
                  <a:cubicBezTo>
                    <a:pt x="96" y="78"/>
                    <a:pt x="147" y="33"/>
                    <a:pt x="126" y="16"/>
                  </a:cubicBezTo>
                  <a:cubicBezTo>
                    <a:pt x="115" y="6"/>
                    <a:pt x="80" y="0"/>
                    <a:pt x="58" y="4"/>
                  </a:cubicBezTo>
                  <a:cubicBezTo>
                    <a:pt x="1" y="14"/>
                    <a:pt x="6" y="51"/>
                    <a:pt x="52" y="6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0"/>
            <p:cNvSpPr/>
            <p:nvPr/>
          </p:nvSpPr>
          <p:spPr>
            <a:xfrm>
              <a:off x="7542894" y="2967433"/>
              <a:ext cx="13398" cy="7602"/>
            </a:xfrm>
            <a:custGeom>
              <a:avLst/>
              <a:gdLst/>
              <a:ahLst/>
              <a:cxnLst/>
              <a:rect l="l" t="t" r="r" b="b"/>
              <a:pathLst>
                <a:path w="141" h="80" extrusionOk="0">
                  <a:moveTo>
                    <a:pt x="109" y="6"/>
                  </a:moveTo>
                  <a:cubicBezTo>
                    <a:pt x="125" y="22"/>
                    <a:pt x="137" y="38"/>
                    <a:pt x="141" y="55"/>
                  </a:cubicBezTo>
                  <a:cubicBezTo>
                    <a:pt x="123" y="58"/>
                    <a:pt x="124" y="68"/>
                    <a:pt x="109" y="72"/>
                  </a:cubicBezTo>
                  <a:cubicBezTo>
                    <a:pt x="85" y="79"/>
                    <a:pt x="62" y="72"/>
                    <a:pt x="47" y="64"/>
                  </a:cubicBezTo>
                  <a:cubicBezTo>
                    <a:pt x="1" y="36"/>
                    <a:pt x="64" y="12"/>
                    <a:pt x="108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0"/>
            <p:cNvSpPr/>
            <p:nvPr/>
          </p:nvSpPr>
          <p:spPr>
            <a:xfrm>
              <a:off x="7693691" y="2904910"/>
              <a:ext cx="38198" cy="20714"/>
            </a:xfrm>
            <a:custGeom>
              <a:avLst/>
              <a:gdLst/>
              <a:ahLst/>
              <a:cxnLst/>
              <a:rect l="l" t="t" r="r" b="b"/>
              <a:pathLst>
                <a:path w="402" h="218" extrusionOk="0">
                  <a:moveTo>
                    <a:pt x="289" y="215"/>
                  </a:moveTo>
                  <a:cubicBezTo>
                    <a:pt x="343" y="163"/>
                    <a:pt x="402" y="109"/>
                    <a:pt x="361" y="48"/>
                  </a:cubicBezTo>
                  <a:cubicBezTo>
                    <a:pt x="329" y="1"/>
                    <a:pt x="228" y="13"/>
                    <a:pt x="163" y="38"/>
                  </a:cubicBezTo>
                  <a:cubicBezTo>
                    <a:pt x="40" y="86"/>
                    <a:pt x="1" y="207"/>
                    <a:pt x="206" y="21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0"/>
            <p:cNvSpPr/>
            <p:nvPr/>
          </p:nvSpPr>
          <p:spPr>
            <a:xfrm>
              <a:off x="7809235" y="2978646"/>
              <a:ext cx="38198" cy="20714"/>
            </a:xfrm>
            <a:custGeom>
              <a:avLst/>
              <a:gdLst/>
              <a:ahLst/>
              <a:cxnLst/>
              <a:rect l="l" t="t" r="r" b="b"/>
              <a:pathLst>
                <a:path w="402" h="218" extrusionOk="0">
                  <a:moveTo>
                    <a:pt x="288" y="214"/>
                  </a:moveTo>
                  <a:cubicBezTo>
                    <a:pt x="343" y="163"/>
                    <a:pt x="401" y="108"/>
                    <a:pt x="360" y="49"/>
                  </a:cubicBezTo>
                  <a:cubicBezTo>
                    <a:pt x="328" y="0"/>
                    <a:pt x="228" y="13"/>
                    <a:pt x="163" y="37"/>
                  </a:cubicBezTo>
                  <a:cubicBezTo>
                    <a:pt x="39" y="86"/>
                    <a:pt x="0" y="206"/>
                    <a:pt x="205" y="21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0"/>
            <p:cNvSpPr/>
            <p:nvPr/>
          </p:nvSpPr>
          <p:spPr>
            <a:xfrm>
              <a:off x="7742151" y="2900444"/>
              <a:ext cx="21665" cy="9122"/>
            </a:xfrm>
            <a:custGeom>
              <a:avLst/>
              <a:gdLst/>
              <a:ahLst/>
              <a:cxnLst/>
              <a:rect l="l" t="t" r="r" b="b"/>
              <a:pathLst>
                <a:path w="228" h="96" extrusionOk="0">
                  <a:moveTo>
                    <a:pt x="120" y="1"/>
                  </a:moveTo>
                  <a:cubicBezTo>
                    <a:pt x="147" y="19"/>
                    <a:pt x="227" y="51"/>
                    <a:pt x="189" y="76"/>
                  </a:cubicBezTo>
                  <a:cubicBezTo>
                    <a:pt x="172" y="87"/>
                    <a:pt x="127" y="95"/>
                    <a:pt x="101" y="91"/>
                  </a:cubicBezTo>
                  <a:cubicBezTo>
                    <a:pt x="1" y="76"/>
                    <a:pt x="56" y="15"/>
                    <a:pt x="138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0"/>
            <p:cNvSpPr/>
            <p:nvPr/>
          </p:nvSpPr>
          <p:spPr>
            <a:xfrm>
              <a:off x="7630883" y="2920969"/>
              <a:ext cx="17959" cy="9692"/>
            </a:xfrm>
            <a:custGeom>
              <a:avLst/>
              <a:gdLst/>
              <a:ahLst/>
              <a:cxnLst/>
              <a:rect l="l" t="t" r="r" b="b"/>
              <a:pathLst>
                <a:path w="189" h="102" extrusionOk="0">
                  <a:moveTo>
                    <a:pt x="189" y="66"/>
                  </a:moveTo>
                  <a:cubicBezTo>
                    <a:pt x="176" y="43"/>
                    <a:pt x="156" y="20"/>
                    <a:pt x="127" y="1"/>
                  </a:cubicBezTo>
                  <a:cubicBezTo>
                    <a:pt x="75" y="2"/>
                    <a:pt x="0" y="30"/>
                    <a:pt x="6" y="57"/>
                  </a:cubicBezTo>
                  <a:cubicBezTo>
                    <a:pt x="13" y="101"/>
                    <a:pt x="98" y="95"/>
                    <a:pt x="159" y="9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0"/>
            <p:cNvSpPr/>
            <p:nvPr/>
          </p:nvSpPr>
          <p:spPr>
            <a:xfrm>
              <a:off x="7679533" y="2908236"/>
              <a:ext cx="12163" cy="6366"/>
            </a:xfrm>
            <a:custGeom>
              <a:avLst/>
              <a:gdLst/>
              <a:ahLst/>
              <a:cxnLst/>
              <a:rect l="l" t="t" r="r" b="b"/>
              <a:pathLst>
                <a:path w="128" h="67" extrusionOk="0">
                  <a:moveTo>
                    <a:pt x="127" y="2"/>
                  </a:moveTo>
                  <a:cubicBezTo>
                    <a:pt x="112" y="22"/>
                    <a:pt x="96" y="43"/>
                    <a:pt x="81" y="64"/>
                  </a:cubicBezTo>
                  <a:cubicBezTo>
                    <a:pt x="64" y="63"/>
                    <a:pt x="36" y="67"/>
                    <a:pt x="23" y="63"/>
                  </a:cubicBezTo>
                  <a:cubicBezTo>
                    <a:pt x="15" y="59"/>
                    <a:pt x="1" y="36"/>
                    <a:pt x="1" y="32"/>
                  </a:cubicBezTo>
                  <a:cubicBezTo>
                    <a:pt x="5" y="9"/>
                    <a:pt x="55" y="1"/>
                    <a:pt x="91" y="5"/>
                  </a:cubicBezTo>
                  <a:cubicBezTo>
                    <a:pt x="92" y="7"/>
                    <a:pt x="94" y="9"/>
                    <a:pt x="95" y="1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0"/>
            <p:cNvSpPr/>
            <p:nvPr/>
          </p:nvSpPr>
          <p:spPr>
            <a:xfrm>
              <a:off x="7614919" y="2906145"/>
              <a:ext cx="9692" cy="7697"/>
            </a:xfrm>
            <a:custGeom>
              <a:avLst/>
              <a:gdLst/>
              <a:ahLst/>
              <a:cxnLst/>
              <a:rect l="l" t="t" r="r" b="b"/>
              <a:pathLst>
                <a:path w="102" h="81" extrusionOk="0">
                  <a:moveTo>
                    <a:pt x="90" y="0"/>
                  </a:moveTo>
                  <a:cubicBezTo>
                    <a:pt x="91" y="22"/>
                    <a:pt x="102" y="43"/>
                    <a:pt x="76" y="62"/>
                  </a:cubicBezTo>
                  <a:cubicBezTo>
                    <a:pt x="63" y="72"/>
                    <a:pt x="45" y="80"/>
                    <a:pt x="21" y="71"/>
                  </a:cubicBezTo>
                  <a:cubicBezTo>
                    <a:pt x="14" y="68"/>
                    <a:pt x="1" y="55"/>
                    <a:pt x="1" y="50"/>
                  </a:cubicBezTo>
                  <a:cubicBezTo>
                    <a:pt x="1" y="38"/>
                    <a:pt x="31" y="34"/>
                    <a:pt x="45" y="2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0"/>
            <p:cNvSpPr/>
            <p:nvPr/>
          </p:nvSpPr>
          <p:spPr>
            <a:xfrm>
              <a:off x="7472199" y="2800768"/>
              <a:ext cx="35537" cy="14823"/>
            </a:xfrm>
            <a:custGeom>
              <a:avLst/>
              <a:gdLst/>
              <a:ahLst/>
              <a:cxnLst/>
              <a:rect l="l" t="t" r="r" b="b"/>
              <a:pathLst>
                <a:path w="374" h="156" extrusionOk="0">
                  <a:moveTo>
                    <a:pt x="261" y="156"/>
                  </a:moveTo>
                  <a:cubicBezTo>
                    <a:pt x="293" y="144"/>
                    <a:pt x="362" y="127"/>
                    <a:pt x="371" y="104"/>
                  </a:cubicBezTo>
                  <a:cubicBezTo>
                    <a:pt x="374" y="93"/>
                    <a:pt x="357" y="67"/>
                    <a:pt x="349" y="55"/>
                  </a:cubicBezTo>
                  <a:cubicBezTo>
                    <a:pt x="326" y="22"/>
                    <a:pt x="263" y="1"/>
                    <a:pt x="192" y="4"/>
                  </a:cubicBezTo>
                  <a:cubicBezTo>
                    <a:pt x="128" y="7"/>
                    <a:pt x="77" y="31"/>
                    <a:pt x="49" y="57"/>
                  </a:cubicBezTo>
                  <a:cubicBezTo>
                    <a:pt x="0" y="102"/>
                    <a:pt x="63" y="135"/>
                    <a:pt x="151" y="14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0"/>
            <p:cNvSpPr/>
            <p:nvPr/>
          </p:nvSpPr>
          <p:spPr>
            <a:xfrm>
              <a:off x="7763911" y="2742426"/>
              <a:ext cx="22140" cy="5226"/>
            </a:xfrm>
            <a:custGeom>
              <a:avLst/>
              <a:gdLst/>
              <a:ahLst/>
              <a:cxnLst/>
              <a:rect l="l" t="t" r="r" b="b"/>
              <a:pathLst>
                <a:path w="233" h="55" extrusionOk="0">
                  <a:moveTo>
                    <a:pt x="0" y="25"/>
                  </a:moveTo>
                  <a:cubicBezTo>
                    <a:pt x="39" y="14"/>
                    <a:pt x="81" y="6"/>
                    <a:pt x="126" y="1"/>
                  </a:cubicBezTo>
                  <a:cubicBezTo>
                    <a:pt x="145" y="14"/>
                    <a:pt x="233" y="25"/>
                    <a:pt x="166" y="46"/>
                  </a:cubicBezTo>
                  <a:cubicBezTo>
                    <a:pt x="153" y="49"/>
                    <a:pt x="117" y="54"/>
                    <a:pt x="103" y="52"/>
                  </a:cubicBezTo>
                  <a:cubicBezTo>
                    <a:pt x="86" y="50"/>
                    <a:pt x="81" y="42"/>
                    <a:pt x="61" y="4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0"/>
            <p:cNvSpPr/>
            <p:nvPr/>
          </p:nvSpPr>
          <p:spPr>
            <a:xfrm>
              <a:off x="7540138" y="2926955"/>
              <a:ext cx="11973" cy="5321"/>
            </a:xfrm>
            <a:custGeom>
              <a:avLst/>
              <a:gdLst/>
              <a:ahLst/>
              <a:cxnLst/>
              <a:rect l="l" t="t" r="r" b="b"/>
              <a:pathLst>
                <a:path w="126" h="56" extrusionOk="0">
                  <a:moveTo>
                    <a:pt x="126" y="15"/>
                  </a:moveTo>
                  <a:cubicBezTo>
                    <a:pt x="110" y="13"/>
                    <a:pt x="39" y="0"/>
                    <a:pt x="16" y="11"/>
                  </a:cubicBezTo>
                  <a:cubicBezTo>
                    <a:pt x="2" y="16"/>
                    <a:pt x="0" y="29"/>
                    <a:pt x="8" y="36"/>
                  </a:cubicBezTo>
                  <a:cubicBezTo>
                    <a:pt x="30" y="56"/>
                    <a:pt x="83" y="49"/>
                    <a:pt x="96" y="3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0"/>
            <p:cNvSpPr/>
            <p:nvPr/>
          </p:nvSpPr>
          <p:spPr>
            <a:xfrm>
              <a:off x="7744717" y="2767131"/>
              <a:ext cx="16153" cy="7126"/>
            </a:xfrm>
            <a:custGeom>
              <a:avLst/>
              <a:gdLst/>
              <a:ahLst/>
              <a:cxnLst/>
              <a:rect l="l" t="t" r="r" b="b"/>
              <a:pathLst>
                <a:path w="170" h="75" extrusionOk="0">
                  <a:moveTo>
                    <a:pt x="169" y="19"/>
                  </a:moveTo>
                  <a:cubicBezTo>
                    <a:pt x="150" y="17"/>
                    <a:pt x="54" y="1"/>
                    <a:pt x="22" y="14"/>
                  </a:cubicBezTo>
                  <a:cubicBezTo>
                    <a:pt x="5" y="21"/>
                    <a:pt x="1" y="40"/>
                    <a:pt x="12" y="49"/>
                  </a:cubicBezTo>
                  <a:cubicBezTo>
                    <a:pt x="41" y="75"/>
                    <a:pt x="114" y="66"/>
                    <a:pt x="130" y="4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0"/>
            <p:cNvSpPr/>
            <p:nvPr/>
          </p:nvSpPr>
          <p:spPr>
            <a:xfrm>
              <a:off x="7500990" y="2769602"/>
              <a:ext cx="12068" cy="5416"/>
            </a:xfrm>
            <a:custGeom>
              <a:avLst/>
              <a:gdLst/>
              <a:ahLst/>
              <a:cxnLst/>
              <a:rect l="l" t="t" r="r" b="b"/>
              <a:pathLst>
                <a:path w="127" h="57" extrusionOk="0">
                  <a:moveTo>
                    <a:pt x="126" y="14"/>
                  </a:moveTo>
                  <a:cubicBezTo>
                    <a:pt x="112" y="13"/>
                    <a:pt x="41" y="1"/>
                    <a:pt x="17" y="10"/>
                  </a:cubicBezTo>
                  <a:cubicBezTo>
                    <a:pt x="4" y="16"/>
                    <a:pt x="1" y="29"/>
                    <a:pt x="9" y="37"/>
                  </a:cubicBezTo>
                  <a:cubicBezTo>
                    <a:pt x="31" y="56"/>
                    <a:pt x="85" y="49"/>
                    <a:pt x="97" y="3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0"/>
            <p:cNvSpPr/>
            <p:nvPr/>
          </p:nvSpPr>
          <p:spPr>
            <a:xfrm>
              <a:off x="7550401" y="2902345"/>
              <a:ext cx="15393" cy="6936"/>
            </a:xfrm>
            <a:custGeom>
              <a:avLst/>
              <a:gdLst/>
              <a:ahLst/>
              <a:cxnLst/>
              <a:rect l="l" t="t" r="r" b="b"/>
              <a:pathLst>
                <a:path w="162" h="73" extrusionOk="0">
                  <a:moveTo>
                    <a:pt x="12" y="25"/>
                  </a:moveTo>
                  <a:cubicBezTo>
                    <a:pt x="40" y="15"/>
                    <a:pt x="71" y="6"/>
                    <a:pt x="104" y="0"/>
                  </a:cubicBezTo>
                  <a:cubicBezTo>
                    <a:pt x="112" y="8"/>
                    <a:pt x="133" y="6"/>
                    <a:pt x="144" y="13"/>
                  </a:cubicBezTo>
                  <a:cubicBezTo>
                    <a:pt x="162" y="23"/>
                    <a:pt x="153" y="36"/>
                    <a:pt x="139" y="44"/>
                  </a:cubicBezTo>
                  <a:cubicBezTo>
                    <a:pt x="93" y="72"/>
                    <a:pt x="34" y="46"/>
                    <a:pt x="0" y="2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0"/>
            <p:cNvSpPr/>
            <p:nvPr/>
          </p:nvSpPr>
          <p:spPr>
            <a:xfrm>
              <a:off x="7244721" y="2694441"/>
              <a:ext cx="38388" cy="19669"/>
            </a:xfrm>
            <a:custGeom>
              <a:avLst/>
              <a:gdLst/>
              <a:ahLst/>
              <a:cxnLst/>
              <a:rect l="l" t="t" r="r" b="b"/>
              <a:pathLst>
                <a:path w="404" h="207" extrusionOk="0">
                  <a:moveTo>
                    <a:pt x="126" y="1"/>
                  </a:moveTo>
                  <a:cubicBezTo>
                    <a:pt x="65" y="49"/>
                    <a:pt x="0" y="98"/>
                    <a:pt x="30" y="159"/>
                  </a:cubicBezTo>
                  <a:cubicBezTo>
                    <a:pt x="54" y="206"/>
                    <a:pt x="154" y="199"/>
                    <a:pt x="220" y="177"/>
                  </a:cubicBezTo>
                  <a:cubicBezTo>
                    <a:pt x="348" y="135"/>
                    <a:pt x="403" y="19"/>
                    <a:pt x="207" y="2"/>
                  </a:cubicBezTo>
                  <a:lnTo>
                    <a:pt x="126" y="2"/>
                  </a:ln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0"/>
            <p:cNvSpPr/>
            <p:nvPr/>
          </p:nvSpPr>
          <p:spPr>
            <a:xfrm>
              <a:off x="7475430" y="2767511"/>
              <a:ext cx="21284" cy="8932"/>
            </a:xfrm>
            <a:custGeom>
              <a:avLst/>
              <a:gdLst/>
              <a:ahLst/>
              <a:cxnLst/>
              <a:rect l="l" t="t" r="r" b="b"/>
              <a:pathLst>
                <a:path w="224" h="94" extrusionOk="0">
                  <a:moveTo>
                    <a:pt x="97" y="94"/>
                  </a:moveTo>
                  <a:cubicBezTo>
                    <a:pt x="72" y="75"/>
                    <a:pt x="0" y="41"/>
                    <a:pt x="40" y="18"/>
                  </a:cubicBezTo>
                  <a:cubicBezTo>
                    <a:pt x="59" y="8"/>
                    <a:pt x="104" y="1"/>
                    <a:pt x="130" y="6"/>
                  </a:cubicBezTo>
                  <a:cubicBezTo>
                    <a:pt x="223" y="25"/>
                    <a:pt x="160" y="82"/>
                    <a:pt x="81" y="8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0"/>
            <p:cNvSpPr/>
            <p:nvPr/>
          </p:nvSpPr>
          <p:spPr>
            <a:xfrm>
              <a:off x="7590309" y="2751738"/>
              <a:ext cx="16819" cy="9027"/>
            </a:xfrm>
            <a:custGeom>
              <a:avLst/>
              <a:gdLst/>
              <a:ahLst/>
              <a:cxnLst/>
              <a:rect l="l" t="t" r="r" b="b"/>
              <a:pathLst>
                <a:path w="177" h="95" extrusionOk="0">
                  <a:moveTo>
                    <a:pt x="1" y="28"/>
                  </a:moveTo>
                  <a:cubicBezTo>
                    <a:pt x="8" y="52"/>
                    <a:pt x="24" y="73"/>
                    <a:pt x="49" y="94"/>
                  </a:cubicBezTo>
                  <a:cubicBezTo>
                    <a:pt x="100" y="95"/>
                    <a:pt x="177" y="70"/>
                    <a:pt x="177" y="44"/>
                  </a:cubicBezTo>
                  <a:cubicBezTo>
                    <a:pt x="176" y="0"/>
                    <a:pt x="92" y="3"/>
                    <a:pt x="33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0"/>
            <p:cNvSpPr/>
            <p:nvPr/>
          </p:nvSpPr>
          <p:spPr>
            <a:xfrm>
              <a:off x="7739300" y="2780814"/>
              <a:ext cx="25085" cy="12353"/>
            </a:xfrm>
            <a:custGeom>
              <a:avLst/>
              <a:gdLst/>
              <a:ahLst/>
              <a:cxnLst/>
              <a:rect l="l" t="t" r="r" b="b"/>
              <a:pathLst>
                <a:path w="264" h="130" extrusionOk="0">
                  <a:moveTo>
                    <a:pt x="55" y="129"/>
                  </a:moveTo>
                  <a:cubicBezTo>
                    <a:pt x="36" y="112"/>
                    <a:pt x="0" y="87"/>
                    <a:pt x="3" y="67"/>
                  </a:cubicBezTo>
                  <a:cubicBezTo>
                    <a:pt x="5" y="56"/>
                    <a:pt x="25" y="43"/>
                    <a:pt x="37" y="35"/>
                  </a:cubicBezTo>
                  <a:cubicBezTo>
                    <a:pt x="72" y="11"/>
                    <a:pt x="124" y="1"/>
                    <a:pt x="175" y="21"/>
                  </a:cubicBezTo>
                  <a:cubicBezTo>
                    <a:pt x="263" y="57"/>
                    <a:pt x="152" y="116"/>
                    <a:pt x="70" y="12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0"/>
            <p:cNvSpPr/>
            <p:nvPr/>
          </p:nvSpPr>
          <p:spPr>
            <a:xfrm>
              <a:off x="7770467" y="2755159"/>
              <a:ext cx="19289" cy="13018"/>
            </a:xfrm>
            <a:custGeom>
              <a:avLst/>
              <a:gdLst/>
              <a:ahLst/>
              <a:cxnLst/>
              <a:rect l="l" t="t" r="r" b="b"/>
              <a:pathLst>
                <a:path w="203" h="137" extrusionOk="0">
                  <a:moveTo>
                    <a:pt x="0" y="40"/>
                  </a:moveTo>
                  <a:cubicBezTo>
                    <a:pt x="18" y="56"/>
                    <a:pt x="89" y="136"/>
                    <a:pt x="152" y="91"/>
                  </a:cubicBezTo>
                  <a:cubicBezTo>
                    <a:pt x="203" y="56"/>
                    <a:pt x="133" y="19"/>
                    <a:pt x="81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0"/>
            <p:cNvSpPr/>
            <p:nvPr/>
          </p:nvSpPr>
          <p:spPr>
            <a:xfrm>
              <a:off x="7545840" y="2765421"/>
              <a:ext cx="12258" cy="6081"/>
            </a:xfrm>
            <a:custGeom>
              <a:avLst/>
              <a:gdLst/>
              <a:ahLst/>
              <a:cxnLst/>
              <a:rect l="l" t="t" r="r" b="b"/>
              <a:pathLst>
                <a:path w="129" h="64" extrusionOk="0">
                  <a:moveTo>
                    <a:pt x="1" y="59"/>
                  </a:moveTo>
                  <a:cubicBezTo>
                    <a:pt x="18" y="40"/>
                    <a:pt x="36" y="21"/>
                    <a:pt x="55" y="1"/>
                  </a:cubicBezTo>
                  <a:cubicBezTo>
                    <a:pt x="70" y="3"/>
                    <a:pt x="98" y="0"/>
                    <a:pt x="111" y="4"/>
                  </a:cubicBezTo>
                  <a:cubicBezTo>
                    <a:pt x="118" y="8"/>
                    <a:pt x="128" y="31"/>
                    <a:pt x="127" y="35"/>
                  </a:cubicBezTo>
                  <a:cubicBezTo>
                    <a:pt x="120" y="58"/>
                    <a:pt x="71" y="63"/>
                    <a:pt x="36" y="58"/>
                  </a:cubicBezTo>
                  <a:cubicBezTo>
                    <a:pt x="35" y="56"/>
                    <a:pt x="34" y="54"/>
                    <a:pt x="33" y="5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0"/>
            <p:cNvSpPr/>
            <p:nvPr/>
          </p:nvSpPr>
          <p:spPr>
            <a:xfrm>
              <a:off x="7641050" y="2781859"/>
              <a:ext cx="18814" cy="7887"/>
            </a:xfrm>
            <a:custGeom>
              <a:avLst/>
              <a:gdLst/>
              <a:ahLst/>
              <a:cxnLst/>
              <a:rect l="l" t="t" r="r" b="b"/>
              <a:pathLst>
                <a:path w="198" h="83" extrusionOk="0">
                  <a:moveTo>
                    <a:pt x="42" y="71"/>
                  </a:moveTo>
                  <a:cubicBezTo>
                    <a:pt x="33" y="60"/>
                    <a:pt x="0" y="34"/>
                    <a:pt x="15" y="22"/>
                  </a:cubicBezTo>
                  <a:cubicBezTo>
                    <a:pt x="20" y="18"/>
                    <a:pt x="39" y="13"/>
                    <a:pt x="47" y="11"/>
                  </a:cubicBezTo>
                  <a:cubicBezTo>
                    <a:pt x="73" y="2"/>
                    <a:pt x="92" y="0"/>
                    <a:pt x="121" y="9"/>
                  </a:cubicBezTo>
                  <a:cubicBezTo>
                    <a:pt x="198" y="36"/>
                    <a:pt x="130" y="80"/>
                    <a:pt x="53" y="8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0"/>
            <p:cNvSpPr/>
            <p:nvPr/>
          </p:nvSpPr>
          <p:spPr>
            <a:xfrm>
              <a:off x="7848858" y="2752213"/>
              <a:ext cx="17959" cy="10737"/>
            </a:xfrm>
            <a:custGeom>
              <a:avLst/>
              <a:gdLst/>
              <a:ahLst/>
              <a:cxnLst/>
              <a:rect l="l" t="t" r="r" b="b"/>
              <a:pathLst>
                <a:path w="189" h="113" extrusionOk="0">
                  <a:moveTo>
                    <a:pt x="87" y="0"/>
                  </a:moveTo>
                  <a:cubicBezTo>
                    <a:pt x="76" y="12"/>
                    <a:pt x="1" y="66"/>
                    <a:pt x="24" y="90"/>
                  </a:cubicBezTo>
                  <a:cubicBezTo>
                    <a:pt x="36" y="104"/>
                    <a:pt x="81" y="113"/>
                    <a:pt x="111" y="109"/>
                  </a:cubicBezTo>
                  <a:cubicBezTo>
                    <a:pt x="187" y="100"/>
                    <a:pt x="188" y="51"/>
                    <a:pt x="131" y="3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0"/>
            <p:cNvSpPr/>
            <p:nvPr/>
          </p:nvSpPr>
          <p:spPr>
            <a:xfrm>
              <a:off x="7609598" y="2791646"/>
              <a:ext cx="12923" cy="9787"/>
            </a:xfrm>
            <a:custGeom>
              <a:avLst/>
              <a:gdLst/>
              <a:ahLst/>
              <a:cxnLst/>
              <a:rect l="l" t="t" r="r" b="b"/>
              <a:pathLst>
                <a:path w="136" h="103" extrusionOk="0">
                  <a:moveTo>
                    <a:pt x="6" y="103"/>
                  </a:moveTo>
                  <a:cubicBezTo>
                    <a:pt x="10" y="74"/>
                    <a:pt x="0" y="46"/>
                    <a:pt x="38" y="24"/>
                  </a:cubicBezTo>
                  <a:cubicBezTo>
                    <a:pt x="58" y="11"/>
                    <a:pt x="83" y="1"/>
                    <a:pt x="111" y="14"/>
                  </a:cubicBezTo>
                  <a:cubicBezTo>
                    <a:pt x="120" y="19"/>
                    <a:pt x="135" y="37"/>
                    <a:pt x="134" y="43"/>
                  </a:cubicBezTo>
                  <a:cubicBezTo>
                    <a:pt x="131" y="59"/>
                    <a:pt x="92" y="62"/>
                    <a:pt x="71" y="7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0"/>
            <p:cNvSpPr/>
            <p:nvPr/>
          </p:nvSpPr>
          <p:spPr>
            <a:xfrm>
              <a:off x="7493769" y="2833170"/>
              <a:ext cx="18719" cy="8172"/>
            </a:xfrm>
            <a:custGeom>
              <a:avLst/>
              <a:gdLst/>
              <a:ahLst/>
              <a:cxnLst/>
              <a:rect l="l" t="t" r="r" b="b"/>
              <a:pathLst>
                <a:path w="197" h="86" extrusionOk="0">
                  <a:moveTo>
                    <a:pt x="1" y="34"/>
                  </a:moveTo>
                  <a:cubicBezTo>
                    <a:pt x="20" y="55"/>
                    <a:pt x="48" y="72"/>
                    <a:pt x="84" y="85"/>
                  </a:cubicBezTo>
                  <a:cubicBezTo>
                    <a:pt x="124" y="77"/>
                    <a:pt x="196" y="62"/>
                    <a:pt x="176" y="35"/>
                  </a:cubicBezTo>
                  <a:cubicBezTo>
                    <a:pt x="162" y="15"/>
                    <a:pt x="60" y="0"/>
                    <a:pt x="33" y="1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0"/>
            <p:cNvSpPr/>
            <p:nvPr/>
          </p:nvSpPr>
          <p:spPr>
            <a:xfrm>
              <a:off x="7644946" y="2846948"/>
              <a:ext cx="25845" cy="11782"/>
            </a:xfrm>
            <a:custGeom>
              <a:avLst/>
              <a:gdLst/>
              <a:ahLst/>
              <a:cxnLst/>
              <a:rect l="l" t="t" r="r" b="b"/>
              <a:pathLst>
                <a:path w="272" h="124" extrusionOk="0">
                  <a:moveTo>
                    <a:pt x="1" y="42"/>
                  </a:moveTo>
                  <a:cubicBezTo>
                    <a:pt x="31" y="29"/>
                    <a:pt x="69" y="5"/>
                    <a:pt x="111" y="2"/>
                  </a:cubicBezTo>
                  <a:cubicBezTo>
                    <a:pt x="131" y="0"/>
                    <a:pt x="161" y="6"/>
                    <a:pt x="181" y="9"/>
                  </a:cubicBezTo>
                  <a:cubicBezTo>
                    <a:pt x="235" y="20"/>
                    <a:pt x="271" y="42"/>
                    <a:pt x="244" y="72"/>
                  </a:cubicBezTo>
                  <a:cubicBezTo>
                    <a:pt x="196" y="123"/>
                    <a:pt x="54" y="85"/>
                    <a:pt x="21" y="4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0"/>
            <p:cNvSpPr/>
            <p:nvPr/>
          </p:nvSpPr>
          <p:spPr>
            <a:xfrm>
              <a:off x="7702813" y="2854455"/>
              <a:ext cx="24990" cy="9597"/>
            </a:xfrm>
            <a:custGeom>
              <a:avLst/>
              <a:gdLst/>
              <a:ahLst/>
              <a:cxnLst/>
              <a:rect l="l" t="t" r="r" b="b"/>
              <a:pathLst>
                <a:path w="263" h="101" extrusionOk="0">
                  <a:moveTo>
                    <a:pt x="164" y="0"/>
                  </a:moveTo>
                  <a:cubicBezTo>
                    <a:pt x="138" y="13"/>
                    <a:pt x="0" y="68"/>
                    <a:pt x="104" y="87"/>
                  </a:cubicBezTo>
                  <a:cubicBezTo>
                    <a:pt x="186" y="101"/>
                    <a:pt x="239" y="59"/>
                    <a:pt x="263" y="2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0"/>
            <p:cNvSpPr/>
            <p:nvPr/>
          </p:nvSpPr>
          <p:spPr>
            <a:xfrm>
              <a:off x="7626037" y="2799438"/>
              <a:ext cx="16153" cy="9027"/>
            </a:xfrm>
            <a:custGeom>
              <a:avLst/>
              <a:gdLst/>
              <a:ahLst/>
              <a:cxnLst/>
              <a:rect l="l" t="t" r="r" b="b"/>
              <a:pathLst>
                <a:path w="170" h="95" extrusionOk="0">
                  <a:moveTo>
                    <a:pt x="19" y="29"/>
                  </a:moveTo>
                  <a:cubicBezTo>
                    <a:pt x="37" y="23"/>
                    <a:pt x="79" y="0"/>
                    <a:pt x="107" y="4"/>
                  </a:cubicBezTo>
                  <a:cubicBezTo>
                    <a:pt x="116" y="5"/>
                    <a:pt x="130" y="14"/>
                    <a:pt x="137" y="17"/>
                  </a:cubicBezTo>
                  <a:cubicBezTo>
                    <a:pt x="162" y="27"/>
                    <a:pt x="170" y="35"/>
                    <a:pt x="158" y="52"/>
                  </a:cubicBezTo>
                  <a:cubicBezTo>
                    <a:pt x="127" y="95"/>
                    <a:pt x="23" y="74"/>
                    <a:pt x="0" y="3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0"/>
            <p:cNvSpPr/>
            <p:nvPr/>
          </p:nvSpPr>
          <p:spPr>
            <a:xfrm>
              <a:off x="7727803" y="2754589"/>
              <a:ext cx="39908" cy="32402"/>
            </a:xfrm>
            <a:custGeom>
              <a:avLst/>
              <a:gdLst/>
              <a:ahLst/>
              <a:cxnLst/>
              <a:rect l="l" t="t" r="r" b="b"/>
              <a:pathLst>
                <a:path w="420" h="341" extrusionOk="0">
                  <a:moveTo>
                    <a:pt x="101" y="129"/>
                  </a:moveTo>
                  <a:cubicBezTo>
                    <a:pt x="71" y="168"/>
                    <a:pt x="1" y="240"/>
                    <a:pt x="3" y="273"/>
                  </a:cubicBezTo>
                  <a:cubicBezTo>
                    <a:pt x="4" y="290"/>
                    <a:pt x="36" y="309"/>
                    <a:pt x="50" y="317"/>
                  </a:cubicBezTo>
                  <a:cubicBezTo>
                    <a:pt x="91" y="341"/>
                    <a:pt x="173" y="320"/>
                    <a:pt x="252" y="263"/>
                  </a:cubicBezTo>
                  <a:cubicBezTo>
                    <a:pt x="322" y="213"/>
                    <a:pt x="367" y="145"/>
                    <a:pt x="386" y="92"/>
                  </a:cubicBezTo>
                  <a:cubicBezTo>
                    <a:pt x="419" y="0"/>
                    <a:pt x="334" y="7"/>
                    <a:pt x="229" y="5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0"/>
            <p:cNvSpPr/>
            <p:nvPr/>
          </p:nvSpPr>
          <p:spPr>
            <a:xfrm>
              <a:off x="7717446" y="2798773"/>
              <a:ext cx="27936" cy="17484"/>
            </a:xfrm>
            <a:custGeom>
              <a:avLst/>
              <a:gdLst/>
              <a:ahLst/>
              <a:cxnLst/>
              <a:rect l="l" t="t" r="r" b="b"/>
              <a:pathLst>
                <a:path w="294" h="184" extrusionOk="0">
                  <a:moveTo>
                    <a:pt x="270" y="98"/>
                  </a:moveTo>
                  <a:cubicBezTo>
                    <a:pt x="272" y="83"/>
                    <a:pt x="294" y="44"/>
                    <a:pt x="279" y="30"/>
                  </a:cubicBezTo>
                  <a:cubicBezTo>
                    <a:pt x="272" y="24"/>
                    <a:pt x="246" y="17"/>
                    <a:pt x="234" y="14"/>
                  </a:cubicBezTo>
                  <a:cubicBezTo>
                    <a:pt x="177" y="0"/>
                    <a:pt x="134" y="11"/>
                    <a:pt x="88" y="34"/>
                  </a:cubicBezTo>
                  <a:cubicBezTo>
                    <a:pt x="1" y="79"/>
                    <a:pt x="150" y="183"/>
                    <a:pt x="227" y="13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0"/>
            <p:cNvSpPr/>
            <p:nvPr/>
          </p:nvSpPr>
          <p:spPr>
            <a:xfrm>
              <a:off x="7794602" y="2845523"/>
              <a:ext cx="11782" cy="6271"/>
            </a:xfrm>
            <a:custGeom>
              <a:avLst/>
              <a:gdLst/>
              <a:ahLst/>
              <a:cxnLst/>
              <a:rect l="l" t="t" r="r" b="b"/>
              <a:pathLst>
                <a:path w="124" h="66" extrusionOk="0">
                  <a:moveTo>
                    <a:pt x="123" y="2"/>
                  </a:moveTo>
                  <a:cubicBezTo>
                    <a:pt x="109" y="22"/>
                    <a:pt x="94" y="42"/>
                    <a:pt x="78" y="61"/>
                  </a:cubicBezTo>
                  <a:cubicBezTo>
                    <a:pt x="63" y="61"/>
                    <a:pt x="35" y="65"/>
                    <a:pt x="23" y="61"/>
                  </a:cubicBezTo>
                  <a:cubicBezTo>
                    <a:pt x="14" y="58"/>
                    <a:pt x="0" y="36"/>
                    <a:pt x="1" y="30"/>
                  </a:cubicBezTo>
                  <a:cubicBezTo>
                    <a:pt x="4" y="9"/>
                    <a:pt x="54" y="1"/>
                    <a:pt x="89" y="5"/>
                  </a:cubicBezTo>
                  <a:cubicBezTo>
                    <a:pt x="91" y="7"/>
                    <a:pt x="92" y="9"/>
                    <a:pt x="93" y="1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0"/>
            <p:cNvSpPr/>
            <p:nvPr/>
          </p:nvSpPr>
          <p:spPr>
            <a:xfrm>
              <a:off x="7916513" y="2768842"/>
              <a:ext cx="36013" cy="15298"/>
            </a:xfrm>
            <a:custGeom>
              <a:avLst/>
              <a:gdLst/>
              <a:ahLst/>
              <a:cxnLst/>
              <a:rect l="l" t="t" r="r" b="b"/>
              <a:pathLst>
                <a:path w="379" h="161" extrusionOk="0">
                  <a:moveTo>
                    <a:pt x="291" y="21"/>
                  </a:moveTo>
                  <a:cubicBezTo>
                    <a:pt x="309" y="40"/>
                    <a:pt x="379" y="88"/>
                    <a:pt x="354" y="112"/>
                  </a:cubicBezTo>
                  <a:cubicBezTo>
                    <a:pt x="347" y="121"/>
                    <a:pt x="313" y="130"/>
                    <a:pt x="298" y="136"/>
                  </a:cubicBezTo>
                  <a:cubicBezTo>
                    <a:pt x="249" y="155"/>
                    <a:pt x="214" y="161"/>
                    <a:pt x="156" y="143"/>
                  </a:cubicBezTo>
                  <a:cubicBezTo>
                    <a:pt x="1" y="98"/>
                    <a:pt x="117" y="9"/>
                    <a:pt x="265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0"/>
            <p:cNvSpPr/>
            <p:nvPr/>
          </p:nvSpPr>
          <p:spPr>
            <a:xfrm>
              <a:off x="7573681" y="2759150"/>
              <a:ext cx="13588" cy="8077"/>
            </a:xfrm>
            <a:custGeom>
              <a:avLst/>
              <a:gdLst/>
              <a:ahLst/>
              <a:cxnLst/>
              <a:rect l="l" t="t" r="r" b="b"/>
              <a:pathLst>
                <a:path w="143" h="85" extrusionOk="0">
                  <a:moveTo>
                    <a:pt x="86" y="85"/>
                  </a:moveTo>
                  <a:cubicBezTo>
                    <a:pt x="93" y="76"/>
                    <a:pt x="143" y="32"/>
                    <a:pt x="123" y="16"/>
                  </a:cubicBezTo>
                  <a:cubicBezTo>
                    <a:pt x="112" y="6"/>
                    <a:pt x="78" y="1"/>
                    <a:pt x="56" y="4"/>
                  </a:cubicBezTo>
                  <a:cubicBezTo>
                    <a:pt x="1" y="13"/>
                    <a:pt x="6" y="50"/>
                    <a:pt x="50" y="6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0"/>
            <p:cNvSpPr/>
            <p:nvPr/>
          </p:nvSpPr>
          <p:spPr>
            <a:xfrm>
              <a:off x="7927060" y="2811411"/>
              <a:ext cx="18244" cy="10832"/>
            </a:xfrm>
            <a:custGeom>
              <a:avLst/>
              <a:gdLst/>
              <a:ahLst/>
              <a:cxnLst/>
              <a:rect l="l" t="t" r="r" b="b"/>
              <a:pathLst>
                <a:path w="192" h="114" extrusionOk="0">
                  <a:moveTo>
                    <a:pt x="116" y="114"/>
                  </a:moveTo>
                  <a:cubicBezTo>
                    <a:pt x="126" y="101"/>
                    <a:pt x="192" y="45"/>
                    <a:pt x="165" y="21"/>
                  </a:cubicBezTo>
                  <a:cubicBezTo>
                    <a:pt x="151" y="8"/>
                    <a:pt x="104" y="1"/>
                    <a:pt x="76" y="6"/>
                  </a:cubicBezTo>
                  <a:cubicBezTo>
                    <a:pt x="1" y="18"/>
                    <a:pt x="8" y="68"/>
                    <a:pt x="67" y="8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0"/>
            <p:cNvSpPr/>
            <p:nvPr/>
          </p:nvSpPr>
          <p:spPr>
            <a:xfrm>
              <a:off x="8074341" y="2811030"/>
              <a:ext cx="49981" cy="27081"/>
            </a:xfrm>
            <a:custGeom>
              <a:avLst/>
              <a:gdLst/>
              <a:ahLst/>
              <a:cxnLst/>
              <a:rect l="l" t="t" r="r" b="b"/>
              <a:pathLst>
                <a:path w="526" h="285" extrusionOk="0">
                  <a:moveTo>
                    <a:pt x="378" y="280"/>
                  </a:moveTo>
                  <a:cubicBezTo>
                    <a:pt x="449" y="213"/>
                    <a:pt x="526" y="143"/>
                    <a:pt x="472" y="63"/>
                  </a:cubicBezTo>
                  <a:cubicBezTo>
                    <a:pt x="430" y="1"/>
                    <a:pt x="298" y="16"/>
                    <a:pt x="213" y="49"/>
                  </a:cubicBezTo>
                  <a:cubicBezTo>
                    <a:pt x="51" y="112"/>
                    <a:pt x="0" y="270"/>
                    <a:pt x="269" y="28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0"/>
            <p:cNvSpPr/>
            <p:nvPr/>
          </p:nvSpPr>
          <p:spPr>
            <a:xfrm>
              <a:off x="7954521" y="2771407"/>
              <a:ext cx="28221" cy="11878"/>
            </a:xfrm>
            <a:custGeom>
              <a:avLst/>
              <a:gdLst/>
              <a:ahLst/>
              <a:cxnLst/>
              <a:rect l="l" t="t" r="r" b="b"/>
              <a:pathLst>
                <a:path w="297" h="125" extrusionOk="0">
                  <a:moveTo>
                    <a:pt x="156" y="0"/>
                  </a:moveTo>
                  <a:cubicBezTo>
                    <a:pt x="192" y="24"/>
                    <a:pt x="297" y="66"/>
                    <a:pt x="246" y="99"/>
                  </a:cubicBezTo>
                  <a:cubicBezTo>
                    <a:pt x="224" y="113"/>
                    <a:pt x="166" y="124"/>
                    <a:pt x="130" y="118"/>
                  </a:cubicBezTo>
                  <a:cubicBezTo>
                    <a:pt x="1" y="99"/>
                    <a:pt x="74" y="19"/>
                    <a:pt x="180" y="1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0"/>
            <p:cNvSpPr/>
            <p:nvPr/>
          </p:nvSpPr>
          <p:spPr>
            <a:xfrm>
              <a:off x="7808570" y="2798203"/>
              <a:ext cx="23470" cy="12733"/>
            </a:xfrm>
            <a:custGeom>
              <a:avLst/>
              <a:gdLst/>
              <a:ahLst/>
              <a:cxnLst/>
              <a:rect l="l" t="t" r="r" b="b"/>
              <a:pathLst>
                <a:path w="247" h="134" extrusionOk="0">
                  <a:moveTo>
                    <a:pt x="247" y="88"/>
                  </a:moveTo>
                  <a:cubicBezTo>
                    <a:pt x="232" y="56"/>
                    <a:pt x="205" y="28"/>
                    <a:pt x="166" y="1"/>
                  </a:cubicBezTo>
                  <a:cubicBezTo>
                    <a:pt x="98" y="3"/>
                    <a:pt x="0" y="40"/>
                    <a:pt x="6" y="76"/>
                  </a:cubicBezTo>
                  <a:cubicBezTo>
                    <a:pt x="17" y="134"/>
                    <a:pt x="128" y="125"/>
                    <a:pt x="208" y="12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0"/>
            <p:cNvSpPr/>
            <p:nvPr/>
          </p:nvSpPr>
          <p:spPr>
            <a:xfrm>
              <a:off x="7872328" y="2781669"/>
              <a:ext cx="15868" cy="8267"/>
            </a:xfrm>
            <a:custGeom>
              <a:avLst/>
              <a:gdLst/>
              <a:ahLst/>
              <a:cxnLst/>
              <a:rect l="l" t="t" r="r" b="b"/>
              <a:pathLst>
                <a:path w="167" h="87" extrusionOk="0">
                  <a:moveTo>
                    <a:pt x="166" y="1"/>
                  </a:moveTo>
                  <a:cubicBezTo>
                    <a:pt x="147" y="28"/>
                    <a:pt x="126" y="55"/>
                    <a:pt x="106" y="81"/>
                  </a:cubicBezTo>
                  <a:cubicBezTo>
                    <a:pt x="85" y="80"/>
                    <a:pt x="47" y="86"/>
                    <a:pt x="31" y="80"/>
                  </a:cubicBezTo>
                  <a:cubicBezTo>
                    <a:pt x="20" y="77"/>
                    <a:pt x="1" y="45"/>
                    <a:pt x="2" y="40"/>
                  </a:cubicBezTo>
                  <a:cubicBezTo>
                    <a:pt x="6" y="9"/>
                    <a:pt x="72" y="0"/>
                    <a:pt x="120" y="5"/>
                  </a:cubicBezTo>
                  <a:cubicBezTo>
                    <a:pt x="121" y="7"/>
                    <a:pt x="123" y="10"/>
                    <a:pt x="125" y="1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0"/>
            <p:cNvSpPr/>
            <p:nvPr/>
          </p:nvSpPr>
          <p:spPr>
            <a:xfrm>
              <a:off x="7787666" y="2778819"/>
              <a:ext cx="12638" cy="10072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117" y="0"/>
                  </a:moveTo>
                  <a:cubicBezTo>
                    <a:pt x="119" y="29"/>
                    <a:pt x="133" y="57"/>
                    <a:pt x="98" y="81"/>
                  </a:cubicBezTo>
                  <a:cubicBezTo>
                    <a:pt x="80" y="94"/>
                    <a:pt x="58" y="105"/>
                    <a:pt x="27" y="93"/>
                  </a:cubicBezTo>
                  <a:cubicBezTo>
                    <a:pt x="18" y="89"/>
                    <a:pt x="0" y="71"/>
                    <a:pt x="0" y="65"/>
                  </a:cubicBezTo>
                  <a:cubicBezTo>
                    <a:pt x="0" y="50"/>
                    <a:pt x="38" y="44"/>
                    <a:pt x="58" y="3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0"/>
            <p:cNvSpPr/>
            <p:nvPr/>
          </p:nvSpPr>
          <p:spPr>
            <a:xfrm>
              <a:off x="7689415" y="2806184"/>
              <a:ext cx="15773" cy="6936"/>
            </a:xfrm>
            <a:custGeom>
              <a:avLst/>
              <a:gdLst/>
              <a:ahLst/>
              <a:cxnLst/>
              <a:rect l="l" t="t" r="r" b="b"/>
              <a:pathLst>
                <a:path w="166" h="73" extrusionOk="0">
                  <a:moveTo>
                    <a:pt x="165" y="18"/>
                  </a:moveTo>
                  <a:cubicBezTo>
                    <a:pt x="146" y="16"/>
                    <a:pt x="52" y="0"/>
                    <a:pt x="22" y="13"/>
                  </a:cubicBezTo>
                  <a:cubicBezTo>
                    <a:pt x="5" y="20"/>
                    <a:pt x="1" y="37"/>
                    <a:pt x="12" y="47"/>
                  </a:cubicBezTo>
                  <a:cubicBezTo>
                    <a:pt x="40" y="72"/>
                    <a:pt x="111" y="63"/>
                    <a:pt x="127" y="3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0"/>
            <p:cNvSpPr/>
            <p:nvPr/>
          </p:nvSpPr>
          <p:spPr>
            <a:xfrm>
              <a:off x="7703003" y="2773783"/>
              <a:ext cx="20144" cy="9027"/>
            </a:xfrm>
            <a:custGeom>
              <a:avLst/>
              <a:gdLst/>
              <a:ahLst/>
              <a:cxnLst/>
              <a:rect l="l" t="t" r="r" b="b"/>
              <a:pathLst>
                <a:path w="212" h="95" extrusionOk="0">
                  <a:moveTo>
                    <a:pt x="16" y="33"/>
                  </a:moveTo>
                  <a:cubicBezTo>
                    <a:pt x="52" y="19"/>
                    <a:pt x="92" y="8"/>
                    <a:pt x="135" y="1"/>
                  </a:cubicBezTo>
                  <a:cubicBezTo>
                    <a:pt x="148" y="11"/>
                    <a:pt x="173" y="8"/>
                    <a:pt x="189" y="17"/>
                  </a:cubicBezTo>
                  <a:cubicBezTo>
                    <a:pt x="211" y="31"/>
                    <a:pt x="201" y="47"/>
                    <a:pt x="181" y="58"/>
                  </a:cubicBezTo>
                  <a:cubicBezTo>
                    <a:pt x="121" y="94"/>
                    <a:pt x="45" y="60"/>
                    <a:pt x="0" y="3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0"/>
            <p:cNvSpPr/>
            <p:nvPr/>
          </p:nvSpPr>
          <p:spPr>
            <a:xfrm>
              <a:off x="7719251" y="2809320"/>
              <a:ext cx="21379" cy="6366"/>
            </a:xfrm>
            <a:custGeom>
              <a:avLst/>
              <a:gdLst/>
              <a:ahLst/>
              <a:cxnLst/>
              <a:rect l="l" t="t" r="r" b="b"/>
              <a:pathLst>
                <a:path w="225" h="67" extrusionOk="0">
                  <a:moveTo>
                    <a:pt x="0" y="19"/>
                  </a:moveTo>
                  <a:cubicBezTo>
                    <a:pt x="58" y="11"/>
                    <a:pt x="112" y="0"/>
                    <a:pt x="168" y="12"/>
                  </a:cubicBezTo>
                  <a:cubicBezTo>
                    <a:pt x="197" y="19"/>
                    <a:pt x="224" y="28"/>
                    <a:pt x="204" y="45"/>
                  </a:cubicBezTo>
                  <a:cubicBezTo>
                    <a:pt x="198" y="51"/>
                    <a:pt x="167" y="63"/>
                    <a:pt x="153" y="65"/>
                  </a:cubicBezTo>
                  <a:cubicBezTo>
                    <a:pt x="122" y="67"/>
                    <a:pt x="105" y="48"/>
                    <a:pt x="81" y="4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0"/>
            <p:cNvSpPr/>
            <p:nvPr/>
          </p:nvSpPr>
          <p:spPr>
            <a:xfrm>
              <a:off x="7610358" y="2763235"/>
              <a:ext cx="15868" cy="9977"/>
            </a:xfrm>
            <a:custGeom>
              <a:avLst/>
              <a:gdLst/>
              <a:ahLst/>
              <a:cxnLst/>
              <a:rect l="l" t="t" r="r" b="b"/>
              <a:pathLst>
                <a:path w="167" h="105" extrusionOk="0">
                  <a:moveTo>
                    <a:pt x="83" y="1"/>
                  </a:moveTo>
                  <a:cubicBezTo>
                    <a:pt x="46" y="16"/>
                    <a:pt x="19" y="35"/>
                    <a:pt x="1" y="56"/>
                  </a:cubicBezTo>
                  <a:cubicBezTo>
                    <a:pt x="29" y="73"/>
                    <a:pt x="79" y="105"/>
                    <a:pt x="127" y="87"/>
                  </a:cubicBezTo>
                  <a:cubicBezTo>
                    <a:pt x="162" y="76"/>
                    <a:pt x="166" y="21"/>
                    <a:pt x="123" y="1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0"/>
            <p:cNvSpPr/>
            <p:nvPr/>
          </p:nvSpPr>
          <p:spPr>
            <a:xfrm>
              <a:off x="7403500" y="2919733"/>
              <a:ext cx="22425" cy="13778"/>
            </a:xfrm>
            <a:custGeom>
              <a:avLst/>
              <a:gdLst/>
              <a:ahLst/>
              <a:cxnLst/>
              <a:rect l="l" t="t" r="r" b="b"/>
              <a:pathLst>
                <a:path w="236" h="145" extrusionOk="0">
                  <a:moveTo>
                    <a:pt x="25" y="64"/>
                  </a:moveTo>
                  <a:cubicBezTo>
                    <a:pt x="22" y="76"/>
                    <a:pt x="0" y="106"/>
                    <a:pt x="10" y="117"/>
                  </a:cubicBezTo>
                  <a:cubicBezTo>
                    <a:pt x="14" y="123"/>
                    <a:pt x="34" y="128"/>
                    <a:pt x="44" y="131"/>
                  </a:cubicBezTo>
                  <a:cubicBezTo>
                    <a:pt x="87" y="144"/>
                    <a:pt x="122" y="137"/>
                    <a:pt x="161" y="119"/>
                  </a:cubicBezTo>
                  <a:cubicBezTo>
                    <a:pt x="236" y="87"/>
                    <a:pt x="131" y="0"/>
                    <a:pt x="63" y="3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0"/>
            <p:cNvSpPr/>
            <p:nvPr/>
          </p:nvSpPr>
          <p:spPr>
            <a:xfrm>
              <a:off x="7471249" y="2916883"/>
              <a:ext cx="9597" cy="4846"/>
            </a:xfrm>
            <a:custGeom>
              <a:avLst/>
              <a:gdLst/>
              <a:ahLst/>
              <a:cxnLst/>
              <a:rect l="l" t="t" r="r" b="b"/>
              <a:pathLst>
                <a:path w="101" h="51" extrusionOk="0">
                  <a:moveTo>
                    <a:pt x="0" y="48"/>
                  </a:moveTo>
                  <a:cubicBezTo>
                    <a:pt x="13" y="32"/>
                    <a:pt x="28" y="17"/>
                    <a:pt x="43" y="1"/>
                  </a:cubicBezTo>
                  <a:cubicBezTo>
                    <a:pt x="55" y="2"/>
                    <a:pt x="77" y="0"/>
                    <a:pt x="87" y="4"/>
                  </a:cubicBezTo>
                  <a:cubicBezTo>
                    <a:pt x="93" y="7"/>
                    <a:pt x="101" y="25"/>
                    <a:pt x="100" y="28"/>
                  </a:cubicBezTo>
                  <a:cubicBezTo>
                    <a:pt x="95" y="46"/>
                    <a:pt x="56" y="51"/>
                    <a:pt x="28" y="47"/>
                  </a:cubicBezTo>
                  <a:cubicBezTo>
                    <a:pt x="27" y="45"/>
                    <a:pt x="26" y="43"/>
                    <a:pt x="26" y="4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0"/>
            <p:cNvSpPr/>
            <p:nvPr/>
          </p:nvSpPr>
          <p:spPr>
            <a:xfrm>
              <a:off x="7379650" y="2947859"/>
              <a:ext cx="21189" cy="8837"/>
            </a:xfrm>
            <a:custGeom>
              <a:avLst/>
              <a:gdLst/>
              <a:ahLst/>
              <a:cxnLst/>
              <a:rect l="l" t="t" r="r" b="b"/>
              <a:pathLst>
                <a:path w="223" h="93" extrusionOk="0">
                  <a:moveTo>
                    <a:pt x="47" y="81"/>
                  </a:moveTo>
                  <a:cubicBezTo>
                    <a:pt x="36" y="68"/>
                    <a:pt x="0" y="39"/>
                    <a:pt x="17" y="25"/>
                  </a:cubicBezTo>
                  <a:cubicBezTo>
                    <a:pt x="22" y="21"/>
                    <a:pt x="43" y="16"/>
                    <a:pt x="52" y="13"/>
                  </a:cubicBezTo>
                  <a:cubicBezTo>
                    <a:pt x="83" y="2"/>
                    <a:pt x="103" y="0"/>
                    <a:pt x="136" y="12"/>
                  </a:cubicBezTo>
                  <a:cubicBezTo>
                    <a:pt x="223" y="41"/>
                    <a:pt x="146" y="92"/>
                    <a:pt x="59" y="9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0"/>
            <p:cNvSpPr/>
            <p:nvPr/>
          </p:nvSpPr>
          <p:spPr>
            <a:xfrm>
              <a:off x="7315226" y="2959737"/>
              <a:ext cx="24135" cy="13208"/>
            </a:xfrm>
            <a:custGeom>
              <a:avLst/>
              <a:gdLst/>
              <a:ahLst/>
              <a:cxnLst/>
              <a:rect l="l" t="t" r="r" b="b"/>
              <a:pathLst>
                <a:path w="254" h="139" extrusionOk="0">
                  <a:moveTo>
                    <a:pt x="1" y="80"/>
                  </a:moveTo>
                  <a:cubicBezTo>
                    <a:pt x="9" y="95"/>
                    <a:pt x="16" y="124"/>
                    <a:pt x="47" y="133"/>
                  </a:cubicBezTo>
                  <a:cubicBezTo>
                    <a:pt x="62" y="138"/>
                    <a:pt x="105" y="138"/>
                    <a:pt x="125" y="139"/>
                  </a:cubicBezTo>
                  <a:cubicBezTo>
                    <a:pt x="180" y="139"/>
                    <a:pt x="228" y="121"/>
                    <a:pt x="241" y="94"/>
                  </a:cubicBezTo>
                  <a:cubicBezTo>
                    <a:pt x="254" y="72"/>
                    <a:pt x="231" y="47"/>
                    <a:pt x="199" y="30"/>
                  </a:cubicBezTo>
                  <a:cubicBezTo>
                    <a:pt x="146" y="1"/>
                    <a:pt x="82" y="14"/>
                    <a:pt x="39" y="4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0"/>
            <p:cNvSpPr/>
            <p:nvPr/>
          </p:nvSpPr>
          <p:spPr>
            <a:xfrm>
              <a:off x="7501465" y="2875359"/>
              <a:ext cx="10547" cy="6366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52" y="0"/>
                  </a:moveTo>
                  <a:cubicBezTo>
                    <a:pt x="45" y="6"/>
                    <a:pt x="1" y="38"/>
                    <a:pt x="14" y="53"/>
                  </a:cubicBezTo>
                  <a:cubicBezTo>
                    <a:pt x="21" y="61"/>
                    <a:pt x="48" y="66"/>
                    <a:pt x="66" y="64"/>
                  </a:cubicBezTo>
                  <a:cubicBezTo>
                    <a:pt x="111" y="59"/>
                    <a:pt x="111" y="30"/>
                    <a:pt x="78" y="1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0"/>
            <p:cNvSpPr/>
            <p:nvPr/>
          </p:nvSpPr>
          <p:spPr>
            <a:xfrm>
              <a:off x="7387441" y="2925435"/>
              <a:ext cx="10547" cy="6461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52" y="1"/>
                  </a:moveTo>
                  <a:cubicBezTo>
                    <a:pt x="45" y="8"/>
                    <a:pt x="1" y="40"/>
                    <a:pt x="14" y="54"/>
                  </a:cubicBezTo>
                  <a:cubicBezTo>
                    <a:pt x="21" y="63"/>
                    <a:pt x="48" y="68"/>
                    <a:pt x="66" y="66"/>
                  </a:cubicBezTo>
                  <a:cubicBezTo>
                    <a:pt x="110" y="59"/>
                    <a:pt x="111" y="31"/>
                    <a:pt x="77" y="1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0"/>
            <p:cNvSpPr/>
            <p:nvPr/>
          </p:nvSpPr>
          <p:spPr>
            <a:xfrm>
              <a:off x="7387631" y="2936552"/>
              <a:ext cx="30501" cy="15488"/>
            </a:xfrm>
            <a:custGeom>
              <a:avLst/>
              <a:gdLst/>
              <a:ahLst/>
              <a:cxnLst/>
              <a:rect l="l" t="t" r="r" b="b"/>
              <a:pathLst>
                <a:path w="321" h="163" extrusionOk="0">
                  <a:moveTo>
                    <a:pt x="101" y="0"/>
                  </a:moveTo>
                  <a:cubicBezTo>
                    <a:pt x="52" y="37"/>
                    <a:pt x="1" y="77"/>
                    <a:pt x="24" y="125"/>
                  </a:cubicBezTo>
                  <a:cubicBezTo>
                    <a:pt x="44" y="163"/>
                    <a:pt x="123" y="156"/>
                    <a:pt x="176" y="139"/>
                  </a:cubicBezTo>
                  <a:cubicBezTo>
                    <a:pt x="276" y="106"/>
                    <a:pt x="321" y="14"/>
                    <a:pt x="164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0"/>
            <p:cNvSpPr/>
            <p:nvPr/>
          </p:nvSpPr>
          <p:spPr>
            <a:xfrm>
              <a:off x="7361976" y="2947574"/>
              <a:ext cx="16914" cy="7031"/>
            </a:xfrm>
            <a:custGeom>
              <a:avLst/>
              <a:gdLst/>
              <a:ahLst/>
              <a:cxnLst/>
              <a:rect l="l" t="t" r="r" b="b"/>
              <a:pathLst>
                <a:path w="178" h="74" extrusionOk="0">
                  <a:moveTo>
                    <a:pt x="77" y="73"/>
                  </a:moveTo>
                  <a:cubicBezTo>
                    <a:pt x="58" y="59"/>
                    <a:pt x="0" y="32"/>
                    <a:pt x="33" y="14"/>
                  </a:cubicBezTo>
                  <a:cubicBezTo>
                    <a:pt x="48" y="5"/>
                    <a:pt x="83" y="0"/>
                    <a:pt x="103" y="4"/>
                  </a:cubicBezTo>
                  <a:cubicBezTo>
                    <a:pt x="177" y="19"/>
                    <a:pt x="127" y="65"/>
                    <a:pt x="64" y="6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0"/>
            <p:cNvSpPr/>
            <p:nvPr/>
          </p:nvSpPr>
          <p:spPr>
            <a:xfrm>
              <a:off x="7453005" y="2935032"/>
              <a:ext cx="13398" cy="7126"/>
            </a:xfrm>
            <a:custGeom>
              <a:avLst/>
              <a:gdLst/>
              <a:ahLst/>
              <a:cxnLst/>
              <a:rect l="l" t="t" r="r" b="b"/>
              <a:pathLst>
                <a:path w="141" h="75" extrusionOk="0">
                  <a:moveTo>
                    <a:pt x="1" y="22"/>
                  </a:moveTo>
                  <a:cubicBezTo>
                    <a:pt x="6" y="41"/>
                    <a:pt x="19" y="58"/>
                    <a:pt x="40" y="75"/>
                  </a:cubicBezTo>
                  <a:cubicBezTo>
                    <a:pt x="80" y="75"/>
                    <a:pt x="141" y="56"/>
                    <a:pt x="140" y="35"/>
                  </a:cubicBezTo>
                  <a:cubicBezTo>
                    <a:pt x="140" y="1"/>
                    <a:pt x="73" y="3"/>
                    <a:pt x="25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0"/>
            <p:cNvSpPr/>
            <p:nvPr/>
          </p:nvSpPr>
          <p:spPr>
            <a:xfrm>
              <a:off x="7417753" y="2945864"/>
              <a:ext cx="9787" cy="4846"/>
            </a:xfrm>
            <a:custGeom>
              <a:avLst/>
              <a:gdLst/>
              <a:ahLst/>
              <a:cxnLst/>
              <a:rect l="l" t="t" r="r" b="b"/>
              <a:pathLst>
                <a:path w="103" h="51" extrusionOk="0">
                  <a:moveTo>
                    <a:pt x="1" y="47"/>
                  </a:moveTo>
                  <a:cubicBezTo>
                    <a:pt x="15" y="32"/>
                    <a:pt x="29" y="16"/>
                    <a:pt x="44" y="2"/>
                  </a:cubicBezTo>
                  <a:cubicBezTo>
                    <a:pt x="56" y="3"/>
                    <a:pt x="79" y="1"/>
                    <a:pt x="88" y="4"/>
                  </a:cubicBezTo>
                  <a:cubicBezTo>
                    <a:pt x="94" y="6"/>
                    <a:pt x="102" y="25"/>
                    <a:pt x="101" y="29"/>
                  </a:cubicBezTo>
                  <a:cubicBezTo>
                    <a:pt x="96" y="46"/>
                    <a:pt x="56" y="50"/>
                    <a:pt x="28" y="46"/>
                  </a:cubicBezTo>
                  <a:cubicBezTo>
                    <a:pt x="27" y="44"/>
                    <a:pt x="27" y="43"/>
                    <a:pt x="26" y="4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0"/>
            <p:cNvSpPr/>
            <p:nvPr/>
          </p:nvSpPr>
          <p:spPr>
            <a:xfrm>
              <a:off x="7468303" y="2966673"/>
              <a:ext cx="10262" cy="7792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5" y="81"/>
                  </a:moveTo>
                  <a:cubicBezTo>
                    <a:pt x="7" y="58"/>
                    <a:pt x="0" y="36"/>
                    <a:pt x="30" y="18"/>
                  </a:cubicBezTo>
                  <a:cubicBezTo>
                    <a:pt x="45" y="9"/>
                    <a:pt x="65" y="1"/>
                    <a:pt x="88" y="11"/>
                  </a:cubicBezTo>
                  <a:cubicBezTo>
                    <a:pt x="95" y="15"/>
                    <a:pt x="107" y="29"/>
                    <a:pt x="106" y="34"/>
                  </a:cubicBezTo>
                  <a:cubicBezTo>
                    <a:pt x="103" y="47"/>
                    <a:pt x="72" y="49"/>
                    <a:pt x="56" y="5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0"/>
            <p:cNvSpPr/>
            <p:nvPr/>
          </p:nvSpPr>
          <p:spPr>
            <a:xfrm>
              <a:off x="7376514" y="2999550"/>
              <a:ext cx="14728" cy="6556"/>
            </a:xfrm>
            <a:custGeom>
              <a:avLst/>
              <a:gdLst/>
              <a:ahLst/>
              <a:cxnLst/>
              <a:rect l="l" t="t" r="r" b="b"/>
              <a:pathLst>
                <a:path w="155" h="69" extrusionOk="0">
                  <a:moveTo>
                    <a:pt x="1" y="27"/>
                  </a:moveTo>
                  <a:cubicBezTo>
                    <a:pt x="16" y="44"/>
                    <a:pt x="39" y="57"/>
                    <a:pt x="66" y="68"/>
                  </a:cubicBezTo>
                  <a:cubicBezTo>
                    <a:pt x="98" y="61"/>
                    <a:pt x="155" y="49"/>
                    <a:pt x="140" y="28"/>
                  </a:cubicBezTo>
                  <a:cubicBezTo>
                    <a:pt x="129" y="13"/>
                    <a:pt x="49" y="0"/>
                    <a:pt x="26" y="1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0"/>
            <p:cNvSpPr/>
            <p:nvPr/>
          </p:nvSpPr>
          <p:spPr>
            <a:xfrm>
              <a:off x="7480466" y="2979691"/>
              <a:ext cx="34397" cy="13398"/>
            </a:xfrm>
            <a:custGeom>
              <a:avLst/>
              <a:gdLst/>
              <a:ahLst/>
              <a:cxnLst/>
              <a:rect l="l" t="t" r="r" b="b"/>
              <a:pathLst>
                <a:path w="362" h="141" extrusionOk="0">
                  <a:moveTo>
                    <a:pt x="332" y="28"/>
                  </a:moveTo>
                  <a:cubicBezTo>
                    <a:pt x="247" y="15"/>
                    <a:pt x="155" y="1"/>
                    <a:pt x="69" y="25"/>
                  </a:cubicBezTo>
                  <a:cubicBezTo>
                    <a:pt x="1" y="44"/>
                    <a:pt x="34" y="80"/>
                    <a:pt x="81" y="100"/>
                  </a:cubicBezTo>
                  <a:cubicBezTo>
                    <a:pt x="171" y="140"/>
                    <a:pt x="362" y="137"/>
                    <a:pt x="349" y="5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0"/>
            <p:cNvSpPr/>
            <p:nvPr/>
          </p:nvSpPr>
          <p:spPr>
            <a:xfrm>
              <a:off x="7469539" y="2969239"/>
              <a:ext cx="13683" cy="7792"/>
            </a:xfrm>
            <a:custGeom>
              <a:avLst/>
              <a:gdLst/>
              <a:ahLst/>
              <a:cxnLst/>
              <a:rect l="l" t="t" r="r" b="b"/>
              <a:pathLst>
                <a:path w="144" h="82" extrusionOk="0">
                  <a:moveTo>
                    <a:pt x="1" y="48"/>
                  </a:moveTo>
                  <a:cubicBezTo>
                    <a:pt x="24" y="36"/>
                    <a:pt x="61" y="1"/>
                    <a:pt x="105" y="11"/>
                  </a:cubicBezTo>
                  <a:cubicBezTo>
                    <a:pt x="125" y="16"/>
                    <a:pt x="144" y="31"/>
                    <a:pt x="141" y="43"/>
                  </a:cubicBezTo>
                  <a:cubicBezTo>
                    <a:pt x="133" y="82"/>
                    <a:pt x="31" y="69"/>
                    <a:pt x="10" y="4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0"/>
            <p:cNvSpPr/>
            <p:nvPr/>
          </p:nvSpPr>
          <p:spPr>
            <a:xfrm>
              <a:off x="7443028" y="2904340"/>
              <a:ext cx="16343" cy="7317"/>
            </a:xfrm>
            <a:custGeom>
              <a:avLst/>
              <a:gdLst/>
              <a:ahLst/>
              <a:cxnLst/>
              <a:rect l="l" t="t" r="r" b="b"/>
              <a:pathLst>
                <a:path w="172" h="77" extrusionOk="0">
                  <a:moveTo>
                    <a:pt x="93" y="1"/>
                  </a:moveTo>
                  <a:cubicBezTo>
                    <a:pt x="58" y="9"/>
                    <a:pt x="28" y="19"/>
                    <a:pt x="1" y="34"/>
                  </a:cubicBezTo>
                  <a:cubicBezTo>
                    <a:pt x="10" y="53"/>
                    <a:pt x="65" y="77"/>
                    <a:pt x="105" y="71"/>
                  </a:cubicBezTo>
                  <a:cubicBezTo>
                    <a:pt x="172" y="61"/>
                    <a:pt x="150" y="31"/>
                    <a:pt x="137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0"/>
            <p:cNvSpPr/>
            <p:nvPr/>
          </p:nvSpPr>
          <p:spPr>
            <a:xfrm>
              <a:off x="7490443" y="2995844"/>
              <a:ext cx="10737" cy="4371"/>
            </a:xfrm>
            <a:custGeom>
              <a:avLst/>
              <a:gdLst/>
              <a:ahLst/>
              <a:cxnLst/>
              <a:rect l="l" t="t" r="r" b="b"/>
              <a:pathLst>
                <a:path w="113" h="46" extrusionOk="0">
                  <a:moveTo>
                    <a:pt x="1" y="0"/>
                  </a:moveTo>
                  <a:cubicBezTo>
                    <a:pt x="35" y="3"/>
                    <a:pt x="68" y="6"/>
                    <a:pt x="100" y="10"/>
                  </a:cubicBezTo>
                  <a:cubicBezTo>
                    <a:pt x="101" y="16"/>
                    <a:pt x="113" y="25"/>
                    <a:pt x="108" y="31"/>
                  </a:cubicBezTo>
                  <a:cubicBezTo>
                    <a:pt x="106" y="34"/>
                    <a:pt x="71" y="44"/>
                    <a:pt x="63" y="44"/>
                  </a:cubicBezTo>
                  <a:cubicBezTo>
                    <a:pt x="28" y="46"/>
                    <a:pt x="10" y="28"/>
                    <a:pt x="10" y="14"/>
                  </a:cubicBezTo>
                  <a:cubicBezTo>
                    <a:pt x="13" y="13"/>
                    <a:pt x="16" y="12"/>
                    <a:pt x="19" y="1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0"/>
            <p:cNvSpPr/>
            <p:nvPr/>
          </p:nvSpPr>
          <p:spPr>
            <a:xfrm>
              <a:off x="7393333" y="2846378"/>
              <a:ext cx="11307" cy="4371"/>
            </a:xfrm>
            <a:custGeom>
              <a:avLst/>
              <a:gdLst/>
              <a:ahLst/>
              <a:cxnLst/>
              <a:rect l="l" t="t" r="r" b="b"/>
              <a:pathLst>
                <a:path w="119" h="46" extrusionOk="0">
                  <a:moveTo>
                    <a:pt x="91" y="1"/>
                  </a:moveTo>
                  <a:cubicBezTo>
                    <a:pt x="55" y="1"/>
                    <a:pt x="25" y="7"/>
                    <a:pt x="0" y="18"/>
                  </a:cubicBezTo>
                  <a:cubicBezTo>
                    <a:pt x="17" y="31"/>
                    <a:pt x="27" y="45"/>
                    <a:pt x="61" y="44"/>
                  </a:cubicBezTo>
                  <a:cubicBezTo>
                    <a:pt x="104" y="43"/>
                    <a:pt x="113" y="20"/>
                    <a:pt x="119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0"/>
            <p:cNvSpPr/>
            <p:nvPr/>
          </p:nvSpPr>
          <p:spPr>
            <a:xfrm>
              <a:off x="7504886" y="2973800"/>
              <a:ext cx="19574" cy="10072"/>
            </a:xfrm>
            <a:custGeom>
              <a:avLst/>
              <a:gdLst/>
              <a:ahLst/>
              <a:cxnLst/>
              <a:rect l="l" t="t" r="r" b="b"/>
              <a:pathLst>
                <a:path w="206" h="106" extrusionOk="0">
                  <a:moveTo>
                    <a:pt x="157" y="1"/>
                  </a:moveTo>
                  <a:cubicBezTo>
                    <a:pt x="174" y="15"/>
                    <a:pt x="206" y="34"/>
                    <a:pt x="206" y="49"/>
                  </a:cubicBezTo>
                  <a:cubicBezTo>
                    <a:pt x="206" y="57"/>
                    <a:pt x="192" y="69"/>
                    <a:pt x="183" y="75"/>
                  </a:cubicBezTo>
                  <a:cubicBezTo>
                    <a:pt x="158" y="96"/>
                    <a:pt x="118" y="106"/>
                    <a:pt x="76" y="90"/>
                  </a:cubicBezTo>
                  <a:cubicBezTo>
                    <a:pt x="1" y="65"/>
                    <a:pt x="82" y="15"/>
                    <a:pt x="146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0"/>
            <p:cNvSpPr/>
            <p:nvPr/>
          </p:nvSpPr>
          <p:spPr>
            <a:xfrm>
              <a:off x="7488067" y="2994799"/>
              <a:ext cx="15583" cy="10167"/>
            </a:xfrm>
            <a:custGeom>
              <a:avLst/>
              <a:gdLst/>
              <a:ahLst/>
              <a:cxnLst/>
              <a:rect l="l" t="t" r="r" b="b"/>
              <a:pathLst>
                <a:path w="164" h="107" extrusionOk="0">
                  <a:moveTo>
                    <a:pt x="163" y="73"/>
                  </a:moveTo>
                  <a:cubicBezTo>
                    <a:pt x="147" y="61"/>
                    <a:pt x="81" y="0"/>
                    <a:pt x="36" y="37"/>
                  </a:cubicBezTo>
                  <a:cubicBezTo>
                    <a:pt x="1" y="66"/>
                    <a:pt x="61" y="94"/>
                    <a:pt x="104" y="10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0"/>
            <p:cNvSpPr/>
            <p:nvPr/>
          </p:nvSpPr>
          <p:spPr>
            <a:xfrm>
              <a:off x="7408156" y="2944914"/>
              <a:ext cx="8932" cy="5891"/>
            </a:xfrm>
            <a:custGeom>
              <a:avLst/>
              <a:gdLst/>
              <a:ahLst/>
              <a:cxnLst/>
              <a:rect l="l" t="t" r="r" b="b"/>
              <a:pathLst>
                <a:path w="94" h="62" extrusionOk="0">
                  <a:moveTo>
                    <a:pt x="88" y="48"/>
                  </a:moveTo>
                  <a:cubicBezTo>
                    <a:pt x="93" y="30"/>
                    <a:pt x="87" y="15"/>
                    <a:pt x="70" y="1"/>
                  </a:cubicBezTo>
                  <a:cubicBezTo>
                    <a:pt x="43" y="7"/>
                    <a:pt x="12" y="9"/>
                    <a:pt x="7" y="25"/>
                  </a:cubicBezTo>
                  <a:cubicBezTo>
                    <a:pt x="1" y="47"/>
                    <a:pt x="45" y="55"/>
                    <a:pt x="78" y="6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0"/>
            <p:cNvSpPr/>
            <p:nvPr/>
          </p:nvSpPr>
          <p:spPr>
            <a:xfrm>
              <a:off x="7345157" y="2866807"/>
              <a:ext cx="17199" cy="3991"/>
            </a:xfrm>
            <a:custGeom>
              <a:avLst/>
              <a:gdLst/>
              <a:ahLst/>
              <a:cxnLst/>
              <a:rect l="l" t="t" r="r" b="b"/>
              <a:pathLst>
                <a:path w="181" h="42" extrusionOk="0">
                  <a:moveTo>
                    <a:pt x="0" y="19"/>
                  </a:moveTo>
                  <a:cubicBezTo>
                    <a:pt x="31" y="11"/>
                    <a:pt x="64" y="5"/>
                    <a:pt x="98" y="1"/>
                  </a:cubicBezTo>
                  <a:cubicBezTo>
                    <a:pt x="114" y="11"/>
                    <a:pt x="180" y="20"/>
                    <a:pt x="129" y="36"/>
                  </a:cubicBezTo>
                  <a:cubicBezTo>
                    <a:pt x="120" y="38"/>
                    <a:pt x="92" y="42"/>
                    <a:pt x="81" y="40"/>
                  </a:cubicBezTo>
                  <a:cubicBezTo>
                    <a:pt x="67" y="39"/>
                    <a:pt x="64" y="33"/>
                    <a:pt x="48" y="3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0"/>
            <p:cNvSpPr/>
            <p:nvPr/>
          </p:nvSpPr>
          <p:spPr>
            <a:xfrm>
              <a:off x="7330429" y="2885906"/>
              <a:ext cx="12448" cy="5511"/>
            </a:xfrm>
            <a:custGeom>
              <a:avLst/>
              <a:gdLst/>
              <a:ahLst/>
              <a:cxnLst/>
              <a:rect l="l" t="t" r="r" b="b"/>
              <a:pathLst>
                <a:path w="131" h="58" extrusionOk="0">
                  <a:moveTo>
                    <a:pt x="131" y="15"/>
                  </a:moveTo>
                  <a:cubicBezTo>
                    <a:pt x="115" y="14"/>
                    <a:pt x="41" y="0"/>
                    <a:pt x="18" y="11"/>
                  </a:cubicBezTo>
                  <a:cubicBezTo>
                    <a:pt x="3" y="17"/>
                    <a:pt x="0" y="30"/>
                    <a:pt x="9" y="38"/>
                  </a:cubicBezTo>
                  <a:cubicBezTo>
                    <a:pt x="32" y="58"/>
                    <a:pt x="88" y="51"/>
                    <a:pt x="101" y="3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0"/>
            <p:cNvSpPr/>
            <p:nvPr/>
          </p:nvSpPr>
          <p:spPr>
            <a:xfrm>
              <a:off x="7357320" y="2980736"/>
              <a:ext cx="13113" cy="7031"/>
            </a:xfrm>
            <a:custGeom>
              <a:avLst/>
              <a:gdLst/>
              <a:ahLst/>
              <a:cxnLst/>
              <a:rect l="l" t="t" r="r" b="b"/>
              <a:pathLst>
                <a:path w="138" h="74" extrusionOk="0">
                  <a:moveTo>
                    <a:pt x="1" y="22"/>
                  </a:moveTo>
                  <a:cubicBezTo>
                    <a:pt x="7" y="40"/>
                    <a:pt x="19" y="58"/>
                    <a:pt x="39" y="73"/>
                  </a:cubicBezTo>
                  <a:cubicBezTo>
                    <a:pt x="79" y="74"/>
                    <a:pt x="138" y="54"/>
                    <a:pt x="138" y="34"/>
                  </a:cubicBezTo>
                  <a:cubicBezTo>
                    <a:pt x="137" y="1"/>
                    <a:pt x="72" y="3"/>
                    <a:pt x="26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0"/>
            <p:cNvSpPr/>
            <p:nvPr/>
          </p:nvSpPr>
          <p:spPr>
            <a:xfrm>
              <a:off x="7326153" y="2896453"/>
              <a:ext cx="19479" cy="9597"/>
            </a:xfrm>
            <a:custGeom>
              <a:avLst/>
              <a:gdLst/>
              <a:ahLst/>
              <a:cxnLst/>
              <a:rect l="l" t="t" r="r" b="b"/>
              <a:pathLst>
                <a:path w="205" h="101" extrusionOk="0">
                  <a:moveTo>
                    <a:pt x="43" y="100"/>
                  </a:moveTo>
                  <a:cubicBezTo>
                    <a:pt x="29" y="86"/>
                    <a:pt x="1" y="67"/>
                    <a:pt x="4" y="52"/>
                  </a:cubicBezTo>
                  <a:cubicBezTo>
                    <a:pt x="5" y="44"/>
                    <a:pt x="19" y="33"/>
                    <a:pt x="30" y="27"/>
                  </a:cubicBezTo>
                  <a:cubicBezTo>
                    <a:pt x="56" y="9"/>
                    <a:pt x="98" y="0"/>
                    <a:pt x="137" y="17"/>
                  </a:cubicBezTo>
                  <a:cubicBezTo>
                    <a:pt x="205" y="45"/>
                    <a:pt x="118" y="90"/>
                    <a:pt x="55" y="9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0"/>
            <p:cNvSpPr/>
            <p:nvPr/>
          </p:nvSpPr>
          <p:spPr>
            <a:xfrm>
              <a:off x="7350288" y="2876594"/>
              <a:ext cx="14918" cy="10072"/>
            </a:xfrm>
            <a:custGeom>
              <a:avLst/>
              <a:gdLst/>
              <a:ahLst/>
              <a:cxnLst/>
              <a:rect l="l" t="t" r="r" b="b"/>
              <a:pathLst>
                <a:path w="157" h="106" extrusionOk="0">
                  <a:moveTo>
                    <a:pt x="1" y="32"/>
                  </a:moveTo>
                  <a:cubicBezTo>
                    <a:pt x="14" y="44"/>
                    <a:pt x="69" y="106"/>
                    <a:pt x="118" y="71"/>
                  </a:cubicBezTo>
                  <a:cubicBezTo>
                    <a:pt x="156" y="44"/>
                    <a:pt x="103" y="15"/>
                    <a:pt x="63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0"/>
            <p:cNvSpPr/>
            <p:nvPr/>
          </p:nvSpPr>
          <p:spPr>
            <a:xfrm>
              <a:off x="7323113" y="2991378"/>
              <a:ext cx="9407" cy="4656"/>
            </a:xfrm>
            <a:custGeom>
              <a:avLst/>
              <a:gdLst/>
              <a:ahLst/>
              <a:cxnLst/>
              <a:rect l="l" t="t" r="r" b="b"/>
              <a:pathLst>
                <a:path w="99" h="49" extrusionOk="0">
                  <a:moveTo>
                    <a:pt x="0" y="45"/>
                  </a:moveTo>
                  <a:cubicBezTo>
                    <a:pt x="13" y="31"/>
                    <a:pt x="28" y="15"/>
                    <a:pt x="42" y="1"/>
                  </a:cubicBezTo>
                  <a:cubicBezTo>
                    <a:pt x="53" y="2"/>
                    <a:pt x="76" y="0"/>
                    <a:pt x="85" y="3"/>
                  </a:cubicBezTo>
                  <a:cubicBezTo>
                    <a:pt x="91" y="5"/>
                    <a:pt x="99" y="24"/>
                    <a:pt x="98" y="27"/>
                  </a:cubicBezTo>
                  <a:cubicBezTo>
                    <a:pt x="93" y="44"/>
                    <a:pt x="55" y="48"/>
                    <a:pt x="27" y="44"/>
                  </a:cubicBezTo>
                  <a:cubicBezTo>
                    <a:pt x="27" y="42"/>
                    <a:pt x="26" y="41"/>
                    <a:pt x="25" y="3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0"/>
            <p:cNvSpPr/>
            <p:nvPr/>
          </p:nvSpPr>
          <p:spPr>
            <a:xfrm>
              <a:off x="7510017" y="2847233"/>
              <a:ext cx="13778" cy="8362"/>
            </a:xfrm>
            <a:custGeom>
              <a:avLst/>
              <a:gdLst/>
              <a:ahLst/>
              <a:cxnLst/>
              <a:rect l="l" t="t" r="r" b="b"/>
              <a:pathLst>
                <a:path w="145" h="88" extrusionOk="0">
                  <a:moveTo>
                    <a:pt x="67" y="0"/>
                  </a:moveTo>
                  <a:cubicBezTo>
                    <a:pt x="58" y="9"/>
                    <a:pt x="0" y="52"/>
                    <a:pt x="17" y="70"/>
                  </a:cubicBezTo>
                  <a:cubicBezTo>
                    <a:pt x="27" y="80"/>
                    <a:pt x="62" y="88"/>
                    <a:pt x="85" y="84"/>
                  </a:cubicBezTo>
                  <a:cubicBezTo>
                    <a:pt x="143" y="77"/>
                    <a:pt x="144" y="39"/>
                    <a:pt x="100" y="2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0"/>
            <p:cNvSpPr/>
            <p:nvPr/>
          </p:nvSpPr>
          <p:spPr>
            <a:xfrm>
              <a:off x="7309430" y="2910326"/>
              <a:ext cx="21570" cy="13493"/>
            </a:xfrm>
            <a:custGeom>
              <a:avLst/>
              <a:gdLst/>
              <a:ahLst/>
              <a:cxnLst/>
              <a:rect l="l" t="t" r="r" b="b"/>
              <a:pathLst>
                <a:path w="227" h="142" extrusionOk="0">
                  <a:moveTo>
                    <a:pt x="209" y="76"/>
                  </a:moveTo>
                  <a:cubicBezTo>
                    <a:pt x="210" y="64"/>
                    <a:pt x="226" y="34"/>
                    <a:pt x="215" y="23"/>
                  </a:cubicBezTo>
                  <a:cubicBezTo>
                    <a:pt x="210" y="18"/>
                    <a:pt x="190" y="14"/>
                    <a:pt x="180" y="12"/>
                  </a:cubicBezTo>
                  <a:cubicBezTo>
                    <a:pt x="136" y="0"/>
                    <a:pt x="103" y="9"/>
                    <a:pt x="68" y="27"/>
                  </a:cubicBezTo>
                  <a:cubicBezTo>
                    <a:pt x="0" y="61"/>
                    <a:pt x="115" y="141"/>
                    <a:pt x="175" y="10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0"/>
            <p:cNvSpPr/>
            <p:nvPr/>
          </p:nvSpPr>
          <p:spPr>
            <a:xfrm>
              <a:off x="7368912" y="2946434"/>
              <a:ext cx="9122" cy="4846"/>
            </a:xfrm>
            <a:custGeom>
              <a:avLst/>
              <a:gdLst/>
              <a:ahLst/>
              <a:cxnLst/>
              <a:rect l="l" t="t" r="r" b="b"/>
              <a:pathLst>
                <a:path w="96" h="51" extrusionOk="0">
                  <a:moveTo>
                    <a:pt x="96" y="2"/>
                  </a:moveTo>
                  <a:cubicBezTo>
                    <a:pt x="85" y="17"/>
                    <a:pt x="73" y="33"/>
                    <a:pt x="61" y="47"/>
                  </a:cubicBezTo>
                  <a:cubicBezTo>
                    <a:pt x="49" y="47"/>
                    <a:pt x="27" y="50"/>
                    <a:pt x="18" y="47"/>
                  </a:cubicBezTo>
                  <a:cubicBezTo>
                    <a:pt x="12" y="45"/>
                    <a:pt x="0" y="27"/>
                    <a:pt x="1" y="24"/>
                  </a:cubicBezTo>
                  <a:cubicBezTo>
                    <a:pt x="3" y="6"/>
                    <a:pt x="41" y="1"/>
                    <a:pt x="69" y="4"/>
                  </a:cubicBezTo>
                  <a:cubicBezTo>
                    <a:pt x="70" y="5"/>
                    <a:pt x="71" y="7"/>
                    <a:pt x="72" y="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0"/>
            <p:cNvSpPr/>
            <p:nvPr/>
          </p:nvSpPr>
          <p:spPr>
            <a:xfrm>
              <a:off x="7463077" y="2887141"/>
              <a:ext cx="27841" cy="11878"/>
            </a:xfrm>
            <a:custGeom>
              <a:avLst/>
              <a:gdLst/>
              <a:ahLst/>
              <a:cxnLst/>
              <a:rect l="l" t="t" r="r" b="b"/>
              <a:pathLst>
                <a:path w="293" h="125" extrusionOk="0">
                  <a:moveTo>
                    <a:pt x="224" y="17"/>
                  </a:moveTo>
                  <a:cubicBezTo>
                    <a:pt x="239" y="32"/>
                    <a:pt x="293" y="69"/>
                    <a:pt x="274" y="88"/>
                  </a:cubicBezTo>
                  <a:cubicBezTo>
                    <a:pt x="268" y="93"/>
                    <a:pt x="242" y="100"/>
                    <a:pt x="230" y="106"/>
                  </a:cubicBezTo>
                  <a:cubicBezTo>
                    <a:pt x="193" y="120"/>
                    <a:pt x="166" y="124"/>
                    <a:pt x="121" y="112"/>
                  </a:cubicBezTo>
                  <a:cubicBezTo>
                    <a:pt x="1" y="77"/>
                    <a:pt x="91" y="8"/>
                    <a:pt x="205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0"/>
            <p:cNvSpPr/>
            <p:nvPr/>
          </p:nvSpPr>
          <p:spPr>
            <a:xfrm>
              <a:off x="7344587" y="2986437"/>
              <a:ext cx="10547" cy="6271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67" y="65"/>
                  </a:moveTo>
                  <a:cubicBezTo>
                    <a:pt x="72" y="58"/>
                    <a:pt x="110" y="26"/>
                    <a:pt x="95" y="13"/>
                  </a:cubicBezTo>
                  <a:cubicBezTo>
                    <a:pt x="87" y="5"/>
                    <a:pt x="60" y="1"/>
                    <a:pt x="43" y="4"/>
                  </a:cubicBezTo>
                  <a:cubicBezTo>
                    <a:pt x="0" y="11"/>
                    <a:pt x="4" y="39"/>
                    <a:pt x="39" y="4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0"/>
            <p:cNvSpPr/>
            <p:nvPr/>
          </p:nvSpPr>
          <p:spPr>
            <a:xfrm>
              <a:off x="7471344" y="2920113"/>
              <a:ext cx="14063" cy="8362"/>
            </a:xfrm>
            <a:custGeom>
              <a:avLst/>
              <a:gdLst/>
              <a:ahLst/>
              <a:cxnLst/>
              <a:rect l="l" t="t" r="r" b="b"/>
              <a:pathLst>
                <a:path w="148" h="88" extrusionOk="0">
                  <a:moveTo>
                    <a:pt x="89" y="88"/>
                  </a:moveTo>
                  <a:cubicBezTo>
                    <a:pt x="96" y="78"/>
                    <a:pt x="147" y="34"/>
                    <a:pt x="127" y="17"/>
                  </a:cubicBezTo>
                  <a:cubicBezTo>
                    <a:pt x="115" y="6"/>
                    <a:pt x="79" y="0"/>
                    <a:pt x="58" y="4"/>
                  </a:cubicBezTo>
                  <a:cubicBezTo>
                    <a:pt x="0" y="14"/>
                    <a:pt x="5" y="52"/>
                    <a:pt x="52" y="6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0"/>
            <p:cNvSpPr/>
            <p:nvPr/>
          </p:nvSpPr>
          <p:spPr>
            <a:xfrm>
              <a:off x="7443313" y="2893698"/>
              <a:ext cx="38768" cy="20904"/>
            </a:xfrm>
            <a:custGeom>
              <a:avLst/>
              <a:gdLst/>
              <a:ahLst/>
              <a:cxnLst/>
              <a:rect l="l" t="t" r="r" b="b"/>
              <a:pathLst>
                <a:path w="408" h="220" extrusionOk="0">
                  <a:moveTo>
                    <a:pt x="292" y="217"/>
                  </a:moveTo>
                  <a:cubicBezTo>
                    <a:pt x="348" y="165"/>
                    <a:pt x="407" y="111"/>
                    <a:pt x="366" y="49"/>
                  </a:cubicBezTo>
                  <a:cubicBezTo>
                    <a:pt x="333" y="1"/>
                    <a:pt x="231" y="13"/>
                    <a:pt x="166" y="38"/>
                  </a:cubicBezTo>
                  <a:cubicBezTo>
                    <a:pt x="40" y="87"/>
                    <a:pt x="1" y="209"/>
                    <a:pt x="209" y="22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0"/>
            <p:cNvSpPr/>
            <p:nvPr/>
          </p:nvSpPr>
          <p:spPr>
            <a:xfrm>
              <a:off x="7492438" y="2889232"/>
              <a:ext cx="21855" cy="9122"/>
            </a:xfrm>
            <a:custGeom>
              <a:avLst/>
              <a:gdLst/>
              <a:ahLst/>
              <a:cxnLst/>
              <a:rect l="l" t="t" r="r" b="b"/>
              <a:pathLst>
                <a:path w="230" h="96" extrusionOk="0">
                  <a:moveTo>
                    <a:pt x="121" y="0"/>
                  </a:moveTo>
                  <a:cubicBezTo>
                    <a:pt x="148" y="18"/>
                    <a:pt x="230" y="51"/>
                    <a:pt x="190" y="75"/>
                  </a:cubicBezTo>
                  <a:cubicBezTo>
                    <a:pt x="173" y="88"/>
                    <a:pt x="129" y="96"/>
                    <a:pt x="101" y="92"/>
                  </a:cubicBezTo>
                  <a:cubicBezTo>
                    <a:pt x="0" y="76"/>
                    <a:pt x="57" y="15"/>
                    <a:pt x="139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0"/>
            <p:cNvSpPr/>
            <p:nvPr/>
          </p:nvSpPr>
          <p:spPr>
            <a:xfrm>
              <a:off x="7379745" y="2909946"/>
              <a:ext cx="18149" cy="9882"/>
            </a:xfrm>
            <a:custGeom>
              <a:avLst/>
              <a:gdLst/>
              <a:ahLst/>
              <a:cxnLst/>
              <a:rect l="l" t="t" r="r" b="b"/>
              <a:pathLst>
                <a:path w="191" h="104" extrusionOk="0">
                  <a:moveTo>
                    <a:pt x="191" y="67"/>
                  </a:moveTo>
                  <a:cubicBezTo>
                    <a:pt x="178" y="43"/>
                    <a:pt x="158" y="21"/>
                    <a:pt x="128" y="0"/>
                  </a:cubicBezTo>
                  <a:cubicBezTo>
                    <a:pt x="76" y="1"/>
                    <a:pt x="0" y="30"/>
                    <a:pt x="5" y="58"/>
                  </a:cubicBezTo>
                  <a:cubicBezTo>
                    <a:pt x="13" y="103"/>
                    <a:pt x="99" y="96"/>
                    <a:pt x="161" y="9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0"/>
            <p:cNvSpPr/>
            <p:nvPr/>
          </p:nvSpPr>
          <p:spPr>
            <a:xfrm>
              <a:off x="7428965" y="2897024"/>
              <a:ext cx="12258" cy="6461"/>
            </a:xfrm>
            <a:custGeom>
              <a:avLst/>
              <a:gdLst/>
              <a:ahLst/>
              <a:cxnLst/>
              <a:rect l="l" t="t" r="r" b="b"/>
              <a:pathLst>
                <a:path w="129" h="68" extrusionOk="0">
                  <a:moveTo>
                    <a:pt x="128" y="2"/>
                  </a:moveTo>
                  <a:cubicBezTo>
                    <a:pt x="114" y="23"/>
                    <a:pt x="97" y="44"/>
                    <a:pt x="82" y="64"/>
                  </a:cubicBezTo>
                  <a:cubicBezTo>
                    <a:pt x="66" y="63"/>
                    <a:pt x="37" y="67"/>
                    <a:pt x="23" y="63"/>
                  </a:cubicBezTo>
                  <a:cubicBezTo>
                    <a:pt x="15" y="60"/>
                    <a:pt x="1" y="37"/>
                    <a:pt x="1" y="31"/>
                  </a:cubicBezTo>
                  <a:cubicBezTo>
                    <a:pt x="5" y="9"/>
                    <a:pt x="55" y="1"/>
                    <a:pt x="92" y="5"/>
                  </a:cubicBezTo>
                  <a:cubicBezTo>
                    <a:pt x="94" y="7"/>
                    <a:pt x="95" y="9"/>
                    <a:pt x="96" y="1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0"/>
            <p:cNvSpPr/>
            <p:nvPr/>
          </p:nvSpPr>
          <p:spPr>
            <a:xfrm>
              <a:off x="7363496" y="2894838"/>
              <a:ext cx="9882" cy="7887"/>
            </a:xfrm>
            <a:custGeom>
              <a:avLst/>
              <a:gdLst/>
              <a:ahLst/>
              <a:cxnLst/>
              <a:rect l="l" t="t" r="r" b="b"/>
              <a:pathLst>
                <a:path w="104" h="83" extrusionOk="0">
                  <a:moveTo>
                    <a:pt x="91" y="1"/>
                  </a:moveTo>
                  <a:cubicBezTo>
                    <a:pt x="93" y="24"/>
                    <a:pt x="104" y="45"/>
                    <a:pt x="77" y="64"/>
                  </a:cubicBezTo>
                  <a:cubicBezTo>
                    <a:pt x="64" y="74"/>
                    <a:pt x="46" y="82"/>
                    <a:pt x="22" y="73"/>
                  </a:cubicBezTo>
                  <a:cubicBezTo>
                    <a:pt x="15" y="70"/>
                    <a:pt x="1" y="56"/>
                    <a:pt x="1" y="51"/>
                  </a:cubicBezTo>
                  <a:cubicBezTo>
                    <a:pt x="2" y="39"/>
                    <a:pt x="31" y="36"/>
                    <a:pt x="46" y="2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0"/>
            <p:cNvSpPr/>
            <p:nvPr/>
          </p:nvSpPr>
          <p:spPr>
            <a:xfrm>
              <a:off x="7372903" y="2989668"/>
              <a:ext cx="12258" cy="7697"/>
            </a:xfrm>
            <a:custGeom>
              <a:avLst/>
              <a:gdLst/>
              <a:ahLst/>
              <a:cxnLst/>
              <a:rect l="l" t="t" r="r" b="b"/>
              <a:pathLst>
                <a:path w="129" h="81" extrusionOk="0">
                  <a:moveTo>
                    <a:pt x="64" y="1"/>
                  </a:moveTo>
                  <a:cubicBezTo>
                    <a:pt x="35" y="12"/>
                    <a:pt x="15" y="26"/>
                    <a:pt x="0" y="43"/>
                  </a:cubicBezTo>
                  <a:cubicBezTo>
                    <a:pt x="23" y="56"/>
                    <a:pt x="61" y="81"/>
                    <a:pt x="98" y="67"/>
                  </a:cubicBezTo>
                  <a:cubicBezTo>
                    <a:pt x="125" y="58"/>
                    <a:pt x="128" y="17"/>
                    <a:pt x="95" y="1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0"/>
            <p:cNvSpPr/>
            <p:nvPr/>
          </p:nvSpPr>
          <p:spPr>
            <a:xfrm>
              <a:off x="7611403" y="2913082"/>
              <a:ext cx="11687" cy="8742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62"/>
                  </a:moveTo>
                  <a:cubicBezTo>
                    <a:pt x="10" y="75"/>
                    <a:pt x="26" y="85"/>
                    <a:pt x="46" y="92"/>
                  </a:cubicBezTo>
                  <a:cubicBezTo>
                    <a:pt x="79" y="79"/>
                    <a:pt x="122" y="44"/>
                    <a:pt x="117" y="27"/>
                  </a:cubicBezTo>
                  <a:cubicBezTo>
                    <a:pt x="108" y="0"/>
                    <a:pt x="54" y="23"/>
                    <a:pt x="16" y="3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0"/>
            <p:cNvSpPr/>
            <p:nvPr/>
          </p:nvSpPr>
          <p:spPr>
            <a:xfrm>
              <a:off x="7296602" y="2946719"/>
              <a:ext cx="11497" cy="9027"/>
            </a:xfrm>
            <a:custGeom>
              <a:avLst/>
              <a:gdLst/>
              <a:ahLst/>
              <a:cxnLst/>
              <a:rect l="l" t="t" r="r" b="b"/>
              <a:pathLst>
                <a:path w="121" h="95" extrusionOk="0">
                  <a:moveTo>
                    <a:pt x="0" y="95"/>
                  </a:moveTo>
                  <a:cubicBezTo>
                    <a:pt x="5" y="72"/>
                    <a:pt x="0" y="53"/>
                    <a:pt x="33" y="29"/>
                  </a:cubicBezTo>
                  <a:cubicBezTo>
                    <a:pt x="54" y="14"/>
                    <a:pt x="82" y="0"/>
                    <a:pt x="103" y="5"/>
                  </a:cubicBezTo>
                  <a:cubicBezTo>
                    <a:pt x="121" y="9"/>
                    <a:pt x="120" y="26"/>
                    <a:pt x="110" y="39"/>
                  </a:cubicBezTo>
                  <a:cubicBezTo>
                    <a:pt x="95" y="63"/>
                    <a:pt x="67" y="75"/>
                    <a:pt x="33" y="8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0"/>
            <p:cNvSpPr/>
            <p:nvPr/>
          </p:nvSpPr>
          <p:spPr>
            <a:xfrm>
              <a:off x="7313231" y="2916028"/>
              <a:ext cx="17674" cy="13018"/>
            </a:xfrm>
            <a:custGeom>
              <a:avLst/>
              <a:gdLst/>
              <a:ahLst/>
              <a:cxnLst/>
              <a:rect l="l" t="t" r="r" b="b"/>
              <a:pathLst>
                <a:path w="186" h="137" extrusionOk="0">
                  <a:moveTo>
                    <a:pt x="8" y="85"/>
                  </a:moveTo>
                  <a:cubicBezTo>
                    <a:pt x="9" y="96"/>
                    <a:pt x="0" y="127"/>
                    <a:pt x="10" y="134"/>
                  </a:cubicBezTo>
                  <a:cubicBezTo>
                    <a:pt x="16" y="137"/>
                    <a:pt x="33" y="134"/>
                    <a:pt x="41" y="134"/>
                  </a:cubicBezTo>
                  <a:cubicBezTo>
                    <a:pt x="79" y="131"/>
                    <a:pt x="106" y="113"/>
                    <a:pt x="134" y="88"/>
                  </a:cubicBezTo>
                  <a:cubicBezTo>
                    <a:pt x="185" y="36"/>
                    <a:pt x="78" y="0"/>
                    <a:pt x="33" y="5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0"/>
            <p:cNvSpPr/>
            <p:nvPr/>
          </p:nvSpPr>
          <p:spPr>
            <a:xfrm>
              <a:off x="7466308" y="2885241"/>
              <a:ext cx="17769" cy="13018"/>
            </a:xfrm>
            <a:custGeom>
              <a:avLst/>
              <a:gdLst/>
              <a:ahLst/>
              <a:cxnLst/>
              <a:rect l="l" t="t" r="r" b="b"/>
              <a:pathLst>
                <a:path w="187" h="137" extrusionOk="0">
                  <a:moveTo>
                    <a:pt x="10" y="86"/>
                  </a:moveTo>
                  <a:cubicBezTo>
                    <a:pt x="10" y="97"/>
                    <a:pt x="1" y="128"/>
                    <a:pt x="11" y="134"/>
                  </a:cubicBezTo>
                  <a:cubicBezTo>
                    <a:pt x="16" y="137"/>
                    <a:pt x="34" y="135"/>
                    <a:pt x="42" y="134"/>
                  </a:cubicBezTo>
                  <a:cubicBezTo>
                    <a:pt x="81" y="132"/>
                    <a:pt x="108" y="114"/>
                    <a:pt x="134" y="88"/>
                  </a:cubicBezTo>
                  <a:cubicBezTo>
                    <a:pt x="187" y="37"/>
                    <a:pt x="79" y="0"/>
                    <a:pt x="34" y="5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0"/>
            <p:cNvSpPr/>
            <p:nvPr/>
          </p:nvSpPr>
          <p:spPr>
            <a:xfrm>
              <a:off x="7328624" y="2990143"/>
              <a:ext cx="11877" cy="9122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6" y="95"/>
                  </a:moveTo>
                  <a:cubicBezTo>
                    <a:pt x="33" y="92"/>
                    <a:pt x="14" y="86"/>
                    <a:pt x="1" y="75"/>
                  </a:cubicBezTo>
                  <a:cubicBezTo>
                    <a:pt x="25" y="55"/>
                    <a:pt x="60" y="1"/>
                    <a:pt x="94" y="16"/>
                  </a:cubicBezTo>
                  <a:cubicBezTo>
                    <a:pt x="124" y="30"/>
                    <a:pt x="100" y="60"/>
                    <a:pt x="65" y="8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0"/>
            <p:cNvSpPr/>
            <p:nvPr/>
          </p:nvSpPr>
          <p:spPr>
            <a:xfrm>
              <a:off x="7518854" y="2862911"/>
              <a:ext cx="7412" cy="6081"/>
            </a:xfrm>
            <a:custGeom>
              <a:avLst/>
              <a:gdLst/>
              <a:ahLst/>
              <a:cxnLst/>
              <a:rect l="l" t="t" r="r" b="b"/>
              <a:pathLst>
                <a:path w="78" h="64" extrusionOk="0">
                  <a:moveTo>
                    <a:pt x="1" y="63"/>
                  </a:moveTo>
                  <a:cubicBezTo>
                    <a:pt x="8" y="47"/>
                    <a:pt x="16" y="29"/>
                    <a:pt x="24" y="13"/>
                  </a:cubicBezTo>
                  <a:cubicBezTo>
                    <a:pt x="34" y="10"/>
                    <a:pt x="51" y="1"/>
                    <a:pt x="61" y="1"/>
                  </a:cubicBezTo>
                  <a:cubicBezTo>
                    <a:pt x="66" y="1"/>
                    <a:pt x="77" y="13"/>
                    <a:pt x="77" y="16"/>
                  </a:cubicBezTo>
                  <a:cubicBezTo>
                    <a:pt x="77" y="33"/>
                    <a:pt x="46" y="48"/>
                    <a:pt x="24" y="54"/>
                  </a:cubicBezTo>
                  <a:cubicBezTo>
                    <a:pt x="23" y="53"/>
                    <a:pt x="22" y="52"/>
                    <a:pt x="20" y="5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0"/>
            <p:cNvSpPr/>
            <p:nvPr/>
          </p:nvSpPr>
          <p:spPr>
            <a:xfrm>
              <a:off x="7511442" y="2963918"/>
              <a:ext cx="7126" cy="5606"/>
            </a:xfrm>
            <a:custGeom>
              <a:avLst/>
              <a:gdLst/>
              <a:ahLst/>
              <a:cxnLst/>
              <a:rect l="l" t="t" r="r" b="b"/>
              <a:pathLst>
                <a:path w="75" h="59" extrusionOk="0">
                  <a:moveTo>
                    <a:pt x="3" y="24"/>
                  </a:moveTo>
                  <a:cubicBezTo>
                    <a:pt x="1" y="40"/>
                    <a:pt x="8" y="51"/>
                    <a:pt x="24" y="59"/>
                  </a:cubicBezTo>
                  <a:cubicBezTo>
                    <a:pt x="46" y="46"/>
                    <a:pt x="71" y="36"/>
                    <a:pt x="72" y="20"/>
                  </a:cubicBezTo>
                  <a:cubicBezTo>
                    <a:pt x="75" y="0"/>
                    <a:pt x="38" y="5"/>
                    <a:pt x="10" y="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0"/>
            <p:cNvSpPr/>
            <p:nvPr/>
          </p:nvSpPr>
          <p:spPr>
            <a:xfrm>
              <a:off x="7452720" y="2916028"/>
              <a:ext cx="17294" cy="9027"/>
            </a:xfrm>
            <a:custGeom>
              <a:avLst/>
              <a:gdLst/>
              <a:ahLst/>
              <a:cxnLst/>
              <a:rect l="l" t="t" r="r" b="b"/>
              <a:pathLst>
                <a:path w="182" h="95" extrusionOk="0">
                  <a:moveTo>
                    <a:pt x="48" y="89"/>
                  </a:moveTo>
                  <a:cubicBezTo>
                    <a:pt x="38" y="81"/>
                    <a:pt x="1" y="70"/>
                    <a:pt x="10" y="53"/>
                  </a:cubicBezTo>
                  <a:cubicBezTo>
                    <a:pt x="13" y="47"/>
                    <a:pt x="28" y="37"/>
                    <a:pt x="36" y="32"/>
                  </a:cubicBezTo>
                  <a:cubicBezTo>
                    <a:pt x="57" y="13"/>
                    <a:pt x="74" y="5"/>
                    <a:pt x="104" y="4"/>
                  </a:cubicBezTo>
                  <a:cubicBezTo>
                    <a:pt x="182" y="0"/>
                    <a:pt x="132" y="65"/>
                    <a:pt x="62" y="9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0"/>
            <p:cNvSpPr/>
            <p:nvPr/>
          </p:nvSpPr>
          <p:spPr>
            <a:xfrm>
              <a:off x="7306769" y="2954986"/>
              <a:ext cx="7792" cy="4941"/>
            </a:xfrm>
            <a:custGeom>
              <a:avLst/>
              <a:gdLst/>
              <a:ahLst/>
              <a:cxnLst/>
              <a:rect l="l" t="t" r="r" b="b"/>
              <a:pathLst>
                <a:path w="82" h="52" extrusionOk="0">
                  <a:moveTo>
                    <a:pt x="0" y="52"/>
                  </a:moveTo>
                  <a:cubicBezTo>
                    <a:pt x="24" y="52"/>
                    <a:pt x="49" y="47"/>
                    <a:pt x="74" y="37"/>
                  </a:cubicBezTo>
                  <a:cubicBezTo>
                    <a:pt x="82" y="19"/>
                    <a:pt x="62" y="0"/>
                    <a:pt x="25" y="14"/>
                  </a:cubicBezTo>
                  <a:cubicBezTo>
                    <a:pt x="25" y="16"/>
                    <a:pt x="25" y="18"/>
                    <a:pt x="25" y="1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0"/>
            <p:cNvSpPr/>
            <p:nvPr/>
          </p:nvSpPr>
          <p:spPr>
            <a:xfrm>
              <a:off x="7404640" y="2945389"/>
              <a:ext cx="19479" cy="1358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" y="112"/>
                  </a:moveTo>
                  <a:cubicBezTo>
                    <a:pt x="12" y="121"/>
                    <a:pt x="25" y="143"/>
                    <a:pt x="52" y="139"/>
                  </a:cubicBezTo>
                  <a:cubicBezTo>
                    <a:pt x="67" y="137"/>
                    <a:pt x="100" y="125"/>
                    <a:pt x="117" y="119"/>
                  </a:cubicBezTo>
                  <a:cubicBezTo>
                    <a:pt x="161" y="101"/>
                    <a:pt x="196" y="72"/>
                    <a:pt x="200" y="46"/>
                  </a:cubicBezTo>
                  <a:cubicBezTo>
                    <a:pt x="204" y="23"/>
                    <a:pt x="179" y="11"/>
                    <a:pt x="149" y="7"/>
                  </a:cubicBezTo>
                  <a:cubicBezTo>
                    <a:pt x="98" y="1"/>
                    <a:pt x="50" y="33"/>
                    <a:pt x="22" y="6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0"/>
            <p:cNvSpPr/>
            <p:nvPr/>
          </p:nvSpPr>
          <p:spPr>
            <a:xfrm>
              <a:off x="7426780" y="2986627"/>
              <a:ext cx="6366" cy="8077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23" y="85"/>
                  </a:moveTo>
                  <a:cubicBezTo>
                    <a:pt x="11" y="75"/>
                    <a:pt x="3" y="61"/>
                    <a:pt x="0" y="47"/>
                  </a:cubicBezTo>
                  <a:cubicBezTo>
                    <a:pt x="19" y="36"/>
                    <a:pt x="39" y="1"/>
                    <a:pt x="60" y="18"/>
                  </a:cubicBezTo>
                  <a:cubicBezTo>
                    <a:pt x="64" y="21"/>
                    <a:pt x="67" y="34"/>
                    <a:pt x="64" y="39"/>
                  </a:cubicBezTo>
                  <a:cubicBezTo>
                    <a:pt x="60" y="46"/>
                    <a:pt x="50" y="50"/>
                    <a:pt x="50" y="5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0"/>
            <p:cNvSpPr/>
            <p:nvPr/>
          </p:nvSpPr>
          <p:spPr>
            <a:xfrm>
              <a:off x="7532347" y="2820437"/>
              <a:ext cx="9027" cy="5606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32" y="0"/>
                  </a:moveTo>
                  <a:cubicBezTo>
                    <a:pt x="29" y="9"/>
                    <a:pt x="1" y="48"/>
                    <a:pt x="15" y="55"/>
                  </a:cubicBezTo>
                  <a:cubicBezTo>
                    <a:pt x="23" y="59"/>
                    <a:pt x="46" y="55"/>
                    <a:pt x="59" y="48"/>
                  </a:cubicBezTo>
                  <a:cubicBezTo>
                    <a:pt x="94" y="29"/>
                    <a:pt x="87" y="5"/>
                    <a:pt x="57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0"/>
            <p:cNvSpPr/>
            <p:nvPr/>
          </p:nvSpPr>
          <p:spPr>
            <a:xfrm>
              <a:off x="7453195" y="2897404"/>
              <a:ext cx="9027" cy="5796"/>
            </a:xfrm>
            <a:custGeom>
              <a:avLst/>
              <a:gdLst/>
              <a:ahLst/>
              <a:cxnLst/>
              <a:rect l="l" t="t" r="r" b="b"/>
              <a:pathLst>
                <a:path w="95" h="61" extrusionOk="0">
                  <a:moveTo>
                    <a:pt x="32" y="1"/>
                  </a:moveTo>
                  <a:cubicBezTo>
                    <a:pt x="28" y="9"/>
                    <a:pt x="1" y="49"/>
                    <a:pt x="14" y="56"/>
                  </a:cubicBezTo>
                  <a:cubicBezTo>
                    <a:pt x="22" y="60"/>
                    <a:pt x="46" y="56"/>
                    <a:pt x="59" y="49"/>
                  </a:cubicBezTo>
                  <a:cubicBezTo>
                    <a:pt x="94" y="29"/>
                    <a:pt x="87" y="6"/>
                    <a:pt x="57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0"/>
            <p:cNvSpPr/>
            <p:nvPr/>
          </p:nvSpPr>
          <p:spPr>
            <a:xfrm>
              <a:off x="7457281" y="2899304"/>
              <a:ext cx="22995" cy="19764"/>
            </a:xfrm>
            <a:custGeom>
              <a:avLst/>
              <a:gdLst/>
              <a:ahLst/>
              <a:cxnLst/>
              <a:rect l="l" t="t" r="r" b="b"/>
              <a:pathLst>
                <a:path w="242" h="208" extrusionOk="0">
                  <a:moveTo>
                    <a:pt x="60" y="59"/>
                  </a:moveTo>
                  <a:cubicBezTo>
                    <a:pt x="31" y="104"/>
                    <a:pt x="0" y="152"/>
                    <a:pt x="32" y="184"/>
                  </a:cubicBezTo>
                  <a:cubicBezTo>
                    <a:pt x="57" y="208"/>
                    <a:pt x="119" y="178"/>
                    <a:pt x="157" y="147"/>
                  </a:cubicBezTo>
                  <a:cubicBezTo>
                    <a:pt x="230" y="89"/>
                    <a:pt x="242" y="0"/>
                    <a:pt x="112" y="3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0"/>
            <p:cNvSpPr/>
            <p:nvPr/>
          </p:nvSpPr>
          <p:spPr>
            <a:xfrm>
              <a:off x="7438182" y="2921064"/>
              <a:ext cx="13398" cy="7317"/>
            </a:xfrm>
            <a:custGeom>
              <a:avLst/>
              <a:gdLst/>
              <a:ahLst/>
              <a:cxnLst/>
              <a:rect l="l" t="t" r="r" b="b"/>
              <a:pathLst>
                <a:path w="141" h="77" extrusionOk="0">
                  <a:moveTo>
                    <a:pt x="73" y="77"/>
                  </a:moveTo>
                  <a:cubicBezTo>
                    <a:pt x="54" y="72"/>
                    <a:pt x="0" y="67"/>
                    <a:pt x="22" y="43"/>
                  </a:cubicBezTo>
                  <a:cubicBezTo>
                    <a:pt x="31" y="31"/>
                    <a:pt x="58" y="16"/>
                    <a:pt x="76" y="13"/>
                  </a:cubicBezTo>
                  <a:cubicBezTo>
                    <a:pt x="140" y="1"/>
                    <a:pt x="112" y="54"/>
                    <a:pt x="61" y="7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0"/>
            <p:cNvSpPr/>
            <p:nvPr/>
          </p:nvSpPr>
          <p:spPr>
            <a:xfrm>
              <a:off x="7508307" y="2881630"/>
              <a:ext cx="11687" cy="8837"/>
            </a:xfrm>
            <a:custGeom>
              <a:avLst/>
              <a:gdLst/>
              <a:ahLst/>
              <a:cxnLst/>
              <a:rect l="l" t="t" r="r" b="b"/>
              <a:pathLst>
                <a:path w="123" h="93" extrusionOk="0">
                  <a:moveTo>
                    <a:pt x="1" y="62"/>
                  </a:moveTo>
                  <a:cubicBezTo>
                    <a:pt x="10" y="75"/>
                    <a:pt x="26" y="85"/>
                    <a:pt x="46" y="93"/>
                  </a:cubicBezTo>
                  <a:cubicBezTo>
                    <a:pt x="79" y="79"/>
                    <a:pt x="122" y="44"/>
                    <a:pt x="117" y="28"/>
                  </a:cubicBezTo>
                  <a:cubicBezTo>
                    <a:pt x="108" y="0"/>
                    <a:pt x="54" y="24"/>
                    <a:pt x="16" y="3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0"/>
            <p:cNvSpPr/>
            <p:nvPr/>
          </p:nvSpPr>
          <p:spPr>
            <a:xfrm>
              <a:off x="7483316" y="2903485"/>
              <a:ext cx="7317" cy="6081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1" y="63"/>
                  </a:moveTo>
                  <a:cubicBezTo>
                    <a:pt x="8" y="46"/>
                    <a:pt x="15" y="29"/>
                    <a:pt x="23" y="12"/>
                  </a:cubicBezTo>
                  <a:cubicBezTo>
                    <a:pt x="32" y="10"/>
                    <a:pt x="51" y="0"/>
                    <a:pt x="59" y="0"/>
                  </a:cubicBezTo>
                  <a:cubicBezTo>
                    <a:pt x="64" y="0"/>
                    <a:pt x="76" y="13"/>
                    <a:pt x="77" y="16"/>
                  </a:cubicBezTo>
                  <a:cubicBezTo>
                    <a:pt x="77" y="31"/>
                    <a:pt x="46" y="48"/>
                    <a:pt x="22" y="53"/>
                  </a:cubicBezTo>
                  <a:cubicBezTo>
                    <a:pt x="21" y="52"/>
                    <a:pt x="20" y="51"/>
                    <a:pt x="19" y="5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0"/>
            <p:cNvSpPr/>
            <p:nvPr/>
          </p:nvSpPr>
          <p:spPr>
            <a:xfrm>
              <a:off x="7529306" y="2904530"/>
              <a:ext cx="8362" cy="8267"/>
            </a:xfrm>
            <a:custGeom>
              <a:avLst/>
              <a:gdLst/>
              <a:ahLst/>
              <a:cxnLst/>
              <a:rect l="l" t="t" r="r" b="b"/>
              <a:pathLst>
                <a:path w="88" h="87" extrusionOk="0">
                  <a:moveTo>
                    <a:pt x="17" y="86"/>
                  </a:moveTo>
                  <a:cubicBezTo>
                    <a:pt x="12" y="67"/>
                    <a:pt x="1" y="51"/>
                    <a:pt x="21" y="26"/>
                  </a:cubicBezTo>
                  <a:cubicBezTo>
                    <a:pt x="31" y="14"/>
                    <a:pt x="44" y="1"/>
                    <a:pt x="66" y="3"/>
                  </a:cubicBezTo>
                  <a:cubicBezTo>
                    <a:pt x="72" y="4"/>
                    <a:pt x="85" y="11"/>
                    <a:pt x="86" y="15"/>
                  </a:cubicBezTo>
                  <a:cubicBezTo>
                    <a:pt x="87" y="26"/>
                    <a:pt x="63" y="38"/>
                    <a:pt x="51" y="4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0"/>
            <p:cNvSpPr/>
            <p:nvPr/>
          </p:nvSpPr>
          <p:spPr>
            <a:xfrm>
              <a:off x="7463457" y="2959452"/>
              <a:ext cx="12543" cy="6271"/>
            </a:xfrm>
            <a:custGeom>
              <a:avLst/>
              <a:gdLst/>
              <a:ahLst/>
              <a:cxnLst/>
              <a:rect l="l" t="t" r="r" b="b"/>
              <a:pathLst>
                <a:path w="132" h="66" extrusionOk="0">
                  <a:moveTo>
                    <a:pt x="1" y="53"/>
                  </a:moveTo>
                  <a:cubicBezTo>
                    <a:pt x="17" y="61"/>
                    <a:pt x="39" y="66"/>
                    <a:pt x="65" y="66"/>
                  </a:cubicBezTo>
                  <a:cubicBezTo>
                    <a:pt x="88" y="50"/>
                    <a:pt x="131" y="22"/>
                    <a:pt x="114" y="10"/>
                  </a:cubicBezTo>
                  <a:cubicBezTo>
                    <a:pt x="101" y="1"/>
                    <a:pt x="33" y="16"/>
                    <a:pt x="18" y="3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0"/>
            <p:cNvSpPr/>
            <p:nvPr/>
          </p:nvSpPr>
          <p:spPr>
            <a:xfrm>
              <a:off x="7446544" y="3165265"/>
              <a:ext cx="12638" cy="6271"/>
            </a:xfrm>
            <a:custGeom>
              <a:avLst/>
              <a:gdLst/>
              <a:ahLst/>
              <a:cxnLst/>
              <a:rect l="l" t="t" r="r" b="b"/>
              <a:pathLst>
                <a:path w="133" h="66" extrusionOk="0">
                  <a:moveTo>
                    <a:pt x="1" y="53"/>
                  </a:moveTo>
                  <a:cubicBezTo>
                    <a:pt x="18" y="61"/>
                    <a:pt x="40" y="65"/>
                    <a:pt x="66" y="65"/>
                  </a:cubicBezTo>
                  <a:cubicBezTo>
                    <a:pt x="89" y="49"/>
                    <a:pt x="133" y="21"/>
                    <a:pt x="114" y="9"/>
                  </a:cubicBezTo>
                  <a:cubicBezTo>
                    <a:pt x="101" y="1"/>
                    <a:pt x="33" y="16"/>
                    <a:pt x="18" y="3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0"/>
            <p:cNvSpPr/>
            <p:nvPr/>
          </p:nvSpPr>
          <p:spPr>
            <a:xfrm>
              <a:off x="7542799" y="2905385"/>
              <a:ext cx="30216" cy="13493"/>
            </a:xfrm>
            <a:custGeom>
              <a:avLst/>
              <a:gdLst/>
              <a:ahLst/>
              <a:cxnLst/>
              <a:rect l="l" t="t" r="r" b="b"/>
              <a:pathLst>
                <a:path w="318" h="142" extrusionOk="0">
                  <a:moveTo>
                    <a:pt x="265" y="0"/>
                  </a:moveTo>
                  <a:cubicBezTo>
                    <a:pt x="192" y="16"/>
                    <a:pt x="115" y="34"/>
                    <a:pt x="51" y="81"/>
                  </a:cubicBezTo>
                  <a:cubicBezTo>
                    <a:pt x="1" y="117"/>
                    <a:pt x="37" y="137"/>
                    <a:pt x="81" y="139"/>
                  </a:cubicBezTo>
                  <a:cubicBezTo>
                    <a:pt x="165" y="142"/>
                    <a:pt x="318" y="78"/>
                    <a:pt x="287" y="2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0"/>
            <p:cNvSpPr/>
            <p:nvPr/>
          </p:nvSpPr>
          <p:spPr>
            <a:xfrm>
              <a:off x="7531302" y="2905670"/>
              <a:ext cx="11117" cy="7031"/>
            </a:xfrm>
            <a:custGeom>
              <a:avLst/>
              <a:gdLst/>
              <a:ahLst/>
              <a:cxnLst/>
              <a:rect l="l" t="t" r="r" b="b"/>
              <a:pathLst>
                <a:path w="117" h="74" extrusionOk="0">
                  <a:moveTo>
                    <a:pt x="1" y="66"/>
                  </a:moveTo>
                  <a:cubicBezTo>
                    <a:pt x="17" y="47"/>
                    <a:pt x="38" y="8"/>
                    <a:pt x="76" y="3"/>
                  </a:cubicBezTo>
                  <a:cubicBezTo>
                    <a:pt x="93" y="0"/>
                    <a:pt x="113" y="7"/>
                    <a:pt x="114" y="17"/>
                  </a:cubicBezTo>
                  <a:cubicBezTo>
                    <a:pt x="117" y="52"/>
                    <a:pt x="31" y="73"/>
                    <a:pt x="6" y="5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0"/>
            <p:cNvSpPr/>
            <p:nvPr/>
          </p:nvSpPr>
          <p:spPr>
            <a:xfrm>
              <a:off x="7492533" y="2860536"/>
              <a:ext cx="13873" cy="7602"/>
            </a:xfrm>
            <a:custGeom>
              <a:avLst/>
              <a:gdLst/>
              <a:ahLst/>
              <a:cxnLst/>
              <a:rect l="l" t="t" r="r" b="b"/>
              <a:pathLst>
                <a:path w="146" h="80" extrusionOk="0">
                  <a:moveTo>
                    <a:pt x="66" y="9"/>
                  </a:moveTo>
                  <a:cubicBezTo>
                    <a:pt x="39" y="27"/>
                    <a:pt x="18" y="45"/>
                    <a:pt x="0" y="65"/>
                  </a:cubicBezTo>
                  <a:cubicBezTo>
                    <a:pt x="13" y="77"/>
                    <a:pt x="63" y="79"/>
                    <a:pt x="95" y="62"/>
                  </a:cubicBezTo>
                  <a:cubicBezTo>
                    <a:pt x="145" y="33"/>
                    <a:pt x="120" y="15"/>
                    <a:pt x="104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0"/>
            <p:cNvSpPr/>
            <p:nvPr/>
          </p:nvSpPr>
          <p:spPr>
            <a:xfrm>
              <a:off x="7554106" y="2920779"/>
              <a:ext cx="9312" cy="5036"/>
            </a:xfrm>
            <a:custGeom>
              <a:avLst/>
              <a:gdLst/>
              <a:ahLst/>
              <a:cxnLst/>
              <a:rect l="l" t="t" r="r" b="b"/>
              <a:pathLst>
                <a:path w="98" h="53" extrusionOk="0">
                  <a:moveTo>
                    <a:pt x="0" y="25"/>
                  </a:moveTo>
                  <a:cubicBezTo>
                    <a:pt x="28" y="16"/>
                    <a:pt x="56" y="8"/>
                    <a:pt x="83" y="0"/>
                  </a:cubicBezTo>
                  <a:cubicBezTo>
                    <a:pt x="87" y="5"/>
                    <a:pt x="98" y="10"/>
                    <a:pt x="95" y="16"/>
                  </a:cubicBezTo>
                  <a:cubicBezTo>
                    <a:pt x="94" y="19"/>
                    <a:pt x="68" y="38"/>
                    <a:pt x="63" y="40"/>
                  </a:cubicBezTo>
                  <a:cubicBezTo>
                    <a:pt x="34" y="53"/>
                    <a:pt x="15" y="45"/>
                    <a:pt x="11" y="32"/>
                  </a:cubicBezTo>
                  <a:cubicBezTo>
                    <a:pt x="14" y="31"/>
                    <a:pt x="17" y="29"/>
                    <a:pt x="19" y="2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0"/>
            <p:cNvSpPr/>
            <p:nvPr/>
          </p:nvSpPr>
          <p:spPr>
            <a:xfrm>
              <a:off x="7436662" y="2829749"/>
              <a:ext cx="8742" cy="5986"/>
            </a:xfrm>
            <a:custGeom>
              <a:avLst/>
              <a:gdLst/>
              <a:ahLst/>
              <a:cxnLst/>
              <a:rect l="l" t="t" r="r" b="b"/>
              <a:pathLst>
                <a:path w="92" h="63" extrusionOk="0">
                  <a:moveTo>
                    <a:pt x="69" y="6"/>
                  </a:moveTo>
                  <a:cubicBezTo>
                    <a:pt x="40" y="19"/>
                    <a:pt x="18" y="33"/>
                    <a:pt x="0" y="50"/>
                  </a:cubicBezTo>
                  <a:cubicBezTo>
                    <a:pt x="16" y="55"/>
                    <a:pt x="29" y="63"/>
                    <a:pt x="56" y="51"/>
                  </a:cubicBezTo>
                  <a:cubicBezTo>
                    <a:pt x="92" y="37"/>
                    <a:pt x="92" y="15"/>
                    <a:pt x="92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0"/>
            <p:cNvSpPr/>
            <p:nvPr/>
          </p:nvSpPr>
          <p:spPr>
            <a:xfrm>
              <a:off x="7561613" y="2895978"/>
              <a:ext cx="15583" cy="9692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110" y="0"/>
                  </a:moveTo>
                  <a:cubicBezTo>
                    <a:pt x="127" y="6"/>
                    <a:pt x="158" y="11"/>
                    <a:pt x="162" y="24"/>
                  </a:cubicBezTo>
                  <a:cubicBezTo>
                    <a:pt x="164" y="31"/>
                    <a:pt x="156" y="43"/>
                    <a:pt x="151" y="52"/>
                  </a:cubicBezTo>
                  <a:cubicBezTo>
                    <a:pt x="136" y="75"/>
                    <a:pt x="106" y="97"/>
                    <a:pt x="67" y="99"/>
                  </a:cubicBezTo>
                  <a:cubicBezTo>
                    <a:pt x="0" y="101"/>
                    <a:pt x="53" y="36"/>
                    <a:pt x="102" y="1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0"/>
            <p:cNvSpPr/>
            <p:nvPr/>
          </p:nvSpPr>
          <p:spPr>
            <a:xfrm>
              <a:off x="7553631" y="2920493"/>
              <a:ext cx="12638" cy="7887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133" y="33"/>
                  </a:moveTo>
                  <a:cubicBezTo>
                    <a:pt x="116" y="29"/>
                    <a:pt x="47" y="0"/>
                    <a:pt x="21" y="46"/>
                  </a:cubicBezTo>
                  <a:cubicBezTo>
                    <a:pt x="0" y="80"/>
                    <a:pt x="56" y="83"/>
                    <a:pt x="95" y="8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0"/>
            <p:cNvSpPr/>
            <p:nvPr/>
          </p:nvSpPr>
          <p:spPr>
            <a:xfrm>
              <a:off x="7475240" y="2906050"/>
              <a:ext cx="6936" cy="5701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72" y="33"/>
                  </a:moveTo>
                  <a:cubicBezTo>
                    <a:pt x="71" y="17"/>
                    <a:pt x="62" y="6"/>
                    <a:pt x="44" y="0"/>
                  </a:cubicBezTo>
                  <a:cubicBezTo>
                    <a:pt x="24" y="14"/>
                    <a:pt x="0" y="26"/>
                    <a:pt x="0" y="40"/>
                  </a:cubicBezTo>
                  <a:cubicBezTo>
                    <a:pt x="0" y="60"/>
                    <a:pt x="38" y="53"/>
                    <a:pt x="66" y="4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0"/>
            <p:cNvSpPr/>
            <p:nvPr/>
          </p:nvSpPr>
          <p:spPr>
            <a:xfrm>
              <a:off x="7388772" y="2953370"/>
              <a:ext cx="11973" cy="6556"/>
            </a:xfrm>
            <a:custGeom>
              <a:avLst/>
              <a:gdLst/>
              <a:ahLst/>
              <a:cxnLst/>
              <a:rect l="l" t="t" r="r" b="b"/>
              <a:pathLst>
                <a:path w="126" h="69" extrusionOk="0">
                  <a:moveTo>
                    <a:pt x="89" y="4"/>
                  </a:moveTo>
                  <a:cubicBezTo>
                    <a:pt x="98" y="8"/>
                    <a:pt x="126" y="15"/>
                    <a:pt x="120" y="27"/>
                  </a:cubicBezTo>
                  <a:cubicBezTo>
                    <a:pt x="118" y="30"/>
                    <a:pt x="108" y="38"/>
                    <a:pt x="104" y="42"/>
                  </a:cubicBezTo>
                  <a:cubicBezTo>
                    <a:pt x="90" y="54"/>
                    <a:pt x="78" y="61"/>
                    <a:pt x="58" y="63"/>
                  </a:cubicBezTo>
                  <a:cubicBezTo>
                    <a:pt x="0" y="69"/>
                    <a:pt x="30" y="24"/>
                    <a:pt x="78" y="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0"/>
            <p:cNvSpPr/>
            <p:nvPr/>
          </p:nvSpPr>
          <p:spPr>
            <a:xfrm>
              <a:off x="7095255" y="2953750"/>
              <a:ext cx="22140" cy="12923"/>
            </a:xfrm>
            <a:custGeom>
              <a:avLst/>
              <a:gdLst/>
              <a:ahLst/>
              <a:cxnLst/>
              <a:rect l="l" t="t" r="r" b="b"/>
              <a:pathLst>
                <a:path w="233" h="136" extrusionOk="0">
                  <a:moveTo>
                    <a:pt x="174" y="100"/>
                  </a:moveTo>
                  <a:cubicBezTo>
                    <a:pt x="192" y="84"/>
                    <a:pt x="232" y="57"/>
                    <a:pt x="232" y="41"/>
                  </a:cubicBezTo>
                  <a:cubicBezTo>
                    <a:pt x="232" y="33"/>
                    <a:pt x="217" y="21"/>
                    <a:pt x="209" y="15"/>
                  </a:cubicBezTo>
                  <a:cubicBezTo>
                    <a:pt x="188" y="0"/>
                    <a:pt x="144" y="2"/>
                    <a:pt x="100" y="22"/>
                  </a:cubicBezTo>
                  <a:cubicBezTo>
                    <a:pt x="61" y="39"/>
                    <a:pt x="35" y="67"/>
                    <a:pt x="21" y="91"/>
                  </a:cubicBezTo>
                  <a:cubicBezTo>
                    <a:pt x="1" y="131"/>
                    <a:pt x="46" y="136"/>
                    <a:pt x="104" y="12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0"/>
            <p:cNvSpPr/>
            <p:nvPr/>
          </p:nvSpPr>
          <p:spPr>
            <a:xfrm>
              <a:off x="7394473" y="2831935"/>
              <a:ext cx="13873" cy="5511"/>
            </a:xfrm>
            <a:custGeom>
              <a:avLst/>
              <a:gdLst/>
              <a:ahLst/>
              <a:cxnLst/>
              <a:rect l="l" t="t" r="r" b="b"/>
              <a:pathLst>
                <a:path w="146" h="58" extrusionOk="0">
                  <a:moveTo>
                    <a:pt x="1" y="57"/>
                  </a:moveTo>
                  <a:cubicBezTo>
                    <a:pt x="23" y="41"/>
                    <a:pt x="48" y="25"/>
                    <a:pt x="75" y="11"/>
                  </a:cubicBezTo>
                  <a:cubicBezTo>
                    <a:pt x="89" y="15"/>
                    <a:pt x="146" y="1"/>
                    <a:pt x="109" y="29"/>
                  </a:cubicBezTo>
                  <a:cubicBezTo>
                    <a:pt x="102" y="35"/>
                    <a:pt x="80" y="46"/>
                    <a:pt x="71" y="49"/>
                  </a:cubicBezTo>
                  <a:cubicBezTo>
                    <a:pt x="59" y="52"/>
                    <a:pt x="55" y="48"/>
                    <a:pt x="42" y="5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0"/>
            <p:cNvSpPr/>
            <p:nvPr/>
          </p:nvSpPr>
          <p:spPr>
            <a:xfrm>
              <a:off x="7396278" y="2882295"/>
              <a:ext cx="9882" cy="6461"/>
            </a:xfrm>
            <a:custGeom>
              <a:avLst/>
              <a:gdLst/>
              <a:ahLst/>
              <a:cxnLst/>
              <a:rect l="l" t="t" r="r" b="b"/>
              <a:pathLst>
                <a:path w="104" h="68" extrusionOk="0">
                  <a:moveTo>
                    <a:pt x="103" y="0"/>
                  </a:moveTo>
                  <a:cubicBezTo>
                    <a:pt x="90" y="4"/>
                    <a:pt x="27" y="18"/>
                    <a:pt x="10" y="33"/>
                  </a:cubicBezTo>
                  <a:cubicBezTo>
                    <a:pt x="0" y="42"/>
                    <a:pt x="1" y="55"/>
                    <a:pt x="11" y="58"/>
                  </a:cubicBezTo>
                  <a:cubicBezTo>
                    <a:pt x="34" y="67"/>
                    <a:pt x="77" y="43"/>
                    <a:pt x="83" y="2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0"/>
            <p:cNvSpPr/>
            <p:nvPr/>
          </p:nvSpPr>
          <p:spPr>
            <a:xfrm>
              <a:off x="7535007" y="2954036"/>
              <a:ext cx="13588" cy="4751"/>
            </a:xfrm>
            <a:custGeom>
              <a:avLst/>
              <a:gdLst/>
              <a:ahLst/>
              <a:cxnLst/>
              <a:rect l="l" t="t" r="r" b="b"/>
              <a:pathLst>
                <a:path w="143" h="50" extrusionOk="0">
                  <a:moveTo>
                    <a:pt x="1" y="50"/>
                  </a:moveTo>
                  <a:cubicBezTo>
                    <a:pt x="36" y="31"/>
                    <a:pt x="67" y="9"/>
                    <a:pt x="104" y="4"/>
                  </a:cubicBezTo>
                  <a:cubicBezTo>
                    <a:pt x="124" y="1"/>
                    <a:pt x="143" y="0"/>
                    <a:pt x="134" y="16"/>
                  </a:cubicBezTo>
                  <a:cubicBezTo>
                    <a:pt x="131" y="21"/>
                    <a:pt x="114" y="36"/>
                    <a:pt x="106" y="40"/>
                  </a:cubicBezTo>
                  <a:cubicBezTo>
                    <a:pt x="86" y="50"/>
                    <a:pt x="73" y="42"/>
                    <a:pt x="56" y="4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0"/>
            <p:cNvSpPr/>
            <p:nvPr/>
          </p:nvSpPr>
          <p:spPr>
            <a:xfrm>
              <a:off x="7458326" y="2952990"/>
              <a:ext cx="10072" cy="7031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40" y="8"/>
                  </a:moveTo>
                  <a:cubicBezTo>
                    <a:pt x="21" y="27"/>
                    <a:pt x="8" y="45"/>
                    <a:pt x="0" y="63"/>
                  </a:cubicBezTo>
                  <a:cubicBezTo>
                    <a:pt x="22" y="66"/>
                    <a:pt x="59" y="74"/>
                    <a:pt x="86" y="51"/>
                  </a:cubicBezTo>
                  <a:cubicBezTo>
                    <a:pt x="105" y="35"/>
                    <a:pt x="97" y="1"/>
                    <a:pt x="68" y="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0"/>
            <p:cNvSpPr/>
            <p:nvPr/>
          </p:nvSpPr>
          <p:spPr>
            <a:xfrm>
              <a:off x="7117965" y="2880205"/>
              <a:ext cx="29266" cy="15013"/>
            </a:xfrm>
            <a:custGeom>
              <a:avLst/>
              <a:gdLst/>
              <a:ahLst/>
              <a:cxnLst/>
              <a:rect l="l" t="t" r="r" b="b"/>
              <a:pathLst>
                <a:path w="308" h="158" extrusionOk="0">
                  <a:moveTo>
                    <a:pt x="96" y="1"/>
                  </a:moveTo>
                  <a:cubicBezTo>
                    <a:pt x="50" y="37"/>
                    <a:pt x="0" y="75"/>
                    <a:pt x="23" y="121"/>
                  </a:cubicBezTo>
                  <a:cubicBezTo>
                    <a:pt x="42" y="157"/>
                    <a:pt x="118" y="151"/>
                    <a:pt x="168" y="134"/>
                  </a:cubicBezTo>
                  <a:cubicBezTo>
                    <a:pt x="265" y="103"/>
                    <a:pt x="308" y="14"/>
                    <a:pt x="158" y="1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0"/>
            <p:cNvSpPr/>
            <p:nvPr/>
          </p:nvSpPr>
          <p:spPr>
            <a:xfrm>
              <a:off x="6961087" y="2982542"/>
              <a:ext cx="16343" cy="6746"/>
            </a:xfrm>
            <a:custGeom>
              <a:avLst/>
              <a:gdLst/>
              <a:ahLst/>
              <a:cxnLst/>
              <a:rect l="l" t="t" r="r" b="b"/>
              <a:pathLst>
                <a:path w="172" h="71" extrusionOk="0">
                  <a:moveTo>
                    <a:pt x="75" y="70"/>
                  </a:moveTo>
                  <a:cubicBezTo>
                    <a:pt x="56" y="56"/>
                    <a:pt x="1" y="30"/>
                    <a:pt x="33" y="13"/>
                  </a:cubicBezTo>
                  <a:cubicBezTo>
                    <a:pt x="46" y="6"/>
                    <a:pt x="80" y="0"/>
                    <a:pt x="100" y="5"/>
                  </a:cubicBezTo>
                  <a:cubicBezTo>
                    <a:pt x="171" y="18"/>
                    <a:pt x="123" y="62"/>
                    <a:pt x="62" y="6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0"/>
            <p:cNvSpPr/>
            <p:nvPr/>
          </p:nvSpPr>
          <p:spPr>
            <a:xfrm>
              <a:off x="7048790" y="2970379"/>
              <a:ext cx="12828" cy="6936"/>
            </a:xfrm>
            <a:custGeom>
              <a:avLst/>
              <a:gdLst/>
              <a:ahLst/>
              <a:cxnLst/>
              <a:rect l="l" t="t" r="r" b="b"/>
              <a:pathLst>
                <a:path w="135" h="73" extrusionOk="0">
                  <a:moveTo>
                    <a:pt x="0" y="21"/>
                  </a:moveTo>
                  <a:cubicBezTo>
                    <a:pt x="5" y="40"/>
                    <a:pt x="19" y="56"/>
                    <a:pt x="37" y="72"/>
                  </a:cubicBezTo>
                  <a:cubicBezTo>
                    <a:pt x="76" y="73"/>
                    <a:pt x="135" y="54"/>
                    <a:pt x="134" y="34"/>
                  </a:cubicBezTo>
                  <a:cubicBezTo>
                    <a:pt x="134" y="1"/>
                    <a:pt x="70" y="3"/>
                    <a:pt x="25" y="3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0"/>
            <p:cNvSpPr/>
            <p:nvPr/>
          </p:nvSpPr>
          <p:spPr>
            <a:xfrm>
              <a:off x="7014868" y="2980831"/>
              <a:ext cx="9407" cy="4656"/>
            </a:xfrm>
            <a:custGeom>
              <a:avLst/>
              <a:gdLst/>
              <a:ahLst/>
              <a:cxnLst/>
              <a:rect l="l" t="t" r="r" b="b"/>
              <a:pathLst>
                <a:path w="99" h="49" extrusionOk="0">
                  <a:moveTo>
                    <a:pt x="0" y="46"/>
                  </a:moveTo>
                  <a:cubicBezTo>
                    <a:pt x="14" y="31"/>
                    <a:pt x="28" y="16"/>
                    <a:pt x="42" y="2"/>
                  </a:cubicBezTo>
                  <a:cubicBezTo>
                    <a:pt x="54" y="3"/>
                    <a:pt x="75" y="1"/>
                    <a:pt x="85" y="4"/>
                  </a:cubicBezTo>
                  <a:cubicBezTo>
                    <a:pt x="90" y="6"/>
                    <a:pt x="98" y="25"/>
                    <a:pt x="97" y="28"/>
                  </a:cubicBezTo>
                  <a:cubicBezTo>
                    <a:pt x="92" y="44"/>
                    <a:pt x="54" y="48"/>
                    <a:pt x="27" y="45"/>
                  </a:cubicBezTo>
                  <a:cubicBezTo>
                    <a:pt x="26" y="43"/>
                    <a:pt x="26" y="41"/>
                    <a:pt x="25" y="4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0"/>
            <p:cNvSpPr/>
            <p:nvPr/>
          </p:nvSpPr>
          <p:spPr>
            <a:xfrm>
              <a:off x="7063518" y="3000880"/>
              <a:ext cx="9787" cy="7507"/>
            </a:xfrm>
            <a:custGeom>
              <a:avLst/>
              <a:gdLst/>
              <a:ahLst/>
              <a:cxnLst/>
              <a:rect l="l" t="t" r="r" b="b"/>
              <a:pathLst>
                <a:path w="103" h="79" extrusionOk="0">
                  <a:moveTo>
                    <a:pt x="5" y="79"/>
                  </a:moveTo>
                  <a:cubicBezTo>
                    <a:pt x="7" y="56"/>
                    <a:pt x="1" y="35"/>
                    <a:pt x="29" y="17"/>
                  </a:cubicBezTo>
                  <a:cubicBezTo>
                    <a:pt x="44" y="9"/>
                    <a:pt x="62" y="1"/>
                    <a:pt x="84" y="11"/>
                  </a:cubicBezTo>
                  <a:cubicBezTo>
                    <a:pt x="91" y="14"/>
                    <a:pt x="102" y="29"/>
                    <a:pt x="101" y="33"/>
                  </a:cubicBezTo>
                  <a:cubicBezTo>
                    <a:pt x="99" y="45"/>
                    <a:pt x="69" y="47"/>
                    <a:pt x="54" y="5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0"/>
            <p:cNvSpPr/>
            <p:nvPr/>
          </p:nvSpPr>
          <p:spPr>
            <a:xfrm>
              <a:off x="6975150" y="3032427"/>
              <a:ext cx="14158" cy="6366"/>
            </a:xfrm>
            <a:custGeom>
              <a:avLst/>
              <a:gdLst/>
              <a:ahLst/>
              <a:cxnLst/>
              <a:rect l="l" t="t" r="r" b="b"/>
              <a:pathLst>
                <a:path w="149" h="67" extrusionOk="0">
                  <a:moveTo>
                    <a:pt x="1" y="27"/>
                  </a:moveTo>
                  <a:cubicBezTo>
                    <a:pt x="15" y="43"/>
                    <a:pt x="37" y="57"/>
                    <a:pt x="64" y="67"/>
                  </a:cubicBezTo>
                  <a:cubicBezTo>
                    <a:pt x="94" y="60"/>
                    <a:pt x="149" y="48"/>
                    <a:pt x="135" y="28"/>
                  </a:cubicBezTo>
                  <a:cubicBezTo>
                    <a:pt x="123" y="13"/>
                    <a:pt x="46" y="1"/>
                    <a:pt x="25" y="1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0"/>
            <p:cNvSpPr/>
            <p:nvPr/>
          </p:nvSpPr>
          <p:spPr>
            <a:xfrm>
              <a:off x="6886591" y="2948999"/>
              <a:ext cx="15583" cy="6936"/>
            </a:xfrm>
            <a:custGeom>
              <a:avLst/>
              <a:gdLst/>
              <a:ahLst/>
              <a:cxnLst/>
              <a:rect l="l" t="t" r="r" b="b"/>
              <a:pathLst>
                <a:path w="164" h="73" extrusionOk="0">
                  <a:moveTo>
                    <a:pt x="89" y="1"/>
                  </a:moveTo>
                  <a:cubicBezTo>
                    <a:pt x="55" y="8"/>
                    <a:pt x="25" y="18"/>
                    <a:pt x="0" y="32"/>
                  </a:cubicBezTo>
                  <a:cubicBezTo>
                    <a:pt x="8" y="50"/>
                    <a:pt x="61" y="73"/>
                    <a:pt x="100" y="68"/>
                  </a:cubicBezTo>
                  <a:cubicBezTo>
                    <a:pt x="164" y="59"/>
                    <a:pt x="143" y="29"/>
                    <a:pt x="131" y="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0"/>
            <p:cNvSpPr/>
            <p:nvPr/>
          </p:nvSpPr>
          <p:spPr>
            <a:xfrm>
              <a:off x="6946073" y="2937597"/>
              <a:ext cx="19669" cy="9027"/>
            </a:xfrm>
            <a:custGeom>
              <a:avLst/>
              <a:gdLst/>
              <a:ahLst/>
              <a:cxnLst/>
              <a:rect l="l" t="t" r="r" b="b"/>
              <a:pathLst>
                <a:path w="207" h="95" extrusionOk="0">
                  <a:moveTo>
                    <a:pt x="0" y="33"/>
                  </a:moveTo>
                  <a:cubicBezTo>
                    <a:pt x="24" y="23"/>
                    <a:pt x="53" y="4"/>
                    <a:pt x="84" y="2"/>
                  </a:cubicBezTo>
                  <a:cubicBezTo>
                    <a:pt x="100" y="0"/>
                    <a:pt x="123" y="4"/>
                    <a:pt x="137" y="8"/>
                  </a:cubicBezTo>
                  <a:cubicBezTo>
                    <a:pt x="179" y="16"/>
                    <a:pt x="206" y="33"/>
                    <a:pt x="186" y="56"/>
                  </a:cubicBezTo>
                  <a:cubicBezTo>
                    <a:pt x="150" y="95"/>
                    <a:pt x="41" y="66"/>
                    <a:pt x="16" y="3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0"/>
            <p:cNvSpPr/>
            <p:nvPr/>
          </p:nvSpPr>
          <p:spPr>
            <a:xfrm>
              <a:off x="6990163" y="2943393"/>
              <a:ext cx="19099" cy="7412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25" y="0"/>
                  </a:moveTo>
                  <a:cubicBezTo>
                    <a:pt x="105" y="9"/>
                    <a:pt x="0" y="51"/>
                    <a:pt x="79" y="66"/>
                  </a:cubicBezTo>
                  <a:cubicBezTo>
                    <a:pt x="141" y="77"/>
                    <a:pt x="182" y="44"/>
                    <a:pt x="201" y="22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0"/>
            <p:cNvSpPr/>
            <p:nvPr/>
          </p:nvSpPr>
          <p:spPr>
            <a:xfrm>
              <a:off x="7209089" y="2807135"/>
              <a:ext cx="21379" cy="13398"/>
            </a:xfrm>
            <a:custGeom>
              <a:avLst/>
              <a:gdLst/>
              <a:ahLst/>
              <a:cxnLst/>
              <a:rect l="l" t="t" r="r" b="b"/>
              <a:pathLst>
                <a:path w="225" h="141" extrusionOk="0">
                  <a:moveTo>
                    <a:pt x="207" y="74"/>
                  </a:moveTo>
                  <a:cubicBezTo>
                    <a:pt x="209" y="63"/>
                    <a:pt x="224" y="34"/>
                    <a:pt x="214" y="23"/>
                  </a:cubicBezTo>
                  <a:cubicBezTo>
                    <a:pt x="209" y="18"/>
                    <a:pt x="189" y="14"/>
                    <a:pt x="180" y="12"/>
                  </a:cubicBezTo>
                  <a:cubicBezTo>
                    <a:pt x="136" y="0"/>
                    <a:pt x="103" y="9"/>
                    <a:pt x="68" y="26"/>
                  </a:cubicBezTo>
                  <a:cubicBezTo>
                    <a:pt x="1" y="61"/>
                    <a:pt x="115" y="140"/>
                    <a:pt x="174" y="10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0"/>
            <p:cNvSpPr/>
            <p:nvPr/>
          </p:nvSpPr>
          <p:spPr>
            <a:xfrm>
              <a:off x="7060097" y="2936647"/>
              <a:ext cx="9122" cy="4656"/>
            </a:xfrm>
            <a:custGeom>
              <a:avLst/>
              <a:gdLst/>
              <a:ahLst/>
              <a:cxnLst/>
              <a:rect l="l" t="t" r="r" b="b"/>
              <a:pathLst>
                <a:path w="96" h="49" extrusionOk="0">
                  <a:moveTo>
                    <a:pt x="95" y="0"/>
                  </a:moveTo>
                  <a:cubicBezTo>
                    <a:pt x="84" y="16"/>
                    <a:pt x="73" y="31"/>
                    <a:pt x="60" y="46"/>
                  </a:cubicBezTo>
                  <a:cubicBezTo>
                    <a:pt x="49" y="45"/>
                    <a:pt x="27" y="48"/>
                    <a:pt x="18" y="45"/>
                  </a:cubicBezTo>
                  <a:cubicBezTo>
                    <a:pt x="12" y="43"/>
                    <a:pt x="1" y="26"/>
                    <a:pt x="2" y="23"/>
                  </a:cubicBezTo>
                  <a:cubicBezTo>
                    <a:pt x="4" y="5"/>
                    <a:pt x="42" y="0"/>
                    <a:pt x="68" y="2"/>
                  </a:cubicBezTo>
                  <a:cubicBezTo>
                    <a:pt x="69" y="4"/>
                    <a:pt x="70" y="6"/>
                    <a:pt x="72" y="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0"/>
            <p:cNvSpPr/>
            <p:nvPr/>
          </p:nvSpPr>
          <p:spPr>
            <a:xfrm>
              <a:off x="7036057" y="2976080"/>
              <a:ext cx="10452" cy="6176"/>
            </a:xfrm>
            <a:custGeom>
              <a:avLst/>
              <a:gdLst/>
              <a:ahLst/>
              <a:cxnLst/>
              <a:rect l="l" t="t" r="r" b="b"/>
              <a:pathLst>
                <a:path w="110" h="65" extrusionOk="0">
                  <a:moveTo>
                    <a:pt x="66" y="64"/>
                  </a:moveTo>
                  <a:cubicBezTo>
                    <a:pt x="72" y="57"/>
                    <a:pt x="110" y="25"/>
                    <a:pt x="94" y="12"/>
                  </a:cubicBezTo>
                  <a:cubicBezTo>
                    <a:pt x="86" y="5"/>
                    <a:pt x="59" y="1"/>
                    <a:pt x="44" y="3"/>
                  </a:cubicBezTo>
                  <a:cubicBezTo>
                    <a:pt x="1" y="10"/>
                    <a:pt x="5" y="38"/>
                    <a:pt x="39" y="4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0"/>
            <p:cNvSpPr/>
            <p:nvPr/>
          </p:nvSpPr>
          <p:spPr>
            <a:xfrm>
              <a:off x="6982846" y="2946909"/>
              <a:ext cx="13398" cy="7602"/>
            </a:xfrm>
            <a:custGeom>
              <a:avLst/>
              <a:gdLst/>
              <a:ahLst/>
              <a:cxnLst/>
              <a:rect l="l" t="t" r="r" b="b"/>
              <a:pathLst>
                <a:path w="141" h="80" extrusionOk="0">
                  <a:moveTo>
                    <a:pt x="109" y="6"/>
                  </a:moveTo>
                  <a:cubicBezTo>
                    <a:pt x="125" y="23"/>
                    <a:pt x="136" y="38"/>
                    <a:pt x="141" y="56"/>
                  </a:cubicBezTo>
                  <a:cubicBezTo>
                    <a:pt x="122" y="59"/>
                    <a:pt x="123" y="69"/>
                    <a:pt x="108" y="73"/>
                  </a:cubicBezTo>
                  <a:cubicBezTo>
                    <a:pt x="85" y="79"/>
                    <a:pt x="61" y="73"/>
                    <a:pt x="46" y="65"/>
                  </a:cubicBezTo>
                  <a:cubicBezTo>
                    <a:pt x="0" y="37"/>
                    <a:pt x="63" y="13"/>
                    <a:pt x="108" y="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0"/>
            <p:cNvSpPr/>
            <p:nvPr/>
          </p:nvSpPr>
          <p:spPr>
            <a:xfrm>
              <a:off x="6979996" y="2906526"/>
              <a:ext cx="11973" cy="5321"/>
            </a:xfrm>
            <a:custGeom>
              <a:avLst/>
              <a:gdLst/>
              <a:ahLst/>
              <a:cxnLst/>
              <a:rect l="l" t="t" r="r" b="b"/>
              <a:pathLst>
                <a:path w="126" h="56" extrusionOk="0">
                  <a:moveTo>
                    <a:pt x="126" y="14"/>
                  </a:moveTo>
                  <a:cubicBezTo>
                    <a:pt x="110" y="13"/>
                    <a:pt x="39" y="0"/>
                    <a:pt x="17" y="10"/>
                  </a:cubicBezTo>
                  <a:cubicBezTo>
                    <a:pt x="3" y="16"/>
                    <a:pt x="0" y="29"/>
                    <a:pt x="8" y="36"/>
                  </a:cubicBezTo>
                  <a:cubicBezTo>
                    <a:pt x="30" y="56"/>
                    <a:pt x="85" y="49"/>
                    <a:pt x="96" y="3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0"/>
            <p:cNvSpPr/>
            <p:nvPr/>
          </p:nvSpPr>
          <p:spPr>
            <a:xfrm>
              <a:off x="6892862" y="2914507"/>
              <a:ext cx="13398" cy="7222"/>
            </a:xfrm>
            <a:custGeom>
              <a:avLst/>
              <a:gdLst/>
              <a:ahLst/>
              <a:cxnLst/>
              <a:rect l="l" t="t" r="r" b="b"/>
              <a:pathLst>
                <a:path w="141" h="76" extrusionOk="0">
                  <a:moveTo>
                    <a:pt x="1" y="22"/>
                  </a:moveTo>
                  <a:cubicBezTo>
                    <a:pt x="7" y="42"/>
                    <a:pt x="19" y="59"/>
                    <a:pt x="40" y="76"/>
                  </a:cubicBezTo>
                  <a:cubicBezTo>
                    <a:pt x="80" y="76"/>
                    <a:pt x="141" y="56"/>
                    <a:pt x="141" y="36"/>
                  </a:cubicBezTo>
                  <a:cubicBezTo>
                    <a:pt x="140" y="1"/>
                    <a:pt x="74" y="4"/>
                    <a:pt x="27" y="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0"/>
            <p:cNvSpPr/>
            <p:nvPr/>
          </p:nvSpPr>
          <p:spPr>
            <a:xfrm>
              <a:off x="6908160" y="2946149"/>
              <a:ext cx="10262" cy="7887"/>
            </a:xfrm>
            <a:custGeom>
              <a:avLst/>
              <a:gdLst/>
              <a:ahLst/>
              <a:cxnLst/>
              <a:rect l="l" t="t" r="r" b="b"/>
              <a:pathLst>
                <a:path w="108" h="83" extrusionOk="0">
                  <a:moveTo>
                    <a:pt x="6" y="82"/>
                  </a:moveTo>
                  <a:cubicBezTo>
                    <a:pt x="8" y="59"/>
                    <a:pt x="0" y="37"/>
                    <a:pt x="31" y="18"/>
                  </a:cubicBezTo>
                  <a:cubicBezTo>
                    <a:pt x="47" y="9"/>
                    <a:pt x="66" y="1"/>
                    <a:pt x="88" y="12"/>
                  </a:cubicBezTo>
                  <a:cubicBezTo>
                    <a:pt x="95" y="15"/>
                    <a:pt x="107" y="30"/>
                    <a:pt x="106" y="35"/>
                  </a:cubicBezTo>
                  <a:cubicBezTo>
                    <a:pt x="104" y="47"/>
                    <a:pt x="73" y="49"/>
                    <a:pt x="57" y="5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0"/>
            <p:cNvSpPr/>
            <p:nvPr/>
          </p:nvSpPr>
          <p:spPr>
            <a:xfrm>
              <a:off x="6790051" y="2982732"/>
              <a:ext cx="34302" cy="13303"/>
            </a:xfrm>
            <a:custGeom>
              <a:avLst/>
              <a:gdLst/>
              <a:ahLst/>
              <a:cxnLst/>
              <a:rect l="l" t="t" r="r" b="b"/>
              <a:pathLst>
                <a:path w="361" h="140" extrusionOk="0">
                  <a:moveTo>
                    <a:pt x="332" y="28"/>
                  </a:moveTo>
                  <a:cubicBezTo>
                    <a:pt x="246" y="15"/>
                    <a:pt x="155" y="1"/>
                    <a:pt x="69" y="24"/>
                  </a:cubicBezTo>
                  <a:cubicBezTo>
                    <a:pt x="0" y="44"/>
                    <a:pt x="33" y="80"/>
                    <a:pt x="80" y="100"/>
                  </a:cubicBezTo>
                  <a:cubicBezTo>
                    <a:pt x="171" y="139"/>
                    <a:pt x="361" y="137"/>
                    <a:pt x="349" y="59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0"/>
            <p:cNvSpPr/>
            <p:nvPr/>
          </p:nvSpPr>
          <p:spPr>
            <a:xfrm>
              <a:off x="6909396" y="2948809"/>
              <a:ext cx="13778" cy="7697"/>
            </a:xfrm>
            <a:custGeom>
              <a:avLst/>
              <a:gdLst/>
              <a:ahLst/>
              <a:cxnLst/>
              <a:rect l="l" t="t" r="r" b="b"/>
              <a:pathLst>
                <a:path w="145" h="81" extrusionOk="0">
                  <a:moveTo>
                    <a:pt x="1" y="48"/>
                  </a:moveTo>
                  <a:cubicBezTo>
                    <a:pt x="24" y="35"/>
                    <a:pt x="62" y="1"/>
                    <a:pt x="106" y="11"/>
                  </a:cubicBezTo>
                  <a:cubicBezTo>
                    <a:pt x="125" y="16"/>
                    <a:pt x="145" y="31"/>
                    <a:pt x="142" y="42"/>
                  </a:cubicBezTo>
                  <a:cubicBezTo>
                    <a:pt x="133" y="81"/>
                    <a:pt x="32" y="70"/>
                    <a:pt x="10" y="4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0"/>
            <p:cNvSpPr/>
            <p:nvPr/>
          </p:nvSpPr>
          <p:spPr>
            <a:xfrm>
              <a:off x="6930300" y="2975415"/>
              <a:ext cx="10737" cy="4371"/>
            </a:xfrm>
            <a:custGeom>
              <a:avLst/>
              <a:gdLst/>
              <a:ahLst/>
              <a:cxnLst/>
              <a:rect l="l" t="t" r="r" b="b"/>
              <a:pathLst>
                <a:path w="113" h="46" extrusionOk="0">
                  <a:moveTo>
                    <a:pt x="1" y="0"/>
                  </a:moveTo>
                  <a:cubicBezTo>
                    <a:pt x="35" y="3"/>
                    <a:pt x="68" y="6"/>
                    <a:pt x="102" y="9"/>
                  </a:cubicBezTo>
                  <a:cubicBezTo>
                    <a:pt x="103" y="15"/>
                    <a:pt x="113" y="25"/>
                    <a:pt x="109" y="30"/>
                  </a:cubicBezTo>
                  <a:cubicBezTo>
                    <a:pt x="106" y="34"/>
                    <a:pt x="71" y="43"/>
                    <a:pt x="64" y="44"/>
                  </a:cubicBezTo>
                  <a:cubicBezTo>
                    <a:pt x="29" y="46"/>
                    <a:pt x="10" y="27"/>
                    <a:pt x="10" y="14"/>
                  </a:cubicBezTo>
                  <a:cubicBezTo>
                    <a:pt x="13" y="13"/>
                    <a:pt x="17" y="12"/>
                    <a:pt x="20" y="11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0"/>
            <p:cNvSpPr/>
            <p:nvPr/>
          </p:nvSpPr>
          <p:spPr>
            <a:xfrm>
              <a:off x="6944838" y="2953370"/>
              <a:ext cx="19479" cy="9977"/>
            </a:xfrm>
            <a:custGeom>
              <a:avLst/>
              <a:gdLst/>
              <a:ahLst/>
              <a:cxnLst/>
              <a:rect l="l" t="t" r="r" b="b"/>
              <a:pathLst>
                <a:path w="205" h="105" extrusionOk="0">
                  <a:moveTo>
                    <a:pt x="156" y="1"/>
                  </a:moveTo>
                  <a:cubicBezTo>
                    <a:pt x="173" y="14"/>
                    <a:pt x="205" y="33"/>
                    <a:pt x="205" y="49"/>
                  </a:cubicBezTo>
                  <a:cubicBezTo>
                    <a:pt x="205" y="58"/>
                    <a:pt x="191" y="68"/>
                    <a:pt x="182" y="75"/>
                  </a:cubicBezTo>
                  <a:cubicBezTo>
                    <a:pt x="157" y="95"/>
                    <a:pt x="117" y="105"/>
                    <a:pt x="75" y="90"/>
                  </a:cubicBezTo>
                  <a:cubicBezTo>
                    <a:pt x="0" y="64"/>
                    <a:pt x="81" y="15"/>
                    <a:pt x="145" y="8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0"/>
            <p:cNvSpPr/>
            <p:nvPr/>
          </p:nvSpPr>
          <p:spPr>
            <a:xfrm>
              <a:off x="6928020" y="2974275"/>
              <a:ext cx="15488" cy="10167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163" y="73"/>
                  </a:moveTo>
                  <a:cubicBezTo>
                    <a:pt x="146" y="62"/>
                    <a:pt x="80" y="0"/>
                    <a:pt x="35" y="38"/>
                  </a:cubicBezTo>
                  <a:cubicBezTo>
                    <a:pt x="0" y="67"/>
                    <a:pt x="61" y="94"/>
                    <a:pt x="104" y="107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0"/>
            <p:cNvSpPr/>
            <p:nvPr/>
          </p:nvSpPr>
          <p:spPr>
            <a:xfrm>
              <a:off x="6951395" y="2943393"/>
              <a:ext cx="7031" cy="5701"/>
            </a:xfrm>
            <a:custGeom>
              <a:avLst/>
              <a:gdLst/>
              <a:ahLst/>
              <a:cxnLst/>
              <a:rect l="l" t="t" r="r" b="b"/>
              <a:pathLst>
                <a:path w="74" h="60" extrusionOk="0">
                  <a:moveTo>
                    <a:pt x="2" y="25"/>
                  </a:moveTo>
                  <a:cubicBezTo>
                    <a:pt x="1" y="41"/>
                    <a:pt x="8" y="53"/>
                    <a:pt x="25" y="60"/>
                  </a:cubicBezTo>
                  <a:cubicBezTo>
                    <a:pt x="45" y="47"/>
                    <a:pt x="70" y="36"/>
                    <a:pt x="72" y="21"/>
                  </a:cubicBezTo>
                  <a:cubicBezTo>
                    <a:pt x="74" y="0"/>
                    <a:pt x="37" y="6"/>
                    <a:pt x="9" y="10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0"/>
            <p:cNvSpPr/>
            <p:nvPr/>
          </p:nvSpPr>
          <p:spPr>
            <a:xfrm>
              <a:off x="6903314" y="2939022"/>
              <a:ext cx="12543" cy="6271"/>
            </a:xfrm>
            <a:custGeom>
              <a:avLst/>
              <a:gdLst/>
              <a:ahLst/>
              <a:cxnLst/>
              <a:rect l="l" t="t" r="r" b="b"/>
              <a:pathLst>
                <a:path w="132" h="66" extrusionOk="0">
                  <a:moveTo>
                    <a:pt x="1" y="53"/>
                  </a:moveTo>
                  <a:cubicBezTo>
                    <a:pt x="18" y="61"/>
                    <a:pt x="39" y="66"/>
                    <a:pt x="66" y="66"/>
                  </a:cubicBezTo>
                  <a:cubicBezTo>
                    <a:pt x="89" y="49"/>
                    <a:pt x="132" y="21"/>
                    <a:pt x="114" y="9"/>
                  </a:cubicBezTo>
                  <a:cubicBezTo>
                    <a:pt x="101" y="1"/>
                    <a:pt x="33" y="16"/>
                    <a:pt x="18" y="35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0"/>
            <p:cNvSpPr/>
            <p:nvPr/>
          </p:nvSpPr>
          <p:spPr>
            <a:xfrm>
              <a:off x="6974864" y="2933511"/>
              <a:ext cx="13683" cy="4846"/>
            </a:xfrm>
            <a:custGeom>
              <a:avLst/>
              <a:gdLst/>
              <a:ahLst/>
              <a:cxnLst/>
              <a:rect l="l" t="t" r="r" b="b"/>
              <a:pathLst>
                <a:path w="144" h="51" extrusionOk="0">
                  <a:moveTo>
                    <a:pt x="1" y="50"/>
                  </a:moveTo>
                  <a:cubicBezTo>
                    <a:pt x="36" y="31"/>
                    <a:pt x="68" y="10"/>
                    <a:pt x="105" y="4"/>
                  </a:cubicBezTo>
                  <a:cubicBezTo>
                    <a:pt x="124" y="1"/>
                    <a:pt x="144" y="0"/>
                    <a:pt x="134" y="17"/>
                  </a:cubicBezTo>
                  <a:cubicBezTo>
                    <a:pt x="131" y="22"/>
                    <a:pt x="114" y="37"/>
                    <a:pt x="107" y="40"/>
                  </a:cubicBezTo>
                  <a:cubicBezTo>
                    <a:pt x="87" y="51"/>
                    <a:pt x="73" y="42"/>
                    <a:pt x="56" y="44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0"/>
            <p:cNvSpPr/>
            <p:nvPr/>
          </p:nvSpPr>
          <p:spPr>
            <a:xfrm>
              <a:off x="6898278" y="2932466"/>
              <a:ext cx="9977" cy="7031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41" y="8"/>
                  </a:moveTo>
                  <a:cubicBezTo>
                    <a:pt x="20" y="27"/>
                    <a:pt x="8" y="45"/>
                    <a:pt x="1" y="63"/>
                  </a:cubicBezTo>
                  <a:cubicBezTo>
                    <a:pt x="21" y="67"/>
                    <a:pt x="59" y="74"/>
                    <a:pt x="85" y="52"/>
                  </a:cubicBezTo>
                  <a:cubicBezTo>
                    <a:pt x="104" y="36"/>
                    <a:pt x="96" y="1"/>
                    <a:pt x="68" y="6"/>
                  </a:cubicBezTo>
                  <a:close/>
                </a:path>
              </a:pathLst>
            </a:custGeom>
            <a:solidFill>
              <a:srgbClr val="B54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0"/>
            <p:cNvSpPr/>
            <p:nvPr/>
          </p:nvSpPr>
          <p:spPr>
            <a:xfrm>
              <a:off x="7452340" y="2812266"/>
              <a:ext cx="50266" cy="12828"/>
            </a:xfrm>
            <a:custGeom>
              <a:avLst/>
              <a:gdLst/>
              <a:ahLst/>
              <a:cxnLst/>
              <a:rect l="l" t="t" r="r" b="b"/>
              <a:pathLst>
                <a:path w="529" h="135" extrusionOk="0">
                  <a:moveTo>
                    <a:pt x="528" y="1"/>
                  </a:moveTo>
                  <a:lnTo>
                    <a:pt x="528" y="1"/>
                  </a:lnTo>
                  <a:cubicBezTo>
                    <a:pt x="267" y="47"/>
                    <a:pt x="1" y="131"/>
                    <a:pt x="1" y="131"/>
                  </a:cubicBezTo>
                  <a:cubicBezTo>
                    <a:pt x="30" y="133"/>
                    <a:pt x="58" y="134"/>
                    <a:pt x="86" y="134"/>
                  </a:cubicBezTo>
                  <a:cubicBezTo>
                    <a:pt x="383" y="134"/>
                    <a:pt x="528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0"/>
            <p:cNvSpPr/>
            <p:nvPr/>
          </p:nvSpPr>
          <p:spPr>
            <a:xfrm>
              <a:off x="8026641" y="2976650"/>
              <a:ext cx="50266" cy="12733"/>
            </a:xfrm>
            <a:custGeom>
              <a:avLst/>
              <a:gdLst/>
              <a:ahLst/>
              <a:cxnLst/>
              <a:rect l="l" t="t" r="r" b="b"/>
              <a:pathLst>
                <a:path w="529" h="134" extrusionOk="0">
                  <a:moveTo>
                    <a:pt x="528" y="1"/>
                  </a:moveTo>
                  <a:lnTo>
                    <a:pt x="528" y="1"/>
                  </a:lnTo>
                  <a:cubicBezTo>
                    <a:pt x="266" y="47"/>
                    <a:pt x="1" y="130"/>
                    <a:pt x="1" y="130"/>
                  </a:cubicBezTo>
                  <a:cubicBezTo>
                    <a:pt x="30" y="133"/>
                    <a:pt x="58" y="134"/>
                    <a:pt x="85" y="134"/>
                  </a:cubicBezTo>
                  <a:cubicBezTo>
                    <a:pt x="382" y="134"/>
                    <a:pt x="528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0"/>
            <p:cNvSpPr/>
            <p:nvPr/>
          </p:nvSpPr>
          <p:spPr>
            <a:xfrm>
              <a:off x="6860270" y="2731499"/>
              <a:ext cx="1298068" cy="272422"/>
            </a:xfrm>
            <a:custGeom>
              <a:avLst/>
              <a:gdLst/>
              <a:ahLst/>
              <a:cxnLst/>
              <a:rect l="l" t="t" r="r" b="b"/>
              <a:pathLst>
                <a:path w="13661" h="2867" extrusionOk="0">
                  <a:moveTo>
                    <a:pt x="3819" y="113"/>
                  </a:moveTo>
                  <a:cubicBezTo>
                    <a:pt x="1893" y="236"/>
                    <a:pt x="3370" y="507"/>
                    <a:pt x="3420" y="916"/>
                  </a:cubicBezTo>
                  <a:cubicBezTo>
                    <a:pt x="3471" y="1323"/>
                    <a:pt x="764" y="1243"/>
                    <a:pt x="382" y="1866"/>
                  </a:cubicBezTo>
                  <a:cubicBezTo>
                    <a:pt x="0" y="2490"/>
                    <a:pt x="2248" y="2867"/>
                    <a:pt x="4968" y="2243"/>
                  </a:cubicBezTo>
                  <a:cubicBezTo>
                    <a:pt x="7689" y="1621"/>
                    <a:pt x="8623" y="2483"/>
                    <a:pt x="11142" y="1888"/>
                  </a:cubicBezTo>
                  <a:cubicBezTo>
                    <a:pt x="13661" y="1292"/>
                    <a:pt x="11794" y="1059"/>
                    <a:pt x="7915" y="837"/>
                  </a:cubicBezTo>
                  <a:cubicBezTo>
                    <a:pt x="4036" y="615"/>
                    <a:pt x="5572" y="0"/>
                    <a:pt x="3819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0"/>
            <p:cNvSpPr/>
            <p:nvPr/>
          </p:nvSpPr>
          <p:spPr>
            <a:xfrm>
              <a:off x="7252323" y="2764091"/>
              <a:ext cx="103097" cy="103097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4" y="543"/>
                  </a:moveTo>
                  <a:cubicBezTo>
                    <a:pt x="1084" y="842"/>
                    <a:pt x="842" y="1085"/>
                    <a:pt x="542" y="1085"/>
                  </a:cubicBezTo>
                  <a:cubicBezTo>
                    <a:pt x="243" y="1085"/>
                    <a:pt x="0" y="842"/>
                    <a:pt x="0" y="543"/>
                  </a:cubicBezTo>
                  <a:cubicBezTo>
                    <a:pt x="0" y="244"/>
                    <a:pt x="243" y="1"/>
                    <a:pt x="542" y="1"/>
                  </a:cubicBezTo>
                  <a:cubicBezTo>
                    <a:pt x="842" y="1"/>
                    <a:pt x="1084" y="244"/>
                    <a:pt x="1084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0"/>
            <p:cNvSpPr/>
            <p:nvPr/>
          </p:nvSpPr>
          <p:spPr>
            <a:xfrm>
              <a:off x="7400649" y="2730739"/>
              <a:ext cx="103097" cy="103002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1085" y="541"/>
                  </a:moveTo>
                  <a:cubicBezTo>
                    <a:pt x="1085" y="840"/>
                    <a:pt x="842" y="1083"/>
                    <a:pt x="543" y="1083"/>
                  </a:cubicBezTo>
                  <a:cubicBezTo>
                    <a:pt x="243" y="1083"/>
                    <a:pt x="1" y="840"/>
                    <a:pt x="1" y="541"/>
                  </a:cubicBezTo>
                  <a:cubicBezTo>
                    <a:pt x="1" y="242"/>
                    <a:pt x="243" y="0"/>
                    <a:pt x="543" y="0"/>
                  </a:cubicBezTo>
                  <a:cubicBezTo>
                    <a:pt x="842" y="0"/>
                    <a:pt x="1085" y="243"/>
                    <a:pt x="1085" y="5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0"/>
            <p:cNvSpPr/>
            <p:nvPr/>
          </p:nvSpPr>
          <p:spPr>
            <a:xfrm>
              <a:off x="7589169" y="2749077"/>
              <a:ext cx="103002" cy="103097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1083" y="543"/>
                  </a:moveTo>
                  <a:cubicBezTo>
                    <a:pt x="1083" y="842"/>
                    <a:pt x="841" y="1085"/>
                    <a:pt x="541" y="1085"/>
                  </a:cubicBezTo>
                  <a:cubicBezTo>
                    <a:pt x="242" y="1085"/>
                    <a:pt x="0" y="842"/>
                    <a:pt x="0" y="543"/>
                  </a:cubicBezTo>
                  <a:cubicBezTo>
                    <a:pt x="0" y="243"/>
                    <a:pt x="242" y="1"/>
                    <a:pt x="541" y="1"/>
                  </a:cubicBezTo>
                  <a:cubicBezTo>
                    <a:pt x="841" y="1"/>
                    <a:pt x="1083" y="243"/>
                    <a:pt x="1083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0"/>
            <p:cNvSpPr/>
            <p:nvPr/>
          </p:nvSpPr>
          <p:spPr>
            <a:xfrm>
              <a:off x="7215930" y="2791076"/>
              <a:ext cx="103097" cy="103097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543"/>
                  </a:moveTo>
                  <a:cubicBezTo>
                    <a:pt x="1085" y="842"/>
                    <a:pt x="842" y="1085"/>
                    <a:pt x="543" y="1085"/>
                  </a:cubicBezTo>
                  <a:cubicBezTo>
                    <a:pt x="244" y="1085"/>
                    <a:pt x="1" y="842"/>
                    <a:pt x="1" y="543"/>
                  </a:cubicBezTo>
                  <a:cubicBezTo>
                    <a:pt x="1" y="243"/>
                    <a:pt x="244" y="1"/>
                    <a:pt x="543" y="1"/>
                  </a:cubicBezTo>
                  <a:cubicBezTo>
                    <a:pt x="842" y="2"/>
                    <a:pt x="1085" y="243"/>
                    <a:pt x="1085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0"/>
            <p:cNvSpPr/>
            <p:nvPr/>
          </p:nvSpPr>
          <p:spPr>
            <a:xfrm>
              <a:off x="7431816" y="2814831"/>
              <a:ext cx="103097" cy="103002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1085" y="543"/>
                  </a:moveTo>
                  <a:cubicBezTo>
                    <a:pt x="1085" y="842"/>
                    <a:pt x="842" y="1084"/>
                    <a:pt x="543" y="1084"/>
                  </a:cubicBezTo>
                  <a:cubicBezTo>
                    <a:pt x="243" y="1084"/>
                    <a:pt x="1" y="842"/>
                    <a:pt x="1" y="543"/>
                  </a:cubicBezTo>
                  <a:cubicBezTo>
                    <a:pt x="1" y="243"/>
                    <a:pt x="243" y="1"/>
                    <a:pt x="543" y="1"/>
                  </a:cubicBezTo>
                  <a:cubicBezTo>
                    <a:pt x="842" y="1"/>
                    <a:pt x="1085" y="243"/>
                    <a:pt x="1085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0"/>
            <p:cNvSpPr/>
            <p:nvPr/>
          </p:nvSpPr>
          <p:spPr>
            <a:xfrm>
              <a:off x="7171556" y="2685129"/>
              <a:ext cx="103097" cy="103097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543"/>
                  </a:moveTo>
                  <a:cubicBezTo>
                    <a:pt x="1085" y="842"/>
                    <a:pt x="842" y="1085"/>
                    <a:pt x="543" y="1085"/>
                  </a:cubicBezTo>
                  <a:cubicBezTo>
                    <a:pt x="244" y="1085"/>
                    <a:pt x="1" y="842"/>
                    <a:pt x="1" y="543"/>
                  </a:cubicBezTo>
                  <a:cubicBezTo>
                    <a:pt x="1" y="244"/>
                    <a:pt x="244" y="1"/>
                    <a:pt x="543" y="1"/>
                  </a:cubicBezTo>
                  <a:cubicBezTo>
                    <a:pt x="842" y="1"/>
                    <a:pt x="1085" y="244"/>
                    <a:pt x="1085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0"/>
            <p:cNvSpPr/>
            <p:nvPr/>
          </p:nvSpPr>
          <p:spPr>
            <a:xfrm>
              <a:off x="7143050" y="2832790"/>
              <a:ext cx="103097" cy="103097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1085" y="543"/>
                  </a:moveTo>
                  <a:cubicBezTo>
                    <a:pt x="1085" y="842"/>
                    <a:pt x="842" y="1085"/>
                    <a:pt x="543" y="1085"/>
                  </a:cubicBezTo>
                  <a:cubicBezTo>
                    <a:pt x="243" y="1085"/>
                    <a:pt x="1" y="842"/>
                    <a:pt x="1" y="543"/>
                  </a:cubicBezTo>
                  <a:cubicBezTo>
                    <a:pt x="1" y="244"/>
                    <a:pt x="243" y="1"/>
                    <a:pt x="543" y="1"/>
                  </a:cubicBezTo>
                  <a:cubicBezTo>
                    <a:pt x="842" y="1"/>
                    <a:pt x="1085" y="244"/>
                    <a:pt x="1085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0"/>
            <p:cNvSpPr/>
            <p:nvPr/>
          </p:nvSpPr>
          <p:spPr>
            <a:xfrm>
              <a:off x="7792036" y="2747937"/>
              <a:ext cx="25085" cy="17009"/>
            </a:xfrm>
            <a:custGeom>
              <a:avLst/>
              <a:gdLst/>
              <a:ahLst/>
              <a:cxnLst/>
              <a:rect l="l" t="t" r="r" b="b"/>
              <a:pathLst>
                <a:path w="264" h="179" extrusionOk="0">
                  <a:moveTo>
                    <a:pt x="264" y="78"/>
                  </a:moveTo>
                  <a:cubicBezTo>
                    <a:pt x="178" y="110"/>
                    <a:pt x="93" y="144"/>
                    <a:pt x="5" y="178"/>
                  </a:cubicBezTo>
                  <a:lnTo>
                    <a:pt x="0" y="159"/>
                  </a:lnTo>
                  <a:cubicBezTo>
                    <a:pt x="40" y="131"/>
                    <a:pt x="207" y="0"/>
                    <a:pt x="264" y="78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0"/>
            <p:cNvSpPr/>
            <p:nvPr/>
          </p:nvSpPr>
          <p:spPr>
            <a:xfrm>
              <a:off x="7399509" y="1881070"/>
              <a:ext cx="1186895" cy="863162"/>
            </a:xfrm>
            <a:custGeom>
              <a:avLst/>
              <a:gdLst/>
              <a:ahLst/>
              <a:cxnLst/>
              <a:rect l="l" t="t" r="r" b="b"/>
              <a:pathLst>
                <a:path w="12491" h="9084" extrusionOk="0">
                  <a:moveTo>
                    <a:pt x="9800" y="8552"/>
                  </a:moveTo>
                  <a:cubicBezTo>
                    <a:pt x="9800" y="8552"/>
                    <a:pt x="9786" y="8762"/>
                    <a:pt x="9751" y="9083"/>
                  </a:cubicBezTo>
                  <a:cubicBezTo>
                    <a:pt x="9751" y="9083"/>
                    <a:pt x="9721" y="9081"/>
                    <a:pt x="9663" y="9079"/>
                  </a:cubicBezTo>
                  <a:cubicBezTo>
                    <a:pt x="9560" y="9074"/>
                    <a:pt x="9372" y="9064"/>
                    <a:pt x="9109" y="9048"/>
                  </a:cubicBezTo>
                  <a:cubicBezTo>
                    <a:pt x="9078" y="9046"/>
                    <a:pt x="9044" y="9045"/>
                    <a:pt x="9011" y="9043"/>
                  </a:cubicBezTo>
                  <a:cubicBezTo>
                    <a:pt x="8991" y="9041"/>
                    <a:pt x="8971" y="9039"/>
                    <a:pt x="8948" y="9038"/>
                  </a:cubicBezTo>
                  <a:cubicBezTo>
                    <a:pt x="8833" y="9031"/>
                    <a:pt x="8708" y="9023"/>
                    <a:pt x="8570" y="9015"/>
                  </a:cubicBezTo>
                  <a:cubicBezTo>
                    <a:pt x="8522" y="9011"/>
                    <a:pt x="8471" y="9008"/>
                    <a:pt x="8419" y="9004"/>
                  </a:cubicBezTo>
                  <a:cubicBezTo>
                    <a:pt x="8414" y="9013"/>
                    <a:pt x="8409" y="9021"/>
                    <a:pt x="8399" y="9029"/>
                  </a:cubicBezTo>
                  <a:cubicBezTo>
                    <a:pt x="8354" y="9069"/>
                    <a:pt x="8211" y="9046"/>
                    <a:pt x="8181" y="8987"/>
                  </a:cubicBezTo>
                  <a:cubicBezTo>
                    <a:pt x="7857" y="8965"/>
                    <a:pt x="7492" y="8936"/>
                    <a:pt x="7090" y="8905"/>
                  </a:cubicBezTo>
                  <a:cubicBezTo>
                    <a:pt x="7083" y="8907"/>
                    <a:pt x="7078" y="8908"/>
                    <a:pt x="7071" y="8908"/>
                  </a:cubicBezTo>
                  <a:lnTo>
                    <a:pt x="6990" y="8953"/>
                  </a:lnTo>
                  <a:cubicBezTo>
                    <a:pt x="6990" y="8943"/>
                    <a:pt x="6990" y="8923"/>
                    <a:pt x="6988" y="8896"/>
                  </a:cubicBezTo>
                  <a:cubicBezTo>
                    <a:pt x="6410" y="8848"/>
                    <a:pt x="5761" y="8788"/>
                    <a:pt x="5060" y="8718"/>
                  </a:cubicBezTo>
                  <a:cubicBezTo>
                    <a:pt x="4776" y="8690"/>
                    <a:pt x="4509" y="8657"/>
                    <a:pt x="4263" y="8622"/>
                  </a:cubicBezTo>
                  <a:cubicBezTo>
                    <a:pt x="4185" y="8610"/>
                    <a:pt x="4109" y="8600"/>
                    <a:pt x="4034" y="8587"/>
                  </a:cubicBezTo>
                  <a:cubicBezTo>
                    <a:pt x="3543" y="8511"/>
                    <a:pt x="3136" y="8426"/>
                    <a:pt x="2797" y="8339"/>
                  </a:cubicBezTo>
                  <a:cubicBezTo>
                    <a:pt x="2695" y="8312"/>
                    <a:pt x="2598" y="8286"/>
                    <a:pt x="2510" y="8261"/>
                  </a:cubicBezTo>
                  <a:cubicBezTo>
                    <a:pt x="2455" y="8244"/>
                    <a:pt x="2403" y="8231"/>
                    <a:pt x="2354" y="8215"/>
                  </a:cubicBezTo>
                  <a:cubicBezTo>
                    <a:pt x="2311" y="8201"/>
                    <a:pt x="2269" y="8186"/>
                    <a:pt x="2231" y="8175"/>
                  </a:cubicBezTo>
                  <a:cubicBezTo>
                    <a:pt x="2021" y="8106"/>
                    <a:pt x="1858" y="8042"/>
                    <a:pt x="1733" y="7988"/>
                  </a:cubicBezTo>
                  <a:cubicBezTo>
                    <a:pt x="1620" y="7940"/>
                    <a:pt x="1539" y="7897"/>
                    <a:pt x="1486" y="7870"/>
                  </a:cubicBezTo>
                  <a:cubicBezTo>
                    <a:pt x="1627" y="7340"/>
                    <a:pt x="1758" y="6954"/>
                    <a:pt x="1758" y="6954"/>
                  </a:cubicBezTo>
                  <a:cubicBezTo>
                    <a:pt x="1758" y="6954"/>
                    <a:pt x="0" y="4167"/>
                    <a:pt x="471" y="3329"/>
                  </a:cubicBezTo>
                  <a:cubicBezTo>
                    <a:pt x="942" y="2490"/>
                    <a:pt x="4234" y="2532"/>
                    <a:pt x="4234" y="2532"/>
                  </a:cubicBezTo>
                  <a:cubicBezTo>
                    <a:pt x="4234" y="2532"/>
                    <a:pt x="6340" y="0"/>
                    <a:pt x="7281" y="188"/>
                  </a:cubicBezTo>
                  <a:cubicBezTo>
                    <a:pt x="8226" y="376"/>
                    <a:pt x="9204" y="3519"/>
                    <a:pt x="9204" y="3519"/>
                  </a:cubicBezTo>
                  <a:cubicBezTo>
                    <a:pt x="9204" y="3519"/>
                    <a:pt x="12261" y="4741"/>
                    <a:pt x="12375" y="5696"/>
                  </a:cubicBezTo>
                  <a:cubicBezTo>
                    <a:pt x="12490" y="6651"/>
                    <a:pt x="9800" y="8552"/>
                    <a:pt x="9800" y="855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0"/>
            <p:cNvSpPr/>
            <p:nvPr/>
          </p:nvSpPr>
          <p:spPr>
            <a:xfrm>
              <a:off x="7884871" y="2366337"/>
              <a:ext cx="50171" cy="72880"/>
            </a:xfrm>
            <a:custGeom>
              <a:avLst/>
              <a:gdLst/>
              <a:ahLst/>
              <a:cxnLst/>
              <a:rect l="l" t="t" r="r" b="b"/>
              <a:pathLst>
                <a:path w="528" h="767" extrusionOk="0">
                  <a:moveTo>
                    <a:pt x="497" y="148"/>
                  </a:moveTo>
                  <a:cubicBezTo>
                    <a:pt x="511" y="323"/>
                    <a:pt x="528" y="508"/>
                    <a:pt x="399" y="652"/>
                  </a:cubicBezTo>
                  <a:cubicBezTo>
                    <a:pt x="299" y="766"/>
                    <a:pt x="173" y="673"/>
                    <a:pt x="113" y="566"/>
                  </a:cubicBezTo>
                  <a:cubicBezTo>
                    <a:pt x="0" y="358"/>
                    <a:pt x="92" y="0"/>
                    <a:pt x="387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0"/>
            <p:cNvSpPr/>
            <p:nvPr/>
          </p:nvSpPr>
          <p:spPr>
            <a:xfrm>
              <a:off x="7940173" y="2441973"/>
              <a:ext cx="26891" cy="26701"/>
            </a:xfrm>
            <a:custGeom>
              <a:avLst/>
              <a:gdLst/>
              <a:ahLst/>
              <a:cxnLst/>
              <a:rect l="l" t="t" r="r" b="b"/>
              <a:pathLst>
                <a:path w="283" h="281" extrusionOk="0">
                  <a:moveTo>
                    <a:pt x="74" y="280"/>
                  </a:moveTo>
                  <a:cubicBezTo>
                    <a:pt x="134" y="246"/>
                    <a:pt x="282" y="204"/>
                    <a:pt x="260" y="112"/>
                  </a:cubicBezTo>
                  <a:cubicBezTo>
                    <a:pt x="249" y="71"/>
                    <a:pt x="198" y="22"/>
                    <a:pt x="156" y="17"/>
                  </a:cubicBezTo>
                  <a:cubicBezTo>
                    <a:pt x="0" y="0"/>
                    <a:pt x="5" y="204"/>
                    <a:pt x="108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0"/>
            <p:cNvSpPr/>
            <p:nvPr/>
          </p:nvSpPr>
          <p:spPr>
            <a:xfrm>
              <a:off x="7805909" y="2312746"/>
              <a:ext cx="28886" cy="33257"/>
            </a:xfrm>
            <a:custGeom>
              <a:avLst/>
              <a:gdLst/>
              <a:ahLst/>
              <a:cxnLst/>
              <a:rect l="l" t="t" r="r" b="b"/>
              <a:pathLst>
                <a:path w="304" h="350" extrusionOk="0">
                  <a:moveTo>
                    <a:pt x="304" y="202"/>
                  </a:moveTo>
                  <a:cubicBezTo>
                    <a:pt x="259" y="263"/>
                    <a:pt x="204" y="311"/>
                    <a:pt x="139" y="349"/>
                  </a:cubicBezTo>
                  <a:cubicBezTo>
                    <a:pt x="69" y="315"/>
                    <a:pt x="0" y="192"/>
                    <a:pt x="39" y="119"/>
                  </a:cubicBezTo>
                  <a:cubicBezTo>
                    <a:pt x="102" y="1"/>
                    <a:pt x="212" y="69"/>
                    <a:pt x="293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0"/>
            <p:cNvSpPr/>
            <p:nvPr/>
          </p:nvSpPr>
          <p:spPr>
            <a:xfrm>
              <a:off x="7707089" y="2628402"/>
              <a:ext cx="28791" cy="33257"/>
            </a:xfrm>
            <a:custGeom>
              <a:avLst/>
              <a:gdLst/>
              <a:ahLst/>
              <a:cxnLst/>
              <a:rect l="l" t="t" r="r" b="b"/>
              <a:pathLst>
                <a:path w="303" h="350" extrusionOk="0">
                  <a:moveTo>
                    <a:pt x="303" y="201"/>
                  </a:moveTo>
                  <a:cubicBezTo>
                    <a:pt x="258" y="262"/>
                    <a:pt x="203" y="311"/>
                    <a:pt x="139" y="349"/>
                  </a:cubicBezTo>
                  <a:cubicBezTo>
                    <a:pt x="69" y="314"/>
                    <a:pt x="1" y="192"/>
                    <a:pt x="40" y="119"/>
                  </a:cubicBezTo>
                  <a:cubicBezTo>
                    <a:pt x="102" y="0"/>
                    <a:pt x="213" y="68"/>
                    <a:pt x="294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0"/>
            <p:cNvSpPr/>
            <p:nvPr/>
          </p:nvSpPr>
          <p:spPr>
            <a:xfrm>
              <a:off x="8009727" y="2044314"/>
              <a:ext cx="33827" cy="38768"/>
            </a:xfrm>
            <a:custGeom>
              <a:avLst/>
              <a:gdLst/>
              <a:ahLst/>
              <a:cxnLst/>
              <a:rect l="l" t="t" r="r" b="b"/>
              <a:pathLst>
                <a:path w="356" h="408" extrusionOk="0">
                  <a:moveTo>
                    <a:pt x="183" y="408"/>
                  </a:moveTo>
                  <a:cubicBezTo>
                    <a:pt x="233" y="371"/>
                    <a:pt x="318" y="329"/>
                    <a:pt x="342" y="270"/>
                  </a:cubicBezTo>
                  <a:cubicBezTo>
                    <a:pt x="355" y="240"/>
                    <a:pt x="348" y="191"/>
                    <a:pt x="343" y="160"/>
                  </a:cubicBezTo>
                  <a:cubicBezTo>
                    <a:pt x="330" y="70"/>
                    <a:pt x="273" y="1"/>
                    <a:pt x="174" y="21"/>
                  </a:cubicBezTo>
                  <a:cubicBezTo>
                    <a:pt x="1" y="58"/>
                    <a:pt x="69" y="299"/>
                    <a:pt x="171" y="374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0"/>
            <p:cNvSpPr/>
            <p:nvPr/>
          </p:nvSpPr>
          <p:spPr>
            <a:xfrm>
              <a:off x="8131638" y="1967253"/>
              <a:ext cx="28506" cy="35157"/>
            </a:xfrm>
            <a:custGeom>
              <a:avLst/>
              <a:gdLst/>
              <a:ahLst/>
              <a:cxnLst/>
              <a:rect l="l" t="t" r="r" b="b"/>
              <a:pathLst>
                <a:path w="300" h="370" extrusionOk="0">
                  <a:moveTo>
                    <a:pt x="299" y="169"/>
                  </a:moveTo>
                  <a:cubicBezTo>
                    <a:pt x="253" y="200"/>
                    <a:pt x="40" y="369"/>
                    <a:pt x="18" y="200"/>
                  </a:cubicBezTo>
                  <a:cubicBezTo>
                    <a:pt x="0" y="68"/>
                    <a:pt x="149" y="16"/>
                    <a:pt x="247" y="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0"/>
            <p:cNvSpPr/>
            <p:nvPr/>
          </p:nvSpPr>
          <p:spPr>
            <a:xfrm>
              <a:off x="8233119" y="2345052"/>
              <a:ext cx="26796" cy="33257"/>
            </a:xfrm>
            <a:custGeom>
              <a:avLst/>
              <a:gdLst/>
              <a:ahLst/>
              <a:cxnLst/>
              <a:rect l="l" t="t" r="r" b="b"/>
              <a:pathLst>
                <a:path w="282" h="350" extrusionOk="0">
                  <a:moveTo>
                    <a:pt x="225" y="350"/>
                  </a:moveTo>
                  <a:cubicBezTo>
                    <a:pt x="242" y="257"/>
                    <a:pt x="281" y="178"/>
                    <a:pt x="226" y="96"/>
                  </a:cubicBezTo>
                  <a:cubicBezTo>
                    <a:pt x="192" y="45"/>
                    <a:pt x="137" y="0"/>
                    <a:pt x="72" y="32"/>
                  </a:cubicBezTo>
                  <a:cubicBezTo>
                    <a:pt x="20" y="57"/>
                    <a:pt x="1" y="124"/>
                    <a:pt x="6" y="177"/>
                  </a:cubicBezTo>
                  <a:cubicBezTo>
                    <a:pt x="15" y="263"/>
                    <a:pt x="74" y="302"/>
                    <a:pt x="147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0"/>
            <p:cNvSpPr/>
            <p:nvPr/>
          </p:nvSpPr>
          <p:spPr>
            <a:xfrm>
              <a:off x="8213070" y="2226372"/>
              <a:ext cx="38578" cy="51596"/>
            </a:xfrm>
            <a:custGeom>
              <a:avLst/>
              <a:gdLst/>
              <a:ahLst/>
              <a:cxnLst/>
              <a:rect l="l" t="t" r="r" b="b"/>
              <a:pathLst>
                <a:path w="406" h="543" extrusionOk="0">
                  <a:moveTo>
                    <a:pt x="406" y="318"/>
                  </a:moveTo>
                  <a:cubicBezTo>
                    <a:pt x="391" y="363"/>
                    <a:pt x="372" y="485"/>
                    <a:pt x="334" y="518"/>
                  </a:cubicBezTo>
                  <a:cubicBezTo>
                    <a:pt x="318" y="533"/>
                    <a:pt x="274" y="532"/>
                    <a:pt x="253" y="534"/>
                  </a:cubicBezTo>
                  <a:cubicBezTo>
                    <a:pt x="153" y="543"/>
                    <a:pt x="106" y="484"/>
                    <a:pt x="70" y="389"/>
                  </a:cubicBezTo>
                  <a:cubicBezTo>
                    <a:pt x="1" y="206"/>
                    <a:pt x="340" y="1"/>
                    <a:pt x="386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0"/>
            <p:cNvSpPr/>
            <p:nvPr/>
          </p:nvSpPr>
          <p:spPr>
            <a:xfrm>
              <a:off x="7845628" y="2177342"/>
              <a:ext cx="38673" cy="51501"/>
            </a:xfrm>
            <a:custGeom>
              <a:avLst/>
              <a:gdLst/>
              <a:ahLst/>
              <a:cxnLst/>
              <a:rect l="l" t="t" r="r" b="b"/>
              <a:pathLst>
                <a:path w="407" h="542" extrusionOk="0">
                  <a:moveTo>
                    <a:pt x="406" y="318"/>
                  </a:moveTo>
                  <a:cubicBezTo>
                    <a:pt x="391" y="362"/>
                    <a:pt x="373" y="485"/>
                    <a:pt x="335" y="518"/>
                  </a:cubicBezTo>
                  <a:cubicBezTo>
                    <a:pt x="318" y="533"/>
                    <a:pt x="275" y="532"/>
                    <a:pt x="253" y="534"/>
                  </a:cubicBezTo>
                  <a:cubicBezTo>
                    <a:pt x="153" y="541"/>
                    <a:pt x="106" y="484"/>
                    <a:pt x="70" y="389"/>
                  </a:cubicBezTo>
                  <a:cubicBezTo>
                    <a:pt x="1" y="206"/>
                    <a:pt x="340" y="0"/>
                    <a:pt x="387" y="19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0"/>
            <p:cNvSpPr/>
            <p:nvPr/>
          </p:nvSpPr>
          <p:spPr>
            <a:xfrm>
              <a:off x="8085173" y="2539938"/>
              <a:ext cx="25465" cy="37153"/>
            </a:xfrm>
            <a:custGeom>
              <a:avLst/>
              <a:gdLst/>
              <a:ahLst/>
              <a:cxnLst/>
              <a:rect l="l" t="t" r="r" b="b"/>
              <a:pathLst>
                <a:path w="268" h="391" extrusionOk="0">
                  <a:moveTo>
                    <a:pt x="91" y="391"/>
                  </a:moveTo>
                  <a:cubicBezTo>
                    <a:pt x="160" y="367"/>
                    <a:pt x="220" y="329"/>
                    <a:pt x="268" y="277"/>
                  </a:cubicBezTo>
                  <a:cubicBezTo>
                    <a:pt x="232" y="210"/>
                    <a:pt x="211" y="1"/>
                    <a:pt x="99" y="83"/>
                  </a:cubicBezTo>
                  <a:cubicBezTo>
                    <a:pt x="1" y="156"/>
                    <a:pt x="21" y="269"/>
                    <a:pt x="81" y="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0"/>
            <p:cNvSpPr/>
            <p:nvPr/>
          </p:nvSpPr>
          <p:spPr>
            <a:xfrm>
              <a:off x="7855795" y="2387621"/>
              <a:ext cx="16343" cy="22330"/>
            </a:xfrm>
            <a:custGeom>
              <a:avLst/>
              <a:gdLst/>
              <a:ahLst/>
              <a:cxnLst/>
              <a:rect l="l" t="t" r="r" b="b"/>
              <a:pathLst>
                <a:path w="172" h="235" extrusionOk="0">
                  <a:moveTo>
                    <a:pt x="162" y="235"/>
                  </a:moveTo>
                  <a:cubicBezTo>
                    <a:pt x="166" y="168"/>
                    <a:pt x="170" y="102"/>
                    <a:pt x="172" y="36"/>
                  </a:cubicBezTo>
                  <a:cubicBezTo>
                    <a:pt x="149" y="29"/>
                    <a:pt x="114" y="0"/>
                    <a:pt x="91" y="5"/>
                  </a:cubicBezTo>
                  <a:cubicBezTo>
                    <a:pt x="78" y="7"/>
                    <a:pt x="29" y="65"/>
                    <a:pt x="24" y="78"/>
                  </a:cubicBezTo>
                  <a:cubicBezTo>
                    <a:pt x="1" y="143"/>
                    <a:pt x="62" y="194"/>
                    <a:pt x="116" y="205"/>
                  </a:cubicBezTo>
                  <a:cubicBezTo>
                    <a:pt x="121" y="200"/>
                    <a:pt x="125" y="195"/>
                    <a:pt x="129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0"/>
            <p:cNvSpPr/>
            <p:nvPr/>
          </p:nvSpPr>
          <p:spPr>
            <a:xfrm>
              <a:off x="8057712" y="2225422"/>
              <a:ext cx="16343" cy="22330"/>
            </a:xfrm>
            <a:custGeom>
              <a:avLst/>
              <a:gdLst/>
              <a:ahLst/>
              <a:cxnLst/>
              <a:rect l="l" t="t" r="r" b="b"/>
              <a:pathLst>
                <a:path w="172" h="235" extrusionOk="0">
                  <a:moveTo>
                    <a:pt x="162" y="235"/>
                  </a:moveTo>
                  <a:cubicBezTo>
                    <a:pt x="166" y="169"/>
                    <a:pt x="169" y="102"/>
                    <a:pt x="171" y="36"/>
                  </a:cubicBezTo>
                  <a:cubicBezTo>
                    <a:pt x="149" y="29"/>
                    <a:pt x="114" y="0"/>
                    <a:pt x="91" y="4"/>
                  </a:cubicBezTo>
                  <a:cubicBezTo>
                    <a:pt x="78" y="8"/>
                    <a:pt x="28" y="65"/>
                    <a:pt x="23" y="78"/>
                  </a:cubicBezTo>
                  <a:cubicBezTo>
                    <a:pt x="1" y="144"/>
                    <a:pt x="61" y="195"/>
                    <a:pt x="116" y="206"/>
                  </a:cubicBezTo>
                  <a:cubicBezTo>
                    <a:pt x="121" y="201"/>
                    <a:pt x="125" y="195"/>
                    <a:pt x="129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0"/>
            <p:cNvSpPr/>
            <p:nvPr/>
          </p:nvSpPr>
          <p:spPr>
            <a:xfrm>
              <a:off x="8239486" y="2467153"/>
              <a:ext cx="18814" cy="20904"/>
            </a:xfrm>
            <a:custGeom>
              <a:avLst/>
              <a:gdLst/>
              <a:ahLst/>
              <a:cxnLst/>
              <a:rect l="l" t="t" r="r" b="b"/>
              <a:pathLst>
                <a:path w="198" h="220" extrusionOk="0">
                  <a:moveTo>
                    <a:pt x="197" y="64"/>
                  </a:moveTo>
                  <a:cubicBezTo>
                    <a:pt x="179" y="131"/>
                    <a:pt x="143" y="183"/>
                    <a:pt x="90" y="220"/>
                  </a:cubicBezTo>
                  <a:cubicBezTo>
                    <a:pt x="51" y="179"/>
                    <a:pt x="0" y="147"/>
                    <a:pt x="17" y="83"/>
                  </a:cubicBezTo>
                  <a:cubicBezTo>
                    <a:pt x="38" y="1"/>
                    <a:pt x="130" y="5"/>
                    <a:pt x="19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0"/>
            <p:cNvSpPr/>
            <p:nvPr/>
          </p:nvSpPr>
          <p:spPr>
            <a:xfrm>
              <a:off x="8190930" y="2189410"/>
              <a:ext cx="18909" cy="20904"/>
            </a:xfrm>
            <a:custGeom>
              <a:avLst/>
              <a:gdLst/>
              <a:ahLst/>
              <a:cxnLst/>
              <a:rect l="l" t="t" r="r" b="b"/>
              <a:pathLst>
                <a:path w="199" h="220" extrusionOk="0">
                  <a:moveTo>
                    <a:pt x="198" y="64"/>
                  </a:moveTo>
                  <a:cubicBezTo>
                    <a:pt x="179" y="130"/>
                    <a:pt x="143" y="183"/>
                    <a:pt x="90" y="220"/>
                  </a:cubicBezTo>
                  <a:cubicBezTo>
                    <a:pt x="52" y="179"/>
                    <a:pt x="0" y="146"/>
                    <a:pt x="18" y="83"/>
                  </a:cubicBezTo>
                  <a:cubicBezTo>
                    <a:pt x="39" y="1"/>
                    <a:pt x="131" y="4"/>
                    <a:pt x="19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0"/>
            <p:cNvSpPr/>
            <p:nvPr/>
          </p:nvSpPr>
          <p:spPr>
            <a:xfrm>
              <a:off x="7645041" y="2524925"/>
              <a:ext cx="19004" cy="20904"/>
            </a:xfrm>
            <a:custGeom>
              <a:avLst/>
              <a:gdLst/>
              <a:ahLst/>
              <a:cxnLst/>
              <a:rect l="l" t="t" r="r" b="b"/>
              <a:pathLst>
                <a:path w="200" h="220" extrusionOk="0">
                  <a:moveTo>
                    <a:pt x="198" y="64"/>
                  </a:moveTo>
                  <a:cubicBezTo>
                    <a:pt x="180" y="131"/>
                    <a:pt x="145" y="182"/>
                    <a:pt x="91" y="219"/>
                  </a:cubicBezTo>
                  <a:cubicBezTo>
                    <a:pt x="52" y="178"/>
                    <a:pt x="1" y="146"/>
                    <a:pt x="18" y="83"/>
                  </a:cubicBezTo>
                  <a:cubicBezTo>
                    <a:pt x="40" y="0"/>
                    <a:pt x="131" y="5"/>
                    <a:pt x="199" y="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0"/>
            <p:cNvSpPr/>
            <p:nvPr/>
          </p:nvSpPr>
          <p:spPr>
            <a:xfrm>
              <a:off x="8166795" y="2339161"/>
              <a:ext cx="36868" cy="34587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234" y="332"/>
                  </a:moveTo>
                  <a:cubicBezTo>
                    <a:pt x="273" y="298"/>
                    <a:pt x="388" y="230"/>
                    <a:pt x="386" y="166"/>
                  </a:cubicBezTo>
                  <a:cubicBezTo>
                    <a:pt x="385" y="145"/>
                    <a:pt x="357" y="110"/>
                    <a:pt x="347" y="91"/>
                  </a:cubicBezTo>
                  <a:cubicBezTo>
                    <a:pt x="314" y="28"/>
                    <a:pt x="281" y="0"/>
                    <a:pt x="205" y="11"/>
                  </a:cubicBezTo>
                  <a:cubicBezTo>
                    <a:pt x="0" y="35"/>
                    <a:pt x="41" y="279"/>
                    <a:pt x="18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0"/>
            <p:cNvSpPr/>
            <p:nvPr/>
          </p:nvSpPr>
          <p:spPr>
            <a:xfrm>
              <a:off x="8153873" y="2119855"/>
              <a:ext cx="26035" cy="24325"/>
            </a:xfrm>
            <a:custGeom>
              <a:avLst/>
              <a:gdLst/>
              <a:ahLst/>
              <a:cxnLst/>
              <a:rect l="l" t="t" r="r" b="b"/>
              <a:pathLst>
                <a:path w="274" h="256" extrusionOk="0">
                  <a:moveTo>
                    <a:pt x="165" y="233"/>
                  </a:moveTo>
                  <a:cubicBezTo>
                    <a:pt x="192" y="209"/>
                    <a:pt x="273" y="162"/>
                    <a:pt x="271" y="117"/>
                  </a:cubicBezTo>
                  <a:cubicBezTo>
                    <a:pt x="271" y="102"/>
                    <a:pt x="251" y="78"/>
                    <a:pt x="244" y="64"/>
                  </a:cubicBezTo>
                  <a:cubicBezTo>
                    <a:pt x="221" y="20"/>
                    <a:pt x="198" y="1"/>
                    <a:pt x="145" y="8"/>
                  </a:cubicBezTo>
                  <a:cubicBezTo>
                    <a:pt x="1" y="25"/>
                    <a:pt x="29" y="196"/>
                    <a:pt x="133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0"/>
            <p:cNvSpPr/>
            <p:nvPr/>
          </p:nvSpPr>
          <p:spPr>
            <a:xfrm>
              <a:off x="8204423" y="2383440"/>
              <a:ext cx="16914" cy="18434"/>
            </a:xfrm>
            <a:custGeom>
              <a:avLst/>
              <a:gdLst/>
              <a:ahLst/>
              <a:cxnLst/>
              <a:rect l="l" t="t" r="r" b="b"/>
              <a:pathLst>
                <a:path w="178" h="194" extrusionOk="0">
                  <a:moveTo>
                    <a:pt x="177" y="184"/>
                  </a:moveTo>
                  <a:cubicBezTo>
                    <a:pt x="114" y="194"/>
                    <a:pt x="56" y="186"/>
                    <a:pt x="0" y="162"/>
                  </a:cubicBezTo>
                  <a:cubicBezTo>
                    <a:pt x="7" y="87"/>
                    <a:pt x="84" y="0"/>
                    <a:pt x="164" y="39"/>
                  </a:cubicBezTo>
                  <a:cubicBezTo>
                    <a:pt x="162" y="47"/>
                    <a:pt x="159" y="54"/>
                    <a:pt x="157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0"/>
            <p:cNvSpPr/>
            <p:nvPr/>
          </p:nvSpPr>
          <p:spPr>
            <a:xfrm>
              <a:off x="7867197" y="2605217"/>
              <a:ext cx="44754" cy="52641"/>
            </a:xfrm>
            <a:custGeom>
              <a:avLst/>
              <a:gdLst/>
              <a:ahLst/>
              <a:cxnLst/>
              <a:rect l="l" t="t" r="r" b="b"/>
              <a:pathLst>
                <a:path w="471" h="554" extrusionOk="0">
                  <a:moveTo>
                    <a:pt x="467" y="411"/>
                  </a:moveTo>
                  <a:cubicBezTo>
                    <a:pt x="424" y="454"/>
                    <a:pt x="359" y="550"/>
                    <a:pt x="290" y="552"/>
                  </a:cubicBezTo>
                  <a:cubicBezTo>
                    <a:pt x="255" y="553"/>
                    <a:pt x="181" y="517"/>
                    <a:pt x="146" y="499"/>
                  </a:cubicBezTo>
                  <a:cubicBezTo>
                    <a:pt x="52" y="451"/>
                    <a:pt x="0" y="347"/>
                    <a:pt x="25" y="242"/>
                  </a:cubicBezTo>
                  <a:cubicBezTo>
                    <a:pt x="46" y="150"/>
                    <a:pt x="131" y="85"/>
                    <a:pt x="216" y="53"/>
                  </a:cubicBezTo>
                  <a:cubicBezTo>
                    <a:pt x="362" y="1"/>
                    <a:pt x="447" y="108"/>
                    <a:pt x="470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0"/>
            <p:cNvSpPr/>
            <p:nvPr/>
          </p:nvSpPr>
          <p:spPr>
            <a:xfrm>
              <a:off x="7841257" y="2574336"/>
              <a:ext cx="15488" cy="32687"/>
            </a:xfrm>
            <a:custGeom>
              <a:avLst/>
              <a:gdLst/>
              <a:ahLst/>
              <a:cxnLst/>
              <a:rect l="l" t="t" r="r" b="b"/>
              <a:pathLst>
                <a:path w="163" h="344" extrusionOk="0">
                  <a:moveTo>
                    <a:pt x="47" y="343"/>
                  </a:moveTo>
                  <a:cubicBezTo>
                    <a:pt x="93" y="292"/>
                    <a:pt x="131" y="235"/>
                    <a:pt x="162" y="174"/>
                  </a:cubicBezTo>
                  <a:cubicBezTo>
                    <a:pt x="126" y="137"/>
                    <a:pt x="122" y="1"/>
                    <a:pt x="41" y="85"/>
                  </a:cubicBezTo>
                  <a:cubicBezTo>
                    <a:pt x="25" y="101"/>
                    <a:pt x="1" y="151"/>
                    <a:pt x="2" y="173"/>
                  </a:cubicBezTo>
                  <a:cubicBezTo>
                    <a:pt x="2" y="200"/>
                    <a:pt x="25" y="212"/>
                    <a:pt x="16" y="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0"/>
            <p:cNvSpPr/>
            <p:nvPr/>
          </p:nvSpPr>
          <p:spPr>
            <a:xfrm>
              <a:off x="8077857" y="2147126"/>
              <a:ext cx="21379" cy="22995"/>
            </a:xfrm>
            <a:custGeom>
              <a:avLst/>
              <a:gdLst/>
              <a:ahLst/>
              <a:cxnLst/>
              <a:rect l="l" t="t" r="r" b="b"/>
              <a:pathLst>
                <a:path w="225" h="242" extrusionOk="0">
                  <a:moveTo>
                    <a:pt x="208" y="1"/>
                  </a:moveTo>
                  <a:cubicBezTo>
                    <a:pt x="207" y="31"/>
                    <a:pt x="225" y="183"/>
                    <a:pt x="176" y="221"/>
                  </a:cubicBezTo>
                  <a:cubicBezTo>
                    <a:pt x="149" y="241"/>
                    <a:pt x="93" y="235"/>
                    <a:pt x="67" y="212"/>
                  </a:cubicBezTo>
                  <a:cubicBezTo>
                    <a:pt x="0" y="153"/>
                    <a:pt x="52" y="52"/>
                    <a:pt x="130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0"/>
            <p:cNvSpPr/>
            <p:nvPr/>
          </p:nvSpPr>
          <p:spPr>
            <a:xfrm>
              <a:off x="8347998" y="2494424"/>
              <a:ext cx="18814" cy="23375"/>
            </a:xfrm>
            <a:custGeom>
              <a:avLst/>
              <a:gdLst/>
              <a:ahLst/>
              <a:cxnLst/>
              <a:rect l="l" t="t" r="r" b="b"/>
              <a:pathLst>
                <a:path w="198" h="246" extrusionOk="0">
                  <a:moveTo>
                    <a:pt x="157" y="245"/>
                  </a:moveTo>
                  <a:cubicBezTo>
                    <a:pt x="171" y="181"/>
                    <a:pt x="197" y="125"/>
                    <a:pt x="158" y="67"/>
                  </a:cubicBezTo>
                  <a:cubicBezTo>
                    <a:pt x="135" y="32"/>
                    <a:pt x="97" y="1"/>
                    <a:pt x="51" y="22"/>
                  </a:cubicBezTo>
                  <a:cubicBezTo>
                    <a:pt x="14" y="40"/>
                    <a:pt x="1" y="87"/>
                    <a:pt x="5" y="124"/>
                  </a:cubicBezTo>
                  <a:cubicBezTo>
                    <a:pt x="11" y="185"/>
                    <a:pt x="52" y="211"/>
                    <a:pt x="103" y="23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0"/>
            <p:cNvSpPr/>
            <p:nvPr/>
          </p:nvSpPr>
          <p:spPr>
            <a:xfrm>
              <a:off x="8246992" y="2664700"/>
              <a:ext cx="27081" cy="36108"/>
            </a:xfrm>
            <a:custGeom>
              <a:avLst/>
              <a:gdLst/>
              <a:ahLst/>
              <a:cxnLst/>
              <a:rect l="l" t="t" r="r" b="b"/>
              <a:pathLst>
                <a:path w="285" h="380" extrusionOk="0">
                  <a:moveTo>
                    <a:pt x="284" y="222"/>
                  </a:moveTo>
                  <a:cubicBezTo>
                    <a:pt x="274" y="253"/>
                    <a:pt x="261" y="339"/>
                    <a:pt x="234" y="362"/>
                  </a:cubicBezTo>
                  <a:cubicBezTo>
                    <a:pt x="223" y="372"/>
                    <a:pt x="192" y="372"/>
                    <a:pt x="178" y="373"/>
                  </a:cubicBezTo>
                  <a:cubicBezTo>
                    <a:pt x="108" y="380"/>
                    <a:pt x="75" y="338"/>
                    <a:pt x="49" y="272"/>
                  </a:cubicBezTo>
                  <a:cubicBezTo>
                    <a:pt x="1" y="144"/>
                    <a:pt x="238" y="0"/>
                    <a:pt x="271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0"/>
            <p:cNvSpPr/>
            <p:nvPr/>
          </p:nvSpPr>
          <p:spPr>
            <a:xfrm>
              <a:off x="8138384" y="2663939"/>
              <a:ext cx="11402" cy="15678"/>
            </a:xfrm>
            <a:custGeom>
              <a:avLst/>
              <a:gdLst/>
              <a:ahLst/>
              <a:cxnLst/>
              <a:rect l="l" t="t" r="r" b="b"/>
              <a:pathLst>
                <a:path w="120" h="165" extrusionOk="0">
                  <a:moveTo>
                    <a:pt x="112" y="164"/>
                  </a:moveTo>
                  <a:cubicBezTo>
                    <a:pt x="115" y="119"/>
                    <a:pt x="117" y="73"/>
                    <a:pt x="119" y="27"/>
                  </a:cubicBezTo>
                  <a:cubicBezTo>
                    <a:pt x="103" y="21"/>
                    <a:pt x="79" y="1"/>
                    <a:pt x="63" y="4"/>
                  </a:cubicBezTo>
                  <a:cubicBezTo>
                    <a:pt x="54" y="6"/>
                    <a:pt x="19" y="46"/>
                    <a:pt x="15" y="55"/>
                  </a:cubicBezTo>
                  <a:cubicBezTo>
                    <a:pt x="0" y="102"/>
                    <a:pt x="42" y="137"/>
                    <a:pt x="80" y="145"/>
                  </a:cubicBezTo>
                  <a:cubicBezTo>
                    <a:pt x="83" y="141"/>
                    <a:pt x="86" y="137"/>
                    <a:pt x="90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0"/>
            <p:cNvSpPr/>
            <p:nvPr/>
          </p:nvSpPr>
          <p:spPr>
            <a:xfrm>
              <a:off x="8268847" y="2630017"/>
              <a:ext cx="13208" cy="14728"/>
            </a:xfrm>
            <a:custGeom>
              <a:avLst/>
              <a:gdLst/>
              <a:ahLst/>
              <a:cxnLst/>
              <a:rect l="l" t="t" r="r" b="b"/>
              <a:pathLst>
                <a:path w="139" h="155" extrusionOk="0">
                  <a:moveTo>
                    <a:pt x="139" y="45"/>
                  </a:moveTo>
                  <a:cubicBezTo>
                    <a:pt x="125" y="93"/>
                    <a:pt x="101" y="128"/>
                    <a:pt x="64" y="154"/>
                  </a:cubicBezTo>
                  <a:cubicBezTo>
                    <a:pt x="36" y="125"/>
                    <a:pt x="1" y="104"/>
                    <a:pt x="12" y="59"/>
                  </a:cubicBezTo>
                  <a:cubicBezTo>
                    <a:pt x="28" y="1"/>
                    <a:pt x="91" y="4"/>
                    <a:pt x="139" y="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0"/>
            <p:cNvSpPr/>
            <p:nvPr/>
          </p:nvSpPr>
          <p:spPr>
            <a:xfrm>
              <a:off x="8152352" y="2609208"/>
              <a:ext cx="15013" cy="16058"/>
            </a:xfrm>
            <a:custGeom>
              <a:avLst/>
              <a:gdLst/>
              <a:ahLst/>
              <a:cxnLst/>
              <a:rect l="l" t="t" r="r" b="b"/>
              <a:pathLst>
                <a:path w="158" h="169" extrusionOk="0">
                  <a:moveTo>
                    <a:pt x="146" y="1"/>
                  </a:moveTo>
                  <a:cubicBezTo>
                    <a:pt x="146" y="21"/>
                    <a:pt x="157" y="127"/>
                    <a:pt x="124" y="154"/>
                  </a:cubicBezTo>
                  <a:cubicBezTo>
                    <a:pt x="105" y="169"/>
                    <a:pt x="66" y="164"/>
                    <a:pt x="47" y="149"/>
                  </a:cubicBezTo>
                  <a:cubicBezTo>
                    <a:pt x="0" y="107"/>
                    <a:pt x="37" y="36"/>
                    <a:pt x="9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0"/>
            <p:cNvSpPr/>
            <p:nvPr/>
          </p:nvSpPr>
          <p:spPr>
            <a:xfrm>
              <a:off x="8445299" y="2520554"/>
              <a:ext cx="18719" cy="23280"/>
            </a:xfrm>
            <a:custGeom>
              <a:avLst/>
              <a:gdLst/>
              <a:ahLst/>
              <a:cxnLst/>
              <a:rect l="l" t="t" r="r" b="b"/>
              <a:pathLst>
                <a:path w="197" h="245" extrusionOk="0">
                  <a:moveTo>
                    <a:pt x="157" y="245"/>
                  </a:moveTo>
                  <a:cubicBezTo>
                    <a:pt x="170" y="180"/>
                    <a:pt x="197" y="125"/>
                    <a:pt x="158" y="67"/>
                  </a:cubicBezTo>
                  <a:cubicBezTo>
                    <a:pt x="134" y="32"/>
                    <a:pt x="96" y="0"/>
                    <a:pt x="51" y="22"/>
                  </a:cubicBezTo>
                  <a:cubicBezTo>
                    <a:pt x="14" y="39"/>
                    <a:pt x="0" y="87"/>
                    <a:pt x="4" y="124"/>
                  </a:cubicBezTo>
                  <a:cubicBezTo>
                    <a:pt x="11" y="184"/>
                    <a:pt x="52" y="211"/>
                    <a:pt x="103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0"/>
            <p:cNvSpPr/>
            <p:nvPr/>
          </p:nvSpPr>
          <p:spPr>
            <a:xfrm>
              <a:off x="7562658" y="2248037"/>
              <a:ext cx="18814" cy="23375"/>
            </a:xfrm>
            <a:custGeom>
              <a:avLst/>
              <a:gdLst/>
              <a:ahLst/>
              <a:cxnLst/>
              <a:rect l="l" t="t" r="r" b="b"/>
              <a:pathLst>
                <a:path w="198" h="246" extrusionOk="0">
                  <a:moveTo>
                    <a:pt x="158" y="246"/>
                  </a:moveTo>
                  <a:cubicBezTo>
                    <a:pt x="170" y="181"/>
                    <a:pt x="197" y="125"/>
                    <a:pt x="159" y="68"/>
                  </a:cubicBezTo>
                  <a:cubicBezTo>
                    <a:pt x="134" y="33"/>
                    <a:pt x="96" y="1"/>
                    <a:pt x="51" y="23"/>
                  </a:cubicBezTo>
                  <a:cubicBezTo>
                    <a:pt x="15" y="40"/>
                    <a:pt x="1" y="87"/>
                    <a:pt x="5" y="124"/>
                  </a:cubicBezTo>
                  <a:cubicBezTo>
                    <a:pt x="12" y="185"/>
                    <a:pt x="52" y="212"/>
                    <a:pt x="104" y="23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0"/>
            <p:cNvSpPr/>
            <p:nvPr/>
          </p:nvSpPr>
          <p:spPr>
            <a:xfrm>
              <a:off x="8431236" y="2437412"/>
              <a:ext cx="27081" cy="36203"/>
            </a:xfrm>
            <a:custGeom>
              <a:avLst/>
              <a:gdLst/>
              <a:ahLst/>
              <a:cxnLst/>
              <a:rect l="l" t="t" r="r" b="b"/>
              <a:pathLst>
                <a:path w="285" h="381" extrusionOk="0">
                  <a:moveTo>
                    <a:pt x="284" y="223"/>
                  </a:moveTo>
                  <a:cubicBezTo>
                    <a:pt x="274" y="255"/>
                    <a:pt x="260" y="340"/>
                    <a:pt x="235" y="364"/>
                  </a:cubicBezTo>
                  <a:cubicBezTo>
                    <a:pt x="222" y="374"/>
                    <a:pt x="192" y="373"/>
                    <a:pt x="177" y="375"/>
                  </a:cubicBezTo>
                  <a:cubicBezTo>
                    <a:pt x="107" y="380"/>
                    <a:pt x="74" y="339"/>
                    <a:pt x="49" y="274"/>
                  </a:cubicBezTo>
                  <a:cubicBezTo>
                    <a:pt x="0" y="145"/>
                    <a:pt x="238" y="1"/>
                    <a:pt x="271" y="13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0"/>
            <p:cNvSpPr/>
            <p:nvPr/>
          </p:nvSpPr>
          <p:spPr>
            <a:xfrm>
              <a:off x="8322533" y="2436747"/>
              <a:ext cx="11402" cy="15773"/>
            </a:xfrm>
            <a:custGeom>
              <a:avLst/>
              <a:gdLst/>
              <a:ahLst/>
              <a:cxnLst/>
              <a:rect l="l" t="t" r="r" b="b"/>
              <a:pathLst>
                <a:path w="120" h="166" extrusionOk="0">
                  <a:moveTo>
                    <a:pt x="113" y="165"/>
                  </a:moveTo>
                  <a:cubicBezTo>
                    <a:pt x="116" y="119"/>
                    <a:pt x="118" y="73"/>
                    <a:pt x="120" y="26"/>
                  </a:cubicBezTo>
                  <a:cubicBezTo>
                    <a:pt x="103" y="21"/>
                    <a:pt x="80" y="1"/>
                    <a:pt x="63" y="4"/>
                  </a:cubicBezTo>
                  <a:cubicBezTo>
                    <a:pt x="54" y="6"/>
                    <a:pt x="19" y="46"/>
                    <a:pt x="16" y="55"/>
                  </a:cubicBezTo>
                  <a:cubicBezTo>
                    <a:pt x="1" y="102"/>
                    <a:pt x="43" y="137"/>
                    <a:pt x="81" y="145"/>
                  </a:cubicBezTo>
                  <a:cubicBezTo>
                    <a:pt x="84" y="141"/>
                    <a:pt x="87" y="138"/>
                    <a:pt x="90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0"/>
            <p:cNvSpPr/>
            <p:nvPr/>
          </p:nvSpPr>
          <p:spPr>
            <a:xfrm>
              <a:off x="8452996" y="2402920"/>
              <a:ext cx="13303" cy="14728"/>
            </a:xfrm>
            <a:custGeom>
              <a:avLst/>
              <a:gdLst/>
              <a:ahLst/>
              <a:cxnLst/>
              <a:rect l="l" t="t" r="r" b="b"/>
              <a:pathLst>
                <a:path w="140" h="155" extrusionOk="0">
                  <a:moveTo>
                    <a:pt x="139" y="45"/>
                  </a:moveTo>
                  <a:cubicBezTo>
                    <a:pt x="126" y="91"/>
                    <a:pt x="101" y="127"/>
                    <a:pt x="64" y="154"/>
                  </a:cubicBezTo>
                  <a:cubicBezTo>
                    <a:pt x="37" y="125"/>
                    <a:pt x="1" y="103"/>
                    <a:pt x="13" y="59"/>
                  </a:cubicBezTo>
                  <a:cubicBezTo>
                    <a:pt x="28" y="1"/>
                    <a:pt x="92" y="3"/>
                    <a:pt x="139" y="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0"/>
            <p:cNvSpPr/>
            <p:nvPr/>
          </p:nvSpPr>
          <p:spPr>
            <a:xfrm>
              <a:off x="8398834" y="2516373"/>
              <a:ext cx="25940" cy="24230"/>
            </a:xfrm>
            <a:custGeom>
              <a:avLst/>
              <a:gdLst/>
              <a:ahLst/>
              <a:cxnLst/>
              <a:rect l="l" t="t" r="r" b="b"/>
              <a:pathLst>
                <a:path w="273" h="255" extrusionOk="0">
                  <a:moveTo>
                    <a:pt x="164" y="232"/>
                  </a:moveTo>
                  <a:cubicBezTo>
                    <a:pt x="191" y="209"/>
                    <a:pt x="272" y="161"/>
                    <a:pt x="270" y="116"/>
                  </a:cubicBezTo>
                  <a:cubicBezTo>
                    <a:pt x="270" y="103"/>
                    <a:pt x="251" y="78"/>
                    <a:pt x="243" y="65"/>
                  </a:cubicBezTo>
                  <a:cubicBezTo>
                    <a:pt x="220" y="20"/>
                    <a:pt x="197" y="1"/>
                    <a:pt x="144" y="8"/>
                  </a:cubicBezTo>
                  <a:cubicBezTo>
                    <a:pt x="1" y="26"/>
                    <a:pt x="30" y="195"/>
                    <a:pt x="132" y="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0"/>
            <p:cNvSpPr/>
            <p:nvPr/>
          </p:nvSpPr>
          <p:spPr>
            <a:xfrm>
              <a:off x="8425155" y="2547350"/>
              <a:ext cx="11782" cy="12923"/>
            </a:xfrm>
            <a:custGeom>
              <a:avLst/>
              <a:gdLst/>
              <a:ahLst/>
              <a:cxnLst/>
              <a:rect l="l" t="t" r="r" b="b"/>
              <a:pathLst>
                <a:path w="124" h="136" extrusionOk="0">
                  <a:moveTo>
                    <a:pt x="124" y="129"/>
                  </a:moveTo>
                  <a:cubicBezTo>
                    <a:pt x="81" y="136"/>
                    <a:pt x="39" y="131"/>
                    <a:pt x="0" y="114"/>
                  </a:cubicBezTo>
                  <a:cubicBezTo>
                    <a:pt x="6" y="62"/>
                    <a:pt x="59" y="1"/>
                    <a:pt x="115" y="29"/>
                  </a:cubicBezTo>
                  <a:cubicBezTo>
                    <a:pt x="114" y="34"/>
                    <a:pt x="111" y="38"/>
                    <a:pt x="110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0"/>
            <p:cNvSpPr/>
            <p:nvPr/>
          </p:nvSpPr>
          <p:spPr>
            <a:xfrm>
              <a:off x="8336501" y="2382015"/>
              <a:ext cx="15013" cy="16153"/>
            </a:xfrm>
            <a:custGeom>
              <a:avLst/>
              <a:gdLst/>
              <a:ahLst/>
              <a:cxnLst/>
              <a:rect l="l" t="t" r="r" b="b"/>
              <a:pathLst>
                <a:path w="158" h="170" extrusionOk="0">
                  <a:moveTo>
                    <a:pt x="147" y="1"/>
                  </a:moveTo>
                  <a:cubicBezTo>
                    <a:pt x="147" y="22"/>
                    <a:pt x="158" y="128"/>
                    <a:pt x="125" y="154"/>
                  </a:cubicBezTo>
                  <a:cubicBezTo>
                    <a:pt x="106" y="170"/>
                    <a:pt x="66" y="165"/>
                    <a:pt x="48" y="149"/>
                  </a:cubicBezTo>
                  <a:cubicBezTo>
                    <a:pt x="1" y="107"/>
                    <a:pt x="38" y="36"/>
                    <a:pt x="9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0"/>
            <p:cNvSpPr/>
            <p:nvPr/>
          </p:nvSpPr>
          <p:spPr>
            <a:xfrm>
              <a:off x="7607603" y="2444728"/>
              <a:ext cx="19859" cy="24705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7" y="259"/>
                  </a:moveTo>
                  <a:cubicBezTo>
                    <a:pt x="181" y="190"/>
                    <a:pt x="208" y="132"/>
                    <a:pt x="168" y="72"/>
                  </a:cubicBezTo>
                  <a:cubicBezTo>
                    <a:pt x="143" y="34"/>
                    <a:pt x="103" y="0"/>
                    <a:pt x="54" y="24"/>
                  </a:cubicBezTo>
                  <a:cubicBezTo>
                    <a:pt x="16" y="42"/>
                    <a:pt x="1" y="92"/>
                    <a:pt x="6" y="132"/>
                  </a:cubicBezTo>
                  <a:cubicBezTo>
                    <a:pt x="12" y="195"/>
                    <a:pt x="55" y="224"/>
                    <a:pt x="110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0"/>
            <p:cNvSpPr/>
            <p:nvPr/>
          </p:nvSpPr>
          <p:spPr>
            <a:xfrm>
              <a:off x="7592875" y="2356835"/>
              <a:ext cx="28601" cy="38198"/>
            </a:xfrm>
            <a:custGeom>
              <a:avLst/>
              <a:gdLst/>
              <a:ahLst/>
              <a:cxnLst/>
              <a:rect l="l" t="t" r="r" b="b"/>
              <a:pathLst>
                <a:path w="301" h="402" extrusionOk="0">
                  <a:moveTo>
                    <a:pt x="301" y="236"/>
                  </a:moveTo>
                  <a:cubicBezTo>
                    <a:pt x="288" y="269"/>
                    <a:pt x="275" y="360"/>
                    <a:pt x="247" y="384"/>
                  </a:cubicBezTo>
                  <a:cubicBezTo>
                    <a:pt x="235" y="395"/>
                    <a:pt x="203" y="394"/>
                    <a:pt x="187" y="396"/>
                  </a:cubicBezTo>
                  <a:cubicBezTo>
                    <a:pt x="113" y="402"/>
                    <a:pt x="78" y="358"/>
                    <a:pt x="51" y="288"/>
                  </a:cubicBezTo>
                  <a:cubicBezTo>
                    <a:pt x="0" y="154"/>
                    <a:pt x="251" y="1"/>
                    <a:pt x="285" y="14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0"/>
            <p:cNvSpPr/>
            <p:nvPr/>
          </p:nvSpPr>
          <p:spPr>
            <a:xfrm>
              <a:off x="7558572" y="2440357"/>
              <a:ext cx="27366" cy="25655"/>
            </a:xfrm>
            <a:custGeom>
              <a:avLst/>
              <a:gdLst/>
              <a:ahLst/>
              <a:cxnLst/>
              <a:rect l="l" t="t" r="r" b="b"/>
              <a:pathLst>
                <a:path w="288" h="270" extrusionOk="0">
                  <a:moveTo>
                    <a:pt x="173" y="246"/>
                  </a:moveTo>
                  <a:cubicBezTo>
                    <a:pt x="202" y="221"/>
                    <a:pt x="287" y="171"/>
                    <a:pt x="285" y="123"/>
                  </a:cubicBezTo>
                  <a:cubicBezTo>
                    <a:pt x="285" y="109"/>
                    <a:pt x="265" y="82"/>
                    <a:pt x="257" y="68"/>
                  </a:cubicBezTo>
                  <a:cubicBezTo>
                    <a:pt x="232" y="21"/>
                    <a:pt x="208" y="1"/>
                    <a:pt x="152" y="8"/>
                  </a:cubicBezTo>
                  <a:cubicBezTo>
                    <a:pt x="0" y="27"/>
                    <a:pt x="30" y="207"/>
                    <a:pt x="140" y="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0"/>
            <p:cNvSpPr/>
            <p:nvPr/>
          </p:nvSpPr>
          <p:spPr>
            <a:xfrm>
              <a:off x="7586413" y="2473139"/>
              <a:ext cx="12543" cy="13683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137"/>
                  </a:moveTo>
                  <a:cubicBezTo>
                    <a:pt x="85" y="143"/>
                    <a:pt x="42" y="138"/>
                    <a:pt x="1" y="121"/>
                  </a:cubicBezTo>
                  <a:cubicBezTo>
                    <a:pt x="6" y="65"/>
                    <a:pt x="62" y="0"/>
                    <a:pt x="121" y="30"/>
                  </a:cubicBezTo>
                  <a:cubicBezTo>
                    <a:pt x="120" y="35"/>
                    <a:pt x="118" y="40"/>
                    <a:pt x="11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0"/>
            <p:cNvSpPr/>
            <p:nvPr/>
          </p:nvSpPr>
          <p:spPr>
            <a:xfrm>
              <a:off x="7642380" y="2250507"/>
              <a:ext cx="18814" cy="23375"/>
            </a:xfrm>
            <a:custGeom>
              <a:avLst/>
              <a:gdLst/>
              <a:ahLst/>
              <a:cxnLst/>
              <a:rect l="l" t="t" r="r" b="b"/>
              <a:pathLst>
                <a:path w="198" h="246" extrusionOk="0">
                  <a:moveTo>
                    <a:pt x="157" y="245"/>
                  </a:moveTo>
                  <a:cubicBezTo>
                    <a:pt x="170" y="181"/>
                    <a:pt x="197" y="125"/>
                    <a:pt x="158" y="67"/>
                  </a:cubicBezTo>
                  <a:cubicBezTo>
                    <a:pt x="135" y="33"/>
                    <a:pt x="96" y="1"/>
                    <a:pt x="50" y="22"/>
                  </a:cubicBezTo>
                  <a:cubicBezTo>
                    <a:pt x="14" y="40"/>
                    <a:pt x="1" y="87"/>
                    <a:pt x="5" y="124"/>
                  </a:cubicBezTo>
                  <a:cubicBezTo>
                    <a:pt x="11" y="185"/>
                    <a:pt x="52" y="211"/>
                    <a:pt x="103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0"/>
            <p:cNvSpPr/>
            <p:nvPr/>
          </p:nvSpPr>
          <p:spPr>
            <a:xfrm>
              <a:off x="7739680" y="2276638"/>
              <a:ext cx="18719" cy="23280"/>
            </a:xfrm>
            <a:custGeom>
              <a:avLst/>
              <a:gdLst/>
              <a:ahLst/>
              <a:cxnLst/>
              <a:rect l="l" t="t" r="r" b="b"/>
              <a:pathLst>
                <a:path w="197" h="245" extrusionOk="0">
                  <a:moveTo>
                    <a:pt x="156" y="245"/>
                  </a:moveTo>
                  <a:cubicBezTo>
                    <a:pt x="169" y="180"/>
                    <a:pt x="197" y="125"/>
                    <a:pt x="157" y="67"/>
                  </a:cubicBezTo>
                  <a:cubicBezTo>
                    <a:pt x="134" y="32"/>
                    <a:pt x="96" y="0"/>
                    <a:pt x="49" y="23"/>
                  </a:cubicBezTo>
                  <a:cubicBezTo>
                    <a:pt x="13" y="40"/>
                    <a:pt x="0" y="87"/>
                    <a:pt x="4" y="124"/>
                  </a:cubicBezTo>
                  <a:cubicBezTo>
                    <a:pt x="10" y="184"/>
                    <a:pt x="52" y="212"/>
                    <a:pt x="102" y="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0"/>
            <p:cNvSpPr/>
            <p:nvPr/>
          </p:nvSpPr>
          <p:spPr>
            <a:xfrm>
              <a:off x="7725617" y="2193590"/>
              <a:ext cx="26986" cy="36108"/>
            </a:xfrm>
            <a:custGeom>
              <a:avLst/>
              <a:gdLst/>
              <a:ahLst/>
              <a:cxnLst/>
              <a:rect l="l" t="t" r="r" b="b"/>
              <a:pathLst>
                <a:path w="284" h="380" extrusionOk="0">
                  <a:moveTo>
                    <a:pt x="284" y="222"/>
                  </a:moveTo>
                  <a:cubicBezTo>
                    <a:pt x="273" y="253"/>
                    <a:pt x="260" y="339"/>
                    <a:pt x="233" y="363"/>
                  </a:cubicBezTo>
                  <a:cubicBezTo>
                    <a:pt x="222" y="373"/>
                    <a:pt x="191" y="372"/>
                    <a:pt x="177" y="374"/>
                  </a:cubicBezTo>
                  <a:cubicBezTo>
                    <a:pt x="107" y="380"/>
                    <a:pt x="73" y="338"/>
                    <a:pt x="48" y="273"/>
                  </a:cubicBezTo>
                  <a:cubicBezTo>
                    <a:pt x="0" y="144"/>
                    <a:pt x="238" y="0"/>
                    <a:pt x="270" y="137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0"/>
            <p:cNvSpPr/>
            <p:nvPr/>
          </p:nvSpPr>
          <p:spPr>
            <a:xfrm>
              <a:off x="7616915" y="2192925"/>
              <a:ext cx="11402" cy="15678"/>
            </a:xfrm>
            <a:custGeom>
              <a:avLst/>
              <a:gdLst/>
              <a:ahLst/>
              <a:cxnLst/>
              <a:rect l="l" t="t" r="r" b="b"/>
              <a:pathLst>
                <a:path w="120" h="165" extrusionOk="0">
                  <a:moveTo>
                    <a:pt x="113" y="164"/>
                  </a:moveTo>
                  <a:cubicBezTo>
                    <a:pt x="116" y="118"/>
                    <a:pt x="118" y="72"/>
                    <a:pt x="120" y="26"/>
                  </a:cubicBezTo>
                  <a:cubicBezTo>
                    <a:pt x="103" y="20"/>
                    <a:pt x="80" y="1"/>
                    <a:pt x="63" y="3"/>
                  </a:cubicBezTo>
                  <a:cubicBezTo>
                    <a:pt x="54" y="5"/>
                    <a:pt x="19" y="45"/>
                    <a:pt x="16" y="54"/>
                  </a:cubicBezTo>
                  <a:cubicBezTo>
                    <a:pt x="0" y="101"/>
                    <a:pt x="43" y="137"/>
                    <a:pt x="81" y="144"/>
                  </a:cubicBezTo>
                  <a:cubicBezTo>
                    <a:pt x="84" y="141"/>
                    <a:pt x="87" y="137"/>
                    <a:pt x="90" y="13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0"/>
            <p:cNvSpPr/>
            <p:nvPr/>
          </p:nvSpPr>
          <p:spPr>
            <a:xfrm>
              <a:off x="7747377" y="2159098"/>
              <a:ext cx="13303" cy="14633"/>
            </a:xfrm>
            <a:custGeom>
              <a:avLst/>
              <a:gdLst/>
              <a:ahLst/>
              <a:cxnLst/>
              <a:rect l="l" t="t" r="r" b="b"/>
              <a:pathLst>
                <a:path w="140" h="154" extrusionOk="0">
                  <a:moveTo>
                    <a:pt x="138" y="44"/>
                  </a:moveTo>
                  <a:cubicBezTo>
                    <a:pt x="126" y="91"/>
                    <a:pt x="101" y="128"/>
                    <a:pt x="63" y="153"/>
                  </a:cubicBezTo>
                  <a:cubicBezTo>
                    <a:pt x="36" y="124"/>
                    <a:pt x="0" y="102"/>
                    <a:pt x="13" y="58"/>
                  </a:cubicBezTo>
                  <a:cubicBezTo>
                    <a:pt x="27" y="0"/>
                    <a:pt x="92" y="2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0"/>
            <p:cNvSpPr/>
            <p:nvPr/>
          </p:nvSpPr>
          <p:spPr>
            <a:xfrm>
              <a:off x="7693216" y="2272552"/>
              <a:ext cx="25845" cy="24230"/>
            </a:xfrm>
            <a:custGeom>
              <a:avLst/>
              <a:gdLst/>
              <a:ahLst/>
              <a:cxnLst/>
              <a:rect l="l" t="t" r="r" b="b"/>
              <a:pathLst>
                <a:path w="272" h="255" extrusionOk="0">
                  <a:moveTo>
                    <a:pt x="164" y="231"/>
                  </a:moveTo>
                  <a:cubicBezTo>
                    <a:pt x="191" y="209"/>
                    <a:pt x="271" y="160"/>
                    <a:pt x="270" y="116"/>
                  </a:cubicBezTo>
                  <a:cubicBezTo>
                    <a:pt x="269" y="102"/>
                    <a:pt x="249" y="77"/>
                    <a:pt x="243" y="64"/>
                  </a:cubicBezTo>
                  <a:cubicBezTo>
                    <a:pt x="220" y="20"/>
                    <a:pt x="197" y="0"/>
                    <a:pt x="144" y="7"/>
                  </a:cubicBezTo>
                  <a:cubicBezTo>
                    <a:pt x="1" y="25"/>
                    <a:pt x="28" y="194"/>
                    <a:pt x="132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0"/>
            <p:cNvSpPr/>
            <p:nvPr/>
          </p:nvSpPr>
          <p:spPr>
            <a:xfrm>
              <a:off x="7719536" y="2303529"/>
              <a:ext cx="11782" cy="12828"/>
            </a:xfrm>
            <a:custGeom>
              <a:avLst/>
              <a:gdLst/>
              <a:ahLst/>
              <a:cxnLst/>
              <a:rect l="l" t="t" r="r" b="b"/>
              <a:pathLst>
                <a:path w="124" h="135" extrusionOk="0">
                  <a:moveTo>
                    <a:pt x="124" y="129"/>
                  </a:moveTo>
                  <a:cubicBezTo>
                    <a:pt x="80" y="135"/>
                    <a:pt x="39" y="130"/>
                    <a:pt x="0" y="113"/>
                  </a:cubicBezTo>
                  <a:cubicBezTo>
                    <a:pt x="5" y="61"/>
                    <a:pt x="59" y="0"/>
                    <a:pt x="114" y="28"/>
                  </a:cubicBezTo>
                  <a:cubicBezTo>
                    <a:pt x="112" y="33"/>
                    <a:pt x="111" y="37"/>
                    <a:pt x="109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0"/>
            <p:cNvSpPr/>
            <p:nvPr/>
          </p:nvSpPr>
          <p:spPr>
            <a:xfrm>
              <a:off x="7630883" y="2138099"/>
              <a:ext cx="15013" cy="16153"/>
            </a:xfrm>
            <a:custGeom>
              <a:avLst/>
              <a:gdLst/>
              <a:ahLst/>
              <a:cxnLst/>
              <a:rect l="l" t="t" r="r" b="b"/>
              <a:pathLst>
                <a:path w="158" h="170" extrusionOk="0">
                  <a:moveTo>
                    <a:pt x="147" y="1"/>
                  </a:moveTo>
                  <a:cubicBezTo>
                    <a:pt x="146" y="23"/>
                    <a:pt x="158" y="128"/>
                    <a:pt x="124" y="154"/>
                  </a:cubicBezTo>
                  <a:cubicBezTo>
                    <a:pt x="104" y="170"/>
                    <a:pt x="66" y="165"/>
                    <a:pt x="48" y="149"/>
                  </a:cubicBezTo>
                  <a:cubicBezTo>
                    <a:pt x="0" y="107"/>
                    <a:pt x="38" y="37"/>
                    <a:pt x="9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0"/>
            <p:cNvSpPr/>
            <p:nvPr/>
          </p:nvSpPr>
          <p:spPr>
            <a:xfrm>
              <a:off x="7615774" y="2554761"/>
              <a:ext cx="25560" cy="37058"/>
            </a:xfrm>
            <a:custGeom>
              <a:avLst/>
              <a:gdLst/>
              <a:ahLst/>
              <a:cxnLst/>
              <a:rect l="l" t="t" r="r" b="b"/>
              <a:pathLst>
                <a:path w="269" h="390" extrusionOk="0">
                  <a:moveTo>
                    <a:pt x="92" y="390"/>
                  </a:moveTo>
                  <a:cubicBezTo>
                    <a:pt x="161" y="365"/>
                    <a:pt x="219" y="328"/>
                    <a:pt x="269" y="276"/>
                  </a:cubicBezTo>
                  <a:cubicBezTo>
                    <a:pt x="231" y="209"/>
                    <a:pt x="212" y="0"/>
                    <a:pt x="100" y="82"/>
                  </a:cubicBezTo>
                  <a:cubicBezTo>
                    <a:pt x="0" y="154"/>
                    <a:pt x="22" y="267"/>
                    <a:pt x="81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0"/>
            <p:cNvSpPr/>
            <p:nvPr/>
          </p:nvSpPr>
          <p:spPr>
            <a:xfrm>
              <a:off x="7782725" y="2682278"/>
              <a:ext cx="21855" cy="18149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230" y="190"/>
                  </a:moveTo>
                  <a:cubicBezTo>
                    <a:pt x="152" y="178"/>
                    <a:pt x="76" y="168"/>
                    <a:pt x="1" y="155"/>
                  </a:cubicBezTo>
                  <a:cubicBezTo>
                    <a:pt x="44" y="62"/>
                    <a:pt x="192" y="0"/>
                    <a:pt x="217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0"/>
            <p:cNvSpPr/>
            <p:nvPr/>
          </p:nvSpPr>
          <p:spPr>
            <a:xfrm>
              <a:off x="7799448" y="2644840"/>
              <a:ext cx="13303" cy="14633"/>
            </a:xfrm>
            <a:custGeom>
              <a:avLst/>
              <a:gdLst/>
              <a:ahLst/>
              <a:cxnLst/>
              <a:rect l="l" t="t" r="r" b="b"/>
              <a:pathLst>
                <a:path w="140" h="154" extrusionOk="0">
                  <a:moveTo>
                    <a:pt x="138" y="44"/>
                  </a:moveTo>
                  <a:cubicBezTo>
                    <a:pt x="126" y="91"/>
                    <a:pt x="101" y="128"/>
                    <a:pt x="63" y="153"/>
                  </a:cubicBezTo>
                  <a:cubicBezTo>
                    <a:pt x="37" y="125"/>
                    <a:pt x="1" y="102"/>
                    <a:pt x="13" y="58"/>
                  </a:cubicBezTo>
                  <a:cubicBezTo>
                    <a:pt x="27" y="0"/>
                    <a:pt x="92" y="2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0"/>
            <p:cNvSpPr/>
            <p:nvPr/>
          </p:nvSpPr>
          <p:spPr>
            <a:xfrm>
              <a:off x="7682954" y="2623936"/>
              <a:ext cx="15013" cy="16058"/>
            </a:xfrm>
            <a:custGeom>
              <a:avLst/>
              <a:gdLst/>
              <a:ahLst/>
              <a:cxnLst/>
              <a:rect l="l" t="t" r="r" b="b"/>
              <a:pathLst>
                <a:path w="158" h="169" extrusionOk="0">
                  <a:moveTo>
                    <a:pt x="147" y="0"/>
                  </a:moveTo>
                  <a:cubicBezTo>
                    <a:pt x="146" y="22"/>
                    <a:pt x="158" y="128"/>
                    <a:pt x="124" y="153"/>
                  </a:cubicBezTo>
                  <a:cubicBezTo>
                    <a:pt x="105" y="169"/>
                    <a:pt x="65" y="165"/>
                    <a:pt x="48" y="148"/>
                  </a:cubicBezTo>
                  <a:cubicBezTo>
                    <a:pt x="1" y="106"/>
                    <a:pt x="37" y="36"/>
                    <a:pt x="9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0"/>
            <p:cNvSpPr/>
            <p:nvPr/>
          </p:nvSpPr>
          <p:spPr>
            <a:xfrm>
              <a:off x="7888387" y="2218771"/>
              <a:ext cx="21379" cy="22900"/>
            </a:xfrm>
            <a:custGeom>
              <a:avLst/>
              <a:gdLst/>
              <a:ahLst/>
              <a:cxnLst/>
              <a:rect l="l" t="t" r="r" b="b"/>
              <a:pathLst>
                <a:path w="225" h="241" extrusionOk="0">
                  <a:moveTo>
                    <a:pt x="208" y="0"/>
                  </a:moveTo>
                  <a:cubicBezTo>
                    <a:pt x="207" y="30"/>
                    <a:pt x="225" y="181"/>
                    <a:pt x="176" y="219"/>
                  </a:cubicBezTo>
                  <a:cubicBezTo>
                    <a:pt x="148" y="240"/>
                    <a:pt x="93" y="235"/>
                    <a:pt x="67" y="211"/>
                  </a:cubicBezTo>
                  <a:cubicBezTo>
                    <a:pt x="0" y="152"/>
                    <a:pt x="52" y="51"/>
                    <a:pt x="130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0"/>
            <p:cNvSpPr/>
            <p:nvPr/>
          </p:nvSpPr>
          <p:spPr>
            <a:xfrm>
              <a:off x="8062938" y="1941692"/>
              <a:ext cx="27651" cy="30121"/>
            </a:xfrm>
            <a:custGeom>
              <a:avLst/>
              <a:gdLst/>
              <a:ahLst/>
              <a:cxnLst/>
              <a:rect l="l" t="t" r="r" b="b"/>
              <a:pathLst>
                <a:path w="291" h="317" extrusionOk="0">
                  <a:moveTo>
                    <a:pt x="152" y="294"/>
                  </a:moveTo>
                  <a:cubicBezTo>
                    <a:pt x="208" y="249"/>
                    <a:pt x="254" y="196"/>
                    <a:pt x="290" y="136"/>
                  </a:cubicBezTo>
                  <a:cubicBezTo>
                    <a:pt x="262" y="111"/>
                    <a:pt x="281" y="74"/>
                    <a:pt x="258" y="44"/>
                  </a:cubicBezTo>
                  <a:cubicBezTo>
                    <a:pt x="226" y="1"/>
                    <a:pt x="171" y="6"/>
                    <a:pt x="130" y="27"/>
                  </a:cubicBezTo>
                  <a:cubicBezTo>
                    <a:pt x="0" y="94"/>
                    <a:pt x="78" y="233"/>
                    <a:pt x="141" y="317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0"/>
            <p:cNvSpPr/>
            <p:nvPr/>
          </p:nvSpPr>
          <p:spPr>
            <a:xfrm>
              <a:off x="7729228" y="2415367"/>
              <a:ext cx="18814" cy="32022"/>
            </a:xfrm>
            <a:custGeom>
              <a:avLst/>
              <a:gdLst/>
              <a:ahLst/>
              <a:cxnLst/>
              <a:rect l="l" t="t" r="r" b="b"/>
              <a:pathLst>
                <a:path w="198" h="337" extrusionOk="0">
                  <a:moveTo>
                    <a:pt x="106" y="337"/>
                  </a:moveTo>
                  <a:cubicBezTo>
                    <a:pt x="144" y="257"/>
                    <a:pt x="198" y="184"/>
                    <a:pt x="179" y="94"/>
                  </a:cubicBezTo>
                  <a:cubicBezTo>
                    <a:pt x="169" y="48"/>
                    <a:pt x="151" y="1"/>
                    <a:pt x="92" y="19"/>
                  </a:cubicBezTo>
                  <a:cubicBezTo>
                    <a:pt x="73" y="24"/>
                    <a:pt x="27" y="63"/>
                    <a:pt x="20" y="81"/>
                  </a:cubicBezTo>
                  <a:cubicBezTo>
                    <a:pt x="0" y="126"/>
                    <a:pt x="49" y="162"/>
                    <a:pt x="64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0"/>
            <p:cNvSpPr/>
            <p:nvPr/>
          </p:nvSpPr>
          <p:spPr>
            <a:xfrm>
              <a:off x="7818547" y="2611583"/>
              <a:ext cx="29266" cy="23755"/>
            </a:xfrm>
            <a:custGeom>
              <a:avLst/>
              <a:gdLst/>
              <a:ahLst/>
              <a:cxnLst/>
              <a:rect l="l" t="t" r="r" b="b"/>
              <a:pathLst>
                <a:path w="308" h="250" extrusionOk="0">
                  <a:moveTo>
                    <a:pt x="308" y="166"/>
                  </a:moveTo>
                  <a:cubicBezTo>
                    <a:pt x="250" y="209"/>
                    <a:pt x="186" y="237"/>
                    <a:pt x="117" y="249"/>
                  </a:cubicBezTo>
                  <a:cubicBezTo>
                    <a:pt x="76" y="196"/>
                    <a:pt x="0" y="103"/>
                    <a:pt x="65" y="44"/>
                  </a:cubicBezTo>
                  <a:cubicBezTo>
                    <a:pt x="112" y="1"/>
                    <a:pt x="273" y="30"/>
                    <a:pt x="286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0"/>
            <p:cNvSpPr/>
            <p:nvPr/>
          </p:nvSpPr>
          <p:spPr>
            <a:xfrm>
              <a:off x="8017139" y="2307139"/>
              <a:ext cx="50171" cy="72880"/>
            </a:xfrm>
            <a:custGeom>
              <a:avLst/>
              <a:gdLst/>
              <a:ahLst/>
              <a:cxnLst/>
              <a:rect l="l" t="t" r="r" b="b"/>
              <a:pathLst>
                <a:path w="528" h="767" extrusionOk="0">
                  <a:moveTo>
                    <a:pt x="31" y="617"/>
                  </a:moveTo>
                  <a:cubicBezTo>
                    <a:pt x="16" y="442"/>
                    <a:pt x="1" y="257"/>
                    <a:pt x="128" y="113"/>
                  </a:cubicBezTo>
                  <a:cubicBezTo>
                    <a:pt x="230" y="0"/>
                    <a:pt x="356" y="93"/>
                    <a:pt x="414" y="201"/>
                  </a:cubicBezTo>
                  <a:cubicBezTo>
                    <a:pt x="527" y="407"/>
                    <a:pt x="437" y="766"/>
                    <a:pt x="141" y="6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0"/>
            <p:cNvSpPr/>
            <p:nvPr/>
          </p:nvSpPr>
          <p:spPr>
            <a:xfrm>
              <a:off x="7985117" y="2277683"/>
              <a:ext cx="26891" cy="26701"/>
            </a:xfrm>
            <a:custGeom>
              <a:avLst/>
              <a:gdLst/>
              <a:ahLst/>
              <a:cxnLst/>
              <a:rect l="l" t="t" r="r" b="b"/>
              <a:pathLst>
                <a:path w="283" h="281" extrusionOk="0">
                  <a:moveTo>
                    <a:pt x="208" y="1"/>
                  </a:moveTo>
                  <a:cubicBezTo>
                    <a:pt x="149" y="33"/>
                    <a:pt x="0" y="76"/>
                    <a:pt x="23" y="167"/>
                  </a:cubicBezTo>
                  <a:cubicBezTo>
                    <a:pt x="33" y="209"/>
                    <a:pt x="85" y="259"/>
                    <a:pt x="127" y="264"/>
                  </a:cubicBezTo>
                  <a:cubicBezTo>
                    <a:pt x="282" y="280"/>
                    <a:pt x="278" y="77"/>
                    <a:pt x="17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0"/>
            <p:cNvSpPr/>
            <p:nvPr/>
          </p:nvSpPr>
          <p:spPr>
            <a:xfrm>
              <a:off x="8117385" y="2400259"/>
              <a:ext cx="28886" cy="33162"/>
            </a:xfrm>
            <a:custGeom>
              <a:avLst/>
              <a:gdLst/>
              <a:ahLst/>
              <a:cxnLst/>
              <a:rect l="l" t="t" r="r" b="b"/>
              <a:pathLst>
                <a:path w="304" h="349" extrusionOk="0">
                  <a:moveTo>
                    <a:pt x="1" y="148"/>
                  </a:moveTo>
                  <a:cubicBezTo>
                    <a:pt x="46" y="88"/>
                    <a:pt x="101" y="38"/>
                    <a:pt x="164" y="0"/>
                  </a:cubicBezTo>
                  <a:cubicBezTo>
                    <a:pt x="235" y="35"/>
                    <a:pt x="303" y="157"/>
                    <a:pt x="264" y="231"/>
                  </a:cubicBezTo>
                  <a:cubicBezTo>
                    <a:pt x="201" y="349"/>
                    <a:pt x="91" y="281"/>
                    <a:pt x="10" y="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0"/>
            <p:cNvSpPr/>
            <p:nvPr/>
          </p:nvSpPr>
          <p:spPr>
            <a:xfrm>
              <a:off x="8149217" y="2051060"/>
              <a:ext cx="28791" cy="33257"/>
            </a:xfrm>
            <a:custGeom>
              <a:avLst/>
              <a:gdLst/>
              <a:ahLst/>
              <a:cxnLst/>
              <a:rect l="l" t="t" r="r" b="b"/>
              <a:pathLst>
                <a:path w="303" h="350" extrusionOk="0">
                  <a:moveTo>
                    <a:pt x="0" y="148"/>
                  </a:moveTo>
                  <a:cubicBezTo>
                    <a:pt x="45" y="88"/>
                    <a:pt x="100" y="39"/>
                    <a:pt x="164" y="1"/>
                  </a:cubicBezTo>
                  <a:cubicBezTo>
                    <a:pt x="235" y="35"/>
                    <a:pt x="303" y="158"/>
                    <a:pt x="263" y="231"/>
                  </a:cubicBezTo>
                  <a:cubicBezTo>
                    <a:pt x="201" y="349"/>
                    <a:pt x="91" y="280"/>
                    <a:pt x="9" y="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0"/>
            <p:cNvSpPr/>
            <p:nvPr/>
          </p:nvSpPr>
          <p:spPr>
            <a:xfrm>
              <a:off x="7908626" y="2663179"/>
              <a:ext cx="33827" cy="38768"/>
            </a:xfrm>
            <a:custGeom>
              <a:avLst/>
              <a:gdLst/>
              <a:ahLst/>
              <a:cxnLst/>
              <a:rect l="l" t="t" r="r" b="b"/>
              <a:pathLst>
                <a:path w="356" h="408" extrusionOk="0">
                  <a:moveTo>
                    <a:pt x="174" y="1"/>
                  </a:moveTo>
                  <a:cubicBezTo>
                    <a:pt x="123" y="38"/>
                    <a:pt x="37" y="79"/>
                    <a:pt x="14" y="137"/>
                  </a:cubicBezTo>
                  <a:cubicBezTo>
                    <a:pt x="0" y="168"/>
                    <a:pt x="8" y="217"/>
                    <a:pt x="13" y="248"/>
                  </a:cubicBezTo>
                  <a:cubicBezTo>
                    <a:pt x="26" y="339"/>
                    <a:pt x="83" y="408"/>
                    <a:pt x="181" y="386"/>
                  </a:cubicBezTo>
                  <a:cubicBezTo>
                    <a:pt x="355" y="349"/>
                    <a:pt x="287" y="110"/>
                    <a:pt x="184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0"/>
            <p:cNvSpPr/>
            <p:nvPr/>
          </p:nvSpPr>
          <p:spPr>
            <a:xfrm>
              <a:off x="7792036" y="2747937"/>
              <a:ext cx="25085" cy="17009"/>
            </a:xfrm>
            <a:custGeom>
              <a:avLst/>
              <a:gdLst/>
              <a:ahLst/>
              <a:cxnLst/>
              <a:rect l="l" t="t" r="r" b="b"/>
              <a:pathLst>
                <a:path w="264" h="179" extrusionOk="0">
                  <a:moveTo>
                    <a:pt x="264" y="78"/>
                  </a:moveTo>
                  <a:cubicBezTo>
                    <a:pt x="178" y="110"/>
                    <a:pt x="93" y="144"/>
                    <a:pt x="5" y="178"/>
                  </a:cubicBezTo>
                  <a:lnTo>
                    <a:pt x="0" y="159"/>
                  </a:lnTo>
                  <a:cubicBezTo>
                    <a:pt x="40" y="131"/>
                    <a:pt x="207" y="0"/>
                    <a:pt x="264" y="78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0"/>
            <p:cNvSpPr/>
            <p:nvPr/>
          </p:nvSpPr>
          <p:spPr>
            <a:xfrm>
              <a:off x="7737115" y="2370233"/>
              <a:ext cx="26796" cy="33352"/>
            </a:xfrm>
            <a:custGeom>
              <a:avLst/>
              <a:gdLst/>
              <a:ahLst/>
              <a:cxnLst/>
              <a:rect l="l" t="t" r="r" b="b"/>
              <a:pathLst>
                <a:path w="282" h="351" extrusionOk="0">
                  <a:moveTo>
                    <a:pt x="57" y="0"/>
                  </a:moveTo>
                  <a:cubicBezTo>
                    <a:pt x="38" y="94"/>
                    <a:pt x="0" y="173"/>
                    <a:pt x="55" y="254"/>
                  </a:cubicBezTo>
                  <a:cubicBezTo>
                    <a:pt x="90" y="305"/>
                    <a:pt x="143" y="350"/>
                    <a:pt x="209" y="319"/>
                  </a:cubicBezTo>
                  <a:cubicBezTo>
                    <a:pt x="261" y="294"/>
                    <a:pt x="281" y="227"/>
                    <a:pt x="275" y="173"/>
                  </a:cubicBezTo>
                  <a:cubicBezTo>
                    <a:pt x="266" y="87"/>
                    <a:pt x="207" y="49"/>
                    <a:pt x="13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0"/>
            <p:cNvSpPr/>
            <p:nvPr/>
          </p:nvSpPr>
          <p:spPr>
            <a:xfrm>
              <a:off x="7700437" y="2468293"/>
              <a:ext cx="38673" cy="51596"/>
            </a:xfrm>
            <a:custGeom>
              <a:avLst/>
              <a:gdLst/>
              <a:ahLst/>
              <a:cxnLst/>
              <a:rect l="l" t="t" r="r" b="b"/>
              <a:pathLst>
                <a:path w="407" h="543" extrusionOk="0">
                  <a:moveTo>
                    <a:pt x="1" y="225"/>
                  </a:moveTo>
                  <a:cubicBezTo>
                    <a:pt x="16" y="181"/>
                    <a:pt x="35" y="58"/>
                    <a:pt x="73" y="25"/>
                  </a:cubicBezTo>
                  <a:cubicBezTo>
                    <a:pt x="90" y="10"/>
                    <a:pt x="132" y="10"/>
                    <a:pt x="154" y="8"/>
                  </a:cubicBezTo>
                  <a:cubicBezTo>
                    <a:pt x="254" y="1"/>
                    <a:pt x="301" y="60"/>
                    <a:pt x="337" y="154"/>
                  </a:cubicBezTo>
                  <a:cubicBezTo>
                    <a:pt x="407" y="336"/>
                    <a:pt x="68" y="543"/>
                    <a:pt x="20" y="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0"/>
            <p:cNvSpPr/>
            <p:nvPr/>
          </p:nvSpPr>
          <p:spPr>
            <a:xfrm>
              <a:off x="8067880" y="2517419"/>
              <a:ext cx="38578" cy="51596"/>
            </a:xfrm>
            <a:custGeom>
              <a:avLst/>
              <a:gdLst/>
              <a:ahLst/>
              <a:cxnLst/>
              <a:rect l="l" t="t" r="r" b="b"/>
              <a:pathLst>
                <a:path w="406" h="543" extrusionOk="0">
                  <a:moveTo>
                    <a:pt x="1" y="224"/>
                  </a:moveTo>
                  <a:cubicBezTo>
                    <a:pt x="16" y="180"/>
                    <a:pt x="34" y="57"/>
                    <a:pt x="73" y="24"/>
                  </a:cubicBezTo>
                  <a:cubicBezTo>
                    <a:pt x="89" y="9"/>
                    <a:pt x="132" y="9"/>
                    <a:pt x="154" y="8"/>
                  </a:cubicBezTo>
                  <a:cubicBezTo>
                    <a:pt x="254" y="0"/>
                    <a:pt x="301" y="59"/>
                    <a:pt x="337" y="153"/>
                  </a:cubicBezTo>
                  <a:cubicBezTo>
                    <a:pt x="406" y="335"/>
                    <a:pt x="66" y="542"/>
                    <a:pt x="20" y="3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0"/>
            <p:cNvSpPr/>
            <p:nvPr/>
          </p:nvSpPr>
          <p:spPr>
            <a:xfrm>
              <a:off x="7898174" y="2087738"/>
              <a:ext cx="25465" cy="37248"/>
            </a:xfrm>
            <a:custGeom>
              <a:avLst/>
              <a:gdLst/>
              <a:ahLst/>
              <a:cxnLst/>
              <a:rect l="l" t="t" r="r" b="b"/>
              <a:pathLst>
                <a:path w="268" h="392" extrusionOk="0">
                  <a:moveTo>
                    <a:pt x="177" y="0"/>
                  </a:moveTo>
                  <a:cubicBezTo>
                    <a:pt x="108" y="25"/>
                    <a:pt x="50" y="63"/>
                    <a:pt x="0" y="114"/>
                  </a:cubicBezTo>
                  <a:cubicBezTo>
                    <a:pt x="36" y="182"/>
                    <a:pt x="57" y="391"/>
                    <a:pt x="169" y="309"/>
                  </a:cubicBezTo>
                  <a:cubicBezTo>
                    <a:pt x="268" y="236"/>
                    <a:pt x="247" y="123"/>
                    <a:pt x="187" y="3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0"/>
            <p:cNvSpPr/>
            <p:nvPr/>
          </p:nvSpPr>
          <p:spPr>
            <a:xfrm>
              <a:off x="8080042" y="2336311"/>
              <a:ext cx="16248" cy="22425"/>
            </a:xfrm>
            <a:custGeom>
              <a:avLst/>
              <a:gdLst/>
              <a:ahLst/>
              <a:cxnLst/>
              <a:rect l="l" t="t" r="r" b="b"/>
              <a:pathLst>
                <a:path w="171" h="236" extrusionOk="0">
                  <a:moveTo>
                    <a:pt x="9" y="1"/>
                  </a:moveTo>
                  <a:cubicBezTo>
                    <a:pt x="5" y="66"/>
                    <a:pt x="2" y="132"/>
                    <a:pt x="0" y="199"/>
                  </a:cubicBezTo>
                  <a:cubicBezTo>
                    <a:pt x="23" y="206"/>
                    <a:pt x="58" y="235"/>
                    <a:pt x="80" y="231"/>
                  </a:cubicBezTo>
                  <a:cubicBezTo>
                    <a:pt x="95" y="228"/>
                    <a:pt x="144" y="170"/>
                    <a:pt x="148" y="157"/>
                  </a:cubicBezTo>
                  <a:cubicBezTo>
                    <a:pt x="171" y="91"/>
                    <a:pt x="110" y="41"/>
                    <a:pt x="56" y="29"/>
                  </a:cubicBezTo>
                  <a:cubicBezTo>
                    <a:pt x="51" y="35"/>
                    <a:pt x="46" y="41"/>
                    <a:pt x="42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0"/>
            <p:cNvSpPr/>
            <p:nvPr/>
          </p:nvSpPr>
          <p:spPr>
            <a:xfrm>
              <a:off x="7878125" y="2498510"/>
              <a:ext cx="16343" cy="22330"/>
            </a:xfrm>
            <a:custGeom>
              <a:avLst/>
              <a:gdLst/>
              <a:ahLst/>
              <a:cxnLst/>
              <a:rect l="l" t="t" r="r" b="b"/>
              <a:pathLst>
                <a:path w="172" h="235" extrusionOk="0">
                  <a:moveTo>
                    <a:pt x="10" y="1"/>
                  </a:moveTo>
                  <a:cubicBezTo>
                    <a:pt x="6" y="67"/>
                    <a:pt x="2" y="132"/>
                    <a:pt x="0" y="198"/>
                  </a:cubicBezTo>
                  <a:cubicBezTo>
                    <a:pt x="23" y="205"/>
                    <a:pt x="58" y="234"/>
                    <a:pt x="81" y="230"/>
                  </a:cubicBezTo>
                  <a:cubicBezTo>
                    <a:pt x="95" y="228"/>
                    <a:pt x="144" y="170"/>
                    <a:pt x="148" y="157"/>
                  </a:cubicBezTo>
                  <a:cubicBezTo>
                    <a:pt x="171" y="91"/>
                    <a:pt x="110" y="41"/>
                    <a:pt x="56" y="30"/>
                  </a:cubicBezTo>
                  <a:cubicBezTo>
                    <a:pt x="51" y="35"/>
                    <a:pt x="47" y="40"/>
                    <a:pt x="43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0"/>
            <p:cNvSpPr/>
            <p:nvPr/>
          </p:nvSpPr>
          <p:spPr>
            <a:xfrm>
              <a:off x="7689035" y="2548395"/>
              <a:ext cx="18814" cy="20904"/>
            </a:xfrm>
            <a:custGeom>
              <a:avLst/>
              <a:gdLst/>
              <a:ahLst/>
              <a:cxnLst/>
              <a:rect l="l" t="t" r="r" b="b"/>
              <a:pathLst>
                <a:path w="198" h="220" extrusionOk="0">
                  <a:moveTo>
                    <a:pt x="1" y="156"/>
                  </a:moveTo>
                  <a:cubicBezTo>
                    <a:pt x="19" y="89"/>
                    <a:pt x="55" y="37"/>
                    <a:pt x="108" y="0"/>
                  </a:cubicBezTo>
                  <a:cubicBezTo>
                    <a:pt x="147" y="41"/>
                    <a:pt x="198" y="73"/>
                    <a:pt x="181" y="137"/>
                  </a:cubicBezTo>
                  <a:cubicBezTo>
                    <a:pt x="160" y="219"/>
                    <a:pt x="68" y="215"/>
                    <a:pt x="0" y="21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0"/>
            <p:cNvSpPr/>
            <p:nvPr/>
          </p:nvSpPr>
          <p:spPr>
            <a:xfrm>
              <a:off x="8166605" y="2224662"/>
              <a:ext cx="18814" cy="20904"/>
            </a:xfrm>
            <a:custGeom>
              <a:avLst/>
              <a:gdLst/>
              <a:ahLst/>
              <a:cxnLst/>
              <a:rect l="l" t="t" r="r" b="b"/>
              <a:pathLst>
                <a:path w="198" h="220" extrusionOk="0">
                  <a:moveTo>
                    <a:pt x="1" y="156"/>
                  </a:moveTo>
                  <a:cubicBezTo>
                    <a:pt x="20" y="90"/>
                    <a:pt x="55" y="37"/>
                    <a:pt x="108" y="0"/>
                  </a:cubicBezTo>
                  <a:cubicBezTo>
                    <a:pt x="147" y="41"/>
                    <a:pt x="198" y="73"/>
                    <a:pt x="181" y="137"/>
                  </a:cubicBezTo>
                  <a:cubicBezTo>
                    <a:pt x="160" y="219"/>
                    <a:pt x="68" y="216"/>
                    <a:pt x="0" y="21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0"/>
            <p:cNvSpPr/>
            <p:nvPr/>
          </p:nvSpPr>
          <p:spPr>
            <a:xfrm>
              <a:off x="7748422" y="2372513"/>
              <a:ext cx="36963" cy="34587"/>
            </a:xfrm>
            <a:custGeom>
              <a:avLst/>
              <a:gdLst/>
              <a:ahLst/>
              <a:cxnLst/>
              <a:rect l="l" t="t" r="r" b="b"/>
              <a:pathLst>
                <a:path w="389" h="364" extrusionOk="0">
                  <a:moveTo>
                    <a:pt x="155" y="33"/>
                  </a:moveTo>
                  <a:cubicBezTo>
                    <a:pt x="117" y="66"/>
                    <a:pt x="1" y="134"/>
                    <a:pt x="4" y="199"/>
                  </a:cubicBezTo>
                  <a:cubicBezTo>
                    <a:pt x="4" y="218"/>
                    <a:pt x="32" y="254"/>
                    <a:pt x="42" y="273"/>
                  </a:cubicBezTo>
                  <a:cubicBezTo>
                    <a:pt x="76" y="336"/>
                    <a:pt x="108" y="363"/>
                    <a:pt x="185" y="354"/>
                  </a:cubicBezTo>
                  <a:cubicBezTo>
                    <a:pt x="388" y="328"/>
                    <a:pt x="348" y="85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0"/>
            <p:cNvSpPr/>
            <p:nvPr/>
          </p:nvSpPr>
          <p:spPr>
            <a:xfrm>
              <a:off x="7772367" y="2602081"/>
              <a:ext cx="25940" cy="24230"/>
            </a:xfrm>
            <a:custGeom>
              <a:avLst/>
              <a:gdLst/>
              <a:ahLst/>
              <a:cxnLst/>
              <a:rect l="l" t="t" r="r" b="b"/>
              <a:pathLst>
                <a:path w="273" h="255" extrusionOk="0">
                  <a:moveTo>
                    <a:pt x="109" y="23"/>
                  </a:moveTo>
                  <a:cubicBezTo>
                    <a:pt x="82" y="46"/>
                    <a:pt x="1" y="94"/>
                    <a:pt x="2" y="140"/>
                  </a:cubicBezTo>
                  <a:cubicBezTo>
                    <a:pt x="3" y="153"/>
                    <a:pt x="22" y="179"/>
                    <a:pt x="29" y="192"/>
                  </a:cubicBezTo>
                  <a:cubicBezTo>
                    <a:pt x="52" y="236"/>
                    <a:pt x="75" y="255"/>
                    <a:pt x="129" y="249"/>
                  </a:cubicBezTo>
                  <a:cubicBezTo>
                    <a:pt x="272" y="231"/>
                    <a:pt x="243" y="60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0"/>
            <p:cNvSpPr/>
            <p:nvPr/>
          </p:nvSpPr>
          <p:spPr>
            <a:xfrm>
              <a:off x="7730939" y="2344387"/>
              <a:ext cx="16819" cy="18434"/>
            </a:xfrm>
            <a:custGeom>
              <a:avLst/>
              <a:gdLst/>
              <a:ahLst/>
              <a:cxnLst/>
              <a:rect l="l" t="t" r="r" b="b"/>
              <a:pathLst>
                <a:path w="177" h="194" extrusionOk="0">
                  <a:moveTo>
                    <a:pt x="1" y="10"/>
                  </a:moveTo>
                  <a:cubicBezTo>
                    <a:pt x="62" y="1"/>
                    <a:pt x="121" y="8"/>
                    <a:pt x="176" y="32"/>
                  </a:cubicBezTo>
                  <a:cubicBezTo>
                    <a:pt x="169" y="108"/>
                    <a:pt x="93" y="193"/>
                    <a:pt x="14" y="154"/>
                  </a:cubicBezTo>
                  <a:cubicBezTo>
                    <a:pt x="16" y="147"/>
                    <a:pt x="18" y="140"/>
                    <a:pt x="20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0"/>
            <p:cNvSpPr/>
            <p:nvPr/>
          </p:nvSpPr>
          <p:spPr>
            <a:xfrm>
              <a:off x="7994144" y="2152447"/>
              <a:ext cx="44849" cy="52546"/>
            </a:xfrm>
            <a:custGeom>
              <a:avLst/>
              <a:gdLst/>
              <a:ahLst/>
              <a:cxnLst/>
              <a:rect l="l" t="t" r="r" b="b"/>
              <a:pathLst>
                <a:path w="472" h="553" extrusionOk="0">
                  <a:moveTo>
                    <a:pt x="4" y="142"/>
                  </a:moveTo>
                  <a:cubicBezTo>
                    <a:pt x="46" y="98"/>
                    <a:pt x="111" y="2"/>
                    <a:pt x="180" y="1"/>
                  </a:cubicBezTo>
                  <a:cubicBezTo>
                    <a:pt x="216" y="0"/>
                    <a:pt x="289" y="36"/>
                    <a:pt x="324" y="54"/>
                  </a:cubicBezTo>
                  <a:cubicBezTo>
                    <a:pt x="419" y="101"/>
                    <a:pt x="471" y="205"/>
                    <a:pt x="446" y="310"/>
                  </a:cubicBezTo>
                  <a:cubicBezTo>
                    <a:pt x="425" y="403"/>
                    <a:pt x="341" y="468"/>
                    <a:pt x="254" y="499"/>
                  </a:cubicBezTo>
                  <a:cubicBezTo>
                    <a:pt x="108" y="552"/>
                    <a:pt x="25" y="445"/>
                    <a:pt x="0" y="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0"/>
            <p:cNvSpPr/>
            <p:nvPr/>
          </p:nvSpPr>
          <p:spPr>
            <a:xfrm>
              <a:off x="8095530" y="2139334"/>
              <a:ext cx="15393" cy="32497"/>
            </a:xfrm>
            <a:custGeom>
              <a:avLst/>
              <a:gdLst/>
              <a:ahLst/>
              <a:cxnLst/>
              <a:rect l="l" t="t" r="r" b="b"/>
              <a:pathLst>
                <a:path w="162" h="342" extrusionOk="0">
                  <a:moveTo>
                    <a:pt x="115" y="0"/>
                  </a:moveTo>
                  <a:cubicBezTo>
                    <a:pt x="68" y="52"/>
                    <a:pt x="30" y="108"/>
                    <a:pt x="1" y="169"/>
                  </a:cubicBezTo>
                  <a:cubicBezTo>
                    <a:pt x="36" y="207"/>
                    <a:pt x="40" y="342"/>
                    <a:pt x="122" y="257"/>
                  </a:cubicBezTo>
                  <a:cubicBezTo>
                    <a:pt x="136" y="242"/>
                    <a:pt x="161" y="192"/>
                    <a:pt x="161" y="170"/>
                  </a:cubicBezTo>
                  <a:cubicBezTo>
                    <a:pt x="160" y="142"/>
                    <a:pt x="136" y="131"/>
                    <a:pt x="147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0"/>
            <p:cNvSpPr/>
            <p:nvPr/>
          </p:nvSpPr>
          <p:spPr>
            <a:xfrm>
              <a:off x="8057997" y="2082132"/>
              <a:ext cx="20619" cy="25370"/>
            </a:xfrm>
            <a:custGeom>
              <a:avLst/>
              <a:gdLst/>
              <a:ahLst/>
              <a:cxnLst/>
              <a:rect l="l" t="t" r="r" b="b"/>
              <a:pathLst>
                <a:path w="217" h="267" extrusionOk="0">
                  <a:moveTo>
                    <a:pt x="10" y="226"/>
                  </a:moveTo>
                  <a:cubicBezTo>
                    <a:pt x="1" y="158"/>
                    <a:pt x="7" y="92"/>
                    <a:pt x="27" y="28"/>
                  </a:cubicBezTo>
                  <a:cubicBezTo>
                    <a:pt x="102" y="10"/>
                    <a:pt x="217" y="1"/>
                    <a:pt x="207" y="110"/>
                  </a:cubicBezTo>
                  <a:cubicBezTo>
                    <a:pt x="200" y="203"/>
                    <a:pt x="97" y="266"/>
                    <a:pt x="10" y="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0"/>
            <p:cNvSpPr/>
            <p:nvPr/>
          </p:nvSpPr>
          <p:spPr>
            <a:xfrm>
              <a:off x="7852944" y="2576141"/>
              <a:ext cx="21475" cy="22900"/>
            </a:xfrm>
            <a:custGeom>
              <a:avLst/>
              <a:gdLst/>
              <a:ahLst/>
              <a:cxnLst/>
              <a:rect l="l" t="t" r="r" b="b"/>
              <a:pathLst>
                <a:path w="226" h="241" extrusionOk="0">
                  <a:moveTo>
                    <a:pt x="17" y="241"/>
                  </a:moveTo>
                  <a:cubicBezTo>
                    <a:pt x="18" y="210"/>
                    <a:pt x="0" y="59"/>
                    <a:pt x="48" y="22"/>
                  </a:cubicBezTo>
                  <a:cubicBezTo>
                    <a:pt x="76" y="0"/>
                    <a:pt x="132" y="6"/>
                    <a:pt x="157" y="29"/>
                  </a:cubicBezTo>
                  <a:cubicBezTo>
                    <a:pt x="225" y="90"/>
                    <a:pt x="173" y="191"/>
                    <a:pt x="96" y="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0"/>
            <p:cNvSpPr/>
            <p:nvPr/>
          </p:nvSpPr>
          <p:spPr>
            <a:xfrm>
              <a:off x="7987968" y="2691685"/>
              <a:ext cx="21475" cy="22995"/>
            </a:xfrm>
            <a:custGeom>
              <a:avLst/>
              <a:gdLst/>
              <a:ahLst/>
              <a:cxnLst/>
              <a:rect l="l" t="t" r="r" b="b"/>
              <a:pathLst>
                <a:path w="226" h="242" extrusionOk="0">
                  <a:moveTo>
                    <a:pt x="17" y="242"/>
                  </a:moveTo>
                  <a:cubicBezTo>
                    <a:pt x="18" y="212"/>
                    <a:pt x="0" y="60"/>
                    <a:pt x="49" y="22"/>
                  </a:cubicBezTo>
                  <a:cubicBezTo>
                    <a:pt x="76" y="1"/>
                    <a:pt x="132" y="7"/>
                    <a:pt x="158" y="30"/>
                  </a:cubicBezTo>
                  <a:cubicBezTo>
                    <a:pt x="226" y="90"/>
                    <a:pt x="173" y="191"/>
                    <a:pt x="96" y="1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0"/>
            <p:cNvSpPr/>
            <p:nvPr/>
          </p:nvSpPr>
          <p:spPr>
            <a:xfrm>
              <a:off x="7992149" y="2100186"/>
              <a:ext cx="21475" cy="22900"/>
            </a:xfrm>
            <a:custGeom>
              <a:avLst/>
              <a:gdLst/>
              <a:ahLst/>
              <a:cxnLst/>
              <a:rect l="l" t="t" r="r" b="b"/>
              <a:pathLst>
                <a:path w="226" h="241" extrusionOk="0">
                  <a:moveTo>
                    <a:pt x="17" y="241"/>
                  </a:moveTo>
                  <a:cubicBezTo>
                    <a:pt x="18" y="211"/>
                    <a:pt x="1" y="60"/>
                    <a:pt x="49" y="21"/>
                  </a:cubicBezTo>
                  <a:cubicBezTo>
                    <a:pt x="77" y="1"/>
                    <a:pt x="132" y="6"/>
                    <a:pt x="158" y="30"/>
                  </a:cubicBezTo>
                  <a:cubicBezTo>
                    <a:pt x="226" y="89"/>
                    <a:pt x="173" y="190"/>
                    <a:pt x="96" y="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0"/>
            <p:cNvSpPr/>
            <p:nvPr/>
          </p:nvSpPr>
          <p:spPr>
            <a:xfrm>
              <a:off x="8042414" y="2504591"/>
              <a:ext cx="21475" cy="22995"/>
            </a:xfrm>
            <a:custGeom>
              <a:avLst/>
              <a:gdLst/>
              <a:ahLst/>
              <a:cxnLst/>
              <a:rect l="l" t="t" r="r" b="b"/>
              <a:pathLst>
                <a:path w="226" h="242" extrusionOk="0">
                  <a:moveTo>
                    <a:pt x="17" y="241"/>
                  </a:moveTo>
                  <a:cubicBezTo>
                    <a:pt x="18" y="210"/>
                    <a:pt x="0" y="59"/>
                    <a:pt x="48" y="22"/>
                  </a:cubicBezTo>
                  <a:cubicBezTo>
                    <a:pt x="76" y="0"/>
                    <a:pt x="132" y="7"/>
                    <a:pt x="157" y="29"/>
                  </a:cubicBezTo>
                  <a:cubicBezTo>
                    <a:pt x="225" y="90"/>
                    <a:pt x="173" y="191"/>
                    <a:pt x="96" y="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0"/>
            <p:cNvSpPr/>
            <p:nvPr/>
          </p:nvSpPr>
          <p:spPr>
            <a:xfrm>
              <a:off x="7651977" y="2269511"/>
              <a:ext cx="20524" cy="23470"/>
            </a:xfrm>
            <a:custGeom>
              <a:avLst/>
              <a:gdLst/>
              <a:ahLst/>
              <a:cxnLst/>
              <a:rect l="l" t="t" r="r" b="b"/>
              <a:pathLst>
                <a:path w="216" h="247" extrusionOk="0">
                  <a:moveTo>
                    <a:pt x="106" y="0"/>
                  </a:moveTo>
                  <a:cubicBezTo>
                    <a:pt x="75" y="22"/>
                    <a:pt x="23" y="47"/>
                    <a:pt x="8" y="83"/>
                  </a:cubicBezTo>
                  <a:cubicBezTo>
                    <a:pt x="1" y="102"/>
                    <a:pt x="5" y="131"/>
                    <a:pt x="8" y="150"/>
                  </a:cubicBezTo>
                  <a:cubicBezTo>
                    <a:pt x="16" y="205"/>
                    <a:pt x="50" y="247"/>
                    <a:pt x="111" y="235"/>
                  </a:cubicBezTo>
                  <a:cubicBezTo>
                    <a:pt x="216" y="212"/>
                    <a:pt x="174" y="66"/>
                    <a:pt x="112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0"/>
            <p:cNvSpPr/>
            <p:nvPr/>
          </p:nvSpPr>
          <p:spPr>
            <a:xfrm>
              <a:off x="7581092" y="2318542"/>
              <a:ext cx="17389" cy="21379"/>
            </a:xfrm>
            <a:custGeom>
              <a:avLst/>
              <a:gdLst/>
              <a:ahLst/>
              <a:cxnLst/>
              <a:rect l="l" t="t" r="r" b="b"/>
              <a:pathLst>
                <a:path w="183" h="225" extrusionOk="0">
                  <a:moveTo>
                    <a:pt x="0" y="122"/>
                  </a:moveTo>
                  <a:cubicBezTo>
                    <a:pt x="29" y="103"/>
                    <a:pt x="158" y="0"/>
                    <a:pt x="172" y="103"/>
                  </a:cubicBezTo>
                  <a:cubicBezTo>
                    <a:pt x="182" y="183"/>
                    <a:pt x="92" y="215"/>
                    <a:pt x="32" y="22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0"/>
            <p:cNvSpPr/>
            <p:nvPr/>
          </p:nvSpPr>
          <p:spPr>
            <a:xfrm>
              <a:off x="7748707" y="2180858"/>
              <a:ext cx="23565" cy="31357"/>
            </a:xfrm>
            <a:custGeom>
              <a:avLst/>
              <a:gdLst/>
              <a:ahLst/>
              <a:cxnLst/>
              <a:rect l="l" t="t" r="r" b="b"/>
              <a:pathLst>
                <a:path w="248" h="330" extrusionOk="0">
                  <a:moveTo>
                    <a:pt x="1" y="136"/>
                  </a:moveTo>
                  <a:cubicBezTo>
                    <a:pt x="10" y="109"/>
                    <a:pt x="21" y="34"/>
                    <a:pt x="44" y="15"/>
                  </a:cubicBezTo>
                  <a:cubicBezTo>
                    <a:pt x="55" y="6"/>
                    <a:pt x="81" y="6"/>
                    <a:pt x="94" y="4"/>
                  </a:cubicBezTo>
                  <a:cubicBezTo>
                    <a:pt x="155" y="0"/>
                    <a:pt x="184" y="35"/>
                    <a:pt x="205" y="93"/>
                  </a:cubicBezTo>
                  <a:cubicBezTo>
                    <a:pt x="248" y="204"/>
                    <a:pt x="41" y="329"/>
                    <a:pt x="13" y="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0"/>
            <p:cNvSpPr/>
            <p:nvPr/>
          </p:nvSpPr>
          <p:spPr>
            <a:xfrm>
              <a:off x="7633448" y="2169360"/>
              <a:ext cx="9977" cy="13493"/>
            </a:xfrm>
            <a:custGeom>
              <a:avLst/>
              <a:gdLst/>
              <a:ahLst/>
              <a:cxnLst/>
              <a:rect l="l" t="t" r="r" b="b"/>
              <a:pathLst>
                <a:path w="105" h="142" extrusionOk="0">
                  <a:moveTo>
                    <a:pt x="5" y="0"/>
                  </a:moveTo>
                  <a:cubicBezTo>
                    <a:pt x="3" y="40"/>
                    <a:pt x="1" y="80"/>
                    <a:pt x="0" y="120"/>
                  </a:cubicBezTo>
                  <a:cubicBezTo>
                    <a:pt x="14" y="124"/>
                    <a:pt x="35" y="142"/>
                    <a:pt x="49" y="140"/>
                  </a:cubicBezTo>
                  <a:cubicBezTo>
                    <a:pt x="57" y="138"/>
                    <a:pt x="88" y="103"/>
                    <a:pt x="90" y="96"/>
                  </a:cubicBezTo>
                  <a:cubicBezTo>
                    <a:pt x="104" y="56"/>
                    <a:pt x="67" y="25"/>
                    <a:pt x="33" y="17"/>
                  </a:cubicBezTo>
                  <a:cubicBezTo>
                    <a:pt x="31" y="21"/>
                    <a:pt x="28" y="24"/>
                    <a:pt x="26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0"/>
            <p:cNvSpPr/>
            <p:nvPr/>
          </p:nvSpPr>
          <p:spPr>
            <a:xfrm>
              <a:off x="7618055" y="2216490"/>
              <a:ext cx="13113" cy="13968"/>
            </a:xfrm>
            <a:custGeom>
              <a:avLst/>
              <a:gdLst/>
              <a:ahLst/>
              <a:cxnLst/>
              <a:rect l="l" t="t" r="r" b="b"/>
              <a:pathLst>
                <a:path w="138" h="147" extrusionOk="0">
                  <a:moveTo>
                    <a:pt x="11" y="147"/>
                  </a:moveTo>
                  <a:cubicBezTo>
                    <a:pt x="11" y="128"/>
                    <a:pt x="1" y="37"/>
                    <a:pt x="30" y="14"/>
                  </a:cubicBezTo>
                  <a:cubicBezTo>
                    <a:pt x="47" y="1"/>
                    <a:pt x="81" y="5"/>
                    <a:pt x="96" y="18"/>
                  </a:cubicBezTo>
                  <a:cubicBezTo>
                    <a:pt x="138" y="55"/>
                    <a:pt x="106" y="116"/>
                    <a:pt x="58" y="12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0"/>
            <p:cNvSpPr/>
            <p:nvPr/>
          </p:nvSpPr>
          <p:spPr>
            <a:xfrm>
              <a:off x="7700152" y="2286900"/>
              <a:ext cx="13113" cy="13968"/>
            </a:xfrm>
            <a:custGeom>
              <a:avLst/>
              <a:gdLst/>
              <a:ahLst/>
              <a:cxnLst/>
              <a:rect l="l" t="t" r="r" b="b"/>
              <a:pathLst>
                <a:path w="138" h="147" extrusionOk="0">
                  <a:moveTo>
                    <a:pt x="11" y="146"/>
                  </a:moveTo>
                  <a:cubicBezTo>
                    <a:pt x="11" y="127"/>
                    <a:pt x="1" y="35"/>
                    <a:pt x="30" y="13"/>
                  </a:cubicBezTo>
                  <a:cubicBezTo>
                    <a:pt x="47" y="0"/>
                    <a:pt x="81" y="3"/>
                    <a:pt x="96" y="18"/>
                  </a:cubicBezTo>
                  <a:cubicBezTo>
                    <a:pt x="137" y="54"/>
                    <a:pt x="106" y="115"/>
                    <a:pt x="5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0"/>
            <p:cNvSpPr/>
            <p:nvPr/>
          </p:nvSpPr>
          <p:spPr>
            <a:xfrm>
              <a:off x="7733314" y="2173066"/>
              <a:ext cx="13018" cy="13968"/>
            </a:xfrm>
            <a:custGeom>
              <a:avLst/>
              <a:gdLst/>
              <a:ahLst/>
              <a:cxnLst/>
              <a:rect l="l" t="t" r="r" b="b"/>
              <a:pathLst>
                <a:path w="137" h="147" extrusionOk="0">
                  <a:moveTo>
                    <a:pt x="10" y="146"/>
                  </a:moveTo>
                  <a:cubicBezTo>
                    <a:pt x="11" y="128"/>
                    <a:pt x="0" y="36"/>
                    <a:pt x="29" y="13"/>
                  </a:cubicBezTo>
                  <a:cubicBezTo>
                    <a:pt x="47" y="0"/>
                    <a:pt x="80" y="4"/>
                    <a:pt x="96" y="18"/>
                  </a:cubicBezTo>
                  <a:cubicBezTo>
                    <a:pt x="136" y="55"/>
                    <a:pt x="105" y="115"/>
                    <a:pt x="58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0"/>
            <p:cNvSpPr/>
            <p:nvPr/>
          </p:nvSpPr>
          <p:spPr>
            <a:xfrm>
              <a:off x="7571400" y="2337166"/>
              <a:ext cx="16914" cy="18339"/>
            </a:xfrm>
            <a:custGeom>
              <a:avLst/>
              <a:gdLst/>
              <a:ahLst/>
              <a:cxnLst/>
              <a:rect l="l" t="t" r="r" b="b"/>
              <a:pathLst>
                <a:path w="178" h="193" extrusionOk="0">
                  <a:moveTo>
                    <a:pt x="85" y="14"/>
                  </a:moveTo>
                  <a:cubicBezTo>
                    <a:pt x="51" y="42"/>
                    <a:pt x="23" y="75"/>
                    <a:pt x="0" y="111"/>
                  </a:cubicBezTo>
                  <a:cubicBezTo>
                    <a:pt x="18" y="126"/>
                    <a:pt x="6" y="149"/>
                    <a:pt x="21" y="166"/>
                  </a:cubicBezTo>
                  <a:cubicBezTo>
                    <a:pt x="39" y="192"/>
                    <a:pt x="73" y="190"/>
                    <a:pt x="99" y="177"/>
                  </a:cubicBezTo>
                  <a:cubicBezTo>
                    <a:pt x="177" y="137"/>
                    <a:pt x="130" y="51"/>
                    <a:pt x="92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0"/>
            <p:cNvSpPr/>
            <p:nvPr/>
          </p:nvSpPr>
          <p:spPr>
            <a:xfrm>
              <a:off x="8204138" y="2298778"/>
              <a:ext cx="18814" cy="32022"/>
            </a:xfrm>
            <a:custGeom>
              <a:avLst/>
              <a:gdLst/>
              <a:ahLst/>
              <a:cxnLst/>
              <a:rect l="l" t="t" r="r" b="b"/>
              <a:pathLst>
                <a:path w="198" h="337" extrusionOk="0">
                  <a:moveTo>
                    <a:pt x="92" y="1"/>
                  </a:moveTo>
                  <a:cubicBezTo>
                    <a:pt x="54" y="82"/>
                    <a:pt x="0" y="154"/>
                    <a:pt x="20" y="243"/>
                  </a:cubicBezTo>
                  <a:cubicBezTo>
                    <a:pt x="29" y="291"/>
                    <a:pt x="47" y="337"/>
                    <a:pt x="106" y="319"/>
                  </a:cubicBezTo>
                  <a:cubicBezTo>
                    <a:pt x="125" y="313"/>
                    <a:pt x="172" y="275"/>
                    <a:pt x="179" y="257"/>
                  </a:cubicBezTo>
                  <a:cubicBezTo>
                    <a:pt x="198" y="211"/>
                    <a:pt x="148" y="175"/>
                    <a:pt x="134" y="13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0"/>
            <p:cNvSpPr/>
            <p:nvPr/>
          </p:nvSpPr>
          <p:spPr>
            <a:xfrm>
              <a:off x="8104462" y="2111018"/>
              <a:ext cx="29266" cy="23660"/>
            </a:xfrm>
            <a:custGeom>
              <a:avLst/>
              <a:gdLst/>
              <a:ahLst/>
              <a:cxnLst/>
              <a:rect l="l" t="t" r="r" b="b"/>
              <a:pathLst>
                <a:path w="308" h="249" extrusionOk="0">
                  <a:moveTo>
                    <a:pt x="0" y="83"/>
                  </a:moveTo>
                  <a:cubicBezTo>
                    <a:pt x="57" y="40"/>
                    <a:pt x="120" y="12"/>
                    <a:pt x="189" y="0"/>
                  </a:cubicBezTo>
                  <a:cubicBezTo>
                    <a:pt x="231" y="53"/>
                    <a:pt x="308" y="146"/>
                    <a:pt x="242" y="206"/>
                  </a:cubicBezTo>
                  <a:cubicBezTo>
                    <a:pt x="195" y="249"/>
                    <a:pt x="34" y="219"/>
                    <a:pt x="21" y="150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0"/>
            <p:cNvSpPr/>
            <p:nvPr/>
          </p:nvSpPr>
          <p:spPr>
            <a:xfrm>
              <a:off x="8267897" y="2625076"/>
              <a:ext cx="28886" cy="33257"/>
            </a:xfrm>
            <a:custGeom>
              <a:avLst/>
              <a:gdLst/>
              <a:ahLst/>
              <a:cxnLst/>
              <a:rect l="l" t="t" r="r" b="b"/>
              <a:pathLst>
                <a:path w="304" h="350" extrusionOk="0">
                  <a:moveTo>
                    <a:pt x="1" y="148"/>
                  </a:moveTo>
                  <a:cubicBezTo>
                    <a:pt x="45" y="87"/>
                    <a:pt x="99" y="38"/>
                    <a:pt x="164" y="1"/>
                  </a:cubicBezTo>
                  <a:cubicBezTo>
                    <a:pt x="235" y="34"/>
                    <a:pt x="303" y="158"/>
                    <a:pt x="264" y="230"/>
                  </a:cubicBezTo>
                  <a:cubicBezTo>
                    <a:pt x="201" y="349"/>
                    <a:pt x="91" y="280"/>
                    <a:pt x="10" y="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0"/>
            <p:cNvSpPr/>
            <p:nvPr/>
          </p:nvSpPr>
          <p:spPr>
            <a:xfrm>
              <a:off x="8359116" y="2448814"/>
              <a:ext cx="28791" cy="33162"/>
            </a:xfrm>
            <a:custGeom>
              <a:avLst/>
              <a:gdLst/>
              <a:ahLst/>
              <a:cxnLst/>
              <a:rect l="l" t="t" r="r" b="b"/>
              <a:pathLst>
                <a:path w="303" h="349" extrusionOk="0">
                  <a:moveTo>
                    <a:pt x="0" y="148"/>
                  </a:moveTo>
                  <a:cubicBezTo>
                    <a:pt x="45" y="88"/>
                    <a:pt x="100" y="38"/>
                    <a:pt x="164" y="0"/>
                  </a:cubicBezTo>
                  <a:cubicBezTo>
                    <a:pt x="235" y="35"/>
                    <a:pt x="303" y="158"/>
                    <a:pt x="265" y="231"/>
                  </a:cubicBezTo>
                  <a:cubicBezTo>
                    <a:pt x="201" y="349"/>
                    <a:pt x="91" y="281"/>
                    <a:pt x="9" y="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0"/>
            <p:cNvSpPr/>
            <p:nvPr/>
          </p:nvSpPr>
          <p:spPr>
            <a:xfrm>
              <a:off x="8128122" y="2690735"/>
              <a:ext cx="20524" cy="25275"/>
            </a:xfrm>
            <a:custGeom>
              <a:avLst/>
              <a:gdLst/>
              <a:ahLst/>
              <a:cxnLst/>
              <a:rect l="l" t="t" r="r" b="b"/>
              <a:pathLst>
                <a:path w="216" h="266" extrusionOk="0">
                  <a:moveTo>
                    <a:pt x="9" y="226"/>
                  </a:moveTo>
                  <a:cubicBezTo>
                    <a:pt x="0" y="157"/>
                    <a:pt x="6" y="91"/>
                    <a:pt x="27" y="27"/>
                  </a:cubicBezTo>
                  <a:cubicBezTo>
                    <a:pt x="102" y="9"/>
                    <a:pt x="216" y="1"/>
                    <a:pt x="207" y="109"/>
                  </a:cubicBezTo>
                  <a:cubicBezTo>
                    <a:pt x="200" y="203"/>
                    <a:pt x="96" y="266"/>
                    <a:pt x="9" y="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0"/>
            <p:cNvSpPr/>
            <p:nvPr/>
          </p:nvSpPr>
          <p:spPr>
            <a:xfrm>
              <a:off x="8063414" y="2708789"/>
              <a:ext cx="19764" cy="22995"/>
            </a:xfrm>
            <a:custGeom>
              <a:avLst/>
              <a:gdLst/>
              <a:ahLst/>
              <a:cxnLst/>
              <a:rect l="l" t="t" r="r" b="b"/>
              <a:pathLst>
                <a:path w="208" h="242" extrusionOk="0">
                  <a:moveTo>
                    <a:pt x="103" y="194"/>
                  </a:moveTo>
                  <a:cubicBezTo>
                    <a:pt x="96" y="196"/>
                    <a:pt x="91" y="197"/>
                    <a:pt x="84" y="197"/>
                  </a:cubicBezTo>
                  <a:lnTo>
                    <a:pt x="3" y="242"/>
                  </a:lnTo>
                  <a:cubicBezTo>
                    <a:pt x="3" y="232"/>
                    <a:pt x="3" y="212"/>
                    <a:pt x="1" y="185"/>
                  </a:cubicBezTo>
                  <a:cubicBezTo>
                    <a:pt x="0" y="127"/>
                    <a:pt x="3" y="47"/>
                    <a:pt x="36" y="21"/>
                  </a:cubicBezTo>
                  <a:cubicBezTo>
                    <a:pt x="64" y="1"/>
                    <a:pt x="121" y="6"/>
                    <a:pt x="144" y="29"/>
                  </a:cubicBezTo>
                  <a:cubicBezTo>
                    <a:pt x="208" y="84"/>
                    <a:pt x="169" y="174"/>
                    <a:pt x="103" y="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0"/>
            <p:cNvSpPr/>
            <p:nvPr/>
          </p:nvSpPr>
          <p:spPr>
            <a:xfrm>
              <a:off x="8174397" y="2719336"/>
              <a:ext cx="27556" cy="2347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64" y="183"/>
                  </a:moveTo>
                  <a:cubicBezTo>
                    <a:pt x="259" y="191"/>
                    <a:pt x="254" y="200"/>
                    <a:pt x="244" y="207"/>
                  </a:cubicBezTo>
                  <a:cubicBezTo>
                    <a:pt x="199" y="247"/>
                    <a:pt x="56" y="224"/>
                    <a:pt x="26" y="165"/>
                  </a:cubicBezTo>
                  <a:cubicBezTo>
                    <a:pt x="23" y="161"/>
                    <a:pt x="21" y="158"/>
                    <a:pt x="21" y="153"/>
                  </a:cubicBezTo>
                  <a:lnTo>
                    <a:pt x="1" y="85"/>
                  </a:lnTo>
                  <a:cubicBezTo>
                    <a:pt x="58" y="43"/>
                    <a:pt x="123" y="15"/>
                    <a:pt x="191" y="1"/>
                  </a:cubicBezTo>
                  <a:cubicBezTo>
                    <a:pt x="227" y="48"/>
                    <a:pt x="289" y="125"/>
                    <a:pt x="264" y="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0"/>
            <p:cNvSpPr/>
            <p:nvPr/>
          </p:nvSpPr>
          <p:spPr>
            <a:xfrm>
              <a:off x="7399509" y="2197391"/>
              <a:ext cx="213985" cy="442698"/>
            </a:xfrm>
            <a:custGeom>
              <a:avLst/>
              <a:gdLst/>
              <a:ahLst/>
              <a:cxnLst/>
              <a:rect l="l" t="t" r="r" b="b"/>
              <a:pathLst>
                <a:path w="2252" h="4659" extrusionOk="0">
                  <a:moveTo>
                    <a:pt x="2251" y="3501"/>
                  </a:moveTo>
                  <a:cubicBezTo>
                    <a:pt x="2251" y="3501"/>
                    <a:pt x="1976" y="4007"/>
                    <a:pt x="1733" y="4659"/>
                  </a:cubicBezTo>
                  <a:cubicBezTo>
                    <a:pt x="1620" y="4611"/>
                    <a:pt x="1539" y="4568"/>
                    <a:pt x="1486" y="4541"/>
                  </a:cubicBezTo>
                  <a:cubicBezTo>
                    <a:pt x="1627" y="4010"/>
                    <a:pt x="1758" y="3625"/>
                    <a:pt x="1758" y="3625"/>
                  </a:cubicBezTo>
                  <a:cubicBezTo>
                    <a:pt x="1758" y="3625"/>
                    <a:pt x="0" y="838"/>
                    <a:pt x="471" y="0"/>
                  </a:cubicBezTo>
                  <a:cubicBezTo>
                    <a:pt x="204" y="1149"/>
                    <a:pt x="2251" y="3501"/>
                    <a:pt x="2251" y="350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0"/>
            <p:cNvSpPr/>
            <p:nvPr/>
          </p:nvSpPr>
          <p:spPr>
            <a:xfrm>
              <a:off x="8315407" y="2422209"/>
              <a:ext cx="270997" cy="322023"/>
            </a:xfrm>
            <a:custGeom>
              <a:avLst/>
              <a:gdLst/>
              <a:ahLst/>
              <a:cxnLst/>
              <a:rect l="l" t="t" r="r" b="b"/>
              <a:pathLst>
                <a:path w="2852" h="3389" extrusionOk="0">
                  <a:moveTo>
                    <a:pt x="161" y="2857"/>
                  </a:moveTo>
                  <a:cubicBezTo>
                    <a:pt x="161" y="2857"/>
                    <a:pt x="147" y="3067"/>
                    <a:pt x="112" y="3388"/>
                  </a:cubicBezTo>
                  <a:cubicBezTo>
                    <a:pt x="112" y="3388"/>
                    <a:pt x="82" y="3386"/>
                    <a:pt x="24" y="3384"/>
                  </a:cubicBezTo>
                  <a:cubicBezTo>
                    <a:pt x="31" y="2879"/>
                    <a:pt x="1" y="2509"/>
                    <a:pt x="1" y="2509"/>
                  </a:cubicBezTo>
                  <a:cubicBezTo>
                    <a:pt x="1" y="2509"/>
                    <a:pt x="2445" y="1240"/>
                    <a:pt x="2736" y="1"/>
                  </a:cubicBezTo>
                  <a:cubicBezTo>
                    <a:pt x="2851" y="956"/>
                    <a:pt x="161" y="2857"/>
                    <a:pt x="161" y="2857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0"/>
            <p:cNvSpPr/>
            <p:nvPr/>
          </p:nvSpPr>
          <p:spPr>
            <a:xfrm>
              <a:off x="7518379" y="1953000"/>
              <a:ext cx="970534" cy="787241"/>
            </a:xfrm>
            <a:custGeom>
              <a:avLst/>
              <a:gdLst/>
              <a:ahLst/>
              <a:cxnLst/>
              <a:rect l="l" t="t" r="r" b="b"/>
              <a:pathLst>
                <a:path w="10214" h="8285" extrusionOk="0">
                  <a:moveTo>
                    <a:pt x="7667" y="3364"/>
                  </a:moveTo>
                  <a:cubicBezTo>
                    <a:pt x="7549" y="3302"/>
                    <a:pt x="7450" y="3240"/>
                    <a:pt x="7379" y="3170"/>
                  </a:cubicBezTo>
                  <a:cubicBezTo>
                    <a:pt x="7368" y="3164"/>
                    <a:pt x="7359" y="3152"/>
                    <a:pt x="7351" y="3144"/>
                  </a:cubicBezTo>
                  <a:cubicBezTo>
                    <a:pt x="7283" y="3071"/>
                    <a:pt x="7209" y="2896"/>
                    <a:pt x="7126" y="2666"/>
                  </a:cubicBezTo>
                  <a:lnTo>
                    <a:pt x="7126" y="2665"/>
                  </a:lnTo>
                  <a:cubicBezTo>
                    <a:pt x="7115" y="2636"/>
                    <a:pt x="7105" y="2610"/>
                    <a:pt x="7095" y="2580"/>
                  </a:cubicBezTo>
                  <a:lnTo>
                    <a:pt x="7095" y="2577"/>
                  </a:lnTo>
                  <a:cubicBezTo>
                    <a:pt x="7032" y="2394"/>
                    <a:pt x="6962" y="2181"/>
                    <a:pt x="6887" y="1961"/>
                  </a:cubicBezTo>
                  <a:cubicBezTo>
                    <a:pt x="6864" y="1898"/>
                    <a:pt x="6842" y="1833"/>
                    <a:pt x="6819" y="1766"/>
                  </a:cubicBezTo>
                  <a:cubicBezTo>
                    <a:pt x="6559" y="1031"/>
                    <a:pt x="6228" y="266"/>
                    <a:pt x="5787" y="183"/>
                  </a:cubicBezTo>
                  <a:cubicBezTo>
                    <a:pt x="4824" y="0"/>
                    <a:pt x="3642" y="2189"/>
                    <a:pt x="3225" y="2429"/>
                  </a:cubicBezTo>
                  <a:cubicBezTo>
                    <a:pt x="3122" y="2488"/>
                    <a:pt x="2903" y="2495"/>
                    <a:pt x="2625" y="2485"/>
                  </a:cubicBezTo>
                  <a:cubicBezTo>
                    <a:pt x="2566" y="2483"/>
                    <a:pt x="2505" y="2480"/>
                    <a:pt x="2440" y="2475"/>
                  </a:cubicBezTo>
                  <a:cubicBezTo>
                    <a:pt x="1580" y="2430"/>
                    <a:pt x="341" y="2305"/>
                    <a:pt x="60" y="2916"/>
                  </a:cubicBezTo>
                  <a:cubicBezTo>
                    <a:pt x="18" y="3008"/>
                    <a:pt x="1" y="3111"/>
                    <a:pt x="5" y="3222"/>
                  </a:cubicBezTo>
                  <a:lnTo>
                    <a:pt x="5" y="3229"/>
                  </a:lnTo>
                  <a:cubicBezTo>
                    <a:pt x="5" y="3247"/>
                    <a:pt x="5" y="3265"/>
                    <a:pt x="7" y="3283"/>
                  </a:cubicBezTo>
                  <a:lnTo>
                    <a:pt x="7" y="3290"/>
                  </a:lnTo>
                  <a:cubicBezTo>
                    <a:pt x="8" y="3293"/>
                    <a:pt x="8" y="3295"/>
                    <a:pt x="8" y="3297"/>
                  </a:cubicBezTo>
                  <a:cubicBezTo>
                    <a:pt x="8" y="3302"/>
                    <a:pt x="10" y="3307"/>
                    <a:pt x="10" y="3313"/>
                  </a:cubicBezTo>
                  <a:cubicBezTo>
                    <a:pt x="10" y="3322"/>
                    <a:pt x="12" y="3330"/>
                    <a:pt x="15" y="3340"/>
                  </a:cubicBezTo>
                  <a:cubicBezTo>
                    <a:pt x="97" y="3904"/>
                    <a:pt x="631" y="4624"/>
                    <a:pt x="1041" y="5194"/>
                  </a:cubicBezTo>
                  <a:cubicBezTo>
                    <a:pt x="1072" y="5236"/>
                    <a:pt x="1100" y="5276"/>
                    <a:pt x="1128" y="5314"/>
                  </a:cubicBezTo>
                  <a:lnTo>
                    <a:pt x="1128" y="5316"/>
                  </a:lnTo>
                  <a:cubicBezTo>
                    <a:pt x="1351" y="5627"/>
                    <a:pt x="1519" y="5882"/>
                    <a:pt x="1532" y="6028"/>
                  </a:cubicBezTo>
                  <a:cubicBezTo>
                    <a:pt x="1554" y="6258"/>
                    <a:pt x="1306" y="6842"/>
                    <a:pt x="1103" y="7457"/>
                  </a:cubicBezTo>
                  <a:cubicBezTo>
                    <a:pt x="1153" y="7473"/>
                    <a:pt x="1204" y="7487"/>
                    <a:pt x="1259" y="7504"/>
                  </a:cubicBezTo>
                  <a:cubicBezTo>
                    <a:pt x="1347" y="7529"/>
                    <a:pt x="1444" y="7555"/>
                    <a:pt x="1546" y="7582"/>
                  </a:cubicBezTo>
                  <a:cubicBezTo>
                    <a:pt x="1667" y="7211"/>
                    <a:pt x="1816" y="6815"/>
                    <a:pt x="1903" y="6472"/>
                  </a:cubicBezTo>
                  <a:cubicBezTo>
                    <a:pt x="1918" y="6414"/>
                    <a:pt x="1931" y="6357"/>
                    <a:pt x="1942" y="6303"/>
                  </a:cubicBezTo>
                  <a:cubicBezTo>
                    <a:pt x="1968" y="6165"/>
                    <a:pt x="1980" y="6040"/>
                    <a:pt x="1970" y="5933"/>
                  </a:cubicBezTo>
                  <a:cubicBezTo>
                    <a:pt x="1966" y="5888"/>
                    <a:pt x="1958" y="5840"/>
                    <a:pt x="1943" y="5792"/>
                  </a:cubicBezTo>
                  <a:cubicBezTo>
                    <a:pt x="1943" y="5788"/>
                    <a:pt x="1942" y="5787"/>
                    <a:pt x="1942" y="5783"/>
                  </a:cubicBezTo>
                  <a:cubicBezTo>
                    <a:pt x="1940" y="5778"/>
                    <a:pt x="1938" y="5771"/>
                    <a:pt x="1936" y="5765"/>
                  </a:cubicBezTo>
                  <a:cubicBezTo>
                    <a:pt x="1936" y="5764"/>
                    <a:pt x="1935" y="5762"/>
                    <a:pt x="1935" y="5760"/>
                  </a:cubicBezTo>
                  <a:cubicBezTo>
                    <a:pt x="1738" y="5101"/>
                    <a:pt x="831" y="4127"/>
                    <a:pt x="643" y="3496"/>
                  </a:cubicBezTo>
                  <a:cubicBezTo>
                    <a:pt x="643" y="3496"/>
                    <a:pt x="641" y="3494"/>
                    <a:pt x="641" y="3491"/>
                  </a:cubicBezTo>
                  <a:cubicBezTo>
                    <a:pt x="627" y="3441"/>
                    <a:pt x="619" y="3394"/>
                    <a:pt x="613" y="3349"/>
                  </a:cubicBezTo>
                  <a:cubicBezTo>
                    <a:pt x="607" y="3286"/>
                    <a:pt x="610" y="3227"/>
                    <a:pt x="625" y="3173"/>
                  </a:cubicBezTo>
                  <a:cubicBezTo>
                    <a:pt x="808" y="2559"/>
                    <a:pt x="3077" y="3291"/>
                    <a:pt x="3543" y="2964"/>
                  </a:cubicBezTo>
                  <a:cubicBezTo>
                    <a:pt x="3576" y="2941"/>
                    <a:pt x="3608" y="2915"/>
                    <a:pt x="3640" y="2889"/>
                  </a:cubicBezTo>
                  <a:cubicBezTo>
                    <a:pt x="3713" y="2827"/>
                    <a:pt x="3785" y="2758"/>
                    <a:pt x="3849" y="2683"/>
                  </a:cubicBezTo>
                  <a:cubicBezTo>
                    <a:pt x="4152" y="2343"/>
                    <a:pt x="4393" y="1884"/>
                    <a:pt x="4643" y="1504"/>
                  </a:cubicBezTo>
                  <a:cubicBezTo>
                    <a:pt x="4643" y="1503"/>
                    <a:pt x="4644" y="1503"/>
                    <a:pt x="4644" y="1501"/>
                  </a:cubicBezTo>
                  <a:cubicBezTo>
                    <a:pt x="4769" y="1314"/>
                    <a:pt x="4896" y="1147"/>
                    <a:pt x="5034" y="1024"/>
                  </a:cubicBezTo>
                  <a:lnTo>
                    <a:pt x="5037" y="1021"/>
                  </a:lnTo>
                  <a:cubicBezTo>
                    <a:pt x="5200" y="878"/>
                    <a:pt x="5377" y="794"/>
                    <a:pt x="5588" y="814"/>
                  </a:cubicBezTo>
                  <a:cubicBezTo>
                    <a:pt x="5898" y="841"/>
                    <a:pt x="6082" y="1223"/>
                    <a:pt x="6243" y="1701"/>
                  </a:cubicBezTo>
                  <a:cubicBezTo>
                    <a:pt x="6265" y="1761"/>
                    <a:pt x="6283" y="1821"/>
                    <a:pt x="6305" y="1884"/>
                  </a:cubicBezTo>
                  <a:cubicBezTo>
                    <a:pt x="6488" y="2458"/>
                    <a:pt x="6659" y="3115"/>
                    <a:pt x="6974" y="3469"/>
                  </a:cubicBezTo>
                  <a:cubicBezTo>
                    <a:pt x="7053" y="3558"/>
                    <a:pt x="7158" y="3635"/>
                    <a:pt x="7278" y="3702"/>
                  </a:cubicBezTo>
                  <a:cubicBezTo>
                    <a:pt x="7296" y="3715"/>
                    <a:pt x="7318" y="3725"/>
                    <a:pt x="7339" y="3736"/>
                  </a:cubicBezTo>
                  <a:cubicBezTo>
                    <a:pt x="8189" y="4183"/>
                    <a:pt x="9752" y="4281"/>
                    <a:pt x="9605" y="4991"/>
                  </a:cubicBezTo>
                  <a:cubicBezTo>
                    <a:pt x="9572" y="5146"/>
                    <a:pt x="9485" y="5274"/>
                    <a:pt x="9363" y="5384"/>
                  </a:cubicBezTo>
                  <a:cubicBezTo>
                    <a:pt x="9357" y="5387"/>
                    <a:pt x="9354" y="5391"/>
                    <a:pt x="9351" y="5394"/>
                  </a:cubicBezTo>
                  <a:lnTo>
                    <a:pt x="9339" y="5406"/>
                  </a:lnTo>
                  <a:cubicBezTo>
                    <a:pt x="9334" y="5412"/>
                    <a:pt x="9328" y="5415"/>
                    <a:pt x="9324" y="5419"/>
                  </a:cubicBezTo>
                  <a:cubicBezTo>
                    <a:pt x="9323" y="5419"/>
                    <a:pt x="9321" y="5420"/>
                    <a:pt x="9321" y="5420"/>
                  </a:cubicBezTo>
                  <a:cubicBezTo>
                    <a:pt x="9186" y="5532"/>
                    <a:pt x="9015" y="5626"/>
                    <a:pt x="8830" y="5715"/>
                  </a:cubicBezTo>
                  <a:lnTo>
                    <a:pt x="8828" y="5715"/>
                  </a:lnTo>
                  <a:cubicBezTo>
                    <a:pt x="8800" y="5728"/>
                    <a:pt x="8775" y="5743"/>
                    <a:pt x="8747" y="5755"/>
                  </a:cubicBezTo>
                  <a:lnTo>
                    <a:pt x="8745" y="5757"/>
                  </a:lnTo>
                  <a:cubicBezTo>
                    <a:pt x="8201" y="6011"/>
                    <a:pt x="7577" y="6249"/>
                    <a:pt x="7422" y="6786"/>
                  </a:cubicBezTo>
                  <a:cubicBezTo>
                    <a:pt x="7306" y="7190"/>
                    <a:pt x="7326" y="7741"/>
                    <a:pt x="7319" y="8257"/>
                  </a:cubicBezTo>
                  <a:cubicBezTo>
                    <a:pt x="7457" y="8266"/>
                    <a:pt x="7582" y="8273"/>
                    <a:pt x="7697" y="8280"/>
                  </a:cubicBezTo>
                  <a:cubicBezTo>
                    <a:pt x="7720" y="8282"/>
                    <a:pt x="7740" y="8283"/>
                    <a:pt x="7760" y="8285"/>
                  </a:cubicBezTo>
                  <a:cubicBezTo>
                    <a:pt x="7765" y="8132"/>
                    <a:pt x="7769" y="7984"/>
                    <a:pt x="7772" y="7844"/>
                  </a:cubicBezTo>
                  <a:cubicBezTo>
                    <a:pt x="7775" y="7763"/>
                    <a:pt x="7777" y="7683"/>
                    <a:pt x="7778" y="7608"/>
                  </a:cubicBezTo>
                  <a:lnTo>
                    <a:pt x="7778" y="7607"/>
                  </a:lnTo>
                  <a:cubicBezTo>
                    <a:pt x="7787" y="7354"/>
                    <a:pt x="7800" y="7152"/>
                    <a:pt x="7840" y="7036"/>
                  </a:cubicBezTo>
                  <a:cubicBezTo>
                    <a:pt x="7855" y="6998"/>
                    <a:pt x="7877" y="6960"/>
                    <a:pt x="7908" y="6921"/>
                  </a:cubicBezTo>
                  <a:cubicBezTo>
                    <a:pt x="7910" y="6920"/>
                    <a:pt x="7912" y="6916"/>
                    <a:pt x="7914" y="6915"/>
                  </a:cubicBezTo>
                  <a:cubicBezTo>
                    <a:pt x="8143" y="6641"/>
                    <a:pt x="8780" y="6383"/>
                    <a:pt x="9312" y="6040"/>
                  </a:cubicBezTo>
                  <a:cubicBezTo>
                    <a:pt x="9362" y="6008"/>
                    <a:pt x="9412" y="5975"/>
                    <a:pt x="9460" y="5940"/>
                  </a:cubicBezTo>
                  <a:cubicBezTo>
                    <a:pt x="9745" y="5740"/>
                    <a:pt x="9980" y="5509"/>
                    <a:pt x="10076" y="5231"/>
                  </a:cubicBezTo>
                  <a:cubicBezTo>
                    <a:pt x="10078" y="5229"/>
                    <a:pt x="10078" y="5228"/>
                    <a:pt x="10079" y="5225"/>
                  </a:cubicBezTo>
                  <a:cubicBezTo>
                    <a:pt x="10101" y="5163"/>
                    <a:pt x="10114" y="5098"/>
                    <a:pt x="10121" y="5030"/>
                  </a:cubicBezTo>
                  <a:cubicBezTo>
                    <a:pt x="10214" y="4040"/>
                    <a:pt x="8487" y="3782"/>
                    <a:pt x="7667" y="33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0"/>
            <p:cNvSpPr/>
            <p:nvPr/>
          </p:nvSpPr>
          <p:spPr>
            <a:xfrm>
              <a:off x="7560758" y="2016568"/>
              <a:ext cx="902405" cy="451535"/>
            </a:xfrm>
            <a:custGeom>
              <a:avLst/>
              <a:gdLst/>
              <a:ahLst/>
              <a:cxnLst/>
              <a:rect l="l" t="t" r="r" b="b"/>
              <a:pathLst>
                <a:path w="9497" h="4752" extrusionOk="0">
                  <a:moveTo>
                    <a:pt x="5133" y="1"/>
                  </a:moveTo>
                  <a:cubicBezTo>
                    <a:pt x="4506" y="1"/>
                    <a:pt x="3585" y="2060"/>
                    <a:pt x="2861" y="2237"/>
                  </a:cubicBezTo>
                  <a:cubicBezTo>
                    <a:pt x="2693" y="2279"/>
                    <a:pt x="2475" y="2293"/>
                    <a:pt x="2237" y="2293"/>
                  </a:cubicBezTo>
                  <a:cubicBezTo>
                    <a:pt x="1685" y="2293"/>
                    <a:pt x="1022" y="2216"/>
                    <a:pt x="604" y="2216"/>
                  </a:cubicBezTo>
                  <a:cubicBezTo>
                    <a:pt x="409" y="2216"/>
                    <a:pt x="268" y="2233"/>
                    <a:pt x="215" y="2282"/>
                  </a:cubicBezTo>
                  <a:cubicBezTo>
                    <a:pt x="0" y="2482"/>
                    <a:pt x="197" y="2827"/>
                    <a:pt x="197" y="2827"/>
                  </a:cubicBezTo>
                  <a:cubicBezTo>
                    <a:pt x="230" y="2492"/>
                    <a:pt x="552" y="2397"/>
                    <a:pt x="982" y="2397"/>
                  </a:cubicBezTo>
                  <a:cubicBezTo>
                    <a:pt x="1546" y="2397"/>
                    <a:pt x="2295" y="2559"/>
                    <a:pt x="2827" y="2559"/>
                  </a:cubicBezTo>
                  <a:cubicBezTo>
                    <a:pt x="2827" y="2559"/>
                    <a:pt x="2828" y="2559"/>
                    <a:pt x="2828" y="2559"/>
                  </a:cubicBezTo>
                  <a:cubicBezTo>
                    <a:pt x="3767" y="2559"/>
                    <a:pt x="4253" y="564"/>
                    <a:pt x="5067" y="562"/>
                  </a:cubicBezTo>
                  <a:cubicBezTo>
                    <a:pt x="5067" y="562"/>
                    <a:pt x="5067" y="562"/>
                    <a:pt x="5068" y="562"/>
                  </a:cubicBezTo>
                  <a:cubicBezTo>
                    <a:pt x="5882" y="562"/>
                    <a:pt x="5907" y="2677"/>
                    <a:pt x="6513" y="3198"/>
                  </a:cubicBezTo>
                  <a:cubicBezTo>
                    <a:pt x="7118" y="3720"/>
                    <a:pt x="8561" y="3602"/>
                    <a:pt x="8918" y="4023"/>
                  </a:cubicBezTo>
                  <a:cubicBezTo>
                    <a:pt x="9277" y="4444"/>
                    <a:pt x="8875" y="4752"/>
                    <a:pt x="8875" y="4752"/>
                  </a:cubicBezTo>
                  <a:cubicBezTo>
                    <a:pt x="8875" y="4752"/>
                    <a:pt x="9496" y="4388"/>
                    <a:pt x="9156" y="3900"/>
                  </a:cubicBezTo>
                  <a:cubicBezTo>
                    <a:pt x="8815" y="3413"/>
                    <a:pt x="7025" y="3411"/>
                    <a:pt x="6468" y="2615"/>
                  </a:cubicBezTo>
                  <a:cubicBezTo>
                    <a:pt x="5910" y="1820"/>
                    <a:pt x="5801" y="98"/>
                    <a:pt x="5174" y="4"/>
                  </a:cubicBezTo>
                  <a:cubicBezTo>
                    <a:pt x="5161" y="2"/>
                    <a:pt x="5147" y="1"/>
                    <a:pt x="513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0"/>
            <p:cNvSpPr/>
            <p:nvPr/>
          </p:nvSpPr>
          <p:spPr>
            <a:xfrm>
              <a:off x="7518759" y="2259819"/>
              <a:ext cx="380" cy="7507"/>
            </a:xfrm>
            <a:custGeom>
              <a:avLst/>
              <a:gdLst/>
              <a:ahLst/>
              <a:cxnLst/>
              <a:rect l="l" t="t" r="r" b="b"/>
              <a:pathLst>
                <a:path w="4" h="79" extrusionOk="0">
                  <a:moveTo>
                    <a:pt x="1" y="0"/>
                  </a:moveTo>
                  <a:cubicBezTo>
                    <a:pt x="1" y="18"/>
                    <a:pt x="1" y="37"/>
                    <a:pt x="2" y="54"/>
                  </a:cubicBezTo>
                  <a:cubicBezTo>
                    <a:pt x="1" y="61"/>
                    <a:pt x="2" y="70"/>
                    <a:pt x="4" y="78"/>
                  </a:cubicBezTo>
                  <a:lnTo>
                    <a:pt x="4" y="68"/>
                  </a:lnTo>
                  <a:cubicBezTo>
                    <a:pt x="3" y="46"/>
                    <a:pt x="1" y="23"/>
                    <a:pt x="1" y="0"/>
                  </a:cubicBezTo>
                  <a:close/>
                </a:path>
              </a:pathLst>
            </a:custGeom>
            <a:solidFill>
              <a:srgbClr val="BF4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0"/>
            <p:cNvSpPr/>
            <p:nvPr/>
          </p:nvSpPr>
          <p:spPr>
            <a:xfrm>
              <a:off x="7519329" y="2267706"/>
              <a:ext cx="166380" cy="398419"/>
            </a:xfrm>
            <a:custGeom>
              <a:avLst/>
              <a:gdLst/>
              <a:ahLst/>
              <a:cxnLst/>
              <a:rect l="l" t="t" r="r" b="b"/>
              <a:pathLst>
                <a:path w="1751" h="4193" extrusionOk="0">
                  <a:moveTo>
                    <a:pt x="0" y="1"/>
                  </a:moveTo>
                  <a:cubicBezTo>
                    <a:pt x="0" y="4"/>
                    <a:pt x="0" y="8"/>
                    <a:pt x="1" y="11"/>
                  </a:cubicBezTo>
                  <a:lnTo>
                    <a:pt x="1" y="11"/>
                  </a:lnTo>
                  <a:cubicBezTo>
                    <a:pt x="1" y="8"/>
                    <a:pt x="0" y="4"/>
                    <a:pt x="0" y="1"/>
                  </a:cubicBezTo>
                  <a:close/>
                  <a:moveTo>
                    <a:pt x="1" y="11"/>
                  </a:moveTo>
                  <a:lnTo>
                    <a:pt x="1" y="11"/>
                  </a:lnTo>
                  <a:cubicBezTo>
                    <a:pt x="61" y="705"/>
                    <a:pt x="612" y="1317"/>
                    <a:pt x="990" y="1884"/>
                  </a:cubicBezTo>
                  <a:cubicBezTo>
                    <a:pt x="1031" y="1948"/>
                    <a:pt x="1071" y="2011"/>
                    <a:pt x="1108" y="2073"/>
                  </a:cubicBezTo>
                  <a:cubicBezTo>
                    <a:pt x="1254" y="2319"/>
                    <a:pt x="1351" y="2557"/>
                    <a:pt x="1341" y="2789"/>
                  </a:cubicBezTo>
                  <a:cubicBezTo>
                    <a:pt x="1341" y="2801"/>
                    <a:pt x="1339" y="2813"/>
                    <a:pt x="1339" y="2826"/>
                  </a:cubicBezTo>
                  <a:lnTo>
                    <a:pt x="1339" y="2831"/>
                  </a:lnTo>
                  <a:cubicBezTo>
                    <a:pt x="1329" y="2944"/>
                    <a:pt x="1299" y="3081"/>
                    <a:pt x="1257" y="3229"/>
                  </a:cubicBezTo>
                  <a:cubicBezTo>
                    <a:pt x="1246" y="3269"/>
                    <a:pt x="1234" y="3309"/>
                    <a:pt x="1221" y="3350"/>
                  </a:cubicBezTo>
                  <a:cubicBezTo>
                    <a:pt x="1151" y="3583"/>
                    <a:pt x="1058" y="3841"/>
                    <a:pt x="970" y="4106"/>
                  </a:cubicBezTo>
                  <a:cubicBezTo>
                    <a:pt x="1008" y="4117"/>
                    <a:pt x="1050" y="4132"/>
                    <a:pt x="1093" y="4145"/>
                  </a:cubicBezTo>
                  <a:cubicBezTo>
                    <a:pt x="1142" y="4162"/>
                    <a:pt x="1194" y="4175"/>
                    <a:pt x="1249" y="4192"/>
                  </a:cubicBezTo>
                  <a:cubicBezTo>
                    <a:pt x="1477" y="3560"/>
                    <a:pt x="1750" y="2954"/>
                    <a:pt x="1715" y="2749"/>
                  </a:cubicBezTo>
                  <a:cubicBezTo>
                    <a:pt x="1650" y="2359"/>
                    <a:pt x="146" y="674"/>
                    <a:pt x="5" y="29"/>
                  </a:cubicBezTo>
                  <a:cubicBezTo>
                    <a:pt x="3" y="23"/>
                    <a:pt x="2" y="17"/>
                    <a:pt x="1" y="1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0"/>
            <p:cNvSpPr/>
            <p:nvPr/>
          </p:nvSpPr>
          <p:spPr>
            <a:xfrm>
              <a:off x="8249748" y="2449479"/>
              <a:ext cx="226433" cy="291426"/>
            </a:xfrm>
            <a:custGeom>
              <a:avLst/>
              <a:gdLst/>
              <a:ahLst/>
              <a:cxnLst/>
              <a:rect l="l" t="t" r="r" b="b"/>
              <a:pathLst>
                <a:path w="2383" h="3067" extrusionOk="0">
                  <a:moveTo>
                    <a:pt x="2382" y="0"/>
                  </a:moveTo>
                  <a:cubicBezTo>
                    <a:pt x="2380" y="3"/>
                    <a:pt x="2380" y="5"/>
                    <a:pt x="2379" y="6"/>
                  </a:cubicBezTo>
                  <a:cubicBezTo>
                    <a:pt x="2044" y="595"/>
                    <a:pt x="647" y="1089"/>
                    <a:pt x="216" y="1690"/>
                  </a:cubicBezTo>
                  <a:cubicBezTo>
                    <a:pt x="215" y="1692"/>
                    <a:pt x="213" y="1695"/>
                    <a:pt x="211" y="1697"/>
                  </a:cubicBezTo>
                  <a:cubicBezTo>
                    <a:pt x="186" y="1735"/>
                    <a:pt x="163" y="1773"/>
                    <a:pt x="143" y="1813"/>
                  </a:cubicBezTo>
                  <a:cubicBezTo>
                    <a:pt x="73" y="1959"/>
                    <a:pt x="43" y="2182"/>
                    <a:pt x="27" y="2447"/>
                  </a:cubicBezTo>
                  <a:lnTo>
                    <a:pt x="27" y="2449"/>
                  </a:lnTo>
                  <a:cubicBezTo>
                    <a:pt x="23" y="2478"/>
                    <a:pt x="22" y="2506"/>
                    <a:pt x="20" y="2536"/>
                  </a:cubicBezTo>
                  <a:lnTo>
                    <a:pt x="20" y="2538"/>
                  </a:lnTo>
                  <a:cubicBezTo>
                    <a:pt x="11" y="2701"/>
                    <a:pt x="6" y="2876"/>
                    <a:pt x="0" y="3056"/>
                  </a:cubicBezTo>
                  <a:cubicBezTo>
                    <a:pt x="23" y="3057"/>
                    <a:pt x="43" y="3059"/>
                    <a:pt x="63" y="3061"/>
                  </a:cubicBezTo>
                  <a:cubicBezTo>
                    <a:pt x="96" y="3062"/>
                    <a:pt x="130" y="3064"/>
                    <a:pt x="161" y="3066"/>
                  </a:cubicBezTo>
                  <a:cubicBezTo>
                    <a:pt x="170" y="2913"/>
                    <a:pt x="173" y="2768"/>
                    <a:pt x="175" y="2635"/>
                  </a:cubicBezTo>
                  <a:cubicBezTo>
                    <a:pt x="178" y="2529"/>
                    <a:pt x="180" y="2432"/>
                    <a:pt x="183" y="2347"/>
                  </a:cubicBezTo>
                  <a:cubicBezTo>
                    <a:pt x="188" y="2264"/>
                    <a:pt x="191" y="2192"/>
                    <a:pt x="196" y="2136"/>
                  </a:cubicBezTo>
                  <a:cubicBezTo>
                    <a:pt x="198" y="2119"/>
                    <a:pt x="199" y="2102"/>
                    <a:pt x="203" y="2086"/>
                  </a:cubicBezTo>
                  <a:cubicBezTo>
                    <a:pt x="208" y="2058"/>
                    <a:pt x="213" y="2031"/>
                    <a:pt x="220" y="2004"/>
                  </a:cubicBezTo>
                  <a:cubicBezTo>
                    <a:pt x="228" y="1981"/>
                    <a:pt x="234" y="1959"/>
                    <a:pt x="243" y="1936"/>
                  </a:cubicBezTo>
                  <a:cubicBezTo>
                    <a:pt x="246" y="1929"/>
                    <a:pt x="248" y="1923"/>
                    <a:pt x="251" y="1915"/>
                  </a:cubicBezTo>
                  <a:cubicBezTo>
                    <a:pt x="449" y="1442"/>
                    <a:pt x="1101" y="1201"/>
                    <a:pt x="1638" y="893"/>
                  </a:cubicBezTo>
                  <a:cubicBezTo>
                    <a:pt x="1702" y="857"/>
                    <a:pt x="1762" y="817"/>
                    <a:pt x="1816" y="775"/>
                  </a:cubicBezTo>
                  <a:cubicBezTo>
                    <a:pt x="2277" y="433"/>
                    <a:pt x="2382" y="1"/>
                    <a:pt x="238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0"/>
            <p:cNvSpPr/>
            <p:nvPr/>
          </p:nvSpPr>
          <p:spPr>
            <a:xfrm>
              <a:off x="7545935" y="2192830"/>
              <a:ext cx="285915" cy="28221"/>
            </a:xfrm>
            <a:custGeom>
              <a:avLst/>
              <a:gdLst/>
              <a:ahLst/>
              <a:cxnLst/>
              <a:rect l="l" t="t" r="r" b="b"/>
              <a:pathLst>
                <a:path w="3009" h="297" extrusionOk="0">
                  <a:moveTo>
                    <a:pt x="960" y="1"/>
                  </a:moveTo>
                  <a:cubicBezTo>
                    <a:pt x="487" y="1"/>
                    <a:pt x="281" y="105"/>
                    <a:pt x="281" y="105"/>
                  </a:cubicBezTo>
                  <a:cubicBezTo>
                    <a:pt x="1" y="262"/>
                    <a:pt x="16" y="297"/>
                    <a:pt x="296" y="297"/>
                  </a:cubicBezTo>
                  <a:cubicBezTo>
                    <a:pt x="512" y="297"/>
                    <a:pt x="887" y="276"/>
                    <a:pt x="1404" y="276"/>
                  </a:cubicBezTo>
                  <a:cubicBezTo>
                    <a:pt x="1435" y="276"/>
                    <a:pt x="1467" y="276"/>
                    <a:pt x="1499" y="276"/>
                  </a:cubicBezTo>
                  <a:cubicBezTo>
                    <a:pt x="2041" y="279"/>
                    <a:pt x="2382" y="294"/>
                    <a:pt x="2598" y="294"/>
                  </a:cubicBezTo>
                  <a:cubicBezTo>
                    <a:pt x="2885" y="294"/>
                    <a:pt x="2954" y="268"/>
                    <a:pt x="2984" y="150"/>
                  </a:cubicBezTo>
                  <a:cubicBezTo>
                    <a:pt x="3008" y="58"/>
                    <a:pt x="2838" y="39"/>
                    <a:pt x="2575" y="39"/>
                  </a:cubicBezTo>
                  <a:cubicBezTo>
                    <a:pt x="2392" y="39"/>
                    <a:pt x="2163" y="48"/>
                    <a:pt x="1923" y="48"/>
                  </a:cubicBezTo>
                  <a:cubicBezTo>
                    <a:pt x="1738" y="48"/>
                    <a:pt x="1547" y="43"/>
                    <a:pt x="1364" y="23"/>
                  </a:cubicBezTo>
                  <a:cubicBezTo>
                    <a:pt x="1212" y="7"/>
                    <a:pt x="1078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0"/>
            <p:cNvSpPr/>
            <p:nvPr/>
          </p:nvSpPr>
          <p:spPr>
            <a:xfrm>
              <a:off x="7882020" y="1993573"/>
              <a:ext cx="242491" cy="139394"/>
            </a:xfrm>
            <a:custGeom>
              <a:avLst/>
              <a:gdLst/>
              <a:ahLst/>
              <a:cxnLst/>
              <a:rect l="l" t="t" r="r" b="b"/>
              <a:pathLst>
                <a:path w="2552" h="1467" extrusionOk="0">
                  <a:moveTo>
                    <a:pt x="1703" y="1"/>
                  </a:moveTo>
                  <a:cubicBezTo>
                    <a:pt x="1657" y="1"/>
                    <a:pt x="1609" y="5"/>
                    <a:pt x="1559" y="12"/>
                  </a:cubicBezTo>
                  <a:cubicBezTo>
                    <a:pt x="894" y="115"/>
                    <a:pt x="1" y="1466"/>
                    <a:pt x="146" y="1466"/>
                  </a:cubicBezTo>
                  <a:cubicBezTo>
                    <a:pt x="150" y="1466"/>
                    <a:pt x="154" y="1465"/>
                    <a:pt x="160" y="1463"/>
                  </a:cubicBezTo>
                  <a:cubicBezTo>
                    <a:pt x="295" y="1414"/>
                    <a:pt x="1044" y="251"/>
                    <a:pt x="1490" y="91"/>
                  </a:cubicBezTo>
                  <a:cubicBezTo>
                    <a:pt x="1529" y="77"/>
                    <a:pt x="1569" y="71"/>
                    <a:pt x="1610" y="71"/>
                  </a:cubicBezTo>
                  <a:cubicBezTo>
                    <a:pt x="2000" y="71"/>
                    <a:pt x="2416" y="665"/>
                    <a:pt x="2498" y="665"/>
                  </a:cubicBezTo>
                  <a:cubicBezTo>
                    <a:pt x="2503" y="665"/>
                    <a:pt x="2506" y="663"/>
                    <a:pt x="2509" y="658"/>
                  </a:cubicBezTo>
                  <a:cubicBezTo>
                    <a:pt x="2552" y="573"/>
                    <a:pt x="2285" y="1"/>
                    <a:pt x="1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0"/>
            <p:cNvSpPr/>
            <p:nvPr/>
          </p:nvSpPr>
          <p:spPr>
            <a:xfrm>
              <a:off x="7691790" y="2918308"/>
              <a:ext cx="13113" cy="6651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2"/>
                  </a:moveTo>
                  <a:cubicBezTo>
                    <a:pt x="45" y="10"/>
                    <a:pt x="93" y="5"/>
                    <a:pt x="138" y="1"/>
                  </a:cubicBezTo>
                  <a:cubicBezTo>
                    <a:pt x="106" y="31"/>
                    <a:pt x="68" y="53"/>
                    <a:pt x="26" y="70"/>
                  </a:cubicBezTo>
                  <a:lnTo>
                    <a:pt x="18" y="45"/>
                  </a:lnTo>
                  <a:cubicBezTo>
                    <a:pt x="10" y="35"/>
                    <a:pt x="3" y="23"/>
                    <a:pt x="0" y="12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0"/>
            <p:cNvSpPr/>
            <p:nvPr/>
          </p:nvSpPr>
          <p:spPr>
            <a:xfrm>
              <a:off x="7771607" y="2790791"/>
              <a:ext cx="11782" cy="11022"/>
            </a:xfrm>
            <a:custGeom>
              <a:avLst/>
              <a:gdLst/>
              <a:ahLst/>
              <a:cxnLst/>
              <a:rect l="l" t="t" r="r" b="b"/>
              <a:pathLst>
                <a:path w="124" h="116" extrusionOk="0">
                  <a:moveTo>
                    <a:pt x="124" y="112"/>
                  </a:moveTo>
                  <a:cubicBezTo>
                    <a:pt x="114" y="114"/>
                    <a:pt x="103" y="116"/>
                    <a:pt x="93" y="116"/>
                  </a:cubicBezTo>
                  <a:cubicBezTo>
                    <a:pt x="61" y="116"/>
                    <a:pt x="30" y="111"/>
                    <a:pt x="0" y="98"/>
                  </a:cubicBezTo>
                  <a:cubicBezTo>
                    <a:pt x="2" y="65"/>
                    <a:pt x="23" y="32"/>
                    <a:pt x="51" y="14"/>
                  </a:cubicBezTo>
                  <a:cubicBezTo>
                    <a:pt x="70" y="4"/>
                    <a:pt x="91" y="1"/>
                    <a:pt x="114" y="11"/>
                  </a:cubicBezTo>
                  <a:cubicBezTo>
                    <a:pt x="111" y="16"/>
                    <a:pt x="111" y="21"/>
                    <a:pt x="110" y="26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0"/>
            <p:cNvSpPr/>
            <p:nvPr/>
          </p:nvSpPr>
          <p:spPr>
            <a:xfrm>
              <a:off x="7783010" y="2798393"/>
              <a:ext cx="13208" cy="5796"/>
            </a:xfrm>
            <a:custGeom>
              <a:avLst/>
              <a:gdLst/>
              <a:ahLst/>
              <a:cxnLst/>
              <a:rect l="l" t="t" r="r" b="b"/>
              <a:pathLst>
                <a:path w="139" h="61" extrusionOk="0">
                  <a:moveTo>
                    <a:pt x="1" y="51"/>
                  </a:moveTo>
                  <a:cubicBezTo>
                    <a:pt x="46" y="34"/>
                    <a:pt x="91" y="18"/>
                    <a:pt x="139" y="1"/>
                  </a:cubicBezTo>
                  <a:cubicBezTo>
                    <a:pt x="128" y="16"/>
                    <a:pt x="113" y="29"/>
                    <a:pt x="90" y="41"/>
                  </a:cubicBezTo>
                  <a:cubicBezTo>
                    <a:pt x="61" y="54"/>
                    <a:pt x="29" y="61"/>
                    <a:pt x="1" y="51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0"/>
            <p:cNvSpPr/>
            <p:nvPr/>
          </p:nvSpPr>
          <p:spPr>
            <a:xfrm>
              <a:off x="7792036" y="2747937"/>
              <a:ext cx="25085" cy="17009"/>
            </a:xfrm>
            <a:custGeom>
              <a:avLst/>
              <a:gdLst/>
              <a:ahLst/>
              <a:cxnLst/>
              <a:rect l="l" t="t" r="r" b="b"/>
              <a:pathLst>
                <a:path w="264" h="179" extrusionOk="0">
                  <a:moveTo>
                    <a:pt x="264" y="78"/>
                  </a:moveTo>
                  <a:cubicBezTo>
                    <a:pt x="178" y="110"/>
                    <a:pt x="93" y="144"/>
                    <a:pt x="5" y="178"/>
                  </a:cubicBezTo>
                  <a:lnTo>
                    <a:pt x="0" y="159"/>
                  </a:lnTo>
                  <a:cubicBezTo>
                    <a:pt x="40" y="131"/>
                    <a:pt x="207" y="0"/>
                    <a:pt x="264" y="78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0"/>
            <p:cNvSpPr/>
            <p:nvPr/>
          </p:nvSpPr>
          <p:spPr>
            <a:xfrm>
              <a:off x="8063509" y="2726273"/>
              <a:ext cx="9787" cy="5511"/>
            </a:xfrm>
            <a:custGeom>
              <a:avLst/>
              <a:gdLst/>
              <a:ahLst/>
              <a:cxnLst/>
              <a:rect l="l" t="t" r="r" b="b"/>
              <a:pathLst>
                <a:path w="103" h="58" extrusionOk="0">
                  <a:moveTo>
                    <a:pt x="2" y="58"/>
                  </a:moveTo>
                  <a:cubicBezTo>
                    <a:pt x="2" y="48"/>
                    <a:pt x="2" y="28"/>
                    <a:pt x="0" y="1"/>
                  </a:cubicBezTo>
                  <a:cubicBezTo>
                    <a:pt x="35" y="3"/>
                    <a:pt x="69" y="7"/>
                    <a:pt x="102" y="10"/>
                  </a:cubicBezTo>
                  <a:cubicBezTo>
                    <a:pt x="95" y="12"/>
                    <a:pt x="90" y="13"/>
                    <a:pt x="83" y="13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0"/>
            <p:cNvSpPr/>
            <p:nvPr/>
          </p:nvSpPr>
          <p:spPr>
            <a:xfrm>
              <a:off x="8071775" y="2886286"/>
              <a:ext cx="3231" cy="133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4" y="0"/>
                  </a:moveTo>
                  <a:cubicBezTo>
                    <a:pt x="25" y="6"/>
                    <a:pt x="16" y="9"/>
                    <a:pt x="6" y="14"/>
                  </a:cubicBezTo>
                  <a:cubicBezTo>
                    <a:pt x="4" y="12"/>
                    <a:pt x="3" y="12"/>
                    <a:pt x="1" y="11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0"/>
            <p:cNvSpPr/>
            <p:nvPr/>
          </p:nvSpPr>
          <p:spPr>
            <a:xfrm>
              <a:off x="8107028" y="2920684"/>
              <a:ext cx="13398" cy="6271"/>
            </a:xfrm>
            <a:custGeom>
              <a:avLst/>
              <a:gdLst/>
              <a:ahLst/>
              <a:cxnLst/>
              <a:rect l="l" t="t" r="r" b="b"/>
              <a:pathLst>
                <a:path w="141" h="66" extrusionOk="0">
                  <a:moveTo>
                    <a:pt x="141" y="65"/>
                  </a:moveTo>
                  <a:cubicBezTo>
                    <a:pt x="93" y="50"/>
                    <a:pt x="46" y="32"/>
                    <a:pt x="1" y="11"/>
                  </a:cubicBezTo>
                  <a:cubicBezTo>
                    <a:pt x="50" y="0"/>
                    <a:pt x="101" y="25"/>
                    <a:pt x="141" y="65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0"/>
            <p:cNvSpPr/>
            <p:nvPr/>
          </p:nvSpPr>
          <p:spPr>
            <a:xfrm>
              <a:off x="8134584" y="2915172"/>
              <a:ext cx="3231" cy="1520"/>
            </a:xfrm>
            <a:custGeom>
              <a:avLst/>
              <a:gdLst/>
              <a:ahLst/>
              <a:cxnLst/>
              <a:rect l="l" t="t" r="r" b="b"/>
              <a:pathLst>
                <a:path w="34" h="16" extrusionOk="0">
                  <a:moveTo>
                    <a:pt x="1" y="15"/>
                  </a:moveTo>
                  <a:cubicBezTo>
                    <a:pt x="9" y="10"/>
                    <a:pt x="18" y="6"/>
                    <a:pt x="29" y="1"/>
                  </a:cubicBezTo>
                  <a:cubicBezTo>
                    <a:pt x="31" y="3"/>
                    <a:pt x="32" y="3"/>
                    <a:pt x="34" y="5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0"/>
            <p:cNvSpPr/>
            <p:nvPr/>
          </p:nvSpPr>
          <p:spPr>
            <a:xfrm>
              <a:off x="8176867" y="2735014"/>
              <a:ext cx="22615" cy="7792"/>
            </a:xfrm>
            <a:custGeom>
              <a:avLst/>
              <a:gdLst/>
              <a:ahLst/>
              <a:cxnLst/>
              <a:rect l="l" t="t" r="r" b="b"/>
              <a:pathLst>
                <a:path w="238" h="82" extrusionOk="0">
                  <a:moveTo>
                    <a:pt x="0" y="0"/>
                  </a:moveTo>
                  <a:cubicBezTo>
                    <a:pt x="82" y="6"/>
                    <a:pt x="161" y="12"/>
                    <a:pt x="238" y="17"/>
                  </a:cubicBezTo>
                  <a:cubicBezTo>
                    <a:pt x="233" y="26"/>
                    <a:pt x="228" y="34"/>
                    <a:pt x="218" y="42"/>
                  </a:cubicBezTo>
                  <a:cubicBezTo>
                    <a:pt x="173" y="82"/>
                    <a:pt x="30" y="59"/>
                    <a:pt x="0" y="0"/>
                  </a:cubicBezTo>
                  <a:close/>
                </a:path>
              </a:pathLst>
            </a:custGeom>
            <a:solidFill>
              <a:srgbClr val="E67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0"/>
            <p:cNvSpPr/>
            <p:nvPr/>
          </p:nvSpPr>
          <p:spPr>
            <a:xfrm>
              <a:off x="7540709" y="2628782"/>
              <a:ext cx="427020" cy="89129"/>
            </a:xfrm>
            <a:custGeom>
              <a:avLst/>
              <a:gdLst/>
              <a:ahLst/>
              <a:cxnLst/>
              <a:rect l="l" t="t" r="r" b="b"/>
              <a:pathLst>
                <a:path w="4494" h="938" extrusionOk="0">
                  <a:moveTo>
                    <a:pt x="0" y="1"/>
                  </a:moveTo>
                  <a:cubicBezTo>
                    <a:pt x="0" y="1"/>
                    <a:pt x="776" y="565"/>
                    <a:pt x="2257" y="752"/>
                  </a:cubicBezTo>
                  <a:cubicBezTo>
                    <a:pt x="3722" y="936"/>
                    <a:pt x="4477" y="937"/>
                    <a:pt x="4493" y="937"/>
                  </a:cubicBezTo>
                  <a:cubicBezTo>
                    <a:pt x="4493" y="937"/>
                    <a:pt x="4493" y="937"/>
                    <a:pt x="4493" y="937"/>
                  </a:cubicBezTo>
                  <a:cubicBezTo>
                    <a:pt x="4493" y="937"/>
                    <a:pt x="1956" y="603"/>
                    <a:pt x="1351" y="454"/>
                  </a:cubicBezTo>
                  <a:cubicBezTo>
                    <a:pt x="745" y="30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0"/>
            <p:cNvSpPr/>
            <p:nvPr/>
          </p:nvSpPr>
          <p:spPr>
            <a:xfrm>
              <a:off x="8008682" y="2720571"/>
              <a:ext cx="339792" cy="33447"/>
            </a:xfrm>
            <a:custGeom>
              <a:avLst/>
              <a:gdLst/>
              <a:ahLst/>
              <a:cxnLst/>
              <a:rect l="l" t="t" r="r" b="b"/>
              <a:pathLst>
                <a:path w="3576" h="352" extrusionOk="0">
                  <a:moveTo>
                    <a:pt x="0" y="0"/>
                  </a:moveTo>
                  <a:cubicBezTo>
                    <a:pt x="0" y="0"/>
                    <a:pt x="982" y="209"/>
                    <a:pt x="2156" y="322"/>
                  </a:cubicBezTo>
                  <a:cubicBezTo>
                    <a:pt x="2370" y="343"/>
                    <a:pt x="2554" y="351"/>
                    <a:pt x="2711" y="351"/>
                  </a:cubicBezTo>
                  <a:cubicBezTo>
                    <a:pt x="3412" y="351"/>
                    <a:pt x="3575" y="183"/>
                    <a:pt x="3575" y="183"/>
                  </a:cubicBezTo>
                  <a:lnTo>
                    <a:pt x="3353" y="118"/>
                  </a:lnTo>
                  <a:cubicBezTo>
                    <a:pt x="3353" y="118"/>
                    <a:pt x="3052" y="133"/>
                    <a:pt x="2559" y="133"/>
                  </a:cubicBezTo>
                  <a:cubicBezTo>
                    <a:pt x="1938" y="133"/>
                    <a:pt x="1012" y="10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0"/>
            <p:cNvSpPr/>
            <p:nvPr/>
          </p:nvSpPr>
          <p:spPr>
            <a:xfrm>
              <a:off x="8324719" y="2630492"/>
              <a:ext cx="132838" cy="120770"/>
            </a:xfrm>
            <a:custGeom>
              <a:avLst/>
              <a:gdLst/>
              <a:ahLst/>
              <a:cxnLst/>
              <a:rect l="l" t="t" r="r" b="b"/>
              <a:pathLst>
                <a:path w="1398" h="1271" extrusionOk="0">
                  <a:moveTo>
                    <a:pt x="965" y="0"/>
                  </a:moveTo>
                  <a:cubicBezTo>
                    <a:pt x="965" y="0"/>
                    <a:pt x="126" y="571"/>
                    <a:pt x="63" y="665"/>
                  </a:cubicBezTo>
                  <a:cubicBezTo>
                    <a:pt x="0" y="760"/>
                    <a:pt x="28" y="1066"/>
                    <a:pt x="28" y="1066"/>
                  </a:cubicBezTo>
                  <a:lnTo>
                    <a:pt x="531" y="1270"/>
                  </a:lnTo>
                  <a:lnTo>
                    <a:pt x="768" y="587"/>
                  </a:lnTo>
                  <a:lnTo>
                    <a:pt x="1398" y="18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0"/>
            <p:cNvSpPr/>
            <p:nvPr/>
          </p:nvSpPr>
          <p:spPr>
            <a:xfrm>
              <a:off x="6142489" y="2618710"/>
              <a:ext cx="345493" cy="348248"/>
            </a:xfrm>
            <a:custGeom>
              <a:avLst/>
              <a:gdLst/>
              <a:ahLst/>
              <a:cxnLst/>
              <a:rect l="l" t="t" r="r" b="b"/>
              <a:pathLst>
                <a:path w="3636" h="3665" extrusionOk="0">
                  <a:moveTo>
                    <a:pt x="2782" y="3339"/>
                  </a:moveTo>
                  <a:cubicBezTo>
                    <a:pt x="2875" y="2910"/>
                    <a:pt x="882" y="2255"/>
                    <a:pt x="442" y="1784"/>
                  </a:cubicBezTo>
                  <a:cubicBezTo>
                    <a:pt x="1" y="1313"/>
                    <a:pt x="2512" y="329"/>
                    <a:pt x="2512" y="329"/>
                  </a:cubicBezTo>
                  <a:lnTo>
                    <a:pt x="3342" y="1"/>
                  </a:lnTo>
                  <a:lnTo>
                    <a:pt x="3635" y="487"/>
                  </a:lnTo>
                  <a:cubicBezTo>
                    <a:pt x="3635" y="487"/>
                    <a:pt x="1212" y="1000"/>
                    <a:pt x="783" y="1531"/>
                  </a:cubicBezTo>
                  <a:cubicBezTo>
                    <a:pt x="354" y="2062"/>
                    <a:pt x="3272" y="2900"/>
                    <a:pt x="3272" y="2900"/>
                  </a:cubicBezTo>
                  <a:cubicBezTo>
                    <a:pt x="3272" y="2900"/>
                    <a:pt x="2908" y="2891"/>
                    <a:pt x="2887" y="3065"/>
                  </a:cubicBezTo>
                  <a:cubicBezTo>
                    <a:pt x="2865" y="3240"/>
                    <a:pt x="3474" y="3665"/>
                    <a:pt x="3474" y="3665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0"/>
            <p:cNvSpPr/>
            <p:nvPr/>
          </p:nvSpPr>
          <p:spPr>
            <a:xfrm>
              <a:off x="7215930" y="2714585"/>
              <a:ext cx="1420264" cy="438707"/>
            </a:xfrm>
            <a:custGeom>
              <a:avLst/>
              <a:gdLst/>
              <a:ahLst/>
              <a:cxnLst/>
              <a:rect l="l" t="t" r="r" b="b"/>
              <a:pathLst>
                <a:path w="14947" h="4617" extrusionOk="0">
                  <a:moveTo>
                    <a:pt x="3814" y="4536"/>
                  </a:moveTo>
                  <a:cubicBezTo>
                    <a:pt x="6225" y="4505"/>
                    <a:pt x="7409" y="3863"/>
                    <a:pt x="9170" y="3235"/>
                  </a:cubicBezTo>
                  <a:cubicBezTo>
                    <a:pt x="10933" y="2606"/>
                    <a:pt x="11966" y="2348"/>
                    <a:pt x="13307" y="1701"/>
                  </a:cubicBezTo>
                  <a:cubicBezTo>
                    <a:pt x="14650" y="1053"/>
                    <a:pt x="14947" y="493"/>
                    <a:pt x="14947" y="493"/>
                  </a:cubicBezTo>
                  <a:lnTo>
                    <a:pt x="13187" y="1"/>
                  </a:lnTo>
                  <a:lnTo>
                    <a:pt x="14544" y="682"/>
                  </a:lnTo>
                  <a:cubicBezTo>
                    <a:pt x="14544" y="682"/>
                    <a:pt x="10332" y="3791"/>
                    <a:pt x="2489" y="4181"/>
                  </a:cubicBezTo>
                  <a:lnTo>
                    <a:pt x="1" y="4100"/>
                  </a:lnTo>
                  <a:cubicBezTo>
                    <a:pt x="1" y="4100"/>
                    <a:pt x="1102" y="4016"/>
                    <a:pt x="1507" y="4583"/>
                  </a:cubicBezTo>
                  <a:cubicBezTo>
                    <a:pt x="1509" y="4583"/>
                    <a:pt x="2840" y="4616"/>
                    <a:pt x="3814" y="4536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30"/>
          <p:cNvGrpSpPr/>
          <p:nvPr/>
        </p:nvGrpSpPr>
        <p:grpSpPr>
          <a:xfrm rot="-4404367">
            <a:off x="5071782" y="3130114"/>
            <a:ext cx="2173406" cy="2396867"/>
            <a:chOff x="3739675" y="235000"/>
            <a:chExt cx="2173300" cy="2396750"/>
          </a:xfrm>
        </p:grpSpPr>
        <p:sp>
          <p:nvSpPr>
            <p:cNvPr id="6624" name="Google Shape;6624;p30"/>
            <p:cNvSpPr/>
            <p:nvPr/>
          </p:nvSpPr>
          <p:spPr>
            <a:xfrm>
              <a:off x="4095900" y="494350"/>
              <a:ext cx="1579600" cy="2137400"/>
            </a:xfrm>
            <a:custGeom>
              <a:avLst/>
              <a:gdLst/>
              <a:ahLst/>
              <a:cxnLst/>
              <a:rect l="l" t="t" r="r" b="b"/>
              <a:pathLst>
                <a:path w="63184" h="85496" extrusionOk="0">
                  <a:moveTo>
                    <a:pt x="7437" y="85495"/>
                  </a:moveTo>
                  <a:cubicBezTo>
                    <a:pt x="7437" y="85495"/>
                    <a:pt x="0" y="58309"/>
                    <a:pt x="15999" y="36186"/>
                  </a:cubicBezTo>
                  <a:cubicBezTo>
                    <a:pt x="32061" y="14062"/>
                    <a:pt x="63184" y="0"/>
                    <a:pt x="63184" y="0"/>
                  </a:cubicBezTo>
                  <a:cubicBezTo>
                    <a:pt x="63184" y="0"/>
                    <a:pt x="26561" y="19562"/>
                    <a:pt x="16187" y="37686"/>
                  </a:cubicBezTo>
                  <a:cubicBezTo>
                    <a:pt x="5812" y="55872"/>
                    <a:pt x="9000" y="84745"/>
                    <a:pt x="9000" y="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0"/>
            <p:cNvSpPr/>
            <p:nvPr/>
          </p:nvSpPr>
          <p:spPr>
            <a:xfrm>
              <a:off x="4266200" y="2416100"/>
              <a:ext cx="614050" cy="109400"/>
            </a:xfrm>
            <a:custGeom>
              <a:avLst/>
              <a:gdLst/>
              <a:ahLst/>
              <a:cxnLst/>
              <a:rect l="l" t="t" r="r" b="b"/>
              <a:pathLst>
                <a:path w="24562" h="4376" extrusionOk="0">
                  <a:moveTo>
                    <a:pt x="1188" y="4376"/>
                  </a:moveTo>
                  <a:cubicBezTo>
                    <a:pt x="63" y="4313"/>
                    <a:pt x="0" y="2688"/>
                    <a:pt x="1125" y="2563"/>
                  </a:cubicBezTo>
                  <a:cubicBezTo>
                    <a:pt x="1750" y="2501"/>
                    <a:pt x="2313" y="2501"/>
                    <a:pt x="2938" y="2438"/>
                  </a:cubicBezTo>
                  <a:cubicBezTo>
                    <a:pt x="3438" y="2438"/>
                    <a:pt x="3875" y="2438"/>
                    <a:pt x="4375" y="2376"/>
                  </a:cubicBezTo>
                  <a:cubicBezTo>
                    <a:pt x="6062" y="2251"/>
                    <a:pt x="7812" y="2001"/>
                    <a:pt x="9500" y="1688"/>
                  </a:cubicBezTo>
                  <a:cubicBezTo>
                    <a:pt x="10562" y="1563"/>
                    <a:pt x="11625" y="1376"/>
                    <a:pt x="12749" y="1251"/>
                  </a:cubicBezTo>
                  <a:cubicBezTo>
                    <a:pt x="14187" y="1063"/>
                    <a:pt x="15624" y="938"/>
                    <a:pt x="16999" y="876"/>
                  </a:cubicBezTo>
                  <a:cubicBezTo>
                    <a:pt x="19062" y="813"/>
                    <a:pt x="21061" y="626"/>
                    <a:pt x="23061" y="251"/>
                  </a:cubicBezTo>
                  <a:cubicBezTo>
                    <a:pt x="24186" y="1"/>
                    <a:pt x="24561" y="1751"/>
                    <a:pt x="23436" y="2001"/>
                  </a:cubicBezTo>
                  <a:cubicBezTo>
                    <a:pt x="21374" y="2376"/>
                    <a:pt x="19249" y="2626"/>
                    <a:pt x="17187" y="2688"/>
                  </a:cubicBezTo>
                  <a:cubicBezTo>
                    <a:pt x="15749" y="2751"/>
                    <a:pt x="14374" y="2813"/>
                    <a:pt x="12999" y="3001"/>
                  </a:cubicBezTo>
                  <a:cubicBezTo>
                    <a:pt x="11937" y="3126"/>
                    <a:pt x="10875" y="3313"/>
                    <a:pt x="9812" y="3501"/>
                  </a:cubicBezTo>
                  <a:cubicBezTo>
                    <a:pt x="8125" y="3813"/>
                    <a:pt x="6312" y="4063"/>
                    <a:pt x="4563" y="4188"/>
                  </a:cubicBezTo>
                  <a:cubicBezTo>
                    <a:pt x="4063" y="4188"/>
                    <a:pt x="3500" y="4251"/>
                    <a:pt x="3000" y="4251"/>
                  </a:cubicBezTo>
                  <a:cubicBezTo>
                    <a:pt x="2438" y="4313"/>
                    <a:pt x="1875" y="4251"/>
                    <a:pt x="1313" y="4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0"/>
            <p:cNvSpPr/>
            <p:nvPr/>
          </p:nvSpPr>
          <p:spPr>
            <a:xfrm>
              <a:off x="4245875" y="2244250"/>
              <a:ext cx="667175" cy="209375"/>
            </a:xfrm>
            <a:custGeom>
              <a:avLst/>
              <a:gdLst/>
              <a:ahLst/>
              <a:cxnLst/>
              <a:rect l="l" t="t" r="r" b="b"/>
              <a:pathLst>
                <a:path w="26687" h="8375" extrusionOk="0">
                  <a:moveTo>
                    <a:pt x="2751" y="8375"/>
                  </a:moveTo>
                  <a:cubicBezTo>
                    <a:pt x="2188" y="8375"/>
                    <a:pt x="1626" y="8312"/>
                    <a:pt x="1063" y="8250"/>
                  </a:cubicBezTo>
                  <a:cubicBezTo>
                    <a:pt x="1" y="7937"/>
                    <a:pt x="313" y="6312"/>
                    <a:pt x="1438" y="6437"/>
                  </a:cubicBezTo>
                  <a:cubicBezTo>
                    <a:pt x="2313" y="6625"/>
                    <a:pt x="3251" y="6625"/>
                    <a:pt x="4126" y="6437"/>
                  </a:cubicBezTo>
                  <a:lnTo>
                    <a:pt x="4626" y="6375"/>
                  </a:lnTo>
                  <a:cubicBezTo>
                    <a:pt x="6938" y="6125"/>
                    <a:pt x="9125" y="5687"/>
                    <a:pt x="11375" y="5062"/>
                  </a:cubicBezTo>
                  <a:lnTo>
                    <a:pt x="12000" y="4875"/>
                  </a:lnTo>
                  <a:cubicBezTo>
                    <a:pt x="14375" y="4187"/>
                    <a:pt x="16812" y="3500"/>
                    <a:pt x="19125" y="2688"/>
                  </a:cubicBezTo>
                  <a:cubicBezTo>
                    <a:pt x="19875" y="2375"/>
                    <a:pt x="20625" y="2063"/>
                    <a:pt x="21374" y="1688"/>
                  </a:cubicBezTo>
                  <a:cubicBezTo>
                    <a:pt x="22687" y="1000"/>
                    <a:pt x="24062" y="438"/>
                    <a:pt x="25499" y="125"/>
                  </a:cubicBezTo>
                  <a:cubicBezTo>
                    <a:pt x="25999" y="0"/>
                    <a:pt x="26437" y="313"/>
                    <a:pt x="26562" y="813"/>
                  </a:cubicBezTo>
                  <a:cubicBezTo>
                    <a:pt x="26687" y="1250"/>
                    <a:pt x="26374" y="1750"/>
                    <a:pt x="25874" y="1875"/>
                  </a:cubicBezTo>
                  <a:cubicBezTo>
                    <a:pt x="24562" y="2188"/>
                    <a:pt x="23312" y="2688"/>
                    <a:pt x="22187" y="3313"/>
                  </a:cubicBezTo>
                  <a:cubicBezTo>
                    <a:pt x="21374" y="3687"/>
                    <a:pt x="20625" y="4062"/>
                    <a:pt x="19750" y="4375"/>
                  </a:cubicBezTo>
                  <a:cubicBezTo>
                    <a:pt x="17375" y="5250"/>
                    <a:pt x="14875" y="5937"/>
                    <a:pt x="12500" y="6625"/>
                  </a:cubicBezTo>
                  <a:lnTo>
                    <a:pt x="11813" y="6750"/>
                  </a:lnTo>
                  <a:cubicBezTo>
                    <a:pt x="9500" y="7437"/>
                    <a:pt x="7188" y="7937"/>
                    <a:pt x="4813" y="8187"/>
                  </a:cubicBezTo>
                  <a:lnTo>
                    <a:pt x="4313" y="8250"/>
                  </a:lnTo>
                  <a:cubicBezTo>
                    <a:pt x="3813" y="8312"/>
                    <a:pt x="3313" y="8375"/>
                    <a:pt x="2751" y="8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0"/>
            <p:cNvSpPr/>
            <p:nvPr/>
          </p:nvSpPr>
          <p:spPr>
            <a:xfrm>
              <a:off x="4259950" y="2159875"/>
              <a:ext cx="657800" cy="234375"/>
            </a:xfrm>
            <a:custGeom>
              <a:avLst/>
              <a:gdLst/>
              <a:ahLst/>
              <a:cxnLst/>
              <a:rect l="l" t="t" r="r" b="b"/>
              <a:pathLst>
                <a:path w="26312" h="9375" extrusionOk="0">
                  <a:moveTo>
                    <a:pt x="1188" y="9375"/>
                  </a:moveTo>
                  <a:cubicBezTo>
                    <a:pt x="375" y="9375"/>
                    <a:pt x="0" y="8312"/>
                    <a:pt x="625" y="7750"/>
                  </a:cubicBezTo>
                  <a:cubicBezTo>
                    <a:pt x="1250" y="7375"/>
                    <a:pt x="2000" y="7187"/>
                    <a:pt x="2750" y="7312"/>
                  </a:cubicBezTo>
                  <a:cubicBezTo>
                    <a:pt x="2938" y="7312"/>
                    <a:pt x="3063" y="7312"/>
                    <a:pt x="3188" y="7312"/>
                  </a:cubicBezTo>
                  <a:cubicBezTo>
                    <a:pt x="5625" y="7187"/>
                    <a:pt x="8000" y="6813"/>
                    <a:pt x="10312" y="6125"/>
                  </a:cubicBezTo>
                  <a:lnTo>
                    <a:pt x="10687" y="6063"/>
                  </a:lnTo>
                  <a:cubicBezTo>
                    <a:pt x="15437" y="4813"/>
                    <a:pt x="20312" y="3500"/>
                    <a:pt x="24311" y="688"/>
                  </a:cubicBezTo>
                  <a:cubicBezTo>
                    <a:pt x="25311" y="0"/>
                    <a:pt x="26311" y="1500"/>
                    <a:pt x="25311" y="2188"/>
                  </a:cubicBezTo>
                  <a:cubicBezTo>
                    <a:pt x="21124" y="5125"/>
                    <a:pt x="16062" y="6500"/>
                    <a:pt x="11125" y="7812"/>
                  </a:cubicBezTo>
                  <a:lnTo>
                    <a:pt x="10812" y="7875"/>
                  </a:lnTo>
                  <a:cubicBezTo>
                    <a:pt x="8312" y="8625"/>
                    <a:pt x="5812" y="9000"/>
                    <a:pt x="3250" y="9125"/>
                  </a:cubicBezTo>
                  <a:lnTo>
                    <a:pt x="2688" y="9125"/>
                  </a:lnTo>
                  <a:cubicBezTo>
                    <a:pt x="2375" y="9062"/>
                    <a:pt x="2063" y="9125"/>
                    <a:pt x="1750" y="9187"/>
                  </a:cubicBezTo>
                  <a:cubicBezTo>
                    <a:pt x="1625" y="9312"/>
                    <a:pt x="1375" y="9375"/>
                    <a:pt x="1188" y="9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0"/>
            <p:cNvSpPr/>
            <p:nvPr/>
          </p:nvSpPr>
          <p:spPr>
            <a:xfrm>
              <a:off x="4274000" y="2080200"/>
              <a:ext cx="646875" cy="189075"/>
            </a:xfrm>
            <a:custGeom>
              <a:avLst/>
              <a:gdLst/>
              <a:ahLst/>
              <a:cxnLst/>
              <a:rect l="l" t="t" r="r" b="b"/>
              <a:pathLst>
                <a:path w="25875" h="7563" extrusionOk="0">
                  <a:moveTo>
                    <a:pt x="2688" y="7562"/>
                  </a:moveTo>
                  <a:cubicBezTo>
                    <a:pt x="2126" y="7562"/>
                    <a:pt x="1626" y="7562"/>
                    <a:pt x="1126" y="7500"/>
                  </a:cubicBezTo>
                  <a:cubicBezTo>
                    <a:pt x="1" y="7375"/>
                    <a:pt x="126" y="5687"/>
                    <a:pt x="1251" y="5687"/>
                  </a:cubicBezTo>
                  <a:cubicBezTo>
                    <a:pt x="4813" y="5937"/>
                    <a:pt x="8563" y="5187"/>
                    <a:pt x="11750" y="4437"/>
                  </a:cubicBezTo>
                  <a:cubicBezTo>
                    <a:pt x="15687" y="3500"/>
                    <a:pt x="20249" y="2250"/>
                    <a:pt x="24249" y="250"/>
                  </a:cubicBezTo>
                  <a:cubicBezTo>
                    <a:pt x="25249" y="0"/>
                    <a:pt x="25874" y="1313"/>
                    <a:pt x="24999" y="1875"/>
                  </a:cubicBezTo>
                  <a:cubicBezTo>
                    <a:pt x="20874" y="4000"/>
                    <a:pt x="16187" y="5187"/>
                    <a:pt x="12187" y="6187"/>
                  </a:cubicBezTo>
                  <a:cubicBezTo>
                    <a:pt x="9063" y="7000"/>
                    <a:pt x="5875" y="7500"/>
                    <a:pt x="2688" y="75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0"/>
            <p:cNvSpPr/>
            <p:nvPr/>
          </p:nvSpPr>
          <p:spPr>
            <a:xfrm>
              <a:off x="4272450" y="1813025"/>
              <a:ext cx="718725" cy="337500"/>
            </a:xfrm>
            <a:custGeom>
              <a:avLst/>
              <a:gdLst/>
              <a:ahLst/>
              <a:cxnLst/>
              <a:rect l="l" t="t" r="r" b="b"/>
              <a:pathLst>
                <a:path w="28749" h="13500" extrusionOk="0">
                  <a:moveTo>
                    <a:pt x="1188" y="13499"/>
                  </a:moveTo>
                  <a:cubicBezTo>
                    <a:pt x="125" y="13437"/>
                    <a:pt x="0" y="11875"/>
                    <a:pt x="1063" y="11687"/>
                  </a:cubicBezTo>
                  <a:cubicBezTo>
                    <a:pt x="4563" y="11250"/>
                    <a:pt x="7937" y="9687"/>
                    <a:pt x="11125" y="8187"/>
                  </a:cubicBezTo>
                  <a:lnTo>
                    <a:pt x="13437" y="7125"/>
                  </a:lnTo>
                  <a:lnTo>
                    <a:pt x="16562" y="5750"/>
                  </a:lnTo>
                  <a:cubicBezTo>
                    <a:pt x="18312" y="4937"/>
                    <a:pt x="20061" y="4250"/>
                    <a:pt x="21811" y="3438"/>
                  </a:cubicBezTo>
                  <a:cubicBezTo>
                    <a:pt x="22936" y="2938"/>
                    <a:pt x="24124" y="2375"/>
                    <a:pt x="25249" y="1813"/>
                  </a:cubicBezTo>
                  <a:cubicBezTo>
                    <a:pt x="25311" y="1750"/>
                    <a:pt x="25374" y="1750"/>
                    <a:pt x="25436" y="1688"/>
                  </a:cubicBezTo>
                  <a:cubicBezTo>
                    <a:pt x="25936" y="1625"/>
                    <a:pt x="26374" y="1313"/>
                    <a:pt x="26624" y="938"/>
                  </a:cubicBezTo>
                  <a:cubicBezTo>
                    <a:pt x="27374" y="0"/>
                    <a:pt x="28748" y="1063"/>
                    <a:pt x="28123" y="2000"/>
                  </a:cubicBezTo>
                  <a:cubicBezTo>
                    <a:pt x="27623" y="2688"/>
                    <a:pt x="26874" y="3188"/>
                    <a:pt x="26061" y="3438"/>
                  </a:cubicBezTo>
                  <a:cubicBezTo>
                    <a:pt x="24874" y="4000"/>
                    <a:pt x="23749" y="4562"/>
                    <a:pt x="22561" y="5062"/>
                  </a:cubicBezTo>
                  <a:cubicBezTo>
                    <a:pt x="20874" y="5812"/>
                    <a:pt x="19062" y="6625"/>
                    <a:pt x="17374" y="7375"/>
                  </a:cubicBezTo>
                  <a:lnTo>
                    <a:pt x="14249" y="8750"/>
                  </a:lnTo>
                  <a:cubicBezTo>
                    <a:pt x="13437" y="9062"/>
                    <a:pt x="12687" y="9437"/>
                    <a:pt x="11875" y="9812"/>
                  </a:cubicBezTo>
                  <a:cubicBezTo>
                    <a:pt x="8562" y="11375"/>
                    <a:pt x="5125" y="12937"/>
                    <a:pt x="1313" y="134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0"/>
            <p:cNvSpPr/>
            <p:nvPr/>
          </p:nvSpPr>
          <p:spPr>
            <a:xfrm>
              <a:off x="4264625" y="1705225"/>
              <a:ext cx="795300" cy="384375"/>
            </a:xfrm>
            <a:custGeom>
              <a:avLst/>
              <a:gdLst/>
              <a:ahLst/>
              <a:cxnLst/>
              <a:rect l="l" t="t" r="r" b="b"/>
              <a:pathLst>
                <a:path w="31812" h="15375" extrusionOk="0">
                  <a:moveTo>
                    <a:pt x="1251" y="15374"/>
                  </a:moveTo>
                  <a:cubicBezTo>
                    <a:pt x="188" y="15374"/>
                    <a:pt x="1" y="13937"/>
                    <a:pt x="1001" y="13624"/>
                  </a:cubicBezTo>
                  <a:cubicBezTo>
                    <a:pt x="1938" y="13312"/>
                    <a:pt x="2938" y="13062"/>
                    <a:pt x="3876" y="12749"/>
                  </a:cubicBezTo>
                  <a:cubicBezTo>
                    <a:pt x="4688" y="12562"/>
                    <a:pt x="5500" y="12312"/>
                    <a:pt x="6313" y="12062"/>
                  </a:cubicBezTo>
                  <a:cubicBezTo>
                    <a:pt x="9313" y="11124"/>
                    <a:pt x="12313" y="9999"/>
                    <a:pt x="15187" y="8749"/>
                  </a:cubicBezTo>
                  <a:cubicBezTo>
                    <a:pt x="18125" y="7500"/>
                    <a:pt x="20937" y="6125"/>
                    <a:pt x="23749" y="4625"/>
                  </a:cubicBezTo>
                  <a:cubicBezTo>
                    <a:pt x="24749" y="4000"/>
                    <a:pt x="25812" y="3312"/>
                    <a:pt x="26874" y="2625"/>
                  </a:cubicBezTo>
                  <a:cubicBezTo>
                    <a:pt x="27874" y="1937"/>
                    <a:pt x="28874" y="1250"/>
                    <a:pt x="29999" y="625"/>
                  </a:cubicBezTo>
                  <a:cubicBezTo>
                    <a:pt x="30811" y="0"/>
                    <a:pt x="31811" y="1750"/>
                    <a:pt x="30874" y="2187"/>
                  </a:cubicBezTo>
                  <a:cubicBezTo>
                    <a:pt x="29811" y="2750"/>
                    <a:pt x="28811" y="3437"/>
                    <a:pt x="27874" y="4125"/>
                  </a:cubicBezTo>
                  <a:cubicBezTo>
                    <a:pt x="26874" y="4750"/>
                    <a:pt x="25749" y="5500"/>
                    <a:pt x="24624" y="6187"/>
                  </a:cubicBezTo>
                  <a:cubicBezTo>
                    <a:pt x="21812" y="7750"/>
                    <a:pt x="18875" y="9187"/>
                    <a:pt x="15937" y="10437"/>
                  </a:cubicBezTo>
                  <a:cubicBezTo>
                    <a:pt x="12937" y="11687"/>
                    <a:pt x="9938" y="12812"/>
                    <a:pt x="6875" y="13812"/>
                  </a:cubicBezTo>
                  <a:cubicBezTo>
                    <a:pt x="6063" y="14062"/>
                    <a:pt x="5250" y="14312"/>
                    <a:pt x="4376" y="14499"/>
                  </a:cubicBezTo>
                  <a:cubicBezTo>
                    <a:pt x="3563" y="14749"/>
                    <a:pt x="2501" y="15062"/>
                    <a:pt x="1563" y="15374"/>
                  </a:cubicBezTo>
                  <a:cubicBezTo>
                    <a:pt x="1438" y="15374"/>
                    <a:pt x="1376" y="15374"/>
                    <a:pt x="1251" y="153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0"/>
            <p:cNvSpPr/>
            <p:nvPr/>
          </p:nvSpPr>
          <p:spPr>
            <a:xfrm>
              <a:off x="4247450" y="1503650"/>
              <a:ext cx="910900" cy="503125"/>
            </a:xfrm>
            <a:custGeom>
              <a:avLst/>
              <a:gdLst/>
              <a:ahLst/>
              <a:cxnLst/>
              <a:rect l="l" t="t" r="r" b="b"/>
              <a:pathLst>
                <a:path w="36436" h="20125" extrusionOk="0">
                  <a:moveTo>
                    <a:pt x="1250" y="20125"/>
                  </a:moveTo>
                  <a:cubicBezTo>
                    <a:pt x="188" y="20125"/>
                    <a:pt x="0" y="18625"/>
                    <a:pt x="1000" y="18375"/>
                  </a:cubicBezTo>
                  <a:cubicBezTo>
                    <a:pt x="6250" y="17000"/>
                    <a:pt x="11375" y="15063"/>
                    <a:pt x="16187" y="12688"/>
                  </a:cubicBezTo>
                  <a:cubicBezTo>
                    <a:pt x="20499" y="10563"/>
                    <a:pt x="24624" y="8063"/>
                    <a:pt x="28499" y="5313"/>
                  </a:cubicBezTo>
                  <a:cubicBezTo>
                    <a:pt x="29498" y="4563"/>
                    <a:pt x="30498" y="3813"/>
                    <a:pt x="31436" y="3001"/>
                  </a:cubicBezTo>
                  <a:cubicBezTo>
                    <a:pt x="32373" y="2251"/>
                    <a:pt x="33373" y="1376"/>
                    <a:pt x="34436" y="688"/>
                  </a:cubicBezTo>
                  <a:cubicBezTo>
                    <a:pt x="35373" y="1"/>
                    <a:pt x="36435" y="1438"/>
                    <a:pt x="35436" y="2126"/>
                  </a:cubicBezTo>
                  <a:cubicBezTo>
                    <a:pt x="34498" y="2813"/>
                    <a:pt x="33498" y="3626"/>
                    <a:pt x="32561" y="4438"/>
                  </a:cubicBezTo>
                  <a:cubicBezTo>
                    <a:pt x="31623" y="5188"/>
                    <a:pt x="30623" y="6063"/>
                    <a:pt x="29561" y="6751"/>
                  </a:cubicBezTo>
                  <a:cubicBezTo>
                    <a:pt x="25561" y="9563"/>
                    <a:pt x="21374" y="12125"/>
                    <a:pt x="16999" y="14250"/>
                  </a:cubicBezTo>
                  <a:cubicBezTo>
                    <a:pt x="12000" y="16750"/>
                    <a:pt x="6812" y="18687"/>
                    <a:pt x="1438" y="20062"/>
                  </a:cubicBezTo>
                  <a:cubicBezTo>
                    <a:pt x="1375" y="20125"/>
                    <a:pt x="1313" y="20125"/>
                    <a:pt x="1250" y="20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0"/>
            <p:cNvSpPr/>
            <p:nvPr/>
          </p:nvSpPr>
          <p:spPr>
            <a:xfrm>
              <a:off x="4281825" y="1667725"/>
              <a:ext cx="842150" cy="231250"/>
            </a:xfrm>
            <a:custGeom>
              <a:avLst/>
              <a:gdLst/>
              <a:ahLst/>
              <a:cxnLst/>
              <a:rect l="l" t="t" r="r" b="b"/>
              <a:pathLst>
                <a:path w="33686" h="9250" extrusionOk="0">
                  <a:moveTo>
                    <a:pt x="1188" y="9250"/>
                  </a:moveTo>
                  <a:cubicBezTo>
                    <a:pt x="188" y="9250"/>
                    <a:pt x="0" y="7875"/>
                    <a:pt x="938" y="7500"/>
                  </a:cubicBezTo>
                  <a:cubicBezTo>
                    <a:pt x="11874" y="3812"/>
                    <a:pt x="23436" y="1562"/>
                    <a:pt x="32311" y="63"/>
                  </a:cubicBezTo>
                  <a:cubicBezTo>
                    <a:pt x="33373" y="0"/>
                    <a:pt x="33686" y="1562"/>
                    <a:pt x="32623" y="1875"/>
                  </a:cubicBezTo>
                  <a:cubicBezTo>
                    <a:pt x="23811" y="3375"/>
                    <a:pt x="12374" y="5562"/>
                    <a:pt x="1500" y="9250"/>
                  </a:cubicBezTo>
                  <a:cubicBezTo>
                    <a:pt x="1375" y="9250"/>
                    <a:pt x="1313" y="9250"/>
                    <a:pt x="1188" y="9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0"/>
            <p:cNvSpPr/>
            <p:nvPr/>
          </p:nvSpPr>
          <p:spPr>
            <a:xfrm>
              <a:off x="4291200" y="1650525"/>
              <a:ext cx="882775" cy="112525"/>
            </a:xfrm>
            <a:custGeom>
              <a:avLst/>
              <a:gdLst/>
              <a:ahLst/>
              <a:cxnLst/>
              <a:rect l="l" t="t" r="r" b="b"/>
              <a:pathLst>
                <a:path w="35311" h="4501" extrusionOk="0">
                  <a:moveTo>
                    <a:pt x="3438" y="4500"/>
                  </a:moveTo>
                  <a:cubicBezTo>
                    <a:pt x="2688" y="4500"/>
                    <a:pt x="1938" y="4500"/>
                    <a:pt x="1188" y="4375"/>
                  </a:cubicBezTo>
                  <a:cubicBezTo>
                    <a:pt x="0" y="4250"/>
                    <a:pt x="250" y="2438"/>
                    <a:pt x="1438" y="2563"/>
                  </a:cubicBezTo>
                  <a:cubicBezTo>
                    <a:pt x="3188" y="2750"/>
                    <a:pt x="5000" y="2750"/>
                    <a:pt x="6750" y="2500"/>
                  </a:cubicBezTo>
                  <a:lnTo>
                    <a:pt x="6875" y="2500"/>
                  </a:lnTo>
                  <a:lnTo>
                    <a:pt x="9625" y="2250"/>
                  </a:lnTo>
                  <a:cubicBezTo>
                    <a:pt x="11562" y="2063"/>
                    <a:pt x="13562" y="1938"/>
                    <a:pt x="15562" y="1751"/>
                  </a:cubicBezTo>
                  <a:cubicBezTo>
                    <a:pt x="17874" y="1563"/>
                    <a:pt x="20311" y="1313"/>
                    <a:pt x="22686" y="1001"/>
                  </a:cubicBezTo>
                  <a:cubicBezTo>
                    <a:pt x="26374" y="626"/>
                    <a:pt x="30186" y="126"/>
                    <a:pt x="33998" y="63"/>
                  </a:cubicBezTo>
                  <a:cubicBezTo>
                    <a:pt x="35310" y="1"/>
                    <a:pt x="35310" y="2001"/>
                    <a:pt x="33998" y="1876"/>
                  </a:cubicBezTo>
                  <a:cubicBezTo>
                    <a:pt x="30248" y="2001"/>
                    <a:pt x="26561" y="2313"/>
                    <a:pt x="22811" y="2813"/>
                  </a:cubicBezTo>
                  <a:cubicBezTo>
                    <a:pt x="20499" y="3063"/>
                    <a:pt x="18062" y="3375"/>
                    <a:pt x="15687" y="3625"/>
                  </a:cubicBezTo>
                  <a:cubicBezTo>
                    <a:pt x="13687" y="3750"/>
                    <a:pt x="11687" y="3938"/>
                    <a:pt x="9750" y="4125"/>
                  </a:cubicBezTo>
                  <a:lnTo>
                    <a:pt x="7000" y="4375"/>
                  </a:lnTo>
                  <a:lnTo>
                    <a:pt x="6875" y="4375"/>
                  </a:lnTo>
                  <a:cubicBezTo>
                    <a:pt x="5750" y="4438"/>
                    <a:pt x="4625" y="4500"/>
                    <a:pt x="3438" y="4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0"/>
            <p:cNvSpPr/>
            <p:nvPr/>
          </p:nvSpPr>
          <p:spPr>
            <a:xfrm>
              <a:off x="4400550" y="1400550"/>
              <a:ext cx="829675" cy="234375"/>
            </a:xfrm>
            <a:custGeom>
              <a:avLst/>
              <a:gdLst/>
              <a:ahLst/>
              <a:cxnLst/>
              <a:rect l="l" t="t" r="r" b="b"/>
              <a:pathLst>
                <a:path w="33187" h="9375" extrusionOk="0">
                  <a:moveTo>
                    <a:pt x="1251" y="9375"/>
                  </a:moveTo>
                  <a:lnTo>
                    <a:pt x="876" y="9375"/>
                  </a:lnTo>
                  <a:cubicBezTo>
                    <a:pt x="376" y="9375"/>
                    <a:pt x="1" y="8937"/>
                    <a:pt x="1" y="8437"/>
                  </a:cubicBezTo>
                  <a:cubicBezTo>
                    <a:pt x="1" y="7937"/>
                    <a:pt x="438" y="7562"/>
                    <a:pt x="938" y="7562"/>
                  </a:cubicBezTo>
                  <a:cubicBezTo>
                    <a:pt x="5876" y="7500"/>
                    <a:pt x="10813" y="6812"/>
                    <a:pt x="15625" y="5500"/>
                  </a:cubicBezTo>
                  <a:cubicBezTo>
                    <a:pt x="19625" y="4625"/>
                    <a:pt x="23562" y="3438"/>
                    <a:pt x="27437" y="2000"/>
                  </a:cubicBezTo>
                  <a:cubicBezTo>
                    <a:pt x="27812" y="1875"/>
                    <a:pt x="28187" y="1688"/>
                    <a:pt x="28624" y="1563"/>
                  </a:cubicBezTo>
                  <a:cubicBezTo>
                    <a:pt x="29687" y="1250"/>
                    <a:pt x="30686" y="813"/>
                    <a:pt x="31686" y="313"/>
                  </a:cubicBezTo>
                  <a:cubicBezTo>
                    <a:pt x="32124" y="0"/>
                    <a:pt x="32686" y="188"/>
                    <a:pt x="32936" y="625"/>
                  </a:cubicBezTo>
                  <a:cubicBezTo>
                    <a:pt x="33186" y="1000"/>
                    <a:pt x="33061" y="1563"/>
                    <a:pt x="32624" y="1813"/>
                  </a:cubicBezTo>
                  <a:cubicBezTo>
                    <a:pt x="31561" y="2438"/>
                    <a:pt x="30436" y="2938"/>
                    <a:pt x="29249" y="3250"/>
                  </a:cubicBezTo>
                  <a:cubicBezTo>
                    <a:pt x="28812" y="3438"/>
                    <a:pt x="28437" y="3563"/>
                    <a:pt x="28062" y="3688"/>
                  </a:cubicBezTo>
                  <a:cubicBezTo>
                    <a:pt x="24124" y="5125"/>
                    <a:pt x="20125" y="6312"/>
                    <a:pt x="16000" y="7250"/>
                  </a:cubicBezTo>
                  <a:cubicBezTo>
                    <a:pt x="11188" y="8562"/>
                    <a:pt x="6251" y="9250"/>
                    <a:pt x="1251" y="9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0"/>
            <p:cNvSpPr/>
            <p:nvPr/>
          </p:nvSpPr>
          <p:spPr>
            <a:xfrm>
              <a:off x="4430250" y="1199000"/>
              <a:ext cx="1032775" cy="312500"/>
            </a:xfrm>
            <a:custGeom>
              <a:avLst/>
              <a:gdLst/>
              <a:ahLst/>
              <a:cxnLst/>
              <a:rect l="l" t="t" r="r" b="b"/>
              <a:pathLst>
                <a:path w="41311" h="12500" extrusionOk="0">
                  <a:moveTo>
                    <a:pt x="1250" y="12499"/>
                  </a:moveTo>
                  <a:cubicBezTo>
                    <a:pt x="125" y="12437"/>
                    <a:pt x="0" y="10937"/>
                    <a:pt x="1063" y="10687"/>
                  </a:cubicBezTo>
                  <a:cubicBezTo>
                    <a:pt x="6250" y="9625"/>
                    <a:pt x="11437" y="8187"/>
                    <a:pt x="16437" y="6812"/>
                  </a:cubicBezTo>
                  <a:lnTo>
                    <a:pt x="21436" y="5375"/>
                  </a:lnTo>
                  <a:cubicBezTo>
                    <a:pt x="25061" y="4375"/>
                    <a:pt x="28811" y="3313"/>
                    <a:pt x="32561" y="2375"/>
                  </a:cubicBezTo>
                  <a:lnTo>
                    <a:pt x="32748" y="2313"/>
                  </a:lnTo>
                  <a:cubicBezTo>
                    <a:pt x="31811" y="2438"/>
                    <a:pt x="30873" y="2500"/>
                    <a:pt x="29873" y="2500"/>
                  </a:cubicBezTo>
                  <a:lnTo>
                    <a:pt x="29748" y="2500"/>
                  </a:lnTo>
                  <a:cubicBezTo>
                    <a:pt x="26561" y="2500"/>
                    <a:pt x="23124" y="2688"/>
                    <a:pt x="18687" y="3063"/>
                  </a:cubicBezTo>
                  <a:cubicBezTo>
                    <a:pt x="15687" y="3250"/>
                    <a:pt x="12687" y="3625"/>
                    <a:pt x="9750" y="4250"/>
                  </a:cubicBezTo>
                  <a:cubicBezTo>
                    <a:pt x="8875" y="4437"/>
                    <a:pt x="7812" y="4625"/>
                    <a:pt x="6750" y="4812"/>
                  </a:cubicBezTo>
                  <a:cubicBezTo>
                    <a:pt x="6250" y="4875"/>
                    <a:pt x="5813" y="4500"/>
                    <a:pt x="5750" y="4000"/>
                  </a:cubicBezTo>
                  <a:cubicBezTo>
                    <a:pt x="5688" y="3500"/>
                    <a:pt x="6000" y="3063"/>
                    <a:pt x="6500" y="3000"/>
                  </a:cubicBezTo>
                  <a:cubicBezTo>
                    <a:pt x="7500" y="2875"/>
                    <a:pt x="8500" y="2688"/>
                    <a:pt x="9312" y="2500"/>
                  </a:cubicBezTo>
                  <a:cubicBezTo>
                    <a:pt x="12375" y="1813"/>
                    <a:pt x="15437" y="1438"/>
                    <a:pt x="18562" y="1250"/>
                  </a:cubicBezTo>
                  <a:cubicBezTo>
                    <a:pt x="23124" y="875"/>
                    <a:pt x="26624" y="688"/>
                    <a:pt x="29873" y="688"/>
                  </a:cubicBezTo>
                  <a:lnTo>
                    <a:pt x="29873" y="688"/>
                  </a:lnTo>
                  <a:cubicBezTo>
                    <a:pt x="31186" y="688"/>
                    <a:pt x="32436" y="563"/>
                    <a:pt x="33686" y="375"/>
                  </a:cubicBezTo>
                  <a:cubicBezTo>
                    <a:pt x="35936" y="0"/>
                    <a:pt x="38310" y="0"/>
                    <a:pt x="40560" y="313"/>
                  </a:cubicBezTo>
                  <a:cubicBezTo>
                    <a:pt x="40935" y="375"/>
                    <a:pt x="41248" y="688"/>
                    <a:pt x="41248" y="1063"/>
                  </a:cubicBezTo>
                  <a:cubicBezTo>
                    <a:pt x="41310" y="1438"/>
                    <a:pt x="41123" y="1875"/>
                    <a:pt x="40748" y="2000"/>
                  </a:cubicBezTo>
                  <a:cubicBezTo>
                    <a:pt x="38998" y="2688"/>
                    <a:pt x="37123" y="3188"/>
                    <a:pt x="35248" y="3562"/>
                  </a:cubicBezTo>
                  <a:cubicBezTo>
                    <a:pt x="34498" y="3750"/>
                    <a:pt x="33748" y="3875"/>
                    <a:pt x="32998" y="4062"/>
                  </a:cubicBezTo>
                  <a:cubicBezTo>
                    <a:pt x="29311" y="5062"/>
                    <a:pt x="25561" y="6062"/>
                    <a:pt x="21936" y="7125"/>
                  </a:cubicBezTo>
                  <a:lnTo>
                    <a:pt x="16937" y="8500"/>
                  </a:lnTo>
                  <a:cubicBezTo>
                    <a:pt x="11875" y="9937"/>
                    <a:pt x="6687" y="11375"/>
                    <a:pt x="1438" y="12437"/>
                  </a:cubicBezTo>
                  <a:cubicBezTo>
                    <a:pt x="1375" y="12437"/>
                    <a:pt x="1313" y="12499"/>
                    <a:pt x="1250" y="124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0"/>
            <p:cNvSpPr/>
            <p:nvPr/>
          </p:nvSpPr>
          <p:spPr>
            <a:xfrm>
              <a:off x="4819275" y="1020875"/>
              <a:ext cx="576550" cy="160950"/>
            </a:xfrm>
            <a:custGeom>
              <a:avLst/>
              <a:gdLst/>
              <a:ahLst/>
              <a:cxnLst/>
              <a:rect l="l" t="t" r="r" b="b"/>
              <a:pathLst>
                <a:path w="23062" h="6438" extrusionOk="0">
                  <a:moveTo>
                    <a:pt x="21874" y="6438"/>
                  </a:moveTo>
                  <a:lnTo>
                    <a:pt x="21687" y="6438"/>
                  </a:lnTo>
                  <a:cubicBezTo>
                    <a:pt x="20750" y="6250"/>
                    <a:pt x="19750" y="6125"/>
                    <a:pt x="18812" y="6125"/>
                  </a:cubicBezTo>
                  <a:cubicBezTo>
                    <a:pt x="18250" y="6125"/>
                    <a:pt x="17687" y="6063"/>
                    <a:pt x="17125" y="6000"/>
                  </a:cubicBezTo>
                  <a:cubicBezTo>
                    <a:pt x="14562" y="5688"/>
                    <a:pt x="12063" y="5188"/>
                    <a:pt x="9625" y="4563"/>
                  </a:cubicBezTo>
                  <a:lnTo>
                    <a:pt x="8750" y="4375"/>
                  </a:lnTo>
                  <a:cubicBezTo>
                    <a:pt x="6875" y="3938"/>
                    <a:pt x="5063" y="3563"/>
                    <a:pt x="3251" y="3188"/>
                  </a:cubicBezTo>
                  <a:cubicBezTo>
                    <a:pt x="2563" y="3063"/>
                    <a:pt x="2001" y="2813"/>
                    <a:pt x="1438" y="2438"/>
                  </a:cubicBezTo>
                  <a:lnTo>
                    <a:pt x="1063" y="2188"/>
                  </a:lnTo>
                  <a:cubicBezTo>
                    <a:pt x="1" y="1563"/>
                    <a:pt x="938" y="1"/>
                    <a:pt x="2001" y="626"/>
                  </a:cubicBezTo>
                  <a:lnTo>
                    <a:pt x="2376" y="938"/>
                  </a:lnTo>
                  <a:cubicBezTo>
                    <a:pt x="2751" y="1188"/>
                    <a:pt x="3126" y="1313"/>
                    <a:pt x="3563" y="1438"/>
                  </a:cubicBezTo>
                  <a:cubicBezTo>
                    <a:pt x="5376" y="1751"/>
                    <a:pt x="7250" y="2126"/>
                    <a:pt x="9188" y="2625"/>
                  </a:cubicBezTo>
                  <a:lnTo>
                    <a:pt x="10000" y="2813"/>
                  </a:lnTo>
                  <a:cubicBezTo>
                    <a:pt x="12375" y="3375"/>
                    <a:pt x="14812" y="3875"/>
                    <a:pt x="17312" y="4188"/>
                  </a:cubicBezTo>
                  <a:cubicBezTo>
                    <a:pt x="17812" y="4250"/>
                    <a:pt x="18375" y="4250"/>
                    <a:pt x="18937" y="4313"/>
                  </a:cubicBezTo>
                  <a:cubicBezTo>
                    <a:pt x="20000" y="4313"/>
                    <a:pt x="20999" y="4438"/>
                    <a:pt x="22062" y="4625"/>
                  </a:cubicBezTo>
                  <a:cubicBezTo>
                    <a:pt x="23062" y="4875"/>
                    <a:pt x="22937" y="6375"/>
                    <a:pt x="21874" y="6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0"/>
            <p:cNvSpPr/>
            <p:nvPr/>
          </p:nvSpPr>
          <p:spPr>
            <a:xfrm>
              <a:off x="4953650" y="916200"/>
              <a:ext cx="589050" cy="167200"/>
            </a:xfrm>
            <a:custGeom>
              <a:avLst/>
              <a:gdLst/>
              <a:ahLst/>
              <a:cxnLst/>
              <a:rect l="l" t="t" r="r" b="b"/>
              <a:pathLst>
                <a:path w="23562" h="6688" extrusionOk="0">
                  <a:moveTo>
                    <a:pt x="21124" y="6687"/>
                  </a:moveTo>
                  <a:cubicBezTo>
                    <a:pt x="18124" y="6562"/>
                    <a:pt x="15125" y="6063"/>
                    <a:pt x="12187" y="5313"/>
                  </a:cubicBezTo>
                  <a:lnTo>
                    <a:pt x="10312" y="4875"/>
                  </a:lnTo>
                  <a:cubicBezTo>
                    <a:pt x="9187" y="4625"/>
                    <a:pt x="8062" y="4375"/>
                    <a:pt x="7000" y="4188"/>
                  </a:cubicBezTo>
                  <a:cubicBezTo>
                    <a:pt x="6063" y="4000"/>
                    <a:pt x="5188" y="3813"/>
                    <a:pt x="4313" y="3625"/>
                  </a:cubicBezTo>
                  <a:cubicBezTo>
                    <a:pt x="3063" y="3375"/>
                    <a:pt x="1875" y="2875"/>
                    <a:pt x="875" y="2063"/>
                  </a:cubicBezTo>
                  <a:cubicBezTo>
                    <a:pt x="1" y="1375"/>
                    <a:pt x="938" y="0"/>
                    <a:pt x="1875" y="563"/>
                  </a:cubicBezTo>
                  <a:cubicBezTo>
                    <a:pt x="2688" y="1250"/>
                    <a:pt x="3688" y="1688"/>
                    <a:pt x="4688" y="1875"/>
                  </a:cubicBezTo>
                  <a:cubicBezTo>
                    <a:pt x="5563" y="2063"/>
                    <a:pt x="6438" y="2188"/>
                    <a:pt x="7313" y="2375"/>
                  </a:cubicBezTo>
                  <a:cubicBezTo>
                    <a:pt x="8437" y="2625"/>
                    <a:pt x="9562" y="2813"/>
                    <a:pt x="10687" y="3063"/>
                  </a:cubicBezTo>
                  <a:lnTo>
                    <a:pt x="12625" y="3500"/>
                  </a:lnTo>
                  <a:cubicBezTo>
                    <a:pt x="15812" y="4313"/>
                    <a:pt x="19187" y="5063"/>
                    <a:pt x="22249" y="4813"/>
                  </a:cubicBezTo>
                  <a:cubicBezTo>
                    <a:pt x="23436" y="4750"/>
                    <a:pt x="23561" y="6500"/>
                    <a:pt x="22374" y="6625"/>
                  </a:cubicBezTo>
                  <a:cubicBezTo>
                    <a:pt x="21999" y="6625"/>
                    <a:pt x="21562" y="6687"/>
                    <a:pt x="21124" y="66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0"/>
            <p:cNvSpPr/>
            <p:nvPr/>
          </p:nvSpPr>
          <p:spPr>
            <a:xfrm>
              <a:off x="5083325" y="784950"/>
              <a:ext cx="704675" cy="106275"/>
            </a:xfrm>
            <a:custGeom>
              <a:avLst/>
              <a:gdLst/>
              <a:ahLst/>
              <a:cxnLst/>
              <a:rect l="l" t="t" r="r" b="b"/>
              <a:pathLst>
                <a:path w="28187" h="4251" extrusionOk="0">
                  <a:moveTo>
                    <a:pt x="9750" y="4250"/>
                  </a:moveTo>
                  <a:cubicBezTo>
                    <a:pt x="8313" y="4188"/>
                    <a:pt x="6875" y="4063"/>
                    <a:pt x="5438" y="3813"/>
                  </a:cubicBezTo>
                  <a:cubicBezTo>
                    <a:pt x="4875" y="3750"/>
                    <a:pt x="4250" y="3625"/>
                    <a:pt x="3688" y="3563"/>
                  </a:cubicBezTo>
                  <a:cubicBezTo>
                    <a:pt x="2688" y="3563"/>
                    <a:pt x="1751" y="3063"/>
                    <a:pt x="1126" y="2376"/>
                  </a:cubicBezTo>
                  <a:lnTo>
                    <a:pt x="938" y="2126"/>
                  </a:lnTo>
                  <a:cubicBezTo>
                    <a:pt x="1" y="1376"/>
                    <a:pt x="1188" y="1"/>
                    <a:pt x="2126" y="813"/>
                  </a:cubicBezTo>
                  <a:lnTo>
                    <a:pt x="2313" y="1001"/>
                  </a:lnTo>
                  <a:cubicBezTo>
                    <a:pt x="3125" y="1688"/>
                    <a:pt x="3125" y="1688"/>
                    <a:pt x="3875" y="1751"/>
                  </a:cubicBezTo>
                  <a:cubicBezTo>
                    <a:pt x="4500" y="1876"/>
                    <a:pt x="5125" y="1938"/>
                    <a:pt x="5688" y="2001"/>
                  </a:cubicBezTo>
                  <a:cubicBezTo>
                    <a:pt x="7125" y="2313"/>
                    <a:pt x="8625" y="2438"/>
                    <a:pt x="10063" y="2438"/>
                  </a:cubicBezTo>
                  <a:cubicBezTo>
                    <a:pt x="15750" y="2251"/>
                    <a:pt x="21437" y="1501"/>
                    <a:pt x="26999" y="126"/>
                  </a:cubicBezTo>
                  <a:cubicBezTo>
                    <a:pt x="27436" y="1"/>
                    <a:pt x="27936" y="313"/>
                    <a:pt x="28061" y="813"/>
                  </a:cubicBezTo>
                  <a:cubicBezTo>
                    <a:pt x="28186" y="1251"/>
                    <a:pt x="27874" y="1751"/>
                    <a:pt x="27374" y="1876"/>
                  </a:cubicBezTo>
                  <a:cubicBezTo>
                    <a:pt x="21749" y="3251"/>
                    <a:pt x="15937" y="4063"/>
                    <a:pt x="10125" y="4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0"/>
            <p:cNvSpPr/>
            <p:nvPr/>
          </p:nvSpPr>
          <p:spPr>
            <a:xfrm>
              <a:off x="5206750" y="611525"/>
              <a:ext cx="648425" cy="184400"/>
            </a:xfrm>
            <a:custGeom>
              <a:avLst/>
              <a:gdLst/>
              <a:ahLst/>
              <a:cxnLst/>
              <a:rect l="l" t="t" r="r" b="b"/>
              <a:pathLst>
                <a:path w="25937" h="7376" extrusionOk="0">
                  <a:moveTo>
                    <a:pt x="3688" y="7375"/>
                  </a:moveTo>
                  <a:cubicBezTo>
                    <a:pt x="2813" y="7313"/>
                    <a:pt x="2001" y="7188"/>
                    <a:pt x="1188" y="6938"/>
                  </a:cubicBezTo>
                  <a:cubicBezTo>
                    <a:pt x="1" y="6688"/>
                    <a:pt x="438" y="4938"/>
                    <a:pt x="1626" y="5188"/>
                  </a:cubicBezTo>
                  <a:cubicBezTo>
                    <a:pt x="2563" y="5500"/>
                    <a:pt x="3563" y="5625"/>
                    <a:pt x="4563" y="5500"/>
                  </a:cubicBezTo>
                  <a:cubicBezTo>
                    <a:pt x="6813" y="5188"/>
                    <a:pt x="8875" y="4813"/>
                    <a:pt x="10813" y="4375"/>
                  </a:cubicBezTo>
                  <a:cubicBezTo>
                    <a:pt x="15375" y="3375"/>
                    <a:pt x="19812" y="2063"/>
                    <a:pt x="24187" y="376"/>
                  </a:cubicBezTo>
                  <a:cubicBezTo>
                    <a:pt x="25312" y="1"/>
                    <a:pt x="25937" y="1688"/>
                    <a:pt x="24812" y="2063"/>
                  </a:cubicBezTo>
                  <a:cubicBezTo>
                    <a:pt x="20375" y="3750"/>
                    <a:pt x="15812" y="5125"/>
                    <a:pt x="11188" y="6188"/>
                  </a:cubicBezTo>
                  <a:cubicBezTo>
                    <a:pt x="9188" y="6625"/>
                    <a:pt x="7125" y="6938"/>
                    <a:pt x="4813" y="7250"/>
                  </a:cubicBezTo>
                  <a:cubicBezTo>
                    <a:pt x="4438" y="7313"/>
                    <a:pt x="4063" y="7313"/>
                    <a:pt x="3688" y="7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0"/>
            <p:cNvSpPr/>
            <p:nvPr/>
          </p:nvSpPr>
          <p:spPr>
            <a:xfrm>
              <a:off x="5225500" y="235000"/>
              <a:ext cx="381250" cy="510925"/>
            </a:xfrm>
            <a:custGeom>
              <a:avLst/>
              <a:gdLst/>
              <a:ahLst/>
              <a:cxnLst/>
              <a:rect l="l" t="t" r="r" b="b"/>
              <a:pathLst>
                <a:path w="15250" h="20437" extrusionOk="0">
                  <a:moveTo>
                    <a:pt x="1001" y="20436"/>
                  </a:moveTo>
                  <a:cubicBezTo>
                    <a:pt x="688" y="20436"/>
                    <a:pt x="438" y="20311"/>
                    <a:pt x="251" y="20061"/>
                  </a:cubicBezTo>
                  <a:cubicBezTo>
                    <a:pt x="1" y="19686"/>
                    <a:pt x="63" y="19124"/>
                    <a:pt x="501" y="18811"/>
                  </a:cubicBezTo>
                  <a:cubicBezTo>
                    <a:pt x="3501" y="16499"/>
                    <a:pt x="6063" y="13562"/>
                    <a:pt x="7938" y="10312"/>
                  </a:cubicBezTo>
                  <a:cubicBezTo>
                    <a:pt x="10000" y="6875"/>
                    <a:pt x="11813" y="3687"/>
                    <a:pt x="13437" y="625"/>
                  </a:cubicBezTo>
                  <a:cubicBezTo>
                    <a:pt x="13687" y="187"/>
                    <a:pt x="14187" y="0"/>
                    <a:pt x="14625" y="250"/>
                  </a:cubicBezTo>
                  <a:cubicBezTo>
                    <a:pt x="15062" y="500"/>
                    <a:pt x="15250" y="1000"/>
                    <a:pt x="15062" y="1437"/>
                  </a:cubicBezTo>
                  <a:cubicBezTo>
                    <a:pt x="13437" y="4562"/>
                    <a:pt x="11625" y="7687"/>
                    <a:pt x="9563" y="11187"/>
                  </a:cubicBezTo>
                  <a:cubicBezTo>
                    <a:pt x="7500" y="14749"/>
                    <a:pt x="4813" y="17811"/>
                    <a:pt x="1563" y="20311"/>
                  </a:cubicBezTo>
                  <a:cubicBezTo>
                    <a:pt x="1438" y="20374"/>
                    <a:pt x="1188" y="20436"/>
                    <a:pt x="1001" y="20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0"/>
            <p:cNvSpPr/>
            <p:nvPr/>
          </p:nvSpPr>
          <p:spPr>
            <a:xfrm>
              <a:off x="5120825" y="388100"/>
              <a:ext cx="287500" cy="414075"/>
            </a:xfrm>
            <a:custGeom>
              <a:avLst/>
              <a:gdLst/>
              <a:ahLst/>
              <a:cxnLst/>
              <a:rect l="l" t="t" r="r" b="b"/>
              <a:pathLst>
                <a:path w="11500" h="16563" extrusionOk="0">
                  <a:moveTo>
                    <a:pt x="1250" y="16562"/>
                  </a:moveTo>
                  <a:cubicBezTo>
                    <a:pt x="376" y="16562"/>
                    <a:pt x="1" y="15562"/>
                    <a:pt x="626" y="15000"/>
                  </a:cubicBezTo>
                  <a:cubicBezTo>
                    <a:pt x="2938" y="12687"/>
                    <a:pt x="4813" y="10000"/>
                    <a:pt x="6250" y="7063"/>
                  </a:cubicBezTo>
                  <a:cubicBezTo>
                    <a:pt x="6563" y="6500"/>
                    <a:pt x="6813" y="5938"/>
                    <a:pt x="7125" y="5375"/>
                  </a:cubicBezTo>
                  <a:cubicBezTo>
                    <a:pt x="7563" y="4375"/>
                    <a:pt x="8125" y="3375"/>
                    <a:pt x="8688" y="2438"/>
                  </a:cubicBezTo>
                  <a:cubicBezTo>
                    <a:pt x="8813" y="2251"/>
                    <a:pt x="8937" y="2001"/>
                    <a:pt x="9062" y="1813"/>
                  </a:cubicBezTo>
                  <a:cubicBezTo>
                    <a:pt x="9312" y="1563"/>
                    <a:pt x="9500" y="1251"/>
                    <a:pt x="9687" y="938"/>
                  </a:cubicBezTo>
                  <a:cubicBezTo>
                    <a:pt x="9625" y="438"/>
                    <a:pt x="10000" y="63"/>
                    <a:pt x="10500" y="63"/>
                  </a:cubicBezTo>
                  <a:cubicBezTo>
                    <a:pt x="11000" y="1"/>
                    <a:pt x="11437" y="438"/>
                    <a:pt x="11500" y="938"/>
                  </a:cubicBezTo>
                  <a:cubicBezTo>
                    <a:pt x="11375" y="1688"/>
                    <a:pt x="11062" y="2376"/>
                    <a:pt x="10500" y="2938"/>
                  </a:cubicBezTo>
                  <a:cubicBezTo>
                    <a:pt x="10375" y="3125"/>
                    <a:pt x="10312" y="3250"/>
                    <a:pt x="10187" y="3375"/>
                  </a:cubicBezTo>
                  <a:cubicBezTo>
                    <a:pt x="9687" y="4250"/>
                    <a:pt x="9187" y="5250"/>
                    <a:pt x="8750" y="6188"/>
                  </a:cubicBezTo>
                  <a:cubicBezTo>
                    <a:pt x="8438" y="6750"/>
                    <a:pt x="8188" y="7313"/>
                    <a:pt x="7875" y="7875"/>
                  </a:cubicBezTo>
                  <a:cubicBezTo>
                    <a:pt x="6313" y="11000"/>
                    <a:pt x="4313" y="13812"/>
                    <a:pt x="1875" y="16312"/>
                  </a:cubicBezTo>
                  <a:cubicBezTo>
                    <a:pt x="1688" y="16437"/>
                    <a:pt x="1438" y="16562"/>
                    <a:pt x="1250" y="165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0"/>
            <p:cNvSpPr/>
            <p:nvPr/>
          </p:nvSpPr>
          <p:spPr>
            <a:xfrm>
              <a:off x="5248950" y="628725"/>
              <a:ext cx="610925" cy="142200"/>
            </a:xfrm>
            <a:custGeom>
              <a:avLst/>
              <a:gdLst/>
              <a:ahLst/>
              <a:cxnLst/>
              <a:rect l="l" t="t" r="r" b="b"/>
              <a:pathLst>
                <a:path w="24437" h="5688" extrusionOk="0">
                  <a:moveTo>
                    <a:pt x="1000" y="5687"/>
                  </a:moveTo>
                  <a:cubicBezTo>
                    <a:pt x="563" y="5625"/>
                    <a:pt x="125" y="5312"/>
                    <a:pt x="125" y="4875"/>
                  </a:cubicBezTo>
                  <a:cubicBezTo>
                    <a:pt x="0" y="4375"/>
                    <a:pt x="375" y="3875"/>
                    <a:pt x="875" y="3812"/>
                  </a:cubicBezTo>
                  <a:cubicBezTo>
                    <a:pt x="3125" y="3437"/>
                    <a:pt x="5437" y="3062"/>
                    <a:pt x="7625" y="2625"/>
                  </a:cubicBezTo>
                  <a:cubicBezTo>
                    <a:pt x="9500" y="2250"/>
                    <a:pt x="11375" y="1875"/>
                    <a:pt x="13249" y="1562"/>
                  </a:cubicBezTo>
                  <a:lnTo>
                    <a:pt x="14062" y="1437"/>
                  </a:lnTo>
                  <a:cubicBezTo>
                    <a:pt x="16062" y="1063"/>
                    <a:pt x="18124" y="750"/>
                    <a:pt x="20249" y="625"/>
                  </a:cubicBezTo>
                  <a:lnTo>
                    <a:pt x="21124" y="625"/>
                  </a:lnTo>
                  <a:cubicBezTo>
                    <a:pt x="21624" y="688"/>
                    <a:pt x="22124" y="625"/>
                    <a:pt x="22624" y="500"/>
                  </a:cubicBezTo>
                  <a:cubicBezTo>
                    <a:pt x="23686" y="0"/>
                    <a:pt x="24436" y="1625"/>
                    <a:pt x="23374" y="2125"/>
                  </a:cubicBezTo>
                  <a:cubicBezTo>
                    <a:pt x="22624" y="2375"/>
                    <a:pt x="21874" y="2500"/>
                    <a:pt x="21124" y="2437"/>
                  </a:cubicBezTo>
                  <a:lnTo>
                    <a:pt x="20311" y="2437"/>
                  </a:lnTo>
                  <a:cubicBezTo>
                    <a:pt x="18312" y="2562"/>
                    <a:pt x="16312" y="2812"/>
                    <a:pt x="14374" y="3187"/>
                  </a:cubicBezTo>
                  <a:lnTo>
                    <a:pt x="13624" y="3312"/>
                  </a:lnTo>
                  <a:cubicBezTo>
                    <a:pt x="11687" y="3687"/>
                    <a:pt x="9812" y="4000"/>
                    <a:pt x="7937" y="4375"/>
                  </a:cubicBezTo>
                  <a:cubicBezTo>
                    <a:pt x="5750" y="4812"/>
                    <a:pt x="3438" y="5250"/>
                    <a:pt x="1188" y="5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0"/>
            <p:cNvSpPr/>
            <p:nvPr/>
          </p:nvSpPr>
          <p:spPr>
            <a:xfrm>
              <a:off x="5272375" y="503725"/>
              <a:ext cx="640600" cy="209375"/>
            </a:xfrm>
            <a:custGeom>
              <a:avLst/>
              <a:gdLst/>
              <a:ahLst/>
              <a:cxnLst/>
              <a:rect l="l" t="t" r="r" b="b"/>
              <a:pathLst>
                <a:path w="25624" h="8375" extrusionOk="0">
                  <a:moveTo>
                    <a:pt x="1251" y="8375"/>
                  </a:moveTo>
                  <a:cubicBezTo>
                    <a:pt x="251" y="8375"/>
                    <a:pt x="1" y="7062"/>
                    <a:pt x="876" y="6687"/>
                  </a:cubicBezTo>
                  <a:cubicBezTo>
                    <a:pt x="1126" y="6562"/>
                    <a:pt x="1376" y="6437"/>
                    <a:pt x="1626" y="6312"/>
                  </a:cubicBezTo>
                  <a:cubicBezTo>
                    <a:pt x="2501" y="5750"/>
                    <a:pt x="3500" y="5438"/>
                    <a:pt x="4500" y="5375"/>
                  </a:cubicBezTo>
                  <a:lnTo>
                    <a:pt x="5250" y="5375"/>
                  </a:lnTo>
                  <a:cubicBezTo>
                    <a:pt x="5813" y="5375"/>
                    <a:pt x="6375" y="5375"/>
                    <a:pt x="6938" y="5313"/>
                  </a:cubicBezTo>
                  <a:cubicBezTo>
                    <a:pt x="8375" y="5125"/>
                    <a:pt x="9813" y="4750"/>
                    <a:pt x="11250" y="4250"/>
                  </a:cubicBezTo>
                  <a:cubicBezTo>
                    <a:pt x="12000" y="4000"/>
                    <a:pt x="12812" y="3750"/>
                    <a:pt x="13562" y="3563"/>
                  </a:cubicBezTo>
                  <a:cubicBezTo>
                    <a:pt x="14500" y="3313"/>
                    <a:pt x="15500" y="2938"/>
                    <a:pt x="16437" y="2688"/>
                  </a:cubicBezTo>
                  <a:cubicBezTo>
                    <a:pt x="17375" y="2375"/>
                    <a:pt x="18312" y="2063"/>
                    <a:pt x="19312" y="1750"/>
                  </a:cubicBezTo>
                  <a:cubicBezTo>
                    <a:pt x="19812" y="1625"/>
                    <a:pt x="20312" y="1500"/>
                    <a:pt x="20812" y="1438"/>
                  </a:cubicBezTo>
                  <a:cubicBezTo>
                    <a:pt x="21812" y="1250"/>
                    <a:pt x="22812" y="938"/>
                    <a:pt x="23812" y="563"/>
                  </a:cubicBezTo>
                  <a:cubicBezTo>
                    <a:pt x="24874" y="0"/>
                    <a:pt x="25624" y="1625"/>
                    <a:pt x="24562" y="2188"/>
                  </a:cubicBezTo>
                  <a:cubicBezTo>
                    <a:pt x="23499" y="2625"/>
                    <a:pt x="22312" y="3000"/>
                    <a:pt x="21187" y="3188"/>
                  </a:cubicBezTo>
                  <a:cubicBezTo>
                    <a:pt x="20749" y="3313"/>
                    <a:pt x="20249" y="3375"/>
                    <a:pt x="19812" y="3500"/>
                  </a:cubicBezTo>
                  <a:cubicBezTo>
                    <a:pt x="18874" y="3750"/>
                    <a:pt x="17875" y="4063"/>
                    <a:pt x="17000" y="4375"/>
                  </a:cubicBezTo>
                  <a:cubicBezTo>
                    <a:pt x="16062" y="4688"/>
                    <a:pt x="15062" y="5063"/>
                    <a:pt x="14062" y="5313"/>
                  </a:cubicBezTo>
                  <a:cubicBezTo>
                    <a:pt x="13312" y="5500"/>
                    <a:pt x="12562" y="5750"/>
                    <a:pt x="11812" y="6000"/>
                  </a:cubicBezTo>
                  <a:cubicBezTo>
                    <a:pt x="10313" y="6500"/>
                    <a:pt x="8750" y="6875"/>
                    <a:pt x="7188" y="7125"/>
                  </a:cubicBezTo>
                  <a:cubicBezTo>
                    <a:pt x="6500" y="7250"/>
                    <a:pt x="5875" y="7250"/>
                    <a:pt x="5188" y="7187"/>
                  </a:cubicBezTo>
                  <a:lnTo>
                    <a:pt x="4500" y="7187"/>
                  </a:lnTo>
                  <a:lnTo>
                    <a:pt x="4500" y="7187"/>
                  </a:lnTo>
                  <a:cubicBezTo>
                    <a:pt x="3813" y="7250"/>
                    <a:pt x="3125" y="7500"/>
                    <a:pt x="2501" y="7875"/>
                  </a:cubicBezTo>
                  <a:cubicBezTo>
                    <a:pt x="2251" y="8062"/>
                    <a:pt x="1938" y="8187"/>
                    <a:pt x="1688" y="8312"/>
                  </a:cubicBezTo>
                  <a:cubicBezTo>
                    <a:pt x="1501" y="8375"/>
                    <a:pt x="1376" y="8375"/>
                    <a:pt x="1251" y="8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0"/>
            <p:cNvSpPr/>
            <p:nvPr/>
          </p:nvSpPr>
          <p:spPr>
            <a:xfrm>
              <a:off x="5042700" y="292800"/>
              <a:ext cx="273450" cy="620300"/>
            </a:xfrm>
            <a:custGeom>
              <a:avLst/>
              <a:gdLst/>
              <a:ahLst/>
              <a:cxnLst/>
              <a:rect l="l" t="t" r="r" b="b"/>
              <a:pathLst>
                <a:path w="10938" h="24812" extrusionOk="0">
                  <a:moveTo>
                    <a:pt x="1001" y="24811"/>
                  </a:moveTo>
                  <a:cubicBezTo>
                    <a:pt x="751" y="24811"/>
                    <a:pt x="563" y="24686"/>
                    <a:pt x="376" y="24499"/>
                  </a:cubicBezTo>
                  <a:cubicBezTo>
                    <a:pt x="1" y="24186"/>
                    <a:pt x="1" y="23561"/>
                    <a:pt x="376" y="23249"/>
                  </a:cubicBezTo>
                  <a:cubicBezTo>
                    <a:pt x="501" y="23124"/>
                    <a:pt x="626" y="22937"/>
                    <a:pt x="813" y="22812"/>
                  </a:cubicBezTo>
                  <a:cubicBezTo>
                    <a:pt x="1188" y="22499"/>
                    <a:pt x="1563" y="22124"/>
                    <a:pt x="1813" y="21687"/>
                  </a:cubicBezTo>
                  <a:cubicBezTo>
                    <a:pt x="3251" y="18937"/>
                    <a:pt x="4375" y="15999"/>
                    <a:pt x="5188" y="13000"/>
                  </a:cubicBezTo>
                  <a:cubicBezTo>
                    <a:pt x="6125" y="9875"/>
                    <a:pt x="6938" y="7250"/>
                    <a:pt x="7750" y="4813"/>
                  </a:cubicBezTo>
                  <a:cubicBezTo>
                    <a:pt x="7875" y="4375"/>
                    <a:pt x="8063" y="3938"/>
                    <a:pt x="8250" y="3500"/>
                  </a:cubicBezTo>
                  <a:cubicBezTo>
                    <a:pt x="8625" y="2750"/>
                    <a:pt x="8875" y="2000"/>
                    <a:pt x="9000" y="1188"/>
                  </a:cubicBezTo>
                  <a:cubicBezTo>
                    <a:pt x="9188" y="0"/>
                    <a:pt x="10938" y="250"/>
                    <a:pt x="10813" y="1375"/>
                  </a:cubicBezTo>
                  <a:cubicBezTo>
                    <a:pt x="10625" y="2375"/>
                    <a:pt x="10313" y="3313"/>
                    <a:pt x="9938" y="4188"/>
                  </a:cubicBezTo>
                  <a:cubicBezTo>
                    <a:pt x="9750" y="4563"/>
                    <a:pt x="9625" y="4938"/>
                    <a:pt x="9438" y="5375"/>
                  </a:cubicBezTo>
                  <a:cubicBezTo>
                    <a:pt x="8688" y="7812"/>
                    <a:pt x="7875" y="10437"/>
                    <a:pt x="6875" y="13562"/>
                  </a:cubicBezTo>
                  <a:cubicBezTo>
                    <a:pt x="6063" y="16687"/>
                    <a:pt x="4875" y="19687"/>
                    <a:pt x="3376" y="22562"/>
                  </a:cubicBezTo>
                  <a:cubicBezTo>
                    <a:pt x="3001" y="23186"/>
                    <a:pt x="2563" y="23686"/>
                    <a:pt x="2001" y="24124"/>
                  </a:cubicBezTo>
                  <a:lnTo>
                    <a:pt x="1626" y="24499"/>
                  </a:lnTo>
                  <a:cubicBezTo>
                    <a:pt x="1438" y="24686"/>
                    <a:pt x="1251" y="24749"/>
                    <a:pt x="1001" y="248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0"/>
            <p:cNvSpPr/>
            <p:nvPr/>
          </p:nvSpPr>
          <p:spPr>
            <a:xfrm>
              <a:off x="4909900" y="356850"/>
              <a:ext cx="276575" cy="646875"/>
            </a:xfrm>
            <a:custGeom>
              <a:avLst/>
              <a:gdLst/>
              <a:ahLst/>
              <a:cxnLst/>
              <a:rect l="l" t="t" r="r" b="b"/>
              <a:pathLst>
                <a:path w="11063" h="25875" extrusionOk="0">
                  <a:moveTo>
                    <a:pt x="1188" y="25812"/>
                  </a:moveTo>
                  <a:cubicBezTo>
                    <a:pt x="376" y="25874"/>
                    <a:pt x="1" y="24812"/>
                    <a:pt x="626" y="24249"/>
                  </a:cubicBezTo>
                  <a:cubicBezTo>
                    <a:pt x="1438" y="23562"/>
                    <a:pt x="2125" y="22624"/>
                    <a:pt x="2563" y="21624"/>
                  </a:cubicBezTo>
                  <a:cubicBezTo>
                    <a:pt x="3875" y="18812"/>
                    <a:pt x="5063" y="15937"/>
                    <a:pt x="6000" y="13000"/>
                  </a:cubicBezTo>
                  <a:cubicBezTo>
                    <a:pt x="6875" y="10250"/>
                    <a:pt x="7813" y="7313"/>
                    <a:pt x="8625" y="4375"/>
                  </a:cubicBezTo>
                  <a:lnTo>
                    <a:pt x="8688" y="4250"/>
                  </a:lnTo>
                  <a:cubicBezTo>
                    <a:pt x="9000" y="3188"/>
                    <a:pt x="9188" y="2063"/>
                    <a:pt x="9250" y="938"/>
                  </a:cubicBezTo>
                  <a:cubicBezTo>
                    <a:pt x="9250" y="438"/>
                    <a:pt x="9625" y="1"/>
                    <a:pt x="10187" y="63"/>
                  </a:cubicBezTo>
                  <a:lnTo>
                    <a:pt x="10187" y="63"/>
                  </a:lnTo>
                  <a:cubicBezTo>
                    <a:pt x="10625" y="1"/>
                    <a:pt x="11062" y="438"/>
                    <a:pt x="11062" y="938"/>
                  </a:cubicBezTo>
                  <a:cubicBezTo>
                    <a:pt x="11000" y="2188"/>
                    <a:pt x="10812" y="3501"/>
                    <a:pt x="10437" y="4688"/>
                  </a:cubicBezTo>
                  <a:lnTo>
                    <a:pt x="10375" y="4875"/>
                  </a:lnTo>
                  <a:cubicBezTo>
                    <a:pt x="9625" y="7875"/>
                    <a:pt x="8625" y="10813"/>
                    <a:pt x="7750" y="13562"/>
                  </a:cubicBezTo>
                  <a:cubicBezTo>
                    <a:pt x="6750" y="16625"/>
                    <a:pt x="5563" y="19562"/>
                    <a:pt x="4188" y="22437"/>
                  </a:cubicBezTo>
                  <a:cubicBezTo>
                    <a:pt x="3625" y="23624"/>
                    <a:pt x="2875" y="24749"/>
                    <a:pt x="1876" y="25624"/>
                  </a:cubicBezTo>
                  <a:cubicBezTo>
                    <a:pt x="1688" y="25749"/>
                    <a:pt x="1438" y="25874"/>
                    <a:pt x="1188" y="258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0"/>
            <p:cNvSpPr/>
            <p:nvPr/>
          </p:nvSpPr>
          <p:spPr>
            <a:xfrm>
              <a:off x="4811475" y="356850"/>
              <a:ext cx="218750" cy="717175"/>
            </a:xfrm>
            <a:custGeom>
              <a:avLst/>
              <a:gdLst/>
              <a:ahLst/>
              <a:cxnLst/>
              <a:rect l="l" t="t" r="r" b="b"/>
              <a:pathLst>
                <a:path w="8750" h="28687" extrusionOk="0">
                  <a:moveTo>
                    <a:pt x="1688" y="28624"/>
                  </a:moveTo>
                  <a:cubicBezTo>
                    <a:pt x="1563" y="28624"/>
                    <a:pt x="1500" y="28624"/>
                    <a:pt x="1375" y="28562"/>
                  </a:cubicBezTo>
                  <a:cubicBezTo>
                    <a:pt x="1063" y="28437"/>
                    <a:pt x="813" y="28124"/>
                    <a:pt x="813" y="27812"/>
                  </a:cubicBezTo>
                  <a:cubicBezTo>
                    <a:pt x="750" y="26374"/>
                    <a:pt x="563" y="24874"/>
                    <a:pt x="438" y="23437"/>
                  </a:cubicBezTo>
                  <a:cubicBezTo>
                    <a:pt x="125" y="21124"/>
                    <a:pt x="0" y="18875"/>
                    <a:pt x="0" y="16562"/>
                  </a:cubicBezTo>
                  <a:cubicBezTo>
                    <a:pt x="63" y="12125"/>
                    <a:pt x="188" y="7438"/>
                    <a:pt x="563" y="2813"/>
                  </a:cubicBezTo>
                  <a:cubicBezTo>
                    <a:pt x="625" y="2313"/>
                    <a:pt x="1063" y="1938"/>
                    <a:pt x="1563" y="2001"/>
                  </a:cubicBezTo>
                  <a:cubicBezTo>
                    <a:pt x="2063" y="2001"/>
                    <a:pt x="2438" y="2438"/>
                    <a:pt x="2375" y="2938"/>
                  </a:cubicBezTo>
                  <a:cubicBezTo>
                    <a:pt x="2000" y="7500"/>
                    <a:pt x="1875" y="12187"/>
                    <a:pt x="1813" y="16562"/>
                  </a:cubicBezTo>
                  <a:cubicBezTo>
                    <a:pt x="1813" y="18812"/>
                    <a:pt x="1938" y="20999"/>
                    <a:pt x="2188" y="23249"/>
                  </a:cubicBezTo>
                  <a:cubicBezTo>
                    <a:pt x="2313" y="23999"/>
                    <a:pt x="2375" y="24687"/>
                    <a:pt x="2438" y="25437"/>
                  </a:cubicBezTo>
                  <a:cubicBezTo>
                    <a:pt x="2563" y="25187"/>
                    <a:pt x="2750" y="24874"/>
                    <a:pt x="2875" y="24562"/>
                  </a:cubicBezTo>
                  <a:cubicBezTo>
                    <a:pt x="4000" y="21999"/>
                    <a:pt x="4813" y="19250"/>
                    <a:pt x="5375" y="16437"/>
                  </a:cubicBezTo>
                  <a:cubicBezTo>
                    <a:pt x="6312" y="11313"/>
                    <a:pt x="6812" y="6063"/>
                    <a:pt x="6937" y="876"/>
                  </a:cubicBezTo>
                  <a:cubicBezTo>
                    <a:pt x="6937" y="376"/>
                    <a:pt x="7375" y="1"/>
                    <a:pt x="7875" y="1"/>
                  </a:cubicBezTo>
                  <a:lnTo>
                    <a:pt x="7875" y="1"/>
                  </a:lnTo>
                  <a:cubicBezTo>
                    <a:pt x="8312" y="1"/>
                    <a:pt x="8750" y="376"/>
                    <a:pt x="8750" y="876"/>
                  </a:cubicBezTo>
                  <a:cubicBezTo>
                    <a:pt x="8625" y="6250"/>
                    <a:pt x="8125" y="11563"/>
                    <a:pt x="7187" y="16750"/>
                  </a:cubicBezTo>
                  <a:cubicBezTo>
                    <a:pt x="6625" y="19687"/>
                    <a:pt x="5750" y="22562"/>
                    <a:pt x="4563" y="25249"/>
                  </a:cubicBezTo>
                  <a:cubicBezTo>
                    <a:pt x="4063" y="26499"/>
                    <a:pt x="3313" y="27562"/>
                    <a:pt x="2375" y="28374"/>
                  </a:cubicBezTo>
                  <a:cubicBezTo>
                    <a:pt x="2188" y="28562"/>
                    <a:pt x="1938" y="28687"/>
                    <a:pt x="1688" y="28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0"/>
            <p:cNvSpPr/>
            <p:nvPr/>
          </p:nvSpPr>
          <p:spPr>
            <a:xfrm>
              <a:off x="4767725" y="402175"/>
              <a:ext cx="54700" cy="715600"/>
            </a:xfrm>
            <a:custGeom>
              <a:avLst/>
              <a:gdLst/>
              <a:ahLst/>
              <a:cxnLst/>
              <a:rect l="l" t="t" r="r" b="b"/>
              <a:pathLst>
                <a:path w="2188" h="28624" extrusionOk="0">
                  <a:moveTo>
                    <a:pt x="1063" y="28623"/>
                  </a:moveTo>
                  <a:cubicBezTo>
                    <a:pt x="625" y="28623"/>
                    <a:pt x="188" y="28186"/>
                    <a:pt x="188" y="27748"/>
                  </a:cubicBezTo>
                  <a:cubicBezTo>
                    <a:pt x="1" y="24624"/>
                    <a:pt x="63" y="21374"/>
                    <a:pt x="63" y="18374"/>
                  </a:cubicBezTo>
                  <a:lnTo>
                    <a:pt x="63" y="15812"/>
                  </a:lnTo>
                  <a:cubicBezTo>
                    <a:pt x="63" y="14562"/>
                    <a:pt x="63" y="13249"/>
                    <a:pt x="125" y="11999"/>
                  </a:cubicBezTo>
                  <a:cubicBezTo>
                    <a:pt x="125" y="10187"/>
                    <a:pt x="188" y="8437"/>
                    <a:pt x="188" y="6687"/>
                  </a:cubicBezTo>
                  <a:lnTo>
                    <a:pt x="188" y="5312"/>
                  </a:lnTo>
                  <a:cubicBezTo>
                    <a:pt x="125" y="3937"/>
                    <a:pt x="188" y="2500"/>
                    <a:pt x="313" y="1125"/>
                  </a:cubicBezTo>
                  <a:cubicBezTo>
                    <a:pt x="563" y="0"/>
                    <a:pt x="2188" y="250"/>
                    <a:pt x="2125" y="1375"/>
                  </a:cubicBezTo>
                  <a:cubicBezTo>
                    <a:pt x="1938" y="2687"/>
                    <a:pt x="1938" y="4000"/>
                    <a:pt x="2000" y="5312"/>
                  </a:cubicBezTo>
                  <a:lnTo>
                    <a:pt x="2000" y="6750"/>
                  </a:lnTo>
                  <a:cubicBezTo>
                    <a:pt x="2000" y="8500"/>
                    <a:pt x="2000" y="10249"/>
                    <a:pt x="1938" y="12062"/>
                  </a:cubicBezTo>
                  <a:cubicBezTo>
                    <a:pt x="1938" y="13312"/>
                    <a:pt x="1938" y="14562"/>
                    <a:pt x="1875" y="15874"/>
                  </a:cubicBezTo>
                  <a:lnTo>
                    <a:pt x="1875" y="18437"/>
                  </a:lnTo>
                  <a:cubicBezTo>
                    <a:pt x="1875" y="21436"/>
                    <a:pt x="1813" y="24624"/>
                    <a:pt x="2000" y="27686"/>
                  </a:cubicBezTo>
                  <a:cubicBezTo>
                    <a:pt x="2000" y="28186"/>
                    <a:pt x="1625" y="28561"/>
                    <a:pt x="1125" y="286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0"/>
            <p:cNvSpPr/>
            <p:nvPr/>
          </p:nvSpPr>
          <p:spPr>
            <a:xfrm>
              <a:off x="4663050" y="555275"/>
              <a:ext cx="107825" cy="648425"/>
            </a:xfrm>
            <a:custGeom>
              <a:avLst/>
              <a:gdLst/>
              <a:ahLst/>
              <a:cxnLst/>
              <a:rect l="l" t="t" r="r" b="b"/>
              <a:pathLst>
                <a:path w="4313" h="25937" extrusionOk="0">
                  <a:moveTo>
                    <a:pt x="3313" y="25937"/>
                  </a:moveTo>
                  <a:cubicBezTo>
                    <a:pt x="2875" y="25937"/>
                    <a:pt x="2563" y="25624"/>
                    <a:pt x="2438" y="25249"/>
                  </a:cubicBezTo>
                  <a:cubicBezTo>
                    <a:pt x="2375" y="24999"/>
                    <a:pt x="2313" y="24687"/>
                    <a:pt x="2188" y="24437"/>
                  </a:cubicBezTo>
                  <a:cubicBezTo>
                    <a:pt x="2000" y="23687"/>
                    <a:pt x="1813" y="22937"/>
                    <a:pt x="1688" y="22124"/>
                  </a:cubicBezTo>
                  <a:cubicBezTo>
                    <a:pt x="1500" y="20625"/>
                    <a:pt x="1313" y="19187"/>
                    <a:pt x="1125" y="17750"/>
                  </a:cubicBezTo>
                  <a:cubicBezTo>
                    <a:pt x="1063" y="16875"/>
                    <a:pt x="938" y="16062"/>
                    <a:pt x="813" y="15187"/>
                  </a:cubicBezTo>
                  <a:cubicBezTo>
                    <a:pt x="313" y="11188"/>
                    <a:pt x="250" y="7125"/>
                    <a:pt x="125" y="3251"/>
                  </a:cubicBezTo>
                  <a:lnTo>
                    <a:pt x="63" y="1001"/>
                  </a:lnTo>
                  <a:cubicBezTo>
                    <a:pt x="0" y="501"/>
                    <a:pt x="375" y="63"/>
                    <a:pt x="875" y="63"/>
                  </a:cubicBezTo>
                  <a:cubicBezTo>
                    <a:pt x="1375" y="1"/>
                    <a:pt x="1813" y="438"/>
                    <a:pt x="1813" y="938"/>
                  </a:cubicBezTo>
                  <a:lnTo>
                    <a:pt x="1938" y="3188"/>
                  </a:lnTo>
                  <a:cubicBezTo>
                    <a:pt x="2000" y="7063"/>
                    <a:pt x="2125" y="11000"/>
                    <a:pt x="2625" y="15000"/>
                  </a:cubicBezTo>
                  <a:cubicBezTo>
                    <a:pt x="2750" y="15812"/>
                    <a:pt x="2813" y="16687"/>
                    <a:pt x="2938" y="17500"/>
                  </a:cubicBezTo>
                  <a:cubicBezTo>
                    <a:pt x="3125" y="18937"/>
                    <a:pt x="3250" y="20437"/>
                    <a:pt x="3500" y="21874"/>
                  </a:cubicBezTo>
                  <a:cubicBezTo>
                    <a:pt x="3563" y="22562"/>
                    <a:pt x="3750" y="23312"/>
                    <a:pt x="3938" y="23999"/>
                  </a:cubicBezTo>
                  <a:cubicBezTo>
                    <a:pt x="4063" y="24249"/>
                    <a:pt x="4125" y="24562"/>
                    <a:pt x="4188" y="24812"/>
                  </a:cubicBezTo>
                  <a:cubicBezTo>
                    <a:pt x="4312" y="25312"/>
                    <a:pt x="4000" y="25812"/>
                    <a:pt x="3563" y="25937"/>
                  </a:cubicBezTo>
                  <a:cubicBezTo>
                    <a:pt x="3438" y="25937"/>
                    <a:pt x="3375" y="25937"/>
                    <a:pt x="3313" y="25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0"/>
            <p:cNvSpPr/>
            <p:nvPr/>
          </p:nvSpPr>
          <p:spPr>
            <a:xfrm>
              <a:off x="4591175" y="561525"/>
              <a:ext cx="132825" cy="770300"/>
            </a:xfrm>
            <a:custGeom>
              <a:avLst/>
              <a:gdLst/>
              <a:ahLst/>
              <a:cxnLst/>
              <a:rect l="l" t="t" r="r" b="b"/>
              <a:pathLst>
                <a:path w="5313" h="30812" extrusionOk="0">
                  <a:moveTo>
                    <a:pt x="4313" y="30811"/>
                  </a:moveTo>
                  <a:cubicBezTo>
                    <a:pt x="3938" y="30811"/>
                    <a:pt x="3563" y="30561"/>
                    <a:pt x="3500" y="30186"/>
                  </a:cubicBezTo>
                  <a:cubicBezTo>
                    <a:pt x="2125" y="25937"/>
                    <a:pt x="1250" y="21624"/>
                    <a:pt x="875" y="17187"/>
                  </a:cubicBezTo>
                  <a:cubicBezTo>
                    <a:pt x="188" y="11875"/>
                    <a:pt x="0" y="6500"/>
                    <a:pt x="188" y="1126"/>
                  </a:cubicBezTo>
                  <a:cubicBezTo>
                    <a:pt x="313" y="1"/>
                    <a:pt x="1938" y="63"/>
                    <a:pt x="1938" y="1188"/>
                  </a:cubicBezTo>
                  <a:cubicBezTo>
                    <a:pt x="1813" y="6438"/>
                    <a:pt x="2000" y="11750"/>
                    <a:pt x="2625" y="17000"/>
                  </a:cubicBezTo>
                  <a:cubicBezTo>
                    <a:pt x="3063" y="21249"/>
                    <a:pt x="3938" y="25499"/>
                    <a:pt x="5188" y="29624"/>
                  </a:cubicBezTo>
                  <a:cubicBezTo>
                    <a:pt x="5313" y="30061"/>
                    <a:pt x="5063" y="30624"/>
                    <a:pt x="4625" y="30749"/>
                  </a:cubicBezTo>
                  <a:cubicBezTo>
                    <a:pt x="4500" y="30811"/>
                    <a:pt x="4438" y="30811"/>
                    <a:pt x="4313" y="308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0"/>
            <p:cNvSpPr/>
            <p:nvPr/>
          </p:nvSpPr>
          <p:spPr>
            <a:xfrm>
              <a:off x="4525550" y="581850"/>
              <a:ext cx="156275" cy="742150"/>
            </a:xfrm>
            <a:custGeom>
              <a:avLst/>
              <a:gdLst/>
              <a:ahLst/>
              <a:cxnLst/>
              <a:rect l="l" t="t" r="r" b="b"/>
              <a:pathLst>
                <a:path w="6251" h="29686" extrusionOk="0">
                  <a:moveTo>
                    <a:pt x="5250" y="29686"/>
                  </a:moveTo>
                  <a:cubicBezTo>
                    <a:pt x="4938" y="29686"/>
                    <a:pt x="4625" y="29561"/>
                    <a:pt x="4438" y="29311"/>
                  </a:cubicBezTo>
                  <a:cubicBezTo>
                    <a:pt x="4313" y="29123"/>
                    <a:pt x="4250" y="28998"/>
                    <a:pt x="4125" y="28873"/>
                  </a:cubicBezTo>
                  <a:cubicBezTo>
                    <a:pt x="3750" y="28373"/>
                    <a:pt x="3438" y="27811"/>
                    <a:pt x="3250" y="27186"/>
                  </a:cubicBezTo>
                  <a:cubicBezTo>
                    <a:pt x="2750" y="25561"/>
                    <a:pt x="2375" y="23874"/>
                    <a:pt x="2125" y="22186"/>
                  </a:cubicBezTo>
                  <a:lnTo>
                    <a:pt x="1876" y="21061"/>
                  </a:lnTo>
                  <a:cubicBezTo>
                    <a:pt x="626" y="14687"/>
                    <a:pt x="313" y="8187"/>
                    <a:pt x="1" y="1875"/>
                  </a:cubicBezTo>
                  <a:lnTo>
                    <a:pt x="1" y="1125"/>
                  </a:lnTo>
                  <a:cubicBezTo>
                    <a:pt x="63" y="63"/>
                    <a:pt x="1688" y="0"/>
                    <a:pt x="1813" y="1063"/>
                  </a:cubicBezTo>
                  <a:lnTo>
                    <a:pt x="1813" y="1750"/>
                  </a:lnTo>
                  <a:cubicBezTo>
                    <a:pt x="2125" y="8000"/>
                    <a:pt x="2438" y="14437"/>
                    <a:pt x="3688" y="20749"/>
                  </a:cubicBezTo>
                  <a:cubicBezTo>
                    <a:pt x="3750" y="21124"/>
                    <a:pt x="3813" y="21499"/>
                    <a:pt x="3875" y="21874"/>
                  </a:cubicBezTo>
                  <a:cubicBezTo>
                    <a:pt x="4125" y="23436"/>
                    <a:pt x="4500" y="25061"/>
                    <a:pt x="5000" y="26561"/>
                  </a:cubicBezTo>
                  <a:cubicBezTo>
                    <a:pt x="5125" y="26999"/>
                    <a:pt x="5375" y="27436"/>
                    <a:pt x="5625" y="27749"/>
                  </a:cubicBezTo>
                  <a:cubicBezTo>
                    <a:pt x="5750" y="27936"/>
                    <a:pt x="5875" y="28061"/>
                    <a:pt x="6000" y="28248"/>
                  </a:cubicBezTo>
                  <a:cubicBezTo>
                    <a:pt x="6250" y="28686"/>
                    <a:pt x="6125" y="29248"/>
                    <a:pt x="5750" y="29498"/>
                  </a:cubicBezTo>
                  <a:cubicBezTo>
                    <a:pt x="5563" y="29623"/>
                    <a:pt x="5438" y="29686"/>
                    <a:pt x="5250" y="296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0"/>
            <p:cNvSpPr/>
            <p:nvPr/>
          </p:nvSpPr>
          <p:spPr>
            <a:xfrm>
              <a:off x="4453675" y="608400"/>
              <a:ext cx="170325" cy="793725"/>
            </a:xfrm>
            <a:custGeom>
              <a:avLst/>
              <a:gdLst/>
              <a:ahLst/>
              <a:cxnLst/>
              <a:rect l="l" t="t" r="r" b="b"/>
              <a:pathLst>
                <a:path w="6813" h="31749" extrusionOk="0">
                  <a:moveTo>
                    <a:pt x="5750" y="31749"/>
                  </a:moveTo>
                  <a:cubicBezTo>
                    <a:pt x="5438" y="31749"/>
                    <a:pt x="5125" y="31561"/>
                    <a:pt x="5000" y="31249"/>
                  </a:cubicBezTo>
                  <a:lnTo>
                    <a:pt x="4813" y="30936"/>
                  </a:lnTo>
                  <a:cubicBezTo>
                    <a:pt x="4313" y="30124"/>
                    <a:pt x="4001" y="29186"/>
                    <a:pt x="3751" y="28249"/>
                  </a:cubicBezTo>
                  <a:cubicBezTo>
                    <a:pt x="3313" y="25937"/>
                    <a:pt x="2813" y="23437"/>
                    <a:pt x="2376" y="20999"/>
                  </a:cubicBezTo>
                  <a:lnTo>
                    <a:pt x="2376" y="20812"/>
                  </a:lnTo>
                  <a:cubicBezTo>
                    <a:pt x="1876" y="17687"/>
                    <a:pt x="1313" y="14375"/>
                    <a:pt x="1001" y="11187"/>
                  </a:cubicBezTo>
                  <a:cubicBezTo>
                    <a:pt x="813" y="9500"/>
                    <a:pt x="626" y="7813"/>
                    <a:pt x="501" y="6125"/>
                  </a:cubicBezTo>
                  <a:cubicBezTo>
                    <a:pt x="376" y="4500"/>
                    <a:pt x="251" y="2938"/>
                    <a:pt x="63" y="1313"/>
                  </a:cubicBezTo>
                  <a:cubicBezTo>
                    <a:pt x="1" y="188"/>
                    <a:pt x="1626" y="1"/>
                    <a:pt x="1876" y="1126"/>
                  </a:cubicBezTo>
                  <a:cubicBezTo>
                    <a:pt x="2001" y="2750"/>
                    <a:pt x="2188" y="4375"/>
                    <a:pt x="2313" y="6000"/>
                  </a:cubicBezTo>
                  <a:cubicBezTo>
                    <a:pt x="2438" y="7625"/>
                    <a:pt x="2626" y="9375"/>
                    <a:pt x="2751" y="11000"/>
                  </a:cubicBezTo>
                  <a:cubicBezTo>
                    <a:pt x="3126" y="14125"/>
                    <a:pt x="3688" y="17375"/>
                    <a:pt x="4188" y="20499"/>
                  </a:cubicBezTo>
                  <a:lnTo>
                    <a:pt x="4188" y="20687"/>
                  </a:lnTo>
                  <a:cubicBezTo>
                    <a:pt x="4626" y="23124"/>
                    <a:pt x="5063" y="25562"/>
                    <a:pt x="5563" y="27874"/>
                  </a:cubicBezTo>
                  <a:cubicBezTo>
                    <a:pt x="5688" y="28686"/>
                    <a:pt x="6000" y="29436"/>
                    <a:pt x="6375" y="30124"/>
                  </a:cubicBezTo>
                  <a:lnTo>
                    <a:pt x="6563" y="30436"/>
                  </a:lnTo>
                  <a:cubicBezTo>
                    <a:pt x="6813" y="30874"/>
                    <a:pt x="6625" y="31436"/>
                    <a:pt x="6188" y="31686"/>
                  </a:cubicBezTo>
                  <a:cubicBezTo>
                    <a:pt x="6063" y="31749"/>
                    <a:pt x="5875" y="31749"/>
                    <a:pt x="5750" y="31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0"/>
            <p:cNvSpPr/>
            <p:nvPr/>
          </p:nvSpPr>
          <p:spPr>
            <a:xfrm>
              <a:off x="4409925" y="678700"/>
              <a:ext cx="142225" cy="801550"/>
            </a:xfrm>
            <a:custGeom>
              <a:avLst/>
              <a:gdLst/>
              <a:ahLst/>
              <a:cxnLst/>
              <a:rect l="l" t="t" r="r" b="b"/>
              <a:pathLst>
                <a:path w="5689" h="32062" extrusionOk="0">
                  <a:moveTo>
                    <a:pt x="4626" y="32062"/>
                  </a:moveTo>
                  <a:cubicBezTo>
                    <a:pt x="4251" y="31999"/>
                    <a:pt x="4001" y="31812"/>
                    <a:pt x="3813" y="31499"/>
                  </a:cubicBezTo>
                  <a:cubicBezTo>
                    <a:pt x="3251" y="30312"/>
                    <a:pt x="2813" y="28937"/>
                    <a:pt x="2626" y="27624"/>
                  </a:cubicBezTo>
                  <a:cubicBezTo>
                    <a:pt x="2126" y="24874"/>
                    <a:pt x="1751" y="22562"/>
                    <a:pt x="1438" y="20375"/>
                  </a:cubicBezTo>
                  <a:cubicBezTo>
                    <a:pt x="626" y="13938"/>
                    <a:pt x="126" y="7438"/>
                    <a:pt x="1" y="938"/>
                  </a:cubicBezTo>
                  <a:cubicBezTo>
                    <a:pt x="1" y="438"/>
                    <a:pt x="376" y="63"/>
                    <a:pt x="876" y="63"/>
                  </a:cubicBezTo>
                  <a:cubicBezTo>
                    <a:pt x="1376" y="1"/>
                    <a:pt x="1813" y="438"/>
                    <a:pt x="1813" y="938"/>
                  </a:cubicBezTo>
                  <a:cubicBezTo>
                    <a:pt x="1938" y="7313"/>
                    <a:pt x="2438" y="13750"/>
                    <a:pt x="3251" y="20125"/>
                  </a:cubicBezTo>
                  <a:cubicBezTo>
                    <a:pt x="3501" y="22250"/>
                    <a:pt x="3876" y="24562"/>
                    <a:pt x="4438" y="27249"/>
                  </a:cubicBezTo>
                  <a:cubicBezTo>
                    <a:pt x="4563" y="28499"/>
                    <a:pt x="4938" y="29624"/>
                    <a:pt x="5438" y="30749"/>
                  </a:cubicBezTo>
                  <a:cubicBezTo>
                    <a:pt x="5688" y="31187"/>
                    <a:pt x="5501" y="31749"/>
                    <a:pt x="5063" y="31937"/>
                  </a:cubicBezTo>
                  <a:cubicBezTo>
                    <a:pt x="4876" y="31999"/>
                    <a:pt x="4751" y="32062"/>
                    <a:pt x="4626" y="320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0"/>
            <p:cNvSpPr/>
            <p:nvPr/>
          </p:nvSpPr>
          <p:spPr>
            <a:xfrm>
              <a:off x="4088075" y="834950"/>
              <a:ext cx="393750" cy="796850"/>
            </a:xfrm>
            <a:custGeom>
              <a:avLst/>
              <a:gdLst/>
              <a:ahLst/>
              <a:cxnLst/>
              <a:rect l="l" t="t" r="r" b="b"/>
              <a:pathLst>
                <a:path w="15750" h="31874" extrusionOk="0">
                  <a:moveTo>
                    <a:pt x="14750" y="31874"/>
                  </a:moveTo>
                  <a:cubicBezTo>
                    <a:pt x="14437" y="31874"/>
                    <a:pt x="14125" y="31749"/>
                    <a:pt x="13937" y="31499"/>
                  </a:cubicBezTo>
                  <a:cubicBezTo>
                    <a:pt x="13062" y="30124"/>
                    <a:pt x="12062" y="28874"/>
                    <a:pt x="11000" y="27686"/>
                  </a:cubicBezTo>
                  <a:cubicBezTo>
                    <a:pt x="9875" y="26437"/>
                    <a:pt x="8875" y="25187"/>
                    <a:pt x="7938" y="23812"/>
                  </a:cubicBezTo>
                  <a:lnTo>
                    <a:pt x="6563" y="21687"/>
                  </a:lnTo>
                  <a:cubicBezTo>
                    <a:pt x="5438" y="19999"/>
                    <a:pt x="4313" y="18249"/>
                    <a:pt x="3188" y="16437"/>
                  </a:cubicBezTo>
                  <a:lnTo>
                    <a:pt x="3126" y="16312"/>
                  </a:lnTo>
                  <a:cubicBezTo>
                    <a:pt x="2001" y="14625"/>
                    <a:pt x="1126" y="12750"/>
                    <a:pt x="501" y="10812"/>
                  </a:cubicBezTo>
                  <a:cubicBezTo>
                    <a:pt x="1" y="9625"/>
                    <a:pt x="1938" y="9063"/>
                    <a:pt x="2251" y="10312"/>
                  </a:cubicBezTo>
                  <a:cubicBezTo>
                    <a:pt x="2813" y="12062"/>
                    <a:pt x="3626" y="13750"/>
                    <a:pt x="4688" y="15312"/>
                  </a:cubicBezTo>
                  <a:lnTo>
                    <a:pt x="4750" y="15500"/>
                  </a:lnTo>
                  <a:cubicBezTo>
                    <a:pt x="5813" y="17250"/>
                    <a:pt x="6938" y="18937"/>
                    <a:pt x="8063" y="20624"/>
                  </a:cubicBezTo>
                  <a:cubicBezTo>
                    <a:pt x="8563" y="21374"/>
                    <a:pt x="9000" y="22062"/>
                    <a:pt x="9438" y="22749"/>
                  </a:cubicBezTo>
                  <a:cubicBezTo>
                    <a:pt x="10313" y="24062"/>
                    <a:pt x="11313" y="25312"/>
                    <a:pt x="12375" y="26437"/>
                  </a:cubicBezTo>
                  <a:lnTo>
                    <a:pt x="12562" y="26624"/>
                  </a:lnTo>
                  <a:cubicBezTo>
                    <a:pt x="12250" y="25249"/>
                    <a:pt x="12125" y="23812"/>
                    <a:pt x="12000" y="22437"/>
                  </a:cubicBezTo>
                  <a:cubicBezTo>
                    <a:pt x="11875" y="21624"/>
                    <a:pt x="11813" y="20874"/>
                    <a:pt x="11688" y="20062"/>
                  </a:cubicBezTo>
                  <a:cubicBezTo>
                    <a:pt x="11438" y="18062"/>
                    <a:pt x="11188" y="16125"/>
                    <a:pt x="10938" y="14125"/>
                  </a:cubicBezTo>
                  <a:cubicBezTo>
                    <a:pt x="10563" y="11687"/>
                    <a:pt x="10250" y="9250"/>
                    <a:pt x="9938" y="6875"/>
                  </a:cubicBezTo>
                  <a:cubicBezTo>
                    <a:pt x="9875" y="6375"/>
                    <a:pt x="9813" y="5875"/>
                    <a:pt x="9750" y="5375"/>
                  </a:cubicBezTo>
                  <a:cubicBezTo>
                    <a:pt x="9438" y="3875"/>
                    <a:pt x="9313" y="2375"/>
                    <a:pt x="9313" y="876"/>
                  </a:cubicBezTo>
                  <a:cubicBezTo>
                    <a:pt x="9313" y="376"/>
                    <a:pt x="9750" y="1"/>
                    <a:pt x="10250" y="1"/>
                  </a:cubicBezTo>
                  <a:cubicBezTo>
                    <a:pt x="10688" y="1"/>
                    <a:pt x="11125" y="438"/>
                    <a:pt x="11125" y="938"/>
                  </a:cubicBezTo>
                  <a:cubicBezTo>
                    <a:pt x="11125" y="2313"/>
                    <a:pt x="11250" y="3688"/>
                    <a:pt x="11500" y="5063"/>
                  </a:cubicBezTo>
                  <a:cubicBezTo>
                    <a:pt x="11563" y="5625"/>
                    <a:pt x="11688" y="6125"/>
                    <a:pt x="11750" y="6625"/>
                  </a:cubicBezTo>
                  <a:cubicBezTo>
                    <a:pt x="12062" y="9063"/>
                    <a:pt x="12375" y="11437"/>
                    <a:pt x="12687" y="13875"/>
                  </a:cubicBezTo>
                  <a:cubicBezTo>
                    <a:pt x="13000" y="15875"/>
                    <a:pt x="13250" y="17875"/>
                    <a:pt x="13500" y="19812"/>
                  </a:cubicBezTo>
                  <a:cubicBezTo>
                    <a:pt x="13625" y="20624"/>
                    <a:pt x="13687" y="21374"/>
                    <a:pt x="13750" y="22187"/>
                  </a:cubicBezTo>
                  <a:cubicBezTo>
                    <a:pt x="14062" y="24999"/>
                    <a:pt x="14375" y="27936"/>
                    <a:pt x="15562" y="30561"/>
                  </a:cubicBezTo>
                  <a:cubicBezTo>
                    <a:pt x="15750" y="30999"/>
                    <a:pt x="15625" y="31499"/>
                    <a:pt x="15187" y="31749"/>
                  </a:cubicBezTo>
                  <a:cubicBezTo>
                    <a:pt x="15062" y="31811"/>
                    <a:pt x="14875" y="31874"/>
                    <a:pt x="14750" y="318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0"/>
            <p:cNvSpPr/>
            <p:nvPr/>
          </p:nvSpPr>
          <p:spPr>
            <a:xfrm>
              <a:off x="4028700" y="1170875"/>
              <a:ext cx="401575" cy="662475"/>
            </a:xfrm>
            <a:custGeom>
              <a:avLst/>
              <a:gdLst/>
              <a:ahLst/>
              <a:cxnLst/>
              <a:rect l="l" t="t" r="r" b="b"/>
              <a:pathLst>
                <a:path w="16063" h="26499" extrusionOk="0">
                  <a:moveTo>
                    <a:pt x="15062" y="26499"/>
                  </a:moveTo>
                  <a:cubicBezTo>
                    <a:pt x="14812" y="26499"/>
                    <a:pt x="14562" y="26374"/>
                    <a:pt x="14437" y="26186"/>
                  </a:cubicBezTo>
                  <a:cubicBezTo>
                    <a:pt x="11938" y="23561"/>
                    <a:pt x="9938" y="20312"/>
                    <a:pt x="8063" y="17187"/>
                  </a:cubicBezTo>
                  <a:lnTo>
                    <a:pt x="7625" y="16437"/>
                  </a:lnTo>
                  <a:cubicBezTo>
                    <a:pt x="4688" y="11500"/>
                    <a:pt x="1813" y="6625"/>
                    <a:pt x="126" y="1250"/>
                  </a:cubicBezTo>
                  <a:cubicBezTo>
                    <a:pt x="1" y="813"/>
                    <a:pt x="188" y="375"/>
                    <a:pt x="626" y="188"/>
                  </a:cubicBezTo>
                  <a:cubicBezTo>
                    <a:pt x="1063" y="0"/>
                    <a:pt x="1501" y="125"/>
                    <a:pt x="1751" y="500"/>
                  </a:cubicBezTo>
                  <a:cubicBezTo>
                    <a:pt x="3001" y="2563"/>
                    <a:pt x="4126" y="4687"/>
                    <a:pt x="5063" y="6875"/>
                  </a:cubicBezTo>
                  <a:cubicBezTo>
                    <a:pt x="6251" y="9625"/>
                    <a:pt x="7688" y="12250"/>
                    <a:pt x="9375" y="14687"/>
                  </a:cubicBezTo>
                  <a:cubicBezTo>
                    <a:pt x="10500" y="16312"/>
                    <a:pt x="11500" y="17937"/>
                    <a:pt x="12438" y="19687"/>
                  </a:cubicBezTo>
                  <a:cubicBezTo>
                    <a:pt x="13438" y="21561"/>
                    <a:pt x="14562" y="23311"/>
                    <a:pt x="15750" y="24999"/>
                  </a:cubicBezTo>
                  <a:cubicBezTo>
                    <a:pt x="16062" y="25374"/>
                    <a:pt x="16000" y="25936"/>
                    <a:pt x="15625" y="26249"/>
                  </a:cubicBezTo>
                  <a:cubicBezTo>
                    <a:pt x="15500" y="26374"/>
                    <a:pt x="15312" y="26499"/>
                    <a:pt x="15062" y="264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0"/>
            <p:cNvSpPr/>
            <p:nvPr/>
          </p:nvSpPr>
          <p:spPr>
            <a:xfrm>
              <a:off x="3927150" y="1563025"/>
              <a:ext cx="428125" cy="398450"/>
            </a:xfrm>
            <a:custGeom>
              <a:avLst/>
              <a:gdLst/>
              <a:ahLst/>
              <a:cxnLst/>
              <a:rect l="l" t="t" r="r" b="b"/>
              <a:pathLst>
                <a:path w="17125" h="15938" extrusionOk="0">
                  <a:moveTo>
                    <a:pt x="16125" y="15937"/>
                  </a:moveTo>
                  <a:cubicBezTo>
                    <a:pt x="15937" y="15875"/>
                    <a:pt x="15687" y="15812"/>
                    <a:pt x="15562" y="15687"/>
                  </a:cubicBezTo>
                  <a:cubicBezTo>
                    <a:pt x="14437" y="14750"/>
                    <a:pt x="13312" y="13813"/>
                    <a:pt x="12187" y="12938"/>
                  </a:cubicBezTo>
                  <a:cubicBezTo>
                    <a:pt x="11125" y="12063"/>
                    <a:pt x="9813" y="11000"/>
                    <a:pt x="8625" y="10000"/>
                  </a:cubicBezTo>
                  <a:cubicBezTo>
                    <a:pt x="8125" y="9563"/>
                    <a:pt x="7625" y="9125"/>
                    <a:pt x="7063" y="8625"/>
                  </a:cubicBezTo>
                  <a:cubicBezTo>
                    <a:pt x="4563" y="6563"/>
                    <a:pt x="2001" y="4376"/>
                    <a:pt x="251" y="1501"/>
                  </a:cubicBezTo>
                  <a:cubicBezTo>
                    <a:pt x="1" y="1063"/>
                    <a:pt x="188" y="501"/>
                    <a:pt x="563" y="251"/>
                  </a:cubicBezTo>
                  <a:cubicBezTo>
                    <a:pt x="1001" y="1"/>
                    <a:pt x="1563" y="126"/>
                    <a:pt x="1813" y="563"/>
                  </a:cubicBezTo>
                  <a:cubicBezTo>
                    <a:pt x="3375" y="3188"/>
                    <a:pt x="5875" y="5251"/>
                    <a:pt x="8250" y="7250"/>
                  </a:cubicBezTo>
                  <a:cubicBezTo>
                    <a:pt x="8750" y="7750"/>
                    <a:pt x="9313" y="8188"/>
                    <a:pt x="9813" y="8625"/>
                  </a:cubicBezTo>
                  <a:cubicBezTo>
                    <a:pt x="10937" y="9625"/>
                    <a:pt x="12125" y="10625"/>
                    <a:pt x="13312" y="11563"/>
                  </a:cubicBezTo>
                  <a:cubicBezTo>
                    <a:pt x="14500" y="12500"/>
                    <a:pt x="15562" y="13375"/>
                    <a:pt x="16687" y="14312"/>
                  </a:cubicBezTo>
                  <a:cubicBezTo>
                    <a:pt x="17062" y="14625"/>
                    <a:pt x="17125" y="15187"/>
                    <a:pt x="16812" y="15625"/>
                  </a:cubicBezTo>
                  <a:cubicBezTo>
                    <a:pt x="16625" y="15812"/>
                    <a:pt x="16375" y="15875"/>
                    <a:pt x="16125" y="15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0"/>
            <p:cNvSpPr/>
            <p:nvPr/>
          </p:nvSpPr>
          <p:spPr>
            <a:xfrm>
              <a:off x="3878725" y="1663025"/>
              <a:ext cx="450000" cy="454700"/>
            </a:xfrm>
            <a:custGeom>
              <a:avLst/>
              <a:gdLst/>
              <a:ahLst/>
              <a:cxnLst/>
              <a:rect l="l" t="t" r="r" b="b"/>
              <a:pathLst>
                <a:path w="18000" h="18188" extrusionOk="0">
                  <a:moveTo>
                    <a:pt x="16749" y="18187"/>
                  </a:moveTo>
                  <a:cubicBezTo>
                    <a:pt x="16624" y="18187"/>
                    <a:pt x="16499" y="18125"/>
                    <a:pt x="16374" y="18062"/>
                  </a:cubicBezTo>
                  <a:cubicBezTo>
                    <a:pt x="14187" y="16875"/>
                    <a:pt x="12187" y="15375"/>
                    <a:pt x="10375" y="13625"/>
                  </a:cubicBezTo>
                  <a:lnTo>
                    <a:pt x="9750" y="13062"/>
                  </a:lnTo>
                  <a:cubicBezTo>
                    <a:pt x="6062" y="9688"/>
                    <a:pt x="2875" y="5813"/>
                    <a:pt x="250" y="1501"/>
                  </a:cubicBezTo>
                  <a:cubicBezTo>
                    <a:pt x="0" y="1126"/>
                    <a:pt x="188" y="563"/>
                    <a:pt x="563" y="251"/>
                  </a:cubicBezTo>
                  <a:cubicBezTo>
                    <a:pt x="1000" y="1"/>
                    <a:pt x="1563" y="188"/>
                    <a:pt x="1813" y="626"/>
                  </a:cubicBezTo>
                  <a:cubicBezTo>
                    <a:pt x="4313" y="4750"/>
                    <a:pt x="7375" y="8500"/>
                    <a:pt x="11000" y="11750"/>
                  </a:cubicBezTo>
                  <a:lnTo>
                    <a:pt x="11625" y="12312"/>
                  </a:lnTo>
                  <a:cubicBezTo>
                    <a:pt x="13374" y="13875"/>
                    <a:pt x="15187" y="15562"/>
                    <a:pt x="17124" y="16500"/>
                  </a:cubicBezTo>
                  <a:cubicBezTo>
                    <a:pt x="17999" y="16875"/>
                    <a:pt x="17749" y="18187"/>
                    <a:pt x="16749" y="18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0"/>
            <p:cNvSpPr/>
            <p:nvPr/>
          </p:nvSpPr>
          <p:spPr>
            <a:xfrm>
              <a:off x="3805300" y="1980200"/>
              <a:ext cx="532800" cy="264075"/>
            </a:xfrm>
            <a:custGeom>
              <a:avLst/>
              <a:gdLst/>
              <a:ahLst/>
              <a:cxnLst/>
              <a:rect l="l" t="t" r="r" b="b"/>
              <a:pathLst>
                <a:path w="21312" h="10563" extrusionOk="0">
                  <a:moveTo>
                    <a:pt x="18686" y="10562"/>
                  </a:moveTo>
                  <a:cubicBezTo>
                    <a:pt x="18186" y="10562"/>
                    <a:pt x="17686" y="10437"/>
                    <a:pt x="17186" y="10250"/>
                  </a:cubicBezTo>
                  <a:cubicBezTo>
                    <a:pt x="15374" y="9687"/>
                    <a:pt x="13499" y="9000"/>
                    <a:pt x="11562" y="8250"/>
                  </a:cubicBezTo>
                  <a:cubicBezTo>
                    <a:pt x="9124" y="7250"/>
                    <a:pt x="6750" y="6062"/>
                    <a:pt x="4437" y="4750"/>
                  </a:cubicBezTo>
                  <a:lnTo>
                    <a:pt x="3750" y="4375"/>
                  </a:lnTo>
                  <a:cubicBezTo>
                    <a:pt x="2375" y="3750"/>
                    <a:pt x="1187" y="2750"/>
                    <a:pt x="250" y="1563"/>
                  </a:cubicBezTo>
                  <a:cubicBezTo>
                    <a:pt x="0" y="1125"/>
                    <a:pt x="125" y="563"/>
                    <a:pt x="500" y="313"/>
                  </a:cubicBezTo>
                  <a:cubicBezTo>
                    <a:pt x="937" y="0"/>
                    <a:pt x="1500" y="125"/>
                    <a:pt x="1750" y="563"/>
                  </a:cubicBezTo>
                  <a:cubicBezTo>
                    <a:pt x="2562" y="1500"/>
                    <a:pt x="3500" y="2250"/>
                    <a:pt x="4625" y="2813"/>
                  </a:cubicBezTo>
                  <a:cubicBezTo>
                    <a:pt x="4875" y="2938"/>
                    <a:pt x="5125" y="3063"/>
                    <a:pt x="5375" y="3188"/>
                  </a:cubicBezTo>
                  <a:cubicBezTo>
                    <a:pt x="7562" y="4500"/>
                    <a:pt x="9874" y="5625"/>
                    <a:pt x="12249" y="6562"/>
                  </a:cubicBezTo>
                  <a:cubicBezTo>
                    <a:pt x="14124" y="7375"/>
                    <a:pt x="15999" y="8000"/>
                    <a:pt x="17749" y="8562"/>
                  </a:cubicBezTo>
                  <a:cubicBezTo>
                    <a:pt x="18686" y="8812"/>
                    <a:pt x="18686" y="8812"/>
                    <a:pt x="19624" y="8375"/>
                  </a:cubicBezTo>
                  <a:lnTo>
                    <a:pt x="19874" y="8250"/>
                  </a:lnTo>
                  <a:cubicBezTo>
                    <a:pt x="20311" y="8000"/>
                    <a:pt x="20874" y="8187"/>
                    <a:pt x="21061" y="8687"/>
                  </a:cubicBezTo>
                  <a:cubicBezTo>
                    <a:pt x="21311" y="9125"/>
                    <a:pt x="21124" y="9625"/>
                    <a:pt x="20686" y="9875"/>
                  </a:cubicBezTo>
                  <a:lnTo>
                    <a:pt x="20436" y="10000"/>
                  </a:lnTo>
                  <a:cubicBezTo>
                    <a:pt x="19874" y="10312"/>
                    <a:pt x="19311" y="10500"/>
                    <a:pt x="18686" y="105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0"/>
            <p:cNvSpPr/>
            <p:nvPr/>
          </p:nvSpPr>
          <p:spPr>
            <a:xfrm>
              <a:off x="3739675" y="1967700"/>
              <a:ext cx="570300" cy="389050"/>
            </a:xfrm>
            <a:custGeom>
              <a:avLst/>
              <a:gdLst/>
              <a:ahLst/>
              <a:cxnLst/>
              <a:rect l="l" t="t" r="r" b="b"/>
              <a:pathLst>
                <a:path w="22812" h="15562" extrusionOk="0">
                  <a:moveTo>
                    <a:pt x="16249" y="15562"/>
                  </a:moveTo>
                  <a:cubicBezTo>
                    <a:pt x="15437" y="15562"/>
                    <a:pt x="14687" y="15437"/>
                    <a:pt x="13999" y="15187"/>
                  </a:cubicBezTo>
                  <a:cubicBezTo>
                    <a:pt x="10375" y="13875"/>
                    <a:pt x="6812" y="12250"/>
                    <a:pt x="3437" y="10375"/>
                  </a:cubicBezTo>
                  <a:cubicBezTo>
                    <a:pt x="3000" y="10125"/>
                    <a:pt x="2875" y="9562"/>
                    <a:pt x="3125" y="9125"/>
                  </a:cubicBezTo>
                  <a:cubicBezTo>
                    <a:pt x="3375" y="8687"/>
                    <a:pt x="3937" y="8562"/>
                    <a:pt x="4375" y="8812"/>
                  </a:cubicBezTo>
                  <a:cubicBezTo>
                    <a:pt x="7625" y="10625"/>
                    <a:pt x="11062" y="12187"/>
                    <a:pt x="14624" y="13500"/>
                  </a:cubicBezTo>
                  <a:cubicBezTo>
                    <a:pt x="15312" y="13687"/>
                    <a:pt x="16062" y="13812"/>
                    <a:pt x="16812" y="13750"/>
                  </a:cubicBezTo>
                  <a:cubicBezTo>
                    <a:pt x="14937" y="12875"/>
                    <a:pt x="12937" y="11937"/>
                    <a:pt x="10874" y="10812"/>
                  </a:cubicBezTo>
                  <a:lnTo>
                    <a:pt x="10812" y="10750"/>
                  </a:lnTo>
                  <a:cubicBezTo>
                    <a:pt x="8312" y="9375"/>
                    <a:pt x="5437" y="7812"/>
                    <a:pt x="3250" y="5625"/>
                  </a:cubicBezTo>
                  <a:lnTo>
                    <a:pt x="3187" y="5500"/>
                  </a:lnTo>
                  <a:cubicBezTo>
                    <a:pt x="2000" y="4500"/>
                    <a:pt x="1125" y="3250"/>
                    <a:pt x="500" y="1813"/>
                  </a:cubicBezTo>
                  <a:cubicBezTo>
                    <a:pt x="0" y="625"/>
                    <a:pt x="1875" y="0"/>
                    <a:pt x="2188" y="1250"/>
                  </a:cubicBezTo>
                  <a:cubicBezTo>
                    <a:pt x="2750" y="2375"/>
                    <a:pt x="3500" y="3438"/>
                    <a:pt x="4437" y="4250"/>
                  </a:cubicBezTo>
                  <a:lnTo>
                    <a:pt x="4500" y="4313"/>
                  </a:lnTo>
                  <a:cubicBezTo>
                    <a:pt x="6500" y="6375"/>
                    <a:pt x="9250" y="7875"/>
                    <a:pt x="11687" y="9187"/>
                  </a:cubicBezTo>
                  <a:lnTo>
                    <a:pt x="11749" y="9187"/>
                  </a:lnTo>
                  <a:cubicBezTo>
                    <a:pt x="14124" y="10500"/>
                    <a:pt x="16562" y="11687"/>
                    <a:pt x="19124" y="12750"/>
                  </a:cubicBezTo>
                  <a:cubicBezTo>
                    <a:pt x="19811" y="13062"/>
                    <a:pt x="20624" y="13187"/>
                    <a:pt x="21374" y="13187"/>
                  </a:cubicBezTo>
                  <a:lnTo>
                    <a:pt x="21749" y="13187"/>
                  </a:lnTo>
                  <a:cubicBezTo>
                    <a:pt x="22811" y="13250"/>
                    <a:pt x="22811" y="14874"/>
                    <a:pt x="21749" y="14999"/>
                  </a:cubicBezTo>
                  <a:lnTo>
                    <a:pt x="21499" y="14999"/>
                  </a:lnTo>
                  <a:cubicBezTo>
                    <a:pt x="20624" y="14999"/>
                    <a:pt x="19811" y="15062"/>
                    <a:pt x="19061" y="15249"/>
                  </a:cubicBezTo>
                  <a:cubicBezTo>
                    <a:pt x="18124" y="15437"/>
                    <a:pt x="17187" y="15562"/>
                    <a:pt x="16249" y="155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0"/>
            <p:cNvSpPr/>
            <p:nvPr/>
          </p:nvSpPr>
          <p:spPr>
            <a:xfrm>
              <a:off x="3797475" y="2323925"/>
              <a:ext cx="507800" cy="159400"/>
            </a:xfrm>
            <a:custGeom>
              <a:avLst/>
              <a:gdLst/>
              <a:ahLst/>
              <a:cxnLst/>
              <a:rect l="l" t="t" r="r" b="b"/>
              <a:pathLst>
                <a:path w="20312" h="6376" extrusionOk="0">
                  <a:moveTo>
                    <a:pt x="16499" y="6375"/>
                  </a:moveTo>
                  <a:lnTo>
                    <a:pt x="16499" y="6375"/>
                  </a:lnTo>
                  <a:cubicBezTo>
                    <a:pt x="14437" y="6375"/>
                    <a:pt x="12437" y="6250"/>
                    <a:pt x="10375" y="6000"/>
                  </a:cubicBezTo>
                  <a:cubicBezTo>
                    <a:pt x="7125" y="5438"/>
                    <a:pt x="3375" y="4625"/>
                    <a:pt x="688" y="2000"/>
                  </a:cubicBezTo>
                  <a:cubicBezTo>
                    <a:pt x="1" y="1188"/>
                    <a:pt x="1125" y="1"/>
                    <a:pt x="2000" y="688"/>
                  </a:cubicBezTo>
                  <a:cubicBezTo>
                    <a:pt x="4313" y="3000"/>
                    <a:pt x="7688" y="3688"/>
                    <a:pt x="10687" y="4188"/>
                  </a:cubicBezTo>
                  <a:cubicBezTo>
                    <a:pt x="12625" y="4438"/>
                    <a:pt x="14562" y="4563"/>
                    <a:pt x="16499" y="4563"/>
                  </a:cubicBezTo>
                  <a:cubicBezTo>
                    <a:pt x="17062" y="4500"/>
                    <a:pt x="17687" y="4375"/>
                    <a:pt x="18187" y="4125"/>
                  </a:cubicBezTo>
                  <a:lnTo>
                    <a:pt x="18562" y="4000"/>
                  </a:lnTo>
                  <a:cubicBezTo>
                    <a:pt x="19749" y="3625"/>
                    <a:pt x="20312" y="5313"/>
                    <a:pt x="19187" y="5750"/>
                  </a:cubicBezTo>
                  <a:lnTo>
                    <a:pt x="18812" y="5875"/>
                  </a:lnTo>
                  <a:cubicBezTo>
                    <a:pt x="18062" y="6125"/>
                    <a:pt x="17312" y="6313"/>
                    <a:pt x="16499" y="6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0"/>
            <p:cNvSpPr/>
            <p:nvPr/>
          </p:nvSpPr>
          <p:spPr>
            <a:xfrm>
              <a:off x="3927150" y="2441100"/>
              <a:ext cx="417200" cy="125025"/>
            </a:xfrm>
            <a:custGeom>
              <a:avLst/>
              <a:gdLst/>
              <a:ahLst/>
              <a:cxnLst/>
              <a:rect l="l" t="t" r="r" b="b"/>
              <a:pathLst>
                <a:path w="16688" h="5001" extrusionOk="0">
                  <a:moveTo>
                    <a:pt x="14187" y="5000"/>
                  </a:moveTo>
                  <a:lnTo>
                    <a:pt x="14125" y="5000"/>
                  </a:lnTo>
                  <a:lnTo>
                    <a:pt x="12812" y="4813"/>
                  </a:lnTo>
                  <a:cubicBezTo>
                    <a:pt x="11562" y="4688"/>
                    <a:pt x="10375" y="4500"/>
                    <a:pt x="9188" y="4375"/>
                  </a:cubicBezTo>
                  <a:lnTo>
                    <a:pt x="8188" y="4188"/>
                  </a:lnTo>
                  <a:cubicBezTo>
                    <a:pt x="5625" y="3876"/>
                    <a:pt x="2751" y="3501"/>
                    <a:pt x="438" y="1751"/>
                  </a:cubicBezTo>
                  <a:cubicBezTo>
                    <a:pt x="63" y="1438"/>
                    <a:pt x="1" y="876"/>
                    <a:pt x="313" y="501"/>
                  </a:cubicBezTo>
                  <a:cubicBezTo>
                    <a:pt x="563" y="63"/>
                    <a:pt x="1188" y="1"/>
                    <a:pt x="1563" y="313"/>
                  </a:cubicBezTo>
                  <a:cubicBezTo>
                    <a:pt x="3500" y="1813"/>
                    <a:pt x="6125" y="2126"/>
                    <a:pt x="8438" y="2438"/>
                  </a:cubicBezTo>
                  <a:lnTo>
                    <a:pt x="9438" y="2563"/>
                  </a:lnTo>
                  <a:cubicBezTo>
                    <a:pt x="10625" y="2751"/>
                    <a:pt x="11812" y="2876"/>
                    <a:pt x="13000" y="3063"/>
                  </a:cubicBezTo>
                  <a:lnTo>
                    <a:pt x="14125" y="3188"/>
                  </a:lnTo>
                  <a:cubicBezTo>
                    <a:pt x="14375" y="3001"/>
                    <a:pt x="14562" y="2813"/>
                    <a:pt x="14750" y="2563"/>
                  </a:cubicBezTo>
                  <a:lnTo>
                    <a:pt x="15000" y="2251"/>
                  </a:lnTo>
                  <a:cubicBezTo>
                    <a:pt x="15312" y="1876"/>
                    <a:pt x="15875" y="1876"/>
                    <a:pt x="16250" y="2188"/>
                  </a:cubicBezTo>
                  <a:cubicBezTo>
                    <a:pt x="16625" y="2501"/>
                    <a:pt x="16687" y="3063"/>
                    <a:pt x="16312" y="3438"/>
                  </a:cubicBezTo>
                  <a:lnTo>
                    <a:pt x="16125" y="3688"/>
                  </a:lnTo>
                  <a:cubicBezTo>
                    <a:pt x="15750" y="4375"/>
                    <a:pt x="15062" y="4813"/>
                    <a:pt x="14312" y="5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0"/>
            <p:cNvSpPr/>
            <p:nvPr/>
          </p:nvSpPr>
          <p:spPr>
            <a:xfrm>
              <a:off x="4127150" y="1169300"/>
              <a:ext cx="256250" cy="812475"/>
            </a:xfrm>
            <a:custGeom>
              <a:avLst/>
              <a:gdLst/>
              <a:ahLst/>
              <a:cxnLst/>
              <a:rect l="l" t="t" r="r" b="b"/>
              <a:pathLst>
                <a:path w="10250" h="32499" extrusionOk="0">
                  <a:moveTo>
                    <a:pt x="9250" y="32499"/>
                  </a:moveTo>
                  <a:cubicBezTo>
                    <a:pt x="8937" y="32499"/>
                    <a:pt x="8625" y="32374"/>
                    <a:pt x="8437" y="32124"/>
                  </a:cubicBezTo>
                  <a:cubicBezTo>
                    <a:pt x="7750" y="30936"/>
                    <a:pt x="7125" y="29624"/>
                    <a:pt x="6687" y="28374"/>
                  </a:cubicBezTo>
                  <a:cubicBezTo>
                    <a:pt x="5687" y="25687"/>
                    <a:pt x="4562" y="22624"/>
                    <a:pt x="3500" y="19562"/>
                  </a:cubicBezTo>
                  <a:cubicBezTo>
                    <a:pt x="2250" y="16000"/>
                    <a:pt x="1250" y="12313"/>
                    <a:pt x="563" y="8625"/>
                  </a:cubicBezTo>
                  <a:cubicBezTo>
                    <a:pt x="125" y="6188"/>
                    <a:pt x="0" y="3688"/>
                    <a:pt x="188" y="1188"/>
                  </a:cubicBezTo>
                  <a:cubicBezTo>
                    <a:pt x="313" y="1"/>
                    <a:pt x="2125" y="188"/>
                    <a:pt x="2000" y="1376"/>
                  </a:cubicBezTo>
                  <a:cubicBezTo>
                    <a:pt x="1813" y="3751"/>
                    <a:pt x="1938" y="6063"/>
                    <a:pt x="2375" y="8375"/>
                  </a:cubicBezTo>
                  <a:cubicBezTo>
                    <a:pt x="3000" y="12000"/>
                    <a:pt x="3937" y="15562"/>
                    <a:pt x="5250" y="19000"/>
                  </a:cubicBezTo>
                  <a:cubicBezTo>
                    <a:pt x="6250" y="21999"/>
                    <a:pt x="7437" y="25124"/>
                    <a:pt x="8437" y="27749"/>
                  </a:cubicBezTo>
                  <a:cubicBezTo>
                    <a:pt x="8812" y="28937"/>
                    <a:pt x="9312" y="30061"/>
                    <a:pt x="10000" y="31186"/>
                  </a:cubicBezTo>
                  <a:cubicBezTo>
                    <a:pt x="10250" y="31561"/>
                    <a:pt x="10125" y="32124"/>
                    <a:pt x="9687" y="32436"/>
                  </a:cubicBezTo>
                  <a:cubicBezTo>
                    <a:pt x="9562" y="32499"/>
                    <a:pt x="9375" y="32499"/>
                    <a:pt x="9250" y="324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0"/>
            <p:cNvSpPr/>
            <p:nvPr/>
          </p:nvSpPr>
          <p:spPr>
            <a:xfrm>
              <a:off x="4247450" y="917750"/>
              <a:ext cx="165625" cy="867175"/>
            </a:xfrm>
            <a:custGeom>
              <a:avLst/>
              <a:gdLst/>
              <a:ahLst/>
              <a:cxnLst/>
              <a:rect l="l" t="t" r="r" b="b"/>
              <a:pathLst>
                <a:path w="6625" h="34687" extrusionOk="0">
                  <a:moveTo>
                    <a:pt x="5625" y="34686"/>
                  </a:moveTo>
                  <a:cubicBezTo>
                    <a:pt x="5188" y="34686"/>
                    <a:pt x="4813" y="34374"/>
                    <a:pt x="4750" y="33999"/>
                  </a:cubicBezTo>
                  <a:lnTo>
                    <a:pt x="4500" y="32686"/>
                  </a:lnTo>
                  <a:cubicBezTo>
                    <a:pt x="2313" y="22125"/>
                    <a:pt x="0" y="11125"/>
                    <a:pt x="2688" y="1126"/>
                  </a:cubicBezTo>
                  <a:cubicBezTo>
                    <a:pt x="3000" y="1"/>
                    <a:pt x="4750" y="438"/>
                    <a:pt x="4438" y="1626"/>
                  </a:cubicBezTo>
                  <a:cubicBezTo>
                    <a:pt x="1875" y="11188"/>
                    <a:pt x="4063" y="21937"/>
                    <a:pt x="6250" y="32311"/>
                  </a:cubicBezTo>
                  <a:lnTo>
                    <a:pt x="6500" y="33624"/>
                  </a:lnTo>
                  <a:cubicBezTo>
                    <a:pt x="6625" y="34124"/>
                    <a:pt x="6312" y="34561"/>
                    <a:pt x="5812" y="34686"/>
                  </a:cubicBezTo>
                  <a:cubicBezTo>
                    <a:pt x="5750" y="34686"/>
                    <a:pt x="5687" y="34686"/>
                    <a:pt x="5625" y="346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0"/>
            <p:cNvSpPr/>
            <p:nvPr/>
          </p:nvSpPr>
          <p:spPr>
            <a:xfrm>
              <a:off x="4395875" y="661525"/>
              <a:ext cx="250000" cy="918725"/>
            </a:xfrm>
            <a:custGeom>
              <a:avLst/>
              <a:gdLst/>
              <a:ahLst/>
              <a:cxnLst/>
              <a:rect l="l" t="t" r="r" b="b"/>
              <a:pathLst>
                <a:path w="10000" h="36749" extrusionOk="0">
                  <a:moveTo>
                    <a:pt x="938" y="36748"/>
                  </a:moveTo>
                  <a:lnTo>
                    <a:pt x="813" y="36748"/>
                  </a:lnTo>
                  <a:cubicBezTo>
                    <a:pt x="313" y="36686"/>
                    <a:pt x="0" y="36248"/>
                    <a:pt x="63" y="35748"/>
                  </a:cubicBezTo>
                  <a:cubicBezTo>
                    <a:pt x="813" y="29749"/>
                    <a:pt x="1875" y="23874"/>
                    <a:pt x="3125" y="18249"/>
                  </a:cubicBezTo>
                  <a:lnTo>
                    <a:pt x="3500" y="16437"/>
                  </a:lnTo>
                  <a:cubicBezTo>
                    <a:pt x="4563" y="11250"/>
                    <a:pt x="5750" y="5875"/>
                    <a:pt x="7875" y="1063"/>
                  </a:cubicBezTo>
                  <a:cubicBezTo>
                    <a:pt x="8375" y="0"/>
                    <a:pt x="10000" y="750"/>
                    <a:pt x="9500" y="1813"/>
                  </a:cubicBezTo>
                  <a:cubicBezTo>
                    <a:pt x="7437" y="6438"/>
                    <a:pt x="6313" y="11750"/>
                    <a:pt x="5250" y="16812"/>
                  </a:cubicBezTo>
                  <a:lnTo>
                    <a:pt x="4875" y="18624"/>
                  </a:lnTo>
                  <a:cubicBezTo>
                    <a:pt x="3688" y="24249"/>
                    <a:pt x="2625" y="30061"/>
                    <a:pt x="1813" y="35998"/>
                  </a:cubicBezTo>
                  <a:cubicBezTo>
                    <a:pt x="1750" y="36436"/>
                    <a:pt x="1375" y="36748"/>
                    <a:pt x="938" y="36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0"/>
            <p:cNvSpPr/>
            <p:nvPr/>
          </p:nvSpPr>
          <p:spPr>
            <a:xfrm>
              <a:off x="4564625" y="486525"/>
              <a:ext cx="339050" cy="807800"/>
            </a:xfrm>
            <a:custGeom>
              <a:avLst/>
              <a:gdLst/>
              <a:ahLst/>
              <a:cxnLst/>
              <a:rect l="l" t="t" r="r" b="b"/>
              <a:pathLst>
                <a:path w="13562" h="32312" extrusionOk="0">
                  <a:moveTo>
                    <a:pt x="1000" y="32311"/>
                  </a:moveTo>
                  <a:cubicBezTo>
                    <a:pt x="937" y="32311"/>
                    <a:pt x="875" y="32311"/>
                    <a:pt x="812" y="32311"/>
                  </a:cubicBezTo>
                  <a:cubicBezTo>
                    <a:pt x="313" y="32186"/>
                    <a:pt x="0" y="31687"/>
                    <a:pt x="125" y="31187"/>
                  </a:cubicBezTo>
                  <a:cubicBezTo>
                    <a:pt x="1000" y="27437"/>
                    <a:pt x="2250" y="23749"/>
                    <a:pt x="3687" y="20187"/>
                  </a:cubicBezTo>
                  <a:cubicBezTo>
                    <a:pt x="4312" y="18625"/>
                    <a:pt x="4937" y="17125"/>
                    <a:pt x="5625" y="15562"/>
                  </a:cubicBezTo>
                  <a:cubicBezTo>
                    <a:pt x="6437" y="13625"/>
                    <a:pt x="7312" y="11563"/>
                    <a:pt x="8062" y="9500"/>
                  </a:cubicBezTo>
                  <a:cubicBezTo>
                    <a:pt x="8374" y="8813"/>
                    <a:pt x="8624" y="8125"/>
                    <a:pt x="8874" y="7375"/>
                  </a:cubicBezTo>
                  <a:cubicBezTo>
                    <a:pt x="9624" y="5313"/>
                    <a:pt x="10437" y="3126"/>
                    <a:pt x="11437" y="1063"/>
                  </a:cubicBezTo>
                  <a:cubicBezTo>
                    <a:pt x="11937" y="1"/>
                    <a:pt x="13562" y="751"/>
                    <a:pt x="13062" y="1876"/>
                  </a:cubicBezTo>
                  <a:cubicBezTo>
                    <a:pt x="12124" y="3813"/>
                    <a:pt x="11312" y="5938"/>
                    <a:pt x="10562" y="8063"/>
                  </a:cubicBezTo>
                  <a:cubicBezTo>
                    <a:pt x="10249" y="8750"/>
                    <a:pt x="9999" y="9438"/>
                    <a:pt x="9749" y="10188"/>
                  </a:cubicBezTo>
                  <a:cubicBezTo>
                    <a:pt x="8999" y="12250"/>
                    <a:pt x="8125" y="14313"/>
                    <a:pt x="7250" y="16312"/>
                  </a:cubicBezTo>
                  <a:cubicBezTo>
                    <a:pt x="6625" y="17875"/>
                    <a:pt x="6000" y="19375"/>
                    <a:pt x="5375" y="20875"/>
                  </a:cubicBezTo>
                  <a:cubicBezTo>
                    <a:pt x="3937" y="24374"/>
                    <a:pt x="2750" y="27937"/>
                    <a:pt x="1875" y="31624"/>
                  </a:cubicBezTo>
                  <a:cubicBezTo>
                    <a:pt x="1750" y="31999"/>
                    <a:pt x="1375" y="32311"/>
                    <a:pt x="1000" y="323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0"/>
            <p:cNvSpPr/>
            <p:nvPr/>
          </p:nvSpPr>
          <p:spPr>
            <a:xfrm>
              <a:off x="4772400" y="430300"/>
              <a:ext cx="318775" cy="664025"/>
            </a:xfrm>
            <a:custGeom>
              <a:avLst/>
              <a:gdLst/>
              <a:ahLst/>
              <a:cxnLst/>
              <a:rect l="l" t="t" r="r" b="b"/>
              <a:pathLst>
                <a:path w="12751" h="26561" extrusionOk="0">
                  <a:moveTo>
                    <a:pt x="938" y="26561"/>
                  </a:moveTo>
                  <a:lnTo>
                    <a:pt x="876" y="26561"/>
                  </a:lnTo>
                  <a:cubicBezTo>
                    <a:pt x="376" y="26561"/>
                    <a:pt x="1" y="26123"/>
                    <a:pt x="63" y="25624"/>
                  </a:cubicBezTo>
                  <a:cubicBezTo>
                    <a:pt x="126" y="24186"/>
                    <a:pt x="438" y="22811"/>
                    <a:pt x="938" y="21561"/>
                  </a:cubicBezTo>
                  <a:lnTo>
                    <a:pt x="1501" y="19811"/>
                  </a:lnTo>
                  <a:cubicBezTo>
                    <a:pt x="2126" y="17999"/>
                    <a:pt x="2751" y="16249"/>
                    <a:pt x="3376" y="14499"/>
                  </a:cubicBezTo>
                  <a:cubicBezTo>
                    <a:pt x="4251" y="11812"/>
                    <a:pt x="5376" y="9249"/>
                    <a:pt x="6813" y="6750"/>
                  </a:cubicBezTo>
                  <a:cubicBezTo>
                    <a:pt x="7875" y="4875"/>
                    <a:pt x="9125" y="3125"/>
                    <a:pt x="10313" y="1437"/>
                  </a:cubicBezTo>
                  <a:lnTo>
                    <a:pt x="10625" y="1000"/>
                  </a:lnTo>
                  <a:cubicBezTo>
                    <a:pt x="11313" y="0"/>
                    <a:pt x="12750" y="1000"/>
                    <a:pt x="12125" y="2000"/>
                  </a:cubicBezTo>
                  <a:lnTo>
                    <a:pt x="11813" y="2437"/>
                  </a:lnTo>
                  <a:cubicBezTo>
                    <a:pt x="10625" y="4125"/>
                    <a:pt x="9375" y="5875"/>
                    <a:pt x="8375" y="7687"/>
                  </a:cubicBezTo>
                  <a:cubicBezTo>
                    <a:pt x="7001" y="10062"/>
                    <a:pt x="5938" y="12562"/>
                    <a:pt x="5063" y="15124"/>
                  </a:cubicBezTo>
                  <a:cubicBezTo>
                    <a:pt x="4438" y="16874"/>
                    <a:pt x="3813" y="18624"/>
                    <a:pt x="3188" y="20374"/>
                  </a:cubicBezTo>
                  <a:lnTo>
                    <a:pt x="2626" y="22124"/>
                  </a:lnTo>
                  <a:cubicBezTo>
                    <a:pt x="2188" y="23249"/>
                    <a:pt x="1876" y="24499"/>
                    <a:pt x="1813" y="25749"/>
                  </a:cubicBezTo>
                  <a:cubicBezTo>
                    <a:pt x="1813" y="26186"/>
                    <a:pt x="1376" y="26561"/>
                    <a:pt x="938" y="26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0"/>
            <p:cNvSpPr/>
            <p:nvPr/>
          </p:nvSpPr>
          <p:spPr>
            <a:xfrm>
              <a:off x="4828650" y="405300"/>
              <a:ext cx="460950" cy="634350"/>
            </a:xfrm>
            <a:custGeom>
              <a:avLst/>
              <a:gdLst/>
              <a:ahLst/>
              <a:cxnLst/>
              <a:rect l="l" t="t" r="r" b="b"/>
              <a:pathLst>
                <a:path w="18438" h="25374" extrusionOk="0">
                  <a:moveTo>
                    <a:pt x="1001" y="25374"/>
                  </a:moveTo>
                  <a:cubicBezTo>
                    <a:pt x="876" y="25311"/>
                    <a:pt x="751" y="25311"/>
                    <a:pt x="626" y="25249"/>
                  </a:cubicBezTo>
                  <a:cubicBezTo>
                    <a:pt x="188" y="25061"/>
                    <a:pt x="1" y="24499"/>
                    <a:pt x="188" y="24061"/>
                  </a:cubicBezTo>
                  <a:cubicBezTo>
                    <a:pt x="563" y="23311"/>
                    <a:pt x="813" y="22686"/>
                    <a:pt x="1063" y="21874"/>
                  </a:cubicBezTo>
                  <a:cubicBezTo>
                    <a:pt x="1813" y="19999"/>
                    <a:pt x="2813" y="18124"/>
                    <a:pt x="4063" y="16437"/>
                  </a:cubicBezTo>
                  <a:cubicBezTo>
                    <a:pt x="8438" y="9750"/>
                    <a:pt x="12250" y="4937"/>
                    <a:pt x="16312" y="813"/>
                  </a:cubicBezTo>
                  <a:cubicBezTo>
                    <a:pt x="17125" y="0"/>
                    <a:pt x="18437" y="1250"/>
                    <a:pt x="17562" y="2125"/>
                  </a:cubicBezTo>
                  <a:cubicBezTo>
                    <a:pt x="13562" y="6062"/>
                    <a:pt x="9875" y="10812"/>
                    <a:pt x="5563" y="17437"/>
                  </a:cubicBezTo>
                  <a:cubicBezTo>
                    <a:pt x="4438" y="18999"/>
                    <a:pt x="3501" y="20686"/>
                    <a:pt x="2813" y="22436"/>
                  </a:cubicBezTo>
                  <a:cubicBezTo>
                    <a:pt x="2501" y="23249"/>
                    <a:pt x="2251" y="23999"/>
                    <a:pt x="1876" y="24811"/>
                  </a:cubicBezTo>
                  <a:cubicBezTo>
                    <a:pt x="1751" y="25124"/>
                    <a:pt x="1376" y="25374"/>
                    <a:pt x="1001" y="253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0"/>
            <p:cNvSpPr/>
            <p:nvPr/>
          </p:nvSpPr>
          <p:spPr>
            <a:xfrm>
              <a:off x="4702100" y="939625"/>
              <a:ext cx="610925" cy="251575"/>
            </a:xfrm>
            <a:custGeom>
              <a:avLst/>
              <a:gdLst/>
              <a:ahLst/>
              <a:cxnLst/>
              <a:rect l="l" t="t" r="r" b="b"/>
              <a:pathLst>
                <a:path w="24437" h="10063" extrusionOk="0">
                  <a:moveTo>
                    <a:pt x="1063" y="10063"/>
                  </a:moveTo>
                  <a:cubicBezTo>
                    <a:pt x="626" y="10063"/>
                    <a:pt x="313" y="9813"/>
                    <a:pt x="188" y="9438"/>
                  </a:cubicBezTo>
                  <a:cubicBezTo>
                    <a:pt x="1" y="8938"/>
                    <a:pt x="251" y="8438"/>
                    <a:pt x="751" y="8313"/>
                  </a:cubicBezTo>
                  <a:cubicBezTo>
                    <a:pt x="2188" y="7813"/>
                    <a:pt x="3625" y="7375"/>
                    <a:pt x="5063" y="6938"/>
                  </a:cubicBezTo>
                  <a:cubicBezTo>
                    <a:pt x="6438" y="6500"/>
                    <a:pt x="7875" y="6063"/>
                    <a:pt x="9250" y="5563"/>
                  </a:cubicBezTo>
                  <a:cubicBezTo>
                    <a:pt x="11750" y="4688"/>
                    <a:pt x="14250" y="3688"/>
                    <a:pt x="16687" y="2688"/>
                  </a:cubicBezTo>
                  <a:cubicBezTo>
                    <a:pt x="18749" y="1813"/>
                    <a:pt x="20937" y="938"/>
                    <a:pt x="23124" y="188"/>
                  </a:cubicBezTo>
                  <a:cubicBezTo>
                    <a:pt x="23624" y="1"/>
                    <a:pt x="24124" y="251"/>
                    <a:pt x="24312" y="688"/>
                  </a:cubicBezTo>
                  <a:cubicBezTo>
                    <a:pt x="24437" y="1188"/>
                    <a:pt x="24249" y="1688"/>
                    <a:pt x="23749" y="1876"/>
                  </a:cubicBezTo>
                  <a:cubicBezTo>
                    <a:pt x="21624" y="2626"/>
                    <a:pt x="19437" y="3501"/>
                    <a:pt x="17375" y="4376"/>
                  </a:cubicBezTo>
                  <a:cubicBezTo>
                    <a:pt x="14937" y="5376"/>
                    <a:pt x="12375" y="6375"/>
                    <a:pt x="9813" y="7250"/>
                  </a:cubicBezTo>
                  <a:cubicBezTo>
                    <a:pt x="8375" y="7750"/>
                    <a:pt x="7000" y="8188"/>
                    <a:pt x="5563" y="8625"/>
                  </a:cubicBezTo>
                  <a:cubicBezTo>
                    <a:pt x="4188" y="9063"/>
                    <a:pt x="2750" y="9500"/>
                    <a:pt x="1313" y="10000"/>
                  </a:cubicBezTo>
                  <a:cubicBezTo>
                    <a:pt x="1251" y="10063"/>
                    <a:pt x="1126" y="10063"/>
                    <a:pt x="1063" y="100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0"/>
            <p:cNvSpPr/>
            <p:nvPr/>
          </p:nvSpPr>
          <p:spPr>
            <a:xfrm>
              <a:off x="4873975" y="784950"/>
              <a:ext cx="657775" cy="228150"/>
            </a:xfrm>
            <a:custGeom>
              <a:avLst/>
              <a:gdLst/>
              <a:ahLst/>
              <a:cxnLst/>
              <a:rect l="l" t="t" r="r" b="b"/>
              <a:pathLst>
                <a:path w="26311" h="9126" extrusionOk="0">
                  <a:moveTo>
                    <a:pt x="1250" y="9125"/>
                  </a:moveTo>
                  <a:cubicBezTo>
                    <a:pt x="188" y="9125"/>
                    <a:pt x="0" y="7688"/>
                    <a:pt x="1000" y="7375"/>
                  </a:cubicBezTo>
                  <a:cubicBezTo>
                    <a:pt x="3250" y="6625"/>
                    <a:pt x="5500" y="6125"/>
                    <a:pt x="7750" y="5625"/>
                  </a:cubicBezTo>
                  <a:lnTo>
                    <a:pt x="9312" y="5250"/>
                  </a:lnTo>
                  <a:cubicBezTo>
                    <a:pt x="14687" y="4125"/>
                    <a:pt x="19874" y="2438"/>
                    <a:pt x="24874" y="188"/>
                  </a:cubicBezTo>
                  <a:cubicBezTo>
                    <a:pt x="25311" y="1"/>
                    <a:pt x="25874" y="188"/>
                    <a:pt x="26061" y="626"/>
                  </a:cubicBezTo>
                  <a:cubicBezTo>
                    <a:pt x="26311" y="1063"/>
                    <a:pt x="26124" y="1626"/>
                    <a:pt x="25686" y="1813"/>
                  </a:cubicBezTo>
                  <a:cubicBezTo>
                    <a:pt x="20561" y="4125"/>
                    <a:pt x="15187" y="5875"/>
                    <a:pt x="9687" y="7063"/>
                  </a:cubicBezTo>
                  <a:lnTo>
                    <a:pt x="8125" y="7375"/>
                  </a:lnTo>
                  <a:cubicBezTo>
                    <a:pt x="5875" y="7875"/>
                    <a:pt x="3687" y="8375"/>
                    <a:pt x="1500" y="9125"/>
                  </a:cubicBezTo>
                  <a:cubicBezTo>
                    <a:pt x="1438" y="9125"/>
                    <a:pt x="1313" y="9125"/>
                    <a:pt x="1250" y="9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0"/>
            <p:cNvSpPr/>
            <p:nvPr/>
          </p:nvSpPr>
          <p:spPr>
            <a:xfrm>
              <a:off x="4438050" y="1378675"/>
              <a:ext cx="864050" cy="165625"/>
            </a:xfrm>
            <a:custGeom>
              <a:avLst/>
              <a:gdLst/>
              <a:ahLst/>
              <a:cxnLst/>
              <a:rect l="l" t="t" r="r" b="b"/>
              <a:pathLst>
                <a:path w="34562" h="6625" extrusionOk="0">
                  <a:moveTo>
                    <a:pt x="14812" y="6625"/>
                  </a:moveTo>
                  <a:cubicBezTo>
                    <a:pt x="14187" y="6625"/>
                    <a:pt x="13562" y="6625"/>
                    <a:pt x="13000" y="6625"/>
                  </a:cubicBezTo>
                  <a:cubicBezTo>
                    <a:pt x="10500" y="6375"/>
                    <a:pt x="8000" y="5937"/>
                    <a:pt x="5625" y="5187"/>
                  </a:cubicBezTo>
                  <a:cubicBezTo>
                    <a:pt x="4063" y="4812"/>
                    <a:pt x="2376" y="4375"/>
                    <a:pt x="813" y="4125"/>
                  </a:cubicBezTo>
                  <a:cubicBezTo>
                    <a:pt x="313" y="4000"/>
                    <a:pt x="1" y="3563"/>
                    <a:pt x="63" y="3063"/>
                  </a:cubicBezTo>
                  <a:cubicBezTo>
                    <a:pt x="188" y="2563"/>
                    <a:pt x="626" y="2250"/>
                    <a:pt x="1126" y="2313"/>
                  </a:cubicBezTo>
                  <a:cubicBezTo>
                    <a:pt x="2813" y="2625"/>
                    <a:pt x="4438" y="3063"/>
                    <a:pt x="6063" y="3438"/>
                  </a:cubicBezTo>
                  <a:cubicBezTo>
                    <a:pt x="8313" y="4125"/>
                    <a:pt x="10688" y="4563"/>
                    <a:pt x="13063" y="4812"/>
                  </a:cubicBezTo>
                  <a:cubicBezTo>
                    <a:pt x="21062" y="5187"/>
                    <a:pt x="28124" y="2688"/>
                    <a:pt x="32686" y="500"/>
                  </a:cubicBezTo>
                  <a:cubicBezTo>
                    <a:pt x="33749" y="0"/>
                    <a:pt x="34561" y="1625"/>
                    <a:pt x="33436" y="2125"/>
                  </a:cubicBezTo>
                  <a:cubicBezTo>
                    <a:pt x="27624" y="5000"/>
                    <a:pt x="21249" y="6562"/>
                    <a:pt x="14812" y="6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0"/>
            <p:cNvSpPr/>
            <p:nvPr/>
          </p:nvSpPr>
          <p:spPr>
            <a:xfrm>
              <a:off x="4484925" y="1316175"/>
              <a:ext cx="710925" cy="107825"/>
            </a:xfrm>
            <a:custGeom>
              <a:avLst/>
              <a:gdLst/>
              <a:ahLst/>
              <a:cxnLst/>
              <a:rect l="l" t="t" r="r" b="b"/>
              <a:pathLst>
                <a:path w="28437" h="4313" extrusionOk="0">
                  <a:moveTo>
                    <a:pt x="14750" y="4250"/>
                  </a:moveTo>
                  <a:cubicBezTo>
                    <a:pt x="13687" y="4250"/>
                    <a:pt x="12562" y="4250"/>
                    <a:pt x="11375" y="4188"/>
                  </a:cubicBezTo>
                  <a:cubicBezTo>
                    <a:pt x="7938" y="4125"/>
                    <a:pt x="4563" y="3438"/>
                    <a:pt x="1313" y="2250"/>
                  </a:cubicBezTo>
                  <a:cubicBezTo>
                    <a:pt x="1" y="1875"/>
                    <a:pt x="751" y="0"/>
                    <a:pt x="1938" y="563"/>
                  </a:cubicBezTo>
                  <a:cubicBezTo>
                    <a:pt x="5000" y="1688"/>
                    <a:pt x="8188" y="2313"/>
                    <a:pt x="11437" y="2375"/>
                  </a:cubicBezTo>
                  <a:cubicBezTo>
                    <a:pt x="16687" y="2688"/>
                    <a:pt x="21874" y="2313"/>
                    <a:pt x="26999" y="1250"/>
                  </a:cubicBezTo>
                  <a:cubicBezTo>
                    <a:pt x="28124" y="1063"/>
                    <a:pt x="28436" y="2688"/>
                    <a:pt x="27374" y="3000"/>
                  </a:cubicBezTo>
                  <a:cubicBezTo>
                    <a:pt x="23249" y="3875"/>
                    <a:pt x="19000" y="4313"/>
                    <a:pt x="14750" y="4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0"/>
            <p:cNvSpPr/>
            <p:nvPr/>
          </p:nvSpPr>
          <p:spPr>
            <a:xfrm>
              <a:off x="4744300" y="1099000"/>
              <a:ext cx="743725" cy="128150"/>
            </a:xfrm>
            <a:custGeom>
              <a:avLst/>
              <a:gdLst/>
              <a:ahLst/>
              <a:cxnLst/>
              <a:rect l="l" t="t" r="r" b="b"/>
              <a:pathLst>
                <a:path w="29749" h="5126" extrusionOk="0">
                  <a:moveTo>
                    <a:pt x="15874" y="5125"/>
                  </a:moveTo>
                  <a:cubicBezTo>
                    <a:pt x="14312" y="5125"/>
                    <a:pt x="12749" y="5000"/>
                    <a:pt x="11187" y="4813"/>
                  </a:cubicBezTo>
                  <a:cubicBezTo>
                    <a:pt x="9187" y="4563"/>
                    <a:pt x="7250" y="4188"/>
                    <a:pt x="5312" y="3813"/>
                  </a:cubicBezTo>
                  <a:lnTo>
                    <a:pt x="3875" y="3500"/>
                  </a:lnTo>
                  <a:cubicBezTo>
                    <a:pt x="2875" y="3313"/>
                    <a:pt x="1875" y="2875"/>
                    <a:pt x="1062" y="2313"/>
                  </a:cubicBezTo>
                  <a:lnTo>
                    <a:pt x="1000" y="2250"/>
                  </a:lnTo>
                  <a:cubicBezTo>
                    <a:pt x="0" y="1813"/>
                    <a:pt x="1187" y="0"/>
                    <a:pt x="1937" y="750"/>
                  </a:cubicBezTo>
                  <a:lnTo>
                    <a:pt x="2062" y="813"/>
                  </a:lnTo>
                  <a:cubicBezTo>
                    <a:pt x="2687" y="1250"/>
                    <a:pt x="3437" y="1563"/>
                    <a:pt x="4187" y="1750"/>
                  </a:cubicBezTo>
                  <a:lnTo>
                    <a:pt x="5687" y="2063"/>
                  </a:lnTo>
                  <a:cubicBezTo>
                    <a:pt x="7562" y="2438"/>
                    <a:pt x="9499" y="2813"/>
                    <a:pt x="11374" y="3063"/>
                  </a:cubicBezTo>
                  <a:cubicBezTo>
                    <a:pt x="17124" y="3750"/>
                    <a:pt x="22999" y="3063"/>
                    <a:pt x="28436" y="1063"/>
                  </a:cubicBezTo>
                  <a:cubicBezTo>
                    <a:pt x="28873" y="938"/>
                    <a:pt x="29373" y="1125"/>
                    <a:pt x="29561" y="1625"/>
                  </a:cubicBezTo>
                  <a:cubicBezTo>
                    <a:pt x="29748" y="2063"/>
                    <a:pt x="29498" y="2625"/>
                    <a:pt x="29061" y="2750"/>
                  </a:cubicBezTo>
                  <a:cubicBezTo>
                    <a:pt x="24811" y="4313"/>
                    <a:pt x="20374" y="5125"/>
                    <a:pt x="15874" y="5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0"/>
            <p:cNvSpPr/>
            <p:nvPr/>
          </p:nvSpPr>
          <p:spPr>
            <a:xfrm>
              <a:off x="4317750" y="1706775"/>
              <a:ext cx="660925" cy="203150"/>
            </a:xfrm>
            <a:custGeom>
              <a:avLst/>
              <a:gdLst/>
              <a:ahLst/>
              <a:cxnLst/>
              <a:rect l="l" t="t" r="r" b="b"/>
              <a:pathLst>
                <a:path w="26437" h="8126" extrusionOk="0">
                  <a:moveTo>
                    <a:pt x="22124" y="8125"/>
                  </a:moveTo>
                  <a:cubicBezTo>
                    <a:pt x="21124" y="8125"/>
                    <a:pt x="20124" y="8000"/>
                    <a:pt x="19124" y="7938"/>
                  </a:cubicBezTo>
                  <a:lnTo>
                    <a:pt x="18812" y="7938"/>
                  </a:lnTo>
                  <a:cubicBezTo>
                    <a:pt x="15812" y="7625"/>
                    <a:pt x="12875" y="7000"/>
                    <a:pt x="10000" y="6125"/>
                  </a:cubicBezTo>
                  <a:cubicBezTo>
                    <a:pt x="6875" y="5188"/>
                    <a:pt x="3813" y="3875"/>
                    <a:pt x="1063" y="2250"/>
                  </a:cubicBezTo>
                  <a:cubicBezTo>
                    <a:pt x="1" y="1563"/>
                    <a:pt x="938" y="0"/>
                    <a:pt x="2001" y="688"/>
                  </a:cubicBezTo>
                  <a:cubicBezTo>
                    <a:pt x="4688" y="2250"/>
                    <a:pt x="7563" y="3500"/>
                    <a:pt x="10562" y="4313"/>
                  </a:cubicBezTo>
                  <a:cubicBezTo>
                    <a:pt x="13312" y="5188"/>
                    <a:pt x="16125" y="5813"/>
                    <a:pt x="18999" y="6125"/>
                  </a:cubicBezTo>
                  <a:lnTo>
                    <a:pt x="19312" y="6125"/>
                  </a:lnTo>
                  <a:cubicBezTo>
                    <a:pt x="21124" y="6375"/>
                    <a:pt x="22999" y="6313"/>
                    <a:pt x="24812" y="5938"/>
                  </a:cubicBezTo>
                  <a:cubicBezTo>
                    <a:pt x="25936" y="5625"/>
                    <a:pt x="26436" y="7313"/>
                    <a:pt x="25312" y="7688"/>
                  </a:cubicBezTo>
                  <a:cubicBezTo>
                    <a:pt x="24249" y="7938"/>
                    <a:pt x="23187" y="8125"/>
                    <a:pt x="22124" y="8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0"/>
            <p:cNvSpPr/>
            <p:nvPr/>
          </p:nvSpPr>
          <p:spPr>
            <a:xfrm>
              <a:off x="4288075" y="1936450"/>
              <a:ext cx="615600" cy="179700"/>
            </a:xfrm>
            <a:custGeom>
              <a:avLst/>
              <a:gdLst/>
              <a:ahLst/>
              <a:cxnLst/>
              <a:rect l="l" t="t" r="r" b="b"/>
              <a:pathLst>
                <a:path w="24624" h="7188" extrusionOk="0">
                  <a:moveTo>
                    <a:pt x="23499" y="7188"/>
                  </a:moveTo>
                  <a:lnTo>
                    <a:pt x="23499" y="7188"/>
                  </a:lnTo>
                  <a:lnTo>
                    <a:pt x="21561" y="7188"/>
                  </a:lnTo>
                  <a:cubicBezTo>
                    <a:pt x="19561" y="7188"/>
                    <a:pt x="17437" y="7125"/>
                    <a:pt x="15312" y="6938"/>
                  </a:cubicBezTo>
                  <a:cubicBezTo>
                    <a:pt x="12812" y="6688"/>
                    <a:pt x="10375" y="6188"/>
                    <a:pt x="7937" y="5500"/>
                  </a:cubicBezTo>
                  <a:cubicBezTo>
                    <a:pt x="6562" y="5125"/>
                    <a:pt x="5187" y="4625"/>
                    <a:pt x="3750" y="4125"/>
                  </a:cubicBezTo>
                  <a:lnTo>
                    <a:pt x="2438" y="3625"/>
                  </a:lnTo>
                  <a:cubicBezTo>
                    <a:pt x="2375" y="3625"/>
                    <a:pt x="2313" y="3563"/>
                    <a:pt x="2250" y="3563"/>
                  </a:cubicBezTo>
                  <a:cubicBezTo>
                    <a:pt x="1625" y="3125"/>
                    <a:pt x="1000" y="2500"/>
                    <a:pt x="563" y="1875"/>
                  </a:cubicBezTo>
                  <a:lnTo>
                    <a:pt x="313" y="1563"/>
                  </a:lnTo>
                  <a:cubicBezTo>
                    <a:pt x="0" y="1188"/>
                    <a:pt x="63" y="625"/>
                    <a:pt x="438" y="313"/>
                  </a:cubicBezTo>
                  <a:cubicBezTo>
                    <a:pt x="813" y="0"/>
                    <a:pt x="1375" y="63"/>
                    <a:pt x="1688" y="438"/>
                  </a:cubicBezTo>
                  <a:lnTo>
                    <a:pt x="1938" y="750"/>
                  </a:lnTo>
                  <a:cubicBezTo>
                    <a:pt x="2250" y="1188"/>
                    <a:pt x="2688" y="1625"/>
                    <a:pt x="3125" y="1938"/>
                  </a:cubicBezTo>
                  <a:lnTo>
                    <a:pt x="4375" y="2438"/>
                  </a:lnTo>
                  <a:cubicBezTo>
                    <a:pt x="5750" y="2938"/>
                    <a:pt x="7062" y="3375"/>
                    <a:pt x="8437" y="3750"/>
                  </a:cubicBezTo>
                  <a:cubicBezTo>
                    <a:pt x="10750" y="4438"/>
                    <a:pt x="13062" y="4875"/>
                    <a:pt x="15499" y="5125"/>
                  </a:cubicBezTo>
                  <a:cubicBezTo>
                    <a:pt x="17499" y="5313"/>
                    <a:pt x="19561" y="5313"/>
                    <a:pt x="21561" y="5375"/>
                  </a:cubicBezTo>
                  <a:lnTo>
                    <a:pt x="23561" y="5375"/>
                  </a:lnTo>
                  <a:cubicBezTo>
                    <a:pt x="24624" y="5438"/>
                    <a:pt x="24624" y="7063"/>
                    <a:pt x="23561" y="7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0"/>
            <p:cNvSpPr/>
            <p:nvPr/>
          </p:nvSpPr>
          <p:spPr>
            <a:xfrm>
              <a:off x="4242750" y="2081750"/>
              <a:ext cx="779675" cy="162525"/>
            </a:xfrm>
            <a:custGeom>
              <a:avLst/>
              <a:gdLst/>
              <a:ahLst/>
              <a:cxnLst/>
              <a:rect l="l" t="t" r="r" b="b"/>
              <a:pathLst>
                <a:path w="31187" h="6501" extrusionOk="0">
                  <a:moveTo>
                    <a:pt x="15437" y="6500"/>
                  </a:moveTo>
                  <a:cubicBezTo>
                    <a:pt x="13562" y="6500"/>
                    <a:pt x="11688" y="6438"/>
                    <a:pt x="9875" y="6250"/>
                  </a:cubicBezTo>
                  <a:cubicBezTo>
                    <a:pt x="7500" y="6125"/>
                    <a:pt x="5188" y="5500"/>
                    <a:pt x="3063" y="4375"/>
                  </a:cubicBezTo>
                  <a:cubicBezTo>
                    <a:pt x="2376" y="3938"/>
                    <a:pt x="1751" y="3375"/>
                    <a:pt x="1313" y="2688"/>
                  </a:cubicBezTo>
                  <a:cubicBezTo>
                    <a:pt x="1188" y="2563"/>
                    <a:pt x="1063" y="2375"/>
                    <a:pt x="938" y="2250"/>
                  </a:cubicBezTo>
                  <a:cubicBezTo>
                    <a:pt x="1" y="1313"/>
                    <a:pt x="1563" y="1"/>
                    <a:pt x="2313" y="1063"/>
                  </a:cubicBezTo>
                  <a:lnTo>
                    <a:pt x="2751" y="1563"/>
                  </a:lnTo>
                  <a:cubicBezTo>
                    <a:pt x="3063" y="2063"/>
                    <a:pt x="3438" y="2500"/>
                    <a:pt x="3938" y="2813"/>
                  </a:cubicBezTo>
                  <a:cubicBezTo>
                    <a:pt x="5813" y="3813"/>
                    <a:pt x="7938" y="4375"/>
                    <a:pt x="10063" y="4500"/>
                  </a:cubicBezTo>
                  <a:cubicBezTo>
                    <a:pt x="16562" y="5063"/>
                    <a:pt x="23187" y="4563"/>
                    <a:pt x="29561" y="3063"/>
                  </a:cubicBezTo>
                  <a:cubicBezTo>
                    <a:pt x="30749" y="2750"/>
                    <a:pt x="31186" y="4500"/>
                    <a:pt x="29999" y="4813"/>
                  </a:cubicBezTo>
                  <a:cubicBezTo>
                    <a:pt x="25249" y="5938"/>
                    <a:pt x="20375" y="6500"/>
                    <a:pt x="15437" y="6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0"/>
            <p:cNvSpPr/>
            <p:nvPr/>
          </p:nvSpPr>
          <p:spPr>
            <a:xfrm>
              <a:off x="4266200" y="2302050"/>
              <a:ext cx="535925" cy="151575"/>
            </a:xfrm>
            <a:custGeom>
              <a:avLst/>
              <a:gdLst/>
              <a:ahLst/>
              <a:cxnLst/>
              <a:rect l="l" t="t" r="r" b="b"/>
              <a:pathLst>
                <a:path w="21437" h="6063" extrusionOk="0">
                  <a:moveTo>
                    <a:pt x="13624" y="6063"/>
                  </a:moveTo>
                  <a:cubicBezTo>
                    <a:pt x="11437" y="6063"/>
                    <a:pt x="9250" y="5875"/>
                    <a:pt x="7125" y="5438"/>
                  </a:cubicBezTo>
                  <a:cubicBezTo>
                    <a:pt x="5625" y="5188"/>
                    <a:pt x="4188" y="4750"/>
                    <a:pt x="2813" y="4250"/>
                  </a:cubicBezTo>
                  <a:cubicBezTo>
                    <a:pt x="2750" y="4188"/>
                    <a:pt x="2688" y="4188"/>
                    <a:pt x="2625" y="4125"/>
                  </a:cubicBezTo>
                  <a:cubicBezTo>
                    <a:pt x="1875" y="3625"/>
                    <a:pt x="1250" y="2938"/>
                    <a:pt x="750" y="2125"/>
                  </a:cubicBezTo>
                  <a:cubicBezTo>
                    <a:pt x="0" y="1063"/>
                    <a:pt x="1750" y="1"/>
                    <a:pt x="2313" y="1188"/>
                  </a:cubicBezTo>
                  <a:cubicBezTo>
                    <a:pt x="2625" y="1750"/>
                    <a:pt x="3063" y="2250"/>
                    <a:pt x="3563" y="2563"/>
                  </a:cubicBezTo>
                  <a:cubicBezTo>
                    <a:pt x="4813" y="3063"/>
                    <a:pt x="6125" y="3438"/>
                    <a:pt x="7437" y="3688"/>
                  </a:cubicBezTo>
                  <a:cubicBezTo>
                    <a:pt x="11625" y="4438"/>
                    <a:pt x="15874" y="4500"/>
                    <a:pt x="20062" y="3750"/>
                  </a:cubicBezTo>
                  <a:cubicBezTo>
                    <a:pt x="21186" y="3625"/>
                    <a:pt x="21436" y="5313"/>
                    <a:pt x="20311" y="5563"/>
                  </a:cubicBezTo>
                  <a:cubicBezTo>
                    <a:pt x="18124" y="5875"/>
                    <a:pt x="15874" y="6063"/>
                    <a:pt x="13624" y="60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0"/>
            <p:cNvSpPr/>
            <p:nvPr/>
          </p:nvSpPr>
          <p:spPr>
            <a:xfrm>
              <a:off x="4594300" y="589650"/>
              <a:ext cx="237500" cy="731225"/>
            </a:xfrm>
            <a:custGeom>
              <a:avLst/>
              <a:gdLst/>
              <a:ahLst/>
              <a:cxnLst/>
              <a:rect l="l" t="t" r="r" b="b"/>
              <a:pathLst>
                <a:path w="9500" h="29249" extrusionOk="0">
                  <a:moveTo>
                    <a:pt x="1000" y="29249"/>
                  </a:moveTo>
                  <a:cubicBezTo>
                    <a:pt x="875" y="29249"/>
                    <a:pt x="750" y="29249"/>
                    <a:pt x="625" y="29186"/>
                  </a:cubicBezTo>
                  <a:cubicBezTo>
                    <a:pt x="188" y="28936"/>
                    <a:pt x="0" y="28436"/>
                    <a:pt x="188" y="27999"/>
                  </a:cubicBezTo>
                  <a:cubicBezTo>
                    <a:pt x="1438" y="25312"/>
                    <a:pt x="2063" y="22124"/>
                    <a:pt x="2625" y="19062"/>
                  </a:cubicBezTo>
                  <a:cubicBezTo>
                    <a:pt x="2750" y="18312"/>
                    <a:pt x="2938" y="17500"/>
                    <a:pt x="3063" y="16812"/>
                  </a:cubicBezTo>
                  <a:lnTo>
                    <a:pt x="3188" y="16312"/>
                  </a:lnTo>
                  <a:cubicBezTo>
                    <a:pt x="3875" y="13000"/>
                    <a:pt x="4563" y="9625"/>
                    <a:pt x="5500" y="6438"/>
                  </a:cubicBezTo>
                  <a:lnTo>
                    <a:pt x="5625" y="6188"/>
                  </a:lnTo>
                  <a:cubicBezTo>
                    <a:pt x="6063" y="4438"/>
                    <a:pt x="6688" y="2750"/>
                    <a:pt x="7375" y="1126"/>
                  </a:cubicBezTo>
                  <a:cubicBezTo>
                    <a:pt x="7812" y="1"/>
                    <a:pt x="9500" y="751"/>
                    <a:pt x="9000" y="1813"/>
                  </a:cubicBezTo>
                  <a:cubicBezTo>
                    <a:pt x="8312" y="3438"/>
                    <a:pt x="7812" y="5063"/>
                    <a:pt x="7312" y="6688"/>
                  </a:cubicBezTo>
                  <a:lnTo>
                    <a:pt x="7250" y="6938"/>
                  </a:lnTo>
                  <a:cubicBezTo>
                    <a:pt x="6313" y="10063"/>
                    <a:pt x="5625" y="13437"/>
                    <a:pt x="4938" y="16687"/>
                  </a:cubicBezTo>
                  <a:lnTo>
                    <a:pt x="4813" y="17187"/>
                  </a:lnTo>
                  <a:cubicBezTo>
                    <a:pt x="4688" y="18000"/>
                    <a:pt x="4500" y="18687"/>
                    <a:pt x="4375" y="19437"/>
                  </a:cubicBezTo>
                  <a:cubicBezTo>
                    <a:pt x="3875" y="22624"/>
                    <a:pt x="3000" y="25749"/>
                    <a:pt x="1813" y="28749"/>
                  </a:cubicBezTo>
                  <a:cubicBezTo>
                    <a:pt x="1688" y="29061"/>
                    <a:pt x="1375" y="29249"/>
                    <a:pt x="1000" y="29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0"/>
            <p:cNvSpPr/>
            <p:nvPr/>
          </p:nvSpPr>
          <p:spPr>
            <a:xfrm>
              <a:off x="4677100" y="506850"/>
              <a:ext cx="335950" cy="710925"/>
            </a:xfrm>
            <a:custGeom>
              <a:avLst/>
              <a:gdLst/>
              <a:ahLst/>
              <a:cxnLst/>
              <a:rect l="l" t="t" r="r" b="b"/>
              <a:pathLst>
                <a:path w="13438" h="28437" extrusionOk="0">
                  <a:moveTo>
                    <a:pt x="1001" y="28436"/>
                  </a:moveTo>
                  <a:cubicBezTo>
                    <a:pt x="876" y="28436"/>
                    <a:pt x="688" y="28374"/>
                    <a:pt x="563" y="28311"/>
                  </a:cubicBezTo>
                  <a:cubicBezTo>
                    <a:pt x="126" y="27999"/>
                    <a:pt x="1" y="27436"/>
                    <a:pt x="251" y="27061"/>
                  </a:cubicBezTo>
                  <a:cubicBezTo>
                    <a:pt x="876" y="25936"/>
                    <a:pt x="1376" y="24811"/>
                    <a:pt x="1813" y="23686"/>
                  </a:cubicBezTo>
                  <a:lnTo>
                    <a:pt x="1938" y="23374"/>
                  </a:lnTo>
                  <a:cubicBezTo>
                    <a:pt x="2626" y="21687"/>
                    <a:pt x="3251" y="19999"/>
                    <a:pt x="3813" y="18312"/>
                  </a:cubicBezTo>
                  <a:cubicBezTo>
                    <a:pt x="4188" y="17312"/>
                    <a:pt x="4625" y="16312"/>
                    <a:pt x="5000" y="15249"/>
                  </a:cubicBezTo>
                  <a:cubicBezTo>
                    <a:pt x="6125" y="12250"/>
                    <a:pt x="7313" y="9375"/>
                    <a:pt x="8563" y="6437"/>
                  </a:cubicBezTo>
                  <a:lnTo>
                    <a:pt x="8625" y="6250"/>
                  </a:lnTo>
                  <a:cubicBezTo>
                    <a:pt x="9375" y="4438"/>
                    <a:pt x="10250" y="2625"/>
                    <a:pt x="11313" y="1000"/>
                  </a:cubicBezTo>
                  <a:cubicBezTo>
                    <a:pt x="11937" y="0"/>
                    <a:pt x="13437" y="1000"/>
                    <a:pt x="12812" y="2000"/>
                  </a:cubicBezTo>
                  <a:cubicBezTo>
                    <a:pt x="11812" y="3563"/>
                    <a:pt x="11000" y="5188"/>
                    <a:pt x="10313" y="6937"/>
                  </a:cubicBezTo>
                  <a:lnTo>
                    <a:pt x="10250" y="7062"/>
                  </a:lnTo>
                  <a:cubicBezTo>
                    <a:pt x="9000" y="10062"/>
                    <a:pt x="7813" y="12937"/>
                    <a:pt x="6688" y="15874"/>
                  </a:cubicBezTo>
                  <a:cubicBezTo>
                    <a:pt x="6313" y="16874"/>
                    <a:pt x="5875" y="17937"/>
                    <a:pt x="5563" y="18937"/>
                  </a:cubicBezTo>
                  <a:cubicBezTo>
                    <a:pt x="4938" y="20624"/>
                    <a:pt x="4313" y="22312"/>
                    <a:pt x="3626" y="23999"/>
                  </a:cubicBezTo>
                  <a:lnTo>
                    <a:pt x="3501" y="24311"/>
                  </a:lnTo>
                  <a:cubicBezTo>
                    <a:pt x="3063" y="25561"/>
                    <a:pt x="2438" y="26811"/>
                    <a:pt x="1751" y="27999"/>
                  </a:cubicBezTo>
                  <a:cubicBezTo>
                    <a:pt x="1626" y="28249"/>
                    <a:pt x="1313" y="28436"/>
                    <a:pt x="1001" y="28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0"/>
            <p:cNvSpPr/>
            <p:nvPr/>
          </p:nvSpPr>
          <p:spPr>
            <a:xfrm>
              <a:off x="4867725" y="406850"/>
              <a:ext cx="309375" cy="693725"/>
            </a:xfrm>
            <a:custGeom>
              <a:avLst/>
              <a:gdLst/>
              <a:ahLst/>
              <a:cxnLst/>
              <a:rect l="l" t="t" r="r" b="b"/>
              <a:pathLst>
                <a:path w="12375" h="27749" extrusionOk="0">
                  <a:moveTo>
                    <a:pt x="1250" y="27749"/>
                  </a:moveTo>
                  <a:cubicBezTo>
                    <a:pt x="438" y="27749"/>
                    <a:pt x="0" y="26749"/>
                    <a:pt x="625" y="26187"/>
                  </a:cubicBezTo>
                  <a:cubicBezTo>
                    <a:pt x="750" y="26062"/>
                    <a:pt x="875" y="25937"/>
                    <a:pt x="1063" y="25812"/>
                  </a:cubicBezTo>
                  <a:cubicBezTo>
                    <a:pt x="1188" y="25687"/>
                    <a:pt x="1375" y="25499"/>
                    <a:pt x="1500" y="25374"/>
                  </a:cubicBezTo>
                  <a:cubicBezTo>
                    <a:pt x="1688" y="25124"/>
                    <a:pt x="1813" y="24812"/>
                    <a:pt x="1938" y="24499"/>
                  </a:cubicBezTo>
                  <a:cubicBezTo>
                    <a:pt x="1938" y="24374"/>
                    <a:pt x="2000" y="24187"/>
                    <a:pt x="2063" y="24062"/>
                  </a:cubicBezTo>
                  <a:cubicBezTo>
                    <a:pt x="3063" y="21812"/>
                    <a:pt x="4000" y="19187"/>
                    <a:pt x="5000" y="15875"/>
                  </a:cubicBezTo>
                  <a:cubicBezTo>
                    <a:pt x="5562" y="14187"/>
                    <a:pt x="6125" y="12500"/>
                    <a:pt x="6687" y="10812"/>
                  </a:cubicBezTo>
                  <a:cubicBezTo>
                    <a:pt x="7250" y="9375"/>
                    <a:pt x="7750" y="7875"/>
                    <a:pt x="8187" y="6438"/>
                  </a:cubicBezTo>
                  <a:lnTo>
                    <a:pt x="8375" y="5813"/>
                  </a:lnTo>
                  <a:cubicBezTo>
                    <a:pt x="8875" y="4000"/>
                    <a:pt x="9625" y="2188"/>
                    <a:pt x="10625" y="563"/>
                  </a:cubicBezTo>
                  <a:cubicBezTo>
                    <a:pt x="10875" y="126"/>
                    <a:pt x="11437" y="1"/>
                    <a:pt x="11874" y="313"/>
                  </a:cubicBezTo>
                  <a:cubicBezTo>
                    <a:pt x="12249" y="563"/>
                    <a:pt x="12374" y="1126"/>
                    <a:pt x="12124" y="1501"/>
                  </a:cubicBezTo>
                  <a:cubicBezTo>
                    <a:pt x="11250" y="3063"/>
                    <a:pt x="10562" y="4688"/>
                    <a:pt x="10125" y="6375"/>
                  </a:cubicBezTo>
                  <a:lnTo>
                    <a:pt x="9937" y="6938"/>
                  </a:lnTo>
                  <a:cubicBezTo>
                    <a:pt x="9437" y="8438"/>
                    <a:pt x="8937" y="9938"/>
                    <a:pt x="8437" y="11437"/>
                  </a:cubicBezTo>
                  <a:cubicBezTo>
                    <a:pt x="7875" y="13062"/>
                    <a:pt x="7312" y="14750"/>
                    <a:pt x="6750" y="16437"/>
                  </a:cubicBezTo>
                  <a:cubicBezTo>
                    <a:pt x="5687" y="19812"/>
                    <a:pt x="4750" y="22437"/>
                    <a:pt x="3750" y="24749"/>
                  </a:cubicBezTo>
                  <a:cubicBezTo>
                    <a:pt x="3688" y="24874"/>
                    <a:pt x="3625" y="24999"/>
                    <a:pt x="3625" y="25124"/>
                  </a:cubicBezTo>
                  <a:cubicBezTo>
                    <a:pt x="3438" y="25624"/>
                    <a:pt x="3250" y="26062"/>
                    <a:pt x="2938" y="26499"/>
                  </a:cubicBezTo>
                  <a:cubicBezTo>
                    <a:pt x="2688" y="26749"/>
                    <a:pt x="2438" y="26999"/>
                    <a:pt x="2125" y="27186"/>
                  </a:cubicBezTo>
                  <a:cubicBezTo>
                    <a:pt x="2063" y="27311"/>
                    <a:pt x="1938" y="27374"/>
                    <a:pt x="1813" y="27499"/>
                  </a:cubicBezTo>
                  <a:cubicBezTo>
                    <a:pt x="1688" y="27624"/>
                    <a:pt x="1500" y="27749"/>
                    <a:pt x="1250" y="27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0"/>
            <p:cNvSpPr/>
            <p:nvPr/>
          </p:nvSpPr>
          <p:spPr>
            <a:xfrm>
              <a:off x="5080200" y="328725"/>
              <a:ext cx="285950" cy="617175"/>
            </a:xfrm>
            <a:custGeom>
              <a:avLst/>
              <a:gdLst/>
              <a:ahLst/>
              <a:cxnLst/>
              <a:rect l="l" t="t" r="r" b="b"/>
              <a:pathLst>
                <a:path w="11438" h="24687" extrusionOk="0">
                  <a:moveTo>
                    <a:pt x="1063" y="24687"/>
                  </a:moveTo>
                  <a:cubicBezTo>
                    <a:pt x="438" y="24687"/>
                    <a:pt x="1" y="23937"/>
                    <a:pt x="313" y="23374"/>
                  </a:cubicBezTo>
                  <a:cubicBezTo>
                    <a:pt x="1313" y="21250"/>
                    <a:pt x="2126" y="19000"/>
                    <a:pt x="2626" y="16687"/>
                  </a:cubicBezTo>
                  <a:cubicBezTo>
                    <a:pt x="2875" y="15875"/>
                    <a:pt x="3125" y="15000"/>
                    <a:pt x="3375" y="14125"/>
                  </a:cubicBezTo>
                  <a:cubicBezTo>
                    <a:pt x="4188" y="11500"/>
                    <a:pt x="5125" y="8750"/>
                    <a:pt x="6125" y="6063"/>
                  </a:cubicBezTo>
                  <a:cubicBezTo>
                    <a:pt x="6750" y="4251"/>
                    <a:pt x="7750" y="2501"/>
                    <a:pt x="9063" y="1063"/>
                  </a:cubicBezTo>
                  <a:cubicBezTo>
                    <a:pt x="9875" y="1"/>
                    <a:pt x="11437" y="1438"/>
                    <a:pt x="10375" y="2313"/>
                  </a:cubicBezTo>
                  <a:cubicBezTo>
                    <a:pt x="9250" y="3563"/>
                    <a:pt x="8375" y="5125"/>
                    <a:pt x="7813" y="6750"/>
                  </a:cubicBezTo>
                  <a:cubicBezTo>
                    <a:pt x="6813" y="9375"/>
                    <a:pt x="5875" y="12063"/>
                    <a:pt x="5063" y="14625"/>
                  </a:cubicBezTo>
                  <a:cubicBezTo>
                    <a:pt x="4875" y="15500"/>
                    <a:pt x="4625" y="16312"/>
                    <a:pt x="4375" y="17187"/>
                  </a:cubicBezTo>
                  <a:cubicBezTo>
                    <a:pt x="3813" y="19625"/>
                    <a:pt x="3000" y="21999"/>
                    <a:pt x="1876" y="24187"/>
                  </a:cubicBezTo>
                  <a:cubicBezTo>
                    <a:pt x="1751" y="24499"/>
                    <a:pt x="1438" y="24687"/>
                    <a:pt x="1063" y="246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0"/>
            <p:cNvSpPr/>
            <p:nvPr/>
          </p:nvSpPr>
          <p:spPr>
            <a:xfrm>
              <a:off x="5159875" y="288100"/>
              <a:ext cx="457825" cy="585925"/>
            </a:xfrm>
            <a:custGeom>
              <a:avLst/>
              <a:gdLst/>
              <a:ahLst/>
              <a:cxnLst/>
              <a:rect l="l" t="t" r="r" b="b"/>
              <a:pathLst>
                <a:path w="18313" h="23437" extrusionOk="0">
                  <a:moveTo>
                    <a:pt x="1001" y="23437"/>
                  </a:moveTo>
                  <a:cubicBezTo>
                    <a:pt x="751" y="23437"/>
                    <a:pt x="563" y="23374"/>
                    <a:pt x="376" y="23187"/>
                  </a:cubicBezTo>
                  <a:cubicBezTo>
                    <a:pt x="1" y="22812"/>
                    <a:pt x="1" y="22250"/>
                    <a:pt x="376" y="21937"/>
                  </a:cubicBezTo>
                  <a:cubicBezTo>
                    <a:pt x="626" y="21687"/>
                    <a:pt x="876" y="21375"/>
                    <a:pt x="1126" y="21125"/>
                  </a:cubicBezTo>
                  <a:cubicBezTo>
                    <a:pt x="1313" y="20687"/>
                    <a:pt x="1501" y="20187"/>
                    <a:pt x="1813" y="19812"/>
                  </a:cubicBezTo>
                  <a:cubicBezTo>
                    <a:pt x="3126" y="17437"/>
                    <a:pt x="4626" y="15187"/>
                    <a:pt x="6251" y="13063"/>
                  </a:cubicBezTo>
                  <a:lnTo>
                    <a:pt x="6376" y="12938"/>
                  </a:lnTo>
                  <a:cubicBezTo>
                    <a:pt x="8375" y="10188"/>
                    <a:pt x="10563" y="7313"/>
                    <a:pt x="12750" y="4563"/>
                  </a:cubicBezTo>
                  <a:cubicBezTo>
                    <a:pt x="12938" y="4251"/>
                    <a:pt x="13188" y="4001"/>
                    <a:pt x="13438" y="3688"/>
                  </a:cubicBezTo>
                  <a:cubicBezTo>
                    <a:pt x="14188" y="2501"/>
                    <a:pt x="15187" y="1438"/>
                    <a:pt x="16312" y="626"/>
                  </a:cubicBezTo>
                  <a:cubicBezTo>
                    <a:pt x="17312" y="1"/>
                    <a:pt x="18312" y="1563"/>
                    <a:pt x="17250" y="2188"/>
                  </a:cubicBezTo>
                  <a:cubicBezTo>
                    <a:pt x="16312" y="2938"/>
                    <a:pt x="15500" y="3813"/>
                    <a:pt x="14875" y="4813"/>
                  </a:cubicBezTo>
                  <a:lnTo>
                    <a:pt x="14125" y="5751"/>
                  </a:lnTo>
                  <a:cubicBezTo>
                    <a:pt x="12000" y="8438"/>
                    <a:pt x="9875" y="11313"/>
                    <a:pt x="7813" y="14063"/>
                  </a:cubicBezTo>
                  <a:lnTo>
                    <a:pt x="7688" y="14188"/>
                  </a:lnTo>
                  <a:cubicBezTo>
                    <a:pt x="6126" y="16250"/>
                    <a:pt x="4688" y="18437"/>
                    <a:pt x="3376" y="20687"/>
                  </a:cubicBezTo>
                  <a:cubicBezTo>
                    <a:pt x="3126" y="21062"/>
                    <a:pt x="2938" y="21500"/>
                    <a:pt x="2751" y="21937"/>
                  </a:cubicBezTo>
                  <a:cubicBezTo>
                    <a:pt x="2688" y="22000"/>
                    <a:pt x="2688" y="22062"/>
                    <a:pt x="2626" y="22125"/>
                  </a:cubicBezTo>
                  <a:cubicBezTo>
                    <a:pt x="2313" y="22500"/>
                    <a:pt x="2001" y="22875"/>
                    <a:pt x="1626" y="23187"/>
                  </a:cubicBezTo>
                  <a:cubicBezTo>
                    <a:pt x="1501" y="23374"/>
                    <a:pt x="1251" y="23437"/>
                    <a:pt x="1001" y="234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0"/>
            <p:cNvSpPr/>
            <p:nvPr/>
          </p:nvSpPr>
          <p:spPr>
            <a:xfrm>
              <a:off x="5306750" y="349050"/>
              <a:ext cx="475000" cy="426550"/>
            </a:xfrm>
            <a:custGeom>
              <a:avLst/>
              <a:gdLst/>
              <a:ahLst/>
              <a:cxnLst/>
              <a:rect l="l" t="t" r="r" b="b"/>
              <a:pathLst>
                <a:path w="19000" h="17062" extrusionOk="0">
                  <a:moveTo>
                    <a:pt x="1001" y="17062"/>
                  </a:moveTo>
                  <a:cubicBezTo>
                    <a:pt x="751" y="17062"/>
                    <a:pt x="501" y="16999"/>
                    <a:pt x="313" y="16812"/>
                  </a:cubicBezTo>
                  <a:cubicBezTo>
                    <a:pt x="1" y="16437"/>
                    <a:pt x="1" y="15874"/>
                    <a:pt x="376" y="15499"/>
                  </a:cubicBezTo>
                  <a:cubicBezTo>
                    <a:pt x="1001" y="14874"/>
                    <a:pt x="1688" y="14187"/>
                    <a:pt x="2250" y="13499"/>
                  </a:cubicBezTo>
                  <a:cubicBezTo>
                    <a:pt x="2500" y="13187"/>
                    <a:pt x="2750" y="12874"/>
                    <a:pt x="3063" y="12562"/>
                  </a:cubicBezTo>
                  <a:lnTo>
                    <a:pt x="3625" y="11937"/>
                  </a:lnTo>
                  <a:cubicBezTo>
                    <a:pt x="4813" y="10562"/>
                    <a:pt x="6125" y="9187"/>
                    <a:pt x="7375" y="7812"/>
                  </a:cubicBezTo>
                  <a:cubicBezTo>
                    <a:pt x="9063" y="6000"/>
                    <a:pt x="10937" y="4312"/>
                    <a:pt x="12875" y="2813"/>
                  </a:cubicBezTo>
                  <a:lnTo>
                    <a:pt x="13437" y="2375"/>
                  </a:lnTo>
                  <a:cubicBezTo>
                    <a:pt x="14562" y="1313"/>
                    <a:pt x="16000" y="563"/>
                    <a:pt x="17499" y="188"/>
                  </a:cubicBezTo>
                  <a:cubicBezTo>
                    <a:pt x="18687" y="0"/>
                    <a:pt x="18999" y="1750"/>
                    <a:pt x="17812" y="1938"/>
                  </a:cubicBezTo>
                  <a:cubicBezTo>
                    <a:pt x="16562" y="2313"/>
                    <a:pt x="15500" y="2938"/>
                    <a:pt x="14562" y="3813"/>
                  </a:cubicBezTo>
                  <a:lnTo>
                    <a:pt x="13937" y="4250"/>
                  </a:lnTo>
                  <a:cubicBezTo>
                    <a:pt x="12062" y="5687"/>
                    <a:pt x="10312" y="7312"/>
                    <a:pt x="8688" y="9062"/>
                  </a:cubicBezTo>
                  <a:cubicBezTo>
                    <a:pt x="7438" y="10375"/>
                    <a:pt x="6188" y="11812"/>
                    <a:pt x="4938" y="13187"/>
                  </a:cubicBezTo>
                  <a:lnTo>
                    <a:pt x="4375" y="13812"/>
                  </a:lnTo>
                  <a:lnTo>
                    <a:pt x="3625" y="14624"/>
                  </a:lnTo>
                  <a:cubicBezTo>
                    <a:pt x="2938" y="15437"/>
                    <a:pt x="2250" y="16124"/>
                    <a:pt x="1563" y="16812"/>
                  </a:cubicBezTo>
                  <a:cubicBezTo>
                    <a:pt x="1376" y="16999"/>
                    <a:pt x="1188" y="17062"/>
                    <a:pt x="1001" y="170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0"/>
            <p:cNvSpPr/>
            <p:nvPr/>
          </p:nvSpPr>
          <p:spPr>
            <a:xfrm>
              <a:off x="5116150" y="720900"/>
              <a:ext cx="610900" cy="220325"/>
            </a:xfrm>
            <a:custGeom>
              <a:avLst/>
              <a:gdLst/>
              <a:ahLst/>
              <a:cxnLst/>
              <a:rect l="l" t="t" r="r" b="b"/>
              <a:pathLst>
                <a:path w="24436" h="8813" extrusionOk="0">
                  <a:moveTo>
                    <a:pt x="1313" y="8812"/>
                  </a:moveTo>
                  <a:cubicBezTo>
                    <a:pt x="188" y="8812"/>
                    <a:pt x="0" y="7312"/>
                    <a:pt x="1000" y="7062"/>
                  </a:cubicBezTo>
                  <a:cubicBezTo>
                    <a:pt x="2687" y="6562"/>
                    <a:pt x="4437" y="6187"/>
                    <a:pt x="6125" y="5875"/>
                  </a:cubicBezTo>
                  <a:cubicBezTo>
                    <a:pt x="7250" y="5625"/>
                    <a:pt x="8437" y="5375"/>
                    <a:pt x="9499" y="5125"/>
                  </a:cubicBezTo>
                  <a:cubicBezTo>
                    <a:pt x="13999" y="3938"/>
                    <a:pt x="18374" y="2375"/>
                    <a:pt x="22624" y="500"/>
                  </a:cubicBezTo>
                  <a:cubicBezTo>
                    <a:pt x="23749" y="0"/>
                    <a:pt x="24436" y="1625"/>
                    <a:pt x="23374" y="2125"/>
                  </a:cubicBezTo>
                  <a:cubicBezTo>
                    <a:pt x="19061" y="4063"/>
                    <a:pt x="14562" y="5625"/>
                    <a:pt x="9937" y="6812"/>
                  </a:cubicBezTo>
                  <a:cubicBezTo>
                    <a:pt x="8812" y="7125"/>
                    <a:pt x="7625" y="7375"/>
                    <a:pt x="6500" y="7625"/>
                  </a:cubicBezTo>
                  <a:cubicBezTo>
                    <a:pt x="4812" y="7937"/>
                    <a:pt x="3125" y="8312"/>
                    <a:pt x="1562" y="8750"/>
                  </a:cubicBezTo>
                  <a:cubicBezTo>
                    <a:pt x="1437" y="8812"/>
                    <a:pt x="1375" y="8812"/>
                    <a:pt x="1313" y="88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0"/>
            <p:cNvSpPr/>
            <p:nvPr/>
          </p:nvSpPr>
          <p:spPr>
            <a:xfrm>
              <a:off x="4988025" y="870875"/>
              <a:ext cx="712475" cy="107850"/>
            </a:xfrm>
            <a:custGeom>
              <a:avLst/>
              <a:gdLst/>
              <a:ahLst/>
              <a:cxnLst/>
              <a:rect l="l" t="t" r="r" b="b"/>
              <a:pathLst>
                <a:path w="28499" h="4314" extrusionOk="0">
                  <a:moveTo>
                    <a:pt x="10375" y="4251"/>
                  </a:moveTo>
                  <a:cubicBezTo>
                    <a:pt x="8125" y="4313"/>
                    <a:pt x="5938" y="4001"/>
                    <a:pt x="3750" y="3501"/>
                  </a:cubicBezTo>
                  <a:cubicBezTo>
                    <a:pt x="2875" y="3251"/>
                    <a:pt x="2063" y="2876"/>
                    <a:pt x="1375" y="2376"/>
                  </a:cubicBezTo>
                  <a:lnTo>
                    <a:pt x="1000" y="2188"/>
                  </a:lnTo>
                  <a:cubicBezTo>
                    <a:pt x="0" y="1563"/>
                    <a:pt x="938" y="1"/>
                    <a:pt x="2000" y="626"/>
                  </a:cubicBezTo>
                  <a:lnTo>
                    <a:pt x="2313" y="813"/>
                  </a:lnTo>
                  <a:cubicBezTo>
                    <a:pt x="2875" y="1188"/>
                    <a:pt x="3500" y="1501"/>
                    <a:pt x="4188" y="1751"/>
                  </a:cubicBezTo>
                  <a:cubicBezTo>
                    <a:pt x="6812" y="2376"/>
                    <a:pt x="9437" y="2563"/>
                    <a:pt x="12125" y="2438"/>
                  </a:cubicBezTo>
                  <a:cubicBezTo>
                    <a:pt x="14624" y="2313"/>
                    <a:pt x="17187" y="2063"/>
                    <a:pt x="19624" y="1813"/>
                  </a:cubicBezTo>
                  <a:cubicBezTo>
                    <a:pt x="22061" y="1563"/>
                    <a:pt x="24561" y="1313"/>
                    <a:pt x="27124" y="1251"/>
                  </a:cubicBezTo>
                  <a:cubicBezTo>
                    <a:pt x="28436" y="1063"/>
                    <a:pt x="28499" y="3063"/>
                    <a:pt x="27186" y="3001"/>
                  </a:cubicBezTo>
                  <a:cubicBezTo>
                    <a:pt x="24686" y="3126"/>
                    <a:pt x="22186" y="3376"/>
                    <a:pt x="19812" y="3626"/>
                  </a:cubicBezTo>
                  <a:cubicBezTo>
                    <a:pt x="17374" y="3876"/>
                    <a:pt x="14749" y="4126"/>
                    <a:pt x="12187" y="4188"/>
                  </a:cubicBezTo>
                  <a:cubicBezTo>
                    <a:pt x="11625" y="4251"/>
                    <a:pt x="11000" y="4251"/>
                    <a:pt x="10375" y="4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0"/>
            <p:cNvSpPr/>
            <p:nvPr/>
          </p:nvSpPr>
          <p:spPr>
            <a:xfrm>
              <a:off x="4975525" y="905250"/>
              <a:ext cx="567175" cy="256275"/>
            </a:xfrm>
            <a:custGeom>
              <a:avLst/>
              <a:gdLst/>
              <a:ahLst/>
              <a:cxnLst/>
              <a:rect l="l" t="t" r="r" b="b"/>
              <a:pathLst>
                <a:path w="22687" h="10251" extrusionOk="0">
                  <a:moveTo>
                    <a:pt x="20124" y="10250"/>
                  </a:moveTo>
                  <a:cubicBezTo>
                    <a:pt x="18499" y="10188"/>
                    <a:pt x="16937" y="9938"/>
                    <a:pt x="15374" y="9563"/>
                  </a:cubicBezTo>
                  <a:cubicBezTo>
                    <a:pt x="12750" y="9063"/>
                    <a:pt x="10187" y="8313"/>
                    <a:pt x="7750" y="7375"/>
                  </a:cubicBezTo>
                  <a:cubicBezTo>
                    <a:pt x="6000" y="6563"/>
                    <a:pt x="4375" y="5688"/>
                    <a:pt x="2750" y="4626"/>
                  </a:cubicBezTo>
                  <a:lnTo>
                    <a:pt x="2188" y="4251"/>
                  </a:lnTo>
                  <a:cubicBezTo>
                    <a:pt x="1875" y="4001"/>
                    <a:pt x="1500" y="3813"/>
                    <a:pt x="1125" y="3688"/>
                  </a:cubicBezTo>
                  <a:cubicBezTo>
                    <a:pt x="875" y="3563"/>
                    <a:pt x="688" y="3376"/>
                    <a:pt x="563" y="3126"/>
                  </a:cubicBezTo>
                  <a:cubicBezTo>
                    <a:pt x="438" y="2563"/>
                    <a:pt x="250" y="2001"/>
                    <a:pt x="188" y="1438"/>
                  </a:cubicBezTo>
                  <a:cubicBezTo>
                    <a:pt x="0" y="251"/>
                    <a:pt x="1750" y="1"/>
                    <a:pt x="2000" y="1188"/>
                  </a:cubicBezTo>
                  <a:cubicBezTo>
                    <a:pt x="2000" y="1501"/>
                    <a:pt x="2125" y="1813"/>
                    <a:pt x="2188" y="2188"/>
                  </a:cubicBezTo>
                  <a:cubicBezTo>
                    <a:pt x="2500" y="2313"/>
                    <a:pt x="2875" y="2563"/>
                    <a:pt x="3188" y="2751"/>
                  </a:cubicBezTo>
                  <a:lnTo>
                    <a:pt x="3750" y="3063"/>
                  </a:lnTo>
                  <a:cubicBezTo>
                    <a:pt x="5188" y="4063"/>
                    <a:pt x="6813" y="4938"/>
                    <a:pt x="8437" y="5688"/>
                  </a:cubicBezTo>
                  <a:cubicBezTo>
                    <a:pt x="10750" y="6626"/>
                    <a:pt x="13187" y="7313"/>
                    <a:pt x="15687" y="7813"/>
                  </a:cubicBezTo>
                  <a:cubicBezTo>
                    <a:pt x="17499" y="8313"/>
                    <a:pt x="19437" y="8500"/>
                    <a:pt x="21312" y="8375"/>
                  </a:cubicBezTo>
                  <a:cubicBezTo>
                    <a:pt x="22436" y="8313"/>
                    <a:pt x="22686" y="9875"/>
                    <a:pt x="21562" y="10125"/>
                  </a:cubicBezTo>
                  <a:cubicBezTo>
                    <a:pt x="21062" y="10188"/>
                    <a:pt x="20624" y="10250"/>
                    <a:pt x="20124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0"/>
            <p:cNvSpPr/>
            <p:nvPr/>
          </p:nvSpPr>
          <p:spPr>
            <a:xfrm>
              <a:off x="4788025" y="1044325"/>
              <a:ext cx="606250" cy="254675"/>
            </a:xfrm>
            <a:custGeom>
              <a:avLst/>
              <a:gdLst/>
              <a:ahLst/>
              <a:cxnLst/>
              <a:rect l="l" t="t" r="r" b="b"/>
              <a:pathLst>
                <a:path w="24250" h="10187" extrusionOk="0">
                  <a:moveTo>
                    <a:pt x="23124" y="10187"/>
                  </a:moveTo>
                  <a:lnTo>
                    <a:pt x="23062" y="10187"/>
                  </a:lnTo>
                  <a:lnTo>
                    <a:pt x="21687" y="10124"/>
                  </a:lnTo>
                  <a:cubicBezTo>
                    <a:pt x="19937" y="10062"/>
                    <a:pt x="18187" y="9937"/>
                    <a:pt x="16437" y="9625"/>
                  </a:cubicBezTo>
                  <a:cubicBezTo>
                    <a:pt x="13688" y="9187"/>
                    <a:pt x="11000" y="8312"/>
                    <a:pt x="8500" y="7125"/>
                  </a:cubicBezTo>
                  <a:cubicBezTo>
                    <a:pt x="7375" y="6625"/>
                    <a:pt x="6251" y="6062"/>
                    <a:pt x="5251" y="5375"/>
                  </a:cubicBezTo>
                  <a:cubicBezTo>
                    <a:pt x="4251" y="4750"/>
                    <a:pt x="3313" y="4062"/>
                    <a:pt x="2376" y="3375"/>
                  </a:cubicBezTo>
                  <a:cubicBezTo>
                    <a:pt x="1813" y="3062"/>
                    <a:pt x="1313" y="2625"/>
                    <a:pt x="876" y="2187"/>
                  </a:cubicBezTo>
                  <a:lnTo>
                    <a:pt x="751" y="2000"/>
                  </a:lnTo>
                  <a:cubicBezTo>
                    <a:pt x="1" y="1188"/>
                    <a:pt x="1126" y="0"/>
                    <a:pt x="2001" y="750"/>
                  </a:cubicBezTo>
                  <a:lnTo>
                    <a:pt x="2126" y="875"/>
                  </a:lnTo>
                  <a:cubicBezTo>
                    <a:pt x="2501" y="1250"/>
                    <a:pt x="2876" y="1562"/>
                    <a:pt x="3313" y="1875"/>
                  </a:cubicBezTo>
                  <a:lnTo>
                    <a:pt x="3376" y="1937"/>
                  </a:lnTo>
                  <a:cubicBezTo>
                    <a:pt x="4313" y="2562"/>
                    <a:pt x="5251" y="3250"/>
                    <a:pt x="6251" y="3875"/>
                  </a:cubicBezTo>
                  <a:cubicBezTo>
                    <a:pt x="7188" y="4500"/>
                    <a:pt x="8188" y="5000"/>
                    <a:pt x="9188" y="5437"/>
                  </a:cubicBezTo>
                  <a:cubicBezTo>
                    <a:pt x="11625" y="6562"/>
                    <a:pt x="14125" y="7375"/>
                    <a:pt x="16750" y="7812"/>
                  </a:cubicBezTo>
                  <a:cubicBezTo>
                    <a:pt x="18437" y="8125"/>
                    <a:pt x="20062" y="8250"/>
                    <a:pt x="21750" y="8312"/>
                  </a:cubicBezTo>
                  <a:lnTo>
                    <a:pt x="23124" y="8375"/>
                  </a:lnTo>
                  <a:cubicBezTo>
                    <a:pt x="24249" y="8500"/>
                    <a:pt x="24187" y="10062"/>
                    <a:pt x="23062" y="10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0"/>
            <p:cNvSpPr/>
            <p:nvPr/>
          </p:nvSpPr>
          <p:spPr>
            <a:xfrm>
              <a:off x="4374000" y="719325"/>
              <a:ext cx="187525" cy="828100"/>
            </a:xfrm>
            <a:custGeom>
              <a:avLst/>
              <a:gdLst/>
              <a:ahLst/>
              <a:cxnLst/>
              <a:rect l="l" t="t" r="r" b="b"/>
              <a:pathLst>
                <a:path w="7501" h="33124" extrusionOk="0">
                  <a:moveTo>
                    <a:pt x="6500" y="33124"/>
                  </a:moveTo>
                  <a:cubicBezTo>
                    <a:pt x="6188" y="33124"/>
                    <a:pt x="5875" y="32936"/>
                    <a:pt x="5688" y="32686"/>
                  </a:cubicBezTo>
                  <a:cubicBezTo>
                    <a:pt x="5063" y="31749"/>
                    <a:pt x="4563" y="30687"/>
                    <a:pt x="4188" y="29562"/>
                  </a:cubicBezTo>
                  <a:cubicBezTo>
                    <a:pt x="3188" y="26562"/>
                    <a:pt x="2438" y="23499"/>
                    <a:pt x="1875" y="20437"/>
                  </a:cubicBezTo>
                  <a:cubicBezTo>
                    <a:pt x="1125" y="16562"/>
                    <a:pt x="563" y="12750"/>
                    <a:pt x="188" y="8875"/>
                  </a:cubicBezTo>
                  <a:cubicBezTo>
                    <a:pt x="1" y="6250"/>
                    <a:pt x="1" y="3563"/>
                    <a:pt x="126" y="938"/>
                  </a:cubicBezTo>
                  <a:cubicBezTo>
                    <a:pt x="126" y="438"/>
                    <a:pt x="563" y="1"/>
                    <a:pt x="1063" y="63"/>
                  </a:cubicBezTo>
                  <a:cubicBezTo>
                    <a:pt x="1563" y="63"/>
                    <a:pt x="1938" y="501"/>
                    <a:pt x="1938" y="938"/>
                  </a:cubicBezTo>
                  <a:cubicBezTo>
                    <a:pt x="1750" y="3563"/>
                    <a:pt x="1750" y="6125"/>
                    <a:pt x="1938" y="8688"/>
                  </a:cubicBezTo>
                  <a:cubicBezTo>
                    <a:pt x="2313" y="12500"/>
                    <a:pt x="2875" y="16312"/>
                    <a:pt x="3625" y="20062"/>
                  </a:cubicBezTo>
                  <a:cubicBezTo>
                    <a:pt x="4188" y="23124"/>
                    <a:pt x="4938" y="26062"/>
                    <a:pt x="5875" y="28999"/>
                  </a:cubicBezTo>
                  <a:cubicBezTo>
                    <a:pt x="6188" y="29937"/>
                    <a:pt x="6625" y="30812"/>
                    <a:pt x="7188" y="31686"/>
                  </a:cubicBezTo>
                  <a:cubicBezTo>
                    <a:pt x="7500" y="32061"/>
                    <a:pt x="7375" y="32624"/>
                    <a:pt x="6938" y="32936"/>
                  </a:cubicBezTo>
                  <a:cubicBezTo>
                    <a:pt x="6813" y="32999"/>
                    <a:pt x="6688" y="33061"/>
                    <a:pt x="6500" y="33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0"/>
            <p:cNvSpPr/>
            <p:nvPr/>
          </p:nvSpPr>
          <p:spPr>
            <a:xfrm>
              <a:off x="4199000" y="838075"/>
              <a:ext cx="323450" cy="698425"/>
            </a:xfrm>
            <a:custGeom>
              <a:avLst/>
              <a:gdLst/>
              <a:ahLst/>
              <a:cxnLst/>
              <a:rect l="l" t="t" r="r" b="b"/>
              <a:pathLst>
                <a:path w="12938" h="27937" extrusionOk="0">
                  <a:moveTo>
                    <a:pt x="11750" y="27936"/>
                  </a:moveTo>
                  <a:cubicBezTo>
                    <a:pt x="11500" y="27936"/>
                    <a:pt x="11188" y="27811"/>
                    <a:pt x="11063" y="27561"/>
                  </a:cubicBezTo>
                  <a:cubicBezTo>
                    <a:pt x="9063" y="24937"/>
                    <a:pt x="7501" y="22062"/>
                    <a:pt x="6313" y="18999"/>
                  </a:cubicBezTo>
                  <a:cubicBezTo>
                    <a:pt x="4938" y="15812"/>
                    <a:pt x="3751" y="12625"/>
                    <a:pt x="2751" y="9563"/>
                  </a:cubicBezTo>
                  <a:cubicBezTo>
                    <a:pt x="2188" y="7813"/>
                    <a:pt x="1688" y="6063"/>
                    <a:pt x="1188" y="4313"/>
                  </a:cubicBezTo>
                  <a:cubicBezTo>
                    <a:pt x="1001" y="3500"/>
                    <a:pt x="751" y="2625"/>
                    <a:pt x="501" y="1813"/>
                  </a:cubicBezTo>
                  <a:cubicBezTo>
                    <a:pt x="1" y="563"/>
                    <a:pt x="1938" y="1"/>
                    <a:pt x="2188" y="1250"/>
                  </a:cubicBezTo>
                  <a:cubicBezTo>
                    <a:pt x="2438" y="2125"/>
                    <a:pt x="2688" y="3000"/>
                    <a:pt x="2938" y="3875"/>
                  </a:cubicBezTo>
                  <a:cubicBezTo>
                    <a:pt x="3438" y="5563"/>
                    <a:pt x="3938" y="7313"/>
                    <a:pt x="4501" y="9000"/>
                  </a:cubicBezTo>
                  <a:cubicBezTo>
                    <a:pt x="5501" y="12000"/>
                    <a:pt x="6626" y="15125"/>
                    <a:pt x="7938" y="18312"/>
                  </a:cubicBezTo>
                  <a:cubicBezTo>
                    <a:pt x="9125" y="21249"/>
                    <a:pt x="10625" y="23937"/>
                    <a:pt x="12438" y="26436"/>
                  </a:cubicBezTo>
                  <a:cubicBezTo>
                    <a:pt x="12938" y="27061"/>
                    <a:pt x="12500" y="27936"/>
                    <a:pt x="11750" y="278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0"/>
            <p:cNvSpPr/>
            <p:nvPr/>
          </p:nvSpPr>
          <p:spPr>
            <a:xfrm>
              <a:off x="4113075" y="1000575"/>
              <a:ext cx="378125" cy="726525"/>
            </a:xfrm>
            <a:custGeom>
              <a:avLst/>
              <a:gdLst/>
              <a:ahLst/>
              <a:cxnLst/>
              <a:rect l="l" t="t" r="r" b="b"/>
              <a:pathLst>
                <a:path w="15125" h="29061" extrusionOk="0">
                  <a:moveTo>
                    <a:pt x="14125" y="29061"/>
                  </a:moveTo>
                  <a:cubicBezTo>
                    <a:pt x="13875" y="29061"/>
                    <a:pt x="13687" y="28998"/>
                    <a:pt x="13500" y="28873"/>
                  </a:cubicBezTo>
                  <a:cubicBezTo>
                    <a:pt x="11312" y="26874"/>
                    <a:pt x="9750" y="23936"/>
                    <a:pt x="8375" y="21436"/>
                  </a:cubicBezTo>
                  <a:lnTo>
                    <a:pt x="8125" y="20936"/>
                  </a:lnTo>
                  <a:cubicBezTo>
                    <a:pt x="4875" y="14812"/>
                    <a:pt x="2251" y="8375"/>
                    <a:pt x="376" y="1688"/>
                  </a:cubicBezTo>
                  <a:cubicBezTo>
                    <a:pt x="1" y="500"/>
                    <a:pt x="1751" y="0"/>
                    <a:pt x="2063" y="1188"/>
                  </a:cubicBezTo>
                  <a:cubicBezTo>
                    <a:pt x="3938" y="7687"/>
                    <a:pt x="6500" y="14062"/>
                    <a:pt x="9688" y="20061"/>
                  </a:cubicBezTo>
                  <a:lnTo>
                    <a:pt x="9938" y="20561"/>
                  </a:lnTo>
                  <a:cubicBezTo>
                    <a:pt x="11312" y="23124"/>
                    <a:pt x="12750" y="25749"/>
                    <a:pt x="14750" y="27499"/>
                  </a:cubicBezTo>
                  <a:cubicBezTo>
                    <a:pt x="15062" y="27874"/>
                    <a:pt x="15125" y="28436"/>
                    <a:pt x="14812" y="28811"/>
                  </a:cubicBezTo>
                  <a:cubicBezTo>
                    <a:pt x="14625" y="28998"/>
                    <a:pt x="14375" y="29061"/>
                    <a:pt x="14125" y="290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0"/>
            <p:cNvSpPr/>
            <p:nvPr/>
          </p:nvSpPr>
          <p:spPr>
            <a:xfrm>
              <a:off x="3953725" y="1149000"/>
              <a:ext cx="490600" cy="635925"/>
            </a:xfrm>
            <a:custGeom>
              <a:avLst/>
              <a:gdLst/>
              <a:ahLst/>
              <a:cxnLst/>
              <a:rect l="l" t="t" r="r" b="b"/>
              <a:pathLst>
                <a:path w="19624" h="25437" extrusionOk="0">
                  <a:moveTo>
                    <a:pt x="18374" y="25436"/>
                  </a:moveTo>
                  <a:cubicBezTo>
                    <a:pt x="18311" y="25436"/>
                    <a:pt x="18186" y="25436"/>
                    <a:pt x="18124" y="25436"/>
                  </a:cubicBezTo>
                  <a:cubicBezTo>
                    <a:pt x="17249" y="25311"/>
                    <a:pt x="16374" y="24874"/>
                    <a:pt x="15812" y="24124"/>
                  </a:cubicBezTo>
                  <a:cubicBezTo>
                    <a:pt x="14499" y="22624"/>
                    <a:pt x="13249" y="20999"/>
                    <a:pt x="12062" y="19437"/>
                  </a:cubicBezTo>
                  <a:cubicBezTo>
                    <a:pt x="11687" y="18999"/>
                    <a:pt x="11374" y="18499"/>
                    <a:pt x="10999" y="17999"/>
                  </a:cubicBezTo>
                  <a:cubicBezTo>
                    <a:pt x="8875" y="15187"/>
                    <a:pt x="7062" y="12812"/>
                    <a:pt x="5500" y="10500"/>
                  </a:cubicBezTo>
                  <a:cubicBezTo>
                    <a:pt x="3562" y="7625"/>
                    <a:pt x="1750" y="4563"/>
                    <a:pt x="250" y="1438"/>
                  </a:cubicBezTo>
                  <a:cubicBezTo>
                    <a:pt x="0" y="938"/>
                    <a:pt x="188" y="438"/>
                    <a:pt x="625" y="188"/>
                  </a:cubicBezTo>
                  <a:cubicBezTo>
                    <a:pt x="1063" y="0"/>
                    <a:pt x="1625" y="188"/>
                    <a:pt x="1875" y="625"/>
                  </a:cubicBezTo>
                  <a:cubicBezTo>
                    <a:pt x="3375" y="3688"/>
                    <a:pt x="5062" y="6625"/>
                    <a:pt x="7000" y="9500"/>
                  </a:cubicBezTo>
                  <a:cubicBezTo>
                    <a:pt x="8562" y="11812"/>
                    <a:pt x="10312" y="14124"/>
                    <a:pt x="12437" y="16874"/>
                  </a:cubicBezTo>
                  <a:lnTo>
                    <a:pt x="13499" y="18374"/>
                  </a:lnTo>
                  <a:cubicBezTo>
                    <a:pt x="14687" y="19937"/>
                    <a:pt x="15874" y="21499"/>
                    <a:pt x="17187" y="22874"/>
                  </a:cubicBezTo>
                  <a:cubicBezTo>
                    <a:pt x="17624" y="23436"/>
                    <a:pt x="17749" y="23499"/>
                    <a:pt x="18624" y="23686"/>
                  </a:cubicBezTo>
                  <a:cubicBezTo>
                    <a:pt x="19624" y="23936"/>
                    <a:pt x="19436" y="25436"/>
                    <a:pt x="18374" y="25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0"/>
            <p:cNvSpPr/>
            <p:nvPr/>
          </p:nvSpPr>
          <p:spPr>
            <a:xfrm>
              <a:off x="3872475" y="1277125"/>
              <a:ext cx="531225" cy="739025"/>
            </a:xfrm>
            <a:custGeom>
              <a:avLst/>
              <a:gdLst/>
              <a:ahLst/>
              <a:cxnLst/>
              <a:rect l="l" t="t" r="r" b="b"/>
              <a:pathLst>
                <a:path w="21249" h="29561" extrusionOk="0">
                  <a:moveTo>
                    <a:pt x="20062" y="29561"/>
                  </a:moveTo>
                  <a:cubicBezTo>
                    <a:pt x="19812" y="29561"/>
                    <a:pt x="19562" y="29436"/>
                    <a:pt x="19374" y="29248"/>
                  </a:cubicBezTo>
                  <a:cubicBezTo>
                    <a:pt x="18999" y="28748"/>
                    <a:pt x="18562" y="28373"/>
                    <a:pt x="18124" y="27873"/>
                  </a:cubicBezTo>
                  <a:cubicBezTo>
                    <a:pt x="17624" y="27436"/>
                    <a:pt x="17374" y="27186"/>
                    <a:pt x="17062" y="26811"/>
                  </a:cubicBezTo>
                  <a:cubicBezTo>
                    <a:pt x="15687" y="25374"/>
                    <a:pt x="14437" y="23749"/>
                    <a:pt x="13249" y="22186"/>
                  </a:cubicBezTo>
                  <a:lnTo>
                    <a:pt x="12625" y="21374"/>
                  </a:lnTo>
                  <a:cubicBezTo>
                    <a:pt x="10187" y="18249"/>
                    <a:pt x="8250" y="15499"/>
                    <a:pt x="6500" y="12749"/>
                  </a:cubicBezTo>
                  <a:cubicBezTo>
                    <a:pt x="4188" y="9312"/>
                    <a:pt x="2188" y="5625"/>
                    <a:pt x="500" y="1812"/>
                  </a:cubicBezTo>
                  <a:cubicBezTo>
                    <a:pt x="0" y="750"/>
                    <a:pt x="1688" y="0"/>
                    <a:pt x="2125" y="1125"/>
                  </a:cubicBezTo>
                  <a:cubicBezTo>
                    <a:pt x="3813" y="4812"/>
                    <a:pt x="5750" y="8375"/>
                    <a:pt x="8062" y="11749"/>
                  </a:cubicBezTo>
                  <a:cubicBezTo>
                    <a:pt x="9750" y="14437"/>
                    <a:pt x="11625" y="17124"/>
                    <a:pt x="13999" y="20186"/>
                  </a:cubicBezTo>
                  <a:lnTo>
                    <a:pt x="14687" y="21061"/>
                  </a:lnTo>
                  <a:cubicBezTo>
                    <a:pt x="15812" y="22561"/>
                    <a:pt x="17062" y="24186"/>
                    <a:pt x="18312" y="25499"/>
                  </a:cubicBezTo>
                  <a:cubicBezTo>
                    <a:pt x="18687" y="25873"/>
                    <a:pt x="18999" y="26186"/>
                    <a:pt x="19312" y="26561"/>
                  </a:cubicBezTo>
                  <a:cubicBezTo>
                    <a:pt x="19812" y="26998"/>
                    <a:pt x="20249" y="27436"/>
                    <a:pt x="20686" y="27936"/>
                  </a:cubicBezTo>
                  <a:cubicBezTo>
                    <a:pt x="21249" y="28561"/>
                    <a:pt x="20811" y="29436"/>
                    <a:pt x="19999" y="29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0"/>
            <p:cNvSpPr/>
            <p:nvPr/>
          </p:nvSpPr>
          <p:spPr>
            <a:xfrm>
              <a:off x="3742800" y="1500525"/>
              <a:ext cx="592175" cy="640625"/>
            </a:xfrm>
            <a:custGeom>
              <a:avLst/>
              <a:gdLst/>
              <a:ahLst/>
              <a:cxnLst/>
              <a:rect l="l" t="t" r="r" b="b"/>
              <a:pathLst>
                <a:path w="23687" h="25625" extrusionOk="0">
                  <a:moveTo>
                    <a:pt x="22749" y="25624"/>
                  </a:moveTo>
                  <a:cubicBezTo>
                    <a:pt x="22561" y="25624"/>
                    <a:pt x="22374" y="25562"/>
                    <a:pt x="22249" y="25499"/>
                  </a:cubicBezTo>
                  <a:cubicBezTo>
                    <a:pt x="19311" y="23625"/>
                    <a:pt x="16562" y="21500"/>
                    <a:pt x="14124" y="19062"/>
                  </a:cubicBezTo>
                  <a:cubicBezTo>
                    <a:pt x="11249" y="16313"/>
                    <a:pt x="8687" y="13375"/>
                    <a:pt x="6312" y="10313"/>
                  </a:cubicBezTo>
                  <a:cubicBezTo>
                    <a:pt x="4125" y="7626"/>
                    <a:pt x="2250" y="4813"/>
                    <a:pt x="625" y="1876"/>
                  </a:cubicBezTo>
                  <a:cubicBezTo>
                    <a:pt x="0" y="1001"/>
                    <a:pt x="1813" y="1"/>
                    <a:pt x="2188" y="1001"/>
                  </a:cubicBezTo>
                  <a:cubicBezTo>
                    <a:pt x="3750" y="3876"/>
                    <a:pt x="5562" y="6626"/>
                    <a:pt x="7625" y="9188"/>
                  </a:cubicBezTo>
                  <a:cubicBezTo>
                    <a:pt x="9937" y="12188"/>
                    <a:pt x="12499" y="15063"/>
                    <a:pt x="15312" y="17687"/>
                  </a:cubicBezTo>
                  <a:cubicBezTo>
                    <a:pt x="17624" y="20062"/>
                    <a:pt x="20249" y="22187"/>
                    <a:pt x="23124" y="23937"/>
                  </a:cubicBezTo>
                  <a:cubicBezTo>
                    <a:pt x="23499" y="24187"/>
                    <a:pt x="23686" y="24750"/>
                    <a:pt x="23436" y="25187"/>
                  </a:cubicBezTo>
                  <a:cubicBezTo>
                    <a:pt x="23249" y="25437"/>
                    <a:pt x="22999" y="25562"/>
                    <a:pt x="22749" y="25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0"/>
            <p:cNvSpPr/>
            <p:nvPr/>
          </p:nvSpPr>
          <p:spPr>
            <a:xfrm>
              <a:off x="3802175" y="1811450"/>
              <a:ext cx="528100" cy="368750"/>
            </a:xfrm>
            <a:custGeom>
              <a:avLst/>
              <a:gdLst/>
              <a:ahLst/>
              <a:cxnLst/>
              <a:rect l="l" t="t" r="r" b="b"/>
              <a:pathLst>
                <a:path w="21124" h="14750" extrusionOk="0">
                  <a:moveTo>
                    <a:pt x="20124" y="14750"/>
                  </a:moveTo>
                  <a:cubicBezTo>
                    <a:pt x="19999" y="14750"/>
                    <a:pt x="19874" y="14750"/>
                    <a:pt x="19749" y="14687"/>
                  </a:cubicBezTo>
                  <a:cubicBezTo>
                    <a:pt x="19436" y="14562"/>
                    <a:pt x="19124" y="14500"/>
                    <a:pt x="18811" y="14375"/>
                  </a:cubicBezTo>
                  <a:cubicBezTo>
                    <a:pt x="18561" y="14312"/>
                    <a:pt x="18311" y="14250"/>
                    <a:pt x="17999" y="14187"/>
                  </a:cubicBezTo>
                  <a:lnTo>
                    <a:pt x="17936" y="14187"/>
                  </a:lnTo>
                  <a:cubicBezTo>
                    <a:pt x="17311" y="13875"/>
                    <a:pt x="16686" y="13625"/>
                    <a:pt x="15999" y="13375"/>
                  </a:cubicBezTo>
                  <a:lnTo>
                    <a:pt x="13187" y="12250"/>
                  </a:lnTo>
                  <a:cubicBezTo>
                    <a:pt x="8124" y="9938"/>
                    <a:pt x="3812" y="6375"/>
                    <a:pt x="562" y="1938"/>
                  </a:cubicBezTo>
                  <a:cubicBezTo>
                    <a:pt x="0" y="938"/>
                    <a:pt x="1312" y="1"/>
                    <a:pt x="2000" y="876"/>
                  </a:cubicBezTo>
                  <a:cubicBezTo>
                    <a:pt x="5062" y="5063"/>
                    <a:pt x="9187" y="8438"/>
                    <a:pt x="13937" y="10563"/>
                  </a:cubicBezTo>
                  <a:lnTo>
                    <a:pt x="16686" y="11625"/>
                  </a:lnTo>
                  <a:cubicBezTo>
                    <a:pt x="17374" y="11875"/>
                    <a:pt x="18061" y="12188"/>
                    <a:pt x="18686" y="12500"/>
                  </a:cubicBezTo>
                  <a:cubicBezTo>
                    <a:pt x="18936" y="12563"/>
                    <a:pt x="19124" y="12625"/>
                    <a:pt x="19311" y="12687"/>
                  </a:cubicBezTo>
                  <a:cubicBezTo>
                    <a:pt x="19686" y="12750"/>
                    <a:pt x="20061" y="12875"/>
                    <a:pt x="20436" y="13000"/>
                  </a:cubicBezTo>
                  <a:cubicBezTo>
                    <a:pt x="20936" y="13187"/>
                    <a:pt x="21124" y="13750"/>
                    <a:pt x="20936" y="14187"/>
                  </a:cubicBezTo>
                  <a:cubicBezTo>
                    <a:pt x="20811" y="14562"/>
                    <a:pt x="20499" y="14750"/>
                    <a:pt x="20124" y="147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0"/>
            <p:cNvSpPr/>
            <p:nvPr/>
          </p:nvSpPr>
          <p:spPr>
            <a:xfrm>
              <a:off x="3747475" y="2084875"/>
              <a:ext cx="606250" cy="482800"/>
            </a:xfrm>
            <a:custGeom>
              <a:avLst/>
              <a:gdLst/>
              <a:ahLst/>
              <a:cxnLst/>
              <a:rect l="l" t="t" r="r" b="b"/>
              <a:pathLst>
                <a:path w="24250" h="19312" extrusionOk="0">
                  <a:moveTo>
                    <a:pt x="22937" y="19312"/>
                  </a:moveTo>
                  <a:cubicBezTo>
                    <a:pt x="22874" y="19312"/>
                    <a:pt x="22749" y="19249"/>
                    <a:pt x="22624" y="19249"/>
                  </a:cubicBezTo>
                  <a:cubicBezTo>
                    <a:pt x="20187" y="18375"/>
                    <a:pt x="17875" y="17312"/>
                    <a:pt x="15687" y="15937"/>
                  </a:cubicBezTo>
                  <a:cubicBezTo>
                    <a:pt x="10875" y="12812"/>
                    <a:pt x="6250" y="8563"/>
                    <a:pt x="751" y="2063"/>
                  </a:cubicBezTo>
                  <a:cubicBezTo>
                    <a:pt x="1" y="1188"/>
                    <a:pt x="1376" y="1"/>
                    <a:pt x="2188" y="938"/>
                  </a:cubicBezTo>
                  <a:cubicBezTo>
                    <a:pt x="7500" y="7250"/>
                    <a:pt x="12000" y="11375"/>
                    <a:pt x="16687" y="14375"/>
                  </a:cubicBezTo>
                  <a:cubicBezTo>
                    <a:pt x="18749" y="15687"/>
                    <a:pt x="20937" y="16750"/>
                    <a:pt x="23249" y="17500"/>
                  </a:cubicBezTo>
                  <a:cubicBezTo>
                    <a:pt x="24249" y="17875"/>
                    <a:pt x="23999" y="19312"/>
                    <a:pt x="22937" y="19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0"/>
            <p:cNvSpPr/>
            <p:nvPr/>
          </p:nvSpPr>
          <p:spPr>
            <a:xfrm>
              <a:off x="4286500" y="2048950"/>
              <a:ext cx="553125" cy="221875"/>
            </a:xfrm>
            <a:custGeom>
              <a:avLst/>
              <a:gdLst/>
              <a:ahLst/>
              <a:cxnLst/>
              <a:rect l="l" t="t" r="r" b="b"/>
              <a:pathLst>
                <a:path w="22125" h="8875" extrusionOk="0">
                  <a:moveTo>
                    <a:pt x="3251" y="8875"/>
                  </a:moveTo>
                  <a:cubicBezTo>
                    <a:pt x="2751" y="8875"/>
                    <a:pt x="2188" y="8812"/>
                    <a:pt x="1688" y="8687"/>
                  </a:cubicBezTo>
                  <a:lnTo>
                    <a:pt x="1126" y="8562"/>
                  </a:lnTo>
                  <a:cubicBezTo>
                    <a:pt x="1" y="8312"/>
                    <a:pt x="313" y="6625"/>
                    <a:pt x="1438" y="6750"/>
                  </a:cubicBezTo>
                  <a:lnTo>
                    <a:pt x="2063" y="6875"/>
                  </a:lnTo>
                  <a:cubicBezTo>
                    <a:pt x="2501" y="7000"/>
                    <a:pt x="2876" y="7062"/>
                    <a:pt x="3313" y="7062"/>
                  </a:cubicBezTo>
                  <a:cubicBezTo>
                    <a:pt x="4875" y="7000"/>
                    <a:pt x="6375" y="6812"/>
                    <a:pt x="7938" y="6562"/>
                  </a:cubicBezTo>
                  <a:lnTo>
                    <a:pt x="8250" y="6500"/>
                  </a:lnTo>
                  <a:cubicBezTo>
                    <a:pt x="12687" y="5687"/>
                    <a:pt x="16812" y="3625"/>
                    <a:pt x="20124" y="625"/>
                  </a:cubicBezTo>
                  <a:cubicBezTo>
                    <a:pt x="21062" y="0"/>
                    <a:pt x="22124" y="1188"/>
                    <a:pt x="21312" y="2000"/>
                  </a:cubicBezTo>
                  <a:cubicBezTo>
                    <a:pt x="17687" y="5250"/>
                    <a:pt x="13250" y="7375"/>
                    <a:pt x="8500" y="8250"/>
                  </a:cubicBezTo>
                  <a:lnTo>
                    <a:pt x="8250" y="8312"/>
                  </a:lnTo>
                  <a:cubicBezTo>
                    <a:pt x="6625" y="8625"/>
                    <a:pt x="5000" y="8812"/>
                    <a:pt x="3376" y="8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0"/>
            <p:cNvSpPr/>
            <p:nvPr/>
          </p:nvSpPr>
          <p:spPr>
            <a:xfrm>
              <a:off x="4255250" y="1888025"/>
              <a:ext cx="662500" cy="270300"/>
            </a:xfrm>
            <a:custGeom>
              <a:avLst/>
              <a:gdLst/>
              <a:ahLst/>
              <a:cxnLst/>
              <a:rect l="l" t="t" r="r" b="b"/>
              <a:pathLst>
                <a:path w="26500" h="10812" extrusionOk="0">
                  <a:moveTo>
                    <a:pt x="1188" y="10812"/>
                  </a:moveTo>
                  <a:cubicBezTo>
                    <a:pt x="126" y="10749"/>
                    <a:pt x="1" y="9187"/>
                    <a:pt x="1063" y="9000"/>
                  </a:cubicBezTo>
                  <a:lnTo>
                    <a:pt x="1876" y="8875"/>
                  </a:lnTo>
                  <a:cubicBezTo>
                    <a:pt x="4376" y="8562"/>
                    <a:pt x="6875" y="8125"/>
                    <a:pt x="9313" y="7500"/>
                  </a:cubicBezTo>
                  <a:cubicBezTo>
                    <a:pt x="14687" y="6000"/>
                    <a:pt x="19750" y="3750"/>
                    <a:pt x="24437" y="750"/>
                  </a:cubicBezTo>
                  <a:cubicBezTo>
                    <a:pt x="25499" y="0"/>
                    <a:pt x="26499" y="1625"/>
                    <a:pt x="25437" y="2250"/>
                  </a:cubicBezTo>
                  <a:cubicBezTo>
                    <a:pt x="20562" y="5375"/>
                    <a:pt x="15312" y="7750"/>
                    <a:pt x="9813" y="9250"/>
                  </a:cubicBezTo>
                  <a:cubicBezTo>
                    <a:pt x="7250" y="9874"/>
                    <a:pt x="4688" y="10374"/>
                    <a:pt x="2126" y="10687"/>
                  </a:cubicBezTo>
                  <a:lnTo>
                    <a:pt x="1376" y="10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0"/>
            <p:cNvSpPr/>
            <p:nvPr/>
          </p:nvSpPr>
          <p:spPr>
            <a:xfrm>
              <a:off x="4309950" y="1584900"/>
              <a:ext cx="749975" cy="82850"/>
            </a:xfrm>
            <a:custGeom>
              <a:avLst/>
              <a:gdLst/>
              <a:ahLst/>
              <a:cxnLst/>
              <a:rect l="l" t="t" r="r" b="b"/>
              <a:pathLst>
                <a:path w="29999" h="3314" extrusionOk="0">
                  <a:moveTo>
                    <a:pt x="1875" y="3313"/>
                  </a:moveTo>
                  <a:lnTo>
                    <a:pt x="875" y="3313"/>
                  </a:lnTo>
                  <a:cubicBezTo>
                    <a:pt x="375" y="3251"/>
                    <a:pt x="0" y="2813"/>
                    <a:pt x="0" y="2313"/>
                  </a:cubicBezTo>
                  <a:cubicBezTo>
                    <a:pt x="63" y="1813"/>
                    <a:pt x="500" y="1438"/>
                    <a:pt x="1000" y="1501"/>
                  </a:cubicBezTo>
                  <a:cubicBezTo>
                    <a:pt x="1875" y="1563"/>
                    <a:pt x="2750" y="1501"/>
                    <a:pt x="3625" y="1376"/>
                  </a:cubicBezTo>
                  <a:lnTo>
                    <a:pt x="5750" y="1001"/>
                  </a:lnTo>
                  <a:cubicBezTo>
                    <a:pt x="7750" y="563"/>
                    <a:pt x="9750" y="251"/>
                    <a:pt x="11749" y="126"/>
                  </a:cubicBezTo>
                  <a:cubicBezTo>
                    <a:pt x="15937" y="1"/>
                    <a:pt x="20124" y="313"/>
                    <a:pt x="24249" y="876"/>
                  </a:cubicBezTo>
                  <a:cubicBezTo>
                    <a:pt x="25874" y="1126"/>
                    <a:pt x="27561" y="1313"/>
                    <a:pt x="29186" y="1438"/>
                  </a:cubicBezTo>
                  <a:cubicBezTo>
                    <a:pt x="29686" y="1501"/>
                    <a:pt x="29998" y="1938"/>
                    <a:pt x="29998" y="2438"/>
                  </a:cubicBezTo>
                  <a:cubicBezTo>
                    <a:pt x="29873" y="2938"/>
                    <a:pt x="29436" y="3251"/>
                    <a:pt x="28998" y="3188"/>
                  </a:cubicBezTo>
                  <a:cubicBezTo>
                    <a:pt x="27311" y="3063"/>
                    <a:pt x="25624" y="2876"/>
                    <a:pt x="23999" y="2688"/>
                  </a:cubicBezTo>
                  <a:cubicBezTo>
                    <a:pt x="19999" y="2063"/>
                    <a:pt x="15937" y="1813"/>
                    <a:pt x="11874" y="1876"/>
                  </a:cubicBezTo>
                  <a:cubicBezTo>
                    <a:pt x="9937" y="2001"/>
                    <a:pt x="8000" y="2251"/>
                    <a:pt x="6062" y="2688"/>
                  </a:cubicBezTo>
                  <a:cubicBezTo>
                    <a:pt x="5375" y="2813"/>
                    <a:pt x="4625" y="2938"/>
                    <a:pt x="3937" y="3063"/>
                  </a:cubicBezTo>
                  <a:cubicBezTo>
                    <a:pt x="3250" y="3188"/>
                    <a:pt x="2563" y="3251"/>
                    <a:pt x="1875" y="33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0"/>
            <p:cNvSpPr/>
            <p:nvPr/>
          </p:nvSpPr>
          <p:spPr>
            <a:xfrm>
              <a:off x="4434925" y="1295850"/>
              <a:ext cx="762475" cy="175025"/>
            </a:xfrm>
            <a:custGeom>
              <a:avLst/>
              <a:gdLst/>
              <a:ahLst/>
              <a:cxnLst/>
              <a:rect l="l" t="t" r="r" b="b"/>
              <a:pathLst>
                <a:path w="30499" h="7001" extrusionOk="0">
                  <a:moveTo>
                    <a:pt x="29249" y="7001"/>
                  </a:moveTo>
                  <a:cubicBezTo>
                    <a:pt x="29061" y="7001"/>
                    <a:pt x="28874" y="6938"/>
                    <a:pt x="28686" y="6813"/>
                  </a:cubicBezTo>
                  <a:cubicBezTo>
                    <a:pt x="26749" y="5438"/>
                    <a:pt x="24624" y="4438"/>
                    <a:pt x="22374" y="3876"/>
                  </a:cubicBezTo>
                  <a:cubicBezTo>
                    <a:pt x="18937" y="2938"/>
                    <a:pt x="15500" y="2313"/>
                    <a:pt x="12000" y="2126"/>
                  </a:cubicBezTo>
                  <a:cubicBezTo>
                    <a:pt x="10500" y="2063"/>
                    <a:pt x="9063" y="2126"/>
                    <a:pt x="7625" y="2188"/>
                  </a:cubicBezTo>
                  <a:cubicBezTo>
                    <a:pt x="5501" y="2313"/>
                    <a:pt x="3376" y="2251"/>
                    <a:pt x="1251" y="2063"/>
                  </a:cubicBezTo>
                  <a:cubicBezTo>
                    <a:pt x="1" y="1938"/>
                    <a:pt x="251" y="1"/>
                    <a:pt x="1563" y="251"/>
                  </a:cubicBezTo>
                  <a:cubicBezTo>
                    <a:pt x="3501" y="501"/>
                    <a:pt x="5563" y="501"/>
                    <a:pt x="7563" y="376"/>
                  </a:cubicBezTo>
                  <a:cubicBezTo>
                    <a:pt x="9000" y="313"/>
                    <a:pt x="10563" y="251"/>
                    <a:pt x="12063" y="313"/>
                  </a:cubicBezTo>
                  <a:cubicBezTo>
                    <a:pt x="15750" y="501"/>
                    <a:pt x="19312" y="1126"/>
                    <a:pt x="22874" y="2126"/>
                  </a:cubicBezTo>
                  <a:cubicBezTo>
                    <a:pt x="25374" y="2751"/>
                    <a:pt x="27687" y="3876"/>
                    <a:pt x="29749" y="5376"/>
                  </a:cubicBezTo>
                  <a:cubicBezTo>
                    <a:pt x="30499" y="5876"/>
                    <a:pt x="30124" y="7001"/>
                    <a:pt x="29249" y="70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0"/>
            <p:cNvSpPr/>
            <p:nvPr/>
          </p:nvSpPr>
          <p:spPr>
            <a:xfrm>
              <a:off x="4631800" y="1133375"/>
              <a:ext cx="582800" cy="196875"/>
            </a:xfrm>
            <a:custGeom>
              <a:avLst/>
              <a:gdLst/>
              <a:ahLst/>
              <a:cxnLst/>
              <a:rect l="l" t="t" r="r" b="b"/>
              <a:pathLst>
                <a:path w="23312" h="7875" extrusionOk="0">
                  <a:moveTo>
                    <a:pt x="22061" y="7875"/>
                  </a:moveTo>
                  <a:cubicBezTo>
                    <a:pt x="21874" y="7875"/>
                    <a:pt x="21686" y="7812"/>
                    <a:pt x="21499" y="7687"/>
                  </a:cubicBezTo>
                  <a:cubicBezTo>
                    <a:pt x="17624" y="4625"/>
                    <a:pt x="12937" y="3688"/>
                    <a:pt x="9750" y="3250"/>
                  </a:cubicBezTo>
                  <a:cubicBezTo>
                    <a:pt x="8125" y="3000"/>
                    <a:pt x="6375" y="2750"/>
                    <a:pt x="4063" y="2500"/>
                  </a:cubicBezTo>
                  <a:lnTo>
                    <a:pt x="3750" y="2500"/>
                  </a:lnTo>
                  <a:cubicBezTo>
                    <a:pt x="2813" y="2438"/>
                    <a:pt x="1938" y="2250"/>
                    <a:pt x="1063" y="2000"/>
                  </a:cubicBezTo>
                  <a:cubicBezTo>
                    <a:pt x="0" y="1563"/>
                    <a:pt x="500" y="0"/>
                    <a:pt x="1563" y="250"/>
                  </a:cubicBezTo>
                  <a:cubicBezTo>
                    <a:pt x="2375" y="500"/>
                    <a:pt x="3188" y="688"/>
                    <a:pt x="4000" y="750"/>
                  </a:cubicBezTo>
                  <a:lnTo>
                    <a:pt x="4250" y="750"/>
                  </a:lnTo>
                  <a:cubicBezTo>
                    <a:pt x="6562" y="1000"/>
                    <a:pt x="8312" y="1188"/>
                    <a:pt x="10000" y="1438"/>
                  </a:cubicBezTo>
                  <a:cubicBezTo>
                    <a:pt x="13437" y="1938"/>
                    <a:pt x="18437" y="3000"/>
                    <a:pt x="22624" y="6250"/>
                  </a:cubicBezTo>
                  <a:cubicBezTo>
                    <a:pt x="23311" y="6812"/>
                    <a:pt x="22936" y="7875"/>
                    <a:pt x="22061" y="7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9" name="Google Shape;6699;p30"/>
          <p:cNvSpPr/>
          <p:nvPr/>
        </p:nvSpPr>
        <p:spPr>
          <a:xfrm rot="-3695229">
            <a:off x="4261888" y="4722115"/>
            <a:ext cx="202905" cy="243083"/>
          </a:xfrm>
          <a:custGeom>
            <a:avLst/>
            <a:gdLst/>
            <a:ahLst/>
            <a:cxnLst/>
            <a:rect l="l" t="t" r="r" b="b"/>
            <a:pathLst>
              <a:path w="6252" h="7490" extrusionOk="0">
                <a:moveTo>
                  <a:pt x="3132" y="7490"/>
                </a:moveTo>
                <a:lnTo>
                  <a:pt x="1" y="1870"/>
                </a:lnTo>
                <a:lnTo>
                  <a:pt x="1930" y="1"/>
                </a:lnTo>
                <a:lnTo>
                  <a:pt x="6252" y="4477"/>
                </a:lnTo>
                <a:close/>
              </a:path>
            </a:pathLst>
          </a:custGeom>
          <a:gradFill>
            <a:gsLst>
              <a:gs pos="0">
                <a:srgbClr val="FFDB57"/>
              </a:gs>
              <a:gs pos="100000">
                <a:srgbClr val="CCA1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895" y="2082035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5" name="Google Shape;6705;p31"/>
          <p:cNvSpPr txBox="1">
            <a:spLocks noGrp="1"/>
          </p:cNvSpPr>
          <p:nvPr>
            <p:ph type="body" idx="1"/>
          </p:nvPr>
        </p:nvSpPr>
        <p:spPr>
          <a:xfrm>
            <a:off x="713225" y="1741200"/>
            <a:ext cx="3712500" cy="24912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La escuela como institucion de disciplinamiento se ve obligada a incluir, abrirse a la comunidad, educar y tambien enseñar.</a:t>
            </a:r>
            <a:endParaRPr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06" name="Google Shape;6706;p31"/>
          <p:cNvPicPr preferRelativeResize="0"/>
          <p:nvPr/>
        </p:nvPicPr>
        <p:blipFill rotWithShape="1">
          <a:blip r:embed="rId3">
            <a:alphaModFix/>
          </a:blip>
          <a:srcRect t="19514" b="15219"/>
          <a:stretch/>
        </p:blipFill>
        <p:spPr>
          <a:xfrm>
            <a:off x="5197975" y="1323050"/>
            <a:ext cx="3232800" cy="3165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707" name="Google Shape;6707;p31"/>
          <p:cNvGrpSpPr/>
          <p:nvPr/>
        </p:nvGrpSpPr>
        <p:grpSpPr>
          <a:xfrm rot="-4356292">
            <a:off x="8001805" y="2258210"/>
            <a:ext cx="510670" cy="513426"/>
            <a:chOff x="5441475" y="3420325"/>
            <a:chExt cx="412175" cy="414400"/>
          </a:xfrm>
        </p:grpSpPr>
        <p:sp>
          <p:nvSpPr>
            <p:cNvPr id="6708" name="Google Shape;6708;p31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1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0" name="Google Shape;6710;p31"/>
          <p:cNvGrpSpPr/>
          <p:nvPr/>
        </p:nvGrpSpPr>
        <p:grpSpPr>
          <a:xfrm rot="6505152">
            <a:off x="-509266" y="184457"/>
            <a:ext cx="1556572" cy="1217202"/>
            <a:chOff x="2179225" y="4858900"/>
            <a:chExt cx="644425" cy="503925"/>
          </a:xfrm>
        </p:grpSpPr>
        <p:sp>
          <p:nvSpPr>
            <p:cNvPr id="6711" name="Google Shape;6711;p31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1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1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1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1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1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1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1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1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1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1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1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1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1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1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6" name="Google Shape;6726;p31"/>
          <p:cNvGrpSpPr/>
          <p:nvPr/>
        </p:nvGrpSpPr>
        <p:grpSpPr>
          <a:xfrm rot="1911496">
            <a:off x="7140596" y="4078959"/>
            <a:ext cx="705102" cy="748005"/>
            <a:chOff x="5578250" y="4692875"/>
            <a:chExt cx="550950" cy="584575"/>
          </a:xfrm>
        </p:grpSpPr>
        <p:sp>
          <p:nvSpPr>
            <p:cNvPr id="6727" name="Google Shape;6727;p31"/>
            <p:cNvSpPr/>
            <p:nvPr/>
          </p:nvSpPr>
          <p:spPr>
            <a:xfrm>
              <a:off x="5578275" y="4692875"/>
              <a:ext cx="515175" cy="548800"/>
            </a:xfrm>
            <a:custGeom>
              <a:avLst/>
              <a:gdLst/>
              <a:ahLst/>
              <a:cxnLst/>
              <a:rect l="l" t="t" r="r" b="b"/>
              <a:pathLst>
                <a:path w="20607" h="21952" extrusionOk="0">
                  <a:moveTo>
                    <a:pt x="20607" y="1"/>
                  </a:moveTo>
                  <a:lnTo>
                    <a:pt x="20607" y="1"/>
                  </a:lnTo>
                  <a:cubicBezTo>
                    <a:pt x="2235" y="4145"/>
                    <a:pt x="0" y="21951"/>
                    <a:pt x="0" y="21951"/>
                  </a:cubicBezTo>
                  <a:cubicBezTo>
                    <a:pt x="18322" y="17252"/>
                    <a:pt x="20607" y="1"/>
                    <a:pt x="206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1"/>
            <p:cNvSpPr/>
            <p:nvPr/>
          </p:nvSpPr>
          <p:spPr>
            <a:xfrm>
              <a:off x="5590025" y="4705300"/>
              <a:ext cx="501700" cy="524675"/>
            </a:xfrm>
            <a:custGeom>
              <a:avLst/>
              <a:gdLst/>
              <a:ahLst/>
              <a:cxnLst/>
              <a:rect l="l" t="t" r="r" b="b"/>
              <a:pathLst>
                <a:path w="20068" h="20987" extrusionOk="0">
                  <a:moveTo>
                    <a:pt x="19702" y="0"/>
                  </a:moveTo>
                  <a:lnTo>
                    <a:pt x="19702" y="0"/>
                  </a:lnTo>
                  <a:cubicBezTo>
                    <a:pt x="2137" y="3963"/>
                    <a:pt x="0" y="20986"/>
                    <a:pt x="0" y="20986"/>
                  </a:cubicBezTo>
                  <a:cubicBezTo>
                    <a:pt x="20068" y="17568"/>
                    <a:pt x="19702" y="1"/>
                    <a:pt x="19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1"/>
            <p:cNvSpPr/>
            <p:nvPr/>
          </p:nvSpPr>
          <p:spPr>
            <a:xfrm>
              <a:off x="5662125" y="4945625"/>
              <a:ext cx="149275" cy="244900"/>
            </a:xfrm>
            <a:custGeom>
              <a:avLst/>
              <a:gdLst/>
              <a:ahLst/>
              <a:cxnLst/>
              <a:rect l="l" t="t" r="r" b="b"/>
              <a:pathLst>
                <a:path w="5971" h="9796" extrusionOk="0">
                  <a:moveTo>
                    <a:pt x="5722" y="2091"/>
                  </a:moveTo>
                  <a:cubicBezTo>
                    <a:pt x="4510" y="1"/>
                    <a:pt x="0" y="8388"/>
                    <a:pt x="530" y="9092"/>
                  </a:cubicBezTo>
                  <a:cubicBezTo>
                    <a:pt x="1059" y="9796"/>
                    <a:pt x="2861" y="8422"/>
                    <a:pt x="3849" y="7647"/>
                  </a:cubicBezTo>
                  <a:cubicBezTo>
                    <a:pt x="4838" y="6873"/>
                    <a:pt x="5970" y="2519"/>
                    <a:pt x="5722" y="20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1"/>
            <p:cNvSpPr/>
            <p:nvPr/>
          </p:nvSpPr>
          <p:spPr>
            <a:xfrm>
              <a:off x="5775500" y="4955325"/>
              <a:ext cx="104975" cy="165150"/>
            </a:xfrm>
            <a:custGeom>
              <a:avLst/>
              <a:gdLst/>
              <a:ahLst/>
              <a:cxnLst/>
              <a:rect l="l" t="t" r="r" b="b"/>
              <a:pathLst>
                <a:path w="4199" h="6606" extrusionOk="0">
                  <a:moveTo>
                    <a:pt x="754" y="6605"/>
                  </a:moveTo>
                  <a:cubicBezTo>
                    <a:pt x="0" y="6577"/>
                    <a:pt x="1714" y="2845"/>
                    <a:pt x="1473" y="1423"/>
                  </a:cubicBezTo>
                  <a:cubicBezTo>
                    <a:pt x="1233" y="1"/>
                    <a:pt x="4198" y="3338"/>
                    <a:pt x="4041" y="4054"/>
                  </a:cubicBezTo>
                  <a:cubicBezTo>
                    <a:pt x="3884" y="4770"/>
                    <a:pt x="754" y="6605"/>
                    <a:pt x="754" y="660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1"/>
            <p:cNvSpPr/>
            <p:nvPr/>
          </p:nvSpPr>
          <p:spPr>
            <a:xfrm>
              <a:off x="5815225" y="4963050"/>
              <a:ext cx="143225" cy="81950"/>
            </a:xfrm>
            <a:custGeom>
              <a:avLst/>
              <a:gdLst/>
              <a:ahLst/>
              <a:cxnLst/>
              <a:rect l="l" t="t" r="r" b="b"/>
              <a:pathLst>
                <a:path w="5729" h="3278" extrusionOk="0">
                  <a:moveTo>
                    <a:pt x="2928" y="3278"/>
                  </a:moveTo>
                  <a:cubicBezTo>
                    <a:pt x="2225" y="3134"/>
                    <a:pt x="2318" y="2195"/>
                    <a:pt x="1288" y="1409"/>
                  </a:cubicBezTo>
                  <a:cubicBezTo>
                    <a:pt x="256" y="623"/>
                    <a:pt x="0" y="363"/>
                    <a:pt x="591" y="362"/>
                  </a:cubicBezTo>
                  <a:cubicBezTo>
                    <a:pt x="1180" y="360"/>
                    <a:pt x="4252" y="0"/>
                    <a:pt x="4990" y="582"/>
                  </a:cubicBezTo>
                  <a:cubicBezTo>
                    <a:pt x="5729" y="1163"/>
                    <a:pt x="2928" y="3278"/>
                    <a:pt x="2928" y="3278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1"/>
            <p:cNvSpPr/>
            <p:nvPr/>
          </p:nvSpPr>
          <p:spPr>
            <a:xfrm>
              <a:off x="5821850" y="4855000"/>
              <a:ext cx="193225" cy="117925"/>
            </a:xfrm>
            <a:custGeom>
              <a:avLst/>
              <a:gdLst/>
              <a:ahLst/>
              <a:cxnLst/>
              <a:rect l="l" t="t" r="r" b="b"/>
              <a:pathLst>
                <a:path w="7729" h="4717" extrusionOk="0">
                  <a:moveTo>
                    <a:pt x="4940" y="4716"/>
                  </a:moveTo>
                  <a:cubicBezTo>
                    <a:pt x="3968" y="4176"/>
                    <a:pt x="439" y="4715"/>
                    <a:pt x="220" y="4246"/>
                  </a:cubicBezTo>
                  <a:cubicBezTo>
                    <a:pt x="1" y="3777"/>
                    <a:pt x="3700" y="117"/>
                    <a:pt x="5713" y="58"/>
                  </a:cubicBezTo>
                  <a:cubicBezTo>
                    <a:pt x="7728" y="1"/>
                    <a:pt x="4940" y="4716"/>
                    <a:pt x="4940" y="471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1"/>
            <p:cNvSpPr/>
            <p:nvPr/>
          </p:nvSpPr>
          <p:spPr>
            <a:xfrm>
              <a:off x="5825000" y="4750100"/>
              <a:ext cx="202725" cy="206375"/>
            </a:xfrm>
            <a:custGeom>
              <a:avLst/>
              <a:gdLst/>
              <a:ahLst/>
              <a:cxnLst/>
              <a:rect l="l" t="t" r="r" b="b"/>
              <a:pathLst>
                <a:path w="8109" h="8255" extrusionOk="0">
                  <a:moveTo>
                    <a:pt x="7326" y="2439"/>
                  </a:moveTo>
                  <a:cubicBezTo>
                    <a:pt x="6499" y="4046"/>
                    <a:pt x="4112" y="4328"/>
                    <a:pt x="2593" y="5516"/>
                  </a:cubicBezTo>
                  <a:cubicBezTo>
                    <a:pt x="1074" y="6703"/>
                    <a:pt x="0" y="8255"/>
                    <a:pt x="107" y="7756"/>
                  </a:cubicBezTo>
                  <a:cubicBezTo>
                    <a:pt x="213" y="7258"/>
                    <a:pt x="1797" y="3309"/>
                    <a:pt x="4934" y="1655"/>
                  </a:cubicBezTo>
                  <a:cubicBezTo>
                    <a:pt x="8072" y="1"/>
                    <a:pt x="8108" y="924"/>
                    <a:pt x="7326" y="24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1"/>
            <p:cNvSpPr/>
            <p:nvPr/>
          </p:nvSpPr>
          <p:spPr>
            <a:xfrm>
              <a:off x="5812900" y="4718450"/>
              <a:ext cx="203325" cy="222250"/>
            </a:xfrm>
            <a:custGeom>
              <a:avLst/>
              <a:gdLst/>
              <a:ahLst/>
              <a:cxnLst/>
              <a:rect l="l" t="t" r="r" b="b"/>
              <a:pathLst>
                <a:path w="8133" h="8890" extrusionOk="0">
                  <a:moveTo>
                    <a:pt x="3318" y="2514"/>
                  </a:moveTo>
                  <a:cubicBezTo>
                    <a:pt x="4285" y="1901"/>
                    <a:pt x="7138" y="1"/>
                    <a:pt x="7636" y="487"/>
                  </a:cubicBezTo>
                  <a:cubicBezTo>
                    <a:pt x="8132" y="973"/>
                    <a:pt x="5582" y="2312"/>
                    <a:pt x="3489" y="4213"/>
                  </a:cubicBezTo>
                  <a:cubicBezTo>
                    <a:pt x="1395" y="6115"/>
                    <a:pt x="742" y="8688"/>
                    <a:pt x="371" y="8789"/>
                  </a:cubicBezTo>
                  <a:cubicBezTo>
                    <a:pt x="1" y="8890"/>
                    <a:pt x="733" y="4153"/>
                    <a:pt x="3318" y="25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1"/>
            <p:cNvSpPr/>
            <p:nvPr/>
          </p:nvSpPr>
          <p:spPr>
            <a:xfrm>
              <a:off x="5595900" y="4954200"/>
              <a:ext cx="191125" cy="250075"/>
            </a:xfrm>
            <a:custGeom>
              <a:avLst/>
              <a:gdLst/>
              <a:ahLst/>
              <a:cxnLst/>
              <a:rect l="l" t="t" r="r" b="b"/>
              <a:pathLst>
                <a:path w="7645" h="10003" extrusionOk="0">
                  <a:moveTo>
                    <a:pt x="320" y="8814"/>
                  </a:moveTo>
                  <a:cubicBezTo>
                    <a:pt x="1" y="9797"/>
                    <a:pt x="1470" y="10003"/>
                    <a:pt x="2598" y="8051"/>
                  </a:cubicBezTo>
                  <a:cubicBezTo>
                    <a:pt x="3726" y="6099"/>
                    <a:pt x="6083" y="2903"/>
                    <a:pt x="6864" y="1452"/>
                  </a:cubicBezTo>
                  <a:cubicBezTo>
                    <a:pt x="7644" y="0"/>
                    <a:pt x="1887" y="3993"/>
                    <a:pt x="320" y="88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1"/>
            <p:cNvSpPr/>
            <p:nvPr/>
          </p:nvSpPr>
          <p:spPr>
            <a:xfrm>
              <a:off x="5646725" y="4900800"/>
              <a:ext cx="130300" cy="174150"/>
            </a:xfrm>
            <a:custGeom>
              <a:avLst/>
              <a:gdLst/>
              <a:ahLst/>
              <a:cxnLst/>
              <a:rect l="l" t="t" r="r" b="b"/>
              <a:pathLst>
                <a:path w="5212" h="6966" extrusionOk="0">
                  <a:moveTo>
                    <a:pt x="5129" y="2904"/>
                  </a:moveTo>
                  <a:cubicBezTo>
                    <a:pt x="4908" y="3131"/>
                    <a:pt x="1111" y="5249"/>
                    <a:pt x="555" y="6108"/>
                  </a:cubicBezTo>
                  <a:cubicBezTo>
                    <a:pt x="0" y="6966"/>
                    <a:pt x="1307" y="3270"/>
                    <a:pt x="2900" y="1635"/>
                  </a:cubicBezTo>
                  <a:cubicBezTo>
                    <a:pt x="4492" y="0"/>
                    <a:pt x="5211" y="2820"/>
                    <a:pt x="5129" y="290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1"/>
            <p:cNvSpPr/>
            <p:nvPr/>
          </p:nvSpPr>
          <p:spPr>
            <a:xfrm>
              <a:off x="5749050" y="4854075"/>
              <a:ext cx="56650" cy="107025"/>
            </a:xfrm>
            <a:custGeom>
              <a:avLst/>
              <a:gdLst/>
              <a:ahLst/>
              <a:cxnLst/>
              <a:rect l="l" t="t" r="r" b="b"/>
              <a:pathLst>
                <a:path w="2266" h="4281" extrusionOk="0">
                  <a:moveTo>
                    <a:pt x="1462" y="4270"/>
                  </a:moveTo>
                  <a:cubicBezTo>
                    <a:pt x="1164" y="4247"/>
                    <a:pt x="0" y="2086"/>
                    <a:pt x="257" y="1762"/>
                  </a:cubicBezTo>
                  <a:cubicBezTo>
                    <a:pt x="514" y="1439"/>
                    <a:pt x="1618" y="236"/>
                    <a:pt x="1942" y="119"/>
                  </a:cubicBezTo>
                  <a:cubicBezTo>
                    <a:pt x="2266" y="1"/>
                    <a:pt x="1888" y="3666"/>
                    <a:pt x="1788" y="3885"/>
                  </a:cubicBezTo>
                  <a:cubicBezTo>
                    <a:pt x="1686" y="4104"/>
                    <a:pt x="1593" y="4280"/>
                    <a:pt x="1462" y="427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1"/>
            <p:cNvSpPr/>
            <p:nvPr/>
          </p:nvSpPr>
          <p:spPr>
            <a:xfrm>
              <a:off x="5799000" y="4816275"/>
              <a:ext cx="49550" cy="133675"/>
            </a:xfrm>
            <a:custGeom>
              <a:avLst/>
              <a:gdLst/>
              <a:ahLst/>
              <a:cxnLst/>
              <a:rect l="l" t="t" r="r" b="b"/>
              <a:pathLst>
                <a:path w="1982" h="5347" extrusionOk="0">
                  <a:moveTo>
                    <a:pt x="509" y="4993"/>
                  </a:moveTo>
                  <a:cubicBezTo>
                    <a:pt x="0" y="5347"/>
                    <a:pt x="22" y="1808"/>
                    <a:pt x="302" y="1356"/>
                  </a:cubicBezTo>
                  <a:cubicBezTo>
                    <a:pt x="580" y="906"/>
                    <a:pt x="1668" y="0"/>
                    <a:pt x="1825" y="83"/>
                  </a:cubicBezTo>
                  <a:cubicBezTo>
                    <a:pt x="1981" y="167"/>
                    <a:pt x="1036" y="3155"/>
                    <a:pt x="509" y="499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1"/>
            <p:cNvSpPr/>
            <p:nvPr/>
          </p:nvSpPr>
          <p:spPr>
            <a:xfrm>
              <a:off x="5578250" y="4692875"/>
              <a:ext cx="550950" cy="584575"/>
            </a:xfrm>
            <a:custGeom>
              <a:avLst/>
              <a:gdLst/>
              <a:ahLst/>
              <a:cxnLst/>
              <a:rect l="l" t="t" r="r" b="b"/>
              <a:pathLst>
                <a:path w="22038" h="23383" extrusionOk="0">
                  <a:moveTo>
                    <a:pt x="20608" y="1"/>
                  </a:moveTo>
                  <a:lnTo>
                    <a:pt x="22037" y="1621"/>
                  </a:lnTo>
                  <a:cubicBezTo>
                    <a:pt x="22037" y="1621"/>
                    <a:pt x="20757" y="18350"/>
                    <a:pt x="3248" y="23383"/>
                  </a:cubicBezTo>
                  <a:lnTo>
                    <a:pt x="0" y="21951"/>
                  </a:lnTo>
                  <a:cubicBezTo>
                    <a:pt x="1" y="21951"/>
                    <a:pt x="15875" y="18644"/>
                    <a:pt x="20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09" y="277133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4" name="Google Shape;6744;p32"/>
          <p:cNvSpPr txBox="1">
            <a:spLocks noGrp="1"/>
          </p:cNvSpPr>
          <p:nvPr>
            <p:ph type="title"/>
          </p:nvPr>
        </p:nvSpPr>
        <p:spPr>
          <a:xfrm>
            <a:off x="1165251" y="993647"/>
            <a:ext cx="6151021" cy="2327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La educación al contexto/demanda tiene importantes inconvenientes. Juan Carlos </a:t>
            </a:r>
            <a:r>
              <a:rPr lang="es-MX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Tedesco</a:t>
            </a:r>
            <a:r>
              <a:rPr lang="es-MX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y Emilio </a:t>
            </a:r>
            <a:r>
              <a:rPr lang="es-MX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Tenti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Fanfani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han dado inicio a una discusión respecto a la centralidad de cada termino.</a:t>
            </a:r>
            <a:b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</a:br>
            <a:r>
              <a:rPr lang="es-MX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</a:br>
            <a:r>
              <a:rPr lang="es-MX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Tedesco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dirige el éxito de la maquinaria escolar a partir de la oferta pedagógica, donde también en su capacidad de crear demanda.</a:t>
            </a:r>
            <a:b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</a:br>
            <a:r>
              <a:rPr lang="es-MX" sz="1400" dirty="0">
                <a:latin typeface="Century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es-MX" sz="1400" dirty="0">
                <a:latin typeface="Century" panose="02040604050505020304" pitchFamily="18" charset="0"/>
                <a:cs typeface="Times New Roman" panose="02020603050405020304" pitchFamily="18" charset="0"/>
              </a:rPr>
            </a:br>
            <a:r>
              <a:rPr lang="es-MX" sz="1400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Tenti</a:t>
            </a:r>
            <a:r>
              <a:rPr lang="es-MX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opta por matizar (juntar) y relativizar (una importancia menor) la confianza en el valor de la oferta.</a:t>
            </a:r>
            <a:endParaRPr sz="14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45" name="Google Shape;6745;p32"/>
          <p:cNvGrpSpPr/>
          <p:nvPr/>
        </p:nvGrpSpPr>
        <p:grpSpPr>
          <a:xfrm rot="-3066750">
            <a:off x="1244436" y="2971987"/>
            <a:ext cx="665958" cy="459923"/>
            <a:chOff x="4350975" y="3161450"/>
            <a:chExt cx="580350" cy="400800"/>
          </a:xfrm>
        </p:grpSpPr>
        <p:sp>
          <p:nvSpPr>
            <p:cNvPr id="6746" name="Google Shape;6746;p32"/>
            <p:cNvSpPr/>
            <p:nvPr/>
          </p:nvSpPr>
          <p:spPr>
            <a:xfrm>
              <a:off x="4350975" y="3161450"/>
              <a:ext cx="500500" cy="400800"/>
            </a:xfrm>
            <a:custGeom>
              <a:avLst/>
              <a:gdLst/>
              <a:ahLst/>
              <a:cxnLst/>
              <a:rect l="l" t="t" r="r" b="b"/>
              <a:pathLst>
                <a:path w="20020" h="16032" extrusionOk="0">
                  <a:moveTo>
                    <a:pt x="20019" y="3237"/>
                  </a:moveTo>
                  <a:lnTo>
                    <a:pt x="7584" y="0"/>
                  </a:lnTo>
                  <a:cubicBezTo>
                    <a:pt x="7584" y="0"/>
                    <a:pt x="0" y="3237"/>
                    <a:pt x="3895" y="12679"/>
                  </a:cubicBezTo>
                  <a:lnTo>
                    <a:pt x="16296" y="16031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2"/>
            <p:cNvSpPr/>
            <p:nvPr/>
          </p:nvSpPr>
          <p:spPr>
            <a:xfrm>
              <a:off x="4667250" y="3242350"/>
              <a:ext cx="264075" cy="319900"/>
            </a:xfrm>
            <a:custGeom>
              <a:avLst/>
              <a:gdLst/>
              <a:ahLst/>
              <a:cxnLst/>
              <a:rect l="l" t="t" r="r" b="b"/>
              <a:pathLst>
                <a:path w="10563" h="12796" extrusionOk="0">
                  <a:moveTo>
                    <a:pt x="7368" y="1"/>
                  </a:moveTo>
                  <a:cubicBezTo>
                    <a:pt x="7368" y="1"/>
                    <a:pt x="1" y="3394"/>
                    <a:pt x="3645" y="12795"/>
                  </a:cubicBezTo>
                  <a:cubicBezTo>
                    <a:pt x="3645" y="12795"/>
                    <a:pt x="10563" y="8817"/>
                    <a:pt x="7368" y="1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8" name="Google Shape;6748;p32"/>
          <p:cNvGrpSpPr/>
          <p:nvPr/>
        </p:nvGrpSpPr>
        <p:grpSpPr>
          <a:xfrm rot="970369">
            <a:off x="819208" y="4094025"/>
            <a:ext cx="1556603" cy="1217226"/>
            <a:chOff x="2179225" y="4858900"/>
            <a:chExt cx="644425" cy="503925"/>
          </a:xfrm>
        </p:grpSpPr>
        <p:sp>
          <p:nvSpPr>
            <p:cNvPr id="6749" name="Google Shape;6749;p32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2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2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2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2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2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2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2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2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2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4" name="Google Shape;6764;p32"/>
          <p:cNvGrpSpPr/>
          <p:nvPr/>
        </p:nvGrpSpPr>
        <p:grpSpPr>
          <a:xfrm rot="1159256">
            <a:off x="3416216" y="189043"/>
            <a:ext cx="512511" cy="515277"/>
            <a:chOff x="5441475" y="3420325"/>
            <a:chExt cx="412175" cy="414400"/>
          </a:xfrm>
        </p:grpSpPr>
        <p:sp>
          <p:nvSpPr>
            <p:cNvPr id="6765" name="Google Shape;6765;p32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2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7" name="Google Shape;6767;p32"/>
          <p:cNvGrpSpPr/>
          <p:nvPr/>
        </p:nvGrpSpPr>
        <p:grpSpPr>
          <a:xfrm rot="2700000">
            <a:off x="-69711" y="1729741"/>
            <a:ext cx="1273398" cy="767485"/>
            <a:chOff x="3052100" y="3124050"/>
            <a:chExt cx="813175" cy="490150"/>
          </a:xfrm>
        </p:grpSpPr>
        <p:sp>
          <p:nvSpPr>
            <p:cNvPr id="6768" name="Google Shape;6768;p32"/>
            <p:cNvSpPr/>
            <p:nvPr/>
          </p:nvSpPr>
          <p:spPr>
            <a:xfrm>
              <a:off x="3052100" y="3124050"/>
              <a:ext cx="813175" cy="490150"/>
            </a:xfrm>
            <a:custGeom>
              <a:avLst/>
              <a:gdLst/>
              <a:ahLst/>
              <a:cxnLst/>
              <a:rect l="l" t="t" r="r" b="b"/>
              <a:pathLst>
                <a:path w="32527" h="19606" extrusionOk="0">
                  <a:moveTo>
                    <a:pt x="32527" y="3003"/>
                  </a:moveTo>
                  <a:lnTo>
                    <a:pt x="30106" y="4283"/>
                  </a:lnTo>
                  <a:lnTo>
                    <a:pt x="27004" y="5926"/>
                  </a:lnTo>
                  <a:lnTo>
                    <a:pt x="23649" y="7703"/>
                  </a:lnTo>
                  <a:lnTo>
                    <a:pt x="20543" y="9348"/>
                  </a:lnTo>
                  <a:lnTo>
                    <a:pt x="17195" y="11120"/>
                  </a:lnTo>
                  <a:lnTo>
                    <a:pt x="14081" y="12770"/>
                  </a:lnTo>
                  <a:lnTo>
                    <a:pt x="10737" y="14537"/>
                  </a:lnTo>
                  <a:lnTo>
                    <a:pt x="10735" y="14538"/>
                  </a:lnTo>
                  <a:lnTo>
                    <a:pt x="7618" y="16189"/>
                  </a:lnTo>
                  <a:lnTo>
                    <a:pt x="1166" y="19606"/>
                  </a:lnTo>
                  <a:lnTo>
                    <a:pt x="0" y="17447"/>
                  </a:lnTo>
                  <a:lnTo>
                    <a:pt x="4709" y="14756"/>
                  </a:lnTo>
                  <a:lnTo>
                    <a:pt x="4712" y="14755"/>
                  </a:lnTo>
                  <a:lnTo>
                    <a:pt x="7892" y="12936"/>
                  </a:lnTo>
                  <a:lnTo>
                    <a:pt x="10889" y="11224"/>
                  </a:lnTo>
                  <a:lnTo>
                    <a:pt x="14072" y="9405"/>
                  </a:lnTo>
                  <a:lnTo>
                    <a:pt x="17056" y="7699"/>
                  </a:lnTo>
                  <a:lnTo>
                    <a:pt x="20244" y="5877"/>
                  </a:lnTo>
                  <a:lnTo>
                    <a:pt x="23216" y="4177"/>
                  </a:lnTo>
                  <a:lnTo>
                    <a:pt x="23219" y="4176"/>
                  </a:lnTo>
                  <a:lnTo>
                    <a:pt x="26402" y="2357"/>
                  </a:lnTo>
                  <a:lnTo>
                    <a:pt x="26404" y="2355"/>
                  </a:lnTo>
                  <a:lnTo>
                    <a:pt x="29371" y="662"/>
                  </a:lnTo>
                  <a:lnTo>
                    <a:pt x="30527" y="0"/>
                  </a:lnTo>
                  <a:cubicBezTo>
                    <a:pt x="31321" y="282"/>
                    <a:pt x="31812" y="983"/>
                    <a:pt x="32110" y="1637"/>
                  </a:cubicBezTo>
                  <a:cubicBezTo>
                    <a:pt x="32431" y="2347"/>
                    <a:pt x="32527" y="3003"/>
                    <a:pt x="32527" y="300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2"/>
            <p:cNvSpPr/>
            <p:nvPr/>
          </p:nvSpPr>
          <p:spPr>
            <a:xfrm>
              <a:off x="3169900" y="3447450"/>
              <a:ext cx="150575" cy="81350"/>
            </a:xfrm>
            <a:custGeom>
              <a:avLst/>
              <a:gdLst/>
              <a:ahLst/>
              <a:cxnLst/>
              <a:rect l="l" t="t" r="r" b="b"/>
              <a:pathLst>
                <a:path w="6023" h="3254" extrusionOk="0">
                  <a:moveTo>
                    <a:pt x="6023" y="1603"/>
                  </a:moveTo>
                  <a:lnTo>
                    <a:pt x="2905" y="3253"/>
                  </a:lnTo>
                  <a:cubicBezTo>
                    <a:pt x="1865" y="2497"/>
                    <a:pt x="780" y="2061"/>
                    <a:pt x="0" y="1819"/>
                  </a:cubicBezTo>
                  <a:lnTo>
                    <a:pt x="3180" y="0"/>
                  </a:lnTo>
                  <a:cubicBezTo>
                    <a:pt x="4459" y="424"/>
                    <a:pt x="5452" y="1130"/>
                    <a:pt x="6023" y="1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2"/>
            <p:cNvSpPr/>
            <p:nvPr/>
          </p:nvSpPr>
          <p:spPr>
            <a:xfrm>
              <a:off x="3324300" y="3359150"/>
              <a:ext cx="157700" cy="84150"/>
            </a:xfrm>
            <a:custGeom>
              <a:avLst/>
              <a:gdLst/>
              <a:ahLst/>
              <a:cxnLst/>
              <a:rect l="l" t="t" r="r" b="b"/>
              <a:pathLst>
                <a:path w="6308" h="3366" extrusionOk="0">
                  <a:moveTo>
                    <a:pt x="6307" y="1716"/>
                  </a:moveTo>
                  <a:lnTo>
                    <a:pt x="3193" y="3366"/>
                  </a:lnTo>
                  <a:cubicBezTo>
                    <a:pt x="2030" y="2505"/>
                    <a:pt x="802" y="2052"/>
                    <a:pt x="1" y="1820"/>
                  </a:cubicBezTo>
                  <a:lnTo>
                    <a:pt x="3184" y="1"/>
                  </a:lnTo>
                  <a:cubicBezTo>
                    <a:pt x="4614" y="426"/>
                    <a:pt x="5713" y="1216"/>
                    <a:pt x="6307" y="17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2"/>
            <p:cNvSpPr/>
            <p:nvPr/>
          </p:nvSpPr>
          <p:spPr>
            <a:xfrm>
              <a:off x="3478500" y="3270975"/>
              <a:ext cx="164850" cy="86800"/>
            </a:xfrm>
            <a:custGeom>
              <a:avLst/>
              <a:gdLst/>
              <a:ahLst/>
              <a:cxnLst/>
              <a:rect l="l" t="t" r="r" b="b"/>
              <a:pathLst>
                <a:path w="6594" h="3472" extrusionOk="0">
                  <a:moveTo>
                    <a:pt x="6593" y="1826"/>
                  </a:moveTo>
                  <a:lnTo>
                    <a:pt x="3487" y="3471"/>
                  </a:lnTo>
                  <a:cubicBezTo>
                    <a:pt x="2184" y="2495"/>
                    <a:pt x="793" y="2026"/>
                    <a:pt x="0" y="1822"/>
                  </a:cubicBezTo>
                  <a:lnTo>
                    <a:pt x="3188" y="0"/>
                  </a:lnTo>
                  <a:cubicBezTo>
                    <a:pt x="4774" y="415"/>
                    <a:pt x="5986" y="1301"/>
                    <a:pt x="6593" y="18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2"/>
            <p:cNvSpPr/>
            <p:nvPr/>
          </p:nvSpPr>
          <p:spPr>
            <a:xfrm>
              <a:off x="3632575" y="3182925"/>
              <a:ext cx="172175" cy="89300"/>
            </a:xfrm>
            <a:custGeom>
              <a:avLst/>
              <a:gdLst/>
              <a:ahLst/>
              <a:cxnLst/>
              <a:rect l="l" t="t" r="r" b="b"/>
              <a:pathLst>
                <a:path w="6887" h="3572" extrusionOk="0">
                  <a:moveTo>
                    <a:pt x="6887" y="1928"/>
                  </a:moveTo>
                  <a:lnTo>
                    <a:pt x="3784" y="3572"/>
                  </a:lnTo>
                  <a:cubicBezTo>
                    <a:pt x="2321" y="2457"/>
                    <a:pt x="738" y="1991"/>
                    <a:pt x="0" y="1821"/>
                  </a:cubicBezTo>
                  <a:lnTo>
                    <a:pt x="3183" y="2"/>
                  </a:lnTo>
                  <a:lnTo>
                    <a:pt x="3185" y="0"/>
                  </a:lnTo>
                  <a:cubicBezTo>
                    <a:pt x="4940" y="395"/>
                    <a:pt x="6268" y="1388"/>
                    <a:pt x="6887" y="1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2"/>
            <p:cNvSpPr/>
            <p:nvPr/>
          </p:nvSpPr>
          <p:spPr>
            <a:xfrm>
              <a:off x="3786375" y="3124050"/>
              <a:ext cx="68500" cy="40950"/>
            </a:xfrm>
            <a:custGeom>
              <a:avLst/>
              <a:gdLst/>
              <a:ahLst/>
              <a:cxnLst/>
              <a:rect l="l" t="t" r="r" b="b"/>
              <a:pathLst>
                <a:path w="2740" h="1638" extrusionOk="0">
                  <a:moveTo>
                    <a:pt x="2739" y="1637"/>
                  </a:moveTo>
                  <a:cubicBezTo>
                    <a:pt x="1514" y="996"/>
                    <a:pt x="408" y="742"/>
                    <a:pt x="0" y="662"/>
                  </a:cubicBezTo>
                  <a:lnTo>
                    <a:pt x="1156" y="0"/>
                  </a:lnTo>
                  <a:cubicBezTo>
                    <a:pt x="1950" y="282"/>
                    <a:pt x="2441" y="983"/>
                    <a:pt x="2739" y="16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4" name="Google Shape;6774;p32"/>
          <p:cNvGrpSpPr/>
          <p:nvPr/>
        </p:nvGrpSpPr>
        <p:grpSpPr>
          <a:xfrm rot="5627404" flipH="1">
            <a:off x="100714" y="2454428"/>
            <a:ext cx="776006" cy="1167630"/>
            <a:chOff x="1901275" y="4328725"/>
            <a:chExt cx="436550" cy="656825"/>
          </a:xfrm>
        </p:grpSpPr>
        <p:sp>
          <p:nvSpPr>
            <p:cNvPr id="6775" name="Google Shape;6775;p32"/>
            <p:cNvSpPr/>
            <p:nvPr/>
          </p:nvSpPr>
          <p:spPr>
            <a:xfrm>
              <a:off x="1901275" y="4330050"/>
              <a:ext cx="431825" cy="655500"/>
            </a:xfrm>
            <a:custGeom>
              <a:avLst/>
              <a:gdLst/>
              <a:ahLst/>
              <a:cxnLst/>
              <a:rect l="l" t="t" r="r" b="b"/>
              <a:pathLst>
                <a:path w="17273" h="26220" extrusionOk="0">
                  <a:moveTo>
                    <a:pt x="9665" y="658"/>
                  </a:moveTo>
                  <a:lnTo>
                    <a:pt x="0" y="23123"/>
                  </a:lnTo>
                  <a:cubicBezTo>
                    <a:pt x="0" y="23123"/>
                    <a:pt x="2411" y="25126"/>
                    <a:pt x="4149" y="26219"/>
                  </a:cubicBezTo>
                  <a:lnTo>
                    <a:pt x="17176" y="4800"/>
                  </a:lnTo>
                  <a:cubicBezTo>
                    <a:pt x="17176" y="4800"/>
                    <a:pt x="17273" y="3277"/>
                    <a:pt x="14358" y="1639"/>
                  </a:cubicBezTo>
                  <a:cubicBezTo>
                    <a:pt x="11443" y="1"/>
                    <a:pt x="9665" y="658"/>
                    <a:pt x="9665" y="658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2"/>
            <p:cNvSpPr/>
            <p:nvPr/>
          </p:nvSpPr>
          <p:spPr>
            <a:xfrm>
              <a:off x="2140975" y="4328725"/>
              <a:ext cx="196850" cy="137675"/>
            </a:xfrm>
            <a:custGeom>
              <a:avLst/>
              <a:gdLst/>
              <a:ahLst/>
              <a:cxnLst/>
              <a:rect l="l" t="t" r="r" b="b"/>
              <a:pathLst>
                <a:path w="7874" h="5507" extrusionOk="0">
                  <a:moveTo>
                    <a:pt x="4120" y="4563"/>
                  </a:moveTo>
                  <a:cubicBezTo>
                    <a:pt x="3259" y="4039"/>
                    <a:pt x="2520" y="3332"/>
                    <a:pt x="2299" y="2637"/>
                  </a:cubicBezTo>
                  <a:cubicBezTo>
                    <a:pt x="2153" y="2181"/>
                    <a:pt x="2203" y="1859"/>
                    <a:pt x="2447" y="1684"/>
                  </a:cubicBezTo>
                  <a:cubicBezTo>
                    <a:pt x="3019" y="1273"/>
                    <a:pt x="4434" y="2187"/>
                    <a:pt x="5226" y="2768"/>
                  </a:cubicBezTo>
                  <a:lnTo>
                    <a:pt x="4867" y="3257"/>
                  </a:lnTo>
                  <a:cubicBezTo>
                    <a:pt x="4041" y="2654"/>
                    <a:pt x="3101" y="2160"/>
                    <a:pt x="2824" y="2178"/>
                  </a:cubicBezTo>
                  <a:cubicBezTo>
                    <a:pt x="2823" y="2220"/>
                    <a:pt x="2830" y="2303"/>
                    <a:pt x="2878" y="2453"/>
                  </a:cubicBezTo>
                  <a:cubicBezTo>
                    <a:pt x="3174" y="3383"/>
                    <a:pt x="4894" y="4484"/>
                    <a:pt x="6096" y="4734"/>
                  </a:cubicBezTo>
                  <a:cubicBezTo>
                    <a:pt x="6528" y="4824"/>
                    <a:pt x="6857" y="4795"/>
                    <a:pt x="6976" y="4657"/>
                  </a:cubicBezTo>
                  <a:cubicBezTo>
                    <a:pt x="7229" y="4367"/>
                    <a:pt x="7223" y="4164"/>
                    <a:pt x="7195" y="4038"/>
                  </a:cubicBezTo>
                  <a:cubicBezTo>
                    <a:pt x="7059" y="3398"/>
                    <a:pt x="5872" y="2558"/>
                    <a:pt x="3668" y="1538"/>
                  </a:cubicBezTo>
                  <a:cubicBezTo>
                    <a:pt x="1929" y="734"/>
                    <a:pt x="921" y="731"/>
                    <a:pt x="668" y="926"/>
                  </a:cubicBezTo>
                  <a:cubicBezTo>
                    <a:pt x="638" y="948"/>
                    <a:pt x="640" y="956"/>
                    <a:pt x="643" y="972"/>
                  </a:cubicBezTo>
                  <a:cubicBezTo>
                    <a:pt x="669" y="1125"/>
                    <a:pt x="996" y="1458"/>
                    <a:pt x="1759" y="1702"/>
                  </a:cubicBezTo>
                  <a:lnTo>
                    <a:pt x="1573" y="2281"/>
                  </a:lnTo>
                  <a:cubicBezTo>
                    <a:pt x="699" y="2002"/>
                    <a:pt x="126" y="1551"/>
                    <a:pt x="43" y="1077"/>
                  </a:cubicBezTo>
                  <a:cubicBezTo>
                    <a:pt x="0" y="831"/>
                    <a:pt x="93" y="600"/>
                    <a:pt x="297" y="444"/>
                  </a:cubicBezTo>
                  <a:cubicBezTo>
                    <a:pt x="874" y="0"/>
                    <a:pt x="2230" y="203"/>
                    <a:pt x="3923" y="987"/>
                  </a:cubicBezTo>
                  <a:cubicBezTo>
                    <a:pt x="6412" y="2137"/>
                    <a:pt x="7604" y="3039"/>
                    <a:pt x="7790" y="3910"/>
                  </a:cubicBezTo>
                  <a:cubicBezTo>
                    <a:pt x="7874" y="4304"/>
                    <a:pt x="7754" y="4690"/>
                    <a:pt x="7435" y="5057"/>
                  </a:cubicBezTo>
                  <a:cubicBezTo>
                    <a:pt x="7240" y="5279"/>
                    <a:pt x="6829" y="5506"/>
                    <a:pt x="5972" y="5329"/>
                  </a:cubicBezTo>
                  <a:cubicBezTo>
                    <a:pt x="5386" y="5207"/>
                    <a:pt x="4723" y="4929"/>
                    <a:pt x="4120" y="4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2"/>
            <p:cNvSpPr/>
            <p:nvPr/>
          </p:nvSpPr>
          <p:spPr>
            <a:xfrm>
              <a:off x="1922050" y="4335250"/>
              <a:ext cx="414625" cy="594225"/>
            </a:xfrm>
            <a:custGeom>
              <a:avLst/>
              <a:gdLst/>
              <a:ahLst/>
              <a:cxnLst/>
              <a:rect l="l" t="t" r="r" b="b"/>
              <a:pathLst>
                <a:path w="16585" h="23769" extrusionOk="0">
                  <a:moveTo>
                    <a:pt x="10330" y="2020"/>
                  </a:moveTo>
                  <a:lnTo>
                    <a:pt x="0" y="23588"/>
                  </a:lnTo>
                  <a:lnTo>
                    <a:pt x="298" y="23768"/>
                  </a:lnTo>
                  <a:lnTo>
                    <a:pt x="11045" y="1605"/>
                  </a:lnTo>
                  <a:cubicBezTo>
                    <a:pt x="11045" y="1605"/>
                    <a:pt x="11126" y="1127"/>
                    <a:pt x="12149" y="1440"/>
                  </a:cubicBezTo>
                  <a:cubicBezTo>
                    <a:pt x="13173" y="1755"/>
                    <a:pt x="13983" y="2506"/>
                    <a:pt x="13983" y="2506"/>
                  </a:cubicBezTo>
                  <a:lnTo>
                    <a:pt x="13282" y="3827"/>
                  </a:lnTo>
                  <a:cubicBezTo>
                    <a:pt x="13282" y="3827"/>
                    <a:pt x="15296" y="5194"/>
                    <a:pt x="15940" y="4051"/>
                  </a:cubicBezTo>
                  <a:cubicBezTo>
                    <a:pt x="16584" y="2909"/>
                    <a:pt x="10152" y="0"/>
                    <a:pt x="9551" y="530"/>
                  </a:cubicBezTo>
                  <a:cubicBezTo>
                    <a:pt x="9130" y="901"/>
                    <a:pt x="10516" y="1441"/>
                    <a:pt x="10516" y="1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2"/>
            <p:cNvSpPr/>
            <p:nvPr/>
          </p:nvSpPr>
          <p:spPr>
            <a:xfrm>
              <a:off x="2061725" y="4659050"/>
              <a:ext cx="10575" cy="15100"/>
            </a:xfrm>
            <a:custGeom>
              <a:avLst/>
              <a:gdLst/>
              <a:ahLst/>
              <a:cxnLst/>
              <a:rect l="l" t="t" r="r" b="b"/>
              <a:pathLst>
                <a:path w="423" h="604" extrusionOk="0">
                  <a:moveTo>
                    <a:pt x="8" y="302"/>
                  </a:moveTo>
                  <a:cubicBezTo>
                    <a:pt x="1" y="409"/>
                    <a:pt x="19" y="509"/>
                    <a:pt x="63" y="604"/>
                  </a:cubicBezTo>
                  <a:cubicBezTo>
                    <a:pt x="114" y="546"/>
                    <a:pt x="226" y="554"/>
                    <a:pt x="292" y="508"/>
                  </a:cubicBezTo>
                  <a:cubicBezTo>
                    <a:pt x="385" y="445"/>
                    <a:pt x="422" y="371"/>
                    <a:pt x="422" y="260"/>
                  </a:cubicBezTo>
                  <a:cubicBezTo>
                    <a:pt x="422" y="187"/>
                    <a:pt x="415" y="139"/>
                    <a:pt x="360" y="95"/>
                  </a:cubicBezTo>
                  <a:cubicBezTo>
                    <a:pt x="313" y="59"/>
                    <a:pt x="176" y="0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2"/>
            <p:cNvSpPr/>
            <p:nvPr/>
          </p:nvSpPr>
          <p:spPr>
            <a:xfrm>
              <a:off x="2054150" y="4706625"/>
              <a:ext cx="16725" cy="21675"/>
            </a:xfrm>
            <a:custGeom>
              <a:avLst/>
              <a:gdLst/>
              <a:ahLst/>
              <a:cxnLst/>
              <a:rect l="l" t="t" r="r" b="b"/>
              <a:pathLst>
                <a:path w="669" h="867" extrusionOk="0">
                  <a:moveTo>
                    <a:pt x="164" y="628"/>
                  </a:moveTo>
                  <a:cubicBezTo>
                    <a:pt x="83" y="571"/>
                    <a:pt x="28" y="498"/>
                    <a:pt x="0" y="407"/>
                  </a:cubicBezTo>
                  <a:cubicBezTo>
                    <a:pt x="131" y="314"/>
                    <a:pt x="155" y="128"/>
                    <a:pt x="322" y="65"/>
                  </a:cubicBezTo>
                  <a:cubicBezTo>
                    <a:pt x="449" y="16"/>
                    <a:pt x="573" y="1"/>
                    <a:pt x="619" y="153"/>
                  </a:cubicBezTo>
                  <a:cubicBezTo>
                    <a:pt x="669" y="316"/>
                    <a:pt x="604" y="481"/>
                    <a:pt x="520" y="622"/>
                  </a:cubicBezTo>
                  <a:cubicBezTo>
                    <a:pt x="422" y="782"/>
                    <a:pt x="224" y="867"/>
                    <a:pt x="37" y="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2025375" y="4784800"/>
              <a:ext cx="21125" cy="28025"/>
            </a:xfrm>
            <a:custGeom>
              <a:avLst/>
              <a:gdLst/>
              <a:ahLst/>
              <a:cxnLst/>
              <a:rect l="l" t="t" r="r" b="b"/>
              <a:pathLst>
                <a:path w="845" h="1121" extrusionOk="0">
                  <a:moveTo>
                    <a:pt x="370" y="0"/>
                  </a:moveTo>
                  <a:cubicBezTo>
                    <a:pt x="289" y="86"/>
                    <a:pt x="111" y="217"/>
                    <a:pt x="62" y="338"/>
                  </a:cubicBezTo>
                  <a:cubicBezTo>
                    <a:pt x="16" y="451"/>
                    <a:pt x="1" y="657"/>
                    <a:pt x="16" y="778"/>
                  </a:cubicBezTo>
                  <a:cubicBezTo>
                    <a:pt x="29" y="876"/>
                    <a:pt x="80" y="1033"/>
                    <a:pt x="182" y="1077"/>
                  </a:cubicBezTo>
                  <a:cubicBezTo>
                    <a:pt x="282" y="1120"/>
                    <a:pt x="423" y="1040"/>
                    <a:pt x="505" y="979"/>
                  </a:cubicBezTo>
                  <a:cubicBezTo>
                    <a:pt x="701" y="835"/>
                    <a:pt x="845" y="580"/>
                    <a:pt x="845" y="338"/>
                  </a:cubicBezTo>
                  <a:cubicBezTo>
                    <a:pt x="844" y="78"/>
                    <a:pt x="641" y="58"/>
                    <a:pt x="419" y="7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2"/>
            <p:cNvSpPr/>
            <p:nvPr/>
          </p:nvSpPr>
          <p:spPr>
            <a:xfrm>
              <a:off x="2015775" y="4820450"/>
              <a:ext cx="15600" cy="24000"/>
            </a:xfrm>
            <a:custGeom>
              <a:avLst/>
              <a:gdLst/>
              <a:ahLst/>
              <a:cxnLst/>
              <a:rect l="l" t="t" r="r" b="b"/>
              <a:pathLst>
                <a:path w="624" h="960" extrusionOk="0">
                  <a:moveTo>
                    <a:pt x="38" y="892"/>
                  </a:moveTo>
                  <a:cubicBezTo>
                    <a:pt x="34" y="739"/>
                    <a:pt x="1" y="627"/>
                    <a:pt x="70" y="497"/>
                  </a:cubicBezTo>
                  <a:cubicBezTo>
                    <a:pt x="124" y="395"/>
                    <a:pt x="192" y="281"/>
                    <a:pt x="275" y="200"/>
                  </a:cubicBezTo>
                  <a:cubicBezTo>
                    <a:pt x="339" y="138"/>
                    <a:pt x="462" y="1"/>
                    <a:pt x="534" y="124"/>
                  </a:cubicBezTo>
                  <a:cubicBezTo>
                    <a:pt x="623" y="277"/>
                    <a:pt x="495" y="531"/>
                    <a:pt x="423" y="663"/>
                  </a:cubicBezTo>
                  <a:cubicBezTo>
                    <a:pt x="314" y="865"/>
                    <a:pt x="213" y="892"/>
                    <a:pt x="1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2"/>
            <p:cNvSpPr/>
            <p:nvPr/>
          </p:nvSpPr>
          <p:spPr>
            <a:xfrm>
              <a:off x="2203375" y="4600200"/>
              <a:ext cx="19550" cy="21800"/>
            </a:xfrm>
            <a:custGeom>
              <a:avLst/>
              <a:gdLst/>
              <a:ahLst/>
              <a:cxnLst/>
              <a:rect l="l" t="t" r="r" b="b"/>
              <a:pathLst>
                <a:path w="782" h="872" extrusionOk="0">
                  <a:moveTo>
                    <a:pt x="332" y="70"/>
                  </a:moveTo>
                  <a:cubicBezTo>
                    <a:pt x="203" y="165"/>
                    <a:pt x="112" y="211"/>
                    <a:pt x="50" y="349"/>
                  </a:cubicBezTo>
                  <a:cubicBezTo>
                    <a:pt x="1" y="456"/>
                    <a:pt x="0" y="529"/>
                    <a:pt x="14" y="646"/>
                  </a:cubicBezTo>
                  <a:cubicBezTo>
                    <a:pt x="24" y="747"/>
                    <a:pt x="33" y="799"/>
                    <a:pt x="134" y="836"/>
                  </a:cubicBezTo>
                  <a:cubicBezTo>
                    <a:pt x="228" y="871"/>
                    <a:pt x="357" y="867"/>
                    <a:pt x="448" y="822"/>
                  </a:cubicBezTo>
                  <a:cubicBezTo>
                    <a:pt x="640" y="726"/>
                    <a:pt x="782" y="553"/>
                    <a:pt x="750" y="333"/>
                  </a:cubicBezTo>
                  <a:cubicBezTo>
                    <a:pt x="714" y="74"/>
                    <a:pt x="481" y="83"/>
                    <a:pt x="2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2141550" y="4554125"/>
              <a:ext cx="11700" cy="1235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5" y="466"/>
                  </a:moveTo>
                  <a:cubicBezTo>
                    <a:pt x="11" y="396"/>
                    <a:pt x="1" y="255"/>
                    <a:pt x="55" y="193"/>
                  </a:cubicBezTo>
                  <a:cubicBezTo>
                    <a:pt x="93" y="149"/>
                    <a:pt x="175" y="86"/>
                    <a:pt x="222" y="56"/>
                  </a:cubicBezTo>
                  <a:cubicBezTo>
                    <a:pt x="310" y="0"/>
                    <a:pt x="396" y="20"/>
                    <a:pt x="431" y="123"/>
                  </a:cubicBezTo>
                  <a:cubicBezTo>
                    <a:pt x="468" y="234"/>
                    <a:pt x="415" y="335"/>
                    <a:pt x="334" y="406"/>
                  </a:cubicBezTo>
                  <a:cubicBezTo>
                    <a:pt x="284" y="449"/>
                    <a:pt x="232" y="485"/>
                    <a:pt x="163" y="490"/>
                  </a:cubicBezTo>
                  <a:cubicBezTo>
                    <a:pt x="128" y="493"/>
                    <a:pt x="82" y="463"/>
                    <a:pt x="55" y="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2142825" y="4625600"/>
              <a:ext cx="11025" cy="10925"/>
            </a:xfrm>
            <a:custGeom>
              <a:avLst/>
              <a:gdLst/>
              <a:ahLst/>
              <a:cxnLst/>
              <a:rect l="l" t="t" r="r" b="b"/>
              <a:pathLst>
                <a:path w="441" h="437" extrusionOk="0">
                  <a:moveTo>
                    <a:pt x="275" y="0"/>
                  </a:moveTo>
                  <a:cubicBezTo>
                    <a:pt x="173" y="83"/>
                    <a:pt x="0" y="184"/>
                    <a:pt x="89" y="347"/>
                  </a:cubicBezTo>
                  <a:cubicBezTo>
                    <a:pt x="138" y="436"/>
                    <a:pt x="243" y="384"/>
                    <a:pt x="307" y="342"/>
                  </a:cubicBezTo>
                  <a:cubicBezTo>
                    <a:pt x="375" y="295"/>
                    <a:pt x="440" y="233"/>
                    <a:pt x="421" y="142"/>
                  </a:cubicBezTo>
                  <a:cubicBezTo>
                    <a:pt x="401" y="52"/>
                    <a:pt x="309" y="1"/>
                    <a:pt x="222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2152725" y="4563775"/>
              <a:ext cx="8600" cy="9500"/>
            </a:xfrm>
            <a:custGeom>
              <a:avLst/>
              <a:gdLst/>
              <a:ahLst/>
              <a:cxnLst/>
              <a:rect l="l" t="t" r="r" b="b"/>
              <a:pathLst>
                <a:path w="344" h="380" extrusionOk="0">
                  <a:moveTo>
                    <a:pt x="52" y="377"/>
                  </a:moveTo>
                  <a:cubicBezTo>
                    <a:pt x="31" y="248"/>
                    <a:pt x="0" y="172"/>
                    <a:pt x="89" y="77"/>
                  </a:cubicBezTo>
                  <a:cubicBezTo>
                    <a:pt x="136" y="27"/>
                    <a:pt x="194" y="0"/>
                    <a:pt x="258" y="28"/>
                  </a:cubicBezTo>
                  <a:cubicBezTo>
                    <a:pt x="344" y="63"/>
                    <a:pt x="324" y="142"/>
                    <a:pt x="299" y="216"/>
                  </a:cubicBezTo>
                  <a:cubicBezTo>
                    <a:pt x="269" y="307"/>
                    <a:pt x="205" y="348"/>
                    <a:pt x="116" y="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2202500" y="4484975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51" y="53"/>
                  </a:moveTo>
                  <a:cubicBezTo>
                    <a:pt x="41" y="177"/>
                    <a:pt x="0" y="296"/>
                    <a:pt x="107" y="376"/>
                  </a:cubicBezTo>
                  <a:cubicBezTo>
                    <a:pt x="187" y="436"/>
                    <a:pt x="311" y="427"/>
                    <a:pt x="390" y="365"/>
                  </a:cubicBezTo>
                  <a:cubicBezTo>
                    <a:pt x="440" y="326"/>
                    <a:pt x="493" y="243"/>
                    <a:pt x="471" y="177"/>
                  </a:cubicBezTo>
                  <a:cubicBezTo>
                    <a:pt x="448" y="107"/>
                    <a:pt x="337" y="1"/>
                    <a:pt x="257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2233725" y="4455900"/>
              <a:ext cx="8225" cy="8600"/>
            </a:xfrm>
            <a:custGeom>
              <a:avLst/>
              <a:gdLst/>
              <a:ahLst/>
              <a:cxnLst/>
              <a:rect l="l" t="t" r="r" b="b"/>
              <a:pathLst>
                <a:path w="329" h="344" extrusionOk="0">
                  <a:moveTo>
                    <a:pt x="72" y="1"/>
                  </a:moveTo>
                  <a:cubicBezTo>
                    <a:pt x="22" y="78"/>
                    <a:pt x="1" y="159"/>
                    <a:pt x="6" y="247"/>
                  </a:cubicBezTo>
                  <a:cubicBezTo>
                    <a:pt x="113" y="240"/>
                    <a:pt x="181" y="343"/>
                    <a:pt x="277" y="225"/>
                  </a:cubicBezTo>
                  <a:cubicBezTo>
                    <a:pt x="307" y="189"/>
                    <a:pt x="329" y="150"/>
                    <a:pt x="314" y="104"/>
                  </a:cubicBezTo>
                  <a:cubicBezTo>
                    <a:pt x="297" y="48"/>
                    <a:pt x="216" y="5"/>
                    <a:pt x="161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2074975" y="4664575"/>
              <a:ext cx="8975" cy="10125"/>
            </a:xfrm>
            <a:custGeom>
              <a:avLst/>
              <a:gdLst/>
              <a:ahLst/>
              <a:cxnLst/>
              <a:rect l="l" t="t" r="r" b="b"/>
              <a:pathLst>
                <a:path w="359" h="405" extrusionOk="0">
                  <a:moveTo>
                    <a:pt x="163" y="0"/>
                  </a:moveTo>
                  <a:cubicBezTo>
                    <a:pt x="65" y="131"/>
                    <a:pt x="0" y="175"/>
                    <a:pt x="56" y="321"/>
                  </a:cubicBezTo>
                  <a:cubicBezTo>
                    <a:pt x="88" y="405"/>
                    <a:pt x="123" y="400"/>
                    <a:pt x="201" y="374"/>
                  </a:cubicBezTo>
                  <a:cubicBezTo>
                    <a:pt x="248" y="356"/>
                    <a:pt x="325" y="327"/>
                    <a:pt x="342" y="276"/>
                  </a:cubicBezTo>
                  <a:cubicBezTo>
                    <a:pt x="358" y="223"/>
                    <a:pt x="316" y="134"/>
                    <a:pt x="263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2017925" y="4851125"/>
              <a:ext cx="12200" cy="11125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191" y="54"/>
                  </a:moveTo>
                  <a:cubicBezTo>
                    <a:pt x="139" y="123"/>
                    <a:pt x="0" y="255"/>
                    <a:pt x="79" y="352"/>
                  </a:cubicBezTo>
                  <a:cubicBezTo>
                    <a:pt x="155" y="445"/>
                    <a:pt x="280" y="420"/>
                    <a:pt x="358" y="356"/>
                  </a:cubicBezTo>
                  <a:cubicBezTo>
                    <a:pt x="420" y="305"/>
                    <a:pt x="488" y="225"/>
                    <a:pt x="474" y="137"/>
                  </a:cubicBezTo>
                  <a:cubicBezTo>
                    <a:pt x="455" y="1"/>
                    <a:pt x="289" y="8"/>
                    <a:pt x="191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2160500" y="4619925"/>
              <a:ext cx="9350" cy="12700"/>
            </a:xfrm>
            <a:custGeom>
              <a:avLst/>
              <a:gdLst/>
              <a:ahLst/>
              <a:cxnLst/>
              <a:rect l="l" t="t" r="r" b="b"/>
              <a:pathLst>
                <a:path w="374" h="508" extrusionOk="0">
                  <a:moveTo>
                    <a:pt x="18" y="429"/>
                  </a:moveTo>
                  <a:cubicBezTo>
                    <a:pt x="26" y="280"/>
                    <a:pt x="1" y="149"/>
                    <a:pt x="128" y="52"/>
                  </a:cubicBezTo>
                  <a:cubicBezTo>
                    <a:pt x="198" y="0"/>
                    <a:pt x="265" y="4"/>
                    <a:pt x="318" y="83"/>
                  </a:cubicBezTo>
                  <a:cubicBezTo>
                    <a:pt x="373" y="170"/>
                    <a:pt x="345" y="331"/>
                    <a:pt x="285" y="408"/>
                  </a:cubicBezTo>
                  <a:cubicBezTo>
                    <a:pt x="214" y="499"/>
                    <a:pt x="138" y="467"/>
                    <a:pt x="42" y="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2171075" y="4632325"/>
              <a:ext cx="11700" cy="9750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199" y="26"/>
                  </a:moveTo>
                  <a:cubicBezTo>
                    <a:pt x="125" y="109"/>
                    <a:pt x="1" y="214"/>
                    <a:pt x="102" y="330"/>
                  </a:cubicBezTo>
                  <a:cubicBezTo>
                    <a:pt x="155" y="390"/>
                    <a:pt x="257" y="345"/>
                    <a:pt x="311" y="308"/>
                  </a:cubicBezTo>
                  <a:cubicBezTo>
                    <a:pt x="467" y="202"/>
                    <a:pt x="369" y="1"/>
                    <a:pt x="18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2159500" y="4673500"/>
              <a:ext cx="17950" cy="16925"/>
            </a:xfrm>
            <a:custGeom>
              <a:avLst/>
              <a:gdLst/>
              <a:ahLst/>
              <a:cxnLst/>
              <a:rect l="l" t="t" r="r" b="b"/>
              <a:pathLst>
                <a:path w="718" h="677" extrusionOk="0">
                  <a:moveTo>
                    <a:pt x="138" y="581"/>
                  </a:moveTo>
                  <a:cubicBezTo>
                    <a:pt x="55" y="417"/>
                    <a:pt x="1" y="344"/>
                    <a:pt x="120" y="194"/>
                  </a:cubicBezTo>
                  <a:cubicBezTo>
                    <a:pt x="184" y="114"/>
                    <a:pt x="340" y="0"/>
                    <a:pt x="448" y="55"/>
                  </a:cubicBezTo>
                  <a:cubicBezTo>
                    <a:pt x="718" y="191"/>
                    <a:pt x="539" y="608"/>
                    <a:pt x="315" y="6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2"/>
            <p:cNvSpPr/>
            <p:nvPr/>
          </p:nvSpPr>
          <p:spPr>
            <a:xfrm>
              <a:off x="2120425" y="4685725"/>
              <a:ext cx="11400" cy="11450"/>
            </a:xfrm>
            <a:custGeom>
              <a:avLst/>
              <a:gdLst/>
              <a:ahLst/>
              <a:cxnLst/>
              <a:rect l="l" t="t" r="r" b="b"/>
              <a:pathLst>
                <a:path w="456" h="458" extrusionOk="0">
                  <a:moveTo>
                    <a:pt x="247" y="1"/>
                  </a:moveTo>
                  <a:cubicBezTo>
                    <a:pt x="126" y="88"/>
                    <a:pt x="1" y="147"/>
                    <a:pt x="86" y="311"/>
                  </a:cubicBezTo>
                  <a:cubicBezTo>
                    <a:pt x="127" y="390"/>
                    <a:pt x="286" y="457"/>
                    <a:pt x="370" y="411"/>
                  </a:cubicBezTo>
                  <a:cubicBezTo>
                    <a:pt x="438" y="374"/>
                    <a:pt x="455" y="287"/>
                    <a:pt x="443" y="220"/>
                  </a:cubicBezTo>
                  <a:cubicBezTo>
                    <a:pt x="417" y="87"/>
                    <a:pt x="350" y="106"/>
                    <a:pt x="245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2"/>
            <p:cNvSpPr/>
            <p:nvPr/>
          </p:nvSpPr>
          <p:spPr>
            <a:xfrm>
              <a:off x="2176300" y="4668175"/>
              <a:ext cx="5300" cy="7150"/>
            </a:xfrm>
            <a:custGeom>
              <a:avLst/>
              <a:gdLst/>
              <a:ahLst/>
              <a:cxnLst/>
              <a:rect l="l" t="t" r="r" b="b"/>
              <a:pathLst>
                <a:path w="212" h="286" extrusionOk="0">
                  <a:moveTo>
                    <a:pt x="11" y="204"/>
                  </a:moveTo>
                  <a:cubicBezTo>
                    <a:pt x="0" y="132"/>
                    <a:pt x="9" y="64"/>
                    <a:pt x="37" y="0"/>
                  </a:cubicBezTo>
                  <a:cubicBezTo>
                    <a:pt x="116" y="9"/>
                    <a:pt x="191" y="62"/>
                    <a:pt x="201" y="141"/>
                  </a:cubicBezTo>
                  <a:cubicBezTo>
                    <a:pt x="211" y="235"/>
                    <a:pt x="166" y="285"/>
                    <a:pt x="73" y="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2"/>
            <p:cNvSpPr/>
            <p:nvPr/>
          </p:nvSpPr>
          <p:spPr>
            <a:xfrm>
              <a:off x="2042150" y="4830875"/>
              <a:ext cx="8075" cy="8950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73" y="0"/>
                  </a:moveTo>
                  <a:cubicBezTo>
                    <a:pt x="117" y="75"/>
                    <a:pt x="0" y="184"/>
                    <a:pt x="46" y="295"/>
                  </a:cubicBezTo>
                  <a:cubicBezTo>
                    <a:pt x="69" y="352"/>
                    <a:pt x="139" y="357"/>
                    <a:pt x="193" y="332"/>
                  </a:cubicBezTo>
                  <a:cubicBezTo>
                    <a:pt x="247" y="309"/>
                    <a:pt x="274" y="247"/>
                    <a:pt x="297" y="198"/>
                  </a:cubicBezTo>
                  <a:cubicBezTo>
                    <a:pt x="314" y="164"/>
                    <a:pt x="323" y="143"/>
                    <a:pt x="314" y="106"/>
                  </a:cubicBezTo>
                  <a:cubicBezTo>
                    <a:pt x="305" y="74"/>
                    <a:pt x="276" y="66"/>
                    <a:pt x="28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2"/>
            <p:cNvSpPr/>
            <p:nvPr/>
          </p:nvSpPr>
          <p:spPr>
            <a:xfrm>
              <a:off x="2184350" y="4542875"/>
              <a:ext cx="7950" cy="9525"/>
            </a:xfrm>
            <a:custGeom>
              <a:avLst/>
              <a:gdLst/>
              <a:ahLst/>
              <a:cxnLst/>
              <a:rect l="l" t="t" r="r" b="b"/>
              <a:pathLst>
                <a:path w="318" h="381" extrusionOk="0">
                  <a:moveTo>
                    <a:pt x="53" y="380"/>
                  </a:moveTo>
                  <a:cubicBezTo>
                    <a:pt x="19" y="305"/>
                    <a:pt x="1" y="228"/>
                    <a:pt x="0" y="147"/>
                  </a:cubicBezTo>
                  <a:cubicBezTo>
                    <a:pt x="71" y="110"/>
                    <a:pt x="220" y="1"/>
                    <a:pt x="271" y="123"/>
                  </a:cubicBezTo>
                  <a:cubicBezTo>
                    <a:pt x="318" y="238"/>
                    <a:pt x="190" y="351"/>
                    <a:pt x="92" y="3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2"/>
            <p:cNvSpPr/>
            <p:nvPr/>
          </p:nvSpPr>
          <p:spPr>
            <a:xfrm>
              <a:off x="2116425" y="4667200"/>
              <a:ext cx="15275" cy="18425"/>
            </a:xfrm>
            <a:custGeom>
              <a:avLst/>
              <a:gdLst/>
              <a:ahLst/>
              <a:cxnLst/>
              <a:rect l="l" t="t" r="r" b="b"/>
              <a:pathLst>
                <a:path w="611" h="737" extrusionOk="0">
                  <a:moveTo>
                    <a:pt x="473" y="0"/>
                  </a:moveTo>
                  <a:cubicBezTo>
                    <a:pt x="416" y="83"/>
                    <a:pt x="0" y="707"/>
                    <a:pt x="270" y="726"/>
                  </a:cubicBezTo>
                  <a:cubicBezTo>
                    <a:pt x="407" y="737"/>
                    <a:pt x="511" y="505"/>
                    <a:pt x="547" y="403"/>
                  </a:cubicBezTo>
                  <a:cubicBezTo>
                    <a:pt x="584" y="301"/>
                    <a:pt x="611" y="102"/>
                    <a:pt x="486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2"/>
            <p:cNvSpPr/>
            <p:nvPr/>
          </p:nvSpPr>
          <p:spPr>
            <a:xfrm>
              <a:off x="2171375" y="4566650"/>
              <a:ext cx="7825" cy="11050"/>
            </a:xfrm>
            <a:custGeom>
              <a:avLst/>
              <a:gdLst/>
              <a:ahLst/>
              <a:cxnLst/>
              <a:rect l="l" t="t" r="r" b="b"/>
              <a:pathLst>
                <a:path w="313" h="442" extrusionOk="0">
                  <a:moveTo>
                    <a:pt x="1" y="308"/>
                  </a:moveTo>
                  <a:cubicBezTo>
                    <a:pt x="14" y="238"/>
                    <a:pt x="40" y="174"/>
                    <a:pt x="76" y="113"/>
                  </a:cubicBezTo>
                  <a:cubicBezTo>
                    <a:pt x="168" y="127"/>
                    <a:pt x="277" y="0"/>
                    <a:pt x="303" y="172"/>
                  </a:cubicBezTo>
                  <a:cubicBezTo>
                    <a:pt x="312" y="233"/>
                    <a:pt x="274" y="318"/>
                    <a:pt x="229" y="359"/>
                  </a:cubicBezTo>
                  <a:cubicBezTo>
                    <a:pt x="193" y="391"/>
                    <a:pt x="91" y="441"/>
                    <a:pt x="49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2"/>
            <p:cNvSpPr/>
            <p:nvPr/>
          </p:nvSpPr>
          <p:spPr>
            <a:xfrm>
              <a:off x="2018500" y="4758700"/>
              <a:ext cx="7450" cy="10375"/>
            </a:xfrm>
            <a:custGeom>
              <a:avLst/>
              <a:gdLst/>
              <a:ahLst/>
              <a:cxnLst/>
              <a:rect l="l" t="t" r="r" b="b"/>
              <a:pathLst>
                <a:path w="298" h="415" extrusionOk="0">
                  <a:moveTo>
                    <a:pt x="134" y="39"/>
                  </a:moveTo>
                  <a:cubicBezTo>
                    <a:pt x="71" y="129"/>
                    <a:pt x="1" y="198"/>
                    <a:pt x="19" y="313"/>
                  </a:cubicBezTo>
                  <a:cubicBezTo>
                    <a:pt x="32" y="389"/>
                    <a:pt x="77" y="415"/>
                    <a:pt x="146" y="376"/>
                  </a:cubicBezTo>
                  <a:cubicBezTo>
                    <a:pt x="207" y="342"/>
                    <a:pt x="257" y="239"/>
                    <a:pt x="277" y="174"/>
                  </a:cubicBezTo>
                  <a:cubicBezTo>
                    <a:pt x="297" y="105"/>
                    <a:pt x="249" y="0"/>
                    <a:pt x="15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2"/>
            <p:cNvSpPr/>
            <p:nvPr/>
          </p:nvSpPr>
          <p:spPr>
            <a:xfrm>
              <a:off x="2031650" y="4729575"/>
              <a:ext cx="8025" cy="9200"/>
            </a:xfrm>
            <a:custGeom>
              <a:avLst/>
              <a:gdLst/>
              <a:ahLst/>
              <a:cxnLst/>
              <a:rect l="l" t="t" r="r" b="b"/>
              <a:pathLst>
                <a:path w="321" h="368" extrusionOk="0">
                  <a:moveTo>
                    <a:pt x="61" y="315"/>
                  </a:moveTo>
                  <a:cubicBezTo>
                    <a:pt x="27" y="194"/>
                    <a:pt x="0" y="167"/>
                    <a:pt x="95" y="95"/>
                  </a:cubicBezTo>
                  <a:cubicBezTo>
                    <a:pt x="146" y="56"/>
                    <a:pt x="212" y="0"/>
                    <a:pt x="270" y="58"/>
                  </a:cubicBezTo>
                  <a:cubicBezTo>
                    <a:pt x="310" y="98"/>
                    <a:pt x="320" y="186"/>
                    <a:pt x="299" y="236"/>
                  </a:cubicBezTo>
                  <a:cubicBezTo>
                    <a:pt x="264" y="315"/>
                    <a:pt x="156" y="358"/>
                    <a:pt x="78" y="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2"/>
            <p:cNvSpPr/>
            <p:nvPr/>
          </p:nvSpPr>
          <p:spPr>
            <a:xfrm>
              <a:off x="2038950" y="4751700"/>
              <a:ext cx="8350" cy="725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73" y="59"/>
                  </a:moveTo>
                  <a:cubicBezTo>
                    <a:pt x="122" y="88"/>
                    <a:pt x="1" y="127"/>
                    <a:pt x="22" y="215"/>
                  </a:cubicBezTo>
                  <a:cubicBezTo>
                    <a:pt x="35" y="267"/>
                    <a:pt x="100" y="290"/>
                    <a:pt x="148" y="281"/>
                  </a:cubicBezTo>
                  <a:cubicBezTo>
                    <a:pt x="199" y="273"/>
                    <a:pt x="262" y="253"/>
                    <a:pt x="288" y="206"/>
                  </a:cubicBezTo>
                  <a:cubicBezTo>
                    <a:pt x="334" y="133"/>
                    <a:pt x="293" y="42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2"/>
            <p:cNvSpPr/>
            <p:nvPr/>
          </p:nvSpPr>
          <p:spPr>
            <a:xfrm>
              <a:off x="2045125" y="4733050"/>
              <a:ext cx="6600" cy="7975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2" y="215"/>
                  </a:moveTo>
                  <a:cubicBezTo>
                    <a:pt x="0" y="163"/>
                    <a:pt x="4" y="111"/>
                    <a:pt x="15" y="60"/>
                  </a:cubicBezTo>
                  <a:cubicBezTo>
                    <a:pt x="60" y="55"/>
                    <a:pt x="80" y="6"/>
                    <a:pt x="131" y="3"/>
                  </a:cubicBezTo>
                  <a:cubicBezTo>
                    <a:pt x="189" y="0"/>
                    <a:pt x="232" y="30"/>
                    <a:pt x="248" y="83"/>
                  </a:cubicBezTo>
                  <a:cubicBezTo>
                    <a:pt x="264" y="132"/>
                    <a:pt x="263" y="187"/>
                    <a:pt x="235" y="229"/>
                  </a:cubicBezTo>
                  <a:cubicBezTo>
                    <a:pt x="175" y="319"/>
                    <a:pt x="113" y="276"/>
                    <a:pt x="26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2"/>
            <p:cNvSpPr/>
            <p:nvPr/>
          </p:nvSpPr>
          <p:spPr>
            <a:xfrm>
              <a:off x="2054325" y="4680675"/>
              <a:ext cx="10675" cy="13000"/>
            </a:xfrm>
            <a:custGeom>
              <a:avLst/>
              <a:gdLst/>
              <a:ahLst/>
              <a:cxnLst/>
              <a:rect l="l" t="t" r="r" b="b"/>
              <a:pathLst>
                <a:path w="427" h="520" extrusionOk="0">
                  <a:moveTo>
                    <a:pt x="166" y="134"/>
                  </a:moveTo>
                  <a:cubicBezTo>
                    <a:pt x="100" y="182"/>
                    <a:pt x="49" y="203"/>
                    <a:pt x="27" y="280"/>
                  </a:cubicBezTo>
                  <a:cubicBezTo>
                    <a:pt x="15" y="322"/>
                    <a:pt x="0" y="380"/>
                    <a:pt x="16" y="422"/>
                  </a:cubicBezTo>
                  <a:cubicBezTo>
                    <a:pt x="51" y="520"/>
                    <a:pt x="208" y="511"/>
                    <a:pt x="280" y="476"/>
                  </a:cubicBezTo>
                  <a:cubicBezTo>
                    <a:pt x="383" y="427"/>
                    <a:pt x="426" y="322"/>
                    <a:pt x="382" y="213"/>
                  </a:cubicBezTo>
                  <a:cubicBezTo>
                    <a:pt x="369" y="181"/>
                    <a:pt x="193" y="0"/>
                    <a:pt x="16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2"/>
            <p:cNvSpPr/>
            <p:nvPr/>
          </p:nvSpPr>
          <p:spPr>
            <a:xfrm>
              <a:off x="2145575" y="4571050"/>
              <a:ext cx="9050" cy="12725"/>
            </a:xfrm>
            <a:custGeom>
              <a:avLst/>
              <a:gdLst/>
              <a:ahLst/>
              <a:cxnLst/>
              <a:rect l="l" t="t" r="r" b="b"/>
              <a:pathLst>
                <a:path w="362" h="509" extrusionOk="0">
                  <a:moveTo>
                    <a:pt x="0" y="426"/>
                  </a:moveTo>
                  <a:cubicBezTo>
                    <a:pt x="27" y="307"/>
                    <a:pt x="33" y="187"/>
                    <a:pt x="127" y="102"/>
                  </a:cubicBezTo>
                  <a:cubicBezTo>
                    <a:pt x="190" y="43"/>
                    <a:pt x="268" y="0"/>
                    <a:pt x="323" y="93"/>
                  </a:cubicBezTo>
                  <a:cubicBezTo>
                    <a:pt x="361" y="155"/>
                    <a:pt x="354" y="273"/>
                    <a:pt x="311" y="330"/>
                  </a:cubicBezTo>
                  <a:cubicBezTo>
                    <a:pt x="266" y="389"/>
                    <a:pt x="129" y="508"/>
                    <a:pt x="51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2"/>
            <p:cNvSpPr/>
            <p:nvPr/>
          </p:nvSpPr>
          <p:spPr>
            <a:xfrm>
              <a:off x="2145550" y="4500625"/>
              <a:ext cx="9300" cy="11175"/>
            </a:xfrm>
            <a:custGeom>
              <a:avLst/>
              <a:gdLst/>
              <a:ahLst/>
              <a:cxnLst/>
              <a:rect l="l" t="t" r="r" b="b"/>
              <a:pathLst>
                <a:path w="372" h="447" extrusionOk="0">
                  <a:moveTo>
                    <a:pt x="61" y="139"/>
                  </a:moveTo>
                  <a:cubicBezTo>
                    <a:pt x="18" y="208"/>
                    <a:pt x="0" y="281"/>
                    <a:pt x="9" y="357"/>
                  </a:cubicBezTo>
                  <a:cubicBezTo>
                    <a:pt x="128" y="366"/>
                    <a:pt x="209" y="447"/>
                    <a:pt x="308" y="324"/>
                  </a:cubicBezTo>
                  <a:cubicBezTo>
                    <a:pt x="372" y="245"/>
                    <a:pt x="322" y="0"/>
                    <a:pt x="179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2"/>
            <p:cNvSpPr/>
            <p:nvPr/>
          </p:nvSpPr>
          <p:spPr>
            <a:xfrm>
              <a:off x="2185575" y="4521950"/>
              <a:ext cx="7350" cy="7750"/>
            </a:xfrm>
            <a:custGeom>
              <a:avLst/>
              <a:gdLst/>
              <a:ahLst/>
              <a:cxnLst/>
              <a:rect l="l" t="t" r="r" b="b"/>
              <a:pathLst>
                <a:path w="294" h="310" extrusionOk="0">
                  <a:moveTo>
                    <a:pt x="82" y="285"/>
                  </a:moveTo>
                  <a:cubicBezTo>
                    <a:pt x="25" y="221"/>
                    <a:pt x="1" y="151"/>
                    <a:pt x="8" y="73"/>
                  </a:cubicBezTo>
                  <a:cubicBezTo>
                    <a:pt x="78" y="79"/>
                    <a:pt x="157" y="1"/>
                    <a:pt x="210" y="75"/>
                  </a:cubicBezTo>
                  <a:cubicBezTo>
                    <a:pt x="294" y="189"/>
                    <a:pt x="167" y="291"/>
                    <a:pt x="68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2"/>
            <p:cNvSpPr/>
            <p:nvPr/>
          </p:nvSpPr>
          <p:spPr>
            <a:xfrm>
              <a:off x="2099625" y="4585050"/>
              <a:ext cx="8875" cy="7950"/>
            </a:xfrm>
            <a:custGeom>
              <a:avLst/>
              <a:gdLst/>
              <a:ahLst/>
              <a:cxnLst/>
              <a:rect l="l" t="t" r="r" b="b"/>
              <a:pathLst>
                <a:path w="355" h="318" extrusionOk="0">
                  <a:moveTo>
                    <a:pt x="134" y="1"/>
                  </a:moveTo>
                  <a:cubicBezTo>
                    <a:pt x="79" y="59"/>
                    <a:pt x="34" y="125"/>
                    <a:pt x="1" y="197"/>
                  </a:cubicBezTo>
                  <a:cubicBezTo>
                    <a:pt x="30" y="232"/>
                    <a:pt x="18" y="264"/>
                    <a:pt x="68" y="287"/>
                  </a:cubicBezTo>
                  <a:cubicBezTo>
                    <a:pt x="133" y="317"/>
                    <a:pt x="215" y="306"/>
                    <a:pt x="260" y="251"/>
                  </a:cubicBezTo>
                  <a:cubicBezTo>
                    <a:pt x="354" y="137"/>
                    <a:pt x="263" y="8"/>
                    <a:pt x="12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2"/>
            <p:cNvSpPr/>
            <p:nvPr/>
          </p:nvSpPr>
          <p:spPr>
            <a:xfrm>
              <a:off x="2091200" y="4736075"/>
              <a:ext cx="6475" cy="9450"/>
            </a:xfrm>
            <a:custGeom>
              <a:avLst/>
              <a:gdLst/>
              <a:ahLst/>
              <a:cxnLst/>
              <a:rect l="l" t="t" r="r" b="b"/>
              <a:pathLst>
                <a:path w="259" h="378" extrusionOk="0">
                  <a:moveTo>
                    <a:pt x="0" y="338"/>
                  </a:moveTo>
                  <a:cubicBezTo>
                    <a:pt x="7" y="255"/>
                    <a:pt x="28" y="177"/>
                    <a:pt x="62" y="102"/>
                  </a:cubicBezTo>
                  <a:cubicBezTo>
                    <a:pt x="136" y="120"/>
                    <a:pt x="150" y="0"/>
                    <a:pt x="246" y="48"/>
                  </a:cubicBezTo>
                  <a:cubicBezTo>
                    <a:pt x="247" y="127"/>
                    <a:pt x="258" y="161"/>
                    <a:pt x="220" y="234"/>
                  </a:cubicBezTo>
                  <a:cubicBezTo>
                    <a:pt x="205" y="262"/>
                    <a:pt x="190" y="302"/>
                    <a:pt x="166" y="322"/>
                  </a:cubicBezTo>
                  <a:cubicBezTo>
                    <a:pt x="135" y="348"/>
                    <a:pt x="98" y="343"/>
                    <a:pt x="76" y="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2"/>
            <p:cNvSpPr/>
            <p:nvPr/>
          </p:nvSpPr>
          <p:spPr>
            <a:xfrm>
              <a:off x="2175942" y="4499815"/>
              <a:ext cx="9225" cy="13025"/>
            </a:xfrm>
            <a:custGeom>
              <a:avLst/>
              <a:gdLst/>
              <a:ahLst/>
              <a:cxnLst/>
              <a:rect l="l" t="t" r="r" b="b"/>
              <a:pathLst>
                <a:path w="369" h="521" extrusionOk="0">
                  <a:moveTo>
                    <a:pt x="207" y="0"/>
                  </a:moveTo>
                  <a:cubicBezTo>
                    <a:pt x="121" y="91"/>
                    <a:pt x="2" y="178"/>
                    <a:pt x="1" y="316"/>
                  </a:cubicBezTo>
                  <a:cubicBezTo>
                    <a:pt x="0" y="386"/>
                    <a:pt x="40" y="501"/>
                    <a:pt x="125" y="508"/>
                  </a:cubicBezTo>
                  <a:cubicBezTo>
                    <a:pt x="264" y="520"/>
                    <a:pt x="368" y="227"/>
                    <a:pt x="215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2"/>
            <p:cNvSpPr/>
            <p:nvPr/>
          </p:nvSpPr>
          <p:spPr>
            <a:xfrm>
              <a:off x="2099569" y="4641040"/>
              <a:ext cx="22550" cy="27250"/>
            </a:xfrm>
            <a:custGeom>
              <a:avLst/>
              <a:gdLst/>
              <a:ahLst/>
              <a:cxnLst/>
              <a:rect l="l" t="t" r="r" b="b"/>
              <a:pathLst>
                <a:path w="902" h="1090" extrusionOk="0">
                  <a:moveTo>
                    <a:pt x="609" y="1"/>
                  </a:moveTo>
                  <a:cubicBezTo>
                    <a:pt x="587" y="43"/>
                    <a:pt x="1" y="1090"/>
                    <a:pt x="455" y="961"/>
                  </a:cubicBezTo>
                  <a:cubicBezTo>
                    <a:pt x="721" y="886"/>
                    <a:pt x="901" y="419"/>
                    <a:pt x="575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2"/>
            <p:cNvSpPr/>
            <p:nvPr/>
          </p:nvSpPr>
          <p:spPr>
            <a:xfrm>
              <a:off x="2153225" y="4689725"/>
              <a:ext cx="9025" cy="12575"/>
            </a:xfrm>
            <a:custGeom>
              <a:avLst/>
              <a:gdLst/>
              <a:ahLst/>
              <a:cxnLst/>
              <a:rect l="l" t="t" r="r" b="b"/>
              <a:pathLst>
                <a:path w="361" h="503" extrusionOk="0">
                  <a:moveTo>
                    <a:pt x="1" y="472"/>
                  </a:moveTo>
                  <a:cubicBezTo>
                    <a:pt x="15" y="307"/>
                    <a:pt x="57" y="149"/>
                    <a:pt x="125" y="0"/>
                  </a:cubicBezTo>
                  <a:cubicBezTo>
                    <a:pt x="237" y="17"/>
                    <a:pt x="361" y="25"/>
                    <a:pt x="350" y="174"/>
                  </a:cubicBezTo>
                  <a:cubicBezTo>
                    <a:pt x="341" y="310"/>
                    <a:pt x="173" y="502"/>
                    <a:pt x="28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2"/>
            <p:cNvSpPr/>
            <p:nvPr/>
          </p:nvSpPr>
          <p:spPr>
            <a:xfrm>
              <a:off x="2133700" y="4391175"/>
              <a:ext cx="84400" cy="140800"/>
            </a:xfrm>
            <a:custGeom>
              <a:avLst/>
              <a:gdLst/>
              <a:ahLst/>
              <a:cxnLst/>
              <a:rect l="l" t="t" r="r" b="b"/>
              <a:pathLst>
                <a:path w="3376" h="5632" extrusionOk="0">
                  <a:moveTo>
                    <a:pt x="3375" y="1868"/>
                  </a:moveTo>
                  <a:cubicBezTo>
                    <a:pt x="3221" y="1692"/>
                    <a:pt x="3047" y="1515"/>
                    <a:pt x="2949" y="1299"/>
                  </a:cubicBezTo>
                  <a:cubicBezTo>
                    <a:pt x="2865" y="1119"/>
                    <a:pt x="2799" y="946"/>
                    <a:pt x="2692" y="778"/>
                  </a:cubicBezTo>
                  <a:cubicBezTo>
                    <a:pt x="2589" y="615"/>
                    <a:pt x="2481" y="464"/>
                    <a:pt x="2367" y="310"/>
                  </a:cubicBezTo>
                  <a:cubicBezTo>
                    <a:pt x="2302" y="223"/>
                    <a:pt x="2180" y="100"/>
                    <a:pt x="2145" y="0"/>
                  </a:cubicBezTo>
                  <a:cubicBezTo>
                    <a:pt x="2103" y="61"/>
                    <a:pt x="2110" y="197"/>
                    <a:pt x="2085" y="273"/>
                  </a:cubicBezTo>
                  <a:cubicBezTo>
                    <a:pt x="1997" y="538"/>
                    <a:pt x="1894" y="793"/>
                    <a:pt x="1795" y="1054"/>
                  </a:cubicBezTo>
                  <a:cubicBezTo>
                    <a:pt x="1736" y="1210"/>
                    <a:pt x="1695" y="1368"/>
                    <a:pt x="1626" y="1519"/>
                  </a:cubicBezTo>
                  <a:cubicBezTo>
                    <a:pt x="1558" y="1670"/>
                    <a:pt x="1475" y="1812"/>
                    <a:pt x="1409" y="1966"/>
                  </a:cubicBezTo>
                  <a:cubicBezTo>
                    <a:pt x="1256" y="2324"/>
                    <a:pt x="1127" y="2702"/>
                    <a:pt x="963" y="3053"/>
                  </a:cubicBezTo>
                  <a:cubicBezTo>
                    <a:pt x="852" y="3290"/>
                    <a:pt x="734" y="3528"/>
                    <a:pt x="638" y="3771"/>
                  </a:cubicBezTo>
                  <a:cubicBezTo>
                    <a:pt x="522" y="4065"/>
                    <a:pt x="447" y="4370"/>
                    <a:pt x="274" y="4637"/>
                  </a:cubicBezTo>
                  <a:cubicBezTo>
                    <a:pt x="197" y="4759"/>
                    <a:pt x="163" y="4889"/>
                    <a:pt x="108" y="5018"/>
                  </a:cubicBezTo>
                  <a:cubicBezTo>
                    <a:pt x="39" y="5183"/>
                    <a:pt x="0" y="5367"/>
                    <a:pt x="7" y="5546"/>
                  </a:cubicBezTo>
                  <a:cubicBezTo>
                    <a:pt x="174" y="5632"/>
                    <a:pt x="436" y="5340"/>
                    <a:pt x="526" y="5247"/>
                  </a:cubicBezTo>
                  <a:cubicBezTo>
                    <a:pt x="902" y="4855"/>
                    <a:pt x="1326" y="4504"/>
                    <a:pt x="1707" y="4115"/>
                  </a:cubicBezTo>
                  <a:cubicBezTo>
                    <a:pt x="1909" y="3909"/>
                    <a:pt x="2070" y="3674"/>
                    <a:pt x="2267" y="3464"/>
                  </a:cubicBezTo>
                  <a:cubicBezTo>
                    <a:pt x="2460" y="3259"/>
                    <a:pt x="2632" y="3094"/>
                    <a:pt x="2779" y="2852"/>
                  </a:cubicBezTo>
                  <a:cubicBezTo>
                    <a:pt x="2997" y="2494"/>
                    <a:pt x="3008" y="2190"/>
                    <a:pt x="3375" y="1868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2"/>
            <p:cNvSpPr/>
            <p:nvPr/>
          </p:nvSpPr>
          <p:spPr>
            <a:xfrm>
              <a:off x="2204225" y="4461650"/>
              <a:ext cx="105600" cy="136450"/>
            </a:xfrm>
            <a:custGeom>
              <a:avLst/>
              <a:gdLst/>
              <a:ahLst/>
              <a:cxnLst/>
              <a:rect l="l" t="t" r="r" b="b"/>
              <a:pathLst>
                <a:path w="4224" h="5458" extrusionOk="0">
                  <a:moveTo>
                    <a:pt x="4224" y="0"/>
                  </a:moveTo>
                  <a:cubicBezTo>
                    <a:pt x="3837" y="81"/>
                    <a:pt x="3468" y="115"/>
                    <a:pt x="3079" y="110"/>
                  </a:cubicBezTo>
                  <a:cubicBezTo>
                    <a:pt x="2889" y="108"/>
                    <a:pt x="2772" y="103"/>
                    <a:pt x="2595" y="179"/>
                  </a:cubicBezTo>
                  <a:cubicBezTo>
                    <a:pt x="2382" y="270"/>
                    <a:pt x="2221" y="534"/>
                    <a:pt x="2094" y="724"/>
                  </a:cubicBezTo>
                  <a:cubicBezTo>
                    <a:pt x="1623" y="1431"/>
                    <a:pt x="1375" y="2264"/>
                    <a:pt x="973" y="3008"/>
                  </a:cubicBezTo>
                  <a:cubicBezTo>
                    <a:pt x="710" y="3494"/>
                    <a:pt x="352" y="3947"/>
                    <a:pt x="165" y="4473"/>
                  </a:cubicBezTo>
                  <a:cubicBezTo>
                    <a:pt x="93" y="4673"/>
                    <a:pt x="0" y="5064"/>
                    <a:pt x="118" y="5262"/>
                  </a:cubicBezTo>
                  <a:cubicBezTo>
                    <a:pt x="224" y="5441"/>
                    <a:pt x="323" y="5458"/>
                    <a:pt x="493" y="5357"/>
                  </a:cubicBezTo>
                  <a:cubicBezTo>
                    <a:pt x="730" y="5214"/>
                    <a:pt x="971" y="5035"/>
                    <a:pt x="1146" y="4818"/>
                  </a:cubicBezTo>
                  <a:cubicBezTo>
                    <a:pt x="1597" y="4257"/>
                    <a:pt x="2013" y="3644"/>
                    <a:pt x="2382" y="3025"/>
                  </a:cubicBezTo>
                  <a:cubicBezTo>
                    <a:pt x="2948" y="2078"/>
                    <a:pt x="3950" y="1367"/>
                    <a:pt x="422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2"/>
            <p:cNvSpPr/>
            <p:nvPr/>
          </p:nvSpPr>
          <p:spPr>
            <a:xfrm>
              <a:off x="2231650" y="4444450"/>
              <a:ext cx="21900" cy="12700"/>
            </a:xfrm>
            <a:custGeom>
              <a:avLst/>
              <a:gdLst/>
              <a:ahLst/>
              <a:cxnLst/>
              <a:rect l="l" t="t" r="r" b="b"/>
              <a:pathLst>
                <a:path w="876" h="508" extrusionOk="0">
                  <a:moveTo>
                    <a:pt x="876" y="397"/>
                  </a:moveTo>
                  <a:cubicBezTo>
                    <a:pt x="674" y="159"/>
                    <a:pt x="550" y="40"/>
                    <a:pt x="246" y="12"/>
                  </a:cubicBezTo>
                  <a:cubicBezTo>
                    <a:pt x="116" y="0"/>
                    <a:pt x="0" y="44"/>
                    <a:pt x="97" y="188"/>
                  </a:cubicBezTo>
                  <a:cubicBezTo>
                    <a:pt x="224" y="376"/>
                    <a:pt x="705" y="507"/>
                    <a:pt x="857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2"/>
            <p:cNvSpPr/>
            <p:nvPr/>
          </p:nvSpPr>
          <p:spPr>
            <a:xfrm>
              <a:off x="2085225" y="4590725"/>
              <a:ext cx="26375" cy="44675"/>
            </a:xfrm>
            <a:custGeom>
              <a:avLst/>
              <a:gdLst/>
              <a:ahLst/>
              <a:cxnLst/>
              <a:rect l="l" t="t" r="r" b="b"/>
              <a:pathLst>
                <a:path w="1055" h="1787" extrusionOk="0">
                  <a:moveTo>
                    <a:pt x="949" y="64"/>
                  </a:moveTo>
                  <a:cubicBezTo>
                    <a:pt x="1055" y="355"/>
                    <a:pt x="849" y="774"/>
                    <a:pt x="705" y="1027"/>
                  </a:cubicBezTo>
                  <a:cubicBezTo>
                    <a:pt x="608" y="1196"/>
                    <a:pt x="508" y="1400"/>
                    <a:pt x="374" y="1544"/>
                  </a:cubicBezTo>
                  <a:cubicBezTo>
                    <a:pt x="332" y="1590"/>
                    <a:pt x="136" y="1786"/>
                    <a:pt x="61" y="1745"/>
                  </a:cubicBezTo>
                  <a:cubicBezTo>
                    <a:pt x="1" y="1571"/>
                    <a:pt x="81" y="1308"/>
                    <a:pt x="125" y="1140"/>
                  </a:cubicBezTo>
                  <a:cubicBezTo>
                    <a:pt x="228" y="748"/>
                    <a:pt x="406" y="391"/>
                    <a:pt x="51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2"/>
            <p:cNvSpPr/>
            <p:nvPr/>
          </p:nvSpPr>
          <p:spPr>
            <a:xfrm>
              <a:off x="1998150" y="4801725"/>
              <a:ext cx="111500" cy="153350"/>
            </a:xfrm>
            <a:custGeom>
              <a:avLst/>
              <a:gdLst/>
              <a:ahLst/>
              <a:cxnLst/>
              <a:rect l="l" t="t" r="r" b="b"/>
              <a:pathLst>
                <a:path w="4460" h="6134" extrusionOk="0">
                  <a:moveTo>
                    <a:pt x="4460" y="1"/>
                  </a:moveTo>
                  <a:cubicBezTo>
                    <a:pt x="4175" y="22"/>
                    <a:pt x="3958" y="45"/>
                    <a:pt x="3711" y="187"/>
                  </a:cubicBezTo>
                  <a:cubicBezTo>
                    <a:pt x="3341" y="399"/>
                    <a:pt x="3016" y="662"/>
                    <a:pt x="2710" y="957"/>
                  </a:cubicBezTo>
                  <a:cubicBezTo>
                    <a:pt x="1901" y="1739"/>
                    <a:pt x="1410" y="2718"/>
                    <a:pt x="892" y="3702"/>
                  </a:cubicBezTo>
                  <a:cubicBezTo>
                    <a:pt x="638" y="4187"/>
                    <a:pt x="409" y="4661"/>
                    <a:pt x="232" y="5177"/>
                  </a:cubicBezTo>
                  <a:cubicBezTo>
                    <a:pt x="151" y="5416"/>
                    <a:pt x="0" y="5729"/>
                    <a:pt x="45" y="5984"/>
                  </a:cubicBezTo>
                  <a:cubicBezTo>
                    <a:pt x="70" y="6133"/>
                    <a:pt x="116" y="6124"/>
                    <a:pt x="234" y="6055"/>
                  </a:cubicBezTo>
                  <a:cubicBezTo>
                    <a:pt x="434" y="5938"/>
                    <a:pt x="621" y="5790"/>
                    <a:pt x="776" y="5618"/>
                  </a:cubicBezTo>
                  <a:cubicBezTo>
                    <a:pt x="1145" y="5209"/>
                    <a:pt x="1431" y="4731"/>
                    <a:pt x="1765" y="4296"/>
                  </a:cubicBezTo>
                  <a:cubicBezTo>
                    <a:pt x="1941" y="4065"/>
                    <a:pt x="2060" y="3800"/>
                    <a:pt x="2229" y="3566"/>
                  </a:cubicBezTo>
                  <a:cubicBezTo>
                    <a:pt x="2389" y="3344"/>
                    <a:pt x="2551" y="3141"/>
                    <a:pt x="2693" y="2904"/>
                  </a:cubicBezTo>
                  <a:cubicBezTo>
                    <a:pt x="2925" y="2521"/>
                    <a:pt x="3162" y="2139"/>
                    <a:pt x="3393" y="1753"/>
                  </a:cubicBezTo>
                  <a:cubicBezTo>
                    <a:pt x="3523" y="1536"/>
                    <a:pt x="3690" y="1362"/>
                    <a:pt x="3830" y="1153"/>
                  </a:cubicBezTo>
                  <a:cubicBezTo>
                    <a:pt x="4011" y="880"/>
                    <a:pt x="4138" y="589"/>
                    <a:pt x="446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2"/>
            <p:cNvSpPr/>
            <p:nvPr/>
          </p:nvSpPr>
          <p:spPr>
            <a:xfrm>
              <a:off x="2111075" y="4745850"/>
              <a:ext cx="25850" cy="38700"/>
            </a:xfrm>
            <a:custGeom>
              <a:avLst/>
              <a:gdLst/>
              <a:ahLst/>
              <a:cxnLst/>
              <a:rect l="l" t="t" r="r" b="b"/>
              <a:pathLst>
                <a:path w="1034" h="1548" extrusionOk="0">
                  <a:moveTo>
                    <a:pt x="816" y="137"/>
                  </a:moveTo>
                  <a:cubicBezTo>
                    <a:pt x="607" y="396"/>
                    <a:pt x="390" y="609"/>
                    <a:pt x="217" y="893"/>
                  </a:cubicBezTo>
                  <a:cubicBezTo>
                    <a:pt x="121" y="1051"/>
                    <a:pt x="58" y="1213"/>
                    <a:pt x="0" y="1389"/>
                  </a:cubicBezTo>
                  <a:cubicBezTo>
                    <a:pt x="101" y="1548"/>
                    <a:pt x="473" y="1113"/>
                    <a:pt x="532" y="1041"/>
                  </a:cubicBezTo>
                  <a:cubicBezTo>
                    <a:pt x="784" y="731"/>
                    <a:pt x="884" y="359"/>
                    <a:pt x="10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2"/>
            <p:cNvSpPr/>
            <p:nvPr/>
          </p:nvSpPr>
          <p:spPr>
            <a:xfrm>
              <a:off x="2095325" y="4509450"/>
              <a:ext cx="22850" cy="32300"/>
            </a:xfrm>
            <a:custGeom>
              <a:avLst/>
              <a:gdLst/>
              <a:ahLst/>
              <a:cxnLst/>
              <a:rect l="l" t="t" r="r" b="b"/>
              <a:pathLst>
                <a:path w="914" h="1292" extrusionOk="0">
                  <a:moveTo>
                    <a:pt x="801" y="233"/>
                  </a:moveTo>
                  <a:cubicBezTo>
                    <a:pt x="706" y="105"/>
                    <a:pt x="585" y="28"/>
                    <a:pt x="439" y="1"/>
                  </a:cubicBezTo>
                  <a:cubicBezTo>
                    <a:pt x="417" y="68"/>
                    <a:pt x="364" y="91"/>
                    <a:pt x="321" y="143"/>
                  </a:cubicBezTo>
                  <a:cubicBezTo>
                    <a:pt x="246" y="232"/>
                    <a:pt x="215" y="350"/>
                    <a:pt x="174" y="458"/>
                  </a:cubicBezTo>
                  <a:cubicBezTo>
                    <a:pt x="101" y="646"/>
                    <a:pt x="1" y="858"/>
                    <a:pt x="169" y="1020"/>
                  </a:cubicBezTo>
                  <a:cubicBezTo>
                    <a:pt x="449" y="1292"/>
                    <a:pt x="913" y="732"/>
                    <a:pt x="810" y="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9" name="Google Shape;6819;p32"/>
          <p:cNvSpPr/>
          <p:nvPr/>
        </p:nvSpPr>
        <p:spPr>
          <a:xfrm>
            <a:off x="8228103" y="3698915"/>
            <a:ext cx="1193070" cy="1373164"/>
          </a:xfrm>
          <a:custGeom>
            <a:avLst/>
            <a:gdLst/>
            <a:ahLst/>
            <a:cxnLst/>
            <a:rect l="l" t="t" r="r" b="b"/>
            <a:pathLst>
              <a:path w="14591" h="16793" extrusionOk="0">
                <a:moveTo>
                  <a:pt x="6036" y="3208"/>
                </a:moveTo>
                <a:cubicBezTo>
                  <a:pt x="5805" y="4909"/>
                  <a:pt x="14591" y="0"/>
                  <a:pt x="13928" y="8173"/>
                </a:cubicBezTo>
                <a:cubicBezTo>
                  <a:pt x="13230" y="16793"/>
                  <a:pt x="2343" y="14348"/>
                  <a:pt x="1579" y="14537"/>
                </a:cubicBezTo>
                <a:cubicBezTo>
                  <a:pt x="815" y="14724"/>
                  <a:pt x="1" y="15435"/>
                  <a:pt x="1" y="15435"/>
                </a:cubicBezTo>
                <a:lnTo>
                  <a:pt x="2615" y="12037"/>
                </a:lnTo>
                <a:cubicBezTo>
                  <a:pt x="2615" y="12037"/>
                  <a:pt x="2503" y="12937"/>
                  <a:pt x="3246" y="13242"/>
                </a:cubicBezTo>
                <a:cubicBezTo>
                  <a:pt x="3989" y="13545"/>
                  <a:pt x="10037" y="13681"/>
                  <a:pt x="11693" y="10369"/>
                </a:cubicBezTo>
                <a:cubicBezTo>
                  <a:pt x="13348" y="7058"/>
                  <a:pt x="10634" y="4783"/>
                  <a:pt x="8201" y="5301"/>
                </a:cubicBezTo>
                <a:cubicBezTo>
                  <a:pt x="5769" y="5820"/>
                  <a:pt x="5329" y="7055"/>
                  <a:pt x="5329" y="705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0" name="Google Shape;6820;p32"/>
          <p:cNvSpPr/>
          <p:nvPr/>
        </p:nvSpPr>
        <p:spPr>
          <a:xfrm>
            <a:off x="8704153" y="3903340"/>
            <a:ext cx="662889" cy="368864"/>
          </a:xfrm>
          <a:custGeom>
            <a:avLst/>
            <a:gdLst/>
            <a:ahLst/>
            <a:cxnLst/>
            <a:rect l="l" t="t" r="r" b="b"/>
            <a:pathLst>
              <a:path w="8107" h="4511" extrusionOk="0">
                <a:moveTo>
                  <a:pt x="262" y="0"/>
                </a:moveTo>
                <a:cubicBezTo>
                  <a:pt x="837" y="807"/>
                  <a:pt x="2797" y="31"/>
                  <a:pt x="5179" y="571"/>
                </a:cubicBezTo>
                <a:cubicBezTo>
                  <a:pt x="7560" y="1112"/>
                  <a:pt x="8106" y="4511"/>
                  <a:pt x="8106" y="4511"/>
                </a:cubicBezTo>
                <a:cubicBezTo>
                  <a:pt x="8106" y="4511"/>
                  <a:pt x="6953" y="1599"/>
                  <a:pt x="4739" y="1415"/>
                </a:cubicBezTo>
                <a:cubicBezTo>
                  <a:pt x="1095" y="1114"/>
                  <a:pt x="0" y="2366"/>
                  <a:pt x="0" y="2366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1" name="Google Shape;6821;p32"/>
          <p:cNvSpPr/>
          <p:nvPr/>
        </p:nvSpPr>
        <p:spPr>
          <a:xfrm>
            <a:off x="7010911" y="3978733"/>
            <a:ext cx="1743855" cy="1238324"/>
          </a:xfrm>
          <a:custGeom>
            <a:avLst/>
            <a:gdLst/>
            <a:ahLst/>
            <a:cxnLst/>
            <a:rect l="l" t="t" r="r" b="b"/>
            <a:pathLst>
              <a:path w="27346" h="16852" extrusionOk="0">
                <a:moveTo>
                  <a:pt x="27002" y="0"/>
                </a:moveTo>
                <a:lnTo>
                  <a:pt x="13718" y="166"/>
                </a:lnTo>
                <a:lnTo>
                  <a:pt x="434" y="0"/>
                </a:lnTo>
                <a:cubicBezTo>
                  <a:pt x="434" y="0"/>
                  <a:pt x="0" y="10115"/>
                  <a:pt x="8380" y="15004"/>
                </a:cubicBezTo>
                <a:lnTo>
                  <a:pt x="7974" y="15692"/>
                </a:lnTo>
                <a:cubicBezTo>
                  <a:pt x="7974" y="15692"/>
                  <a:pt x="10272" y="16852"/>
                  <a:pt x="13718" y="16852"/>
                </a:cubicBezTo>
                <a:cubicBezTo>
                  <a:pt x="17164" y="16852"/>
                  <a:pt x="19462" y="15692"/>
                  <a:pt x="19462" y="15692"/>
                </a:cubicBezTo>
                <a:lnTo>
                  <a:pt x="19057" y="15004"/>
                </a:lnTo>
                <a:cubicBezTo>
                  <a:pt x="27346" y="10116"/>
                  <a:pt x="27002" y="0"/>
                  <a:pt x="27002" y="0"/>
                </a:cubicBezTo>
                <a:close/>
              </a:path>
            </a:pathLst>
          </a:custGeom>
          <a:gradFill>
            <a:gsLst>
              <a:gs pos="0">
                <a:srgbClr val="FB6377"/>
              </a:gs>
              <a:gs pos="100000">
                <a:srgbClr val="CF0D2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2" name="Google Shape;6822;p32"/>
          <p:cNvSpPr/>
          <p:nvPr/>
        </p:nvSpPr>
        <p:spPr>
          <a:xfrm>
            <a:off x="6553832" y="3366602"/>
            <a:ext cx="2173053" cy="1013294"/>
          </a:xfrm>
          <a:custGeom>
            <a:avLst/>
            <a:gdLst/>
            <a:ahLst/>
            <a:cxnLst/>
            <a:rect l="l" t="t" r="r" b="b"/>
            <a:pathLst>
              <a:path w="26576" h="12392" extrusionOk="0">
                <a:moveTo>
                  <a:pt x="1" y="5751"/>
                </a:moveTo>
                <a:cubicBezTo>
                  <a:pt x="1" y="5751"/>
                  <a:pt x="12321" y="12391"/>
                  <a:pt x="26575" y="5751"/>
                </a:cubicBezTo>
                <a:cubicBezTo>
                  <a:pt x="26575" y="5751"/>
                  <a:pt x="15485" y="1"/>
                  <a:pt x="1" y="575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3" name="Google Shape;6823;p32"/>
          <p:cNvSpPr/>
          <p:nvPr/>
        </p:nvSpPr>
        <p:spPr>
          <a:xfrm>
            <a:off x="6739035" y="3443630"/>
            <a:ext cx="1802565" cy="831519"/>
          </a:xfrm>
          <a:custGeom>
            <a:avLst/>
            <a:gdLst/>
            <a:ahLst/>
            <a:cxnLst/>
            <a:rect l="l" t="t" r="r" b="b"/>
            <a:pathLst>
              <a:path w="22045" h="10169" extrusionOk="0">
                <a:moveTo>
                  <a:pt x="1" y="4863"/>
                </a:moveTo>
                <a:cubicBezTo>
                  <a:pt x="1" y="4863"/>
                  <a:pt x="10094" y="10169"/>
                  <a:pt x="22045" y="4863"/>
                </a:cubicBezTo>
                <a:cubicBezTo>
                  <a:pt x="22045" y="4863"/>
                  <a:pt x="12730" y="1"/>
                  <a:pt x="1" y="4863"/>
                </a:cubicBezTo>
                <a:close/>
              </a:path>
            </a:pathLst>
          </a:custGeom>
          <a:solidFill>
            <a:srgbClr val="FFB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4" name="Google Shape;6824;p32"/>
          <p:cNvSpPr/>
          <p:nvPr/>
        </p:nvSpPr>
        <p:spPr>
          <a:xfrm>
            <a:off x="6808210" y="3543961"/>
            <a:ext cx="1658572" cy="706902"/>
          </a:xfrm>
          <a:custGeom>
            <a:avLst/>
            <a:gdLst/>
            <a:ahLst/>
            <a:cxnLst/>
            <a:rect l="l" t="t" r="r" b="b"/>
            <a:pathLst>
              <a:path w="20284" h="8645" extrusionOk="0">
                <a:moveTo>
                  <a:pt x="1" y="4023"/>
                </a:moveTo>
                <a:cubicBezTo>
                  <a:pt x="1" y="4023"/>
                  <a:pt x="9893" y="1"/>
                  <a:pt x="20283" y="4023"/>
                </a:cubicBezTo>
                <a:cubicBezTo>
                  <a:pt x="20283" y="4023"/>
                  <a:pt x="11531" y="8644"/>
                  <a:pt x="1" y="4023"/>
                </a:cubicBezTo>
                <a:close/>
              </a:path>
            </a:pathLst>
          </a:custGeom>
          <a:solidFill>
            <a:srgbClr val="A939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32"/>
          <p:cNvSpPr/>
          <p:nvPr/>
        </p:nvSpPr>
        <p:spPr>
          <a:xfrm>
            <a:off x="8446504" y="4190598"/>
            <a:ext cx="877202" cy="647700"/>
          </a:xfrm>
          <a:custGeom>
            <a:avLst/>
            <a:gdLst/>
            <a:ahLst/>
            <a:cxnLst/>
            <a:rect l="l" t="t" r="r" b="b"/>
            <a:pathLst>
              <a:path w="10728" h="7921" extrusionOk="0">
                <a:moveTo>
                  <a:pt x="8418" y="0"/>
                </a:moveTo>
                <a:cubicBezTo>
                  <a:pt x="9490" y="1881"/>
                  <a:pt x="8701" y="5471"/>
                  <a:pt x="5796" y="6468"/>
                </a:cubicBezTo>
                <a:cubicBezTo>
                  <a:pt x="2889" y="7464"/>
                  <a:pt x="773" y="6977"/>
                  <a:pt x="395" y="6038"/>
                </a:cubicBezTo>
                <a:lnTo>
                  <a:pt x="6" y="6598"/>
                </a:lnTo>
                <a:cubicBezTo>
                  <a:pt x="6" y="6598"/>
                  <a:pt x="0" y="7093"/>
                  <a:pt x="694" y="7364"/>
                </a:cubicBezTo>
                <a:cubicBezTo>
                  <a:pt x="1386" y="7633"/>
                  <a:pt x="6808" y="7921"/>
                  <a:pt x="8769" y="5049"/>
                </a:cubicBezTo>
                <a:cubicBezTo>
                  <a:pt x="10728" y="2177"/>
                  <a:pt x="9037" y="409"/>
                  <a:pt x="8418" y="0"/>
                </a:cubicBezTo>
                <a:close/>
              </a:path>
            </a:pathLst>
          </a:custGeom>
          <a:solidFill>
            <a:srgbClr val="FFC2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6" name="Google Shape;6826;p32"/>
          <p:cNvSpPr/>
          <p:nvPr/>
        </p:nvSpPr>
        <p:spPr>
          <a:xfrm>
            <a:off x="7170767" y="5065865"/>
            <a:ext cx="939345" cy="256022"/>
          </a:xfrm>
          <a:custGeom>
            <a:avLst/>
            <a:gdLst/>
            <a:ahLst/>
            <a:cxnLst/>
            <a:rect l="l" t="t" r="r" b="b"/>
            <a:pathLst>
              <a:path w="11488" h="3131" extrusionOk="0">
                <a:moveTo>
                  <a:pt x="406" y="1"/>
                </a:moveTo>
                <a:cubicBezTo>
                  <a:pt x="406" y="1"/>
                  <a:pt x="4907" y="1552"/>
                  <a:pt x="11083" y="1"/>
                </a:cubicBezTo>
                <a:lnTo>
                  <a:pt x="11488" y="689"/>
                </a:lnTo>
                <a:cubicBezTo>
                  <a:pt x="11488" y="689"/>
                  <a:pt x="6495" y="3130"/>
                  <a:pt x="0" y="68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7" name="Google Shape;6827;p32"/>
          <p:cNvSpPr/>
          <p:nvPr/>
        </p:nvSpPr>
        <p:spPr>
          <a:xfrm>
            <a:off x="6693818" y="3863028"/>
            <a:ext cx="1974767" cy="1294256"/>
          </a:xfrm>
          <a:custGeom>
            <a:avLst/>
            <a:gdLst/>
            <a:ahLst/>
            <a:cxnLst/>
            <a:rect l="l" t="t" r="r" b="b"/>
            <a:pathLst>
              <a:path w="24151" h="15828" extrusionOk="0">
                <a:moveTo>
                  <a:pt x="0" y="7724"/>
                </a:moveTo>
                <a:cubicBezTo>
                  <a:pt x="2909" y="13656"/>
                  <a:pt x="15523" y="13836"/>
                  <a:pt x="19081" y="8745"/>
                </a:cubicBezTo>
                <a:cubicBezTo>
                  <a:pt x="22641" y="3654"/>
                  <a:pt x="19081" y="1727"/>
                  <a:pt x="19081" y="1727"/>
                </a:cubicBezTo>
                <a:cubicBezTo>
                  <a:pt x="19081" y="1727"/>
                  <a:pt x="21471" y="1122"/>
                  <a:pt x="24150" y="0"/>
                </a:cubicBezTo>
                <a:cubicBezTo>
                  <a:pt x="24150" y="0"/>
                  <a:pt x="21424" y="4094"/>
                  <a:pt x="19757" y="8610"/>
                </a:cubicBezTo>
                <a:cubicBezTo>
                  <a:pt x="18090" y="13126"/>
                  <a:pt x="21108" y="11043"/>
                  <a:pt x="21108" y="11043"/>
                </a:cubicBezTo>
                <a:cubicBezTo>
                  <a:pt x="21108" y="11043"/>
                  <a:pt x="14824" y="15828"/>
                  <a:pt x="2782" y="11945"/>
                </a:cubicBezTo>
                <a:cubicBezTo>
                  <a:pt x="2782" y="11947"/>
                  <a:pt x="1643" y="10768"/>
                  <a:pt x="0" y="7724"/>
                </a:cubicBezTo>
                <a:close/>
              </a:path>
            </a:pathLst>
          </a:custGeom>
          <a:solidFill>
            <a:srgbClr val="FFFFFF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32"/>
          <p:cNvSpPr/>
          <p:nvPr/>
        </p:nvSpPr>
        <p:spPr>
          <a:xfrm>
            <a:off x="6490208" y="3917614"/>
            <a:ext cx="836318" cy="935776"/>
          </a:xfrm>
          <a:custGeom>
            <a:avLst/>
            <a:gdLst/>
            <a:ahLst/>
            <a:cxnLst/>
            <a:rect l="l" t="t" r="r" b="b"/>
            <a:pathLst>
              <a:path w="10228" h="11444" extrusionOk="0">
                <a:moveTo>
                  <a:pt x="2783" y="926"/>
                </a:moveTo>
                <a:cubicBezTo>
                  <a:pt x="1" y="0"/>
                  <a:pt x="3740" y="10405"/>
                  <a:pt x="6984" y="10924"/>
                </a:cubicBezTo>
                <a:cubicBezTo>
                  <a:pt x="10227" y="11443"/>
                  <a:pt x="7479" y="3404"/>
                  <a:pt x="5903" y="2356"/>
                </a:cubicBezTo>
                <a:cubicBezTo>
                  <a:pt x="4326" y="1307"/>
                  <a:pt x="2783" y="926"/>
                  <a:pt x="2783" y="926"/>
                </a:cubicBezTo>
                <a:close/>
              </a:path>
            </a:pathLst>
          </a:custGeom>
          <a:solidFill>
            <a:srgbClr val="FFFFFF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9" name="Google Shape;6829;p32"/>
          <p:cNvSpPr/>
          <p:nvPr/>
        </p:nvSpPr>
        <p:spPr>
          <a:xfrm>
            <a:off x="7150571" y="4221099"/>
            <a:ext cx="205727" cy="562005"/>
          </a:xfrm>
          <a:custGeom>
            <a:avLst/>
            <a:gdLst/>
            <a:ahLst/>
            <a:cxnLst/>
            <a:rect l="l" t="t" r="r" b="b"/>
            <a:pathLst>
              <a:path w="2516" h="6873" extrusionOk="0">
                <a:moveTo>
                  <a:pt x="427" y="163"/>
                </a:moveTo>
                <a:cubicBezTo>
                  <a:pt x="1" y="0"/>
                  <a:pt x="1298" y="4463"/>
                  <a:pt x="1906" y="5667"/>
                </a:cubicBezTo>
                <a:cubicBezTo>
                  <a:pt x="2515" y="6872"/>
                  <a:pt x="1178" y="447"/>
                  <a:pt x="427" y="16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0" name="Google Shape;6830;p32"/>
          <p:cNvSpPr/>
          <p:nvPr/>
        </p:nvSpPr>
        <p:spPr>
          <a:xfrm>
            <a:off x="8173401" y="3816991"/>
            <a:ext cx="530835" cy="1018936"/>
          </a:xfrm>
          <a:custGeom>
            <a:avLst/>
            <a:gdLst/>
            <a:ahLst/>
            <a:cxnLst/>
            <a:rect l="l" t="t" r="r" b="b"/>
            <a:pathLst>
              <a:path w="6492" h="12461" extrusionOk="0">
                <a:moveTo>
                  <a:pt x="2338" y="11719"/>
                </a:moveTo>
                <a:cubicBezTo>
                  <a:pt x="0" y="12460"/>
                  <a:pt x="2492" y="7694"/>
                  <a:pt x="3837" y="4939"/>
                </a:cubicBezTo>
                <a:cubicBezTo>
                  <a:pt x="6247" y="1"/>
                  <a:pt x="6491" y="2050"/>
                  <a:pt x="6055" y="4758"/>
                </a:cubicBezTo>
                <a:cubicBezTo>
                  <a:pt x="5722" y="6834"/>
                  <a:pt x="4186" y="11132"/>
                  <a:pt x="2338" y="11719"/>
                </a:cubicBez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1" name="Google Shape;6831;p32"/>
          <p:cNvSpPr/>
          <p:nvPr/>
        </p:nvSpPr>
        <p:spPr>
          <a:xfrm>
            <a:off x="7454664" y="4338847"/>
            <a:ext cx="365664" cy="504276"/>
          </a:xfrm>
          <a:custGeom>
            <a:avLst/>
            <a:gdLst/>
            <a:ahLst/>
            <a:cxnLst/>
            <a:rect l="l" t="t" r="r" b="b"/>
            <a:pathLst>
              <a:path w="4472" h="6167" extrusionOk="0">
                <a:moveTo>
                  <a:pt x="3228" y="3518"/>
                </a:moveTo>
                <a:cubicBezTo>
                  <a:pt x="3623" y="3476"/>
                  <a:pt x="3820" y="3445"/>
                  <a:pt x="4207" y="3363"/>
                </a:cubicBezTo>
                <a:cubicBezTo>
                  <a:pt x="3431" y="2184"/>
                  <a:pt x="3022" y="1429"/>
                  <a:pt x="2236" y="0"/>
                </a:cubicBezTo>
                <a:cubicBezTo>
                  <a:pt x="1450" y="1429"/>
                  <a:pt x="1041" y="2184"/>
                  <a:pt x="266" y="3363"/>
                </a:cubicBezTo>
                <a:cubicBezTo>
                  <a:pt x="652" y="3445"/>
                  <a:pt x="849" y="3476"/>
                  <a:pt x="1244" y="3518"/>
                </a:cubicBezTo>
                <a:cubicBezTo>
                  <a:pt x="737" y="4489"/>
                  <a:pt x="481" y="4950"/>
                  <a:pt x="0" y="5704"/>
                </a:cubicBezTo>
                <a:cubicBezTo>
                  <a:pt x="857" y="6074"/>
                  <a:pt x="1323" y="6167"/>
                  <a:pt x="2236" y="6167"/>
                </a:cubicBezTo>
                <a:cubicBezTo>
                  <a:pt x="3149" y="6167"/>
                  <a:pt x="3615" y="6074"/>
                  <a:pt x="4472" y="5704"/>
                </a:cubicBezTo>
                <a:cubicBezTo>
                  <a:pt x="3992" y="4950"/>
                  <a:pt x="3736" y="4489"/>
                  <a:pt x="3228" y="351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2" name="Google Shape;6832;p32"/>
          <p:cNvSpPr/>
          <p:nvPr/>
        </p:nvSpPr>
        <p:spPr>
          <a:xfrm>
            <a:off x="8110031" y="4242931"/>
            <a:ext cx="58464" cy="58466"/>
          </a:xfrm>
          <a:custGeom>
            <a:avLst/>
            <a:gdLst/>
            <a:ahLst/>
            <a:cxnLst/>
            <a:rect l="l" t="t" r="r" b="b"/>
            <a:pathLst>
              <a:path w="715" h="715" extrusionOk="0">
                <a:moveTo>
                  <a:pt x="358" y="1"/>
                </a:moveTo>
                <a:cubicBezTo>
                  <a:pt x="160" y="1"/>
                  <a:pt x="1" y="160"/>
                  <a:pt x="1" y="358"/>
                </a:cubicBezTo>
                <a:cubicBezTo>
                  <a:pt x="1" y="555"/>
                  <a:pt x="160" y="715"/>
                  <a:pt x="358" y="715"/>
                </a:cubicBezTo>
                <a:cubicBezTo>
                  <a:pt x="554" y="715"/>
                  <a:pt x="714" y="555"/>
                  <a:pt x="714" y="358"/>
                </a:cubicBezTo>
                <a:cubicBezTo>
                  <a:pt x="714" y="160"/>
                  <a:pt x="555" y="1"/>
                  <a:pt x="358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3" name="Google Shape;6833;p32"/>
          <p:cNvSpPr/>
          <p:nvPr/>
        </p:nvSpPr>
        <p:spPr>
          <a:xfrm>
            <a:off x="6693818" y="4127799"/>
            <a:ext cx="58382" cy="58466"/>
          </a:xfrm>
          <a:custGeom>
            <a:avLst/>
            <a:gdLst/>
            <a:ahLst/>
            <a:cxnLst/>
            <a:rect l="l" t="t" r="r" b="b"/>
            <a:pathLst>
              <a:path w="714" h="715" extrusionOk="0">
                <a:moveTo>
                  <a:pt x="357" y="1"/>
                </a:moveTo>
                <a:cubicBezTo>
                  <a:pt x="161" y="1"/>
                  <a:pt x="0" y="160"/>
                  <a:pt x="0" y="358"/>
                </a:cubicBezTo>
                <a:cubicBezTo>
                  <a:pt x="0" y="554"/>
                  <a:pt x="161" y="715"/>
                  <a:pt x="357" y="715"/>
                </a:cubicBezTo>
                <a:cubicBezTo>
                  <a:pt x="555" y="715"/>
                  <a:pt x="714" y="554"/>
                  <a:pt x="714" y="358"/>
                </a:cubicBezTo>
                <a:cubicBezTo>
                  <a:pt x="714" y="160"/>
                  <a:pt x="555" y="1"/>
                  <a:pt x="357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4" name="Google Shape;6834;p32"/>
          <p:cNvSpPr/>
          <p:nvPr/>
        </p:nvSpPr>
        <p:spPr>
          <a:xfrm>
            <a:off x="7006905" y="4601411"/>
            <a:ext cx="58300" cy="58384"/>
          </a:xfrm>
          <a:custGeom>
            <a:avLst/>
            <a:gdLst/>
            <a:ahLst/>
            <a:cxnLst/>
            <a:rect l="l" t="t" r="r" b="b"/>
            <a:pathLst>
              <a:path w="713" h="714" extrusionOk="0">
                <a:moveTo>
                  <a:pt x="356" y="1"/>
                </a:moveTo>
                <a:cubicBezTo>
                  <a:pt x="159" y="1"/>
                  <a:pt x="0" y="160"/>
                  <a:pt x="0" y="358"/>
                </a:cubicBezTo>
                <a:cubicBezTo>
                  <a:pt x="0" y="554"/>
                  <a:pt x="159" y="714"/>
                  <a:pt x="356" y="714"/>
                </a:cubicBezTo>
                <a:cubicBezTo>
                  <a:pt x="553" y="714"/>
                  <a:pt x="713" y="554"/>
                  <a:pt x="713" y="358"/>
                </a:cubicBezTo>
                <a:cubicBezTo>
                  <a:pt x="713" y="160"/>
                  <a:pt x="553" y="1"/>
                  <a:pt x="356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5" name="Google Shape;6835;p32"/>
          <p:cNvSpPr/>
          <p:nvPr/>
        </p:nvSpPr>
        <p:spPr>
          <a:xfrm>
            <a:off x="7994984" y="4601411"/>
            <a:ext cx="58464" cy="58384"/>
          </a:xfrm>
          <a:custGeom>
            <a:avLst/>
            <a:gdLst/>
            <a:ahLst/>
            <a:cxnLst/>
            <a:rect l="l" t="t" r="r" b="b"/>
            <a:pathLst>
              <a:path w="715" h="714" extrusionOk="0">
                <a:moveTo>
                  <a:pt x="358" y="1"/>
                </a:moveTo>
                <a:cubicBezTo>
                  <a:pt x="160" y="1"/>
                  <a:pt x="1" y="160"/>
                  <a:pt x="1" y="358"/>
                </a:cubicBezTo>
                <a:cubicBezTo>
                  <a:pt x="1" y="554"/>
                  <a:pt x="160" y="714"/>
                  <a:pt x="358" y="714"/>
                </a:cubicBezTo>
                <a:cubicBezTo>
                  <a:pt x="554" y="714"/>
                  <a:pt x="715" y="554"/>
                  <a:pt x="715" y="358"/>
                </a:cubicBezTo>
                <a:cubicBezTo>
                  <a:pt x="715" y="160"/>
                  <a:pt x="554" y="1"/>
                  <a:pt x="358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6" name="Google Shape;6836;p32"/>
          <p:cNvSpPr/>
          <p:nvPr/>
        </p:nvSpPr>
        <p:spPr>
          <a:xfrm>
            <a:off x="7685412" y="4213739"/>
            <a:ext cx="58300" cy="58466"/>
          </a:xfrm>
          <a:custGeom>
            <a:avLst/>
            <a:gdLst/>
            <a:ahLst/>
            <a:cxnLst/>
            <a:rect l="l" t="t" r="r" b="b"/>
            <a:pathLst>
              <a:path w="713" h="715" extrusionOk="0">
                <a:moveTo>
                  <a:pt x="357" y="1"/>
                </a:moveTo>
                <a:cubicBezTo>
                  <a:pt x="160" y="1"/>
                  <a:pt x="0" y="161"/>
                  <a:pt x="0" y="358"/>
                </a:cubicBezTo>
                <a:cubicBezTo>
                  <a:pt x="0" y="555"/>
                  <a:pt x="160" y="715"/>
                  <a:pt x="357" y="715"/>
                </a:cubicBezTo>
                <a:cubicBezTo>
                  <a:pt x="554" y="715"/>
                  <a:pt x="713" y="555"/>
                  <a:pt x="713" y="358"/>
                </a:cubicBezTo>
                <a:cubicBezTo>
                  <a:pt x="713" y="160"/>
                  <a:pt x="554" y="1"/>
                  <a:pt x="357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7" name="Google Shape;6837;p32"/>
          <p:cNvSpPr/>
          <p:nvPr/>
        </p:nvSpPr>
        <p:spPr>
          <a:xfrm>
            <a:off x="7260630" y="4886625"/>
            <a:ext cx="58464" cy="58466"/>
          </a:xfrm>
          <a:custGeom>
            <a:avLst/>
            <a:gdLst/>
            <a:ahLst/>
            <a:cxnLst/>
            <a:rect l="l" t="t" r="r" b="b"/>
            <a:pathLst>
              <a:path w="715" h="715" extrusionOk="0">
                <a:moveTo>
                  <a:pt x="358" y="0"/>
                </a:moveTo>
                <a:cubicBezTo>
                  <a:pt x="161" y="0"/>
                  <a:pt x="1" y="160"/>
                  <a:pt x="1" y="357"/>
                </a:cubicBezTo>
                <a:cubicBezTo>
                  <a:pt x="1" y="554"/>
                  <a:pt x="161" y="714"/>
                  <a:pt x="358" y="714"/>
                </a:cubicBezTo>
                <a:cubicBezTo>
                  <a:pt x="555" y="714"/>
                  <a:pt x="714" y="554"/>
                  <a:pt x="714" y="357"/>
                </a:cubicBezTo>
                <a:cubicBezTo>
                  <a:pt x="714" y="160"/>
                  <a:pt x="555" y="0"/>
                  <a:pt x="358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8" name="Google Shape;6838;p32"/>
          <p:cNvSpPr/>
          <p:nvPr/>
        </p:nvSpPr>
        <p:spPr>
          <a:xfrm>
            <a:off x="8388531" y="4029348"/>
            <a:ext cx="58464" cy="58466"/>
          </a:xfrm>
          <a:custGeom>
            <a:avLst/>
            <a:gdLst/>
            <a:ahLst/>
            <a:cxnLst/>
            <a:rect l="l" t="t" r="r" b="b"/>
            <a:pathLst>
              <a:path w="715" h="715" extrusionOk="0">
                <a:moveTo>
                  <a:pt x="358" y="1"/>
                </a:moveTo>
                <a:cubicBezTo>
                  <a:pt x="161" y="1"/>
                  <a:pt x="1" y="160"/>
                  <a:pt x="1" y="358"/>
                </a:cubicBezTo>
                <a:cubicBezTo>
                  <a:pt x="1" y="554"/>
                  <a:pt x="161" y="714"/>
                  <a:pt x="358" y="714"/>
                </a:cubicBezTo>
                <a:cubicBezTo>
                  <a:pt x="555" y="714"/>
                  <a:pt x="715" y="554"/>
                  <a:pt x="715" y="358"/>
                </a:cubicBezTo>
                <a:cubicBezTo>
                  <a:pt x="715" y="160"/>
                  <a:pt x="555" y="1"/>
                  <a:pt x="358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9" name="Google Shape;6839;p32"/>
          <p:cNvSpPr/>
          <p:nvPr/>
        </p:nvSpPr>
        <p:spPr>
          <a:xfrm>
            <a:off x="7083194" y="4338847"/>
            <a:ext cx="58382" cy="58384"/>
          </a:xfrm>
          <a:custGeom>
            <a:avLst/>
            <a:gdLst/>
            <a:ahLst/>
            <a:cxnLst/>
            <a:rect l="l" t="t" r="r" b="b"/>
            <a:pathLst>
              <a:path w="714" h="714" extrusionOk="0">
                <a:moveTo>
                  <a:pt x="357" y="0"/>
                </a:moveTo>
                <a:cubicBezTo>
                  <a:pt x="160" y="0"/>
                  <a:pt x="1" y="161"/>
                  <a:pt x="1" y="357"/>
                </a:cubicBezTo>
                <a:cubicBezTo>
                  <a:pt x="1" y="555"/>
                  <a:pt x="160" y="714"/>
                  <a:pt x="357" y="714"/>
                </a:cubicBezTo>
                <a:cubicBezTo>
                  <a:pt x="554" y="714"/>
                  <a:pt x="714" y="555"/>
                  <a:pt x="714" y="357"/>
                </a:cubicBezTo>
                <a:cubicBezTo>
                  <a:pt x="714" y="161"/>
                  <a:pt x="554" y="0"/>
                  <a:pt x="357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0" name="Google Shape;6840;p32"/>
          <p:cNvSpPr/>
          <p:nvPr/>
        </p:nvSpPr>
        <p:spPr>
          <a:xfrm>
            <a:off x="7396364" y="4338847"/>
            <a:ext cx="58382" cy="58384"/>
          </a:xfrm>
          <a:custGeom>
            <a:avLst/>
            <a:gdLst/>
            <a:ahLst/>
            <a:cxnLst/>
            <a:rect l="l" t="t" r="r" b="b"/>
            <a:pathLst>
              <a:path w="714" h="714" extrusionOk="0">
                <a:moveTo>
                  <a:pt x="356" y="0"/>
                </a:moveTo>
                <a:cubicBezTo>
                  <a:pt x="160" y="0"/>
                  <a:pt x="1" y="161"/>
                  <a:pt x="1" y="357"/>
                </a:cubicBezTo>
                <a:cubicBezTo>
                  <a:pt x="1" y="555"/>
                  <a:pt x="160" y="714"/>
                  <a:pt x="356" y="714"/>
                </a:cubicBezTo>
                <a:cubicBezTo>
                  <a:pt x="554" y="714"/>
                  <a:pt x="713" y="555"/>
                  <a:pt x="713" y="357"/>
                </a:cubicBezTo>
                <a:cubicBezTo>
                  <a:pt x="713" y="161"/>
                  <a:pt x="554" y="0"/>
                  <a:pt x="356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1" name="Google Shape;6841;p32"/>
          <p:cNvSpPr/>
          <p:nvPr/>
        </p:nvSpPr>
        <p:spPr>
          <a:xfrm>
            <a:off x="7806755" y="4904123"/>
            <a:ext cx="58382" cy="58384"/>
          </a:xfrm>
          <a:custGeom>
            <a:avLst/>
            <a:gdLst/>
            <a:ahLst/>
            <a:cxnLst/>
            <a:rect l="l" t="t" r="r" b="b"/>
            <a:pathLst>
              <a:path w="714" h="714" extrusionOk="0">
                <a:moveTo>
                  <a:pt x="357" y="0"/>
                </a:moveTo>
                <a:cubicBezTo>
                  <a:pt x="161" y="0"/>
                  <a:pt x="0" y="160"/>
                  <a:pt x="0" y="357"/>
                </a:cubicBezTo>
                <a:cubicBezTo>
                  <a:pt x="0" y="553"/>
                  <a:pt x="161" y="714"/>
                  <a:pt x="357" y="714"/>
                </a:cubicBezTo>
                <a:cubicBezTo>
                  <a:pt x="555" y="714"/>
                  <a:pt x="714" y="553"/>
                  <a:pt x="714" y="357"/>
                </a:cubicBezTo>
                <a:cubicBezTo>
                  <a:pt x="714" y="160"/>
                  <a:pt x="555" y="0"/>
                  <a:pt x="357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2" name="Google Shape;6842;p32"/>
          <p:cNvSpPr/>
          <p:nvPr/>
        </p:nvSpPr>
        <p:spPr>
          <a:xfrm>
            <a:off x="7192191" y="4891204"/>
            <a:ext cx="1001080" cy="221106"/>
          </a:xfrm>
          <a:custGeom>
            <a:avLst/>
            <a:gdLst/>
            <a:ahLst/>
            <a:cxnLst/>
            <a:rect l="l" t="t" r="r" b="b"/>
            <a:pathLst>
              <a:path w="12243" h="2704" extrusionOk="0">
                <a:moveTo>
                  <a:pt x="1" y="1702"/>
                </a:moveTo>
                <a:cubicBezTo>
                  <a:pt x="1" y="1702"/>
                  <a:pt x="1814" y="2704"/>
                  <a:pt x="5666" y="2658"/>
                </a:cubicBezTo>
                <a:cubicBezTo>
                  <a:pt x="9518" y="2613"/>
                  <a:pt x="11973" y="1315"/>
                  <a:pt x="12108" y="658"/>
                </a:cubicBezTo>
                <a:cubicBezTo>
                  <a:pt x="12243" y="1"/>
                  <a:pt x="10301" y="1487"/>
                  <a:pt x="6274" y="1937"/>
                </a:cubicBezTo>
                <a:cubicBezTo>
                  <a:pt x="2247" y="2388"/>
                  <a:pt x="1" y="1702"/>
                  <a:pt x="1" y="1702"/>
                </a:cubicBez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3" name="Google Shape;6843;p32"/>
          <p:cNvSpPr/>
          <p:nvPr/>
        </p:nvSpPr>
        <p:spPr>
          <a:xfrm>
            <a:off x="7869880" y="3938502"/>
            <a:ext cx="534841" cy="112843"/>
          </a:xfrm>
          <a:custGeom>
            <a:avLst/>
            <a:gdLst/>
            <a:ahLst/>
            <a:cxnLst/>
            <a:rect l="l" t="t" r="r" b="b"/>
            <a:pathLst>
              <a:path w="6541" h="1380" extrusionOk="0">
                <a:moveTo>
                  <a:pt x="6033" y="1"/>
                </a:moveTo>
                <a:cubicBezTo>
                  <a:pt x="5228" y="1"/>
                  <a:pt x="1" y="1220"/>
                  <a:pt x="1888" y="1363"/>
                </a:cubicBezTo>
                <a:cubicBezTo>
                  <a:pt x="2038" y="1374"/>
                  <a:pt x="2187" y="1379"/>
                  <a:pt x="2335" y="1379"/>
                </a:cubicBezTo>
                <a:cubicBezTo>
                  <a:pt x="4627" y="1379"/>
                  <a:pt x="6540" y="101"/>
                  <a:pt x="6106" y="6"/>
                </a:cubicBezTo>
                <a:cubicBezTo>
                  <a:pt x="6089" y="2"/>
                  <a:pt x="6064" y="1"/>
                  <a:pt x="6033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4" name="Google Shape;6844;p32"/>
          <p:cNvSpPr/>
          <p:nvPr/>
        </p:nvSpPr>
        <p:spPr>
          <a:xfrm>
            <a:off x="6711071" y="3873740"/>
            <a:ext cx="347675" cy="119548"/>
          </a:xfrm>
          <a:custGeom>
            <a:avLst/>
            <a:gdLst/>
            <a:ahLst/>
            <a:cxnLst/>
            <a:rect l="l" t="t" r="r" b="b"/>
            <a:pathLst>
              <a:path w="4252" h="1462" extrusionOk="0">
                <a:moveTo>
                  <a:pt x="693" y="0"/>
                </a:moveTo>
                <a:cubicBezTo>
                  <a:pt x="607" y="0"/>
                  <a:pt x="548" y="15"/>
                  <a:pt x="503" y="41"/>
                </a:cubicBezTo>
                <a:cubicBezTo>
                  <a:pt x="0" y="331"/>
                  <a:pt x="2049" y="1274"/>
                  <a:pt x="3251" y="1441"/>
                </a:cubicBezTo>
                <a:cubicBezTo>
                  <a:pt x="3351" y="1455"/>
                  <a:pt x="3434" y="1461"/>
                  <a:pt x="3501" y="1461"/>
                </a:cubicBezTo>
                <a:cubicBezTo>
                  <a:pt x="4252" y="1461"/>
                  <a:pt x="3135" y="667"/>
                  <a:pt x="2111" y="348"/>
                </a:cubicBezTo>
                <a:cubicBezTo>
                  <a:pt x="1311" y="97"/>
                  <a:pt x="913" y="0"/>
                  <a:pt x="69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58F8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5" name="Google Shape;6845;p32"/>
          <p:cNvSpPr/>
          <p:nvPr/>
        </p:nvSpPr>
        <p:spPr>
          <a:xfrm>
            <a:off x="8809388" y="3919204"/>
            <a:ext cx="429198" cy="224622"/>
          </a:xfrm>
          <a:custGeom>
            <a:avLst/>
            <a:gdLst/>
            <a:ahLst/>
            <a:cxnLst/>
            <a:rect l="l" t="t" r="r" b="b"/>
            <a:pathLst>
              <a:path w="5249" h="2747" extrusionOk="0">
                <a:moveTo>
                  <a:pt x="540" y="2746"/>
                </a:moveTo>
                <a:cubicBezTo>
                  <a:pt x="540" y="2746"/>
                  <a:pt x="0" y="2229"/>
                  <a:pt x="1239" y="1114"/>
                </a:cubicBezTo>
                <a:cubicBezTo>
                  <a:pt x="2477" y="0"/>
                  <a:pt x="4147" y="449"/>
                  <a:pt x="4147" y="449"/>
                </a:cubicBezTo>
                <a:cubicBezTo>
                  <a:pt x="4147" y="449"/>
                  <a:pt x="4834" y="771"/>
                  <a:pt x="5249" y="1057"/>
                </a:cubicBezTo>
                <a:cubicBezTo>
                  <a:pt x="5249" y="1057"/>
                  <a:pt x="4055" y="1044"/>
                  <a:pt x="3334" y="1488"/>
                </a:cubicBezTo>
                <a:cubicBezTo>
                  <a:pt x="2613" y="1932"/>
                  <a:pt x="2341" y="2578"/>
                  <a:pt x="2341" y="2578"/>
                </a:cubicBezTo>
                <a:cubicBezTo>
                  <a:pt x="2341" y="2578"/>
                  <a:pt x="1857" y="2424"/>
                  <a:pt x="540" y="2746"/>
                </a:cubicBezTo>
                <a:close/>
              </a:path>
            </a:pathLst>
          </a:custGeom>
          <a:solidFill>
            <a:srgbClr val="DD1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6" name="Google Shape;6846;p32"/>
          <p:cNvSpPr/>
          <p:nvPr/>
        </p:nvSpPr>
        <p:spPr>
          <a:xfrm>
            <a:off x="9159026" y="4240642"/>
            <a:ext cx="208017" cy="350384"/>
          </a:xfrm>
          <a:custGeom>
            <a:avLst/>
            <a:gdLst/>
            <a:ahLst/>
            <a:cxnLst/>
            <a:rect l="l" t="t" r="r" b="b"/>
            <a:pathLst>
              <a:path w="2544" h="4285" extrusionOk="0">
                <a:moveTo>
                  <a:pt x="0" y="103"/>
                </a:moveTo>
                <a:cubicBezTo>
                  <a:pt x="0" y="103"/>
                  <a:pt x="489" y="0"/>
                  <a:pt x="1142" y="386"/>
                </a:cubicBezTo>
                <a:cubicBezTo>
                  <a:pt x="1795" y="771"/>
                  <a:pt x="2543" y="1548"/>
                  <a:pt x="2543" y="1548"/>
                </a:cubicBezTo>
                <a:cubicBezTo>
                  <a:pt x="2543" y="1548"/>
                  <a:pt x="2482" y="3248"/>
                  <a:pt x="1845" y="4284"/>
                </a:cubicBezTo>
                <a:cubicBezTo>
                  <a:pt x="1845" y="4284"/>
                  <a:pt x="1477" y="2977"/>
                  <a:pt x="869" y="2697"/>
                </a:cubicBezTo>
                <a:cubicBezTo>
                  <a:pt x="262" y="2416"/>
                  <a:pt x="51" y="2341"/>
                  <a:pt x="51" y="2341"/>
                </a:cubicBezTo>
                <a:cubicBezTo>
                  <a:pt x="51" y="2341"/>
                  <a:pt x="413" y="1191"/>
                  <a:pt x="0" y="103"/>
                </a:cubicBezTo>
                <a:close/>
              </a:path>
            </a:pathLst>
          </a:custGeom>
          <a:solidFill>
            <a:srgbClr val="DD1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7" name="Google Shape;6847;p32"/>
          <p:cNvSpPr/>
          <p:nvPr/>
        </p:nvSpPr>
        <p:spPr>
          <a:xfrm>
            <a:off x="8775128" y="4621036"/>
            <a:ext cx="296734" cy="276219"/>
          </a:xfrm>
          <a:custGeom>
            <a:avLst/>
            <a:gdLst/>
            <a:ahLst/>
            <a:cxnLst/>
            <a:rect l="l" t="t" r="r" b="b"/>
            <a:pathLst>
              <a:path w="3629" h="3378" extrusionOk="0">
                <a:moveTo>
                  <a:pt x="3595" y="1"/>
                </a:moveTo>
                <a:cubicBezTo>
                  <a:pt x="3595" y="1"/>
                  <a:pt x="3629" y="136"/>
                  <a:pt x="3595" y="921"/>
                </a:cubicBezTo>
                <a:cubicBezTo>
                  <a:pt x="3562" y="1706"/>
                  <a:pt x="2015" y="3045"/>
                  <a:pt x="2015" y="3045"/>
                </a:cubicBezTo>
                <a:cubicBezTo>
                  <a:pt x="2015" y="3045"/>
                  <a:pt x="902" y="3323"/>
                  <a:pt x="0" y="3378"/>
                </a:cubicBezTo>
                <a:cubicBezTo>
                  <a:pt x="0" y="3378"/>
                  <a:pt x="830" y="2367"/>
                  <a:pt x="1134" y="1963"/>
                </a:cubicBezTo>
                <a:cubicBezTo>
                  <a:pt x="1438" y="1559"/>
                  <a:pt x="1457" y="1309"/>
                  <a:pt x="1457" y="1309"/>
                </a:cubicBezTo>
                <a:cubicBezTo>
                  <a:pt x="1457" y="1309"/>
                  <a:pt x="2954" y="914"/>
                  <a:pt x="3595" y="1"/>
                </a:cubicBezTo>
                <a:close/>
              </a:path>
            </a:pathLst>
          </a:custGeom>
          <a:solidFill>
            <a:srgbClr val="DD1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8" name="Google Shape;6848;p32"/>
          <p:cNvSpPr/>
          <p:nvPr/>
        </p:nvSpPr>
        <p:spPr>
          <a:xfrm>
            <a:off x="8239714" y="4684244"/>
            <a:ext cx="464521" cy="267306"/>
          </a:xfrm>
          <a:custGeom>
            <a:avLst/>
            <a:gdLst/>
            <a:ahLst/>
            <a:cxnLst/>
            <a:rect l="l" t="t" r="r" b="b"/>
            <a:pathLst>
              <a:path w="5681" h="3269" extrusionOk="0">
                <a:moveTo>
                  <a:pt x="5680" y="973"/>
                </a:moveTo>
                <a:cubicBezTo>
                  <a:pt x="5680" y="973"/>
                  <a:pt x="5222" y="1000"/>
                  <a:pt x="4028" y="1608"/>
                </a:cubicBezTo>
                <a:cubicBezTo>
                  <a:pt x="2834" y="2216"/>
                  <a:pt x="1549" y="2476"/>
                  <a:pt x="1549" y="2476"/>
                </a:cubicBezTo>
                <a:cubicBezTo>
                  <a:pt x="1549" y="2476"/>
                  <a:pt x="788" y="2656"/>
                  <a:pt x="1" y="3268"/>
                </a:cubicBezTo>
                <a:cubicBezTo>
                  <a:pt x="1" y="3268"/>
                  <a:pt x="1821" y="1434"/>
                  <a:pt x="2924" y="1"/>
                </a:cubicBezTo>
                <a:cubicBezTo>
                  <a:pt x="2924" y="1"/>
                  <a:pt x="3205" y="793"/>
                  <a:pt x="4168" y="916"/>
                </a:cubicBezTo>
                <a:cubicBezTo>
                  <a:pt x="5131" y="1040"/>
                  <a:pt x="5680" y="973"/>
                  <a:pt x="5680" y="973"/>
                </a:cubicBezTo>
                <a:close/>
              </a:path>
            </a:pathLst>
          </a:custGeom>
          <a:solidFill>
            <a:srgbClr val="DD1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9" name="Google Shape;6849;p32"/>
          <p:cNvSpPr/>
          <p:nvPr/>
        </p:nvSpPr>
        <p:spPr>
          <a:xfrm>
            <a:off x="8793116" y="3987318"/>
            <a:ext cx="548496" cy="242366"/>
          </a:xfrm>
          <a:custGeom>
            <a:avLst/>
            <a:gdLst/>
            <a:ahLst/>
            <a:cxnLst/>
            <a:rect l="l" t="t" r="r" b="b"/>
            <a:pathLst>
              <a:path w="6708" h="2964" extrusionOk="0">
                <a:moveTo>
                  <a:pt x="737" y="515"/>
                </a:moveTo>
                <a:cubicBezTo>
                  <a:pt x="1" y="688"/>
                  <a:pt x="3145" y="470"/>
                  <a:pt x="4648" y="1228"/>
                </a:cubicBezTo>
                <a:cubicBezTo>
                  <a:pt x="6150" y="1986"/>
                  <a:pt x="6237" y="2963"/>
                  <a:pt x="6472" y="2906"/>
                </a:cubicBezTo>
                <a:cubicBezTo>
                  <a:pt x="6708" y="2848"/>
                  <a:pt x="5823" y="884"/>
                  <a:pt x="4002" y="443"/>
                </a:cubicBezTo>
                <a:cubicBezTo>
                  <a:pt x="2182" y="0"/>
                  <a:pt x="1026" y="446"/>
                  <a:pt x="737" y="515"/>
                </a:cubicBez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0" name="Google Shape;6850;p32"/>
          <p:cNvSpPr/>
          <p:nvPr/>
        </p:nvSpPr>
        <p:spPr>
          <a:xfrm>
            <a:off x="9049948" y="4373600"/>
            <a:ext cx="207935" cy="316941"/>
          </a:xfrm>
          <a:custGeom>
            <a:avLst/>
            <a:gdLst/>
            <a:ahLst/>
            <a:cxnLst/>
            <a:rect l="l" t="t" r="r" b="b"/>
            <a:pathLst>
              <a:path w="2543" h="3876" extrusionOk="0">
                <a:moveTo>
                  <a:pt x="437" y="3800"/>
                </a:moveTo>
                <a:cubicBezTo>
                  <a:pt x="0" y="3875"/>
                  <a:pt x="1499" y="3049"/>
                  <a:pt x="1897" y="1525"/>
                </a:cubicBezTo>
                <a:cubicBezTo>
                  <a:pt x="2295" y="1"/>
                  <a:pt x="2543" y="1150"/>
                  <a:pt x="2160" y="2141"/>
                </a:cubicBezTo>
                <a:cubicBezTo>
                  <a:pt x="1777" y="3131"/>
                  <a:pt x="876" y="3726"/>
                  <a:pt x="437" y="3800"/>
                </a:cubicBez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1" name="Google Shape;6851;p32"/>
          <p:cNvSpPr/>
          <p:nvPr/>
        </p:nvSpPr>
        <p:spPr>
          <a:xfrm>
            <a:off x="7339372" y="3624096"/>
            <a:ext cx="1073280" cy="329615"/>
          </a:xfrm>
          <a:custGeom>
            <a:avLst/>
            <a:gdLst/>
            <a:ahLst/>
            <a:cxnLst/>
            <a:rect l="l" t="t" r="r" b="b"/>
            <a:pathLst>
              <a:path w="13126" h="4031" extrusionOk="0">
                <a:moveTo>
                  <a:pt x="6231" y="0"/>
                </a:moveTo>
                <a:cubicBezTo>
                  <a:pt x="2633" y="0"/>
                  <a:pt x="0" y="1716"/>
                  <a:pt x="0" y="1716"/>
                </a:cubicBezTo>
                <a:cubicBezTo>
                  <a:pt x="2478" y="3475"/>
                  <a:pt x="4910" y="4031"/>
                  <a:pt x="6993" y="4031"/>
                </a:cubicBezTo>
                <a:cubicBezTo>
                  <a:pt x="10573" y="4031"/>
                  <a:pt x="13126" y="2391"/>
                  <a:pt x="13126" y="2391"/>
                </a:cubicBezTo>
                <a:cubicBezTo>
                  <a:pt x="10720" y="575"/>
                  <a:pt x="8314" y="0"/>
                  <a:pt x="6231" y="0"/>
                </a:cubicBezTo>
                <a:close/>
              </a:path>
            </a:pathLst>
          </a:custGeom>
          <a:solidFill>
            <a:srgbClr val="FF9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2" name="Google Shape;6852;p32"/>
          <p:cNvSpPr/>
          <p:nvPr/>
        </p:nvSpPr>
        <p:spPr>
          <a:xfrm>
            <a:off x="7362921" y="3632273"/>
            <a:ext cx="1026264" cy="356763"/>
          </a:xfrm>
          <a:custGeom>
            <a:avLst/>
            <a:gdLst/>
            <a:ahLst/>
            <a:cxnLst/>
            <a:rect l="l" t="t" r="r" b="b"/>
            <a:pathLst>
              <a:path w="12551" h="4363" extrusionOk="0">
                <a:moveTo>
                  <a:pt x="5958" y="0"/>
                </a:moveTo>
                <a:cubicBezTo>
                  <a:pt x="2518" y="0"/>
                  <a:pt x="0" y="1641"/>
                  <a:pt x="0" y="1641"/>
                </a:cubicBezTo>
                <a:cubicBezTo>
                  <a:pt x="2451" y="3703"/>
                  <a:pt x="4765" y="4363"/>
                  <a:pt x="6723" y="4363"/>
                </a:cubicBezTo>
                <a:cubicBezTo>
                  <a:pt x="10198" y="4363"/>
                  <a:pt x="12550" y="2286"/>
                  <a:pt x="12550" y="2286"/>
                </a:cubicBezTo>
                <a:cubicBezTo>
                  <a:pt x="10250" y="550"/>
                  <a:pt x="7949" y="0"/>
                  <a:pt x="5958" y="0"/>
                </a:cubicBezTo>
                <a:close/>
              </a:path>
            </a:pathLst>
          </a:custGeom>
          <a:gradFill>
            <a:gsLst>
              <a:gs pos="0">
                <a:srgbClr val="FEF1CD"/>
              </a:gs>
              <a:gs pos="100000">
                <a:srgbClr val="F5CD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3" name="Google Shape;6853;p32"/>
          <p:cNvSpPr/>
          <p:nvPr/>
        </p:nvSpPr>
        <p:spPr>
          <a:xfrm>
            <a:off x="7496856" y="3705539"/>
            <a:ext cx="346531" cy="167465"/>
          </a:xfrm>
          <a:custGeom>
            <a:avLst/>
            <a:gdLst/>
            <a:ahLst/>
            <a:cxnLst/>
            <a:rect l="l" t="t" r="r" b="b"/>
            <a:pathLst>
              <a:path w="4238" h="2048" extrusionOk="0">
                <a:moveTo>
                  <a:pt x="3883" y="994"/>
                </a:moveTo>
                <a:cubicBezTo>
                  <a:pt x="4238" y="0"/>
                  <a:pt x="171" y="864"/>
                  <a:pt x="86" y="1238"/>
                </a:cubicBezTo>
                <a:cubicBezTo>
                  <a:pt x="1" y="1614"/>
                  <a:pt x="967" y="1827"/>
                  <a:pt x="1503" y="1938"/>
                </a:cubicBezTo>
                <a:cubicBezTo>
                  <a:pt x="2040" y="2048"/>
                  <a:pt x="3810" y="1197"/>
                  <a:pt x="3883" y="994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4" name="Google Shape;6854;p32"/>
          <p:cNvSpPr/>
          <p:nvPr/>
        </p:nvSpPr>
        <p:spPr>
          <a:xfrm>
            <a:off x="7654177" y="3748795"/>
            <a:ext cx="207608" cy="182265"/>
          </a:xfrm>
          <a:custGeom>
            <a:avLst/>
            <a:gdLst/>
            <a:ahLst/>
            <a:cxnLst/>
            <a:rect l="l" t="t" r="r" b="b"/>
            <a:pathLst>
              <a:path w="2539" h="2229" extrusionOk="0">
                <a:moveTo>
                  <a:pt x="203" y="1703"/>
                </a:moveTo>
                <a:cubicBezTo>
                  <a:pt x="1" y="1445"/>
                  <a:pt x="1726" y="962"/>
                  <a:pt x="2133" y="481"/>
                </a:cubicBezTo>
                <a:cubicBezTo>
                  <a:pt x="2539" y="1"/>
                  <a:pt x="2263" y="1929"/>
                  <a:pt x="1980" y="2079"/>
                </a:cubicBezTo>
                <a:cubicBezTo>
                  <a:pt x="1698" y="2228"/>
                  <a:pt x="203" y="1703"/>
                  <a:pt x="203" y="1703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5" name="Google Shape;6855;p32"/>
          <p:cNvSpPr/>
          <p:nvPr/>
        </p:nvSpPr>
        <p:spPr>
          <a:xfrm>
            <a:off x="7827524" y="3773980"/>
            <a:ext cx="134508" cy="174579"/>
          </a:xfrm>
          <a:custGeom>
            <a:avLst/>
            <a:gdLst/>
            <a:ahLst/>
            <a:cxnLst/>
            <a:rect l="l" t="t" r="r" b="b"/>
            <a:pathLst>
              <a:path w="1645" h="2135" extrusionOk="0">
                <a:moveTo>
                  <a:pt x="150" y="1798"/>
                </a:moveTo>
                <a:cubicBezTo>
                  <a:pt x="0" y="1523"/>
                  <a:pt x="340" y="1289"/>
                  <a:pt x="310" y="724"/>
                </a:cubicBezTo>
                <a:cubicBezTo>
                  <a:pt x="281" y="159"/>
                  <a:pt x="295" y="0"/>
                  <a:pt x="462" y="197"/>
                </a:cubicBezTo>
                <a:cubicBezTo>
                  <a:pt x="630" y="392"/>
                  <a:pt x="1616" y="1315"/>
                  <a:pt x="1630" y="1724"/>
                </a:cubicBezTo>
                <a:cubicBezTo>
                  <a:pt x="1645" y="2134"/>
                  <a:pt x="150" y="1798"/>
                  <a:pt x="150" y="1798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6" name="Google Shape;6856;p32"/>
          <p:cNvSpPr/>
          <p:nvPr/>
        </p:nvSpPr>
        <p:spPr>
          <a:xfrm>
            <a:off x="7867099" y="3760243"/>
            <a:ext cx="296571" cy="156344"/>
          </a:xfrm>
          <a:custGeom>
            <a:avLst/>
            <a:gdLst/>
            <a:ahLst/>
            <a:cxnLst/>
            <a:rect l="l" t="t" r="r" b="b"/>
            <a:pathLst>
              <a:path w="3627" h="1912" extrusionOk="0">
                <a:moveTo>
                  <a:pt x="1270" y="1912"/>
                </a:moveTo>
                <a:cubicBezTo>
                  <a:pt x="1175" y="1435"/>
                  <a:pt x="1" y="411"/>
                  <a:pt x="94" y="205"/>
                </a:cubicBezTo>
                <a:cubicBezTo>
                  <a:pt x="189" y="1"/>
                  <a:pt x="2452" y="200"/>
                  <a:pt x="3040" y="855"/>
                </a:cubicBezTo>
                <a:cubicBezTo>
                  <a:pt x="3627" y="1509"/>
                  <a:pt x="1270" y="1912"/>
                  <a:pt x="1270" y="1912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7" name="Google Shape;6857;p32"/>
          <p:cNvSpPr/>
          <p:nvPr/>
        </p:nvSpPr>
        <p:spPr>
          <a:xfrm>
            <a:off x="7877811" y="3705048"/>
            <a:ext cx="411127" cy="145224"/>
          </a:xfrm>
          <a:custGeom>
            <a:avLst/>
            <a:gdLst/>
            <a:ahLst/>
            <a:cxnLst/>
            <a:rect l="l" t="t" r="r" b="b"/>
            <a:pathLst>
              <a:path w="5028" h="1776" extrusionOk="0">
                <a:moveTo>
                  <a:pt x="4004" y="1597"/>
                </a:moveTo>
                <a:cubicBezTo>
                  <a:pt x="3236" y="1775"/>
                  <a:pt x="2467" y="1059"/>
                  <a:pt x="1644" y="888"/>
                </a:cubicBezTo>
                <a:cubicBezTo>
                  <a:pt x="820" y="717"/>
                  <a:pt x="0" y="797"/>
                  <a:pt x="196" y="692"/>
                </a:cubicBezTo>
                <a:cubicBezTo>
                  <a:pt x="392" y="586"/>
                  <a:pt x="2154" y="0"/>
                  <a:pt x="3590" y="579"/>
                </a:cubicBezTo>
                <a:cubicBezTo>
                  <a:pt x="5027" y="1158"/>
                  <a:pt x="4729" y="1431"/>
                  <a:pt x="4004" y="1597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8" name="Google Shape;6858;p32"/>
          <p:cNvSpPr/>
          <p:nvPr/>
        </p:nvSpPr>
        <p:spPr>
          <a:xfrm>
            <a:off x="7883780" y="3653124"/>
            <a:ext cx="406875" cy="128297"/>
          </a:xfrm>
          <a:custGeom>
            <a:avLst/>
            <a:gdLst/>
            <a:ahLst/>
            <a:cxnLst/>
            <a:rect l="l" t="t" r="r" b="b"/>
            <a:pathLst>
              <a:path w="4976" h="1569" extrusionOk="0">
                <a:moveTo>
                  <a:pt x="3061" y="400"/>
                </a:moveTo>
                <a:cubicBezTo>
                  <a:pt x="3538" y="549"/>
                  <a:pt x="4976" y="964"/>
                  <a:pt x="4954" y="1267"/>
                </a:cubicBezTo>
                <a:cubicBezTo>
                  <a:pt x="4932" y="1569"/>
                  <a:pt x="3766" y="1097"/>
                  <a:pt x="2543" y="935"/>
                </a:cubicBezTo>
                <a:cubicBezTo>
                  <a:pt x="1319" y="775"/>
                  <a:pt x="277" y="1283"/>
                  <a:pt x="139" y="1187"/>
                </a:cubicBezTo>
                <a:cubicBezTo>
                  <a:pt x="0" y="1093"/>
                  <a:pt x="1786" y="1"/>
                  <a:pt x="3061" y="400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9" name="Google Shape;6859;p32"/>
          <p:cNvSpPr/>
          <p:nvPr/>
        </p:nvSpPr>
        <p:spPr>
          <a:xfrm>
            <a:off x="7402006" y="3661874"/>
            <a:ext cx="443262" cy="127316"/>
          </a:xfrm>
          <a:custGeom>
            <a:avLst/>
            <a:gdLst/>
            <a:ahLst/>
            <a:cxnLst/>
            <a:rect l="l" t="t" r="r" b="b"/>
            <a:pathLst>
              <a:path w="5421" h="1557" extrusionOk="0">
                <a:moveTo>
                  <a:pt x="418" y="839"/>
                </a:moveTo>
                <a:cubicBezTo>
                  <a:pt x="1" y="1009"/>
                  <a:pt x="346" y="1557"/>
                  <a:pt x="1315" y="1382"/>
                </a:cubicBezTo>
                <a:cubicBezTo>
                  <a:pt x="2283" y="1208"/>
                  <a:pt x="4012" y="1092"/>
                  <a:pt x="4717" y="942"/>
                </a:cubicBezTo>
                <a:cubicBezTo>
                  <a:pt x="5420" y="792"/>
                  <a:pt x="2466" y="1"/>
                  <a:pt x="418" y="839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0" name="Google Shape;6860;p32"/>
          <p:cNvSpPr/>
          <p:nvPr/>
        </p:nvSpPr>
        <p:spPr>
          <a:xfrm>
            <a:off x="7584184" y="3635544"/>
            <a:ext cx="293464" cy="96080"/>
          </a:xfrm>
          <a:custGeom>
            <a:avLst/>
            <a:gdLst/>
            <a:ahLst/>
            <a:cxnLst/>
            <a:rect l="l" t="t" r="r" b="b"/>
            <a:pathLst>
              <a:path w="3589" h="1175" extrusionOk="0">
                <a:moveTo>
                  <a:pt x="2800" y="1171"/>
                </a:moveTo>
                <a:cubicBezTo>
                  <a:pt x="2663" y="1161"/>
                  <a:pt x="886" y="493"/>
                  <a:pt x="442" y="551"/>
                </a:cubicBezTo>
                <a:cubicBezTo>
                  <a:pt x="0" y="607"/>
                  <a:pt x="1600" y="1"/>
                  <a:pt x="2595" y="71"/>
                </a:cubicBezTo>
                <a:cubicBezTo>
                  <a:pt x="3588" y="139"/>
                  <a:pt x="2851" y="1174"/>
                  <a:pt x="2800" y="1171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1" name="Google Shape;6861;p32"/>
          <p:cNvSpPr/>
          <p:nvPr/>
        </p:nvSpPr>
        <p:spPr>
          <a:xfrm>
            <a:off x="7830386" y="3640123"/>
            <a:ext cx="141131" cy="95017"/>
          </a:xfrm>
          <a:custGeom>
            <a:avLst/>
            <a:gdLst/>
            <a:ahLst/>
            <a:cxnLst/>
            <a:rect l="l" t="t" r="r" b="b"/>
            <a:pathLst>
              <a:path w="1726" h="1162" extrusionOk="0">
                <a:moveTo>
                  <a:pt x="77" y="1115"/>
                </a:moveTo>
                <a:cubicBezTo>
                  <a:pt x="0" y="1009"/>
                  <a:pt x="392" y="11"/>
                  <a:pt x="573" y="6"/>
                </a:cubicBezTo>
                <a:cubicBezTo>
                  <a:pt x="753" y="0"/>
                  <a:pt x="1465" y="29"/>
                  <a:pt x="1595" y="104"/>
                </a:cubicBezTo>
                <a:cubicBezTo>
                  <a:pt x="1726" y="178"/>
                  <a:pt x="398" y="1087"/>
                  <a:pt x="297" y="1115"/>
                </a:cubicBezTo>
                <a:cubicBezTo>
                  <a:pt x="196" y="1143"/>
                  <a:pt x="110" y="1161"/>
                  <a:pt x="77" y="1115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2" name="Google Shape;6862;p32"/>
          <p:cNvSpPr/>
          <p:nvPr/>
        </p:nvSpPr>
        <p:spPr>
          <a:xfrm>
            <a:off x="7860885" y="3649199"/>
            <a:ext cx="186839" cy="92400"/>
          </a:xfrm>
          <a:custGeom>
            <a:avLst/>
            <a:gdLst/>
            <a:ahLst/>
            <a:cxnLst/>
            <a:rect l="l" t="t" r="r" b="b"/>
            <a:pathLst>
              <a:path w="2285" h="1130" extrusionOk="0">
                <a:moveTo>
                  <a:pt x="262" y="1129"/>
                </a:moveTo>
                <a:cubicBezTo>
                  <a:pt x="1" y="1060"/>
                  <a:pt x="1185" y="69"/>
                  <a:pt x="1415" y="34"/>
                </a:cubicBezTo>
                <a:cubicBezTo>
                  <a:pt x="1644" y="0"/>
                  <a:pt x="2253" y="107"/>
                  <a:pt x="2269" y="183"/>
                </a:cubicBezTo>
                <a:cubicBezTo>
                  <a:pt x="2285" y="258"/>
                  <a:pt x="1023" y="787"/>
                  <a:pt x="262" y="1129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3" name="Google Shape;6863;p32"/>
          <p:cNvSpPr/>
          <p:nvPr/>
        </p:nvSpPr>
        <p:spPr>
          <a:xfrm>
            <a:off x="7914852" y="3199423"/>
            <a:ext cx="1073280" cy="422587"/>
          </a:xfrm>
          <a:custGeom>
            <a:avLst/>
            <a:gdLst/>
            <a:ahLst/>
            <a:cxnLst/>
            <a:rect l="l" t="t" r="r" b="b"/>
            <a:pathLst>
              <a:path w="13126" h="5168" extrusionOk="0">
                <a:moveTo>
                  <a:pt x="13126" y="675"/>
                </a:moveTo>
                <a:lnTo>
                  <a:pt x="12941" y="1033"/>
                </a:lnTo>
                <a:cubicBezTo>
                  <a:pt x="12941" y="1033"/>
                  <a:pt x="6908" y="5168"/>
                  <a:pt x="292" y="754"/>
                </a:cubicBezTo>
                <a:lnTo>
                  <a:pt x="0" y="0"/>
                </a:lnTo>
                <a:cubicBezTo>
                  <a:pt x="0" y="0"/>
                  <a:pt x="5579" y="4357"/>
                  <a:pt x="13126" y="675"/>
                </a:cubicBezTo>
                <a:close/>
              </a:path>
            </a:pathLst>
          </a:custGeom>
          <a:gradFill>
            <a:gsLst>
              <a:gs pos="0">
                <a:srgbClr val="FF9E58"/>
              </a:gs>
              <a:gs pos="100000">
                <a:srgbClr val="CD5A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4" name="Google Shape;6864;p32"/>
          <p:cNvSpPr/>
          <p:nvPr/>
        </p:nvSpPr>
        <p:spPr>
          <a:xfrm>
            <a:off x="8462203" y="4782368"/>
            <a:ext cx="181033" cy="33444"/>
          </a:xfrm>
          <a:custGeom>
            <a:avLst/>
            <a:gdLst/>
            <a:ahLst/>
            <a:cxnLst/>
            <a:rect l="l" t="t" r="r" b="b"/>
            <a:pathLst>
              <a:path w="2214" h="409" extrusionOk="0">
                <a:moveTo>
                  <a:pt x="402" y="0"/>
                </a:moveTo>
                <a:cubicBezTo>
                  <a:pt x="1" y="147"/>
                  <a:pt x="730" y="408"/>
                  <a:pt x="1471" y="389"/>
                </a:cubicBezTo>
                <a:cubicBezTo>
                  <a:pt x="2214" y="368"/>
                  <a:pt x="1927" y="293"/>
                  <a:pt x="1740" y="250"/>
                </a:cubicBezTo>
                <a:cubicBezTo>
                  <a:pt x="1552" y="208"/>
                  <a:pt x="763" y="214"/>
                  <a:pt x="402" y="0"/>
                </a:cubicBez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5" name="Google Shape;6865;p32"/>
          <p:cNvSpPr/>
          <p:nvPr/>
        </p:nvSpPr>
        <p:spPr>
          <a:xfrm>
            <a:off x="7164308" y="2772053"/>
            <a:ext cx="411209" cy="1267353"/>
          </a:xfrm>
          <a:custGeom>
            <a:avLst/>
            <a:gdLst/>
            <a:ahLst/>
            <a:cxnLst/>
            <a:rect l="l" t="t" r="r" b="b"/>
            <a:pathLst>
              <a:path w="5029" h="15499" extrusionOk="0">
                <a:moveTo>
                  <a:pt x="0" y="1008"/>
                </a:moveTo>
                <a:lnTo>
                  <a:pt x="2006" y="15211"/>
                </a:lnTo>
                <a:cubicBezTo>
                  <a:pt x="2006" y="15211"/>
                  <a:pt x="3824" y="15480"/>
                  <a:pt x="5028" y="15498"/>
                </a:cubicBezTo>
                <a:lnTo>
                  <a:pt x="5026" y="794"/>
                </a:lnTo>
                <a:cubicBezTo>
                  <a:pt x="5026" y="794"/>
                  <a:pt x="4611" y="1"/>
                  <a:pt x="2650" y="69"/>
                </a:cubicBezTo>
                <a:cubicBezTo>
                  <a:pt x="691" y="137"/>
                  <a:pt x="0" y="1008"/>
                  <a:pt x="0" y="1008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6" name="Google Shape;6866;p32"/>
          <p:cNvSpPr/>
          <p:nvPr/>
        </p:nvSpPr>
        <p:spPr>
          <a:xfrm>
            <a:off x="7162182" y="2754963"/>
            <a:ext cx="415870" cy="156508"/>
          </a:xfrm>
          <a:custGeom>
            <a:avLst/>
            <a:gdLst/>
            <a:ahLst/>
            <a:cxnLst/>
            <a:rect l="l" t="t" r="r" b="b"/>
            <a:pathLst>
              <a:path w="5086" h="1914" extrusionOk="0">
                <a:moveTo>
                  <a:pt x="3227" y="1914"/>
                </a:moveTo>
                <a:cubicBezTo>
                  <a:pt x="2635" y="1914"/>
                  <a:pt x="2049" y="1785"/>
                  <a:pt x="1726" y="1505"/>
                </a:cubicBezTo>
                <a:cubicBezTo>
                  <a:pt x="1514" y="1320"/>
                  <a:pt x="1441" y="1144"/>
                  <a:pt x="1510" y="981"/>
                </a:cubicBezTo>
                <a:cubicBezTo>
                  <a:pt x="1671" y="602"/>
                  <a:pt x="2659" y="628"/>
                  <a:pt x="3233" y="678"/>
                </a:cubicBezTo>
                <a:lnTo>
                  <a:pt x="3202" y="1033"/>
                </a:lnTo>
                <a:cubicBezTo>
                  <a:pt x="2604" y="982"/>
                  <a:pt x="1983" y="1020"/>
                  <a:pt x="1850" y="1114"/>
                </a:cubicBezTo>
                <a:cubicBezTo>
                  <a:pt x="1862" y="1135"/>
                  <a:pt x="1891" y="1176"/>
                  <a:pt x="1961" y="1235"/>
                </a:cubicBezTo>
                <a:cubicBezTo>
                  <a:pt x="2393" y="1612"/>
                  <a:pt x="3591" y="1638"/>
                  <a:pt x="4268" y="1398"/>
                </a:cubicBezTo>
                <a:cubicBezTo>
                  <a:pt x="4511" y="1311"/>
                  <a:pt x="4667" y="1196"/>
                  <a:pt x="4686" y="1091"/>
                </a:cubicBezTo>
                <a:cubicBezTo>
                  <a:pt x="4724" y="868"/>
                  <a:pt x="4659" y="768"/>
                  <a:pt x="4607" y="714"/>
                </a:cubicBezTo>
                <a:cubicBezTo>
                  <a:pt x="4343" y="435"/>
                  <a:pt x="3493" y="375"/>
                  <a:pt x="2077" y="537"/>
                </a:cubicBezTo>
                <a:cubicBezTo>
                  <a:pt x="961" y="663"/>
                  <a:pt x="455" y="970"/>
                  <a:pt x="387" y="1144"/>
                </a:cubicBezTo>
                <a:cubicBezTo>
                  <a:pt x="379" y="1164"/>
                  <a:pt x="382" y="1168"/>
                  <a:pt x="389" y="1176"/>
                </a:cubicBezTo>
                <a:cubicBezTo>
                  <a:pt x="449" y="1243"/>
                  <a:pt x="713" y="1311"/>
                  <a:pt x="1171" y="1201"/>
                </a:cubicBezTo>
                <a:lnTo>
                  <a:pt x="1254" y="1548"/>
                </a:lnTo>
                <a:cubicBezTo>
                  <a:pt x="731" y="1674"/>
                  <a:pt x="306" y="1623"/>
                  <a:pt x="121" y="1410"/>
                </a:cubicBezTo>
                <a:cubicBezTo>
                  <a:pt x="24" y="1300"/>
                  <a:pt x="1" y="1156"/>
                  <a:pt x="55" y="1015"/>
                </a:cubicBezTo>
                <a:cubicBezTo>
                  <a:pt x="208" y="617"/>
                  <a:pt x="950" y="306"/>
                  <a:pt x="2037" y="182"/>
                </a:cubicBezTo>
                <a:cubicBezTo>
                  <a:pt x="3635" y="0"/>
                  <a:pt x="4507" y="89"/>
                  <a:pt x="4866" y="468"/>
                </a:cubicBezTo>
                <a:cubicBezTo>
                  <a:pt x="5028" y="640"/>
                  <a:pt x="5086" y="870"/>
                  <a:pt x="5038" y="1151"/>
                </a:cubicBezTo>
                <a:cubicBezTo>
                  <a:pt x="5008" y="1322"/>
                  <a:pt x="4871" y="1561"/>
                  <a:pt x="4388" y="1734"/>
                </a:cubicBezTo>
                <a:cubicBezTo>
                  <a:pt x="4057" y="1851"/>
                  <a:pt x="3640" y="1914"/>
                  <a:pt x="3227" y="19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7" name="Google Shape;6867;p32"/>
          <p:cNvSpPr/>
          <p:nvPr/>
        </p:nvSpPr>
        <p:spPr>
          <a:xfrm>
            <a:off x="7187612" y="2761995"/>
            <a:ext cx="359777" cy="1260730"/>
          </a:xfrm>
          <a:custGeom>
            <a:avLst/>
            <a:gdLst/>
            <a:ahLst/>
            <a:cxnLst/>
            <a:rect l="l" t="t" r="r" b="b"/>
            <a:pathLst>
              <a:path w="4400" h="15418" extrusionOk="0">
                <a:moveTo>
                  <a:pt x="943" y="1462"/>
                </a:moveTo>
                <a:lnTo>
                  <a:pt x="2342" y="15417"/>
                </a:lnTo>
                <a:lnTo>
                  <a:pt x="2545" y="15417"/>
                </a:lnTo>
                <a:lnTo>
                  <a:pt x="1176" y="1035"/>
                </a:lnTo>
                <a:cubicBezTo>
                  <a:pt x="1176" y="1035"/>
                  <a:pt x="1070" y="771"/>
                  <a:pt x="1678" y="617"/>
                </a:cubicBezTo>
                <a:cubicBezTo>
                  <a:pt x="2286" y="462"/>
                  <a:pt x="2922" y="592"/>
                  <a:pt x="2922" y="592"/>
                </a:cubicBezTo>
                <a:lnTo>
                  <a:pt x="2973" y="1467"/>
                </a:lnTo>
                <a:cubicBezTo>
                  <a:pt x="2973" y="1467"/>
                  <a:pt x="4400" y="1538"/>
                  <a:pt x="4374" y="769"/>
                </a:cubicBezTo>
                <a:cubicBezTo>
                  <a:pt x="4348" y="1"/>
                  <a:pt x="239" y="503"/>
                  <a:pt x="99" y="952"/>
                </a:cubicBezTo>
                <a:cubicBezTo>
                  <a:pt x="0" y="1268"/>
                  <a:pt x="860" y="1115"/>
                  <a:pt x="860" y="1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8" name="Google Shape;6868;p32"/>
          <p:cNvSpPr/>
          <p:nvPr/>
        </p:nvSpPr>
        <p:spPr>
          <a:xfrm>
            <a:off x="7349920" y="3442239"/>
            <a:ext cx="19870" cy="28538"/>
          </a:xfrm>
          <a:custGeom>
            <a:avLst/>
            <a:gdLst/>
            <a:ahLst/>
            <a:cxnLst/>
            <a:rect l="l" t="t" r="r" b="b"/>
            <a:pathLst>
              <a:path w="243" h="349" extrusionOk="0">
                <a:moveTo>
                  <a:pt x="10" y="215"/>
                </a:moveTo>
                <a:cubicBezTo>
                  <a:pt x="39" y="271"/>
                  <a:pt x="79" y="316"/>
                  <a:pt x="131" y="349"/>
                </a:cubicBezTo>
                <a:cubicBezTo>
                  <a:pt x="138" y="306"/>
                  <a:pt x="196" y="275"/>
                  <a:pt x="215" y="232"/>
                </a:cubicBezTo>
                <a:cubicBezTo>
                  <a:pt x="243" y="171"/>
                  <a:pt x="239" y="123"/>
                  <a:pt x="205" y="67"/>
                </a:cubicBezTo>
                <a:cubicBezTo>
                  <a:pt x="183" y="31"/>
                  <a:pt x="164" y="10"/>
                  <a:pt x="123" y="4"/>
                </a:cubicBezTo>
                <a:cubicBezTo>
                  <a:pt x="89" y="0"/>
                  <a:pt x="2" y="13"/>
                  <a:pt x="1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9" name="Google Shape;6869;p32"/>
          <p:cNvSpPr/>
          <p:nvPr/>
        </p:nvSpPr>
        <p:spPr>
          <a:xfrm>
            <a:off x="7387370" y="3518940"/>
            <a:ext cx="27392" cy="48817"/>
          </a:xfrm>
          <a:custGeom>
            <a:avLst/>
            <a:gdLst/>
            <a:ahLst/>
            <a:cxnLst/>
            <a:rect l="l" t="t" r="r" b="b"/>
            <a:pathLst>
              <a:path w="335" h="597" extrusionOk="0">
                <a:moveTo>
                  <a:pt x="158" y="438"/>
                </a:moveTo>
                <a:cubicBezTo>
                  <a:pt x="99" y="435"/>
                  <a:pt x="50" y="415"/>
                  <a:pt x="9" y="378"/>
                </a:cubicBezTo>
                <a:cubicBezTo>
                  <a:pt x="46" y="291"/>
                  <a:pt x="1" y="192"/>
                  <a:pt x="65" y="108"/>
                </a:cubicBezTo>
                <a:cubicBezTo>
                  <a:pt x="114" y="45"/>
                  <a:pt x="172" y="0"/>
                  <a:pt x="241" y="62"/>
                </a:cubicBezTo>
                <a:cubicBezTo>
                  <a:pt x="316" y="129"/>
                  <a:pt x="334" y="232"/>
                  <a:pt x="334" y="327"/>
                </a:cubicBezTo>
                <a:cubicBezTo>
                  <a:pt x="335" y="438"/>
                  <a:pt x="261" y="540"/>
                  <a:pt x="166" y="5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0" name="Google Shape;6870;p32"/>
          <p:cNvSpPr/>
          <p:nvPr/>
        </p:nvSpPr>
        <p:spPr>
          <a:xfrm>
            <a:off x="7418605" y="3672013"/>
            <a:ext cx="39657" cy="58302"/>
          </a:xfrm>
          <a:custGeom>
            <a:avLst/>
            <a:gdLst/>
            <a:ahLst/>
            <a:cxnLst/>
            <a:rect l="l" t="t" r="r" b="b"/>
            <a:pathLst>
              <a:path w="485" h="713" extrusionOk="0">
                <a:moveTo>
                  <a:pt x="65" y="108"/>
                </a:moveTo>
                <a:cubicBezTo>
                  <a:pt x="51" y="175"/>
                  <a:pt x="0" y="295"/>
                  <a:pt x="12" y="370"/>
                </a:cubicBezTo>
                <a:cubicBezTo>
                  <a:pt x="24" y="441"/>
                  <a:pt x="79" y="549"/>
                  <a:pt x="125" y="605"/>
                </a:cubicBezTo>
                <a:cubicBezTo>
                  <a:pt x="161" y="650"/>
                  <a:pt x="234" y="713"/>
                  <a:pt x="298" y="703"/>
                </a:cubicBezTo>
                <a:cubicBezTo>
                  <a:pt x="362" y="695"/>
                  <a:pt x="408" y="612"/>
                  <a:pt x="431" y="556"/>
                </a:cubicBezTo>
                <a:cubicBezTo>
                  <a:pt x="485" y="425"/>
                  <a:pt x="479" y="253"/>
                  <a:pt x="405" y="132"/>
                </a:cubicBezTo>
                <a:cubicBezTo>
                  <a:pt x="326" y="1"/>
                  <a:pt x="218" y="53"/>
                  <a:pt x="110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1" name="Google Shape;6871;p32"/>
          <p:cNvSpPr/>
          <p:nvPr/>
        </p:nvSpPr>
        <p:spPr>
          <a:xfrm>
            <a:off x="7443380" y="3746506"/>
            <a:ext cx="19624" cy="50779"/>
          </a:xfrm>
          <a:custGeom>
            <a:avLst/>
            <a:gdLst/>
            <a:ahLst/>
            <a:cxnLst/>
            <a:rect l="l" t="t" r="r" b="b"/>
            <a:pathLst>
              <a:path w="240" h="621" extrusionOk="0">
                <a:moveTo>
                  <a:pt x="108" y="576"/>
                </a:moveTo>
                <a:cubicBezTo>
                  <a:pt x="60" y="501"/>
                  <a:pt x="10" y="454"/>
                  <a:pt x="5" y="368"/>
                </a:cubicBezTo>
                <a:cubicBezTo>
                  <a:pt x="2" y="300"/>
                  <a:pt x="1" y="223"/>
                  <a:pt x="17" y="156"/>
                </a:cubicBezTo>
                <a:cubicBezTo>
                  <a:pt x="30" y="106"/>
                  <a:pt x="50" y="0"/>
                  <a:pt x="124" y="40"/>
                </a:cubicBezTo>
                <a:cubicBezTo>
                  <a:pt x="215" y="89"/>
                  <a:pt x="228" y="256"/>
                  <a:pt x="232" y="344"/>
                </a:cubicBezTo>
                <a:cubicBezTo>
                  <a:pt x="239" y="477"/>
                  <a:pt x="197" y="523"/>
                  <a:pt x="112" y="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2" name="Google Shape;6872;p32"/>
          <p:cNvSpPr/>
          <p:nvPr/>
        </p:nvSpPr>
        <p:spPr>
          <a:xfrm>
            <a:off x="7526211" y="3195130"/>
            <a:ext cx="35978" cy="46772"/>
          </a:xfrm>
          <a:custGeom>
            <a:avLst/>
            <a:gdLst/>
            <a:ahLst/>
            <a:cxnLst/>
            <a:rect l="l" t="t" r="r" b="b"/>
            <a:pathLst>
              <a:path w="440" h="572" extrusionOk="0">
                <a:moveTo>
                  <a:pt x="67" y="115"/>
                </a:moveTo>
                <a:cubicBezTo>
                  <a:pt x="31" y="202"/>
                  <a:pt x="0" y="253"/>
                  <a:pt x="11" y="341"/>
                </a:cubicBezTo>
                <a:cubicBezTo>
                  <a:pt x="19" y="409"/>
                  <a:pt x="42" y="446"/>
                  <a:pt x="84" y="502"/>
                </a:cubicBezTo>
                <a:cubicBezTo>
                  <a:pt x="120" y="548"/>
                  <a:pt x="140" y="572"/>
                  <a:pt x="201" y="559"/>
                </a:cubicBezTo>
                <a:cubicBezTo>
                  <a:pt x="260" y="548"/>
                  <a:pt x="323" y="508"/>
                  <a:pt x="354" y="456"/>
                </a:cubicBezTo>
                <a:cubicBezTo>
                  <a:pt x="421" y="351"/>
                  <a:pt x="440" y="220"/>
                  <a:pt x="357" y="120"/>
                </a:cubicBezTo>
                <a:cubicBezTo>
                  <a:pt x="260" y="1"/>
                  <a:pt x="147" y="76"/>
                  <a:pt x="22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3" name="Google Shape;6873;p32"/>
          <p:cNvSpPr/>
          <p:nvPr/>
        </p:nvSpPr>
        <p:spPr>
          <a:xfrm>
            <a:off x="7375513" y="3187035"/>
            <a:ext cx="18970" cy="28129"/>
          </a:xfrm>
          <a:custGeom>
            <a:avLst/>
            <a:gdLst/>
            <a:ahLst/>
            <a:cxnLst/>
            <a:rect l="l" t="t" r="r" b="b"/>
            <a:pathLst>
              <a:path w="232" h="344" extrusionOk="0">
                <a:moveTo>
                  <a:pt x="66" y="344"/>
                </a:moveTo>
                <a:cubicBezTo>
                  <a:pt x="48" y="306"/>
                  <a:pt x="1" y="239"/>
                  <a:pt x="9" y="190"/>
                </a:cubicBezTo>
                <a:cubicBezTo>
                  <a:pt x="14" y="157"/>
                  <a:pt x="36" y="101"/>
                  <a:pt x="50" y="71"/>
                </a:cubicBezTo>
                <a:cubicBezTo>
                  <a:pt x="77" y="17"/>
                  <a:pt x="126" y="0"/>
                  <a:pt x="174" y="41"/>
                </a:cubicBezTo>
                <a:cubicBezTo>
                  <a:pt x="228" y="85"/>
                  <a:pt x="232" y="151"/>
                  <a:pt x="212" y="212"/>
                </a:cubicBezTo>
                <a:cubicBezTo>
                  <a:pt x="201" y="249"/>
                  <a:pt x="186" y="283"/>
                  <a:pt x="153" y="307"/>
                </a:cubicBezTo>
                <a:cubicBezTo>
                  <a:pt x="136" y="319"/>
                  <a:pt x="104" y="318"/>
                  <a:pt x="100" y="3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4" name="Google Shape;6874;p32"/>
          <p:cNvSpPr/>
          <p:nvPr/>
        </p:nvSpPr>
        <p:spPr>
          <a:xfrm>
            <a:off x="7446978" y="3304048"/>
            <a:ext cx="19379" cy="22405"/>
          </a:xfrm>
          <a:custGeom>
            <a:avLst/>
            <a:gdLst/>
            <a:ahLst/>
            <a:cxnLst/>
            <a:rect l="l" t="t" r="r" b="b"/>
            <a:pathLst>
              <a:path w="237" h="274" extrusionOk="0">
                <a:moveTo>
                  <a:pt x="82" y="13"/>
                </a:moveTo>
                <a:cubicBezTo>
                  <a:pt x="56" y="86"/>
                  <a:pt x="1" y="190"/>
                  <a:pt x="95" y="243"/>
                </a:cubicBezTo>
                <a:cubicBezTo>
                  <a:pt x="147" y="273"/>
                  <a:pt x="184" y="215"/>
                  <a:pt x="202" y="174"/>
                </a:cubicBezTo>
                <a:cubicBezTo>
                  <a:pt x="223" y="130"/>
                  <a:pt x="236" y="79"/>
                  <a:pt x="199" y="40"/>
                </a:cubicBezTo>
                <a:cubicBezTo>
                  <a:pt x="161" y="1"/>
                  <a:pt x="99" y="3"/>
                  <a:pt x="6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5" name="Google Shape;6875;p32"/>
          <p:cNvSpPr/>
          <p:nvPr/>
        </p:nvSpPr>
        <p:spPr>
          <a:xfrm>
            <a:off x="7401270" y="3194722"/>
            <a:ext cx="14473" cy="20279"/>
          </a:xfrm>
          <a:custGeom>
            <a:avLst/>
            <a:gdLst/>
            <a:ahLst/>
            <a:cxnLst/>
            <a:rect l="l" t="t" r="r" b="b"/>
            <a:pathLst>
              <a:path w="177" h="248" extrusionOk="0">
                <a:moveTo>
                  <a:pt x="90" y="248"/>
                </a:moveTo>
                <a:cubicBezTo>
                  <a:pt x="39" y="189"/>
                  <a:pt x="0" y="160"/>
                  <a:pt x="16" y="86"/>
                </a:cubicBezTo>
                <a:cubicBezTo>
                  <a:pt x="25" y="46"/>
                  <a:pt x="46" y="15"/>
                  <a:pt x="87" y="9"/>
                </a:cubicBezTo>
                <a:cubicBezTo>
                  <a:pt x="140" y="1"/>
                  <a:pt x="155" y="46"/>
                  <a:pt x="164" y="91"/>
                </a:cubicBezTo>
                <a:cubicBezTo>
                  <a:pt x="176" y="146"/>
                  <a:pt x="157" y="186"/>
                  <a:pt x="123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6" name="Google Shape;6876;p32"/>
          <p:cNvSpPr/>
          <p:nvPr/>
        </p:nvSpPr>
        <p:spPr>
          <a:xfrm>
            <a:off x="7403314" y="3013601"/>
            <a:ext cx="22977" cy="21587"/>
          </a:xfrm>
          <a:custGeom>
            <a:avLst/>
            <a:gdLst/>
            <a:ahLst/>
            <a:cxnLst/>
            <a:rect l="l" t="t" r="r" b="b"/>
            <a:pathLst>
              <a:path w="281" h="264" extrusionOk="0">
                <a:moveTo>
                  <a:pt x="1" y="114"/>
                </a:moveTo>
                <a:cubicBezTo>
                  <a:pt x="35" y="178"/>
                  <a:pt x="50" y="251"/>
                  <a:pt x="129" y="259"/>
                </a:cubicBezTo>
                <a:cubicBezTo>
                  <a:pt x="187" y="264"/>
                  <a:pt x="246" y="222"/>
                  <a:pt x="266" y="167"/>
                </a:cubicBezTo>
                <a:cubicBezTo>
                  <a:pt x="280" y="131"/>
                  <a:pt x="281" y="74"/>
                  <a:pt x="250" y="48"/>
                </a:cubicBezTo>
                <a:cubicBezTo>
                  <a:pt x="217" y="19"/>
                  <a:pt x="129" y="1"/>
                  <a:pt x="99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7" name="Google Shape;6877;p32"/>
          <p:cNvSpPr/>
          <p:nvPr/>
        </p:nvSpPr>
        <p:spPr>
          <a:xfrm>
            <a:off x="7324409" y="2989479"/>
            <a:ext cx="16272" cy="29192"/>
          </a:xfrm>
          <a:custGeom>
            <a:avLst/>
            <a:gdLst/>
            <a:ahLst/>
            <a:cxnLst/>
            <a:rect l="l" t="t" r="r" b="b"/>
            <a:pathLst>
              <a:path w="199" h="357" extrusionOk="0">
                <a:moveTo>
                  <a:pt x="65" y="323"/>
                </a:moveTo>
                <a:cubicBezTo>
                  <a:pt x="39" y="287"/>
                  <a:pt x="21" y="248"/>
                  <a:pt x="11" y="206"/>
                </a:cubicBezTo>
                <a:cubicBezTo>
                  <a:pt x="0" y="190"/>
                  <a:pt x="4" y="176"/>
                  <a:pt x="21" y="166"/>
                </a:cubicBezTo>
                <a:cubicBezTo>
                  <a:pt x="32" y="134"/>
                  <a:pt x="39" y="85"/>
                  <a:pt x="54" y="55"/>
                </a:cubicBezTo>
                <a:cubicBezTo>
                  <a:pt x="70" y="21"/>
                  <a:pt x="107" y="0"/>
                  <a:pt x="142" y="25"/>
                </a:cubicBezTo>
                <a:cubicBezTo>
                  <a:pt x="178" y="51"/>
                  <a:pt x="199" y="136"/>
                  <a:pt x="190" y="177"/>
                </a:cubicBezTo>
                <a:cubicBezTo>
                  <a:pt x="178" y="236"/>
                  <a:pt x="126" y="315"/>
                  <a:pt x="84" y="356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8" name="Google Shape;6878;p32"/>
          <p:cNvSpPr/>
          <p:nvPr/>
        </p:nvSpPr>
        <p:spPr>
          <a:xfrm>
            <a:off x="7425064" y="2937719"/>
            <a:ext cx="14555" cy="15536"/>
          </a:xfrm>
          <a:custGeom>
            <a:avLst/>
            <a:gdLst/>
            <a:ahLst/>
            <a:cxnLst/>
            <a:rect l="l" t="t" r="r" b="b"/>
            <a:pathLst>
              <a:path w="178" h="190" extrusionOk="0">
                <a:moveTo>
                  <a:pt x="1" y="46"/>
                </a:moveTo>
                <a:cubicBezTo>
                  <a:pt x="0" y="100"/>
                  <a:pt x="15" y="147"/>
                  <a:pt x="44" y="189"/>
                </a:cubicBezTo>
                <a:cubicBezTo>
                  <a:pt x="95" y="153"/>
                  <a:pt x="161" y="184"/>
                  <a:pt x="173" y="95"/>
                </a:cubicBezTo>
                <a:cubicBezTo>
                  <a:pt x="177" y="68"/>
                  <a:pt x="176" y="42"/>
                  <a:pt x="155" y="24"/>
                </a:cubicBezTo>
                <a:cubicBezTo>
                  <a:pt x="129" y="1"/>
                  <a:pt x="75" y="4"/>
                  <a:pt x="51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9" name="Google Shape;6879;p32"/>
          <p:cNvSpPr/>
          <p:nvPr/>
        </p:nvSpPr>
        <p:spPr>
          <a:xfrm>
            <a:off x="7374450" y="3439459"/>
            <a:ext cx="17253" cy="18398"/>
          </a:xfrm>
          <a:custGeom>
            <a:avLst/>
            <a:gdLst/>
            <a:ahLst/>
            <a:cxnLst/>
            <a:rect l="l" t="t" r="r" b="b"/>
            <a:pathLst>
              <a:path w="211" h="225" extrusionOk="0">
                <a:moveTo>
                  <a:pt x="29" y="0"/>
                </a:moveTo>
                <a:cubicBezTo>
                  <a:pt x="20" y="95"/>
                  <a:pt x="0" y="137"/>
                  <a:pt x="73" y="194"/>
                </a:cubicBezTo>
                <a:cubicBezTo>
                  <a:pt x="114" y="225"/>
                  <a:pt x="131" y="213"/>
                  <a:pt x="162" y="175"/>
                </a:cubicBezTo>
                <a:cubicBezTo>
                  <a:pt x="180" y="153"/>
                  <a:pt x="210" y="115"/>
                  <a:pt x="203" y="84"/>
                </a:cubicBezTo>
                <a:cubicBezTo>
                  <a:pt x="195" y="52"/>
                  <a:pt x="146" y="20"/>
                  <a:pt x="114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0" name="Google Shape;6880;p32"/>
          <p:cNvSpPr/>
          <p:nvPr/>
        </p:nvSpPr>
        <p:spPr>
          <a:xfrm>
            <a:off x="7376331" y="3791070"/>
            <a:ext cx="17008" cy="19788"/>
          </a:xfrm>
          <a:custGeom>
            <a:avLst/>
            <a:gdLst/>
            <a:ahLst/>
            <a:cxnLst/>
            <a:rect l="l" t="t" r="r" b="b"/>
            <a:pathLst>
              <a:path w="208" h="242" extrusionOk="0">
                <a:moveTo>
                  <a:pt x="102" y="162"/>
                </a:moveTo>
                <a:cubicBezTo>
                  <a:pt x="82" y="134"/>
                  <a:pt x="1" y="46"/>
                  <a:pt x="52" y="13"/>
                </a:cubicBezTo>
                <a:cubicBezTo>
                  <a:pt x="72" y="0"/>
                  <a:pt x="125" y="11"/>
                  <a:pt x="142" y="23"/>
                </a:cubicBezTo>
                <a:cubicBezTo>
                  <a:pt x="173" y="44"/>
                  <a:pt x="178" y="89"/>
                  <a:pt x="189" y="123"/>
                </a:cubicBezTo>
                <a:cubicBezTo>
                  <a:pt x="197" y="150"/>
                  <a:pt x="208" y="171"/>
                  <a:pt x="195" y="198"/>
                </a:cubicBezTo>
                <a:cubicBezTo>
                  <a:pt x="188" y="216"/>
                  <a:pt x="174" y="220"/>
                  <a:pt x="174" y="2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1" name="Google Shape;6881;p32"/>
          <p:cNvSpPr/>
          <p:nvPr/>
        </p:nvSpPr>
        <p:spPr>
          <a:xfrm>
            <a:off x="7468974" y="3794832"/>
            <a:ext cx="19215" cy="25758"/>
          </a:xfrm>
          <a:custGeom>
            <a:avLst/>
            <a:gdLst/>
            <a:ahLst/>
            <a:cxnLst/>
            <a:rect l="l" t="t" r="r" b="b"/>
            <a:pathLst>
              <a:path w="235" h="315" extrusionOk="0">
                <a:moveTo>
                  <a:pt x="34" y="107"/>
                </a:moveTo>
                <a:cubicBezTo>
                  <a:pt x="29" y="158"/>
                  <a:pt x="0" y="266"/>
                  <a:pt x="70" y="290"/>
                </a:cubicBezTo>
                <a:cubicBezTo>
                  <a:pt x="136" y="314"/>
                  <a:pt x="190" y="263"/>
                  <a:pt x="210" y="207"/>
                </a:cubicBezTo>
                <a:cubicBezTo>
                  <a:pt x="225" y="163"/>
                  <a:pt x="235" y="102"/>
                  <a:pt x="202" y="62"/>
                </a:cubicBezTo>
                <a:cubicBezTo>
                  <a:pt x="150" y="0"/>
                  <a:pt x="70" y="54"/>
                  <a:pt x="34" y="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2"/>
          <p:cNvSpPr/>
          <p:nvPr/>
        </p:nvSpPr>
        <p:spPr>
          <a:xfrm>
            <a:off x="7469464" y="3278618"/>
            <a:ext cx="18725" cy="26166"/>
          </a:xfrm>
          <a:custGeom>
            <a:avLst/>
            <a:gdLst/>
            <a:ahLst/>
            <a:cxnLst/>
            <a:rect l="l" t="t" r="r" b="b"/>
            <a:pathLst>
              <a:path w="229" h="320" extrusionOk="0">
                <a:moveTo>
                  <a:pt x="95" y="288"/>
                </a:moveTo>
                <a:cubicBezTo>
                  <a:pt x="53" y="211"/>
                  <a:pt x="0" y="153"/>
                  <a:pt x="35" y="66"/>
                </a:cubicBezTo>
                <a:cubicBezTo>
                  <a:pt x="54" y="18"/>
                  <a:pt x="89" y="0"/>
                  <a:pt x="139" y="24"/>
                </a:cubicBezTo>
                <a:cubicBezTo>
                  <a:pt x="194" y="49"/>
                  <a:pt x="229" y="139"/>
                  <a:pt x="221" y="196"/>
                </a:cubicBezTo>
                <a:cubicBezTo>
                  <a:pt x="213" y="263"/>
                  <a:pt x="166" y="271"/>
                  <a:pt x="131" y="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2"/>
          <p:cNvSpPr/>
          <p:nvPr/>
        </p:nvSpPr>
        <p:spPr>
          <a:xfrm>
            <a:off x="7500781" y="3285568"/>
            <a:ext cx="18970" cy="21424"/>
          </a:xfrm>
          <a:custGeom>
            <a:avLst/>
            <a:gdLst/>
            <a:ahLst/>
            <a:cxnLst/>
            <a:rect l="l" t="t" r="r" b="b"/>
            <a:pathLst>
              <a:path w="232" h="262" extrusionOk="0">
                <a:moveTo>
                  <a:pt x="43" y="65"/>
                </a:moveTo>
                <a:cubicBezTo>
                  <a:pt x="31" y="129"/>
                  <a:pt x="1" y="219"/>
                  <a:pt x="87" y="247"/>
                </a:cubicBezTo>
                <a:cubicBezTo>
                  <a:pt x="132" y="262"/>
                  <a:pt x="169" y="207"/>
                  <a:pt x="185" y="172"/>
                </a:cubicBezTo>
                <a:cubicBezTo>
                  <a:pt x="231" y="71"/>
                  <a:pt x="120" y="0"/>
                  <a:pt x="44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2"/>
          <p:cNvSpPr/>
          <p:nvPr/>
        </p:nvSpPr>
        <p:spPr>
          <a:xfrm>
            <a:off x="7526129" y="3363658"/>
            <a:ext cx="28700" cy="30664"/>
          </a:xfrm>
          <a:custGeom>
            <a:avLst/>
            <a:gdLst/>
            <a:ahLst/>
            <a:cxnLst/>
            <a:rect l="l" t="t" r="r" b="b"/>
            <a:pathLst>
              <a:path w="351" h="375" extrusionOk="0">
                <a:moveTo>
                  <a:pt x="141" y="374"/>
                </a:moveTo>
                <a:cubicBezTo>
                  <a:pt x="50" y="317"/>
                  <a:pt x="0" y="297"/>
                  <a:pt x="14" y="185"/>
                </a:cubicBezTo>
                <a:cubicBezTo>
                  <a:pt x="22" y="126"/>
                  <a:pt x="65" y="21"/>
                  <a:pt x="136" y="15"/>
                </a:cubicBezTo>
                <a:cubicBezTo>
                  <a:pt x="313" y="1"/>
                  <a:pt x="350" y="265"/>
                  <a:pt x="260" y="3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2"/>
          <p:cNvSpPr/>
          <p:nvPr/>
        </p:nvSpPr>
        <p:spPr>
          <a:xfrm>
            <a:off x="7469382" y="3425967"/>
            <a:ext cx="23631" cy="19707"/>
          </a:xfrm>
          <a:custGeom>
            <a:avLst/>
            <a:gdLst/>
            <a:ahLst/>
            <a:cxnLst/>
            <a:rect l="l" t="t" r="r" b="b"/>
            <a:pathLst>
              <a:path w="289" h="241" extrusionOk="0">
                <a:moveTo>
                  <a:pt x="79" y="9"/>
                </a:moveTo>
                <a:cubicBezTo>
                  <a:pt x="46" y="90"/>
                  <a:pt x="0" y="157"/>
                  <a:pt x="93" y="214"/>
                </a:cubicBezTo>
                <a:cubicBezTo>
                  <a:pt x="138" y="240"/>
                  <a:pt x="238" y="226"/>
                  <a:pt x="266" y="178"/>
                </a:cubicBezTo>
                <a:cubicBezTo>
                  <a:pt x="288" y="138"/>
                  <a:pt x="271" y="88"/>
                  <a:pt x="244" y="59"/>
                </a:cubicBezTo>
                <a:cubicBezTo>
                  <a:pt x="191" y="1"/>
                  <a:pt x="163" y="30"/>
                  <a:pt x="98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2"/>
          <p:cNvSpPr/>
          <p:nvPr/>
        </p:nvSpPr>
        <p:spPr>
          <a:xfrm>
            <a:off x="7541256" y="3345751"/>
            <a:ext cx="13001" cy="11857"/>
          </a:xfrm>
          <a:custGeom>
            <a:avLst/>
            <a:gdLst/>
            <a:ahLst/>
            <a:cxnLst/>
            <a:rect l="l" t="t" r="r" b="b"/>
            <a:pathLst>
              <a:path w="159" h="145" extrusionOk="0">
                <a:moveTo>
                  <a:pt x="49" y="131"/>
                </a:moveTo>
                <a:cubicBezTo>
                  <a:pt x="22" y="98"/>
                  <a:pt x="6" y="61"/>
                  <a:pt x="1" y="21"/>
                </a:cubicBezTo>
                <a:cubicBezTo>
                  <a:pt x="43" y="1"/>
                  <a:pt x="96" y="5"/>
                  <a:pt x="125" y="42"/>
                </a:cubicBezTo>
                <a:cubicBezTo>
                  <a:pt x="159" y="85"/>
                  <a:pt x="152" y="124"/>
                  <a:pt x="100" y="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7" name="Google Shape;6887;p32"/>
          <p:cNvSpPr/>
          <p:nvPr/>
        </p:nvSpPr>
        <p:spPr>
          <a:xfrm>
            <a:off x="7477477" y="3897371"/>
            <a:ext cx="12265" cy="13737"/>
          </a:xfrm>
          <a:custGeom>
            <a:avLst/>
            <a:gdLst/>
            <a:ahLst/>
            <a:cxnLst/>
            <a:rect l="l" t="t" r="r" b="b"/>
            <a:pathLst>
              <a:path w="150" h="168" extrusionOk="0">
                <a:moveTo>
                  <a:pt x="12" y="33"/>
                </a:moveTo>
                <a:cubicBezTo>
                  <a:pt x="16" y="77"/>
                  <a:pt x="0" y="168"/>
                  <a:pt x="62" y="167"/>
                </a:cubicBezTo>
                <a:cubicBezTo>
                  <a:pt x="92" y="166"/>
                  <a:pt x="117" y="138"/>
                  <a:pt x="128" y="111"/>
                </a:cubicBezTo>
                <a:cubicBezTo>
                  <a:pt x="149" y="57"/>
                  <a:pt x="110" y="0"/>
                  <a:pt x="45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8" name="Google Shape;6888;p32"/>
          <p:cNvSpPr/>
          <p:nvPr/>
        </p:nvSpPr>
        <p:spPr>
          <a:xfrm>
            <a:off x="7486717" y="3742744"/>
            <a:ext cx="13246" cy="18807"/>
          </a:xfrm>
          <a:custGeom>
            <a:avLst/>
            <a:gdLst/>
            <a:ahLst/>
            <a:cxnLst/>
            <a:rect l="l" t="t" r="r" b="b"/>
            <a:pathLst>
              <a:path w="162" h="230" extrusionOk="0">
                <a:moveTo>
                  <a:pt x="31" y="21"/>
                </a:moveTo>
                <a:cubicBezTo>
                  <a:pt x="26" y="76"/>
                  <a:pt x="0" y="165"/>
                  <a:pt x="57" y="208"/>
                </a:cubicBezTo>
                <a:cubicBezTo>
                  <a:pt x="87" y="229"/>
                  <a:pt x="123" y="211"/>
                  <a:pt x="142" y="182"/>
                </a:cubicBezTo>
                <a:cubicBezTo>
                  <a:pt x="162" y="153"/>
                  <a:pt x="156" y="114"/>
                  <a:pt x="153" y="82"/>
                </a:cubicBezTo>
                <a:cubicBezTo>
                  <a:pt x="151" y="61"/>
                  <a:pt x="149" y="47"/>
                  <a:pt x="134" y="32"/>
                </a:cubicBezTo>
                <a:cubicBezTo>
                  <a:pt x="119" y="17"/>
                  <a:pt x="102" y="22"/>
                  <a:pt x="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9" name="Google Shape;6889;p32"/>
          <p:cNvSpPr/>
          <p:nvPr/>
        </p:nvSpPr>
        <p:spPr>
          <a:xfrm>
            <a:off x="7431688" y="3129469"/>
            <a:ext cx="15372" cy="19870"/>
          </a:xfrm>
          <a:custGeom>
            <a:avLst/>
            <a:gdLst/>
            <a:ahLst/>
            <a:cxnLst/>
            <a:rect l="l" t="t" r="r" b="b"/>
            <a:pathLst>
              <a:path w="188" h="243" extrusionOk="0">
                <a:moveTo>
                  <a:pt x="97" y="242"/>
                </a:moveTo>
                <a:cubicBezTo>
                  <a:pt x="58" y="215"/>
                  <a:pt x="25" y="181"/>
                  <a:pt x="1" y="141"/>
                </a:cubicBezTo>
                <a:cubicBezTo>
                  <a:pt x="24" y="100"/>
                  <a:pt x="66" y="1"/>
                  <a:pt x="128" y="46"/>
                </a:cubicBezTo>
                <a:cubicBezTo>
                  <a:pt x="188" y="90"/>
                  <a:pt x="158" y="185"/>
                  <a:pt x="114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0" name="Google Shape;6890;p32"/>
          <p:cNvSpPr/>
          <p:nvPr/>
        </p:nvSpPr>
        <p:spPr>
          <a:xfrm>
            <a:off x="7346568" y="3655332"/>
            <a:ext cx="13982" cy="21833"/>
          </a:xfrm>
          <a:custGeom>
            <a:avLst/>
            <a:gdLst/>
            <a:ahLst/>
            <a:cxnLst/>
            <a:rect l="l" t="t" r="r" b="b"/>
            <a:pathLst>
              <a:path w="171" h="267" extrusionOk="0">
                <a:moveTo>
                  <a:pt x="59" y="0"/>
                </a:moveTo>
                <a:cubicBezTo>
                  <a:pt x="31" y="83"/>
                  <a:pt x="1" y="133"/>
                  <a:pt x="29" y="214"/>
                </a:cubicBezTo>
                <a:cubicBezTo>
                  <a:pt x="44" y="257"/>
                  <a:pt x="67" y="267"/>
                  <a:pt x="107" y="240"/>
                </a:cubicBezTo>
                <a:cubicBezTo>
                  <a:pt x="142" y="216"/>
                  <a:pt x="159" y="166"/>
                  <a:pt x="165" y="125"/>
                </a:cubicBezTo>
                <a:cubicBezTo>
                  <a:pt x="171" y="86"/>
                  <a:pt x="148" y="10"/>
                  <a:pt x="94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1" name="Google Shape;6891;p32"/>
          <p:cNvSpPr/>
          <p:nvPr/>
        </p:nvSpPr>
        <p:spPr>
          <a:xfrm>
            <a:off x="7458262" y="3394649"/>
            <a:ext cx="17498" cy="40885"/>
          </a:xfrm>
          <a:custGeom>
            <a:avLst/>
            <a:gdLst/>
            <a:ahLst/>
            <a:cxnLst/>
            <a:rect l="l" t="t" r="r" b="b"/>
            <a:pathLst>
              <a:path w="214" h="500" extrusionOk="0">
                <a:moveTo>
                  <a:pt x="22" y="0"/>
                </a:moveTo>
                <a:cubicBezTo>
                  <a:pt x="18" y="59"/>
                  <a:pt x="1" y="499"/>
                  <a:pt x="141" y="426"/>
                </a:cubicBezTo>
                <a:cubicBezTo>
                  <a:pt x="213" y="389"/>
                  <a:pt x="195" y="242"/>
                  <a:pt x="183" y="180"/>
                </a:cubicBezTo>
                <a:cubicBezTo>
                  <a:pt x="169" y="116"/>
                  <a:pt x="122" y="9"/>
                  <a:pt x="40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2" name="Google Shape;6892;p32"/>
          <p:cNvSpPr/>
          <p:nvPr/>
        </p:nvSpPr>
        <p:spPr>
          <a:xfrm>
            <a:off x="7436430" y="3179921"/>
            <a:ext cx="13246" cy="22814"/>
          </a:xfrm>
          <a:custGeom>
            <a:avLst/>
            <a:gdLst/>
            <a:ahLst/>
            <a:cxnLst/>
            <a:rect l="l" t="t" r="r" b="b"/>
            <a:pathLst>
              <a:path w="162" h="279" extrusionOk="0">
                <a:moveTo>
                  <a:pt x="21" y="239"/>
                </a:moveTo>
                <a:cubicBezTo>
                  <a:pt x="7" y="200"/>
                  <a:pt x="0" y="160"/>
                  <a:pt x="0" y="119"/>
                </a:cubicBezTo>
                <a:cubicBezTo>
                  <a:pt x="50" y="97"/>
                  <a:pt x="67" y="1"/>
                  <a:pt x="132" y="79"/>
                </a:cubicBezTo>
                <a:cubicBezTo>
                  <a:pt x="154" y="107"/>
                  <a:pt x="162" y="160"/>
                  <a:pt x="151" y="195"/>
                </a:cubicBezTo>
                <a:cubicBezTo>
                  <a:pt x="143" y="222"/>
                  <a:pt x="108" y="278"/>
                  <a:pt x="73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3" name="Google Shape;6893;p32"/>
          <p:cNvSpPr/>
          <p:nvPr/>
        </p:nvSpPr>
        <p:spPr>
          <a:xfrm>
            <a:off x="7455809" y="3119084"/>
            <a:ext cx="12347" cy="22896"/>
          </a:xfrm>
          <a:custGeom>
            <a:avLst/>
            <a:gdLst/>
            <a:ahLst/>
            <a:cxnLst/>
            <a:rect l="l" t="t" r="r" b="b"/>
            <a:pathLst>
              <a:path w="151" h="280" extrusionOk="0">
                <a:moveTo>
                  <a:pt x="56" y="105"/>
                </a:moveTo>
                <a:cubicBezTo>
                  <a:pt x="44" y="152"/>
                  <a:pt x="1" y="232"/>
                  <a:pt x="58" y="264"/>
                </a:cubicBezTo>
                <a:cubicBezTo>
                  <a:pt x="87" y="280"/>
                  <a:pt x="112" y="261"/>
                  <a:pt x="128" y="234"/>
                </a:cubicBezTo>
                <a:cubicBezTo>
                  <a:pt x="149" y="198"/>
                  <a:pt x="151" y="143"/>
                  <a:pt x="143" y="104"/>
                </a:cubicBezTo>
                <a:cubicBezTo>
                  <a:pt x="134" y="67"/>
                  <a:pt x="97" y="0"/>
                  <a:pt x="51" y="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4" name="Google Shape;6894;p32"/>
          <p:cNvSpPr/>
          <p:nvPr/>
        </p:nvSpPr>
        <p:spPr>
          <a:xfrm>
            <a:off x="7291538" y="2954890"/>
            <a:ext cx="18479" cy="19379"/>
          </a:xfrm>
          <a:custGeom>
            <a:avLst/>
            <a:gdLst/>
            <a:ahLst/>
            <a:cxnLst/>
            <a:rect l="l" t="t" r="r" b="b"/>
            <a:pathLst>
              <a:path w="226" h="237" extrusionOk="0">
                <a:moveTo>
                  <a:pt x="38" y="26"/>
                </a:moveTo>
                <a:cubicBezTo>
                  <a:pt x="31" y="101"/>
                  <a:pt x="0" y="160"/>
                  <a:pt x="64" y="202"/>
                </a:cubicBezTo>
                <a:cubicBezTo>
                  <a:pt x="114" y="236"/>
                  <a:pt x="135" y="225"/>
                  <a:pt x="165" y="177"/>
                </a:cubicBezTo>
                <a:cubicBezTo>
                  <a:pt x="225" y="78"/>
                  <a:pt x="159" y="1"/>
                  <a:pt x="54" y="8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5" name="Google Shape;6895;p32"/>
          <p:cNvSpPr/>
          <p:nvPr/>
        </p:nvSpPr>
        <p:spPr>
          <a:xfrm>
            <a:off x="7376331" y="3647809"/>
            <a:ext cx="12102" cy="21424"/>
          </a:xfrm>
          <a:custGeom>
            <a:avLst/>
            <a:gdLst/>
            <a:ahLst/>
            <a:cxnLst/>
            <a:rect l="l" t="t" r="r" b="b"/>
            <a:pathLst>
              <a:path w="148" h="262" extrusionOk="0">
                <a:moveTo>
                  <a:pt x="19" y="55"/>
                </a:moveTo>
                <a:cubicBezTo>
                  <a:pt x="14" y="119"/>
                  <a:pt x="1" y="176"/>
                  <a:pt x="45" y="228"/>
                </a:cubicBezTo>
                <a:cubicBezTo>
                  <a:pt x="74" y="262"/>
                  <a:pt x="105" y="261"/>
                  <a:pt x="127" y="221"/>
                </a:cubicBezTo>
                <a:cubicBezTo>
                  <a:pt x="148" y="185"/>
                  <a:pt x="141" y="118"/>
                  <a:pt x="131" y="80"/>
                </a:cubicBezTo>
                <a:cubicBezTo>
                  <a:pt x="120" y="39"/>
                  <a:pt x="65" y="1"/>
                  <a:pt x="30" y="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6" name="Google Shape;6896;p32"/>
          <p:cNvSpPr/>
          <p:nvPr/>
        </p:nvSpPr>
        <p:spPr>
          <a:xfrm>
            <a:off x="7368154" y="3587872"/>
            <a:ext cx="14391" cy="18480"/>
          </a:xfrm>
          <a:custGeom>
            <a:avLst/>
            <a:gdLst/>
            <a:ahLst/>
            <a:cxnLst/>
            <a:rect l="l" t="t" r="r" b="b"/>
            <a:pathLst>
              <a:path w="176" h="226" extrusionOk="0">
                <a:moveTo>
                  <a:pt x="75" y="204"/>
                </a:moveTo>
                <a:cubicBezTo>
                  <a:pt x="22" y="154"/>
                  <a:pt x="0" y="149"/>
                  <a:pt x="25" y="84"/>
                </a:cubicBezTo>
                <a:cubicBezTo>
                  <a:pt x="39" y="49"/>
                  <a:pt x="55" y="1"/>
                  <a:pt x="101" y="12"/>
                </a:cubicBezTo>
                <a:cubicBezTo>
                  <a:pt x="134" y="20"/>
                  <a:pt x="166" y="61"/>
                  <a:pt x="170" y="93"/>
                </a:cubicBezTo>
                <a:cubicBezTo>
                  <a:pt x="176" y="142"/>
                  <a:pt x="136" y="198"/>
                  <a:pt x="99" y="2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7" name="Google Shape;6897;p32"/>
          <p:cNvSpPr/>
          <p:nvPr/>
        </p:nvSpPr>
        <p:spPr>
          <a:xfrm>
            <a:off x="7401107" y="3616573"/>
            <a:ext cx="13819" cy="15782"/>
          </a:xfrm>
          <a:custGeom>
            <a:avLst/>
            <a:gdLst/>
            <a:ahLst/>
            <a:cxnLst/>
            <a:rect l="l" t="t" r="r" b="b"/>
            <a:pathLst>
              <a:path w="169" h="193" extrusionOk="0">
                <a:moveTo>
                  <a:pt x="66" y="46"/>
                </a:moveTo>
                <a:cubicBezTo>
                  <a:pt x="50" y="76"/>
                  <a:pt x="0" y="133"/>
                  <a:pt x="38" y="170"/>
                </a:cubicBezTo>
                <a:cubicBezTo>
                  <a:pt x="61" y="193"/>
                  <a:pt x="100" y="183"/>
                  <a:pt x="122" y="166"/>
                </a:cubicBezTo>
                <a:cubicBezTo>
                  <a:pt x="144" y="145"/>
                  <a:pt x="169" y="115"/>
                  <a:pt x="169" y="85"/>
                </a:cubicBezTo>
                <a:cubicBezTo>
                  <a:pt x="169" y="34"/>
                  <a:pt x="121" y="0"/>
                  <a:pt x="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8" name="Google Shape;6898;p32"/>
          <p:cNvSpPr/>
          <p:nvPr/>
        </p:nvSpPr>
        <p:spPr>
          <a:xfrm>
            <a:off x="7391458" y="3580758"/>
            <a:ext cx="13492" cy="16109"/>
          </a:xfrm>
          <a:custGeom>
            <a:avLst/>
            <a:gdLst/>
            <a:ahLst/>
            <a:cxnLst/>
            <a:rect l="l" t="t" r="r" b="b"/>
            <a:pathLst>
              <a:path w="165" h="197" extrusionOk="0">
                <a:moveTo>
                  <a:pt x="42" y="165"/>
                </a:moveTo>
                <a:cubicBezTo>
                  <a:pt x="26" y="139"/>
                  <a:pt x="11" y="112"/>
                  <a:pt x="1" y="83"/>
                </a:cubicBezTo>
                <a:cubicBezTo>
                  <a:pt x="23" y="67"/>
                  <a:pt x="17" y="37"/>
                  <a:pt x="42" y="20"/>
                </a:cubicBezTo>
                <a:cubicBezTo>
                  <a:pt x="71" y="0"/>
                  <a:pt x="101" y="2"/>
                  <a:pt x="125" y="24"/>
                </a:cubicBezTo>
                <a:cubicBezTo>
                  <a:pt x="148" y="43"/>
                  <a:pt x="165" y="71"/>
                  <a:pt x="163" y="101"/>
                </a:cubicBezTo>
                <a:cubicBezTo>
                  <a:pt x="160" y="165"/>
                  <a:pt x="116" y="162"/>
                  <a:pt x="78" y="1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9" name="Google Shape;6899;p32"/>
          <p:cNvSpPr/>
          <p:nvPr/>
        </p:nvSpPr>
        <p:spPr>
          <a:xfrm>
            <a:off x="7359405" y="3485578"/>
            <a:ext cx="19297" cy="24940"/>
          </a:xfrm>
          <a:custGeom>
            <a:avLst/>
            <a:gdLst/>
            <a:ahLst/>
            <a:cxnLst/>
            <a:rect l="l" t="t" r="r" b="b"/>
            <a:pathLst>
              <a:path w="236" h="305" extrusionOk="0">
                <a:moveTo>
                  <a:pt x="38" y="76"/>
                </a:moveTo>
                <a:cubicBezTo>
                  <a:pt x="20" y="120"/>
                  <a:pt x="0" y="147"/>
                  <a:pt x="12" y="191"/>
                </a:cubicBezTo>
                <a:cubicBezTo>
                  <a:pt x="19" y="217"/>
                  <a:pt x="29" y="250"/>
                  <a:pt x="51" y="266"/>
                </a:cubicBezTo>
                <a:cubicBezTo>
                  <a:pt x="98" y="304"/>
                  <a:pt x="174" y="252"/>
                  <a:pt x="199" y="213"/>
                </a:cubicBezTo>
                <a:cubicBezTo>
                  <a:pt x="236" y="157"/>
                  <a:pt x="225" y="91"/>
                  <a:pt x="170" y="50"/>
                </a:cubicBezTo>
                <a:cubicBezTo>
                  <a:pt x="153" y="38"/>
                  <a:pt x="10" y="1"/>
                  <a:pt x="25" y="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0" name="Google Shape;6900;p32"/>
          <p:cNvSpPr/>
          <p:nvPr/>
        </p:nvSpPr>
        <p:spPr>
          <a:xfrm>
            <a:off x="7418932" y="3815438"/>
            <a:ext cx="15127" cy="21015"/>
          </a:xfrm>
          <a:custGeom>
            <a:avLst/>
            <a:gdLst/>
            <a:ahLst/>
            <a:cxnLst/>
            <a:rect l="l" t="t" r="r" b="b"/>
            <a:pathLst>
              <a:path w="185" h="257" extrusionOk="0">
                <a:moveTo>
                  <a:pt x="0" y="42"/>
                </a:moveTo>
                <a:cubicBezTo>
                  <a:pt x="6" y="110"/>
                  <a:pt x="0" y="196"/>
                  <a:pt x="71" y="232"/>
                </a:cubicBezTo>
                <a:cubicBezTo>
                  <a:pt x="121" y="256"/>
                  <a:pt x="161" y="220"/>
                  <a:pt x="174" y="173"/>
                </a:cubicBezTo>
                <a:cubicBezTo>
                  <a:pt x="184" y="137"/>
                  <a:pt x="178" y="69"/>
                  <a:pt x="153" y="41"/>
                </a:cubicBezTo>
                <a:cubicBezTo>
                  <a:pt x="147" y="34"/>
                  <a:pt x="104" y="6"/>
                  <a:pt x="96" y="5"/>
                </a:cubicBezTo>
                <a:cubicBezTo>
                  <a:pt x="69" y="0"/>
                  <a:pt x="55" y="30"/>
                  <a:pt x="34" y="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1" name="Google Shape;6901;p32"/>
          <p:cNvSpPr/>
          <p:nvPr/>
        </p:nvSpPr>
        <p:spPr>
          <a:xfrm>
            <a:off x="7517053" y="2963967"/>
            <a:ext cx="17580" cy="24367"/>
          </a:xfrm>
          <a:custGeom>
            <a:avLst/>
            <a:gdLst/>
            <a:ahLst/>
            <a:cxnLst/>
            <a:rect l="l" t="t" r="r" b="b"/>
            <a:pathLst>
              <a:path w="215" h="298" extrusionOk="0">
                <a:moveTo>
                  <a:pt x="26" y="298"/>
                </a:moveTo>
                <a:cubicBezTo>
                  <a:pt x="16" y="231"/>
                  <a:pt x="0" y="160"/>
                  <a:pt x="25" y="95"/>
                </a:cubicBezTo>
                <a:cubicBezTo>
                  <a:pt x="39" y="59"/>
                  <a:pt x="80" y="1"/>
                  <a:pt x="124" y="6"/>
                </a:cubicBezTo>
                <a:cubicBezTo>
                  <a:pt x="160" y="10"/>
                  <a:pt x="188" y="54"/>
                  <a:pt x="198" y="85"/>
                </a:cubicBezTo>
                <a:cubicBezTo>
                  <a:pt x="214" y="141"/>
                  <a:pt x="181" y="164"/>
                  <a:pt x="138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2" name="Google Shape;6902;p32"/>
          <p:cNvSpPr/>
          <p:nvPr/>
        </p:nvSpPr>
        <p:spPr>
          <a:xfrm>
            <a:off x="7544363" y="3091446"/>
            <a:ext cx="15536" cy="17172"/>
          </a:xfrm>
          <a:custGeom>
            <a:avLst/>
            <a:gdLst/>
            <a:ahLst/>
            <a:cxnLst/>
            <a:rect l="l" t="t" r="r" b="b"/>
            <a:pathLst>
              <a:path w="190" h="210" extrusionOk="0">
                <a:moveTo>
                  <a:pt x="17" y="23"/>
                </a:moveTo>
                <a:cubicBezTo>
                  <a:pt x="20" y="84"/>
                  <a:pt x="1" y="161"/>
                  <a:pt x="64" y="191"/>
                </a:cubicBezTo>
                <a:cubicBezTo>
                  <a:pt x="99" y="209"/>
                  <a:pt x="112" y="210"/>
                  <a:pt x="136" y="180"/>
                </a:cubicBezTo>
                <a:cubicBezTo>
                  <a:pt x="190" y="117"/>
                  <a:pt x="138" y="1"/>
                  <a:pt x="51" y="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3" name="Google Shape;6903;p32"/>
          <p:cNvSpPr/>
          <p:nvPr/>
        </p:nvSpPr>
        <p:spPr>
          <a:xfrm>
            <a:off x="7398572" y="3213038"/>
            <a:ext cx="15372" cy="24449"/>
          </a:xfrm>
          <a:custGeom>
            <a:avLst/>
            <a:gdLst/>
            <a:ahLst/>
            <a:cxnLst/>
            <a:rect l="l" t="t" r="r" b="b"/>
            <a:pathLst>
              <a:path w="188" h="299" extrusionOk="0">
                <a:moveTo>
                  <a:pt x="57" y="296"/>
                </a:moveTo>
                <a:cubicBezTo>
                  <a:pt x="33" y="228"/>
                  <a:pt x="0" y="166"/>
                  <a:pt x="21" y="96"/>
                </a:cubicBezTo>
                <a:cubicBezTo>
                  <a:pt x="35" y="47"/>
                  <a:pt x="61" y="1"/>
                  <a:pt x="117" y="31"/>
                </a:cubicBezTo>
                <a:cubicBezTo>
                  <a:pt x="155" y="50"/>
                  <a:pt x="188" y="112"/>
                  <a:pt x="183" y="153"/>
                </a:cubicBezTo>
                <a:cubicBezTo>
                  <a:pt x="178" y="196"/>
                  <a:pt x="146" y="298"/>
                  <a:pt x="91" y="2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4" name="Google Shape;6904;p32"/>
          <p:cNvSpPr/>
          <p:nvPr/>
        </p:nvSpPr>
        <p:spPr>
          <a:xfrm>
            <a:off x="7328170" y="3096352"/>
            <a:ext cx="15454" cy="22569"/>
          </a:xfrm>
          <a:custGeom>
            <a:avLst/>
            <a:gdLst/>
            <a:ahLst/>
            <a:cxnLst/>
            <a:rect l="l" t="t" r="r" b="b"/>
            <a:pathLst>
              <a:path w="189" h="276" extrusionOk="0">
                <a:moveTo>
                  <a:pt x="2" y="150"/>
                </a:moveTo>
                <a:cubicBezTo>
                  <a:pt x="1" y="198"/>
                  <a:pt x="14" y="239"/>
                  <a:pt x="42" y="275"/>
                </a:cubicBezTo>
                <a:cubicBezTo>
                  <a:pt x="104" y="243"/>
                  <a:pt x="169" y="259"/>
                  <a:pt x="182" y="167"/>
                </a:cubicBezTo>
                <a:cubicBezTo>
                  <a:pt x="189" y="108"/>
                  <a:pt x="90" y="0"/>
                  <a:pt x="3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5" name="Google Shape;6905;p32"/>
          <p:cNvSpPr/>
          <p:nvPr/>
        </p:nvSpPr>
        <p:spPr>
          <a:xfrm>
            <a:off x="7411246" y="3095616"/>
            <a:ext cx="14718" cy="14882"/>
          </a:xfrm>
          <a:custGeom>
            <a:avLst/>
            <a:gdLst/>
            <a:ahLst/>
            <a:cxnLst/>
            <a:rect l="l" t="t" r="r" b="b"/>
            <a:pathLst>
              <a:path w="180" h="182" extrusionOk="0">
                <a:moveTo>
                  <a:pt x="102" y="165"/>
                </a:moveTo>
                <a:cubicBezTo>
                  <a:pt x="55" y="150"/>
                  <a:pt x="21" y="123"/>
                  <a:pt x="1" y="81"/>
                </a:cubicBezTo>
                <a:cubicBezTo>
                  <a:pt x="38" y="63"/>
                  <a:pt x="53" y="0"/>
                  <a:pt x="102" y="20"/>
                </a:cubicBezTo>
                <a:cubicBezTo>
                  <a:pt x="180" y="52"/>
                  <a:pt x="147" y="141"/>
                  <a:pt x="104" y="1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6" name="Google Shape;6906;p32"/>
          <p:cNvSpPr/>
          <p:nvPr/>
        </p:nvSpPr>
        <p:spPr>
          <a:xfrm>
            <a:off x="7335774" y="3282297"/>
            <a:ext cx="13410" cy="16681"/>
          </a:xfrm>
          <a:custGeom>
            <a:avLst/>
            <a:gdLst/>
            <a:ahLst/>
            <a:cxnLst/>
            <a:rect l="l" t="t" r="r" b="b"/>
            <a:pathLst>
              <a:path w="164" h="204" extrusionOk="0">
                <a:moveTo>
                  <a:pt x="11" y="36"/>
                </a:moveTo>
                <a:cubicBezTo>
                  <a:pt x="2" y="83"/>
                  <a:pt x="0" y="129"/>
                  <a:pt x="4" y="175"/>
                </a:cubicBezTo>
                <a:cubicBezTo>
                  <a:pt x="30" y="183"/>
                  <a:pt x="34" y="204"/>
                  <a:pt x="66" y="200"/>
                </a:cubicBezTo>
                <a:cubicBezTo>
                  <a:pt x="108" y="196"/>
                  <a:pt x="145" y="164"/>
                  <a:pt x="151" y="124"/>
                </a:cubicBezTo>
                <a:cubicBezTo>
                  <a:pt x="164" y="37"/>
                  <a:pt x="78" y="0"/>
                  <a:pt x="1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7" name="Google Shape;6907;p32"/>
          <p:cNvSpPr/>
          <p:nvPr/>
        </p:nvSpPr>
        <p:spPr>
          <a:xfrm>
            <a:off x="7473062" y="3540282"/>
            <a:ext cx="10384" cy="18071"/>
          </a:xfrm>
          <a:custGeom>
            <a:avLst/>
            <a:gdLst/>
            <a:ahLst/>
            <a:cxnLst/>
            <a:rect l="l" t="t" r="r" b="b"/>
            <a:pathLst>
              <a:path w="127" h="221" extrusionOk="0">
                <a:moveTo>
                  <a:pt x="41" y="221"/>
                </a:moveTo>
                <a:cubicBezTo>
                  <a:pt x="20" y="177"/>
                  <a:pt x="7" y="132"/>
                  <a:pt x="1" y="85"/>
                </a:cubicBezTo>
                <a:cubicBezTo>
                  <a:pt x="43" y="70"/>
                  <a:pt x="14" y="7"/>
                  <a:pt x="76" y="0"/>
                </a:cubicBezTo>
                <a:cubicBezTo>
                  <a:pt x="100" y="41"/>
                  <a:pt x="117" y="54"/>
                  <a:pt x="120" y="101"/>
                </a:cubicBezTo>
                <a:cubicBezTo>
                  <a:pt x="121" y="120"/>
                  <a:pt x="126" y="144"/>
                  <a:pt x="120" y="163"/>
                </a:cubicBezTo>
                <a:cubicBezTo>
                  <a:pt x="112" y="185"/>
                  <a:pt x="91" y="194"/>
                  <a:pt x="91" y="2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8" name="Google Shape;6908;p32"/>
          <p:cNvSpPr/>
          <p:nvPr/>
        </p:nvSpPr>
        <p:spPr>
          <a:xfrm>
            <a:off x="7444607" y="3036343"/>
            <a:ext cx="19379" cy="24858"/>
          </a:xfrm>
          <a:custGeom>
            <a:avLst/>
            <a:gdLst/>
            <a:ahLst/>
            <a:cxnLst/>
            <a:rect l="l" t="t" r="r" b="b"/>
            <a:pathLst>
              <a:path w="237" h="304" extrusionOk="0">
                <a:moveTo>
                  <a:pt x="49" y="1"/>
                </a:moveTo>
                <a:cubicBezTo>
                  <a:pt x="34" y="73"/>
                  <a:pt x="1" y="152"/>
                  <a:pt x="42" y="222"/>
                </a:cubicBezTo>
                <a:cubicBezTo>
                  <a:pt x="63" y="257"/>
                  <a:pt x="118" y="303"/>
                  <a:pt x="162" y="281"/>
                </a:cubicBezTo>
                <a:cubicBezTo>
                  <a:pt x="236" y="244"/>
                  <a:pt x="198" y="66"/>
                  <a:pt x="104" y="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9" name="Google Shape;6909;p32"/>
          <p:cNvSpPr/>
          <p:nvPr/>
        </p:nvSpPr>
        <p:spPr>
          <a:xfrm>
            <a:off x="7466112" y="3377232"/>
            <a:ext cx="26738" cy="59856"/>
          </a:xfrm>
          <a:custGeom>
            <a:avLst/>
            <a:gdLst/>
            <a:ahLst/>
            <a:cxnLst/>
            <a:rect l="l" t="t" r="r" b="b"/>
            <a:pathLst>
              <a:path w="327" h="732" extrusionOk="0">
                <a:moveTo>
                  <a:pt x="0" y="0"/>
                </a:moveTo>
                <a:cubicBezTo>
                  <a:pt x="1" y="28"/>
                  <a:pt x="27" y="732"/>
                  <a:pt x="215" y="529"/>
                </a:cubicBezTo>
                <a:cubicBezTo>
                  <a:pt x="326" y="410"/>
                  <a:pt x="274" y="121"/>
                  <a:pt x="76" y="1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0" name="Google Shape;6910;p32"/>
          <p:cNvSpPr/>
          <p:nvPr/>
        </p:nvSpPr>
        <p:spPr>
          <a:xfrm>
            <a:off x="7528582" y="3398656"/>
            <a:ext cx="16599" cy="27393"/>
          </a:xfrm>
          <a:custGeom>
            <a:avLst/>
            <a:gdLst/>
            <a:ahLst/>
            <a:cxnLst/>
            <a:rect l="l" t="t" r="r" b="b"/>
            <a:pathLst>
              <a:path w="203" h="335" extrusionOk="0">
                <a:moveTo>
                  <a:pt x="82" y="335"/>
                </a:moveTo>
                <a:cubicBezTo>
                  <a:pt x="38" y="247"/>
                  <a:pt x="12" y="156"/>
                  <a:pt x="0" y="60"/>
                </a:cubicBezTo>
                <a:cubicBezTo>
                  <a:pt x="61" y="35"/>
                  <a:pt x="126" y="1"/>
                  <a:pt x="166" y="79"/>
                </a:cubicBezTo>
                <a:cubicBezTo>
                  <a:pt x="203" y="150"/>
                  <a:pt x="177" y="298"/>
                  <a:pt x="79" y="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1" name="Google Shape;6911;p32"/>
          <p:cNvSpPr/>
          <p:nvPr/>
        </p:nvSpPr>
        <p:spPr>
          <a:xfrm>
            <a:off x="7281399" y="2883341"/>
            <a:ext cx="97385" cy="280635"/>
          </a:xfrm>
          <a:custGeom>
            <a:avLst/>
            <a:gdLst/>
            <a:ahLst/>
            <a:cxnLst/>
            <a:rect l="l" t="t" r="r" b="b"/>
            <a:pathLst>
              <a:path w="1191" h="3432" extrusionOk="0">
                <a:moveTo>
                  <a:pt x="1189" y="561"/>
                </a:moveTo>
                <a:cubicBezTo>
                  <a:pt x="1058" y="520"/>
                  <a:pt x="917" y="485"/>
                  <a:pt x="802" y="407"/>
                </a:cubicBezTo>
                <a:cubicBezTo>
                  <a:pt x="705" y="342"/>
                  <a:pt x="619" y="275"/>
                  <a:pt x="514" y="224"/>
                </a:cubicBezTo>
                <a:cubicBezTo>
                  <a:pt x="413" y="173"/>
                  <a:pt x="312" y="131"/>
                  <a:pt x="209" y="88"/>
                </a:cubicBezTo>
                <a:cubicBezTo>
                  <a:pt x="150" y="64"/>
                  <a:pt x="51" y="40"/>
                  <a:pt x="3" y="1"/>
                </a:cubicBezTo>
                <a:cubicBezTo>
                  <a:pt x="1" y="44"/>
                  <a:pt x="46" y="110"/>
                  <a:pt x="56" y="156"/>
                </a:cubicBezTo>
                <a:cubicBezTo>
                  <a:pt x="93" y="315"/>
                  <a:pt x="119" y="475"/>
                  <a:pt x="149" y="636"/>
                </a:cubicBezTo>
                <a:cubicBezTo>
                  <a:pt x="166" y="731"/>
                  <a:pt x="194" y="823"/>
                  <a:pt x="206" y="920"/>
                </a:cubicBezTo>
                <a:cubicBezTo>
                  <a:pt x="218" y="1017"/>
                  <a:pt x="220" y="1113"/>
                  <a:pt x="233" y="1210"/>
                </a:cubicBezTo>
                <a:cubicBezTo>
                  <a:pt x="266" y="1436"/>
                  <a:pt x="317" y="1664"/>
                  <a:pt x="341" y="1891"/>
                </a:cubicBezTo>
                <a:cubicBezTo>
                  <a:pt x="358" y="2044"/>
                  <a:pt x="372" y="2198"/>
                  <a:pt x="398" y="2349"/>
                </a:cubicBezTo>
                <a:cubicBezTo>
                  <a:pt x="429" y="2532"/>
                  <a:pt x="484" y="2708"/>
                  <a:pt x="480" y="2894"/>
                </a:cubicBezTo>
                <a:cubicBezTo>
                  <a:pt x="478" y="2979"/>
                  <a:pt x="501" y="3055"/>
                  <a:pt x="513" y="3136"/>
                </a:cubicBezTo>
                <a:cubicBezTo>
                  <a:pt x="528" y="3240"/>
                  <a:pt x="564" y="3344"/>
                  <a:pt x="623" y="3431"/>
                </a:cubicBezTo>
                <a:cubicBezTo>
                  <a:pt x="733" y="3423"/>
                  <a:pt x="775" y="3197"/>
                  <a:pt x="792" y="3124"/>
                </a:cubicBezTo>
                <a:cubicBezTo>
                  <a:pt x="861" y="2812"/>
                  <a:pt x="965" y="2507"/>
                  <a:pt x="1038" y="2195"/>
                </a:cubicBezTo>
                <a:cubicBezTo>
                  <a:pt x="1077" y="2032"/>
                  <a:pt x="1086" y="1864"/>
                  <a:pt x="1121" y="1699"/>
                </a:cubicBezTo>
                <a:cubicBezTo>
                  <a:pt x="1155" y="1538"/>
                  <a:pt x="1191" y="1402"/>
                  <a:pt x="1191" y="1237"/>
                </a:cubicBezTo>
                <a:cubicBezTo>
                  <a:pt x="1191" y="991"/>
                  <a:pt x="1103" y="835"/>
                  <a:pt x="1189" y="5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2" name="Google Shape;6912;p32"/>
          <p:cNvSpPr/>
          <p:nvPr/>
        </p:nvSpPr>
        <p:spPr>
          <a:xfrm>
            <a:off x="7210016" y="2857339"/>
            <a:ext cx="101882" cy="286931"/>
          </a:xfrm>
          <a:custGeom>
            <a:avLst/>
            <a:gdLst/>
            <a:ahLst/>
            <a:cxnLst/>
            <a:rect l="l" t="t" r="r" b="b"/>
            <a:pathLst>
              <a:path w="1246" h="3509" extrusionOk="0">
                <a:moveTo>
                  <a:pt x="744" y="1"/>
                </a:moveTo>
                <a:cubicBezTo>
                  <a:pt x="744" y="172"/>
                  <a:pt x="729" y="367"/>
                  <a:pt x="742" y="541"/>
                </a:cubicBezTo>
                <a:cubicBezTo>
                  <a:pt x="756" y="699"/>
                  <a:pt x="815" y="850"/>
                  <a:pt x="838" y="1007"/>
                </a:cubicBezTo>
                <a:cubicBezTo>
                  <a:pt x="882" y="1314"/>
                  <a:pt x="943" y="1619"/>
                  <a:pt x="981" y="1927"/>
                </a:cubicBezTo>
                <a:cubicBezTo>
                  <a:pt x="996" y="2051"/>
                  <a:pt x="1034" y="2172"/>
                  <a:pt x="1049" y="2296"/>
                </a:cubicBezTo>
                <a:cubicBezTo>
                  <a:pt x="1059" y="2392"/>
                  <a:pt x="1084" y="2480"/>
                  <a:pt x="1100" y="2574"/>
                </a:cubicBezTo>
                <a:cubicBezTo>
                  <a:pt x="1122" y="2695"/>
                  <a:pt x="1119" y="2820"/>
                  <a:pt x="1140" y="2942"/>
                </a:cubicBezTo>
                <a:cubicBezTo>
                  <a:pt x="1162" y="3062"/>
                  <a:pt x="1245" y="3275"/>
                  <a:pt x="1152" y="3383"/>
                </a:cubicBezTo>
                <a:cubicBezTo>
                  <a:pt x="1043" y="3509"/>
                  <a:pt x="898" y="3356"/>
                  <a:pt x="816" y="3281"/>
                </a:cubicBezTo>
                <a:cubicBezTo>
                  <a:pt x="472" y="2968"/>
                  <a:pt x="370" y="2451"/>
                  <a:pt x="203" y="2036"/>
                </a:cubicBezTo>
                <a:cubicBezTo>
                  <a:pt x="138" y="1873"/>
                  <a:pt x="97" y="1693"/>
                  <a:pt x="51" y="1525"/>
                </a:cubicBezTo>
                <a:cubicBezTo>
                  <a:pt x="8" y="1366"/>
                  <a:pt x="3" y="1243"/>
                  <a:pt x="1" y="1080"/>
                </a:cubicBezTo>
                <a:cubicBezTo>
                  <a:pt x="1" y="946"/>
                  <a:pt x="18" y="840"/>
                  <a:pt x="76" y="718"/>
                </a:cubicBezTo>
                <a:cubicBezTo>
                  <a:pt x="120" y="625"/>
                  <a:pt x="176" y="510"/>
                  <a:pt x="270" y="473"/>
                </a:cubicBezTo>
                <a:cubicBezTo>
                  <a:pt x="342" y="445"/>
                  <a:pt x="442" y="437"/>
                  <a:pt x="508" y="400"/>
                </a:cubicBezTo>
                <a:cubicBezTo>
                  <a:pt x="605" y="346"/>
                  <a:pt x="628" y="234"/>
                  <a:pt x="7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3" name="Google Shape;6913;p32"/>
          <p:cNvSpPr/>
          <p:nvPr/>
        </p:nvSpPr>
        <p:spPr>
          <a:xfrm>
            <a:off x="7481729" y="2876718"/>
            <a:ext cx="93869" cy="322746"/>
          </a:xfrm>
          <a:custGeom>
            <a:avLst/>
            <a:gdLst/>
            <a:ahLst/>
            <a:cxnLst/>
            <a:rect l="l" t="t" r="r" b="b"/>
            <a:pathLst>
              <a:path w="1148" h="3947" extrusionOk="0">
                <a:moveTo>
                  <a:pt x="867" y="0"/>
                </a:moveTo>
                <a:cubicBezTo>
                  <a:pt x="699" y="160"/>
                  <a:pt x="524" y="289"/>
                  <a:pt x="328" y="404"/>
                </a:cubicBezTo>
                <a:cubicBezTo>
                  <a:pt x="232" y="462"/>
                  <a:pt x="171" y="495"/>
                  <a:pt x="105" y="586"/>
                </a:cubicBezTo>
                <a:cubicBezTo>
                  <a:pt x="27" y="698"/>
                  <a:pt x="26" y="879"/>
                  <a:pt x="21" y="1012"/>
                </a:cubicBezTo>
                <a:cubicBezTo>
                  <a:pt x="0" y="1510"/>
                  <a:pt x="130" y="2004"/>
                  <a:pt x="156" y="2499"/>
                </a:cubicBezTo>
                <a:cubicBezTo>
                  <a:pt x="172" y="2822"/>
                  <a:pt x="131" y="3159"/>
                  <a:pt x="197" y="3479"/>
                </a:cubicBezTo>
                <a:cubicBezTo>
                  <a:pt x="223" y="3602"/>
                  <a:pt x="295" y="3825"/>
                  <a:pt x="414" y="3889"/>
                </a:cubicBezTo>
                <a:cubicBezTo>
                  <a:pt x="522" y="3946"/>
                  <a:pt x="577" y="3925"/>
                  <a:pt x="631" y="3822"/>
                </a:cubicBezTo>
                <a:cubicBezTo>
                  <a:pt x="707" y="3678"/>
                  <a:pt x="773" y="3515"/>
                  <a:pt x="794" y="3353"/>
                </a:cubicBezTo>
                <a:cubicBezTo>
                  <a:pt x="849" y="2934"/>
                  <a:pt x="871" y="2500"/>
                  <a:pt x="866" y="2078"/>
                </a:cubicBezTo>
                <a:cubicBezTo>
                  <a:pt x="861" y="1431"/>
                  <a:pt x="1147" y="768"/>
                  <a:pt x="8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4" name="Google Shape;6914;p32"/>
          <p:cNvSpPr/>
          <p:nvPr/>
        </p:nvSpPr>
        <p:spPr>
          <a:xfrm>
            <a:off x="7408466" y="2914496"/>
            <a:ext cx="44727" cy="21914"/>
          </a:xfrm>
          <a:custGeom>
            <a:avLst/>
            <a:gdLst/>
            <a:ahLst/>
            <a:cxnLst/>
            <a:rect l="l" t="t" r="r" b="b"/>
            <a:pathLst>
              <a:path w="547" h="268" extrusionOk="0">
                <a:moveTo>
                  <a:pt x="547" y="79"/>
                </a:moveTo>
                <a:cubicBezTo>
                  <a:pt x="374" y="21"/>
                  <a:pt x="274" y="0"/>
                  <a:pt x="114" y="78"/>
                </a:cubicBezTo>
                <a:cubicBezTo>
                  <a:pt x="45" y="111"/>
                  <a:pt x="1" y="169"/>
                  <a:pt x="93" y="211"/>
                </a:cubicBezTo>
                <a:cubicBezTo>
                  <a:pt x="214" y="267"/>
                  <a:pt x="495" y="186"/>
                  <a:pt x="514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5" name="Google Shape;6915;p32"/>
          <p:cNvSpPr/>
          <p:nvPr/>
        </p:nvSpPr>
        <p:spPr>
          <a:xfrm>
            <a:off x="7334384" y="3291128"/>
            <a:ext cx="34669" cy="91174"/>
          </a:xfrm>
          <a:custGeom>
            <a:avLst/>
            <a:gdLst/>
            <a:ahLst/>
            <a:cxnLst/>
            <a:rect l="l" t="t" r="r" b="b"/>
            <a:pathLst>
              <a:path w="424" h="1115" extrusionOk="0">
                <a:moveTo>
                  <a:pt x="237" y="0"/>
                </a:moveTo>
                <a:cubicBezTo>
                  <a:pt x="378" y="114"/>
                  <a:pt x="404" y="387"/>
                  <a:pt x="408" y="558"/>
                </a:cubicBezTo>
                <a:cubicBezTo>
                  <a:pt x="411" y="672"/>
                  <a:pt x="423" y="804"/>
                  <a:pt x="400" y="919"/>
                </a:cubicBezTo>
                <a:cubicBezTo>
                  <a:pt x="393" y="954"/>
                  <a:pt x="354" y="1112"/>
                  <a:pt x="304" y="1114"/>
                </a:cubicBezTo>
                <a:cubicBezTo>
                  <a:pt x="221" y="1045"/>
                  <a:pt x="181" y="889"/>
                  <a:pt x="152" y="791"/>
                </a:cubicBezTo>
                <a:cubicBezTo>
                  <a:pt x="84" y="564"/>
                  <a:pt x="64" y="330"/>
                  <a:pt x="1" y="1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6" name="Google Shape;6916;p32"/>
          <p:cNvSpPr/>
          <p:nvPr/>
        </p:nvSpPr>
        <p:spPr>
          <a:xfrm>
            <a:off x="7502171" y="3633745"/>
            <a:ext cx="65169" cy="360687"/>
          </a:xfrm>
          <a:custGeom>
            <a:avLst/>
            <a:gdLst/>
            <a:ahLst/>
            <a:cxnLst/>
            <a:rect l="l" t="t" r="r" b="b"/>
            <a:pathLst>
              <a:path w="797" h="4411" extrusionOk="0">
                <a:moveTo>
                  <a:pt x="753" y="0"/>
                </a:moveTo>
                <a:cubicBezTo>
                  <a:pt x="616" y="98"/>
                  <a:pt x="515" y="176"/>
                  <a:pt x="434" y="322"/>
                </a:cubicBezTo>
                <a:cubicBezTo>
                  <a:pt x="313" y="541"/>
                  <a:pt x="231" y="771"/>
                  <a:pt x="168" y="1012"/>
                </a:cubicBezTo>
                <a:cubicBezTo>
                  <a:pt x="0" y="1651"/>
                  <a:pt x="53" y="2291"/>
                  <a:pt x="94" y="2942"/>
                </a:cubicBezTo>
                <a:cubicBezTo>
                  <a:pt x="113" y="3262"/>
                  <a:pt x="143" y="3570"/>
                  <a:pt x="212" y="3882"/>
                </a:cubicBezTo>
                <a:cubicBezTo>
                  <a:pt x="244" y="4026"/>
                  <a:pt x="265" y="4229"/>
                  <a:pt x="364" y="4344"/>
                </a:cubicBezTo>
                <a:cubicBezTo>
                  <a:pt x="423" y="4411"/>
                  <a:pt x="443" y="4392"/>
                  <a:pt x="481" y="4321"/>
                </a:cubicBezTo>
                <a:cubicBezTo>
                  <a:pt x="545" y="4202"/>
                  <a:pt x="594" y="4071"/>
                  <a:pt x="619" y="3938"/>
                </a:cubicBezTo>
                <a:cubicBezTo>
                  <a:pt x="679" y="3620"/>
                  <a:pt x="677" y="3293"/>
                  <a:pt x="711" y="2973"/>
                </a:cubicBezTo>
                <a:cubicBezTo>
                  <a:pt x="730" y="2804"/>
                  <a:pt x="709" y="2636"/>
                  <a:pt x="722" y="2466"/>
                </a:cubicBezTo>
                <a:cubicBezTo>
                  <a:pt x="735" y="2307"/>
                  <a:pt x="753" y="2156"/>
                  <a:pt x="752" y="1993"/>
                </a:cubicBezTo>
                <a:cubicBezTo>
                  <a:pt x="751" y="1730"/>
                  <a:pt x="754" y="1467"/>
                  <a:pt x="752" y="1203"/>
                </a:cubicBezTo>
                <a:cubicBezTo>
                  <a:pt x="751" y="1055"/>
                  <a:pt x="782" y="916"/>
                  <a:pt x="788" y="769"/>
                </a:cubicBezTo>
                <a:cubicBezTo>
                  <a:pt x="796" y="577"/>
                  <a:pt x="771" y="393"/>
                  <a:pt x="7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7" name="Google Shape;6917;p32"/>
          <p:cNvSpPr/>
          <p:nvPr/>
        </p:nvSpPr>
        <p:spPr>
          <a:xfrm>
            <a:off x="7541420" y="3514851"/>
            <a:ext cx="19297" cy="86840"/>
          </a:xfrm>
          <a:custGeom>
            <a:avLst/>
            <a:gdLst/>
            <a:ahLst/>
            <a:cxnLst/>
            <a:rect l="l" t="t" r="r" b="b"/>
            <a:pathLst>
              <a:path w="236" h="1062" extrusionOk="0">
                <a:moveTo>
                  <a:pt x="71" y="137"/>
                </a:moveTo>
                <a:cubicBezTo>
                  <a:pt x="45" y="330"/>
                  <a:pt x="1" y="503"/>
                  <a:pt x="1" y="697"/>
                </a:cubicBezTo>
                <a:cubicBezTo>
                  <a:pt x="1" y="806"/>
                  <a:pt x="18" y="906"/>
                  <a:pt x="43" y="1012"/>
                </a:cubicBezTo>
                <a:cubicBezTo>
                  <a:pt x="143" y="1061"/>
                  <a:pt x="196" y="730"/>
                  <a:pt x="203" y="676"/>
                </a:cubicBezTo>
                <a:cubicBezTo>
                  <a:pt x="235" y="444"/>
                  <a:pt x="171" y="227"/>
                  <a:pt x="1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8" name="Google Shape;6918;p32"/>
          <p:cNvSpPr/>
          <p:nvPr/>
        </p:nvSpPr>
        <p:spPr>
          <a:xfrm>
            <a:off x="7071175" y="3235852"/>
            <a:ext cx="116928" cy="648518"/>
          </a:xfrm>
          <a:custGeom>
            <a:avLst/>
            <a:gdLst/>
            <a:ahLst/>
            <a:cxnLst/>
            <a:rect l="l" t="t" r="r" b="b"/>
            <a:pathLst>
              <a:path w="1430" h="7931" extrusionOk="0">
                <a:moveTo>
                  <a:pt x="43" y="1"/>
                </a:moveTo>
                <a:cubicBezTo>
                  <a:pt x="73" y="112"/>
                  <a:pt x="124" y="235"/>
                  <a:pt x="147" y="347"/>
                </a:cubicBezTo>
                <a:cubicBezTo>
                  <a:pt x="145" y="414"/>
                  <a:pt x="144" y="480"/>
                  <a:pt x="143" y="547"/>
                </a:cubicBezTo>
                <a:cubicBezTo>
                  <a:pt x="146" y="627"/>
                  <a:pt x="155" y="706"/>
                  <a:pt x="170" y="785"/>
                </a:cubicBezTo>
                <a:cubicBezTo>
                  <a:pt x="192" y="961"/>
                  <a:pt x="179" y="1128"/>
                  <a:pt x="146" y="1301"/>
                </a:cubicBezTo>
                <a:cubicBezTo>
                  <a:pt x="110" y="1485"/>
                  <a:pt x="101" y="1672"/>
                  <a:pt x="70" y="1856"/>
                </a:cubicBezTo>
                <a:cubicBezTo>
                  <a:pt x="44" y="2013"/>
                  <a:pt x="11" y="2164"/>
                  <a:pt x="7" y="2324"/>
                </a:cubicBezTo>
                <a:cubicBezTo>
                  <a:pt x="1" y="2545"/>
                  <a:pt x="36" y="2755"/>
                  <a:pt x="68" y="2973"/>
                </a:cubicBezTo>
                <a:cubicBezTo>
                  <a:pt x="156" y="3580"/>
                  <a:pt x="337" y="4177"/>
                  <a:pt x="482" y="4773"/>
                </a:cubicBezTo>
                <a:cubicBezTo>
                  <a:pt x="630" y="5380"/>
                  <a:pt x="766" y="5990"/>
                  <a:pt x="899" y="6600"/>
                </a:cubicBezTo>
                <a:cubicBezTo>
                  <a:pt x="959" y="6882"/>
                  <a:pt x="1004" y="7166"/>
                  <a:pt x="1083" y="7443"/>
                </a:cubicBezTo>
                <a:cubicBezTo>
                  <a:pt x="1109" y="7537"/>
                  <a:pt x="1128" y="7709"/>
                  <a:pt x="1218" y="7775"/>
                </a:cubicBezTo>
                <a:cubicBezTo>
                  <a:pt x="1429" y="7931"/>
                  <a:pt x="1400" y="7126"/>
                  <a:pt x="1396" y="7030"/>
                </a:cubicBezTo>
                <a:cubicBezTo>
                  <a:pt x="1386" y="6769"/>
                  <a:pt x="1327" y="6497"/>
                  <a:pt x="1261" y="6245"/>
                </a:cubicBezTo>
                <a:cubicBezTo>
                  <a:pt x="1190" y="5976"/>
                  <a:pt x="1131" y="5708"/>
                  <a:pt x="1055" y="5440"/>
                </a:cubicBezTo>
                <a:cubicBezTo>
                  <a:pt x="979" y="5170"/>
                  <a:pt x="964" y="4888"/>
                  <a:pt x="888" y="4616"/>
                </a:cubicBezTo>
                <a:cubicBezTo>
                  <a:pt x="823" y="4386"/>
                  <a:pt x="789" y="4116"/>
                  <a:pt x="760" y="3879"/>
                </a:cubicBezTo>
                <a:cubicBezTo>
                  <a:pt x="724" y="3576"/>
                  <a:pt x="682" y="3281"/>
                  <a:pt x="618" y="2982"/>
                </a:cubicBezTo>
                <a:cubicBezTo>
                  <a:pt x="561" y="2719"/>
                  <a:pt x="503" y="2450"/>
                  <a:pt x="483" y="2180"/>
                </a:cubicBezTo>
                <a:cubicBezTo>
                  <a:pt x="463" y="1913"/>
                  <a:pt x="419" y="1649"/>
                  <a:pt x="390" y="1384"/>
                </a:cubicBezTo>
                <a:cubicBezTo>
                  <a:pt x="354" y="1059"/>
                  <a:pt x="308" y="728"/>
                  <a:pt x="43" y="1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9" name="Google Shape;6919;p32"/>
          <p:cNvSpPr/>
          <p:nvPr/>
        </p:nvSpPr>
        <p:spPr>
          <a:xfrm>
            <a:off x="6898318" y="3572908"/>
            <a:ext cx="121507" cy="300259"/>
          </a:xfrm>
          <a:custGeom>
            <a:avLst/>
            <a:gdLst/>
            <a:ahLst/>
            <a:cxnLst/>
            <a:rect l="l" t="t" r="r" b="b"/>
            <a:pathLst>
              <a:path w="1486" h="3672" extrusionOk="0">
                <a:moveTo>
                  <a:pt x="366" y="0"/>
                </a:moveTo>
                <a:cubicBezTo>
                  <a:pt x="179" y="37"/>
                  <a:pt x="156" y="28"/>
                  <a:pt x="95" y="191"/>
                </a:cubicBezTo>
                <a:cubicBezTo>
                  <a:pt x="51" y="311"/>
                  <a:pt x="54" y="449"/>
                  <a:pt x="35" y="575"/>
                </a:cubicBezTo>
                <a:cubicBezTo>
                  <a:pt x="0" y="819"/>
                  <a:pt x="94" y="1080"/>
                  <a:pt x="138" y="1319"/>
                </a:cubicBezTo>
                <a:cubicBezTo>
                  <a:pt x="188" y="1588"/>
                  <a:pt x="276" y="1879"/>
                  <a:pt x="374" y="2138"/>
                </a:cubicBezTo>
                <a:cubicBezTo>
                  <a:pt x="439" y="2312"/>
                  <a:pt x="523" y="2480"/>
                  <a:pt x="596" y="2653"/>
                </a:cubicBezTo>
                <a:cubicBezTo>
                  <a:pt x="664" y="2813"/>
                  <a:pt x="710" y="2980"/>
                  <a:pt x="775" y="3141"/>
                </a:cubicBezTo>
                <a:cubicBezTo>
                  <a:pt x="845" y="3315"/>
                  <a:pt x="995" y="3672"/>
                  <a:pt x="1245" y="3623"/>
                </a:cubicBezTo>
                <a:cubicBezTo>
                  <a:pt x="1472" y="3577"/>
                  <a:pt x="1485" y="3153"/>
                  <a:pt x="1484" y="2977"/>
                </a:cubicBezTo>
                <a:cubicBezTo>
                  <a:pt x="1484" y="2526"/>
                  <a:pt x="1387" y="2023"/>
                  <a:pt x="1239" y="1601"/>
                </a:cubicBezTo>
                <a:cubicBezTo>
                  <a:pt x="1045" y="1047"/>
                  <a:pt x="815" y="460"/>
                  <a:pt x="366" y="0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0" name="Google Shape;6920;p32"/>
          <p:cNvSpPr/>
          <p:nvPr/>
        </p:nvSpPr>
        <p:spPr>
          <a:xfrm>
            <a:off x="6859969" y="3476910"/>
            <a:ext cx="25839" cy="65743"/>
          </a:xfrm>
          <a:custGeom>
            <a:avLst/>
            <a:gdLst/>
            <a:ahLst/>
            <a:cxnLst/>
            <a:rect l="l" t="t" r="r" b="b"/>
            <a:pathLst>
              <a:path w="316" h="804" extrusionOk="0">
                <a:moveTo>
                  <a:pt x="228" y="701"/>
                </a:moveTo>
                <a:cubicBezTo>
                  <a:pt x="131" y="575"/>
                  <a:pt x="28" y="460"/>
                  <a:pt x="22" y="294"/>
                </a:cubicBezTo>
                <a:cubicBezTo>
                  <a:pt x="20" y="240"/>
                  <a:pt x="0" y="83"/>
                  <a:pt x="57" y="42"/>
                </a:cubicBezTo>
                <a:cubicBezTo>
                  <a:pt x="115" y="0"/>
                  <a:pt x="186" y="119"/>
                  <a:pt x="210" y="167"/>
                </a:cubicBezTo>
                <a:cubicBezTo>
                  <a:pt x="315" y="361"/>
                  <a:pt x="296" y="591"/>
                  <a:pt x="295" y="803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1" name="Google Shape;6921;p32"/>
          <p:cNvSpPr/>
          <p:nvPr/>
        </p:nvSpPr>
        <p:spPr>
          <a:xfrm>
            <a:off x="7065124" y="3860820"/>
            <a:ext cx="85774" cy="93463"/>
          </a:xfrm>
          <a:custGeom>
            <a:avLst/>
            <a:gdLst/>
            <a:ahLst/>
            <a:cxnLst/>
            <a:rect l="l" t="t" r="r" b="b"/>
            <a:pathLst>
              <a:path w="1049" h="1143" extrusionOk="0">
                <a:moveTo>
                  <a:pt x="185" y="872"/>
                </a:moveTo>
                <a:cubicBezTo>
                  <a:pt x="111" y="828"/>
                  <a:pt x="50" y="771"/>
                  <a:pt x="1" y="701"/>
                </a:cubicBezTo>
                <a:cubicBezTo>
                  <a:pt x="6" y="688"/>
                  <a:pt x="11" y="673"/>
                  <a:pt x="16" y="660"/>
                </a:cubicBezTo>
                <a:cubicBezTo>
                  <a:pt x="23" y="539"/>
                  <a:pt x="106" y="401"/>
                  <a:pt x="172" y="300"/>
                </a:cubicBezTo>
                <a:cubicBezTo>
                  <a:pt x="295" y="117"/>
                  <a:pt x="552" y="1"/>
                  <a:pt x="760" y="97"/>
                </a:cubicBezTo>
                <a:cubicBezTo>
                  <a:pt x="993" y="206"/>
                  <a:pt x="1049" y="449"/>
                  <a:pt x="1030" y="689"/>
                </a:cubicBezTo>
                <a:cubicBezTo>
                  <a:pt x="1009" y="966"/>
                  <a:pt x="836" y="1136"/>
                  <a:pt x="556" y="1142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2" name="Google Shape;6922;p32"/>
          <p:cNvSpPr/>
          <p:nvPr/>
        </p:nvSpPr>
        <p:spPr>
          <a:xfrm>
            <a:off x="6904287" y="2896016"/>
            <a:ext cx="133690" cy="164439"/>
          </a:xfrm>
          <a:custGeom>
            <a:avLst/>
            <a:gdLst/>
            <a:ahLst/>
            <a:cxnLst/>
            <a:rect l="l" t="t" r="r" b="b"/>
            <a:pathLst>
              <a:path w="1635" h="2011" extrusionOk="0">
                <a:moveTo>
                  <a:pt x="1037" y="1"/>
                </a:moveTo>
                <a:cubicBezTo>
                  <a:pt x="971" y="72"/>
                  <a:pt x="903" y="157"/>
                  <a:pt x="828" y="221"/>
                </a:cubicBezTo>
                <a:cubicBezTo>
                  <a:pt x="762" y="276"/>
                  <a:pt x="684" y="324"/>
                  <a:pt x="617" y="377"/>
                </a:cubicBezTo>
                <a:cubicBezTo>
                  <a:pt x="416" y="541"/>
                  <a:pt x="229" y="718"/>
                  <a:pt x="95" y="941"/>
                </a:cubicBezTo>
                <a:cubicBezTo>
                  <a:pt x="0" y="1098"/>
                  <a:pt x="2" y="1255"/>
                  <a:pt x="75" y="1420"/>
                </a:cubicBezTo>
                <a:cubicBezTo>
                  <a:pt x="171" y="1636"/>
                  <a:pt x="274" y="1752"/>
                  <a:pt x="483" y="1861"/>
                </a:cubicBezTo>
                <a:cubicBezTo>
                  <a:pt x="623" y="1933"/>
                  <a:pt x="790" y="2010"/>
                  <a:pt x="941" y="1925"/>
                </a:cubicBezTo>
                <a:cubicBezTo>
                  <a:pt x="1141" y="1814"/>
                  <a:pt x="1302" y="1587"/>
                  <a:pt x="1403" y="1386"/>
                </a:cubicBezTo>
                <a:cubicBezTo>
                  <a:pt x="1635" y="926"/>
                  <a:pt x="1520" y="247"/>
                  <a:pt x="1037" y="1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3" name="Google Shape;6923;p32"/>
          <p:cNvSpPr/>
          <p:nvPr/>
        </p:nvSpPr>
        <p:spPr>
          <a:xfrm>
            <a:off x="7264637" y="3155472"/>
            <a:ext cx="39821" cy="55277"/>
          </a:xfrm>
          <a:custGeom>
            <a:avLst/>
            <a:gdLst/>
            <a:ahLst/>
            <a:cxnLst/>
            <a:rect l="l" t="t" r="r" b="b"/>
            <a:pathLst>
              <a:path w="487" h="676" extrusionOk="0">
                <a:moveTo>
                  <a:pt x="279" y="37"/>
                </a:moveTo>
                <a:cubicBezTo>
                  <a:pt x="192" y="2"/>
                  <a:pt x="108" y="0"/>
                  <a:pt x="27" y="31"/>
                </a:cubicBezTo>
                <a:cubicBezTo>
                  <a:pt x="36" y="71"/>
                  <a:pt x="17" y="100"/>
                  <a:pt x="10" y="138"/>
                </a:cubicBezTo>
                <a:cubicBezTo>
                  <a:pt x="0" y="206"/>
                  <a:pt x="21" y="274"/>
                  <a:pt x="33" y="342"/>
                </a:cubicBezTo>
                <a:cubicBezTo>
                  <a:pt x="54" y="458"/>
                  <a:pt x="68" y="594"/>
                  <a:pt x="202" y="625"/>
                </a:cubicBezTo>
                <a:cubicBezTo>
                  <a:pt x="425" y="675"/>
                  <a:pt x="487" y="253"/>
                  <a:pt x="347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4" name="Google Shape;6924;p32"/>
          <p:cNvSpPr/>
          <p:nvPr/>
        </p:nvSpPr>
        <p:spPr>
          <a:xfrm>
            <a:off x="6674112" y="2979095"/>
            <a:ext cx="555692" cy="1019589"/>
          </a:xfrm>
          <a:custGeom>
            <a:avLst/>
            <a:gdLst/>
            <a:ahLst/>
            <a:cxnLst/>
            <a:rect l="l" t="t" r="r" b="b"/>
            <a:pathLst>
              <a:path w="6796" h="14194" extrusionOk="0">
                <a:moveTo>
                  <a:pt x="111" y="1843"/>
                </a:moveTo>
                <a:lnTo>
                  <a:pt x="3755" y="13324"/>
                </a:lnTo>
                <a:cubicBezTo>
                  <a:pt x="3755" y="13324"/>
                  <a:pt x="4901" y="13912"/>
                  <a:pt x="6795" y="14193"/>
                </a:cubicBezTo>
                <a:lnTo>
                  <a:pt x="4117" y="121"/>
                </a:lnTo>
                <a:cubicBezTo>
                  <a:pt x="4117" y="121"/>
                  <a:pt x="2773" y="0"/>
                  <a:pt x="1909" y="441"/>
                </a:cubicBezTo>
                <a:cubicBezTo>
                  <a:pt x="1044" y="884"/>
                  <a:pt x="727" y="1035"/>
                  <a:pt x="727" y="1035"/>
                </a:cubicBezTo>
                <a:cubicBezTo>
                  <a:pt x="727" y="1035"/>
                  <a:pt x="1" y="1154"/>
                  <a:pt x="111" y="1843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5" name="Google Shape;6925;p32"/>
          <p:cNvSpPr/>
          <p:nvPr/>
        </p:nvSpPr>
        <p:spPr>
          <a:xfrm>
            <a:off x="6653422" y="2918665"/>
            <a:ext cx="354053" cy="190851"/>
          </a:xfrm>
          <a:custGeom>
            <a:avLst/>
            <a:gdLst/>
            <a:ahLst/>
            <a:cxnLst/>
            <a:rect l="l" t="t" r="r" b="b"/>
            <a:pathLst>
              <a:path w="4330" h="2334" extrusionOk="0">
                <a:moveTo>
                  <a:pt x="994" y="2334"/>
                </a:moveTo>
                <a:cubicBezTo>
                  <a:pt x="660" y="2334"/>
                  <a:pt x="399" y="2254"/>
                  <a:pt x="262" y="2094"/>
                </a:cubicBezTo>
                <a:cubicBezTo>
                  <a:pt x="129" y="1939"/>
                  <a:pt x="0" y="1594"/>
                  <a:pt x="634" y="1018"/>
                </a:cubicBezTo>
                <a:lnTo>
                  <a:pt x="878" y="1286"/>
                </a:lnTo>
                <a:cubicBezTo>
                  <a:pt x="555" y="1580"/>
                  <a:pt x="474" y="1785"/>
                  <a:pt x="536" y="1858"/>
                </a:cubicBezTo>
                <a:cubicBezTo>
                  <a:pt x="597" y="1927"/>
                  <a:pt x="748" y="1968"/>
                  <a:pt x="961" y="1968"/>
                </a:cubicBezTo>
                <a:cubicBezTo>
                  <a:pt x="939" y="1957"/>
                  <a:pt x="920" y="1945"/>
                  <a:pt x="900" y="1931"/>
                </a:cubicBezTo>
                <a:cubicBezTo>
                  <a:pt x="794" y="1849"/>
                  <a:pt x="656" y="1652"/>
                  <a:pt x="916" y="1236"/>
                </a:cubicBezTo>
                <a:cubicBezTo>
                  <a:pt x="1321" y="589"/>
                  <a:pt x="3204" y="0"/>
                  <a:pt x="3890" y="101"/>
                </a:cubicBezTo>
                <a:cubicBezTo>
                  <a:pt x="4152" y="140"/>
                  <a:pt x="4241" y="269"/>
                  <a:pt x="4268" y="370"/>
                </a:cubicBezTo>
                <a:cubicBezTo>
                  <a:pt x="4329" y="592"/>
                  <a:pt x="4160" y="850"/>
                  <a:pt x="3720" y="1208"/>
                </a:cubicBezTo>
                <a:cubicBezTo>
                  <a:pt x="2802" y="1954"/>
                  <a:pt x="1723" y="2334"/>
                  <a:pt x="994" y="2334"/>
                </a:cubicBezTo>
                <a:close/>
                <a:moveTo>
                  <a:pt x="2692" y="639"/>
                </a:moveTo>
                <a:cubicBezTo>
                  <a:pt x="2786" y="655"/>
                  <a:pt x="2822" y="704"/>
                  <a:pt x="2844" y="734"/>
                </a:cubicBezTo>
                <a:cubicBezTo>
                  <a:pt x="2984" y="925"/>
                  <a:pt x="2767" y="1160"/>
                  <a:pt x="2651" y="1288"/>
                </a:cubicBezTo>
                <a:cubicBezTo>
                  <a:pt x="2493" y="1459"/>
                  <a:pt x="2282" y="1618"/>
                  <a:pt x="2060" y="1743"/>
                </a:cubicBezTo>
                <a:cubicBezTo>
                  <a:pt x="2513" y="1578"/>
                  <a:pt x="3015" y="1315"/>
                  <a:pt x="3491" y="927"/>
                </a:cubicBezTo>
                <a:cubicBezTo>
                  <a:pt x="3818" y="662"/>
                  <a:pt x="3895" y="525"/>
                  <a:pt x="3913" y="477"/>
                </a:cubicBezTo>
                <a:cubicBezTo>
                  <a:pt x="3857" y="455"/>
                  <a:pt x="3690" y="429"/>
                  <a:pt x="3343" y="485"/>
                </a:cubicBezTo>
                <a:cubicBezTo>
                  <a:pt x="3140" y="518"/>
                  <a:pt x="2916" y="571"/>
                  <a:pt x="2692" y="639"/>
                </a:cubicBezTo>
                <a:close/>
                <a:moveTo>
                  <a:pt x="1129" y="1648"/>
                </a:moveTo>
                <a:cubicBezTo>
                  <a:pt x="1272" y="1717"/>
                  <a:pt x="1941" y="1510"/>
                  <a:pt x="2366" y="1062"/>
                </a:cubicBezTo>
                <a:cubicBezTo>
                  <a:pt x="2282" y="1091"/>
                  <a:pt x="2189" y="1129"/>
                  <a:pt x="2100" y="1171"/>
                </a:cubicBezTo>
                <a:lnTo>
                  <a:pt x="1977" y="907"/>
                </a:lnTo>
                <a:cubicBezTo>
                  <a:pt x="1620" y="1070"/>
                  <a:pt x="1331" y="1256"/>
                  <a:pt x="1222" y="1429"/>
                </a:cubicBezTo>
                <a:cubicBezTo>
                  <a:pt x="1140" y="1559"/>
                  <a:pt x="1130" y="1626"/>
                  <a:pt x="1129" y="16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6" name="Google Shape;6926;p32"/>
          <p:cNvSpPr/>
          <p:nvPr/>
        </p:nvSpPr>
        <p:spPr>
          <a:xfrm>
            <a:off x="6915489" y="3483452"/>
            <a:ext cx="21914" cy="27802"/>
          </a:xfrm>
          <a:custGeom>
            <a:avLst/>
            <a:gdLst/>
            <a:ahLst/>
            <a:cxnLst/>
            <a:rect l="l" t="t" r="r" b="b"/>
            <a:pathLst>
              <a:path w="268" h="340" extrusionOk="0">
                <a:moveTo>
                  <a:pt x="50" y="234"/>
                </a:moveTo>
                <a:cubicBezTo>
                  <a:pt x="90" y="282"/>
                  <a:pt x="138" y="318"/>
                  <a:pt x="195" y="340"/>
                </a:cubicBezTo>
                <a:cubicBezTo>
                  <a:pt x="193" y="295"/>
                  <a:pt x="244" y="253"/>
                  <a:pt x="254" y="208"/>
                </a:cubicBezTo>
                <a:cubicBezTo>
                  <a:pt x="268" y="142"/>
                  <a:pt x="254" y="96"/>
                  <a:pt x="210" y="49"/>
                </a:cubicBezTo>
                <a:cubicBezTo>
                  <a:pt x="180" y="18"/>
                  <a:pt x="159" y="0"/>
                  <a:pt x="116" y="3"/>
                </a:cubicBezTo>
                <a:cubicBezTo>
                  <a:pt x="82" y="6"/>
                  <a:pt x="0" y="36"/>
                  <a:pt x="8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7" name="Google Shape;6927;p32"/>
          <p:cNvSpPr/>
          <p:nvPr/>
        </p:nvSpPr>
        <p:spPr>
          <a:xfrm>
            <a:off x="6970846" y="3549849"/>
            <a:ext cx="30990" cy="47835"/>
          </a:xfrm>
          <a:custGeom>
            <a:avLst/>
            <a:gdLst/>
            <a:ahLst/>
            <a:cxnLst/>
            <a:rect l="l" t="t" r="r" b="b"/>
            <a:pathLst>
              <a:path w="379" h="585" extrusionOk="0">
                <a:moveTo>
                  <a:pt x="206" y="433"/>
                </a:moveTo>
                <a:cubicBezTo>
                  <a:pt x="148" y="441"/>
                  <a:pt x="95" y="432"/>
                  <a:pt x="47" y="404"/>
                </a:cubicBezTo>
                <a:cubicBezTo>
                  <a:pt x="65" y="311"/>
                  <a:pt x="1" y="223"/>
                  <a:pt x="47" y="128"/>
                </a:cubicBezTo>
                <a:cubicBezTo>
                  <a:pt x="81" y="57"/>
                  <a:pt x="128" y="1"/>
                  <a:pt x="210" y="47"/>
                </a:cubicBezTo>
                <a:cubicBezTo>
                  <a:pt x="296" y="96"/>
                  <a:pt x="335" y="193"/>
                  <a:pt x="355" y="288"/>
                </a:cubicBezTo>
                <a:cubicBezTo>
                  <a:pt x="378" y="396"/>
                  <a:pt x="327" y="511"/>
                  <a:pt x="247" y="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8" name="Google Shape;6928;p32"/>
          <p:cNvSpPr/>
          <p:nvPr/>
        </p:nvSpPr>
        <p:spPr>
          <a:xfrm>
            <a:off x="7034788" y="3690738"/>
            <a:ext cx="40966" cy="58547"/>
          </a:xfrm>
          <a:custGeom>
            <a:avLst/>
            <a:gdLst/>
            <a:ahLst/>
            <a:cxnLst/>
            <a:rect l="l" t="t" r="r" b="b"/>
            <a:pathLst>
              <a:path w="501" h="716" extrusionOk="0">
                <a:moveTo>
                  <a:pt x="24" y="158"/>
                </a:moveTo>
                <a:cubicBezTo>
                  <a:pt x="24" y="227"/>
                  <a:pt x="0" y="354"/>
                  <a:pt x="27" y="425"/>
                </a:cubicBezTo>
                <a:cubicBezTo>
                  <a:pt x="54" y="492"/>
                  <a:pt x="130" y="586"/>
                  <a:pt x="186" y="632"/>
                </a:cubicBezTo>
                <a:cubicBezTo>
                  <a:pt x="230" y="669"/>
                  <a:pt x="314" y="715"/>
                  <a:pt x="376" y="693"/>
                </a:cubicBezTo>
                <a:cubicBezTo>
                  <a:pt x="437" y="671"/>
                  <a:pt x="464" y="580"/>
                  <a:pt x="475" y="522"/>
                </a:cubicBezTo>
                <a:cubicBezTo>
                  <a:pt x="500" y="381"/>
                  <a:pt x="460" y="214"/>
                  <a:pt x="362" y="111"/>
                </a:cubicBezTo>
                <a:cubicBezTo>
                  <a:pt x="258" y="0"/>
                  <a:pt x="163" y="73"/>
                  <a:pt x="73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9" name="Google Shape;6929;p32"/>
          <p:cNvSpPr/>
          <p:nvPr/>
        </p:nvSpPr>
        <p:spPr>
          <a:xfrm>
            <a:off x="7073137" y="3763023"/>
            <a:ext cx="23467" cy="48735"/>
          </a:xfrm>
          <a:custGeom>
            <a:avLst/>
            <a:gdLst/>
            <a:ahLst/>
            <a:cxnLst/>
            <a:rect l="l" t="t" r="r" b="b"/>
            <a:pathLst>
              <a:path w="287" h="596" extrusionOk="0">
                <a:moveTo>
                  <a:pt x="179" y="552"/>
                </a:moveTo>
                <a:cubicBezTo>
                  <a:pt x="117" y="488"/>
                  <a:pt x="58" y="453"/>
                  <a:pt x="35" y="370"/>
                </a:cubicBezTo>
                <a:cubicBezTo>
                  <a:pt x="17" y="304"/>
                  <a:pt x="0" y="229"/>
                  <a:pt x="4" y="160"/>
                </a:cubicBezTo>
                <a:cubicBezTo>
                  <a:pt x="6" y="109"/>
                  <a:pt x="2" y="1"/>
                  <a:pt x="84" y="24"/>
                </a:cubicBezTo>
                <a:cubicBezTo>
                  <a:pt x="183" y="53"/>
                  <a:pt x="231" y="214"/>
                  <a:pt x="252" y="299"/>
                </a:cubicBezTo>
                <a:cubicBezTo>
                  <a:pt x="286" y="429"/>
                  <a:pt x="254" y="481"/>
                  <a:pt x="192" y="5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0" name="Google Shape;6930;p32"/>
          <p:cNvSpPr/>
          <p:nvPr/>
        </p:nvSpPr>
        <p:spPr>
          <a:xfrm>
            <a:off x="7039858" y="3202980"/>
            <a:ext cx="36387" cy="47672"/>
          </a:xfrm>
          <a:custGeom>
            <a:avLst/>
            <a:gdLst/>
            <a:ahLst/>
            <a:cxnLst/>
            <a:rect l="l" t="t" r="r" b="b"/>
            <a:pathLst>
              <a:path w="445" h="583" extrusionOk="0">
                <a:moveTo>
                  <a:pt x="50" y="152"/>
                </a:moveTo>
                <a:cubicBezTo>
                  <a:pt x="32" y="244"/>
                  <a:pt x="11" y="300"/>
                  <a:pt x="40" y="384"/>
                </a:cubicBezTo>
                <a:cubicBezTo>
                  <a:pt x="63" y="450"/>
                  <a:pt x="92" y="481"/>
                  <a:pt x="144" y="526"/>
                </a:cubicBezTo>
                <a:cubicBezTo>
                  <a:pt x="189" y="564"/>
                  <a:pt x="214" y="583"/>
                  <a:pt x="272" y="559"/>
                </a:cubicBezTo>
                <a:cubicBezTo>
                  <a:pt x="327" y="535"/>
                  <a:pt x="381" y="483"/>
                  <a:pt x="401" y="426"/>
                </a:cubicBezTo>
                <a:cubicBezTo>
                  <a:pt x="444" y="308"/>
                  <a:pt x="435" y="177"/>
                  <a:pt x="333" y="96"/>
                </a:cubicBezTo>
                <a:cubicBezTo>
                  <a:pt x="214" y="0"/>
                  <a:pt x="118" y="97"/>
                  <a:pt x="0" y="1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1" name="Google Shape;6931;p32"/>
          <p:cNvSpPr/>
          <p:nvPr/>
        </p:nvSpPr>
        <p:spPr>
          <a:xfrm>
            <a:off x="6891123" y="3228411"/>
            <a:ext cx="17498" cy="28456"/>
          </a:xfrm>
          <a:custGeom>
            <a:avLst/>
            <a:gdLst/>
            <a:ahLst/>
            <a:cxnLst/>
            <a:rect l="l" t="t" r="r" b="b"/>
            <a:pathLst>
              <a:path w="214" h="348" extrusionOk="0">
                <a:moveTo>
                  <a:pt x="90" y="348"/>
                </a:moveTo>
                <a:cubicBezTo>
                  <a:pt x="65" y="315"/>
                  <a:pt x="4" y="259"/>
                  <a:pt x="2" y="210"/>
                </a:cubicBezTo>
                <a:cubicBezTo>
                  <a:pt x="1" y="177"/>
                  <a:pt x="10" y="116"/>
                  <a:pt x="18" y="84"/>
                </a:cubicBezTo>
                <a:cubicBezTo>
                  <a:pt x="34" y="26"/>
                  <a:pt x="79" y="0"/>
                  <a:pt x="135" y="30"/>
                </a:cubicBezTo>
                <a:cubicBezTo>
                  <a:pt x="195" y="62"/>
                  <a:pt x="214" y="127"/>
                  <a:pt x="207" y="189"/>
                </a:cubicBezTo>
                <a:cubicBezTo>
                  <a:pt x="203" y="228"/>
                  <a:pt x="195" y="264"/>
                  <a:pt x="168" y="294"/>
                </a:cubicBezTo>
                <a:cubicBezTo>
                  <a:pt x="154" y="309"/>
                  <a:pt x="122" y="315"/>
                  <a:pt x="12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2" name="Google Shape;6932;p32"/>
          <p:cNvSpPr/>
          <p:nvPr/>
        </p:nvSpPr>
        <p:spPr>
          <a:xfrm>
            <a:off x="6984746" y="3327516"/>
            <a:ext cx="17089" cy="22160"/>
          </a:xfrm>
          <a:custGeom>
            <a:avLst/>
            <a:gdLst/>
            <a:ahLst/>
            <a:cxnLst/>
            <a:rect l="l" t="t" r="r" b="b"/>
            <a:pathLst>
              <a:path w="209" h="271" extrusionOk="0">
                <a:moveTo>
                  <a:pt x="44" y="29"/>
                </a:moveTo>
                <a:cubicBezTo>
                  <a:pt x="33" y="105"/>
                  <a:pt x="1" y="219"/>
                  <a:pt x="103" y="252"/>
                </a:cubicBezTo>
                <a:cubicBezTo>
                  <a:pt x="161" y="270"/>
                  <a:pt x="185" y="205"/>
                  <a:pt x="195" y="162"/>
                </a:cubicBezTo>
                <a:cubicBezTo>
                  <a:pt x="205" y="115"/>
                  <a:pt x="208" y="62"/>
                  <a:pt x="164" y="31"/>
                </a:cubicBezTo>
                <a:cubicBezTo>
                  <a:pt x="119" y="1"/>
                  <a:pt x="59" y="16"/>
                  <a:pt x="37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3" name="Google Shape;6933;p32"/>
          <p:cNvSpPr/>
          <p:nvPr/>
        </p:nvSpPr>
        <p:spPr>
          <a:xfrm>
            <a:off x="6916879" y="3230373"/>
            <a:ext cx="13982" cy="20606"/>
          </a:xfrm>
          <a:custGeom>
            <a:avLst/>
            <a:gdLst/>
            <a:ahLst/>
            <a:cxnLst/>
            <a:rect l="l" t="t" r="r" b="b"/>
            <a:pathLst>
              <a:path w="171" h="252" extrusionOk="0">
                <a:moveTo>
                  <a:pt x="107" y="252"/>
                </a:moveTo>
                <a:cubicBezTo>
                  <a:pt x="45" y="205"/>
                  <a:pt x="1" y="185"/>
                  <a:pt x="1" y="109"/>
                </a:cubicBezTo>
                <a:cubicBezTo>
                  <a:pt x="1" y="69"/>
                  <a:pt x="15" y="34"/>
                  <a:pt x="54" y="19"/>
                </a:cubicBezTo>
                <a:cubicBezTo>
                  <a:pt x="105" y="1"/>
                  <a:pt x="128" y="42"/>
                  <a:pt x="147" y="83"/>
                </a:cubicBezTo>
                <a:cubicBezTo>
                  <a:pt x="170" y="134"/>
                  <a:pt x="159" y="178"/>
                  <a:pt x="134" y="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4" name="Google Shape;6934;p32"/>
          <p:cNvSpPr/>
          <p:nvPr/>
        </p:nvSpPr>
        <p:spPr>
          <a:xfrm>
            <a:off x="6880820" y="3052851"/>
            <a:ext cx="22731" cy="21424"/>
          </a:xfrm>
          <a:custGeom>
            <a:avLst/>
            <a:gdLst/>
            <a:ahLst/>
            <a:cxnLst/>
            <a:rect l="l" t="t" r="r" b="b"/>
            <a:pathLst>
              <a:path w="278" h="262" extrusionOk="0">
                <a:moveTo>
                  <a:pt x="0" y="139"/>
                </a:moveTo>
                <a:cubicBezTo>
                  <a:pt x="47" y="195"/>
                  <a:pt x="77" y="262"/>
                  <a:pt x="155" y="254"/>
                </a:cubicBezTo>
                <a:cubicBezTo>
                  <a:pt x="213" y="247"/>
                  <a:pt x="262" y="193"/>
                  <a:pt x="271" y="136"/>
                </a:cubicBezTo>
                <a:cubicBezTo>
                  <a:pt x="277" y="97"/>
                  <a:pt x="266" y="41"/>
                  <a:pt x="230" y="22"/>
                </a:cubicBezTo>
                <a:cubicBezTo>
                  <a:pt x="192" y="2"/>
                  <a:pt x="101" y="1"/>
                  <a:pt x="81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5" name="Google Shape;6935;p32"/>
          <p:cNvSpPr/>
          <p:nvPr/>
        </p:nvSpPr>
        <p:spPr>
          <a:xfrm>
            <a:off x="6799870" y="3045900"/>
            <a:ext cx="15045" cy="29028"/>
          </a:xfrm>
          <a:custGeom>
            <a:avLst/>
            <a:gdLst/>
            <a:ahLst/>
            <a:cxnLst/>
            <a:rect l="l" t="t" r="r" b="b"/>
            <a:pathLst>
              <a:path w="184" h="355" extrusionOk="0">
                <a:moveTo>
                  <a:pt x="91" y="326"/>
                </a:moveTo>
                <a:cubicBezTo>
                  <a:pt x="58" y="296"/>
                  <a:pt x="32" y="262"/>
                  <a:pt x="13" y="223"/>
                </a:cubicBezTo>
                <a:cubicBezTo>
                  <a:pt x="0" y="208"/>
                  <a:pt x="1" y="195"/>
                  <a:pt x="14" y="180"/>
                </a:cubicBezTo>
                <a:cubicBezTo>
                  <a:pt x="20" y="147"/>
                  <a:pt x="17" y="97"/>
                  <a:pt x="25" y="65"/>
                </a:cubicBezTo>
                <a:cubicBezTo>
                  <a:pt x="34" y="28"/>
                  <a:pt x="65" y="0"/>
                  <a:pt x="105" y="18"/>
                </a:cubicBezTo>
                <a:cubicBezTo>
                  <a:pt x="145" y="36"/>
                  <a:pt x="182" y="116"/>
                  <a:pt x="183" y="157"/>
                </a:cubicBezTo>
                <a:cubicBezTo>
                  <a:pt x="183" y="217"/>
                  <a:pt x="149" y="305"/>
                  <a:pt x="115" y="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6" name="Google Shape;6936;p32"/>
          <p:cNvSpPr/>
          <p:nvPr/>
        </p:nvSpPr>
        <p:spPr>
          <a:xfrm>
            <a:off x="6885235" y="2974188"/>
            <a:ext cx="15209" cy="16518"/>
          </a:xfrm>
          <a:custGeom>
            <a:avLst/>
            <a:gdLst/>
            <a:ahLst/>
            <a:cxnLst/>
            <a:rect l="l" t="t" r="r" b="b"/>
            <a:pathLst>
              <a:path w="186" h="202" extrusionOk="0">
                <a:moveTo>
                  <a:pt x="1" y="70"/>
                </a:moveTo>
                <a:cubicBezTo>
                  <a:pt x="11" y="124"/>
                  <a:pt x="35" y="167"/>
                  <a:pt x="72" y="202"/>
                </a:cubicBezTo>
                <a:cubicBezTo>
                  <a:pt x="115" y="157"/>
                  <a:pt x="185" y="173"/>
                  <a:pt x="179" y="83"/>
                </a:cubicBezTo>
                <a:cubicBezTo>
                  <a:pt x="177" y="56"/>
                  <a:pt x="171" y="31"/>
                  <a:pt x="146" y="17"/>
                </a:cubicBezTo>
                <a:cubicBezTo>
                  <a:pt x="116" y="0"/>
                  <a:pt x="65" y="15"/>
                  <a:pt x="45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7" name="Google Shape;6937;p32"/>
          <p:cNvSpPr/>
          <p:nvPr/>
        </p:nvSpPr>
        <p:spPr>
          <a:xfrm>
            <a:off x="6940755" y="3476746"/>
            <a:ext cx="16599" cy="17090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" y="6"/>
                </a:moveTo>
                <a:cubicBezTo>
                  <a:pt x="12" y="101"/>
                  <a:pt x="2" y="146"/>
                  <a:pt x="84" y="186"/>
                </a:cubicBezTo>
                <a:cubicBezTo>
                  <a:pt x="131" y="209"/>
                  <a:pt x="145" y="193"/>
                  <a:pt x="167" y="150"/>
                </a:cubicBezTo>
                <a:cubicBezTo>
                  <a:pt x="181" y="123"/>
                  <a:pt x="202" y="80"/>
                  <a:pt x="188" y="51"/>
                </a:cubicBezTo>
                <a:cubicBezTo>
                  <a:pt x="173" y="23"/>
                  <a:pt x="120" y="1"/>
                  <a:pt x="91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8" name="Google Shape;6938;p32"/>
          <p:cNvSpPr/>
          <p:nvPr/>
        </p:nvSpPr>
        <p:spPr>
          <a:xfrm>
            <a:off x="7013856" y="3820017"/>
            <a:ext cx="18643" cy="17744"/>
          </a:xfrm>
          <a:custGeom>
            <a:avLst/>
            <a:gdLst/>
            <a:ahLst/>
            <a:cxnLst/>
            <a:rect l="l" t="t" r="r" b="b"/>
            <a:pathLst>
              <a:path w="228" h="217" extrusionOk="0">
                <a:moveTo>
                  <a:pt x="122" y="153"/>
                </a:moveTo>
                <a:cubicBezTo>
                  <a:pt x="98" y="130"/>
                  <a:pt x="0" y="62"/>
                  <a:pt x="43" y="18"/>
                </a:cubicBezTo>
                <a:cubicBezTo>
                  <a:pt x="60" y="1"/>
                  <a:pt x="115" y="1"/>
                  <a:pt x="133" y="9"/>
                </a:cubicBezTo>
                <a:cubicBezTo>
                  <a:pt x="168" y="24"/>
                  <a:pt x="181" y="67"/>
                  <a:pt x="200" y="98"/>
                </a:cubicBezTo>
                <a:cubicBezTo>
                  <a:pt x="214" y="122"/>
                  <a:pt x="228" y="141"/>
                  <a:pt x="222" y="170"/>
                </a:cubicBezTo>
                <a:cubicBezTo>
                  <a:pt x="218" y="188"/>
                  <a:pt x="205" y="196"/>
                  <a:pt x="209" y="2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9" name="Google Shape;6939;p32"/>
          <p:cNvSpPr/>
          <p:nvPr/>
        </p:nvSpPr>
        <p:spPr>
          <a:xfrm>
            <a:off x="7108869" y="3803336"/>
            <a:ext cx="16435" cy="25349"/>
          </a:xfrm>
          <a:custGeom>
            <a:avLst/>
            <a:gdLst/>
            <a:ahLst/>
            <a:cxnLst/>
            <a:rect l="l" t="t" r="r" b="b"/>
            <a:pathLst>
              <a:path w="201" h="310" extrusionOk="0">
                <a:moveTo>
                  <a:pt x="0" y="129"/>
                </a:moveTo>
                <a:cubicBezTo>
                  <a:pt x="7" y="179"/>
                  <a:pt x="0" y="291"/>
                  <a:pt x="74" y="302"/>
                </a:cubicBezTo>
                <a:cubicBezTo>
                  <a:pt x="143" y="310"/>
                  <a:pt x="187" y="249"/>
                  <a:pt x="194" y="191"/>
                </a:cubicBezTo>
                <a:cubicBezTo>
                  <a:pt x="200" y="144"/>
                  <a:pt x="197" y="83"/>
                  <a:pt x="156" y="51"/>
                </a:cubicBezTo>
                <a:cubicBezTo>
                  <a:pt x="93" y="0"/>
                  <a:pt x="25" y="69"/>
                  <a:pt x="0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0" name="Google Shape;6940;p32"/>
          <p:cNvSpPr/>
          <p:nvPr/>
        </p:nvSpPr>
        <p:spPr>
          <a:xfrm>
            <a:off x="7000936" y="3299060"/>
            <a:ext cx="18970" cy="25022"/>
          </a:xfrm>
          <a:custGeom>
            <a:avLst/>
            <a:gdLst/>
            <a:ahLst/>
            <a:cxnLst/>
            <a:rect l="l" t="t" r="r" b="b"/>
            <a:pathLst>
              <a:path w="232" h="306" extrusionOk="0">
                <a:moveTo>
                  <a:pt x="119" y="282"/>
                </a:moveTo>
                <a:cubicBezTo>
                  <a:pt x="63" y="216"/>
                  <a:pt x="0" y="170"/>
                  <a:pt x="15" y="77"/>
                </a:cubicBezTo>
                <a:cubicBezTo>
                  <a:pt x="25" y="27"/>
                  <a:pt x="55" y="1"/>
                  <a:pt x="109" y="14"/>
                </a:cubicBezTo>
                <a:cubicBezTo>
                  <a:pt x="168" y="29"/>
                  <a:pt x="220" y="109"/>
                  <a:pt x="225" y="167"/>
                </a:cubicBezTo>
                <a:cubicBezTo>
                  <a:pt x="231" y="233"/>
                  <a:pt x="186" y="251"/>
                  <a:pt x="161" y="3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1" name="Google Shape;6941;p32"/>
          <p:cNvSpPr/>
          <p:nvPr/>
        </p:nvSpPr>
        <p:spPr>
          <a:xfrm>
            <a:off x="7034052" y="3298978"/>
            <a:ext cx="16026" cy="20770"/>
          </a:xfrm>
          <a:custGeom>
            <a:avLst/>
            <a:gdLst/>
            <a:ahLst/>
            <a:cxnLst/>
            <a:rect l="l" t="t" r="r" b="b"/>
            <a:pathLst>
              <a:path w="196" h="254" extrusionOk="0">
                <a:moveTo>
                  <a:pt x="10" y="81"/>
                </a:moveTo>
                <a:cubicBezTo>
                  <a:pt x="12" y="146"/>
                  <a:pt x="0" y="241"/>
                  <a:pt x="91" y="249"/>
                </a:cubicBezTo>
                <a:cubicBezTo>
                  <a:pt x="137" y="254"/>
                  <a:pt x="163" y="193"/>
                  <a:pt x="171" y="156"/>
                </a:cubicBezTo>
                <a:cubicBezTo>
                  <a:pt x="196" y="48"/>
                  <a:pt x="72" y="1"/>
                  <a:pt x="15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2" name="Google Shape;6942;p32"/>
          <p:cNvSpPr/>
          <p:nvPr/>
        </p:nvSpPr>
        <p:spPr>
          <a:xfrm>
            <a:off x="7075099" y="3366929"/>
            <a:ext cx="28700" cy="32790"/>
          </a:xfrm>
          <a:custGeom>
            <a:avLst/>
            <a:gdLst/>
            <a:ahLst/>
            <a:cxnLst/>
            <a:rect l="l" t="t" r="r" b="b"/>
            <a:pathLst>
              <a:path w="351" h="401" extrusionOk="0">
                <a:moveTo>
                  <a:pt x="169" y="401"/>
                </a:moveTo>
                <a:cubicBezTo>
                  <a:pt x="67" y="364"/>
                  <a:pt x="14" y="355"/>
                  <a:pt x="5" y="243"/>
                </a:cubicBezTo>
                <a:cubicBezTo>
                  <a:pt x="0" y="183"/>
                  <a:pt x="22" y="72"/>
                  <a:pt x="91" y="51"/>
                </a:cubicBezTo>
                <a:cubicBezTo>
                  <a:pt x="260" y="1"/>
                  <a:pt x="351" y="252"/>
                  <a:pt x="283" y="3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3" name="Google Shape;6943;p32"/>
          <p:cNvSpPr/>
          <p:nvPr/>
        </p:nvSpPr>
        <p:spPr>
          <a:xfrm>
            <a:off x="7031272" y="3441749"/>
            <a:ext cx="22731" cy="20034"/>
          </a:xfrm>
          <a:custGeom>
            <a:avLst/>
            <a:gdLst/>
            <a:ahLst/>
            <a:cxnLst/>
            <a:rect l="l" t="t" r="r" b="b"/>
            <a:pathLst>
              <a:path w="278" h="245" extrusionOk="0">
                <a:moveTo>
                  <a:pt x="48" y="31"/>
                </a:moveTo>
                <a:cubicBezTo>
                  <a:pt x="31" y="117"/>
                  <a:pt x="0" y="192"/>
                  <a:pt x="103" y="228"/>
                </a:cubicBezTo>
                <a:cubicBezTo>
                  <a:pt x="152" y="245"/>
                  <a:pt x="247" y="210"/>
                  <a:pt x="265" y="157"/>
                </a:cubicBezTo>
                <a:cubicBezTo>
                  <a:pt x="278" y="114"/>
                  <a:pt x="251" y="69"/>
                  <a:pt x="218" y="46"/>
                </a:cubicBezTo>
                <a:cubicBezTo>
                  <a:pt x="155" y="0"/>
                  <a:pt x="133" y="34"/>
                  <a:pt x="72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4" name="Google Shape;6944;p32"/>
          <p:cNvSpPr/>
          <p:nvPr/>
        </p:nvSpPr>
        <p:spPr>
          <a:xfrm>
            <a:off x="7082704" y="3350330"/>
            <a:ext cx="13982" cy="11202"/>
          </a:xfrm>
          <a:custGeom>
            <a:avLst/>
            <a:gdLst/>
            <a:ahLst/>
            <a:cxnLst/>
            <a:rect l="l" t="t" r="r" b="b"/>
            <a:pathLst>
              <a:path w="171" h="137" extrusionOk="0">
                <a:moveTo>
                  <a:pt x="72" y="133"/>
                </a:moveTo>
                <a:cubicBezTo>
                  <a:pt x="38" y="106"/>
                  <a:pt x="15" y="74"/>
                  <a:pt x="1" y="35"/>
                </a:cubicBezTo>
                <a:cubicBezTo>
                  <a:pt x="39" y="6"/>
                  <a:pt x="91" y="0"/>
                  <a:pt x="127" y="30"/>
                </a:cubicBezTo>
                <a:cubicBezTo>
                  <a:pt x="169" y="65"/>
                  <a:pt x="170" y="105"/>
                  <a:pt x="124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5" name="Google Shape;6945;p32"/>
          <p:cNvSpPr/>
          <p:nvPr/>
        </p:nvSpPr>
        <p:spPr>
          <a:xfrm>
            <a:off x="7135444" y="3902523"/>
            <a:ext cx="11366" cy="15455"/>
          </a:xfrm>
          <a:custGeom>
            <a:avLst/>
            <a:gdLst/>
            <a:ahLst/>
            <a:cxnLst/>
            <a:rect l="l" t="t" r="r" b="b"/>
            <a:pathLst>
              <a:path w="139" h="189" extrusionOk="0">
                <a:moveTo>
                  <a:pt x="0" y="53"/>
                </a:moveTo>
                <a:cubicBezTo>
                  <a:pt x="14" y="95"/>
                  <a:pt x="16" y="188"/>
                  <a:pt x="77" y="174"/>
                </a:cubicBezTo>
                <a:cubicBezTo>
                  <a:pt x="105" y="167"/>
                  <a:pt x="125" y="135"/>
                  <a:pt x="129" y="106"/>
                </a:cubicBezTo>
                <a:cubicBezTo>
                  <a:pt x="138" y="48"/>
                  <a:pt x="89" y="1"/>
                  <a:pt x="28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6" name="Google Shape;6946;p32"/>
          <p:cNvSpPr/>
          <p:nvPr/>
        </p:nvSpPr>
        <p:spPr>
          <a:xfrm>
            <a:off x="7113857" y="3749695"/>
            <a:ext cx="12756" cy="18480"/>
          </a:xfrm>
          <a:custGeom>
            <a:avLst/>
            <a:gdLst/>
            <a:ahLst/>
            <a:cxnLst/>
            <a:rect l="l" t="t" r="r" b="b"/>
            <a:pathLst>
              <a:path w="156" h="226" extrusionOk="0">
                <a:moveTo>
                  <a:pt x="0" y="34"/>
                </a:moveTo>
                <a:cubicBezTo>
                  <a:pt x="6" y="89"/>
                  <a:pt x="0" y="181"/>
                  <a:pt x="64" y="211"/>
                </a:cubicBezTo>
                <a:cubicBezTo>
                  <a:pt x="97" y="225"/>
                  <a:pt x="129" y="200"/>
                  <a:pt x="142" y="168"/>
                </a:cubicBezTo>
                <a:cubicBezTo>
                  <a:pt x="155" y="136"/>
                  <a:pt x="142" y="99"/>
                  <a:pt x="132" y="68"/>
                </a:cubicBezTo>
                <a:cubicBezTo>
                  <a:pt x="126" y="47"/>
                  <a:pt x="122" y="34"/>
                  <a:pt x="103" y="23"/>
                </a:cubicBezTo>
                <a:cubicBezTo>
                  <a:pt x="87" y="13"/>
                  <a:pt x="70" y="21"/>
                  <a:pt x="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7" name="Google Shape;6947;p32"/>
          <p:cNvSpPr/>
          <p:nvPr/>
        </p:nvSpPr>
        <p:spPr>
          <a:xfrm>
            <a:off x="6932906" y="3161441"/>
            <a:ext cx="14146" cy="18889"/>
          </a:xfrm>
          <a:custGeom>
            <a:avLst/>
            <a:gdLst/>
            <a:ahLst/>
            <a:cxnLst/>
            <a:rect l="l" t="t" r="r" b="b"/>
            <a:pathLst>
              <a:path w="173" h="231" extrusionOk="0">
                <a:moveTo>
                  <a:pt x="116" y="231"/>
                </a:moveTo>
                <a:cubicBezTo>
                  <a:pt x="72" y="212"/>
                  <a:pt x="33" y="186"/>
                  <a:pt x="0" y="152"/>
                </a:cubicBezTo>
                <a:cubicBezTo>
                  <a:pt x="15" y="107"/>
                  <a:pt x="36" y="0"/>
                  <a:pt x="106" y="32"/>
                </a:cubicBezTo>
                <a:cubicBezTo>
                  <a:pt x="173" y="63"/>
                  <a:pt x="164" y="162"/>
                  <a:pt x="129" y="209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8" name="Google Shape;6948;p32"/>
          <p:cNvSpPr/>
          <p:nvPr/>
        </p:nvSpPr>
        <p:spPr>
          <a:xfrm>
            <a:off x="6958090" y="3692946"/>
            <a:ext cx="13410" cy="21996"/>
          </a:xfrm>
          <a:custGeom>
            <a:avLst/>
            <a:gdLst/>
            <a:ahLst/>
            <a:cxnLst/>
            <a:rect l="l" t="t" r="r" b="b"/>
            <a:pathLst>
              <a:path w="164" h="269" extrusionOk="0">
                <a:moveTo>
                  <a:pt x="30" y="8"/>
                </a:moveTo>
                <a:cubicBezTo>
                  <a:pt x="19" y="96"/>
                  <a:pt x="1" y="151"/>
                  <a:pt x="45" y="224"/>
                </a:cubicBezTo>
                <a:cubicBezTo>
                  <a:pt x="68" y="264"/>
                  <a:pt x="93" y="268"/>
                  <a:pt x="127" y="233"/>
                </a:cubicBezTo>
                <a:cubicBezTo>
                  <a:pt x="156" y="204"/>
                  <a:pt x="163" y="150"/>
                  <a:pt x="160" y="109"/>
                </a:cubicBezTo>
                <a:cubicBezTo>
                  <a:pt x="157" y="69"/>
                  <a:pt x="120" y="0"/>
                  <a:pt x="67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9" name="Google Shape;6949;p32"/>
          <p:cNvSpPr/>
          <p:nvPr/>
        </p:nvSpPr>
        <p:spPr>
          <a:xfrm>
            <a:off x="7013038" y="3415174"/>
            <a:ext cx="21914" cy="41376"/>
          </a:xfrm>
          <a:custGeom>
            <a:avLst/>
            <a:gdLst/>
            <a:ahLst/>
            <a:cxnLst/>
            <a:rect l="l" t="t" r="r" b="b"/>
            <a:pathLst>
              <a:path w="268" h="506" extrusionOk="0">
                <a:moveTo>
                  <a:pt x="0" y="13"/>
                </a:moveTo>
                <a:cubicBezTo>
                  <a:pt x="8" y="71"/>
                  <a:pt x="82" y="505"/>
                  <a:pt x="205" y="404"/>
                </a:cubicBezTo>
                <a:cubicBezTo>
                  <a:pt x="267" y="354"/>
                  <a:pt x="219" y="213"/>
                  <a:pt x="194" y="155"/>
                </a:cubicBezTo>
                <a:cubicBezTo>
                  <a:pt x="168" y="97"/>
                  <a:pt x="100" y="0"/>
                  <a:pt x="21" y="25"/>
                </a:cubicBezTo>
                <a:close/>
              </a:path>
            </a:pathLst>
          </a:custGeom>
          <a:solidFill>
            <a:srgbClr val="9A0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0" name="Google Shape;6950;p32"/>
          <p:cNvSpPr/>
          <p:nvPr/>
        </p:nvSpPr>
        <p:spPr>
          <a:xfrm>
            <a:off x="6947460" y="3209767"/>
            <a:ext cx="13819" cy="21751"/>
          </a:xfrm>
          <a:custGeom>
            <a:avLst/>
            <a:gdLst/>
            <a:ahLst/>
            <a:cxnLst/>
            <a:rect l="l" t="t" r="r" b="b"/>
            <a:pathLst>
              <a:path w="169" h="266" extrusionOk="0">
                <a:moveTo>
                  <a:pt x="47" y="243"/>
                </a:moveTo>
                <a:cubicBezTo>
                  <a:pt x="25" y="209"/>
                  <a:pt x="10" y="170"/>
                  <a:pt x="1" y="131"/>
                </a:cubicBezTo>
                <a:cubicBezTo>
                  <a:pt x="46" y="100"/>
                  <a:pt x="42" y="1"/>
                  <a:pt x="122" y="65"/>
                </a:cubicBezTo>
                <a:cubicBezTo>
                  <a:pt x="150" y="86"/>
                  <a:pt x="169" y="138"/>
                  <a:pt x="166" y="174"/>
                </a:cubicBezTo>
                <a:cubicBezTo>
                  <a:pt x="162" y="202"/>
                  <a:pt x="140" y="265"/>
                  <a:pt x="105" y="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1" name="Google Shape;6951;p32"/>
          <p:cNvSpPr/>
          <p:nvPr/>
        </p:nvSpPr>
        <p:spPr>
          <a:xfrm>
            <a:off x="6955882" y="3145823"/>
            <a:ext cx="11284" cy="22569"/>
          </a:xfrm>
          <a:custGeom>
            <a:avLst/>
            <a:gdLst/>
            <a:ahLst/>
            <a:cxnLst/>
            <a:rect l="l" t="t" r="r" b="b"/>
            <a:pathLst>
              <a:path w="138" h="276" extrusionOk="0">
                <a:moveTo>
                  <a:pt x="30" y="110"/>
                </a:moveTo>
                <a:cubicBezTo>
                  <a:pt x="27" y="160"/>
                  <a:pt x="1" y="246"/>
                  <a:pt x="64" y="267"/>
                </a:cubicBezTo>
                <a:cubicBezTo>
                  <a:pt x="95" y="276"/>
                  <a:pt x="115" y="252"/>
                  <a:pt x="125" y="221"/>
                </a:cubicBezTo>
                <a:cubicBezTo>
                  <a:pt x="138" y="182"/>
                  <a:pt x="129" y="129"/>
                  <a:pt x="113" y="92"/>
                </a:cubicBezTo>
                <a:cubicBezTo>
                  <a:pt x="97" y="57"/>
                  <a:pt x="47" y="0"/>
                  <a:pt x="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2" name="Google Shape;6952;p32"/>
          <p:cNvSpPr/>
          <p:nvPr/>
        </p:nvSpPr>
        <p:spPr>
          <a:xfrm>
            <a:off x="6759968" y="3018098"/>
            <a:ext cx="16762" cy="19625"/>
          </a:xfrm>
          <a:custGeom>
            <a:avLst/>
            <a:gdLst/>
            <a:ahLst/>
            <a:cxnLst/>
            <a:rect l="l" t="t" r="r" b="b"/>
            <a:pathLst>
              <a:path w="205" h="240" extrusionOk="0">
                <a:moveTo>
                  <a:pt x="10" y="49"/>
                </a:moveTo>
                <a:cubicBezTo>
                  <a:pt x="19" y="124"/>
                  <a:pt x="1" y="188"/>
                  <a:pt x="72" y="217"/>
                </a:cubicBezTo>
                <a:cubicBezTo>
                  <a:pt x="128" y="240"/>
                  <a:pt x="147" y="224"/>
                  <a:pt x="165" y="171"/>
                </a:cubicBezTo>
                <a:cubicBezTo>
                  <a:pt x="204" y="62"/>
                  <a:pt x="123" y="0"/>
                  <a:pt x="22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3" name="Google Shape;6953;p32"/>
          <p:cNvSpPr/>
          <p:nvPr/>
        </p:nvSpPr>
        <p:spPr>
          <a:xfrm>
            <a:off x="6981394" y="3691393"/>
            <a:ext cx="12592" cy="20851"/>
          </a:xfrm>
          <a:custGeom>
            <a:avLst/>
            <a:gdLst/>
            <a:ahLst/>
            <a:cxnLst/>
            <a:rect l="l" t="t" r="r" b="b"/>
            <a:pathLst>
              <a:path w="154" h="255" extrusionOk="0">
                <a:moveTo>
                  <a:pt x="0" y="64"/>
                </a:moveTo>
                <a:cubicBezTo>
                  <a:pt x="10" y="127"/>
                  <a:pt x="8" y="185"/>
                  <a:pt x="61" y="227"/>
                </a:cubicBezTo>
                <a:cubicBezTo>
                  <a:pt x="97" y="255"/>
                  <a:pt x="127" y="246"/>
                  <a:pt x="141" y="202"/>
                </a:cubicBezTo>
                <a:cubicBezTo>
                  <a:pt x="154" y="164"/>
                  <a:pt x="133" y="99"/>
                  <a:pt x="116" y="64"/>
                </a:cubicBezTo>
                <a:cubicBezTo>
                  <a:pt x="97" y="26"/>
                  <a:pt x="34" y="1"/>
                  <a:pt x="9" y="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4" name="Google Shape;6954;p32"/>
          <p:cNvSpPr/>
          <p:nvPr/>
        </p:nvSpPr>
        <p:spPr>
          <a:xfrm>
            <a:off x="6961034" y="3634644"/>
            <a:ext cx="14146" cy="17335"/>
          </a:xfrm>
          <a:custGeom>
            <a:avLst/>
            <a:gdLst/>
            <a:ahLst/>
            <a:cxnLst/>
            <a:rect l="l" t="t" r="r" b="b"/>
            <a:pathLst>
              <a:path w="173" h="212" extrusionOk="0">
                <a:moveTo>
                  <a:pt x="86" y="196"/>
                </a:moveTo>
                <a:cubicBezTo>
                  <a:pt x="23" y="158"/>
                  <a:pt x="1" y="157"/>
                  <a:pt x="12" y="88"/>
                </a:cubicBezTo>
                <a:cubicBezTo>
                  <a:pt x="18" y="51"/>
                  <a:pt x="24" y="0"/>
                  <a:pt x="72" y="1"/>
                </a:cubicBezTo>
                <a:cubicBezTo>
                  <a:pt x="104" y="3"/>
                  <a:pt x="145" y="36"/>
                  <a:pt x="156" y="66"/>
                </a:cubicBezTo>
                <a:cubicBezTo>
                  <a:pt x="172" y="114"/>
                  <a:pt x="144" y="176"/>
                  <a:pt x="114" y="2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5" name="Google Shape;6955;p32"/>
          <p:cNvSpPr/>
          <p:nvPr/>
        </p:nvSpPr>
        <p:spPr>
          <a:xfrm>
            <a:off x="6998974" y="3654841"/>
            <a:ext cx="13328" cy="16354"/>
          </a:xfrm>
          <a:custGeom>
            <a:avLst/>
            <a:gdLst/>
            <a:ahLst/>
            <a:cxnLst/>
            <a:rect l="l" t="t" r="r" b="b"/>
            <a:pathLst>
              <a:path w="163" h="200" extrusionOk="0">
                <a:moveTo>
                  <a:pt x="48" y="56"/>
                </a:moveTo>
                <a:cubicBezTo>
                  <a:pt x="37" y="89"/>
                  <a:pt x="0" y="153"/>
                  <a:pt x="46" y="182"/>
                </a:cubicBezTo>
                <a:cubicBezTo>
                  <a:pt x="72" y="200"/>
                  <a:pt x="109" y="183"/>
                  <a:pt x="126" y="161"/>
                </a:cubicBezTo>
                <a:cubicBezTo>
                  <a:pt x="144" y="136"/>
                  <a:pt x="163" y="102"/>
                  <a:pt x="156" y="72"/>
                </a:cubicBezTo>
                <a:cubicBezTo>
                  <a:pt x="145" y="23"/>
                  <a:pt x="92" y="0"/>
                  <a:pt x="47" y="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6" name="Google Shape;6956;p32"/>
          <p:cNvSpPr/>
          <p:nvPr/>
        </p:nvSpPr>
        <p:spPr>
          <a:xfrm>
            <a:off x="6981394" y="3622215"/>
            <a:ext cx="14228" cy="16027"/>
          </a:xfrm>
          <a:custGeom>
            <a:avLst/>
            <a:gdLst/>
            <a:ahLst/>
            <a:cxnLst/>
            <a:rect l="l" t="t" r="r" b="b"/>
            <a:pathLst>
              <a:path w="174" h="196" extrusionOk="0">
                <a:moveTo>
                  <a:pt x="58" y="171"/>
                </a:moveTo>
                <a:cubicBezTo>
                  <a:pt x="35" y="150"/>
                  <a:pt x="17" y="127"/>
                  <a:pt x="0" y="100"/>
                </a:cubicBezTo>
                <a:cubicBezTo>
                  <a:pt x="18" y="79"/>
                  <a:pt x="7" y="52"/>
                  <a:pt x="27" y="29"/>
                </a:cubicBezTo>
                <a:cubicBezTo>
                  <a:pt x="51" y="4"/>
                  <a:pt x="81" y="0"/>
                  <a:pt x="109" y="17"/>
                </a:cubicBezTo>
                <a:cubicBezTo>
                  <a:pt x="136" y="31"/>
                  <a:pt x="158" y="55"/>
                  <a:pt x="163" y="84"/>
                </a:cubicBezTo>
                <a:cubicBezTo>
                  <a:pt x="173" y="146"/>
                  <a:pt x="130" y="152"/>
                  <a:pt x="99" y="1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7" name="Google Shape;6957;p32"/>
          <p:cNvSpPr/>
          <p:nvPr/>
        </p:nvSpPr>
        <p:spPr>
          <a:xfrm>
            <a:off x="6929635" y="3537174"/>
            <a:ext cx="20769" cy="22896"/>
          </a:xfrm>
          <a:custGeom>
            <a:avLst/>
            <a:gdLst/>
            <a:ahLst/>
            <a:cxnLst/>
            <a:rect l="l" t="t" r="r" b="b"/>
            <a:pathLst>
              <a:path w="254" h="280" extrusionOk="0">
                <a:moveTo>
                  <a:pt x="44" y="67"/>
                </a:moveTo>
                <a:cubicBezTo>
                  <a:pt x="35" y="115"/>
                  <a:pt x="22" y="144"/>
                  <a:pt x="43" y="187"/>
                </a:cubicBezTo>
                <a:cubicBezTo>
                  <a:pt x="54" y="209"/>
                  <a:pt x="72" y="240"/>
                  <a:pt x="96" y="251"/>
                </a:cubicBezTo>
                <a:cubicBezTo>
                  <a:pt x="149" y="279"/>
                  <a:pt x="213" y="212"/>
                  <a:pt x="230" y="169"/>
                </a:cubicBezTo>
                <a:cubicBezTo>
                  <a:pt x="254" y="106"/>
                  <a:pt x="230" y="44"/>
                  <a:pt x="168" y="15"/>
                </a:cubicBezTo>
                <a:cubicBezTo>
                  <a:pt x="149" y="7"/>
                  <a:pt x="1" y="0"/>
                  <a:pt x="27" y="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8" name="Google Shape;6958;p32"/>
          <p:cNvSpPr/>
          <p:nvPr/>
        </p:nvSpPr>
        <p:spPr>
          <a:xfrm>
            <a:off x="7055966" y="3846265"/>
            <a:ext cx="16435" cy="19952"/>
          </a:xfrm>
          <a:custGeom>
            <a:avLst/>
            <a:gdLst/>
            <a:ahLst/>
            <a:cxnLst/>
            <a:rect l="l" t="t" r="r" b="b"/>
            <a:pathLst>
              <a:path w="201" h="244" extrusionOk="0">
                <a:moveTo>
                  <a:pt x="1" y="58"/>
                </a:moveTo>
                <a:cubicBezTo>
                  <a:pt x="21" y="124"/>
                  <a:pt x="33" y="210"/>
                  <a:pt x="110" y="230"/>
                </a:cubicBezTo>
                <a:cubicBezTo>
                  <a:pt x="163" y="244"/>
                  <a:pt x="195" y="200"/>
                  <a:pt x="198" y="151"/>
                </a:cubicBezTo>
                <a:cubicBezTo>
                  <a:pt x="200" y="113"/>
                  <a:pt x="181" y="48"/>
                  <a:pt x="151" y="26"/>
                </a:cubicBezTo>
                <a:cubicBezTo>
                  <a:pt x="143" y="20"/>
                  <a:pt x="94" y="1"/>
                  <a:pt x="86" y="2"/>
                </a:cubicBezTo>
                <a:cubicBezTo>
                  <a:pt x="60" y="4"/>
                  <a:pt x="51" y="36"/>
                  <a:pt x="34" y="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9" name="Google Shape;6959;p32"/>
          <p:cNvSpPr/>
          <p:nvPr/>
        </p:nvSpPr>
        <p:spPr>
          <a:xfrm>
            <a:off x="6978123" y="2992423"/>
            <a:ext cx="16844" cy="25267"/>
          </a:xfrm>
          <a:custGeom>
            <a:avLst/>
            <a:gdLst/>
            <a:ahLst/>
            <a:cxnLst/>
            <a:rect l="l" t="t" r="r" b="b"/>
            <a:pathLst>
              <a:path w="206" h="309" extrusionOk="0">
                <a:moveTo>
                  <a:pt x="54" y="309"/>
                </a:moveTo>
                <a:cubicBezTo>
                  <a:pt x="30" y="245"/>
                  <a:pt x="0" y="180"/>
                  <a:pt x="12" y="111"/>
                </a:cubicBezTo>
                <a:cubicBezTo>
                  <a:pt x="18" y="73"/>
                  <a:pt x="45" y="8"/>
                  <a:pt x="90" y="3"/>
                </a:cubicBezTo>
                <a:cubicBezTo>
                  <a:pt x="126" y="0"/>
                  <a:pt x="162" y="37"/>
                  <a:pt x="178" y="66"/>
                </a:cubicBezTo>
                <a:cubicBezTo>
                  <a:pt x="206" y="117"/>
                  <a:pt x="179" y="146"/>
                  <a:pt x="142" y="1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0" name="Google Shape;6960;p32"/>
          <p:cNvSpPr/>
          <p:nvPr/>
        </p:nvSpPr>
        <p:spPr>
          <a:xfrm>
            <a:off x="7030209" y="3111071"/>
            <a:ext cx="15536" cy="17417"/>
          </a:xfrm>
          <a:custGeom>
            <a:avLst/>
            <a:gdLst/>
            <a:ahLst/>
            <a:cxnLst/>
            <a:rect l="l" t="t" r="r" b="b"/>
            <a:pathLst>
              <a:path w="190" h="213" extrusionOk="0">
                <a:moveTo>
                  <a:pt x="1" y="49"/>
                </a:moveTo>
                <a:cubicBezTo>
                  <a:pt x="15" y="107"/>
                  <a:pt x="12" y="187"/>
                  <a:pt x="81" y="203"/>
                </a:cubicBezTo>
                <a:cubicBezTo>
                  <a:pt x="118" y="212"/>
                  <a:pt x="132" y="210"/>
                  <a:pt x="150" y="176"/>
                </a:cubicBezTo>
                <a:cubicBezTo>
                  <a:pt x="189" y="103"/>
                  <a:pt x="114" y="0"/>
                  <a:pt x="33" y="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1" name="Google Shape;6961;p32"/>
          <p:cNvSpPr/>
          <p:nvPr/>
        </p:nvSpPr>
        <p:spPr>
          <a:xfrm>
            <a:off x="6913772" y="3261528"/>
            <a:ext cx="14800" cy="23795"/>
          </a:xfrm>
          <a:custGeom>
            <a:avLst/>
            <a:gdLst/>
            <a:ahLst/>
            <a:cxnLst/>
            <a:rect l="l" t="t" r="r" b="b"/>
            <a:pathLst>
              <a:path w="181" h="291" extrusionOk="0">
                <a:moveTo>
                  <a:pt x="82" y="290"/>
                </a:moveTo>
                <a:cubicBezTo>
                  <a:pt x="46" y="228"/>
                  <a:pt x="1" y="175"/>
                  <a:pt x="6" y="101"/>
                </a:cubicBezTo>
                <a:cubicBezTo>
                  <a:pt x="9" y="51"/>
                  <a:pt x="25" y="0"/>
                  <a:pt x="86" y="18"/>
                </a:cubicBezTo>
                <a:cubicBezTo>
                  <a:pt x="127" y="29"/>
                  <a:pt x="172" y="83"/>
                  <a:pt x="176" y="125"/>
                </a:cubicBezTo>
                <a:cubicBezTo>
                  <a:pt x="181" y="168"/>
                  <a:pt x="170" y="273"/>
                  <a:pt x="115" y="2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2" name="Google Shape;6962;p32"/>
          <p:cNvSpPr/>
          <p:nvPr/>
        </p:nvSpPr>
        <p:spPr>
          <a:xfrm>
            <a:off x="6820557" y="3161359"/>
            <a:ext cx="15372" cy="22896"/>
          </a:xfrm>
          <a:custGeom>
            <a:avLst/>
            <a:gdLst/>
            <a:ahLst/>
            <a:cxnLst/>
            <a:rect l="l" t="t" r="r" b="b"/>
            <a:pathLst>
              <a:path w="188" h="280" extrusionOk="0">
                <a:moveTo>
                  <a:pt x="0" y="165"/>
                </a:moveTo>
                <a:cubicBezTo>
                  <a:pt x="9" y="211"/>
                  <a:pt x="32" y="249"/>
                  <a:pt x="66" y="279"/>
                </a:cubicBezTo>
                <a:cubicBezTo>
                  <a:pt x="120" y="235"/>
                  <a:pt x="187" y="237"/>
                  <a:pt x="180" y="144"/>
                </a:cubicBezTo>
                <a:cubicBezTo>
                  <a:pt x="176" y="86"/>
                  <a:pt x="57" y="0"/>
                  <a:pt x="11" y="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3" name="Google Shape;6963;p32"/>
          <p:cNvSpPr/>
          <p:nvPr/>
        </p:nvSpPr>
        <p:spPr>
          <a:xfrm>
            <a:off x="6900526" y="3144024"/>
            <a:ext cx="13819" cy="13819"/>
          </a:xfrm>
          <a:custGeom>
            <a:avLst/>
            <a:gdLst/>
            <a:ahLst/>
            <a:cxnLst/>
            <a:rect l="l" t="t" r="r" b="b"/>
            <a:pathLst>
              <a:path w="169" h="169" extrusionOk="0">
                <a:moveTo>
                  <a:pt x="116" y="152"/>
                </a:moveTo>
                <a:cubicBezTo>
                  <a:pt x="67" y="148"/>
                  <a:pt x="28" y="127"/>
                  <a:pt x="0" y="91"/>
                </a:cubicBezTo>
                <a:cubicBezTo>
                  <a:pt x="32" y="65"/>
                  <a:pt x="35" y="1"/>
                  <a:pt x="88" y="10"/>
                </a:cubicBezTo>
                <a:cubicBezTo>
                  <a:pt x="169" y="25"/>
                  <a:pt x="155" y="120"/>
                  <a:pt x="120" y="1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4" name="Google Shape;6964;p32"/>
          <p:cNvSpPr/>
          <p:nvPr/>
        </p:nvSpPr>
        <p:spPr>
          <a:xfrm>
            <a:off x="6865284" y="3341908"/>
            <a:ext cx="13001" cy="17090"/>
          </a:xfrm>
          <a:custGeom>
            <a:avLst/>
            <a:gdLst/>
            <a:ahLst/>
            <a:cxnLst/>
            <a:rect l="l" t="t" r="r" b="b"/>
            <a:pathLst>
              <a:path w="159" h="209" extrusionOk="0">
                <a:moveTo>
                  <a:pt x="0" y="49"/>
                </a:moveTo>
                <a:cubicBezTo>
                  <a:pt x="1" y="96"/>
                  <a:pt x="8" y="142"/>
                  <a:pt x="23" y="187"/>
                </a:cubicBezTo>
                <a:cubicBezTo>
                  <a:pt x="50" y="190"/>
                  <a:pt x="57" y="208"/>
                  <a:pt x="88" y="198"/>
                </a:cubicBezTo>
                <a:cubicBezTo>
                  <a:pt x="128" y="185"/>
                  <a:pt x="159" y="146"/>
                  <a:pt x="155" y="105"/>
                </a:cubicBezTo>
                <a:cubicBezTo>
                  <a:pt x="149" y="19"/>
                  <a:pt x="59" y="0"/>
                  <a:pt x="5" y="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5" name="Google Shape;6965;p32"/>
          <p:cNvSpPr/>
          <p:nvPr/>
        </p:nvSpPr>
        <p:spPr>
          <a:xfrm>
            <a:off x="7052613" y="3566039"/>
            <a:ext cx="11366" cy="18316"/>
          </a:xfrm>
          <a:custGeom>
            <a:avLst/>
            <a:gdLst/>
            <a:ahLst/>
            <a:cxnLst/>
            <a:rect l="l" t="t" r="r" b="b"/>
            <a:pathLst>
              <a:path w="139" h="224" extrusionOk="0">
                <a:moveTo>
                  <a:pt x="71" y="223"/>
                </a:moveTo>
                <a:cubicBezTo>
                  <a:pt x="42" y="184"/>
                  <a:pt x="19" y="143"/>
                  <a:pt x="4" y="98"/>
                </a:cubicBezTo>
                <a:cubicBezTo>
                  <a:pt x="42" y="75"/>
                  <a:pt x="0" y="19"/>
                  <a:pt x="60" y="0"/>
                </a:cubicBezTo>
                <a:cubicBezTo>
                  <a:pt x="92" y="34"/>
                  <a:pt x="111" y="43"/>
                  <a:pt x="124" y="91"/>
                </a:cubicBezTo>
                <a:cubicBezTo>
                  <a:pt x="128" y="108"/>
                  <a:pt x="138" y="131"/>
                  <a:pt x="136" y="150"/>
                </a:cubicBezTo>
                <a:cubicBezTo>
                  <a:pt x="133" y="173"/>
                  <a:pt x="115" y="186"/>
                  <a:pt x="120" y="2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6" name="Google Shape;6966;p32"/>
          <p:cNvSpPr/>
          <p:nvPr/>
        </p:nvSpPr>
        <p:spPr>
          <a:xfrm>
            <a:off x="6937812" y="3153837"/>
            <a:ext cx="20442" cy="23059"/>
          </a:xfrm>
          <a:custGeom>
            <a:avLst/>
            <a:gdLst/>
            <a:ahLst/>
            <a:cxnLst/>
            <a:rect l="l" t="t" r="r" b="b"/>
            <a:pathLst>
              <a:path w="250" h="282" extrusionOk="0">
                <a:moveTo>
                  <a:pt x="16" y="1"/>
                </a:moveTo>
                <a:cubicBezTo>
                  <a:pt x="16" y="74"/>
                  <a:pt x="1" y="159"/>
                  <a:pt x="55" y="219"/>
                </a:cubicBezTo>
                <a:cubicBezTo>
                  <a:pt x="83" y="249"/>
                  <a:pt x="147" y="282"/>
                  <a:pt x="186" y="251"/>
                </a:cubicBezTo>
                <a:cubicBezTo>
                  <a:pt x="250" y="200"/>
                  <a:pt x="177" y="33"/>
                  <a:pt x="87" y="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7" name="Google Shape;6967;p32"/>
          <p:cNvSpPr/>
          <p:nvPr/>
        </p:nvSpPr>
        <p:spPr>
          <a:xfrm>
            <a:off x="7010912" y="3409286"/>
            <a:ext cx="33034" cy="58057"/>
          </a:xfrm>
          <a:custGeom>
            <a:avLst/>
            <a:gdLst/>
            <a:ahLst/>
            <a:cxnLst/>
            <a:rect l="l" t="t" r="r" b="b"/>
            <a:pathLst>
              <a:path w="404" h="710" extrusionOk="0">
                <a:moveTo>
                  <a:pt x="0" y="0"/>
                </a:moveTo>
                <a:cubicBezTo>
                  <a:pt x="8" y="27"/>
                  <a:pt x="177" y="710"/>
                  <a:pt x="320" y="472"/>
                </a:cubicBezTo>
                <a:cubicBezTo>
                  <a:pt x="404" y="333"/>
                  <a:pt x="293" y="61"/>
                  <a:pt x="109" y="1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8" name="Google Shape;6968;p32"/>
          <p:cNvSpPr/>
          <p:nvPr/>
        </p:nvSpPr>
        <p:spPr>
          <a:xfrm>
            <a:off x="7077471" y="3415174"/>
            <a:ext cx="18234" cy="27556"/>
          </a:xfrm>
          <a:custGeom>
            <a:avLst/>
            <a:gdLst/>
            <a:ahLst/>
            <a:cxnLst/>
            <a:rect l="l" t="t" r="r" b="b"/>
            <a:pathLst>
              <a:path w="223" h="337" extrusionOk="0">
                <a:moveTo>
                  <a:pt x="137" y="336"/>
                </a:moveTo>
                <a:cubicBezTo>
                  <a:pt x="77" y="259"/>
                  <a:pt x="31" y="176"/>
                  <a:pt x="1" y="85"/>
                </a:cubicBezTo>
                <a:cubicBezTo>
                  <a:pt x="55" y="46"/>
                  <a:pt x="111" y="0"/>
                  <a:pt x="166" y="68"/>
                </a:cubicBezTo>
                <a:cubicBezTo>
                  <a:pt x="217" y="130"/>
                  <a:pt x="222" y="280"/>
                  <a:pt x="127" y="3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9" name="Google Shape;6969;p32"/>
          <p:cNvSpPr/>
          <p:nvPr/>
        </p:nvSpPr>
        <p:spPr>
          <a:xfrm>
            <a:off x="6885235" y="2844255"/>
            <a:ext cx="96486" cy="76700"/>
          </a:xfrm>
          <a:custGeom>
            <a:avLst/>
            <a:gdLst/>
            <a:ahLst/>
            <a:cxnLst/>
            <a:rect l="l" t="t" r="r" b="b"/>
            <a:pathLst>
              <a:path w="1180" h="938" extrusionOk="0">
                <a:moveTo>
                  <a:pt x="112" y="407"/>
                </a:moveTo>
                <a:lnTo>
                  <a:pt x="292" y="937"/>
                </a:lnTo>
                <a:cubicBezTo>
                  <a:pt x="292" y="937"/>
                  <a:pt x="1080" y="412"/>
                  <a:pt x="1180" y="150"/>
                </a:cubicBezTo>
                <a:cubicBezTo>
                  <a:pt x="1180" y="150"/>
                  <a:pt x="623" y="0"/>
                  <a:pt x="1" y="300"/>
                </a:cubicBezTo>
                <a:close/>
              </a:path>
            </a:pathLst>
          </a:custGeom>
          <a:solidFill>
            <a:srgbClr val="C233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0" name="Google Shape;6970;p32"/>
          <p:cNvSpPr/>
          <p:nvPr/>
        </p:nvSpPr>
        <p:spPr>
          <a:xfrm>
            <a:off x="7954509" y="3930897"/>
            <a:ext cx="274330" cy="64353"/>
          </a:xfrm>
          <a:custGeom>
            <a:avLst/>
            <a:gdLst/>
            <a:ahLst/>
            <a:cxnLst/>
            <a:rect l="l" t="t" r="r" b="b"/>
            <a:pathLst>
              <a:path w="3355" h="787" extrusionOk="0">
                <a:moveTo>
                  <a:pt x="0" y="698"/>
                </a:moveTo>
                <a:cubicBezTo>
                  <a:pt x="0" y="698"/>
                  <a:pt x="1898" y="378"/>
                  <a:pt x="3355" y="0"/>
                </a:cubicBezTo>
                <a:cubicBezTo>
                  <a:pt x="3355" y="0"/>
                  <a:pt x="1761" y="786"/>
                  <a:pt x="0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1" name="Google Shape;6971;p32"/>
          <p:cNvSpPr/>
          <p:nvPr/>
        </p:nvSpPr>
        <p:spPr>
          <a:xfrm>
            <a:off x="8259338" y="3912253"/>
            <a:ext cx="49388" cy="20115"/>
          </a:xfrm>
          <a:custGeom>
            <a:avLst/>
            <a:gdLst/>
            <a:ahLst/>
            <a:cxnLst/>
            <a:rect l="l" t="t" r="r" b="b"/>
            <a:pathLst>
              <a:path w="604" h="246" extrusionOk="0">
                <a:moveTo>
                  <a:pt x="0" y="169"/>
                </a:moveTo>
                <a:lnTo>
                  <a:pt x="604" y="0"/>
                </a:lnTo>
                <a:cubicBezTo>
                  <a:pt x="603" y="0"/>
                  <a:pt x="439" y="246"/>
                  <a:pt x="0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2" name="Google Shape;6972;p32"/>
          <p:cNvSpPr/>
          <p:nvPr/>
        </p:nvSpPr>
        <p:spPr>
          <a:xfrm>
            <a:off x="7610677" y="3846347"/>
            <a:ext cx="187411" cy="198456"/>
          </a:xfrm>
          <a:custGeom>
            <a:avLst/>
            <a:gdLst/>
            <a:ahLst/>
            <a:cxnLst/>
            <a:rect l="l" t="t" r="r" b="b"/>
            <a:pathLst>
              <a:path w="2292" h="2427" extrusionOk="0">
                <a:moveTo>
                  <a:pt x="0" y="2081"/>
                </a:moveTo>
                <a:cubicBezTo>
                  <a:pt x="0" y="2081"/>
                  <a:pt x="1054" y="1"/>
                  <a:pt x="2291" y="1894"/>
                </a:cubicBezTo>
                <a:cubicBezTo>
                  <a:pt x="2291" y="1894"/>
                  <a:pt x="1716" y="2427"/>
                  <a:pt x="0" y="2081"/>
                </a:cubicBezTo>
                <a:close/>
              </a:path>
            </a:pathLst>
          </a:custGeom>
          <a:gradFill>
            <a:gsLst>
              <a:gs pos="0">
                <a:srgbClr val="F1323B"/>
              </a:gs>
              <a:gs pos="100000">
                <a:srgbClr val="9110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3" name="Google Shape;6973;p32"/>
          <p:cNvSpPr/>
          <p:nvPr/>
        </p:nvSpPr>
        <p:spPr>
          <a:xfrm>
            <a:off x="7806346" y="3848064"/>
            <a:ext cx="176209" cy="181938"/>
          </a:xfrm>
          <a:custGeom>
            <a:avLst/>
            <a:gdLst/>
            <a:ahLst/>
            <a:cxnLst/>
            <a:rect l="l" t="t" r="r" b="b"/>
            <a:pathLst>
              <a:path w="2155" h="2225" extrusionOk="0">
                <a:moveTo>
                  <a:pt x="0" y="1886"/>
                </a:moveTo>
                <a:cubicBezTo>
                  <a:pt x="0" y="1886"/>
                  <a:pt x="945" y="0"/>
                  <a:pt x="2154" y="1852"/>
                </a:cubicBezTo>
                <a:cubicBezTo>
                  <a:pt x="2155" y="1852"/>
                  <a:pt x="1677" y="2225"/>
                  <a:pt x="0" y="1886"/>
                </a:cubicBezTo>
                <a:close/>
              </a:path>
            </a:pathLst>
          </a:custGeom>
          <a:gradFill>
            <a:gsLst>
              <a:gs pos="0">
                <a:srgbClr val="F1323B"/>
              </a:gs>
              <a:gs pos="100000">
                <a:srgbClr val="9110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4" name="Google Shape;6974;p32"/>
          <p:cNvSpPr/>
          <p:nvPr/>
        </p:nvSpPr>
        <p:spPr>
          <a:xfrm>
            <a:off x="7869553" y="4003100"/>
            <a:ext cx="106052" cy="27066"/>
          </a:xfrm>
          <a:custGeom>
            <a:avLst/>
            <a:gdLst/>
            <a:ahLst/>
            <a:cxnLst/>
            <a:rect l="l" t="t" r="r" b="b"/>
            <a:pathLst>
              <a:path w="1297" h="331" extrusionOk="0">
                <a:moveTo>
                  <a:pt x="0" y="108"/>
                </a:moveTo>
                <a:cubicBezTo>
                  <a:pt x="0" y="108"/>
                  <a:pt x="775" y="149"/>
                  <a:pt x="1296" y="1"/>
                </a:cubicBezTo>
                <a:cubicBezTo>
                  <a:pt x="1296" y="1"/>
                  <a:pt x="987" y="331"/>
                  <a:pt x="0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5" name="Google Shape;6975;p32"/>
          <p:cNvSpPr/>
          <p:nvPr/>
        </p:nvSpPr>
        <p:spPr>
          <a:xfrm>
            <a:off x="7821882" y="4003182"/>
            <a:ext cx="21096" cy="12674"/>
          </a:xfrm>
          <a:custGeom>
            <a:avLst/>
            <a:gdLst/>
            <a:ahLst/>
            <a:cxnLst/>
            <a:rect l="l" t="t" r="r" b="b"/>
            <a:pathLst>
              <a:path w="258" h="155" extrusionOk="0">
                <a:moveTo>
                  <a:pt x="0" y="26"/>
                </a:moveTo>
                <a:cubicBezTo>
                  <a:pt x="0" y="26"/>
                  <a:pt x="217" y="1"/>
                  <a:pt x="257" y="68"/>
                </a:cubicBezTo>
                <a:cubicBezTo>
                  <a:pt x="257" y="68"/>
                  <a:pt x="138" y="154"/>
                  <a:pt x="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6" name="Google Shape;6976;p32"/>
          <p:cNvSpPr/>
          <p:nvPr/>
        </p:nvSpPr>
        <p:spPr>
          <a:xfrm>
            <a:off x="7731202" y="4005144"/>
            <a:ext cx="61489" cy="25430"/>
          </a:xfrm>
          <a:custGeom>
            <a:avLst/>
            <a:gdLst/>
            <a:ahLst/>
            <a:cxnLst/>
            <a:rect l="l" t="t" r="r" b="b"/>
            <a:pathLst>
              <a:path w="752" h="311" extrusionOk="0">
                <a:moveTo>
                  <a:pt x="1" y="233"/>
                </a:moveTo>
                <a:cubicBezTo>
                  <a:pt x="1" y="233"/>
                  <a:pt x="389" y="133"/>
                  <a:pt x="751" y="1"/>
                </a:cubicBezTo>
                <a:cubicBezTo>
                  <a:pt x="751" y="1"/>
                  <a:pt x="546" y="310"/>
                  <a:pt x="1" y="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7" name="Google Shape;6977;p32"/>
          <p:cNvSpPr/>
          <p:nvPr/>
        </p:nvSpPr>
        <p:spPr>
          <a:xfrm>
            <a:off x="7917386" y="3856077"/>
            <a:ext cx="483655" cy="146450"/>
          </a:xfrm>
          <a:custGeom>
            <a:avLst/>
            <a:gdLst/>
            <a:ahLst/>
            <a:cxnLst/>
            <a:rect l="l" t="t" r="r" b="b"/>
            <a:pathLst>
              <a:path w="5915" h="1791" extrusionOk="0">
                <a:moveTo>
                  <a:pt x="1353" y="1774"/>
                </a:moveTo>
                <a:cubicBezTo>
                  <a:pt x="1" y="1791"/>
                  <a:pt x="3324" y="1332"/>
                  <a:pt x="4483" y="666"/>
                </a:cubicBezTo>
                <a:cubicBezTo>
                  <a:pt x="5644" y="0"/>
                  <a:pt x="5914" y="364"/>
                  <a:pt x="5914" y="364"/>
                </a:cubicBezTo>
                <a:cubicBezTo>
                  <a:pt x="5914" y="364"/>
                  <a:pt x="3363" y="1656"/>
                  <a:pt x="1353" y="17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8" name="Google Shape;6978;p32"/>
          <p:cNvSpPr/>
          <p:nvPr/>
        </p:nvSpPr>
        <p:spPr>
          <a:xfrm>
            <a:off x="7192926" y="3805462"/>
            <a:ext cx="129929" cy="185781"/>
          </a:xfrm>
          <a:custGeom>
            <a:avLst/>
            <a:gdLst/>
            <a:ahLst/>
            <a:cxnLst/>
            <a:rect l="l" t="t" r="r" b="b"/>
            <a:pathLst>
              <a:path w="1589" h="2272" extrusionOk="0">
                <a:moveTo>
                  <a:pt x="994" y="74"/>
                </a:moveTo>
                <a:cubicBezTo>
                  <a:pt x="1" y="170"/>
                  <a:pt x="667" y="500"/>
                  <a:pt x="612" y="1377"/>
                </a:cubicBezTo>
                <a:cubicBezTo>
                  <a:pt x="555" y="2253"/>
                  <a:pt x="1589" y="2272"/>
                  <a:pt x="1589" y="2272"/>
                </a:cubicBezTo>
                <a:lnTo>
                  <a:pt x="12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9" name="Google Shape;6979;p32"/>
          <p:cNvGrpSpPr/>
          <p:nvPr/>
        </p:nvGrpSpPr>
        <p:grpSpPr>
          <a:xfrm rot="-3550662">
            <a:off x="8374372" y="1855850"/>
            <a:ext cx="512507" cy="515273"/>
            <a:chOff x="5441475" y="3420325"/>
            <a:chExt cx="412175" cy="414400"/>
          </a:xfrm>
        </p:grpSpPr>
        <p:sp>
          <p:nvSpPr>
            <p:cNvPr id="6980" name="Google Shape;6980;p32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2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6" name="Google Shape;6986;p33"/>
          <p:cNvSpPr/>
          <p:nvPr/>
        </p:nvSpPr>
        <p:spPr>
          <a:xfrm>
            <a:off x="-26523" y="1565648"/>
            <a:ext cx="1831200" cy="14049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2" name="Google Shape;6992;p33"/>
          <p:cNvGrpSpPr/>
          <p:nvPr/>
        </p:nvGrpSpPr>
        <p:grpSpPr>
          <a:xfrm rot="261373">
            <a:off x="160275" y="1842872"/>
            <a:ext cx="1059660" cy="828629"/>
            <a:chOff x="2179225" y="4858900"/>
            <a:chExt cx="644425" cy="503925"/>
          </a:xfrm>
        </p:grpSpPr>
        <p:sp>
          <p:nvSpPr>
            <p:cNvPr id="6993" name="Google Shape;6993;p33"/>
            <p:cNvSpPr/>
            <p:nvPr/>
          </p:nvSpPr>
          <p:spPr>
            <a:xfrm>
              <a:off x="2179225" y="4860650"/>
              <a:ext cx="625900" cy="502175"/>
            </a:xfrm>
            <a:custGeom>
              <a:avLst/>
              <a:gdLst/>
              <a:ahLst/>
              <a:cxnLst/>
              <a:rect l="l" t="t" r="r" b="b"/>
              <a:pathLst>
                <a:path w="25036" h="20087" extrusionOk="0">
                  <a:moveTo>
                    <a:pt x="13202" y="2066"/>
                  </a:moveTo>
                  <a:cubicBezTo>
                    <a:pt x="14822" y="3091"/>
                    <a:pt x="15319" y="4300"/>
                    <a:pt x="14985" y="5359"/>
                  </a:cubicBezTo>
                  <a:cubicBezTo>
                    <a:pt x="14948" y="5483"/>
                    <a:pt x="14898" y="5603"/>
                    <a:pt x="14838" y="5723"/>
                  </a:cubicBezTo>
                  <a:cubicBezTo>
                    <a:pt x="14401" y="6586"/>
                    <a:pt x="13863" y="6799"/>
                    <a:pt x="13077" y="6580"/>
                  </a:cubicBezTo>
                  <a:cubicBezTo>
                    <a:pt x="13074" y="6579"/>
                    <a:pt x="13074" y="6579"/>
                    <a:pt x="13072" y="6579"/>
                  </a:cubicBezTo>
                  <a:cubicBezTo>
                    <a:pt x="12361" y="6381"/>
                    <a:pt x="11450" y="5834"/>
                    <a:pt x="10223" y="5092"/>
                  </a:cubicBezTo>
                  <a:lnTo>
                    <a:pt x="10221" y="5091"/>
                  </a:lnTo>
                  <a:cubicBezTo>
                    <a:pt x="9973" y="4941"/>
                    <a:pt x="9713" y="4783"/>
                    <a:pt x="9437" y="4619"/>
                  </a:cubicBezTo>
                  <a:lnTo>
                    <a:pt x="9435" y="4618"/>
                  </a:lnTo>
                  <a:cubicBezTo>
                    <a:pt x="9167" y="4456"/>
                    <a:pt x="8887" y="4290"/>
                    <a:pt x="8592" y="4117"/>
                  </a:cubicBezTo>
                  <a:cubicBezTo>
                    <a:pt x="8533" y="4083"/>
                    <a:pt x="8474" y="4050"/>
                    <a:pt x="8416" y="4018"/>
                  </a:cubicBezTo>
                  <a:lnTo>
                    <a:pt x="8414" y="4018"/>
                  </a:lnTo>
                  <a:cubicBezTo>
                    <a:pt x="8412" y="4015"/>
                    <a:pt x="8412" y="4015"/>
                    <a:pt x="8410" y="4014"/>
                  </a:cubicBezTo>
                  <a:cubicBezTo>
                    <a:pt x="7357" y="3443"/>
                    <a:pt x="6421" y="3308"/>
                    <a:pt x="5660" y="3460"/>
                  </a:cubicBezTo>
                  <a:cubicBezTo>
                    <a:pt x="5596" y="3473"/>
                    <a:pt x="5534" y="3488"/>
                    <a:pt x="5472" y="3506"/>
                  </a:cubicBezTo>
                  <a:cubicBezTo>
                    <a:pt x="5388" y="3529"/>
                    <a:pt x="5306" y="3555"/>
                    <a:pt x="5225" y="3586"/>
                  </a:cubicBezTo>
                  <a:cubicBezTo>
                    <a:pt x="4748" y="3764"/>
                    <a:pt x="4363" y="4064"/>
                    <a:pt x="4086" y="4440"/>
                  </a:cubicBezTo>
                  <a:cubicBezTo>
                    <a:pt x="3783" y="4847"/>
                    <a:pt x="3612" y="5344"/>
                    <a:pt x="3598" y="5859"/>
                  </a:cubicBezTo>
                  <a:cubicBezTo>
                    <a:pt x="3597" y="5919"/>
                    <a:pt x="3599" y="5980"/>
                    <a:pt x="3600" y="6041"/>
                  </a:cubicBezTo>
                  <a:cubicBezTo>
                    <a:pt x="3604" y="6126"/>
                    <a:pt x="3612" y="6211"/>
                    <a:pt x="3626" y="6297"/>
                  </a:cubicBezTo>
                  <a:cubicBezTo>
                    <a:pt x="3687" y="6710"/>
                    <a:pt x="3852" y="7124"/>
                    <a:pt x="4133" y="7504"/>
                  </a:cubicBezTo>
                  <a:cubicBezTo>
                    <a:pt x="4136" y="7510"/>
                    <a:pt x="4140" y="7513"/>
                    <a:pt x="4143" y="7519"/>
                  </a:cubicBezTo>
                  <a:cubicBezTo>
                    <a:pt x="4448" y="7917"/>
                    <a:pt x="5306" y="8465"/>
                    <a:pt x="6508" y="9097"/>
                  </a:cubicBezTo>
                  <a:lnTo>
                    <a:pt x="6511" y="9097"/>
                  </a:lnTo>
                  <a:cubicBezTo>
                    <a:pt x="6631" y="9160"/>
                    <a:pt x="6750" y="9222"/>
                    <a:pt x="6876" y="9287"/>
                  </a:cubicBezTo>
                  <a:cubicBezTo>
                    <a:pt x="7064" y="9380"/>
                    <a:pt x="7257" y="9478"/>
                    <a:pt x="7456" y="9576"/>
                  </a:cubicBezTo>
                  <a:cubicBezTo>
                    <a:pt x="8454" y="10065"/>
                    <a:pt x="9611" y="10591"/>
                    <a:pt x="10845" y="11126"/>
                  </a:cubicBezTo>
                  <a:cubicBezTo>
                    <a:pt x="11972" y="11617"/>
                    <a:pt x="13165" y="12116"/>
                    <a:pt x="14359" y="12600"/>
                  </a:cubicBezTo>
                  <a:lnTo>
                    <a:pt x="14688" y="12735"/>
                  </a:lnTo>
                  <a:cubicBezTo>
                    <a:pt x="14840" y="12797"/>
                    <a:pt x="14994" y="12857"/>
                    <a:pt x="15145" y="12921"/>
                  </a:cubicBezTo>
                  <a:cubicBezTo>
                    <a:pt x="16332" y="13398"/>
                    <a:pt x="17505" y="13860"/>
                    <a:pt x="18608" y="14287"/>
                  </a:cubicBezTo>
                  <a:cubicBezTo>
                    <a:pt x="19738" y="14725"/>
                    <a:pt x="20794" y="15128"/>
                    <a:pt x="21708" y="15472"/>
                  </a:cubicBezTo>
                  <a:cubicBezTo>
                    <a:pt x="23702" y="16222"/>
                    <a:pt x="25035" y="16706"/>
                    <a:pt x="25035" y="16706"/>
                  </a:cubicBezTo>
                  <a:lnTo>
                    <a:pt x="23940" y="20087"/>
                  </a:lnTo>
                  <a:cubicBezTo>
                    <a:pt x="23940" y="20087"/>
                    <a:pt x="23512" y="19932"/>
                    <a:pt x="22772" y="19654"/>
                  </a:cubicBezTo>
                  <a:cubicBezTo>
                    <a:pt x="22051" y="19381"/>
                    <a:pt x="21039" y="18992"/>
                    <a:pt x="19839" y="18519"/>
                  </a:cubicBezTo>
                  <a:cubicBezTo>
                    <a:pt x="18705" y="18072"/>
                    <a:pt x="17407" y="17547"/>
                    <a:pt x="16034" y="16973"/>
                  </a:cubicBezTo>
                  <a:cubicBezTo>
                    <a:pt x="15832" y="16887"/>
                    <a:pt x="15626" y="16800"/>
                    <a:pt x="15418" y="16713"/>
                  </a:cubicBezTo>
                  <a:lnTo>
                    <a:pt x="15416" y="16712"/>
                  </a:lnTo>
                  <a:cubicBezTo>
                    <a:pt x="15326" y="16675"/>
                    <a:pt x="15241" y="16638"/>
                    <a:pt x="15151" y="16601"/>
                  </a:cubicBezTo>
                  <a:cubicBezTo>
                    <a:pt x="14172" y="16184"/>
                    <a:pt x="13165" y="15745"/>
                    <a:pt x="12161" y="15290"/>
                  </a:cubicBezTo>
                  <a:cubicBezTo>
                    <a:pt x="11210" y="14862"/>
                    <a:pt x="10266" y="14422"/>
                    <a:pt x="9348" y="13978"/>
                  </a:cubicBezTo>
                  <a:lnTo>
                    <a:pt x="9346" y="13977"/>
                  </a:lnTo>
                  <a:cubicBezTo>
                    <a:pt x="9165" y="13888"/>
                    <a:pt x="8984" y="13799"/>
                    <a:pt x="8806" y="13710"/>
                  </a:cubicBezTo>
                  <a:cubicBezTo>
                    <a:pt x="8687" y="13653"/>
                    <a:pt x="8569" y="13594"/>
                    <a:pt x="8453" y="13535"/>
                  </a:cubicBezTo>
                  <a:cubicBezTo>
                    <a:pt x="6957" y="12783"/>
                    <a:pt x="5570" y="12027"/>
                    <a:pt x="4421" y="11302"/>
                  </a:cubicBezTo>
                  <a:cubicBezTo>
                    <a:pt x="3779" y="10895"/>
                    <a:pt x="3212" y="10499"/>
                    <a:pt x="2740" y="10119"/>
                  </a:cubicBezTo>
                  <a:cubicBezTo>
                    <a:pt x="1873" y="9418"/>
                    <a:pt x="1230" y="8635"/>
                    <a:pt x="794" y="7824"/>
                  </a:cubicBezTo>
                  <a:lnTo>
                    <a:pt x="794" y="7821"/>
                  </a:lnTo>
                  <a:cubicBezTo>
                    <a:pt x="729" y="7703"/>
                    <a:pt x="670" y="7589"/>
                    <a:pt x="617" y="7467"/>
                  </a:cubicBezTo>
                  <a:lnTo>
                    <a:pt x="618" y="7465"/>
                  </a:lnTo>
                  <a:cubicBezTo>
                    <a:pt x="510" y="7234"/>
                    <a:pt x="419" y="7003"/>
                    <a:pt x="346" y="6768"/>
                  </a:cubicBezTo>
                  <a:lnTo>
                    <a:pt x="346" y="6765"/>
                  </a:lnTo>
                  <a:cubicBezTo>
                    <a:pt x="2" y="5683"/>
                    <a:pt x="1" y="4594"/>
                    <a:pt x="301" y="3614"/>
                  </a:cubicBezTo>
                  <a:cubicBezTo>
                    <a:pt x="459" y="3105"/>
                    <a:pt x="698" y="2628"/>
                    <a:pt x="1016" y="2196"/>
                  </a:cubicBezTo>
                  <a:cubicBezTo>
                    <a:pt x="1138" y="2028"/>
                    <a:pt x="1275" y="1867"/>
                    <a:pt x="1423" y="1713"/>
                  </a:cubicBezTo>
                  <a:cubicBezTo>
                    <a:pt x="1494" y="1637"/>
                    <a:pt x="1568" y="1564"/>
                    <a:pt x="1647" y="1492"/>
                  </a:cubicBezTo>
                  <a:cubicBezTo>
                    <a:pt x="2352" y="842"/>
                    <a:pt x="3282" y="366"/>
                    <a:pt x="4410" y="154"/>
                  </a:cubicBezTo>
                  <a:lnTo>
                    <a:pt x="4413" y="155"/>
                  </a:lnTo>
                  <a:cubicBezTo>
                    <a:pt x="5029" y="37"/>
                    <a:pt x="5706" y="0"/>
                    <a:pt x="6438" y="58"/>
                  </a:cubicBezTo>
                  <a:lnTo>
                    <a:pt x="6440" y="59"/>
                  </a:lnTo>
                  <a:cubicBezTo>
                    <a:pt x="6652" y="74"/>
                    <a:pt x="6869" y="99"/>
                    <a:pt x="7091" y="131"/>
                  </a:cubicBezTo>
                  <a:cubicBezTo>
                    <a:pt x="7168" y="144"/>
                    <a:pt x="7243" y="153"/>
                    <a:pt x="7318" y="165"/>
                  </a:cubicBezTo>
                  <a:lnTo>
                    <a:pt x="7320" y="166"/>
                  </a:lnTo>
                  <a:cubicBezTo>
                    <a:pt x="7478" y="189"/>
                    <a:pt x="7636" y="216"/>
                    <a:pt x="7790" y="243"/>
                  </a:cubicBezTo>
                  <a:cubicBezTo>
                    <a:pt x="10262" y="670"/>
                    <a:pt x="12030" y="1318"/>
                    <a:pt x="13202" y="20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3"/>
            <p:cNvSpPr/>
            <p:nvPr/>
          </p:nvSpPr>
          <p:spPr>
            <a:xfrm>
              <a:off x="2373950" y="4866700"/>
              <a:ext cx="179925" cy="163925"/>
            </a:xfrm>
            <a:custGeom>
              <a:avLst/>
              <a:gdLst/>
              <a:ahLst/>
              <a:cxnLst/>
              <a:rect l="l" t="t" r="r" b="b"/>
              <a:pathLst>
                <a:path w="7197" h="6557" extrusionOk="0">
                  <a:moveTo>
                    <a:pt x="5413" y="1824"/>
                  </a:moveTo>
                  <a:cubicBezTo>
                    <a:pt x="5411" y="1831"/>
                    <a:pt x="5411" y="1839"/>
                    <a:pt x="5412" y="1846"/>
                  </a:cubicBezTo>
                  <a:cubicBezTo>
                    <a:pt x="5396" y="3519"/>
                    <a:pt x="5874" y="4801"/>
                    <a:pt x="7196" y="5117"/>
                  </a:cubicBezTo>
                  <a:cubicBezTo>
                    <a:pt x="7159" y="5241"/>
                    <a:pt x="7109" y="5361"/>
                    <a:pt x="7049" y="5481"/>
                  </a:cubicBezTo>
                  <a:cubicBezTo>
                    <a:pt x="6612" y="6344"/>
                    <a:pt x="6074" y="6557"/>
                    <a:pt x="5288" y="6338"/>
                  </a:cubicBezTo>
                  <a:cubicBezTo>
                    <a:pt x="5285" y="6337"/>
                    <a:pt x="5285" y="6337"/>
                    <a:pt x="5283" y="6337"/>
                  </a:cubicBezTo>
                  <a:cubicBezTo>
                    <a:pt x="1367" y="4696"/>
                    <a:pt x="2231" y="2732"/>
                    <a:pt x="1" y="1"/>
                  </a:cubicBezTo>
                  <a:cubicBezTo>
                    <a:pt x="2473" y="428"/>
                    <a:pt x="4241" y="1076"/>
                    <a:pt x="5413" y="182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3"/>
            <p:cNvSpPr/>
            <p:nvPr/>
          </p:nvSpPr>
          <p:spPr>
            <a:xfrm>
              <a:off x="2220375" y="4864500"/>
              <a:ext cx="169100" cy="96500"/>
            </a:xfrm>
            <a:custGeom>
              <a:avLst/>
              <a:gdLst/>
              <a:ahLst/>
              <a:cxnLst/>
              <a:rect l="l" t="t" r="r" b="b"/>
              <a:pathLst>
                <a:path w="6764" h="3860" extrusionOk="0">
                  <a:moveTo>
                    <a:pt x="2764" y="0"/>
                  </a:moveTo>
                  <a:lnTo>
                    <a:pt x="2767" y="0"/>
                  </a:lnTo>
                  <a:cubicBezTo>
                    <a:pt x="5425" y="1043"/>
                    <a:pt x="4517" y="2051"/>
                    <a:pt x="6764" y="3860"/>
                  </a:cubicBezTo>
                  <a:cubicBezTo>
                    <a:pt x="5711" y="3289"/>
                    <a:pt x="4775" y="3154"/>
                    <a:pt x="4014" y="3306"/>
                  </a:cubicBezTo>
                  <a:cubicBezTo>
                    <a:pt x="2595" y="1670"/>
                    <a:pt x="876" y="1374"/>
                    <a:pt x="1" y="1338"/>
                  </a:cubicBezTo>
                  <a:cubicBezTo>
                    <a:pt x="706" y="687"/>
                    <a:pt x="1636" y="212"/>
                    <a:pt x="27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3"/>
            <p:cNvSpPr/>
            <p:nvPr/>
          </p:nvSpPr>
          <p:spPr>
            <a:xfrm>
              <a:off x="2179225" y="4939400"/>
              <a:ext cx="102175" cy="90375"/>
            </a:xfrm>
            <a:custGeom>
              <a:avLst/>
              <a:gdLst/>
              <a:ahLst/>
              <a:cxnLst/>
              <a:rect l="l" t="t" r="r" b="b"/>
              <a:pathLst>
                <a:path w="4087" h="3615" extrusionOk="0">
                  <a:moveTo>
                    <a:pt x="4086" y="1290"/>
                  </a:moveTo>
                  <a:cubicBezTo>
                    <a:pt x="3783" y="1696"/>
                    <a:pt x="3612" y="2193"/>
                    <a:pt x="3598" y="2708"/>
                  </a:cubicBezTo>
                  <a:cubicBezTo>
                    <a:pt x="1868" y="2241"/>
                    <a:pt x="894" y="2834"/>
                    <a:pt x="347" y="3615"/>
                  </a:cubicBezTo>
                  <a:cubicBezTo>
                    <a:pt x="3" y="2532"/>
                    <a:pt x="1" y="1444"/>
                    <a:pt x="302" y="464"/>
                  </a:cubicBezTo>
                  <a:cubicBezTo>
                    <a:pt x="1602" y="0"/>
                    <a:pt x="3325" y="849"/>
                    <a:pt x="4086" y="12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3"/>
            <p:cNvSpPr/>
            <p:nvPr/>
          </p:nvSpPr>
          <p:spPr>
            <a:xfrm>
              <a:off x="2266050" y="5048600"/>
              <a:ext cx="124550" cy="150400"/>
            </a:xfrm>
            <a:custGeom>
              <a:avLst/>
              <a:gdLst/>
              <a:ahLst/>
              <a:cxnLst/>
              <a:rect l="l" t="t" r="r" b="b"/>
              <a:pathLst>
                <a:path w="4982" h="6016" extrusionOk="0">
                  <a:moveTo>
                    <a:pt x="670" y="1"/>
                  </a:moveTo>
                  <a:cubicBezTo>
                    <a:pt x="975" y="399"/>
                    <a:pt x="1833" y="947"/>
                    <a:pt x="3035" y="1578"/>
                  </a:cubicBezTo>
                  <a:lnTo>
                    <a:pt x="3038" y="1579"/>
                  </a:lnTo>
                  <a:cubicBezTo>
                    <a:pt x="3390" y="3131"/>
                    <a:pt x="4321" y="4896"/>
                    <a:pt x="4981" y="6016"/>
                  </a:cubicBezTo>
                  <a:cubicBezTo>
                    <a:pt x="3484" y="5265"/>
                    <a:pt x="2097" y="4508"/>
                    <a:pt x="949" y="3783"/>
                  </a:cubicBezTo>
                  <a:cubicBezTo>
                    <a:pt x="0" y="2114"/>
                    <a:pt x="379" y="680"/>
                    <a:pt x="6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3"/>
            <p:cNvSpPr/>
            <p:nvPr/>
          </p:nvSpPr>
          <p:spPr>
            <a:xfrm>
              <a:off x="2450350" y="5138800"/>
              <a:ext cx="107700" cy="136850"/>
            </a:xfrm>
            <a:custGeom>
              <a:avLst/>
              <a:gdLst/>
              <a:ahLst/>
              <a:cxnLst/>
              <a:rect l="l" t="t" r="r" b="b"/>
              <a:pathLst>
                <a:path w="4308" h="5474" extrusionOk="0">
                  <a:moveTo>
                    <a:pt x="0" y="0"/>
                  </a:moveTo>
                  <a:cubicBezTo>
                    <a:pt x="1127" y="491"/>
                    <a:pt x="2320" y="990"/>
                    <a:pt x="3515" y="1474"/>
                  </a:cubicBezTo>
                  <a:cubicBezTo>
                    <a:pt x="3419" y="2355"/>
                    <a:pt x="3419" y="3949"/>
                    <a:pt x="4307" y="5474"/>
                  </a:cubicBezTo>
                  <a:cubicBezTo>
                    <a:pt x="3328" y="5057"/>
                    <a:pt x="2320" y="4619"/>
                    <a:pt x="1317" y="4164"/>
                  </a:cubicBezTo>
                  <a:cubicBezTo>
                    <a:pt x="799" y="3313"/>
                    <a:pt x="66" y="18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3"/>
            <p:cNvSpPr/>
            <p:nvPr/>
          </p:nvSpPr>
          <p:spPr>
            <a:xfrm>
              <a:off x="2644400" y="5217775"/>
              <a:ext cx="104125" cy="134200"/>
            </a:xfrm>
            <a:custGeom>
              <a:avLst/>
              <a:gdLst/>
              <a:ahLst/>
              <a:cxnLst/>
              <a:rect l="l" t="t" r="r" b="b"/>
              <a:pathLst>
                <a:path w="4165" h="5368" extrusionOk="0">
                  <a:moveTo>
                    <a:pt x="1" y="1"/>
                  </a:moveTo>
                  <a:cubicBezTo>
                    <a:pt x="1131" y="440"/>
                    <a:pt x="2187" y="842"/>
                    <a:pt x="3101" y="1186"/>
                  </a:cubicBezTo>
                  <a:cubicBezTo>
                    <a:pt x="3039" y="2248"/>
                    <a:pt x="3125" y="4027"/>
                    <a:pt x="4165" y="5368"/>
                  </a:cubicBezTo>
                  <a:cubicBezTo>
                    <a:pt x="3445" y="5095"/>
                    <a:pt x="2432" y="4707"/>
                    <a:pt x="1232" y="4234"/>
                  </a:cubicBezTo>
                  <a:cubicBezTo>
                    <a:pt x="762" y="3140"/>
                    <a:pt x="159" y="150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3"/>
            <p:cNvSpPr/>
            <p:nvPr/>
          </p:nvSpPr>
          <p:spPr>
            <a:xfrm>
              <a:off x="2351125" y="5092775"/>
              <a:ext cx="61750" cy="117325"/>
            </a:xfrm>
            <a:custGeom>
              <a:avLst/>
              <a:gdLst/>
              <a:ahLst/>
              <a:cxnLst/>
              <a:rect l="l" t="t" r="r" b="b"/>
              <a:pathLst>
                <a:path w="2470" h="4693" extrusionOk="0">
                  <a:moveTo>
                    <a:pt x="0" y="1"/>
                  </a:moveTo>
                  <a:cubicBezTo>
                    <a:pt x="188" y="95"/>
                    <a:pt x="381" y="193"/>
                    <a:pt x="580" y="291"/>
                  </a:cubicBezTo>
                  <a:cubicBezTo>
                    <a:pt x="753" y="1365"/>
                    <a:pt x="1225" y="2980"/>
                    <a:pt x="2470" y="4692"/>
                  </a:cubicBezTo>
                  <a:cubicBezTo>
                    <a:pt x="2290" y="4602"/>
                    <a:pt x="2108" y="4514"/>
                    <a:pt x="1930" y="4425"/>
                  </a:cubicBezTo>
                  <a:cubicBezTo>
                    <a:pt x="1348" y="3512"/>
                    <a:pt x="358" y="17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3"/>
            <p:cNvSpPr/>
            <p:nvPr/>
          </p:nvSpPr>
          <p:spPr>
            <a:xfrm>
              <a:off x="2540825" y="5179000"/>
              <a:ext cx="39300" cy="105975"/>
            </a:xfrm>
            <a:custGeom>
              <a:avLst/>
              <a:gdLst/>
              <a:ahLst/>
              <a:cxnLst/>
              <a:rect l="l" t="t" r="r" b="b"/>
              <a:pathLst>
                <a:path w="1572" h="4239" extrusionOk="0">
                  <a:moveTo>
                    <a:pt x="224" y="1"/>
                  </a:moveTo>
                  <a:cubicBezTo>
                    <a:pt x="376" y="62"/>
                    <a:pt x="530" y="123"/>
                    <a:pt x="681" y="186"/>
                  </a:cubicBezTo>
                  <a:cubicBezTo>
                    <a:pt x="510" y="1049"/>
                    <a:pt x="460" y="2583"/>
                    <a:pt x="1571" y="4239"/>
                  </a:cubicBezTo>
                  <a:cubicBezTo>
                    <a:pt x="1368" y="4153"/>
                    <a:pt x="1162" y="4065"/>
                    <a:pt x="954" y="3978"/>
                  </a:cubicBezTo>
                  <a:lnTo>
                    <a:pt x="952" y="3978"/>
                  </a:lnTo>
                  <a:cubicBezTo>
                    <a:pt x="498" y="3160"/>
                    <a:pt x="0" y="1806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3"/>
            <p:cNvSpPr/>
            <p:nvPr/>
          </p:nvSpPr>
          <p:spPr>
            <a:xfrm>
              <a:off x="2194625" y="5007150"/>
              <a:ext cx="75250" cy="49050"/>
            </a:xfrm>
            <a:custGeom>
              <a:avLst/>
              <a:gdLst/>
              <a:ahLst/>
              <a:cxnLst/>
              <a:rect l="l" t="t" r="r" b="b"/>
              <a:pathLst>
                <a:path w="3010" h="1962" extrusionOk="0">
                  <a:moveTo>
                    <a:pt x="2984" y="181"/>
                  </a:moveTo>
                  <a:cubicBezTo>
                    <a:pt x="2988" y="266"/>
                    <a:pt x="2996" y="351"/>
                    <a:pt x="3010" y="437"/>
                  </a:cubicBezTo>
                  <a:cubicBezTo>
                    <a:pt x="2342" y="357"/>
                    <a:pt x="800" y="361"/>
                    <a:pt x="179" y="1961"/>
                  </a:cubicBezTo>
                  <a:cubicBezTo>
                    <a:pt x="113" y="1842"/>
                    <a:pt x="55" y="1728"/>
                    <a:pt x="1" y="1607"/>
                  </a:cubicBezTo>
                  <a:lnTo>
                    <a:pt x="2" y="1605"/>
                  </a:lnTo>
                  <a:cubicBezTo>
                    <a:pt x="297" y="815"/>
                    <a:pt x="1062" y="1"/>
                    <a:pt x="2984" y="1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3"/>
            <p:cNvSpPr/>
            <p:nvPr/>
          </p:nvSpPr>
          <p:spPr>
            <a:xfrm>
              <a:off x="2204600" y="4903475"/>
              <a:ext cx="111425" cy="46825"/>
            </a:xfrm>
            <a:custGeom>
              <a:avLst/>
              <a:gdLst/>
              <a:ahLst/>
              <a:cxnLst/>
              <a:rect l="l" t="t" r="r" b="b"/>
              <a:pathLst>
                <a:path w="4457" h="1873" extrusionOk="0">
                  <a:moveTo>
                    <a:pt x="4457" y="1793"/>
                  </a:moveTo>
                  <a:cubicBezTo>
                    <a:pt x="4373" y="1816"/>
                    <a:pt x="4291" y="1842"/>
                    <a:pt x="4210" y="1872"/>
                  </a:cubicBezTo>
                  <a:cubicBezTo>
                    <a:pt x="3760" y="1418"/>
                    <a:pt x="2524" y="474"/>
                    <a:pt x="1" y="482"/>
                  </a:cubicBezTo>
                  <a:cubicBezTo>
                    <a:pt x="124" y="315"/>
                    <a:pt x="260" y="154"/>
                    <a:pt x="408" y="0"/>
                  </a:cubicBezTo>
                  <a:cubicBezTo>
                    <a:pt x="1268" y="13"/>
                    <a:pt x="3389" y="211"/>
                    <a:pt x="4457" y="17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3"/>
            <p:cNvSpPr/>
            <p:nvPr/>
          </p:nvSpPr>
          <p:spPr>
            <a:xfrm>
              <a:off x="2340225" y="4862075"/>
              <a:ext cx="94500" cy="125850"/>
            </a:xfrm>
            <a:custGeom>
              <a:avLst/>
              <a:gdLst/>
              <a:ahLst/>
              <a:cxnLst/>
              <a:rect l="l" t="t" r="r" b="b"/>
              <a:pathLst>
                <a:path w="3780" h="5034" extrusionOk="0">
                  <a:moveTo>
                    <a:pt x="878" y="108"/>
                  </a:moveTo>
                  <a:lnTo>
                    <a:pt x="880" y="109"/>
                  </a:lnTo>
                  <a:cubicBezTo>
                    <a:pt x="2679" y="2188"/>
                    <a:pt x="2204" y="3167"/>
                    <a:pt x="3780" y="5034"/>
                  </a:cubicBezTo>
                  <a:cubicBezTo>
                    <a:pt x="3533" y="4884"/>
                    <a:pt x="3273" y="4726"/>
                    <a:pt x="2997" y="4561"/>
                  </a:cubicBezTo>
                  <a:lnTo>
                    <a:pt x="2995" y="4561"/>
                  </a:lnTo>
                  <a:cubicBezTo>
                    <a:pt x="2609" y="4107"/>
                    <a:pt x="2167" y="3462"/>
                    <a:pt x="1862" y="2625"/>
                  </a:cubicBezTo>
                  <a:cubicBezTo>
                    <a:pt x="1478" y="1579"/>
                    <a:pt x="639" y="621"/>
                    <a:pt x="0" y="1"/>
                  </a:cubicBezTo>
                  <a:cubicBezTo>
                    <a:pt x="212" y="17"/>
                    <a:pt x="429" y="41"/>
                    <a:pt x="651" y="74"/>
                  </a:cubicBezTo>
                  <a:cubicBezTo>
                    <a:pt x="728" y="86"/>
                    <a:pt x="803" y="96"/>
                    <a:pt x="878" y="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3"/>
            <p:cNvSpPr/>
            <p:nvPr/>
          </p:nvSpPr>
          <p:spPr>
            <a:xfrm>
              <a:off x="2193100" y="4858900"/>
              <a:ext cx="275875" cy="101250"/>
            </a:xfrm>
            <a:custGeom>
              <a:avLst/>
              <a:gdLst/>
              <a:ahLst/>
              <a:cxnLst/>
              <a:rect l="l" t="t" r="r" b="b"/>
              <a:pathLst>
                <a:path w="11035" h="4050" extrusionOk="0">
                  <a:moveTo>
                    <a:pt x="1" y="4050"/>
                  </a:moveTo>
                  <a:cubicBezTo>
                    <a:pt x="1009" y="971"/>
                    <a:pt x="3544" y="0"/>
                    <a:pt x="6229" y="476"/>
                  </a:cubicBezTo>
                  <a:cubicBezTo>
                    <a:pt x="8915" y="952"/>
                    <a:pt x="11035" y="1418"/>
                    <a:pt x="10875" y="2029"/>
                  </a:cubicBezTo>
                  <a:cubicBezTo>
                    <a:pt x="10716" y="2641"/>
                    <a:pt x="7486" y="720"/>
                    <a:pt x="5062" y="535"/>
                  </a:cubicBezTo>
                  <a:cubicBezTo>
                    <a:pt x="2639" y="349"/>
                    <a:pt x="3047" y="1020"/>
                    <a:pt x="2281" y="1589"/>
                  </a:cubicBezTo>
                  <a:cubicBezTo>
                    <a:pt x="1516" y="2158"/>
                    <a:pt x="782" y="2030"/>
                    <a:pt x="1" y="4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3"/>
            <p:cNvSpPr/>
            <p:nvPr/>
          </p:nvSpPr>
          <p:spPr>
            <a:xfrm>
              <a:off x="2287750" y="5136875"/>
              <a:ext cx="303150" cy="143800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3"/>
            <p:cNvSpPr/>
            <p:nvPr/>
          </p:nvSpPr>
          <p:spPr>
            <a:xfrm>
              <a:off x="2761925" y="5278275"/>
              <a:ext cx="61725" cy="84550"/>
            </a:xfrm>
            <a:custGeom>
              <a:avLst/>
              <a:gdLst/>
              <a:ahLst/>
              <a:cxnLst/>
              <a:rect l="l" t="t" r="r" b="b"/>
              <a:pathLst>
                <a:path w="2469" h="3382" extrusionOk="0">
                  <a:moveTo>
                    <a:pt x="632" y="3382"/>
                  </a:moveTo>
                  <a:cubicBezTo>
                    <a:pt x="632" y="3382"/>
                    <a:pt x="0" y="1963"/>
                    <a:pt x="1727" y="1"/>
                  </a:cubicBezTo>
                  <a:cubicBezTo>
                    <a:pt x="1727" y="1"/>
                    <a:pt x="2469" y="2123"/>
                    <a:pt x="632" y="3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8" name="Google Shape;7008;p33"/>
          <p:cNvGrpSpPr/>
          <p:nvPr/>
        </p:nvGrpSpPr>
        <p:grpSpPr>
          <a:xfrm>
            <a:off x="7146768" y="222219"/>
            <a:ext cx="1136194" cy="1174315"/>
            <a:chOff x="4040600" y="4747125"/>
            <a:chExt cx="587150" cy="606850"/>
          </a:xfrm>
        </p:grpSpPr>
        <p:sp>
          <p:nvSpPr>
            <p:cNvPr id="7009" name="Google Shape;7009;p33"/>
            <p:cNvSpPr/>
            <p:nvPr/>
          </p:nvSpPr>
          <p:spPr>
            <a:xfrm>
              <a:off x="4040600" y="4747125"/>
              <a:ext cx="587150" cy="606850"/>
            </a:xfrm>
            <a:custGeom>
              <a:avLst/>
              <a:gdLst/>
              <a:ahLst/>
              <a:cxnLst/>
              <a:rect l="l" t="t" r="r" b="b"/>
              <a:pathLst>
                <a:path w="23486" h="24274" extrusionOk="0">
                  <a:moveTo>
                    <a:pt x="20485" y="12675"/>
                  </a:moveTo>
                  <a:cubicBezTo>
                    <a:pt x="20485" y="12675"/>
                    <a:pt x="22890" y="18482"/>
                    <a:pt x="21735" y="19911"/>
                  </a:cubicBezTo>
                  <a:cubicBezTo>
                    <a:pt x="20579" y="21336"/>
                    <a:pt x="14397" y="20194"/>
                    <a:pt x="14397" y="20194"/>
                  </a:cubicBezTo>
                  <a:cubicBezTo>
                    <a:pt x="14397" y="20194"/>
                    <a:pt x="9615" y="24273"/>
                    <a:pt x="7901" y="23618"/>
                  </a:cubicBezTo>
                  <a:cubicBezTo>
                    <a:pt x="6186" y="22960"/>
                    <a:pt x="5363" y="16728"/>
                    <a:pt x="5363" y="16728"/>
                  </a:cubicBezTo>
                  <a:cubicBezTo>
                    <a:pt x="5363" y="16728"/>
                    <a:pt x="0" y="13440"/>
                    <a:pt x="99" y="11605"/>
                  </a:cubicBezTo>
                  <a:cubicBezTo>
                    <a:pt x="194" y="9772"/>
                    <a:pt x="5867" y="7064"/>
                    <a:pt x="5867" y="7064"/>
                  </a:cubicBezTo>
                  <a:cubicBezTo>
                    <a:pt x="5867" y="7064"/>
                    <a:pt x="7337" y="949"/>
                    <a:pt x="9110" y="476"/>
                  </a:cubicBezTo>
                  <a:cubicBezTo>
                    <a:pt x="10885" y="1"/>
                    <a:pt x="15215" y="4558"/>
                    <a:pt x="15215" y="4558"/>
                  </a:cubicBezTo>
                  <a:cubicBezTo>
                    <a:pt x="15215" y="4558"/>
                    <a:pt x="21483" y="4067"/>
                    <a:pt x="22481" y="5606"/>
                  </a:cubicBezTo>
                  <a:cubicBezTo>
                    <a:pt x="23485" y="7147"/>
                    <a:pt x="20485" y="12675"/>
                    <a:pt x="20485" y="1267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3"/>
            <p:cNvSpPr/>
            <p:nvPr/>
          </p:nvSpPr>
          <p:spPr>
            <a:xfrm>
              <a:off x="4283000" y="5015081"/>
              <a:ext cx="29450" cy="30800"/>
            </a:xfrm>
            <a:custGeom>
              <a:avLst/>
              <a:gdLst/>
              <a:ahLst/>
              <a:cxnLst/>
              <a:rect l="l" t="t" r="r" b="b"/>
              <a:pathLst>
                <a:path w="1178" h="1232" extrusionOk="0">
                  <a:moveTo>
                    <a:pt x="821" y="7"/>
                  </a:moveTo>
                  <a:cubicBezTo>
                    <a:pt x="994" y="294"/>
                    <a:pt x="1178" y="597"/>
                    <a:pt x="1079" y="952"/>
                  </a:cubicBezTo>
                  <a:cubicBezTo>
                    <a:pt x="1002" y="1231"/>
                    <a:pt x="709" y="1179"/>
                    <a:pt x="516" y="1044"/>
                  </a:cubicBezTo>
                  <a:cubicBezTo>
                    <a:pt x="147" y="786"/>
                    <a:pt x="0" y="94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3"/>
            <p:cNvSpPr/>
            <p:nvPr/>
          </p:nvSpPr>
          <p:spPr>
            <a:xfrm>
              <a:off x="4263850" y="5224956"/>
              <a:ext cx="31850" cy="27625"/>
            </a:xfrm>
            <a:custGeom>
              <a:avLst/>
              <a:gdLst/>
              <a:ahLst/>
              <a:cxnLst/>
              <a:rect l="l" t="t" r="r" b="b"/>
              <a:pathLst>
                <a:path w="1274" h="1105" extrusionOk="0">
                  <a:moveTo>
                    <a:pt x="36" y="280"/>
                  </a:moveTo>
                  <a:cubicBezTo>
                    <a:pt x="341" y="144"/>
                    <a:pt x="666" y="0"/>
                    <a:pt x="1006" y="141"/>
                  </a:cubicBezTo>
                  <a:cubicBezTo>
                    <a:pt x="1273" y="253"/>
                    <a:pt x="1185" y="537"/>
                    <a:pt x="1027" y="711"/>
                  </a:cubicBezTo>
                  <a:cubicBezTo>
                    <a:pt x="725" y="1045"/>
                    <a:pt x="21" y="1105"/>
                    <a:pt x="0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3"/>
            <p:cNvSpPr/>
            <p:nvPr/>
          </p:nvSpPr>
          <p:spPr>
            <a:xfrm>
              <a:off x="4320825" y="5037881"/>
              <a:ext cx="16400" cy="13725"/>
            </a:xfrm>
            <a:custGeom>
              <a:avLst/>
              <a:gdLst/>
              <a:ahLst/>
              <a:cxnLst/>
              <a:rect l="l" t="t" r="r" b="b"/>
              <a:pathLst>
                <a:path w="656" h="549" extrusionOk="0">
                  <a:moveTo>
                    <a:pt x="364" y="549"/>
                  </a:moveTo>
                  <a:cubicBezTo>
                    <a:pt x="437" y="441"/>
                    <a:pt x="655" y="243"/>
                    <a:pt x="540" y="106"/>
                  </a:cubicBezTo>
                  <a:cubicBezTo>
                    <a:pt x="486" y="42"/>
                    <a:pt x="357" y="1"/>
                    <a:pt x="281" y="28"/>
                  </a:cubicBezTo>
                  <a:cubicBezTo>
                    <a:pt x="1" y="130"/>
                    <a:pt x="180" y="476"/>
                    <a:pt x="412" y="5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3"/>
            <p:cNvSpPr/>
            <p:nvPr/>
          </p:nvSpPr>
          <p:spPr>
            <a:xfrm>
              <a:off x="4504850" y="51942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363" y="549"/>
                  </a:moveTo>
                  <a:cubicBezTo>
                    <a:pt x="436" y="441"/>
                    <a:pt x="654" y="243"/>
                    <a:pt x="538" y="106"/>
                  </a:cubicBezTo>
                  <a:cubicBezTo>
                    <a:pt x="486" y="43"/>
                    <a:pt x="356" y="1"/>
                    <a:pt x="280" y="29"/>
                  </a:cubicBezTo>
                  <a:cubicBezTo>
                    <a:pt x="0" y="130"/>
                    <a:pt x="178" y="476"/>
                    <a:pt x="412" y="50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3"/>
            <p:cNvSpPr/>
            <p:nvPr/>
          </p:nvSpPr>
          <p:spPr>
            <a:xfrm>
              <a:off x="4235675" y="5010631"/>
              <a:ext cx="13200" cy="14200"/>
            </a:xfrm>
            <a:custGeom>
              <a:avLst/>
              <a:gdLst/>
              <a:ahLst/>
              <a:cxnLst/>
              <a:rect l="l" t="t" r="r" b="b"/>
              <a:pathLst>
                <a:path w="528" h="568" extrusionOk="0">
                  <a:moveTo>
                    <a:pt x="527" y="175"/>
                  </a:moveTo>
                  <a:cubicBezTo>
                    <a:pt x="502" y="317"/>
                    <a:pt x="450" y="448"/>
                    <a:pt x="372" y="567"/>
                  </a:cubicBezTo>
                  <a:cubicBezTo>
                    <a:pt x="222" y="567"/>
                    <a:pt x="1" y="415"/>
                    <a:pt x="6" y="257"/>
                  </a:cubicBezTo>
                  <a:cubicBezTo>
                    <a:pt x="14" y="1"/>
                    <a:pt x="260" y="24"/>
                    <a:pt x="43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3"/>
            <p:cNvSpPr/>
            <p:nvPr/>
          </p:nvSpPr>
          <p:spPr>
            <a:xfrm>
              <a:off x="4261275" y="5174756"/>
              <a:ext cx="13175" cy="14200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527" y="176"/>
                  </a:moveTo>
                  <a:cubicBezTo>
                    <a:pt x="501" y="318"/>
                    <a:pt x="450" y="448"/>
                    <a:pt x="371" y="568"/>
                  </a:cubicBezTo>
                  <a:cubicBezTo>
                    <a:pt x="221" y="568"/>
                    <a:pt x="0" y="415"/>
                    <a:pt x="5" y="257"/>
                  </a:cubicBezTo>
                  <a:cubicBezTo>
                    <a:pt x="14" y="1"/>
                    <a:pt x="259" y="25"/>
                    <a:pt x="43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3"/>
            <p:cNvSpPr/>
            <p:nvPr/>
          </p:nvSpPr>
          <p:spPr>
            <a:xfrm>
              <a:off x="4265075" y="4836925"/>
              <a:ext cx="19325" cy="19375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606" y="774"/>
                  </a:moveTo>
                  <a:cubicBezTo>
                    <a:pt x="662" y="668"/>
                    <a:pt x="773" y="525"/>
                    <a:pt x="764" y="405"/>
                  </a:cubicBezTo>
                  <a:cubicBezTo>
                    <a:pt x="760" y="341"/>
                    <a:pt x="707" y="264"/>
                    <a:pt x="672" y="214"/>
                  </a:cubicBezTo>
                  <a:cubicBezTo>
                    <a:pt x="572" y="72"/>
                    <a:pt x="418" y="1"/>
                    <a:pt x="266" y="120"/>
                  </a:cubicBezTo>
                  <a:cubicBezTo>
                    <a:pt x="0" y="330"/>
                    <a:pt x="319" y="684"/>
                    <a:pt x="560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3"/>
            <p:cNvSpPr/>
            <p:nvPr/>
          </p:nvSpPr>
          <p:spPr>
            <a:xfrm>
              <a:off x="4303050" y="4775650"/>
              <a:ext cx="14975" cy="20200"/>
            </a:xfrm>
            <a:custGeom>
              <a:avLst/>
              <a:gdLst/>
              <a:ahLst/>
              <a:cxnLst/>
              <a:rect l="l" t="t" r="r" b="b"/>
              <a:pathLst>
                <a:path w="599" h="808" extrusionOk="0">
                  <a:moveTo>
                    <a:pt x="599" y="244"/>
                  </a:moveTo>
                  <a:cubicBezTo>
                    <a:pt x="544" y="337"/>
                    <a:pt x="323" y="807"/>
                    <a:pt x="141" y="536"/>
                  </a:cubicBezTo>
                  <a:cubicBezTo>
                    <a:pt x="0" y="325"/>
                    <a:pt x="211" y="11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3"/>
            <p:cNvSpPr/>
            <p:nvPr/>
          </p:nvSpPr>
          <p:spPr>
            <a:xfrm>
              <a:off x="4433350" y="4929506"/>
              <a:ext cx="14950" cy="14300"/>
            </a:xfrm>
            <a:custGeom>
              <a:avLst/>
              <a:gdLst/>
              <a:ahLst/>
              <a:cxnLst/>
              <a:rect l="l" t="t" r="r" b="b"/>
              <a:pathLst>
                <a:path w="598" h="572" extrusionOk="0">
                  <a:moveTo>
                    <a:pt x="598" y="526"/>
                  </a:moveTo>
                  <a:cubicBezTo>
                    <a:pt x="549" y="352"/>
                    <a:pt x="549" y="183"/>
                    <a:pt x="386" y="90"/>
                  </a:cubicBezTo>
                  <a:cubicBezTo>
                    <a:pt x="284" y="33"/>
                    <a:pt x="154" y="1"/>
                    <a:pt x="68" y="110"/>
                  </a:cubicBezTo>
                  <a:cubicBezTo>
                    <a:pt x="0" y="196"/>
                    <a:pt x="23" y="328"/>
                    <a:pt x="77" y="414"/>
                  </a:cubicBezTo>
                  <a:cubicBezTo>
                    <a:pt x="167" y="555"/>
                    <a:pt x="300" y="572"/>
                    <a:pt x="454" y="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3"/>
            <p:cNvSpPr/>
            <p:nvPr/>
          </p:nvSpPr>
          <p:spPr>
            <a:xfrm>
              <a:off x="4400250" y="48723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790" y="489"/>
                  </a:moveTo>
                  <a:cubicBezTo>
                    <a:pt x="800" y="577"/>
                    <a:pt x="873" y="803"/>
                    <a:pt x="836" y="892"/>
                  </a:cubicBezTo>
                  <a:cubicBezTo>
                    <a:pt x="819" y="932"/>
                    <a:pt x="745" y="967"/>
                    <a:pt x="709" y="988"/>
                  </a:cubicBezTo>
                  <a:cubicBezTo>
                    <a:pt x="545" y="1086"/>
                    <a:pt x="414" y="1026"/>
                    <a:pt x="273" y="894"/>
                  </a:cubicBezTo>
                  <a:cubicBezTo>
                    <a:pt x="1" y="640"/>
                    <a:pt x="408" y="0"/>
                    <a:pt x="652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3"/>
            <p:cNvSpPr/>
            <p:nvPr/>
          </p:nvSpPr>
          <p:spPr>
            <a:xfrm>
              <a:off x="4223800" y="4931875"/>
              <a:ext cx="21850" cy="27175"/>
            </a:xfrm>
            <a:custGeom>
              <a:avLst/>
              <a:gdLst/>
              <a:ahLst/>
              <a:cxnLst/>
              <a:rect l="l" t="t" r="r" b="b"/>
              <a:pathLst>
                <a:path w="874" h="1087" extrusionOk="0">
                  <a:moveTo>
                    <a:pt x="790" y="489"/>
                  </a:moveTo>
                  <a:cubicBezTo>
                    <a:pt x="801" y="578"/>
                    <a:pt x="874" y="804"/>
                    <a:pt x="836" y="892"/>
                  </a:cubicBezTo>
                  <a:cubicBezTo>
                    <a:pt x="819" y="933"/>
                    <a:pt x="745" y="967"/>
                    <a:pt x="709" y="989"/>
                  </a:cubicBezTo>
                  <a:cubicBezTo>
                    <a:pt x="545" y="1087"/>
                    <a:pt x="415" y="1026"/>
                    <a:pt x="273" y="894"/>
                  </a:cubicBezTo>
                  <a:cubicBezTo>
                    <a:pt x="1" y="640"/>
                    <a:pt x="408" y="1"/>
                    <a:pt x="653" y="29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3"/>
            <p:cNvSpPr/>
            <p:nvPr/>
          </p:nvSpPr>
          <p:spPr>
            <a:xfrm>
              <a:off x="4411200" y="5048656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70"/>
                  </a:moveTo>
                  <a:cubicBezTo>
                    <a:pt x="453" y="670"/>
                    <a:pt x="522" y="556"/>
                    <a:pt x="562" y="426"/>
                  </a:cubicBezTo>
                  <a:cubicBezTo>
                    <a:pt x="443" y="341"/>
                    <a:pt x="232" y="1"/>
                    <a:pt x="110" y="236"/>
                  </a:cubicBezTo>
                  <a:cubicBezTo>
                    <a:pt x="1" y="444"/>
                    <a:pt x="132" y="621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3"/>
            <p:cNvSpPr/>
            <p:nvPr/>
          </p:nvSpPr>
          <p:spPr>
            <a:xfrm>
              <a:off x="4273300" y="5033031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373" y="360"/>
                  </a:moveTo>
                  <a:cubicBezTo>
                    <a:pt x="324" y="244"/>
                    <a:pt x="274" y="128"/>
                    <a:pt x="222" y="13"/>
                  </a:cubicBezTo>
                  <a:cubicBezTo>
                    <a:pt x="177" y="20"/>
                    <a:pt x="93" y="0"/>
                    <a:pt x="57" y="27"/>
                  </a:cubicBezTo>
                  <a:cubicBezTo>
                    <a:pt x="36" y="42"/>
                    <a:pt x="0" y="183"/>
                    <a:pt x="4" y="209"/>
                  </a:cubicBezTo>
                  <a:cubicBezTo>
                    <a:pt x="21" y="341"/>
                    <a:pt x="167" y="377"/>
                    <a:pt x="270" y="350"/>
                  </a:cubicBezTo>
                  <a:cubicBezTo>
                    <a:pt x="273" y="337"/>
                    <a:pt x="276" y="323"/>
                    <a:pt x="279" y="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3"/>
            <p:cNvSpPr/>
            <p:nvPr/>
          </p:nvSpPr>
          <p:spPr>
            <a:xfrm>
              <a:off x="4328250" y="4915081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372" y="361"/>
                  </a:moveTo>
                  <a:cubicBezTo>
                    <a:pt x="324" y="245"/>
                    <a:pt x="274" y="128"/>
                    <a:pt x="221" y="14"/>
                  </a:cubicBezTo>
                  <a:cubicBezTo>
                    <a:pt x="177" y="21"/>
                    <a:pt x="93" y="1"/>
                    <a:pt x="57" y="28"/>
                  </a:cubicBezTo>
                  <a:cubicBezTo>
                    <a:pt x="35" y="43"/>
                    <a:pt x="0" y="184"/>
                    <a:pt x="3" y="210"/>
                  </a:cubicBezTo>
                  <a:cubicBezTo>
                    <a:pt x="20" y="341"/>
                    <a:pt x="167" y="377"/>
                    <a:pt x="270" y="351"/>
                  </a:cubicBezTo>
                  <a:cubicBezTo>
                    <a:pt x="273" y="337"/>
                    <a:pt x="276" y="324"/>
                    <a:pt x="279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3"/>
            <p:cNvSpPr/>
            <p:nvPr/>
          </p:nvSpPr>
          <p:spPr>
            <a:xfrm>
              <a:off x="4462950" y="4982206"/>
              <a:ext cx="8775" cy="11325"/>
            </a:xfrm>
            <a:custGeom>
              <a:avLst/>
              <a:gdLst/>
              <a:ahLst/>
              <a:cxnLst/>
              <a:rect l="l" t="t" r="r" b="b"/>
              <a:pathLst>
                <a:path w="351" h="453" extrusionOk="0">
                  <a:moveTo>
                    <a:pt x="325" y="96"/>
                  </a:moveTo>
                  <a:cubicBezTo>
                    <a:pt x="351" y="225"/>
                    <a:pt x="333" y="345"/>
                    <a:pt x="273" y="453"/>
                  </a:cubicBezTo>
                  <a:cubicBezTo>
                    <a:pt x="173" y="416"/>
                    <a:pt x="58" y="403"/>
                    <a:pt x="33" y="281"/>
                  </a:cubicBezTo>
                  <a:cubicBezTo>
                    <a:pt x="0" y="121"/>
                    <a:pt x="160" y="51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3"/>
            <p:cNvSpPr/>
            <p:nvPr/>
          </p:nvSpPr>
          <p:spPr>
            <a:xfrm>
              <a:off x="4379350" y="4863950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4" y="281"/>
                  </a:cubicBezTo>
                  <a:cubicBezTo>
                    <a:pt x="1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3"/>
            <p:cNvSpPr/>
            <p:nvPr/>
          </p:nvSpPr>
          <p:spPr>
            <a:xfrm>
              <a:off x="4207950" y="5136400"/>
              <a:ext cx="8775" cy="11375"/>
            </a:xfrm>
            <a:custGeom>
              <a:avLst/>
              <a:gdLst/>
              <a:ahLst/>
              <a:cxnLst/>
              <a:rect l="l" t="t" r="r" b="b"/>
              <a:pathLst>
                <a:path w="351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3" y="282"/>
                  </a:cubicBezTo>
                  <a:cubicBezTo>
                    <a:pt x="0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3"/>
            <p:cNvSpPr/>
            <p:nvPr/>
          </p:nvSpPr>
          <p:spPr>
            <a:xfrm>
              <a:off x="4400850" y="4938581"/>
              <a:ext cx="20725" cy="17525"/>
            </a:xfrm>
            <a:custGeom>
              <a:avLst/>
              <a:gdLst/>
              <a:ahLst/>
              <a:cxnLst/>
              <a:rect l="l" t="t" r="r" b="b"/>
              <a:pathLst>
                <a:path w="829" h="701" extrusionOk="0">
                  <a:moveTo>
                    <a:pt x="650" y="607"/>
                  </a:moveTo>
                  <a:cubicBezTo>
                    <a:pt x="688" y="517"/>
                    <a:pt x="828" y="302"/>
                    <a:pt x="771" y="194"/>
                  </a:cubicBezTo>
                  <a:cubicBezTo>
                    <a:pt x="752" y="161"/>
                    <a:pt x="675" y="123"/>
                    <a:pt x="641" y="100"/>
                  </a:cubicBezTo>
                  <a:cubicBezTo>
                    <a:pt x="531" y="19"/>
                    <a:pt x="453" y="1"/>
                    <a:pt x="329" y="81"/>
                  </a:cubicBezTo>
                  <a:cubicBezTo>
                    <a:pt x="0" y="297"/>
                    <a:pt x="276" y="680"/>
                    <a:pt x="600" y="7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3"/>
            <p:cNvSpPr/>
            <p:nvPr/>
          </p:nvSpPr>
          <p:spPr>
            <a:xfrm>
              <a:off x="4346075" y="4840550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458" y="426"/>
                  </a:moveTo>
                  <a:cubicBezTo>
                    <a:pt x="484" y="363"/>
                    <a:pt x="583" y="213"/>
                    <a:pt x="542" y="137"/>
                  </a:cubicBezTo>
                  <a:cubicBezTo>
                    <a:pt x="528" y="113"/>
                    <a:pt x="475" y="87"/>
                    <a:pt x="451" y="70"/>
                  </a:cubicBezTo>
                  <a:cubicBezTo>
                    <a:pt x="373" y="14"/>
                    <a:pt x="319" y="1"/>
                    <a:pt x="232" y="57"/>
                  </a:cubicBezTo>
                  <a:cubicBezTo>
                    <a:pt x="1" y="209"/>
                    <a:pt x="194" y="477"/>
                    <a:pt x="423" y="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3"/>
            <p:cNvSpPr/>
            <p:nvPr/>
          </p:nvSpPr>
          <p:spPr>
            <a:xfrm>
              <a:off x="4429025" y="4954331"/>
              <a:ext cx="9325" cy="8700"/>
            </a:xfrm>
            <a:custGeom>
              <a:avLst/>
              <a:gdLst/>
              <a:ahLst/>
              <a:cxnLst/>
              <a:rect l="l" t="t" r="r" b="b"/>
              <a:pathLst>
                <a:path w="373" h="348" extrusionOk="0">
                  <a:moveTo>
                    <a:pt x="373" y="236"/>
                  </a:moveTo>
                  <a:cubicBezTo>
                    <a:pt x="274" y="305"/>
                    <a:pt x="167" y="342"/>
                    <a:pt x="52" y="348"/>
                  </a:cubicBezTo>
                  <a:cubicBezTo>
                    <a:pt x="1" y="212"/>
                    <a:pt x="58" y="0"/>
                    <a:pt x="228" y="0"/>
                  </a:cubicBezTo>
                  <a:cubicBezTo>
                    <a:pt x="230" y="15"/>
                    <a:pt x="233" y="28"/>
                    <a:pt x="235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3"/>
            <p:cNvSpPr/>
            <p:nvPr/>
          </p:nvSpPr>
          <p:spPr>
            <a:xfrm>
              <a:off x="4329350" y="5123306"/>
              <a:ext cx="23550" cy="25925"/>
            </a:xfrm>
            <a:custGeom>
              <a:avLst/>
              <a:gdLst/>
              <a:ahLst/>
              <a:cxnLst/>
              <a:rect l="l" t="t" r="r" b="b"/>
              <a:pathLst>
                <a:path w="942" h="1037" extrusionOk="0">
                  <a:moveTo>
                    <a:pt x="941" y="614"/>
                  </a:moveTo>
                  <a:cubicBezTo>
                    <a:pt x="905" y="725"/>
                    <a:pt x="875" y="944"/>
                    <a:pt x="758" y="1005"/>
                  </a:cubicBezTo>
                  <a:cubicBezTo>
                    <a:pt x="698" y="1037"/>
                    <a:pt x="541" y="1037"/>
                    <a:pt x="466" y="1037"/>
                  </a:cubicBezTo>
                  <a:cubicBezTo>
                    <a:pt x="265" y="1035"/>
                    <a:pt x="88" y="900"/>
                    <a:pt x="42" y="699"/>
                  </a:cubicBezTo>
                  <a:cubicBezTo>
                    <a:pt x="0" y="522"/>
                    <a:pt x="90" y="340"/>
                    <a:pt x="210" y="214"/>
                  </a:cubicBezTo>
                  <a:cubicBezTo>
                    <a:pt x="415" y="0"/>
                    <a:pt x="649" y="112"/>
                    <a:pt x="806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3"/>
            <p:cNvSpPr/>
            <p:nvPr/>
          </p:nvSpPr>
          <p:spPr>
            <a:xfrm>
              <a:off x="4308850" y="5120256"/>
              <a:ext cx="7400" cy="16225"/>
            </a:xfrm>
            <a:custGeom>
              <a:avLst/>
              <a:gdLst/>
              <a:ahLst/>
              <a:cxnLst/>
              <a:rect l="l" t="t" r="r" b="b"/>
              <a:pathLst>
                <a:path w="296" h="649" extrusionOk="0">
                  <a:moveTo>
                    <a:pt x="242" y="649"/>
                  </a:moveTo>
                  <a:cubicBezTo>
                    <a:pt x="278" y="522"/>
                    <a:pt x="296" y="393"/>
                    <a:pt x="296" y="262"/>
                  </a:cubicBezTo>
                  <a:cubicBezTo>
                    <a:pt x="204" y="228"/>
                    <a:pt x="83" y="1"/>
                    <a:pt x="14" y="213"/>
                  </a:cubicBezTo>
                  <a:cubicBezTo>
                    <a:pt x="1" y="252"/>
                    <a:pt x="2" y="360"/>
                    <a:pt x="20" y="397"/>
                  </a:cubicBezTo>
                  <a:cubicBezTo>
                    <a:pt x="45" y="443"/>
                    <a:pt x="94" y="443"/>
                    <a:pt x="104" y="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3"/>
            <p:cNvSpPr/>
            <p:nvPr/>
          </p:nvSpPr>
          <p:spPr>
            <a:xfrm>
              <a:off x="4398175" y="5204206"/>
              <a:ext cx="11125" cy="14000"/>
            </a:xfrm>
            <a:custGeom>
              <a:avLst/>
              <a:gdLst/>
              <a:ahLst/>
              <a:cxnLst/>
              <a:rect l="l" t="t" r="r" b="b"/>
              <a:pathLst>
                <a:path w="445" h="560" extrusionOk="0">
                  <a:moveTo>
                    <a:pt x="307" y="0"/>
                  </a:moveTo>
                  <a:cubicBezTo>
                    <a:pt x="380" y="109"/>
                    <a:pt x="426" y="227"/>
                    <a:pt x="445" y="354"/>
                  </a:cubicBezTo>
                  <a:cubicBezTo>
                    <a:pt x="332" y="449"/>
                    <a:pt x="144" y="560"/>
                    <a:pt x="67" y="367"/>
                  </a:cubicBezTo>
                  <a:cubicBezTo>
                    <a:pt x="0" y="199"/>
                    <a:pt x="125" y="5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3"/>
            <p:cNvSpPr/>
            <p:nvPr/>
          </p:nvSpPr>
          <p:spPr>
            <a:xfrm>
              <a:off x="4320550" y="4869500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30" y="1"/>
                  </a:moveTo>
                  <a:cubicBezTo>
                    <a:pt x="255" y="53"/>
                    <a:pt x="411" y="298"/>
                    <a:pt x="360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3"/>
            <p:cNvSpPr/>
            <p:nvPr/>
          </p:nvSpPr>
          <p:spPr>
            <a:xfrm>
              <a:off x="4534775" y="5105606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0" y="137"/>
                    <a:pt x="16" y="229"/>
                    <a:pt x="55" y="289"/>
                  </a:cubicBezTo>
                  <a:cubicBezTo>
                    <a:pt x="117" y="388"/>
                    <a:pt x="209" y="400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3"/>
            <p:cNvSpPr/>
            <p:nvPr/>
          </p:nvSpPr>
          <p:spPr>
            <a:xfrm>
              <a:off x="4517700" y="4968300"/>
              <a:ext cx="10500" cy="10025"/>
            </a:xfrm>
            <a:custGeom>
              <a:avLst/>
              <a:gdLst/>
              <a:ahLst/>
              <a:cxnLst/>
              <a:rect l="l" t="t" r="r" b="b"/>
              <a:pathLst>
                <a:path w="420" h="401" extrusionOk="0">
                  <a:moveTo>
                    <a:pt x="419" y="368"/>
                  </a:moveTo>
                  <a:cubicBezTo>
                    <a:pt x="385" y="246"/>
                    <a:pt x="385" y="129"/>
                    <a:pt x="270" y="64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1" y="138"/>
                    <a:pt x="16" y="229"/>
                    <a:pt x="55" y="290"/>
                  </a:cubicBezTo>
                  <a:cubicBezTo>
                    <a:pt x="117" y="389"/>
                    <a:pt x="209" y="400"/>
                    <a:pt x="318" y="39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3"/>
            <p:cNvSpPr/>
            <p:nvPr/>
          </p:nvSpPr>
          <p:spPr>
            <a:xfrm>
              <a:off x="4511600" y="50683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4"/>
                    <a:pt x="612" y="563"/>
                    <a:pt x="586" y="625"/>
                  </a:cubicBezTo>
                  <a:cubicBezTo>
                    <a:pt x="574" y="652"/>
                    <a:pt x="522" y="677"/>
                    <a:pt x="498" y="692"/>
                  </a:cubicBezTo>
                  <a:cubicBezTo>
                    <a:pt x="382" y="760"/>
                    <a:pt x="291" y="718"/>
                    <a:pt x="192" y="627"/>
                  </a:cubicBezTo>
                  <a:cubicBezTo>
                    <a:pt x="1" y="449"/>
                    <a:pt x="287" y="0"/>
                    <a:pt x="457" y="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3"/>
            <p:cNvSpPr/>
            <p:nvPr/>
          </p:nvSpPr>
          <p:spPr>
            <a:xfrm>
              <a:off x="4519300" y="5185150"/>
              <a:ext cx="9850" cy="13475"/>
            </a:xfrm>
            <a:custGeom>
              <a:avLst/>
              <a:gdLst/>
              <a:ahLst/>
              <a:cxnLst/>
              <a:rect l="l" t="t" r="r" b="b"/>
              <a:pathLst>
                <a:path w="394" h="539" extrusionOk="0">
                  <a:moveTo>
                    <a:pt x="248" y="539"/>
                  </a:moveTo>
                  <a:cubicBezTo>
                    <a:pt x="316" y="469"/>
                    <a:pt x="364" y="388"/>
                    <a:pt x="393" y="298"/>
                  </a:cubicBezTo>
                  <a:cubicBezTo>
                    <a:pt x="309" y="238"/>
                    <a:pt x="162" y="1"/>
                    <a:pt x="75" y="165"/>
                  </a:cubicBezTo>
                  <a:cubicBezTo>
                    <a:pt x="0" y="310"/>
                    <a:pt x="92" y="434"/>
                    <a:pt x="215" y="50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3"/>
            <p:cNvSpPr/>
            <p:nvPr/>
          </p:nvSpPr>
          <p:spPr>
            <a:xfrm>
              <a:off x="4461225" y="5095506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260" y="253"/>
                  </a:moveTo>
                  <a:cubicBezTo>
                    <a:pt x="226" y="171"/>
                    <a:pt x="191" y="90"/>
                    <a:pt x="154" y="10"/>
                  </a:cubicBezTo>
                  <a:cubicBezTo>
                    <a:pt x="124" y="15"/>
                    <a:pt x="65" y="0"/>
                    <a:pt x="39" y="19"/>
                  </a:cubicBezTo>
                  <a:cubicBezTo>
                    <a:pt x="25" y="30"/>
                    <a:pt x="0" y="129"/>
                    <a:pt x="2" y="147"/>
                  </a:cubicBezTo>
                  <a:cubicBezTo>
                    <a:pt x="13" y="239"/>
                    <a:pt x="116" y="264"/>
                    <a:pt x="188" y="245"/>
                  </a:cubicBezTo>
                  <a:cubicBezTo>
                    <a:pt x="190" y="236"/>
                    <a:pt x="192" y="228"/>
                    <a:pt x="196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3"/>
            <p:cNvSpPr/>
            <p:nvPr/>
          </p:nvSpPr>
          <p:spPr>
            <a:xfrm>
              <a:off x="4511900" y="5046350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8"/>
                  </a:moveTo>
                  <a:cubicBezTo>
                    <a:pt x="245" y="159"/>
                    <a:pt x="233" y="242"/>
                    <a:pt x="190" y="318"/>
                  </a:cubicBezTo>
                  <a:cubicBezTo>
                    <a:pt x="120" y="291"/>
                    <a:pt x="40" y="283"/>
                    <a:pt x="23" y="198"/>
                  </a:cubicBezTo>
                  <a:cubicBezTo>
                    <a:pt x="0" y="86"/>
                    <a:pt x="112" y="36"/>
                    <a:pt x="196" y="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3"/>
            <p:cNvSpPr/>
            <p:nvPr/>
          </p:nvSpPr>
          <p:spPr>
            <a:xfrm>
              <a:off x="4512025" y="5108100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6" y="424"/>
                  </a:moveTo>
                  <a:cubicBezTo>
                    <a:pt x="482" y="361"/>
                    <a:pt x="580" y="211"/>
                    <a:pt x="539" y="136"/>
                  </a:cubicBezTo>
                  <a:cubicBezTo>
                    <a:pt x="527" y="113"/>
                    <a:pt x="472" y="87"/>
                    <a:pt x="449" y="69"/>
                  </a:cubicBezTo>
                  <a:cubicBezTo>
                    <a:pt x="373" y="14"/>
                    <a:pt x="317" y="1"/>
                    <a:pt x="231" y="57"/>
                  </a:cubicBezTo>
                  <a:cubicBezTo>
                    <a:pt x="0" y="207"/>
                    <a:pt x="194" y="476"/>
                    <a:pt x="421" y="49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3"/>
            <p:cNvSpPr/>
            <p:nvPr/>
          </p:nvSpPr>
          <p:spPr>
            <a:xfrm>
              <a:off x="4531775" y="5119100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4"/>
                    <a:pt x="116" y="239"/>
                    <a:pt x="36" y="244"/>
                  </a:cubicBezTo>
                  <a:cubicBezTo>
                    <a:pt x="0" y="149"/>
                    <a:pt x="40" y="1"/>
                    <a:pt x="158" y="1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3"/>
            <p:cNvSpPr/>
            <p:nvPr/>
          </p:nvSpPr>
          <p:spPr>
            <a:xfrm>
              <a:off x="4455850" y="5066306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0"/>
                  </a:moveTo>
                  <a:cubicBezTo>
                    <a:pt x="177" y="37"/>
                    <a:pt x="287" y="209"/>
                    <a:pt x="251" y="282"/>
                  </a:cubicBezTo>
                  <a:cubicBezTo>
                    <a:pt x="231" y="324"/>
                    <a:pt x="161" y="350"/>
                    <a:pt x="116" y="337"/>
                  </a:cubicBezTo>
                  <a:cubicBezTo>
                    <a:pt x="0" y="305"/>
                    <a:pt x="3" y="153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3"/>
            <p:cNvSpPr/>
            <p:nvPr/>
          </p:nvSpPr>
          <p:spPr>
            <a:xfrm>
              <a:off x="4567300" y="49584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6"/>
                    <a:pt x="385" y="128"/>
                    <a:pt x="271" y="63"/>
                  </a:cubicBezTo>
                  <a:cubicBezTo>
                    <a:pt x="200" y="23"/>
                    <a:pt x="108" y="0"/>
                    <a:pt x="48" y="76"/>
                  </a:cubicBezTo>
                  <a:cubicBezTo>
                    <a:pt x="0" y="137"/>
                    <a:pt x="17" y="228"/>
                    <a:pt x="55" y="290"/>
                  </a:cubicBezTo>
                  <a:cubicBezTo>
                    <a:pt x="118" y="388"/>
                    <a:pt x="210" y="399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3"/>
            <p:cNvSpPr/>
            <p:nvPr/>
          </p:nvSpPr>
          <p:spPr>
            <a:xfrm>
              <a:off x="4109125" y="5031800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4" y="128"/>
                    <a:pt x="269" y="63"/>
                  </a:cubicBezTo>
                  <a:cubicBezTo>
                    <a:pt x="199" y="23"/>
                    <a:pt x="107" y="0"/>
                    <a:pt x="47" y="76"/>
                  </a:cubicBezTo>
                  <a:cubicBezTo>
                    <a:pt x="0" y="137"/>
                    <a:pt x="15" y="228"/>
                    <a:pt x="55" y="289"/>
                  </a:cubicBezTo>
                  <a:cubicBezTo>
                    <a:pt x="116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3"/>
            <p:cNvSpPr/>
            <p:nvPr/>
          </p:nvSpPr>
          <p:spPr>
            <a:xfrm>
              <a:off x="4544150" y="49211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5"/>
                    <a:pt x="612" y="563"/>
                    <a:pt x="585" y="625"/>
                  </a:cubicBezTo>
                  <a:cubicBezTo>
                    <a:pt x="574" y="653"/>
                    <a:pt x="521" y="678"/>
                    <a:pt x="496" y="693"/>
                  </a:cubicBezTo>
                  <a:cubicBezTo>
                    <a:pt x="381" y="761"/>
                    <a:pt x="291" y="719"/>
                    <a:pt x="191" y="627"/>
                  </a:cubicBezTo>
                  <a:cubicBezTo>
                    <a:pt x="1" y="449"/>
                    <a:pt x="286" y="1"/>
                    <a:pt x="456" y="20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3"/>
            <p:cNvSpPr/>
            <p:nvPr/>
          </p:nvSpPr>
          <p:spPr>
            <a:xfrm>
              <a:off x="4493750" y="4952206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4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3" y="15"/>
                    <a:pt x="66" y="1"/>
                    <a:pt x="40" y="20"/>
                  </a:cubicBezTo>
                  <a:cubicBezTo>
                    <a:pt x="25" y="31"/>
                    <a:pt x="0" y="130"/>
                    <a:pt x="2" y="148"/>
                  </a:cubicBezTo>
                  <a:cubicBezTo>
                    <a:pt x="14" y="240"/>
                    <a:pt x="116" y="264"/>
                    <a:pt x="189" y="246"/>
                  </a:cubicBezTo>
                  <a:cubicBezTo>
                    <a:pt x="191" y="237"/>
                    <a:pt x="193" y="227"/>
                    <a:pt x="19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3"/>
            <p:cNvSpPr/>
            <p:nvPr/>
          </p:nvSpPr>
          <p:spPr>
            <a:xfrm>
              <a:off x="4544425" y="4903050"/>
              <a:ext cx="6150" cy="7975"/>
            </a:xfrm>
            <a:custGeom>
              <a:avLst/>
              <a:gdLst/>
              <a:ahLst/>
              <a:cxnLst/>
              <a:rect l="l" t="t" r="r" b="b"/>
              <a:pathLst>
                <a:path w="246" h="319" extrusionOk="0">
                  <a:moveTo>
                    <a:pt x="227" y="69"/>
                  </a:moveTo>
                  <a:cubicBezTo>
                    <a:pt x="246" y="159"/>
                    <a:pt x="233" y="243"/>
                    <a:pt x="191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6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3"/>
            <p:cNvSpPr/>
            <p:nvPr/>
          </p:nvSpPr>
          <p:spPr>
            <a:xfrm>
              <a:off x="4544575" y="4968681"/>
              <a:ext cx="14525" cy="12250"/>
            </a:xfrm>
            <a:custGeom>
              <a:avLst/>
              <a:gdLst/>
              <a:ahLst/>
              <a:cxnLst/>
              <a:rect l="l" t="t" r="r" b="b"/>
              <a:pathLst>
                <a:path w="581" h="490" extrusionOk="0">
                  <a:moveTo>
                    <a:pt x="455" y="424"/>
                  </a:moveTo>
                  <a:cubicBezTo>
                    <a:pt x="482" y="361"/>
                    <a:pt x="580" y="212"/>
                    <a:pt x="539" y="136"/>
                  </a:cubicBezTo>
                  <a:cubicBezTo>
                    <a:pt x="526" y="112"/>
                    <a:pt x="472" y="87"/>
                    <a:pt x="449" y="69"/>
                  </a:cubicBezTo>
                  <a:cubicBezTo>
                    <a:pt x="371" y="14"/>
                    <a:pt x="317" y="0"/>
                    <a:pt x="231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3"/>
            <p:cNvSpPr/>
            <p:nvPr/>
          </p:nvSpPr>
          <p:spPr>
            <a:xfrm>
              <a:off x="4564300" y="4979681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3"/>
                    <a:pt x="117" y="240"/>
                    <a:pt x="36" y="244"/>
                  </a:cubicBezTo>
                  <a:cubicBezTo>
                    <a:pt x="0" y="148"/>
                    <a:pt x="41" y="0"/>
                    <a:pt x="159" y="0"/>
                  </a:cubicBezTo>
                  <a:cubicBezTo>
                    <a:pt x="160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3"/>
            <p:cNvSpPr/>
            <p:nvPr/>
          </p:nvSpPr>
          <p:spPr>
            <a:xfrm>
              <a:off x="4488375" y="4923006"/>
              <a:ext cx="7225" cy="8775"/>
            </a:xfrm>
            <a:custGeom>
              <a:avLst/>
              <a:gdLst/>
              <a:ahLst/>
              <a:cxnLst/>
              <a:rect l="l" t="t" r="r" b="b"/>
              <a:pathLst>
                <a:path w="289" h="351" extrusionOk="0">
                  <a:moveTo>
                    <a:pt x="161" y="1"/>
                  </a:moveTo>
                  <a:cubicBezTo>
                    <a:pt x="178" y="39"/>
                    <a:pt x="288" y="209"/>
                    <a:pt x="252" y="283"/>
                  </a:cubicBezTo>
                  <a:cubicBezTo>
                    <a:pt x="232" y="325"/>
                    <a:pt x="162" y="350"/>
                    <a:pt x="117" y="338"/>
                  </a:cubicBezTo>
                  <a:cubicBezTo>
                    <a:pt x="0" y="306"/>
                    <a:pt x="3" y="154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3"/>
            <p:cNvSpPr/>
            <p:nvPr/>
          </p:nvSpPr>
          <p:spPr>
            <a:xfrm>
              <a:off x="4173125" y="5114131"/>
              <a:ext cx="11125" cy="10600"/>
            </a:xfrm>
            <a:custGeom>
              <a:avLst/>
              <a:gdLst/>
              <a:ahLst/>
              <a:cxnLst/>
              <a:rect l="l" t="t" r="r" b="b"/>
              <a:pathLst>
                <a:path w="445" h="424" extrusionOk="0">
                  <a:moveTo>
                    <a:pt x="444" y="390"/>
                  </a:moveTo>
                  <a:cubicBezTo>
                    <a:pt x="408" y="261"/>
                    <a:pt x="408" y="136"/>
                    <a:pt x="287" y="68"/>
                  </a:cubicBezTo>
                  <a:cubicBezTo>
                    <a:pt x="212" y="25"/>
                    <a:pt x="115" y="1"/>
                    <a:pt x="51" y="82"/>
                  </a:cubicBezTo>
                  <a:cubicBezTo>
                    <a:pt x="1" y="146"/>
                    <a:pt x="18" y="243"/>
                    <a:pt x="58" y="307"/>
                  </a:cubicBezTo>
                  <a:cubicBezTo>
                    <a:pt x="125" y="411"/>
                    <a:pt x="223" y="424"/>
                    <a:pt x="337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3"/>
            <p:cNvSpPr/>
            <p:nvPr/>
          </p:nvSpPr>
          <p:spPr>
            <a:xfrm>
              <a:off x="4148650" y="5070825"/>
              <a:ext cx="16175" cy="20125"/>
            </a:xfrm>
            <a:custGeom>
              <a:avLst/>
              <a:gdLst/>
              <a:ahLst/>
              <a:cxnLst/>
              <a:rect l="l" t="t" r="r" b="b"/>
              <a:pathLst>
                <a:path w="647" h="805" extrusionOk="0">
                  <a:moveTo>
                    <a:pt x="585" y="362"/>
                  </a:moveTo>
                  <a:cubicBezTo>
                    <a:pt x="592" y="428"/>
                    <a:pt x="647" y="596"/>
                    <a:pt x="619" y="661"/>
                  </a:cubicBezTo>
                  <a:cubicBezTo>
                    <a:pt x="606" y="690"/>
                    <a:pt x="552" y="717"/>
                    <a:pt x="525" y="733"/>
                  </a:cubicBezTo>
                  <a:cubicBezTo>
                    <a:pt x="403" y="805"/>
                    <a:pt x="307" y="760"/>
                    <a:pt x="202" y="663"/>
                  </a:cubicBezTo>
                  <a:cubicBezTo>
                    <a:pt x="1" y="474"/>
                    <a:pt x="302" y="0"/>
                    <a:pt x="483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3"/>
            <p:cNvSpPr/>
            <p:nvPr/>
          </p:nvSpPr>
          <p:spPr>
            <a:xfrm>
              <a:off x="4149075" y="5120856"/>
              <a:ext cx="15375" cy="12975"/>
            </a:xfrm>
            <a:custGeom>
              <a:avLst/>
              <a:gdLst/>
              <a:ahLst/>
              <a:cxnLst/>
              <a:rect l="l" t="t" r="r" b="b"/>
              <a:pathLst>
                <a:path w="615" h="519" extrusionOk="0">
                  <a:moveTo>
                    <a:pt x="483" y="449"/>
                  </a:moveTo>
                  <a:cubicBezTo>
                    <a:pt x="510" y="383"/>
                    <a:pt x="614" y="225"/>
                    <a:pt x="571" y="144"/>
                  </a:cubicBezTo>
                  <a:cubicBezTo>
                    <a:pt x="558" y="120"/>
                    <a:pt x="500" y="92"/>
                    <a:pt x="475" y="73"/>
                  </a:cubicBezTo>
                  <a:cubicBezTo>
                    <a:pt x="394" y="15"/>
                    <a:pt x="335" y="0"/>
                    <a:pt x="244" y="60"/>
                  </a:cubicBezTo>
                  <a:cubicBezTo>
                    <a:pt x="0" y="220"/>
                    <a:pt x="205" y="503"/>
                    <a:pt x="445" y="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3"/>
            <p:cNvSpPr/>
            <p:nvPr/>
          </p:nvSpPr>
          <p:spPr>
            <a:xfrm>
              <a:off x="4169975" y="5132506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275" y="175"/>
                  </a:moveTo>
                  <a:cubicBezTo>
                    <a:pt x="202" y="225"/>
                    <a:pt x="123" y="253"/>
                    <a:pt x="37" y="258"/>
                  </a:cubicBezTo>
                  <a:cubicBezTo>
                    <a:pt x="0" y="158"/>
                    <a:pt x="42" y="0"/>
                    <a:pt x="168" y="1"/>
                  </a:cubicBezTo>
                  <a:cubicBezTo>
                    <a:pt x="169" y="12"/>
                    <a:pt x="171" y="22"/>
                    <a:pt x="17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3"/>
            <p:cNvSpPr/>
            <p:nvPr/>
          </p:nvSpPr>
          <p:spPr>
            <a:xfrm>
              <a:off x="4145550" y="5019031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7"/>
                    <a:pt x="385" y="128"/>
                    <a:pt x="271" y="64"/>
                  </a:cubicBezTo>
                  <a:cubicBezTo>
                    <a:pt x="200" y="23"/>
                    <a:pt x="108" y="1"/>
                    <a:pt x="48" y="77"/>
                  </a:cubicBezTo>
                  <a:cubicBezTo>
                    <a:pt x="0" y="138"/>
                    <a:pt x="17" y="229"/>
                    <a:pt x="55" y="290"/>
                  </a:cubicBezTo>
                  <a:cubicBezTo>
                    <a:pt x="118" y="389"/>
                    <a:pt x="210" y="400"/>
                    <a:pt x="318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3"/>
            <p:cNvSpPr/>
            <p:nvPr/>
          </p:nvSpPr>
          <p:spPr>
            <a:xfrm>
              <a:off x="4195175" y="5009181"/>
              <a:ext cx="10475" cy="10025"/>
            </a:xfrm>
            <a:custGeom>
              <a:avLst/>
              <a:gdLst/>
              <a:ahLst/>
              <a:cxnLst/>
              <a:rect l="l" t="t" r="r" b="b"/>
              <a:pathLst>
                <a:path w="419" h="401" extrusionOk="0">
                  <a:moveTo>
                    <a:pt x="419" y="369"/>
                  </a:moveTo>
                  <a:cubicBezTo>
                    <a:pt x="385" y="247"/>
                    <a:pt x="384" y="130"/>
                    <a:pt x="270" y="64"/>
                  </a:cubicBezTo>
                  <a:cubicBezTo>
                    <a:pt x="199" y="24"/>
                    <a:pt x="107" y="1"/>
                    <a:pt x="47" y="78"/>
                  </a:cubicBezTo>
                  <a:cubicBezTo>
                    <a:pt x="0" y="138"/>
                    <a:pt x="16" y="230"/>
                    <a:pt x="55" y="291"/>
                  </a:cubicBezTo>
                  <a:cubicBezTo>
                    <a:pt x="116" y="390"/>
                    <a:pt x="209" y="401"/>
                    <a:pt x="318" y="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3"/>
            <p:cNvSpPr/>
            <p:nvPr/>
          </p:nvSpPr>
          <p:spPr>
            <a:xfrm>
              <a:off x="4172000" y="49680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4"/>
                    <a:pt x="611" y="562"/>
                    <a:pt x="586" y="624"/>
                  </a:cubicBezTo>
                  <a:cubicBezTo>
                    <a:pt x="573" y="653"/>
                    <a:pt x="522" y="677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5" y="1"/>
                    <a:pt x="457" y="20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3"/>
            <p:cNvSpPr/>
            <p:nvPr/>
          </p:nvSpPr>
          <p:spPr>
            <a:xfrm>
              <a:off x="4121600" y="4995250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3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4" y="14"/>
                    <a:pt x="66" y="1"/>
                    <a:pt x="40" y="19"/>
                  </a:cubicBezTo>
                  <a:cubicBezTo>
                    <a:pt x="26" y="30"/>
                    <a:pt x="1" y="128"/>
                    <a:pt x="3" y="147"/>
                  </a:cubicBezTo>
                  <a:cubicBezTo>
                    <a:pt x="14" y="239"/>
                    <a:pt x="117" y="264"/>
                    <a:pt x="189" y="246"/>
                  </a:cubicBezTo>
                  <a:cubicBezTo>
                    <a:pt x="192" y="236"/>
                    <a:pt x="193" y="227"/>
                    <a:pt x="196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3"/>
            <p:cNvSpPr/>
            <p:nvPr/>
          </p:nvSpPr>
          <p:spPr>
            <a:xfrm>
              <a:off x="4172250" y="4949950"/>
              <a:ext cx="6175" cy="7950"/>
            </a:xfrm>
            <a:custGeom>
              <a:avLst/>
              <a:gdLst/>
              <a:ahLst/>
              <a:cxnLst/>
              <a:rect l="l" t="t" r="r" b="b"/>
              <a:pathLst>
                <a:path w="247" h="318" extrusionOk="0">
                  <a:moveTo>
                    <a:pt x="229" y="68"/>
                  </a:moveTo>
                  <a:cubicBezTo>
                    <a:pt x="247" y="158"/>
                    <a:pt x="234" y="242"/>
                    <a:pt x="192" y="318"/>
                  </a:cubicBezTo>
                  <a:cubicBezTo>
                    <a:pt x="122" y="292"/>
                    <a:pt x="42" y="284"/>
                    <a:pt x="24" y="197"/>
                  </a:cubicBezTo>
                  <a:cubicBezTo>
                    <a:pt x="1" y="86"/>
                    <a:pt x="113" y="36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3"/>
            <p:cNvSpPr/>
            <p:nvPr/>
          </p:nvSpPr>
          <p:spPr>
            <a:xfrm>
              <a:off x="4172400" y="5015531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7" y="425"/>
                  </a:moveTo>
                  <a:cubicBezTo>
                    <a:pt x="482" y="363"/>
                    <a:pt x="581" y="213"/>
                    <a:pt x="540" y="137"/>
                  </a:cubicBezTo>
                  <a:cubicBezTo>
                    <a:pt x="528" y="113"/>
                    <a:pt x="473" y="87"/>
                    <a:pt x="449" y="70"/>
                  </a:cubicBezTo>
                  <a:cubicBezTo>
                    <a:pt x="372" y="14"/>
                    <a:pt x="318" y="1"/>
                    <a:pt x="231" y="58"/>
                  </a:cubicBezTo>
                  <a:cubicBezTo>
                    <a:pt x="1" y="209"/>
                    <a:pt x="194" y="476"/>
                    <a:pt x="422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3"/>
            <p:cNvSpPr/>
            <p:nvPr/>
          </p:nvSpPr>
          <p:spPr>
            <a:xfrm>
              <a:off x="4192150" y="5026581"/>
              <a:ext cx="6500" cy="6075"/>
            </a:xfrm>
            <a:custGeom>
              <a:avLst/>
              <a:gdLst/>
              <a:ahLst/>
              <a:cxnLst/>
              <a:rect l="l" t="t" r="r" b="b"/>
              <a:pathLst>
                <a:path w="260" h="243" extrusionOk="0">
                  <a:moveTo>
                    <a:pt x="260" y="165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9"/>
                    <a:pt x="162" y="20"/>
                    <a:pt x="16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3"/>
            <p:cNvSpPr/>
            <p:nvPr/>
          </p:nvSpPr>
          <p:spPr>
            <a:xfrm>
              <a:off x="4116225" y="4966050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1"/>
                  </a:moveTo>
                  <a:cubicBezTo>
                    <a:pt x="178" y="38"/>
                    <a:pt x="288" y="208"/>
                    <a:pt x="252" y="281"/>
                  </a:cubicBezTo>
                  <a:cubicBezTo>
                    <a:pt x="231" y="323"/>
                    <a:pt x="161" y="349"/>
                    <a:pt x="117" y="337"/>
                  </a:cubicBezTo>
                  <a:cubicBezTo>
                    <a:pt x="1" y="305"/>
                    <a:pt x="4" y="154"/>
                    <a:pt x="9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3"/>
            <p:cNvSpPr/>
            <p:nvPr/>
          </p:nvSpPr>
          <p:spPr>
            <a:xfrm>
              <a:off x="4447325" y="51733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0"/>
                  </a:moveTo>
                  <a:cubicBezTo>
                    <a:pt x="255" y="54"/>
                    <a:pt x="412" y="298"/>
                    <a:pt x="361" y="402"/>
                  </a:cubicBezTo>
                  <a:cubicBezTo>
                    <a:pt x="331" y="462"/>
                    <a:pt x="231" y="499"/>
                    <a:pt x="167" y="482"/>
                  </a:cubicBezTo>
                  <a:cubicBezTo>
                    <a:pt x="1" y="435"/>
                    <a:pt x="5" y="219"/>
                    <a:pt x="131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3"/>
            <p:cNvSpPr/>
            <p:nvPr/>
          </p:nvSpPr>
          <p:spPr>
            <a:xfrm>
              <a:off x="4202975" y="5159581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69"/>
                  </a:moveTo>
                  <a:cubicBezTo>
                    <a:pt x="453" y="670"/>
                    <a:pt x="522" y="555"/>
                    <a:pt x="562" y="425"/>
                  </a:cubicBezTo>
                  <a:cubicBezTo>
                    <a:pt x="443" y="341"/>
                    <a:pt x="232" y="0"/>
                    <a:pt x="110" y="236"/>
                  </a:cubicBezTo>
                  <a:cubicBezTo>
                    <a:pt x="1" y="443"/>
                    <a:pt x="132" y="620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3"/>
            <p:cNvSpPr/>
            <p:nvPr/>
          </p:nvSpPr>
          <p:spPr>
            <a:xfrm>
              <a:off x="4326550" y="52126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6"/>
                  </a:cubicBezTo>
                  <a:cubicBezTo>
                    <a:pt x="0" y="137"/>
                    <a:pt x="16" y="228"/>
                    <a:pt x="55" y="289"/>
                  </a:cubicBezTo>
                  <a:cubicBezTo>
                    <a:pt x="117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3"/>
            <p:cNvSpPr/>
            <p:nvPr/>
          </p:nvSpPr>
          <p:spPr>
            <a:xfrm>
              <a:off x="4303375" y="51792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5"/>
                    <a:pt x="612" y="562"/>
                    <a:pt x="586" y="625"/>
                  </a:cubicBezTo>
                  <a:cubicBezTo>
                    <a:pt x="574" y="653"/>
                    <a:pt x="522" y="678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7" y="1"/>
                    <a:pt x="457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3"/>
            <p:cNvSpPr/>
            <p:nvPr/>
          </p:nvSpPr>
          <p:spPr>
            <a:xfrm>
              <a:off x="4311075" y="52999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8" y="539"/>
                  </a:moveTo>
                  <a:cubicBezTo>
                    <a:pt x="316" y="469"/>
                    <a:pt x="364" y="389"/>
                    <a:pt x="393" y="298"/>
                  </a:cubicBezTo>
                  <a:cubicBezTo>
                    <a:pt x="309" y="239"/>
                    <a:pt x="162" y="0"/>
                    <a:pt x="75" y="166"/>
                  </a:cubicBezTo>
                  <a:cubicBezTo>
                    <a:pt x="0" y="311"/>
                    <a:pt x="92" y="434"/>
                    <a:pt x="215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3"/>
            <p:cNvSpPr/>
            <p:nvPr/>
          </p:nvSpPr>
          <p:spPr>
            <a:xfrm>
              <a:off x="4490925" y="52222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9" y="539"/>
                  </a:moveTo>
                  <a:cubicBezTo>
                    <a:pt x="318" y="469"/>
                    <a:pt x="366" y="389"/>
                    <a:pt x="394" y="299"/>
                  </a:cubicBezTo>
                  <a:cubicBezTo>
                    <a:pt x="311" y="239"/>
                    <a:pt x="162" y="0"/>
                    <a:pt x="77" y="166"/>
                  </a:cubicBezTo>
                  <a:cubicBezTo>
                    <a:pt x="1" y="311"/>
                    <a:pt x="94" y="434"/>
                    <a:pt x="217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3"/>
            <p:cNvSpPr/>
            <p:nvPr/>
          </p:nvSpPr>
          <p:spPr>
            <a:xfrm>
              <a:off x="4253000" y="5206406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260" y="253"/>
                  </a:moveTo>
                  <a:cubicBezTo>
                    <a:pt x="226" y="172"/>
                    <a:pt x="191" y="90"/>
                    <a:pt x="155" y="10"/>
                  </a:cubicBezTo>
                  <a:cubicBezTo>
                    <a:pt x="123" y="15"/>
                    <a:pt x="65" y="1"/>
                    <a:pt x="40" y="19"/>
                  </a:cubicBezTo>
                  <a:cubicBezTo>
                    <a:pt x="25" y="31"/>
                    <a:pt x="0" y="129"/>
                    <a:pt x="2" y="148"/>
                  </a:cubicBezTo>
                  <a:cubicBezTo>
                    <a:pt x="14" y="239"/>
                    <a:pt x="116" y="264"/>
                    <a:pt x="188" y="246"/>
                  </a:cubicBezTo>
                  <a:cubicBezTo>
                    <a:pt x="191" y="236"/>
                    <a:pt x="193" y="227"/>
                    <a:pt x="195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3"/>
            <p:cNvSpPr/>
            <p:nvPr/>
          </p:nvSpPr>
          <p:spPr>
            <a:xfrm>
              <a:off x="4303675" y="5161106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9"/>
                  </a:moveTo>
                  <a:cubicBezTo>
                    <a:pt x="245" y="159"/>
                    <a:pt x="232" y="243"/>
                    <a:pt x="190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3"/>
            <p:cNvSpPr/>
            <p:nvPr/>
          </p:nvSpPr>
          <p:spPr>
            <a:xfrm>
              <a:off x="4303825" y="5222881"/>
              <a:ext cx="14500" cy="12250"/>
            </a:xfrm>
            <a:custGeom>
              <a:avLst/>
              <a:gdLst/>
              <a:ahLst/>
              <a:cxnLst/>
              <a:rect l="l" t="t" r="r" b="b"/>
              <a:pathLst>
                <a:path w="580" h="490" extrusionOk="0">
                  <a:moveTo>
                    <a:pt x="455" y="424"/>
                  </a:moveTo>
                  <a:cubicBezTo>
                    <a:pt x="480" y="361"/>
                    <a:pt x="579" y="211"/>
                    <a:pt x="539" y="136"/>
                  </a:cubicBezTo>
                  <a:cubicBezTo>
                    <a:pt x="526" y="112"/>
                    <a:pt x="471" y="85"/>
                    <a:pt x="449" y="69"/>
                  </a:cubicBezTo>
                  <a:cubicBezTo>
                    <a:pt x="371" y="13"/>
                    <a:pt x="316" y="0"/>
                    <a:pt x="230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3"/>
            <p:cNvSpPr/>
            <p:nvPr/>
          </p:nvSpPr>
          <p:spPr>
            <a:xfrm>
              <a:off x="4323525" y="5230025"/>
              <a:ext cx="6550" cy="6075"/>
            </a:xfrm>
            <a:custGeom>
              <a:avLst/>
              <a:gdLst/>
              <a:ahLst/>
              <a:cxnLst/>
              <a:rect l="l" t="t" r="r" b="b"/>
              <a:pathLst>
                <a:path w="262" h="243" extrusionOk="0">
                  <a:moveTo>
                    <a:pt x="261" y="166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3"/>
            <p:cNvSpPr/>
            <p:nvPr/>
          </p:nvSpPr>
          <p:spPr>
            <a:xfrm>
              <a:off x="4247625" y="5177206"/>
              <a:ext cx="7175" cy="8775"/>
            </a:xfrm>
            <a:custGeom>
              <a:avLst/>
              <a:gdLst/>
              <a:ahLst/>
              <a:cxnLst/>
              <a:rect l="l" t="t" r="r" b="b"/>
              <a:pathLst>
                <a:path w="287" h="351" extrusionOk="0">
                  <a:moveTo>
                    <a:pt x="161" y="1"/>
                  </a:moveTo>
                  <a:cubicBezTo>
                    <a:pt x="177" y="38"/>
                    <a:pt x="287" y="209"/>
                    <a:pt x="251" y="282"/>
                  </a:cubicBezTo>
                  <a:cubicBezTo>
                    <a:pt x="230" y="325"/>
                    <a:pt x="161" y="350"/>
                    <a:pt x="116" y="338"/>
                  </a:cubicBezTo>
                  <a:cubicBezTo>
                    <a:pt x="0" y="305"/>
                    <a:pt x="3" y="154"/>
                    <a:pt x="92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3"/>
            <p:cNvSpPr/>
            <p:nvPr/>
          </p:nvSpPr>
          <p:spPr>
            <a:xfrm>
              <a:off x="4239100" y="52842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1"/>
                  </a:moveTo>
                  <a:cubicBezTo>
                    <a:pt x="255" y="54"/>
                    <a:pt x="412" y="298"/>
                    <a:pt x="361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3"/>
            <p:cNvSpPr/>
            <p:nvPr/>
          </p:nvSpPr>
          <p:spPr>
            <a:xfrm>
              <a:off x="4251075" y="4947681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29" y="1"/>
                  </a:moveTo>
                  <a:cubicBezTo>
                    <a:pt x="254" y="53"/>
                    <a:pt x="411" y="298"/>
                    <a:pt x="360" y="403"/>
                  </a:cubicBezTo>
                  <a:cubicBezTo>
                    <a:pt x="330" y="463"/>
                    <a:pt x="230" y="500"/>
                    <a:pt x="168" y="482"/>
                  </a:cubicBezTo>
                  <a:cubicBezTo>
                    <a:pt x="1" y="437"/>
                    <a:pt x="5" y="220"/>
                    <a:pt x="130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3"/>
            <p:cNvSpPr/>
            <p:nvPr/>
          </p:nvSpPr>
          <p:spPr>
            <a:xfrm>
              <a:off x="4266975" y="4779875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430" y="564"/>
                  </a:moveTo>
                  <a:cubicBezTo>
                    <a:pt x="486" y="440"/>
                    <a:pt x="521" y="310"/>
                    <a:pt x="532" y="177"/>
                  </a:cubicBezTo>
                  <a:cubicBezTo>
                    <a:pt x="463" y="158"/>
                    <a:pt x="463" y="80"/>
                    <a:pt x="400" y="47"/>
                  </a:cubicBezTo>
                  <a:cubicBezTo>
                    <a:pt x="309" y="1"/>
                    <a:pt x="217" y="55"/>
                    <a:pt x="165" y="126"/>
                  </a:cubicBezTo>
                  <a:cubicBezTo>
                    <a:pt x="0" y="350"/>
                    <a:pt x="250" y="523"/>
                    <a:pt x="428" y="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3"/>
            <p:cNvSpPr/>
            <p:nvPr/>
          </p:nvSpPr>
          <p:spPr>
            <a:xfrm>
              <a:off x="4222325" y="5072906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367" y="614"/>
                  </a:moveTo>
                  <a:cubicBezTo>
                    <a:pt x="365" y="444"/>
                    <a:pt x="395" y="274"/>
                    <a:pt x="287" y="136"/>
                  </a:cubicBezTo>
                  <a:cubicBezTo>
                    <a:pt x="232" y="65"/>
                    <a:pt x="161" y="0"/>
                    <a:pt x="75" y="81"/>
                  </a:cubicBezTo>
                  <a:cubicBezTo>
                    <a:pt x="48" y="106"/>
                    <a:pt x="0" y="211"/>
                    <a:pt x="3" y="248"/>
                  </a:cubicBezTo>
                  <a:cubicBezTo>
                    <a:pt x="9" y="342"/>
                    <a:pt x="124" y="362"/>
                    <a:pt x="182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3"/>
            <p:cNvSpPr/>
            <p:nvPr/>
          </p:nvSpPr>
          <p:spPr>
            <a:xfrm>
              <a:off x="4305850" y="5140131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580" y="204"/>
                  </a:moveTo>
                  <a:cubicBezTo>
                    <a:pt x="519" y="327"/>
                    <a:pt x="434" y="427"/>
                    <a:pt x="326" y="508"/>
                  </a:cubicBezTo>
                  <a:cubicBezTo>
                    <a:pt x="210" y="451"/>
                    <a:pt x="0" y="356"/>
                    <a:pt x="62" y="200"/>
                  </a:cubicBezTo>
                  <a:cubicBezTo>
                    <a:pt x="106" y="85"/>
                    <a:pt x="407" y="1"/>
                    <a:pt x="48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3"/>
            <p:cNvSpPr/>
            <p:nvPr/>
          </p:nvSpPr>
          <p:spPr>
            <a:xfrm>
              <a:off x="4331000" y="4954600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3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0" y="187"/>
                  </a:cubicBezTo>
                  <a:cubicBezTo>
                    <a:pt x="1030" y="446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3"/>
            <p:cNvSpPr/>
            <p:nvPr/>
          </p:nvSpPr>
          <p:spPr>
            <a:xfrm>
              <a:off x="4306200" y="49488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292" y="1"/>
                  </a:moveTo>
                  <a:cubicBezTo>
                    <a:pt x="219" y="109"/>
                    <a:pt x="1" y="306"/>
                    <a:pt x="117" y="444"/>
                  </a:cubicBezTo>
                  <a:cubicBezTo>
                    <a:pt x="169" y="507"/>
                    <a:pt x="299" y="549"/>
                    <a:pt x="375" y="520"/>
                  </a:cubicBezTo>
                  <a:cubicBezTo>
                    <a:pt x="655" y="419"/>
                    <a:pt x="477" y="74"/>
                    <a:pt x="244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3"/>
            <p:cNvSpPr/>
            <p:nvPr/>
          </p:nvSpPr>
          <p:spPr>
            <a:xfrm>
              <a:off x="4394550" y="4975675"/>
              <a:ext cx="13175" cy="14175"/>
            </a:xfrm>
            <a:custGeom>
              <a:avLst/>
              <a:gdLst/>
              <a:ahLst/>
              <a:cxnLst/>
              <a:rect l="l" t="t" r="r" b="b"/>
              <a:pathLst>
                <a:path w="527" h="567" extrusionOk="0">
                  <a:moveTo>
                    <a:pt x="0" y="392"/>
                  </a:moveTo>
                  <a:cubicBezTo>
                    <a:pt x="27" y="250"/>
                    <a:pt x="79" y="119"/>
                    <a:pt x="156" y="0"/>
                  </a:cubicBezTo>
                  <a:cubicBezTo>
                    <a:pt x="307" y="0"/>
                    <a:pt x="527" y="152"/>
                    <a:pt x="522" y="310"/>
                  </a:cubicBezTo>
                  <a:cubicBezTo>
                    <a:pt x="514" y="567"/>
                    <a:pt x="268" y="543"/>
                    <a:pt x="92" y="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3"/>
            <p:cNvSpPr/>
            <p:nvPr/>
          </p:nvSpPr>
          <p:spPr>
            <a:xfrm>
              <a:off x="4331275" y="48112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7" y="250"/>
                    <a:pt x="79" y="120"/>
                    <a:pt x="157" y="1"/>
                  </a:cubicBezTo>
                  <a:cubicBezTo>
                    <a:pt x="307" y="1"/>
                    <a:pt x="527" y="153"/>
                    <a:pt x="522" y="310"/>
                  </a:cubicBezTo>
                  <a:cubicBezTo>
                    <a:pt x="514" y="566"/>
                    <a:pt x="268" y="542"/>
                    <a:pt x="92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3"/>
            <p:cNvSpPr/>
            <p:nvPr/>
          </p:nvSpPr>
          <p:spPr>
            <a:xfrm>
              <a:off x="4359050" y="5140350"/>
              <a:ext cx="19300" cy="19350"/>
            </a:xfrm>
            <a:custGeom>
              <a:avLst/>
              <a:gdLst/>
              <a:ahLst/>
              <a:cxnLst/>
              <a:rect l="l" t="t" r="r" b="b"/>
              <a:pathLst>
                <a:path w="772" h="774" extrusionOk="0">
                  <a:moveTo>
                    <a:pt x="166" y="0"/>
                  </a:moveTo>
                  <a:cubicBezTo>
                    <a:pt x="110" y="106"/>
                    <a:pt x="0" y="249"/>
                    <a:pt x="7" y="369"/>
                  </a:cubicBezTo>
                  <a:cubicBezTo>
                    <a:pt x="12" y="433"/>
                    <a:pt x="65" y="510"/>
                    <a:pt x="100" y="561"/>
                  </a:cubicBezTo>
                  <a:cubicBezTo>
                    <a:pt x="200" y="703"/>
                    <a:pt x="354" y="774"/>
                    <a:pt x="506" y="654"/>
                  </a:cubicBezTo>
                  <a:cubicBezTo>
                    <a:pt x="772" y="444"/>
                    <a:pt x="453" y="90"/>
                    <a:pt x="212" y="4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3"/>
            <p:cNvSpPr/>
            <p:nvPr/>
          </p:nvSpPr>
          <p:spPr>
            <a:xfrm>
              <a:off x="4215800" y="5047775"/>
              <a:ext cx="15000" cy="14300"/>
            </a:xfrm>
            <a:custGeom>
              <a:avLst/>
              <a:gdLst/>
              <a:ahLst/>
              <a:cxnLst/>
              <a:rect l="l" t="t" r="r" b="b"/>
              <a:pathLst>
                <a:path w="600" h="572" extrusionOk="0">
                  <a:moveTo>
                    <a:pt x="1" y="46"/>
                  </a:moveTo>
                  <a:cubicBezTo>
                    <a:pt x="49" y="221"/>
                    <a:pt x="50" y="390"/>
                    <a:pt x="214" y="482"/>
                  </a:cubicBezTo>
                  <a:cubicBezTo>
                    <a:pt x="315" y="540"/>
                    <a:pt x="446" y="572"/>
                    <a:pt x="532" y="463"/>
                  </a:cubicBezTo>
                  <a:cubicBezTo>
                    <a:pt x="599" y="376"/>
                    <a:pt x="577" y="245"/>
                    <a:pt x="521" y="158"/>
                  </a:cubicBezTo>
                  <a:cubicBezTo>
                    <a:pt x="432" y="17"/>
                    <a:pt x="300" y="1"/>
                    <a:pt x="145" y="3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3"/>
            <p:cNvSpPr/>
            <p:nvPr/>
          </p:nvSpPr>
          <p:spPr>
            <a:xfrm>
              <a:off x="4221350" y="5097100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09"/>
                    <a:pt x="0" y="283"/>
                    <a:pt x="37" y="195"/>
                  </a:cubicBezTo>
                  <a:cubicBezTo>
                    <a:pt x="55" y="155"/>
                    <a:pt x="129" y="119"/>
                    <a:pt x="164" y="98"/>
                  </a:cubicBezTo>
                  <a:cubicBezTo>
                    <a:pt x="328" y="0"/>
                    <a:pt x="459" y="60"/>
                    <a:pt x="600" y="193"/>
                  </a:cubicBezTo>
                  <a:cubicBezTo>
                    <a:pt x="872" y="447"/>
                    <a:pt x="465" y="1086"/>
                    <a:pt x="221" y="79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3"/>
            <p:cNvSpPr/>
            <p:nvPr/>
          </p:nvSpPr>
          <p:spPr>
            <a:xfrm>
              <a:off x="4397800" y="50375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10"/>
                    <a:pt x="0" y="283"/>
                    <a:pt x="37" y="195"/>
                  </a:cubicBezTo>
                  <a:cubicBezTo>
                    <a:pt x="54" y="155"/>
                    <a:pt x="128" y="120"/>
                    <a:pt x="164" y="98"/>
                  </a:cubicBezTo>
                  <a:cubicBezTo>
                    <a:pt x="328" y="1"/>
                    <a:pt x="459" y="60"/>
                    <a:pt x="600" y="193"/>
                  </a:cubicBezTo>
                  <a:cubicBezTo>
                    <a:pt x="872" y="447"/>
                    <a:pt x="465" y="1087"/>
                    <a:pt x="221" y="79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3"/>
            <p:cNvSpPr/>
            <p:nvPr/>
          </p:nvSpPr>
          <p:spPr>
            <a:xfrm>
              <a:off x="4225600" y="4883325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207" y="0"/>
                  </a:moveTo>
                  <a:cubicBezTo>
                    <a:pt x="110" y="100"/>
                    <a:pt x="41" y="214"/>
                    <a:pt x="1" y="345"/>
                  </a:cubicBezTo>
                  <a:cubicBezTo>
                    <a:pt x="120" y="429"/>
                    <a:pt x="331" y="769"/>
                    <a:pt x="454" y="534"/>
                  </a:cubicBezTo>
                  <a:cubicBezTo>
                    <a:pt x="562" y="326"/>
                    <a:pt x="431" y="149"/>
                    <a:pt x="254" y="48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3"/>
            <p:cNvSpPr/>
            <p:nvPr/>
          </p:nvSpPr>
          <p:spPr>
            <a:xfrm>
              <a:off x="4360800" y="4958025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0" y="17"/>
                  </a:moveTo>
                  <a:cubicBezTo>
                    <a:pt x="48" y="133"/>
                    <a:pt x="99" y="250"/>
                    <a:pt x="151" y="364"/>
                  </a:cubicBezTo>
                  <a:cubicBezTo>
                    <a:pt x="196" y="358"/>
                    <a:pt x="280" y="377"/>
                    <a:pt x="316" y="350"/>
                  </a:cubicBezTo>
                  <a:cubicBezTo>
                    <a:pt x="337" y="335"/>
                    <a:pt x="372" y="194"/>
                    <a:pt x="369" y="168"/>
                  </a:cubicBezTo>
                  <a:cubicBezTo>
                    <a:pt x="353" y="37"/>
                    <a:pt x="206" y="1"/>
                    <a:pt x="103" y="27"/>
                  </a:cubicBezTo>
                  <a:cubicBezTo>
                    <a:pt x="100" y="41"/>
                    <a:pt x="97" y="54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3"/>
            <p:cNvSpPr/>
            <p:nvPr/>
          </p:nvSpPr>
          <p:spPr>
            <a:xfrm>
              <a:off x="4305850" y="5075950"/>
              <a:ext cx="9350" cy="9450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0" y="17"/>
                  </a:moveTo>
                  <a:cubicBezTo>
                    <a:pt x="49" y="134"/>
                    <a:pt x="99" y="249"/>
                    <a:pt x="152" y="364"/>
                  </a:cubicBezTo>
                  <a:cubicBezTo>
                    <a:pt x="197" y="358"/>
                    <a:pt x="280" y="377"/>
                    <a:pt x="316" y="351"/>
                  </a:cubicBezTo>
                  <a:cubicBezTo>
                    <a:pt x="338" y="335"/>
                    <a:pt x="374" y="194"/>
                    <a:pt x="370" y="169"/>
                  </a:cubicBezTo>
                  <a:cubicBezTo>
                    <a:pt x="353" y="37"/>
                    <a:pt x="207" y="1"/>
                    <a:pt x="103" y="28"/>
                  </a:cubicBezTo>
                  <a:cubicBezTo>
                    <a:pt x="100" y="41"/>
                    <a:pt x="97" y="53"/>
                    <a:pt x="9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3"/>
            <p:cNvSpPr/>
            <p:nvPr/>
          </p:nvSpPr>
          <p:spPr>
            <a:xfrm>
              <a:off x="4268425" y="5200200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8" y="133"/>
                    <a:pt x="99" y="248"/>
                    <a:pt x="151" y="363"/>
                  </a:cubicBezTo>
                  <a:cubicBezTo>
                    <a:pt x="195" y="356"/>
                    <a:pt x="280" y="377"/>
                    <a:pt x="316" y="350"/>
                  </a:cubicBezTo>
                  <a:cubicBezTo>
                    <a:pt x="336" y="335"/>
                    <a:pt x="372" y="194"/>
                    <a:pt x="369" y="167"/>
                  </a:cubicBezTo>
                  <a:cubicBezTo>
                    <a:pt x="352" y="36"/>
                    <a:pt x="206" y="0"/>
                    <a:pt x="103" y="27"/>
                  </a:cubicBezTo>
                  <a:cubicBezTo>
                    <a:pt x="100" y="40"/>
                    <a:pt x="97" y="53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3"/>
            <p:cNvSpPr/>
            <p:nvPr/>
          </p:nvSpPr>
          <p:spPr>
            <a:xfrm>
              <a:off x="4234025" y="5138750"/>
              <a:ext cx="8775" cy="11350"/>
            </a:xfrm>
            <a:custGeom>
              <a:avLst/>
              <a:gdLst/>
              <a:ahLst/>
              <a:cxnLst/>
              <a:rect l="l" t="t" r="r" b="b"/>
              <a:pathLst>
                <a:path w="351" h="454" extrusionOk="0">
                  <a:moveTo>
                    <a:pt x="26" y="358"/>
                  </a:moveTo>
                  <a:cubicBezTo>
                    <a:pt x="0" y="229"/>
                    <a:pt x="18" y="109"/>
                    <a:pt x="77" y="0"/>
                  </a:cubicBezTo>
                  <a:cubicBezTo>
                    <a:pt x="178" y="38"/>
                    <a:pt x="293" y="51"/>
                    <a:pt x="318" y="173"/>
                  </a:cubicBezTo>
                  <a:cubicBezTo>
                    <a:pt x="351" y="333"/>
                    <a:pt x="190" y="404"/>
                    <a:pt x="70" y="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3"/>
            <p:cNvSpPr/>
            <p:nvPr/>
          </p:nvSpPr>
          <p:spPr>
            <a:xfrm>
              <a:off x="4377275" y="488677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9"/>
                  </a:moveTo>
                  <a:cubicBezTo>
                    <a:pt x="0" y="229"/>
                    <a:pt x="18" y="110"/>
                    <a:pt x="79" y="1"/>
                  </a:cubicBezTo>
                  <a:cubicBezTo>
                    <a:pt x="178" y="39"/>
                    <a:pt x="293" y="51"/>
                    <a:pt x="318" y="174"/>
                  </a:cubicBezTo>
                  <a:cubicBezTo>
                    <a:pt x="351" y="333"/>
                    <a:pt x="191" y="404"/>
                    <a:pt x="71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3"/>
            <p:cNvSpPr/>
            <p:nvPr/>
          </p:nvSpPr>
          <p:spPr>
            <a:xfrm>
              <a:off x="4238339" y="5033851"/>
              <a:ext cx="20725" cy="17500"/>
            </a:xfrm>
            <a:custGeom>
              <a:avLst/>
              <a:gdLst/>
              <a:ahLst/>
              <a:cxnLst/>
              <a:rect l="l" t="t" r="r" b="b"/>
              <a:pathLst>
                <a:path w="829" h="700" extrusionOk="0">
                  <a:moveTo>
                    <a:pt x="179" y="94"/>
                  </a:moveTo>
                  <a:cubicBezTo>
                    <a:pt x="142" y="183"/>
                    <a:pt x="1" y="397"/>
                    <a:pt x="59" y="506"/>
                  </a:cubicBezTo>
                  <a:cubicBezTo>
                    <a:pt x="77" y="539"/>
                    <a:pt x="155" y="577"/>
                    <a:pt x="188" y="601"/>
                  </a:cubicBezTo>
                  <a:cubicBezTo>
                    <a:pt x="298" y="681"/>
                    <a:pt x="376" y="699"/>
                    <a:pt x="500" y="619"/>
                  </a:cubicBezTo>
                  <a:cubicBezTo>
                    <a:pt x="828" y="403"/>
                    <a:pt x="554" y="21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3"/>
            <p:cNvSpPr/>
            <p:nvPr/>
          </p:nvSpPr>
          <p:spPr>
            <a:xfrm>
              <a:off x="4282750" y="5143775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126" y="67"/>
                  </a:moveTo>
                  <a:cubicBezTo>
                    <a:pt x="101" y="129"/>
                    <a:pt x="1" y="280"/>
                    <a:pt x="42" y="356"/>
                  </a:cubicBezTo>
                  <a:cubicBezTo>
                    <a:pt x="55" y="378"/>
                    <a:pt x="110" y="405"/>
                    <a:pt x="134" y="423"/>
                  </a:cubicBezTo>
                  <a:cubicBezTo>
                    <a:pt x="211" y="478"/>
                    <a:pt x="265" y="491"/>
                    <a:pt x="352" y="435"/>
                  </a:cubicBezTo>
                  <a:cubicBezTo>
                    <a:pt x="583" y="284"/>
                    <a:pt x="390" y="15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3"/>
            <p:cNvSpPr/>
            <p:nvPr/>
          </p:nvSpPr>
          <p:spPr>
            <a:xfrm>
              <a:off x="4205100" y="5037450"/>
              <a:ext cx="9300" cy="8725"/>
            </a:xfrm>
            <a:custGeom>
              <a:avLst/>
              <a:gdLst/>
              <a:ahLst/>
              <a:cxnLst/>
              <a:rect l="l" t="t" r="r" b="b"/>
              <a:pathLst>
                <a:path w="372" h="349" extrusionOk="0">
                  <a:moveTo>
                    <a:pt x="0" y="113"/>
                  </a:moveTo>
                  <a:cubicBezTo>
                    <a:pt x="98" y="44"/>
                    <a:pt x="205" y="7"/>
                    <a:pt x="320" y="0"/>
                  </a:cubicBezTo>
                  <a:cubicBezTo>
                    <a:pt x="371" y="136"/>
                    <a:pt x="314" y="348"/>
                    <a:pt x="144" y="348"/>
                  </a:cubicBezTo>
                  <a:cubicBezTo>
                    <a:pt x="142" y="334"/>
                    <a:pt x="140" y="320"/>
                    <a:pt x="138" y="30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3"/>
            <p:cNvSpPr/>
            <p:nvPr/>
          </p:nvSpPr>
          <p:spPr>
            <a:xfrm>
              <a:off x="4283975" y="489027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0" y="423"/>
                  </a:moveTo>
                  <a:cubicBezTo>
                    <a:pt x="36" y="312"/>
                    <a:pt x="67" y="93"/>
                    <a:pt x="183" y="33"/>
                  </a:cubicBezTo>
                  <a:cubicBezTo>
                    <a:pt x="244" y="1"/>
                    <a:pt x="399" y="1"/>
                    <a:pt x="474" y="2"/>
                  </a:cubicBezTo>
                  <a:cubicBezTo>
                    <a:pt x="677" y="3"/>
                    <a:pt x="854" y="138"/>
                    <a:pt x="900" y="338"/>
                  </a:cubicBezTo>
                  <a:cubicBezTo>
                    <a:pt x="941" y="515"/>
                    <a:pt x="852" y="698"/>
                    <a:pt x="730" y="825"/>
                  </a:cubicBezTo>
                  <a:cubicBezTo>
                    <a:pt x="526" y="1037"/>
                    <a:pt x="291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3"/>
            <p:cNvSpPr/>
            <p:nvPr/>
          </p:nvSpPr>
          <p:spPr>
            <a:xfrm>
              <a:off x="4327150" y="4863975"/>
              <a:ext cx="7425" cy="16250"/>
            </a:xfrm>
            <a:custGeom>
              <a:avLst/>
              <a:gdLst/>
              <a:ahLst/>
              <a:cxnLst/>
              <a:rect l="l" t="t" r="r" b="b"/>
              <a:pathLst>
                <a:path w="297" h="650" extrusionOk="0">
                  <a:moveTo>
                    <a:pt x="54" y="1"/>
                  </a:moveTo>
                  <a:cubicBezTo>
                    <a:pt x="18" y="128"/>
                    <a:pt x="1" y="257"/>
                    <a:pt x="1" y="388"/>
                  </a:cubicBezTo>
                  <a:cubicBezTo>
                    <a:pt x="94" y="422"/>
                    <a:pt x="214" y="650"/>
                    <a:pt x="284" y="437"/>
                  </a:cubicBezTo>
                  <a:cubicBezTo>
                    <a:pt x="296" y="399"/>
                    <a:pt x="295" y="291"/>
                    <a:pt x="277" y="254"/>
                  </a:cubicBezTo>
                  <a:cubicBezTo>
                    <a:pt x="252" y="207"/>
                    <a:pt x="203" y="207"/>
                    <a:pt x="193" y="1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3"/>
            <p:cNvSpPr/>
            <p:nvPr/>
          </p:nvSpPr>
          <p:spPr>
            <a:xfrm>
              <a:off x="4295725" y="4844450"/>
              <a:ext cx="11125" cy="14025"/>
            </a:xfrm>
            <a:custGeom>
              <a:avLst/>
              <a:gdLst/>
              <a:ahLst/>
              <a:cxnLst/>
              <a:rect l="l" t="t" r="r" b="b"/>
              <a:pathLst>
                <a:path w="445" h="561" extrusionOk="0">
                  <a:moveTo>
                    <a:pt x="138" y="561"/>
                  </a:moveTo>
                  <a:cubicBezTo>
                    <a:pt x="65" y="452"/>
                    <a:pt x="19" y="333"/>
                    <a:pt x="0" y="207"/>
                  </a:cubicBezTo>
                  <a:cubicBezTo>
                    <a:pt x="113" y="111"/>
                    <a:pt x="302" y="0"/>
                    <a:pt x="378" y="194"/>
                  </a:cubicBezTo>
                  <a:cubicBezTo>
                    <a:pt x="445" y="361"/>
                    <a:pt x="320" y="557"/>
                    <a:pt x="138" y="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3"/>
            <p:cNvSpPr/>
            <p:nvPr/>
          </p:nvSpPr>
          <p:spPr>
            <a:xfrm>
              <a:off x="4312575" y="511462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2" y="500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8"/>
                    <a:pt x="182" y="1"/>
                    <a:pt x="245" y="18"/>
                  </a:cubicBezTo>
                  <a:cubicBezTo>
                    <a:pt x="411" y="63"/>
                    <a:pt x="407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3"/>
            <p:cNvSpPr/>
            <p:nvPr/>
          </p:nvSpPr>
          <p:spPr>
            <a:xfrm>
              <a:off x="4399125" y="5136725"/>
              <a:ext cx="10275" cy="12475"/>
            </a:xfrm>
            <a:custGeom>
              <a:avLst/>
              <a:gdLst/>
              <a:ahLst/>
              <a:cxnLst/>
              <a:rect l="l" t="t" r="r" b="b"/>
              <a:pathLst>
                <a:path w="411" h="499" extrusionOk="0">
                  <a:moveTo>
                    <a:pt x="182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7"/>
                    <a:pt x="182" y="0"/>
                    <a:pt x="244" y="18"/>
                  </a:cubicBezTo>
                  <a:cubicBezTo>
                    <a:pt x="411" y="64"/>
                    <a:pt x="407" y="280"/>
                    <a:pt x="280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3"/>
            <p:cNvSpPr/>
            <p:nvPr/>
          </p:nvSpPr>
          <p:spPr>
            <a:xfrm>
              <a:off x="4269575" y="4869225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2" y="499"/>
                  </a:moveTo>
                  <a:cubicBezTo>
                    <a:pt x="158" y="447"/>
                    <a:pt x="0" y="202"/>
                    <a:pt x="52" y="97"/>
                  </a:cubicBezTo>
                  <a:cubicBezTo>
                    <a:pt x="82" y="38"/>
                    <a:pt x="181" y="1"/>
                    <a:pt x="245" y="18"/>
                  </a:cubicBezTo>
                  <a:cubicBezTo>
                    <a:pt x="411" y="64"/>
                    <a:pt x="407" y="280"/>
                    <a:pt x="281" y="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3"/>
            <p:cNvSpPr/>
            <p:nvPr/>
          </p:nvSpPr>
          <p:spPr>
            <a:xfrm>
              <a:off x="4382050" y="5040300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1"/>
                    <a:pt x="245" y="18"/>
                  </a:cubicBezTo>
                  <a:cubicBezTo>
                    <a:pt x="411" y="63"/>
                    <a:pt x="408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3"/>
            <p:cNvSpPr/>
            <p:nvPr/>
          </p:nvSpPr>
          <p:spPr>
            <a:xfrm>
              <a:off x="4324675" y="5220500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103" y="48"/>
                  </a:moveTo>
                  <a:cubicBezTo>
                    <a:pt x="47" y="173"/>
                    <a:pt x="13" y="302"/>
                    <a:pt x="0" y="437"/>
                  </a:cubicBezTo>
                  <a:cubicBezTo>
                    <a:pt x="69" y="454"/>
                    <a:pt x="69" y="533"/>
                    <a:pt x="133" y="566"/>
                  </a:cubicBezTo>
                  <a:cubicBezTo>
                    <a:pt x="224" y="613"/>
                    <a:pt x="316" y="557"/>
                    <a:pt x="368" y="486"/>
                  </a:cubicBezTo>
                  <a:cubicBezTo>
                    <a:pt x="533" y="262"/>
                    <a:pt x="282" y="90"/>
                    <a:pt x="10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3"/>
            <p:cNvSpPr/>
            <p:nvPr/>
          </p:nvSpPr>
          <p:spPr>
            <a:xfrm>
              <a:off x="4154625" y="5021375"/>
              <a:ext cx="11750" cy="11800"/>
            </a:xfrm>
            <a:custGeom>
              <a:avLst/>
              <a:gdLst/>
              <a:ahLst/>
              <a:cxnLst/>
              <a:rect l="l" t="t" r="r" b="b"/>
              <a:pathLst>
                <a:path w="470" h="472" extrusionOk="0">
                  <a:moveTo>
                    <a:pt x="101" y="1"/>
                  </a:moveTo>
                  <a:cubicBezTo>
                    <a:pt x="67" y="65"/>
                    <a:pt x="0" y="153"/>
                    <a:pt x="4" y="226"/>
                  </a:cubicBezTo>
                  <a:cubicBezTo>
                    <a:pt x="8" y="264"/>
                    <a:pt x="39" y="311"/>
                    <a:pt x="61" y="341"/>
                  </a:cubicBezTo>
                  <a:cubicBezTo>
                    <a:pt x="122" y="429"/>
                    <a:pt x="215" y="472"/>
                    <a:pt x="308" y="399"/>
                  </a:cubicBezTo>
                  <a:cubicBezTo>
                    <a:pt x="469" y="271"/>
                    <a:pt x="275" y="55"/>
                    <a:pt x="130" y="3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3"/>
            <p:cNvSpPr/>
            <p:nvPr/>
          </p:nvSpPr>
          <p:spPr>
            <a:xfrm>
              <a:off x="4134175" y="5058125"/>
              <a:ext cx="9125" cy="12275"/>
            </a:xfrm>
            <a:custGeom>
              <a:avLst/>
              <a:gdLst/>
              <a:ahLst/>
              <a:cxnLst/>
              <a:rect l="l" t="t" r="r" b="b"/>
              <a:pathLst>
                <a:path w="365" h="491" extrusionOk="0">
                  <a:moveTo>
                    <a:pt x="1" y="343"/>
                  </a:moveTo>
                  <a:cubicBezTo>
                    <a:pt x="34" y="287"/>
                    <a:pt x="167" y="0"/>
                    <a:pt x="278" y="166"/>
                  </a:cubicBezTo>
                  <a:cubicBezTo>
                    <a:pt x="365" y="293"/>
                    <a:pt x="236" y="425"/>
                    <a:pt x="142" y="49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3"/>
            <p:cNvSpPr/>
            <p:nvPr/>
          </p:nvSpPr>
          <p:spPr>
            <a:xfrm>
              <a:off x="4178175" y="4958900"/>
              <a:ext cx="13275" cy="16525"/>
            </a:xfrm>
            <a:custGeom>
              <a:avLst/>
              <a:gdLst/>
              <a:ahLst/>
              <a:cxnLst/>
              <a:rect l="l" t="t" r="r" b="b"/>
              <a:pathLst>
                <a:path w="531" h="661" extrusionOk="0">
                  <a:moveTo>
                    <a:pt x="52" y="365"/>
                  </a:moveTo>
                  <a:cubicBezTo>
                    <a:pt x="45" y="310"/>
                    <a:pt x="0" y="173"/>
                    <a:pt x="23" y="119"/>
                  </a:cubicBezTo>
                  <a:cubicBezTo>
                    <a:pt x="33" y="95"/>
                    <a:pt x="79" y="74"/>
                    <a:pt x="100" y="60"/>
                  </a:cubicBezTo>
                  <a:cubicBezTo>
                    <a:pt x="200" y="1"/>
                    <a:pt x="279" y="38"/>
                    <a:pt x="365" y="118"/>
                  </a:cubicBezTo>
                  <a:cubicBezTo>
                    <a:pt x="531" y="272"/>
                    <a:pt x="283" y="661"/>
                    <a:pt x="135" y="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3"/>
            <p:cNvSpPr/>
            <p:nvPr/>
          </p:nvSpPr>
          <p:spPr>
            <a:xfrm>
              <a:off x="4122275" y="4982250"/>
              <a:ext cx="5700" cy="5750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1" y="10"/>
                  </a:moveTo>
                  <a:cubicBezTo>
                    <a:pt x="30" y="81"/>
                    <a:pt x="61" y="152"/>
                    <a:pt x="93" y="222"/>
                  </a:cubicBezTo>
                  <a:cubicBezTo>
                    <a:pt x="120" y="217"/>
                    <a:pt x="171" y="230"/>
                    <a:pt x="193" y="213"/>
                  </a:cubicBezTo>
                  <a:cubicBezTo>
                    <a:pt x="206" y="204"/>
                    <a:pt x="228" y="118"/>
                    <a:pt x="226" y="102"/>
                  </a:cubicBezTo>
                  <a:cubicBezTo>
                    <a:pt x="216" y="22"/>
                    <a:pt x="126" y="0"/>
                    <a:pt x="63" y="17"/>
                  </a:cubicBezTo>
                  <a:cubicBezTo>
                    <a:pt x="62" y="25"/>
                    <a:pt x="60" y="32"/>
                    <a:pt x="58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3"/>
            <p:cNvSpPr/>
            <p:nvPr/>
          </p:nvSpPr>
          <p:spPr>
            <a:xfrm>
              <a:off x="4126400" y="5005750"/>
              <a:ext cx="6225" cy="7600"/>
            </a:xfrm>
            <a:custGeom>
              <a:avLst/>
              <a:gdLst/>
              <a:ahLst/>
              <a:cxnLst/>
              <a:rect l="l" t="t" r="r" b="b"/>
              <a:pathLst>
                <a:path w="249" h="304" extrusionOk="0">
                  <a:moveTo>
                    <a:pt x="110" y="304"/>
                  </a:moveTo>
                  <a:cubicBezTo>
                    <a:pt x="96" y="272"/>
                    <a:pt x="0" y="123"/>
                    <a:pt x="31" y="59"/>
                  </a:cubicBezTo>
                  <a:cubicBezTo>
                    <a:pt x="48" y="23"/>
                    <a:pt x="109" y="0"/>
                    <a:pt x="148" y="12"/>
                  </a:cubicBezTo>
                  <a:cubicBezTo>
                    <a:pt x="249" y="39"/>
                    <a:pt x="247" y="171"/>
                    <a:pt x="170" y="219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3"/>
            <p:cNvSpPr/>
            <p:nvPr/>
          </p:nvSpPr>
          <p:spPr>
            <a:xfrm>
              <a:off x="4179000" y="5019200"/>
              <a:ext cx="6275" cy="7600"/>
            </a:xfrm>
            <a:custGeom>
              <a:avLst/>
              <a:gdLst/>
              <a:ahLst/>
              <a:cxnLst/>
              <a:rect l="l" t="t" r="r" b="b"/>
              <a:pathLst>
                <a:path w="251" h="304" extrusionOk="0">
                  <a:moveTo>
                    <a:pt x="110" y="304"/>
                  </a:moveTo>
                  <a:cubicBezTo>
                    <a:pt x="96" y="271"/>
                    <a:pt x="0" y="123"/>
                    <a:pt x="31" y="59"/>
                  </a:cubicBezTo>
                  <a:cubicBezTo>
                    <a:pt x="50" y="22"/>
                    <a:pt x="110" y="0"/>
                    <a:pt x="148" y="11"/>
                  </a:cubicBezTo>
                  <a:cubicBezTo>
                    <a:pt x="250" y="38"/>
                    <a:pt x="247" y="170"/>
                    <a:pt x="171" y="21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3"/>
            <p:cNvSpPr/>
            <p:nvPr/>
          </p:nvSpPr>
          <p:spPr>
            <a:xfrm>
              <a:off x="4168625" y="4960550"/>
              <a:ext cx="6250" cy="7625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11" y="305"/>
                  </a:moveTo>
                  <a:cubicBezTo>
                    <a:pt x="96" y="272"/>
                    <a:pt x="1" y="124"/>
                    <a:pt x="32" y="60"/>
                  </a:cubicBezTo>
                  <a:cubicBezTo>
                    <a:pt x="49" y="23"/>
                    <a:pt x="110" y="0"/>
                    <a:pt x="149" y="12"/>
                  </a:cubicBezTo>
                  <a:cubicBezTo>
                    <a:pt x="250" y="40"/>
                    <a:pt x="248" y="171"/>
                    <a:pt x="17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3"/>
            <p:cNvSpPr/>
            <p:nvPr/>
          </p:nvSpPr>
          <p:spPr>
            <a:xfrm>
              <a:off x="4133725" y="5070125"/>
              <a:ext cx="8125" cy="9325"/>
            </a:xfrm>
            <a:custGeom>
              <a:avLst/>
              <a:gdLst/>
              <a:ahLst/>
              <a:cxnLst/>
              <a:rect l="l" t="t" r="r" b="b"/>
              <a:pathLst>
                <a:path w="325" h="373" extrusionOk="0">
                  <a:moveTo>
                    <a:pt x="63" y="29"/>
                  </a:moveTo>
                  <a:cubicBezTo>
                    <a:pt x="29" y="105"/>
                    <a:pt x="7" y="184"/>
                    <a:pt x="0" y="266"/>
                  </a:cubicBezTo>
                  <a:cubicBezTo>
                    <a:pt x="42" y="276"/>
                    <a:pt x="42" y="324"/>
                    <a:pt x="81" y="344"/>
                  </a:cubicBezTo>
                  <a:cubicBezTo>
                    <a:pt x="137" y="373"/>
                    <a:pt x="193" y="339"/>
                    <a:pt x="224" y="296"/>
                  </a:cubicBezTo>
                  <a:cubicBezTo>
                    <a:pt x="324" y="160"/>
                    <a:pt x="172" y="55"/>
                    <a:pt x="6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3"/>
            <p:cNvSpPr/>
            <p:nvPr/>
          </p:nvSpPr>
          <p:spPr>
            <a:xfrm>
              <a:off x="4411200" y="4912225"/>
              <a:ext cx="9900" cy="15350"/>
            </a:xfrm>
            <a:custGeom>
              <a:avLst/>
              <a:gdLst/>
              <a:ahLst/>
              <a:cxnLst/>
              <a:rect l="l" t="t" r="r" b="b"/>
              <a:pathLst>
                <a:path w="396" h="614" extrusionOk="0">
                  <a:moveTo>
                    <a:pt x="29" y="0"/>
                  </a:moveTo>
                  <a:cubicBezTo>
                    <a:pt x="31" y="171"/>
                    <a:pt x="1" y="340"/>
                    <a:pt x="109" y="477"/>
                  </a:cubicBezTo>
                  <a:cubicBezTo>
                    <a:pt x="165" y="549"/>
                    <a:pt x="235" y="614"/>
                    <a:pt x="322" y="534"/>
                  </a:cubicBezTo>
                  <a:cubicBezTo>
                    <a:pt x="348" y="508"/>
                    <a:pt x="396" y="403"/>
                    <a:pt x="394" y="366"/>
                  </a:cubicBezTo>
                  <a:cubicBezTo>
                    <a:pt x="388" y="273"/>
                    <a:pt x="273" y="252"/>
                    <a:pt x="214" y="19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3"/>
            <p:cNvSpPr/>
            <p:nvPr/>
          </p:nvSpPr>
          <p:spPr>
            <a:xfrm>
              <a:off x="4323050" y="4847650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0" y="304"/>
                  </a:moveTo>
                  <a:cubicBezTo>
                    <a:pt x="62" y="182"/>
                    <a:pt x="148" y="81"/>
                    <a:pt x="254" y="1"/>
                  </a:cubicBezTo>
                  <a:cubicBezTo>
                    <a:pt x="371" y="57"/>
                    <a:pt x="580" y="152"/>
                    <a:pt x="520" y="308"/>
                  </a:cubicBezTo>
                  <a:cubicBezTo>
                    <a:pt x="475" y="423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3"/>
            <p:cNvSpPr/>
            <p:nvPr/>
          </p:nvSpPr>
          <p:spPr>
            <a:xfrm>
              <a:off x="4497750" y="5213225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4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1" y="188"/>
                  </a:cubicBezTo>
                  <a:cubicBezTo>
                    <a:pt x="1030" y="447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3"/>
            <p:cNvSpPr/>
            <p:nvPr/>
          </p:nvSpPr>
          <p:spPr>
            <a:xfrm>
              <a:off x="4472975" y="5207525"/>
              <a:ext cx="16375" cy="13700"/>
            </a:xfrm>
            <a:custGeom>
              <a:avLst/>
              <a:gdLst/>
              <a:ahLst/>
              <a:cxnLst/>
              <a:rect l="l" t="t" r="r" b="b"/>
              <a:pathLst>
                <a:path w="655" h="548" extrusionOk="0">
                  <a:moveTo>
                    <a:pt x="292" y="0"/>
                  </a:moveTo>
                  <a:cubicBezTo>
                    <a:pt x="218" y="108"/>
                    <a:pt x="0" y="305"/>
                    <a:pt x="116" y="444"/>
                  </a:cubicBezTo>
                  <a:cubicBezTo>
                    <a:pt x="169" y="506"/>
                    <a:pt x="298" y="547"/>
                    <a:pt x="375" y="520"/>
                  </a:cubicBezTo>
                  <a:cubicBezTo>
                    <a:pt x="654" y="418"/>
                    <a:pt x="476" y="72"/>
                    <a:pt x="243" y="47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3"/>
            <p:cNvSpPr/>
            <p:nvPr/>
          </p:nvSpPr>
          <p:spPr>
            <a:xfrm>
              <a:off x="4512300" y="5043550"/>
              <a:ext cx="13200" cy="14150"/>
            </a:xfrm>
            <a:custGeom>
              <a:avLst/>
              <a:gdLst/>
              <a:ahLst/>
              <a:cxnLst/>
              <a:rect l="l" t="t" r="r" b="b"/>
              <a:pathLst>
                <a:path w="528" h="566" extrusionOk="0">
                  <a:moveTo>
                    <a:pt x="1" y="391"/>
                  </a:moveTo>
                  <a:cubicBezTo>
                    <a:pt x="26" y="249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0"/>
                  </a:cubicBezTo>
                  <a:cubicBezTo>
                    <a:pt x="514" y="566"/>
                    <a:pt x="268" y="542"/>
                    <a:pt x="92" y="5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3"/>
            <p:cNvSpPr/>
            <p:nvPr/>
          </p:nvSpPr>
          <p:spPr>
            <a:xfrm>
              <a:off x="4514250" y="49438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6" y="250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1"/>
                  </a:cubicBezTo>
                  <a:cubicBezTo>
                    <a:pt x="514" y="567"/>
                    <a:pt x="268" y="543"/>
                    <a:pt x="91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3"/>
            <p:cNvSpPr/>
            <p:nvPr/>
          </p:nvSpPr>
          <p:spPr>
            <a:xfrm>
              <a:off x="4527550" y="5216675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9" y="133"/>
                    <a:pt x="99" y="248"/>
                    <a:pt x="152" y="364"/>
                  </a:cubicBezTo>
                  <a:cubicBezTo>
                    <a:pt x="197" y="356"/>
                    <a:pt x="280" y="377"/>
                    <a:pt x="316" y="350"/>
                  </a:cubicBezTo>
                  <a:cubicBezTo>
                    <a:pt x="338" y="335"/>
                    <a:pt x="373" y="194"/>
                    <a:pt x="370" y="167"/>
                  </a:cubicBezTo>
                  <a:cubicBezTo>
                    <a:pt x="353" y="36"/>
                    <a:pt x="207" y="0"/>
                    <a:pt x="103" y="27"/>
                  </a:cubicBezTo>
                  <a:cubicBezTo>
                    <a:pt x="100" y="41"/>
                    <a:pt x="97" y="53"/>
                    <a:pt x="94" y="6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3"/>
            <p:cNvSpPr/>
            <p:nvPr/>
          </p:nvSpPr>
          <p:spPr>
            <a:xfrm>
              <a:off x="4544025" y="514542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8"/>
                  </a:moveTo>
                  <a:cubicBezTo>
                    <a:pt x="1" y="228"/>
                    <a:pt x="18" y="110"/>
                    <a:pt x="79" y="1"/>
                  </a:cubicBezTo>
                  <a:cubicBezTo>
                    <a:pt x="179" y="38"/>
                    <a:pt x="294" y="50"/>
                    <a:pt x="318" y="174"/>
                  </a:cubicBezTo>
                  <a:cubicBezTo>
                    <a:pt x="351" y="333"/>
                    <a:pt x="191" y="404"/>
                    <a:pt x="72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3"/>
            <p:cNvSpPr/>
            <p:nvPr/>
          </p:nvSpPr>
          <p:spPr>
            <a:xfrm>
              <a:off x="4450725" y="514892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1" y="423"/>
                  </a:moveTo>
                  <a:cubicBezTo>
                    <a:pt x="37" y="312"/>
                    <a:pt x="67" y="93"/>
                    <a:pt x="184" y="33"/>
                  </a:cubicBezTo>
                  <a:cubicBezTo>
                    <a:pt x="244" y="1"/>
                    <a:pt x="400" y="1"/>
                    <a:pt x="476" y="2"/>
                  </a:cubicBezTo>
                  <a:cubicBezTo>
                    <a:pt x="677" y="3"/>
                    <a:pt x="854" y="137"/>
                    <a:pt x="900" y="338"/>
                  </a:cubicBezTo>
                  <a:cubicBezTo>
                    <a:pt x="942" y="515"/>
                    <a:pt x="852" y="698"/>
                    <a:pt x="731" y="823"/>
                  </a:cubicBezTo>
                  <a:cubicBezTo>
                    <a:pt x="527" y="1037"/>
                    <a:pt x="292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3"/>
            <p:cNvSpPr/>
            <p:nvPr/>
          </p:nvSpPr>
          <p:spPr>
            <a:xfrm>
              <a:off x="4493925" y="5122625"/>
              <a:ext cx="7400" cy="16250"/>
            </a:xfrm>
            <a:custGeom>
              <a:avLst/>
              <a:gdLst/>
              <a:ahLst/>
              <a:cxnLst/>
              <a:rect l="l" t="t" r="r" b="b"/>
              <a:pathLst>
                <a:path w="296" h="650" extrusionOk="0">
                  <a:moveTo>
                    <a:pt x="55" y="1"/>
                  </a:moveTo>
                  <a:cubicBezTo>
                    <a:pt x="18" y="128"/>
                    <a:pt x="0" y="257"/>
                    <a:pt x="0" y="387"/>
                  </a:cubicBezTo>
                  <a:cubicBezTo>
                    <a:pt x="93" y="422"/>
                    <a:pt x="214" y="649"/>
                    <a:pt x="283" y="437"/>
                  </a:cubicBezTo>
                  <a:cubicBezTo>
                    <a:pt x="295" y="398"/>
                    <a:pt x="295" y="291"/>
                    <a:pt x="276" y="254"/>
                  </a:cubicBezTo>
                  <a:cubicBezTo>
                    <a:pt x="252" y="207"/>
                    <a:pt x="202" y="207"/>
                    <a:pt x="193" y="14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3"/>
            <p:cNvSpPr/>
            <p:nvPr/>
          </p:nvSpPr>
          <p:spPr>
            <a:xfrm>
              <a:off x="4462475" y="5103075"/>
              <a:ext cx="11125" cy="14050"/>
            </a:xfrm>
            <a:custGeom>
              <a:avLst/>
              <a:gdLst/>
              <a:ahLst/>
              <a:cxnLst/>
              <a:rect l="l" t="t" r="r" b="b"/>
              <a:pathLst>
                <a:path w="445" h="562" extrusionOk="0">
                  <a:moveTo>
                    <a:pt x="138" y="561"/>
                  </a:moveTo>
                  <a:cubicBezTo>
                    <a:pt x="65" y="452"/>
                    <a:pt x="20" y="334"/>
                    <a:pt x="1" y="207"/>
                  </a:cubicBezTo>
                  <a:cubicBezTo>
                    <a:pt x="114" y="112"/>
                    <a:pt x="302" y="1"/>
                    <a:pt x="379" y="194"/>
                  </a:cubicBezTo>
                  <a:cubicBezTo>
                    <a:pt x="445" y="362"/>
                    <a:pt x="321" y="556"/>
                    <a:pt x="138" y="56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3"/>
            <p:cNvSpPr/>
            <p:nvPr/>
          </p:nvSpPr>
          <p:spPr>
            <a:xfrm>
              <a:off x="4436325" y="512787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0"/>
                    <a:pt x="245" y="18"/>
                  </a:cubicBezTo>
                  <a:cubicBezTo>
                    <a:pt x="412" y="64"/>
                    <a:pt x="408" y="280"/>
                    <a:pt x="281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3"/>
            <p:cNvSpPr/>
            <p:nvPr/>
          </p:nvSpPr>
          <p:spPr>
            <a:xfrm>
              <a:off x="4577975" y="5170850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28" y="1"/>
                  </a:moveTo>
                  <a:cubicBezTo>
                    <a:pt x="30" y="172"/>
                    <a:pt x="0" y="340"/>
                    <a:pt x="108" y="478"/>
                  </a:cubicBezTo>
                  <a:cubicBezTo>
                    <a:pt x="165" y="550"/>
                    <a:pt x="235" y="615"/>
                    <a:pt x="321" y="534"/>
                  </a:cubicBezTo>
                  <a:cubicBezTo>
                    <a:pt x="348" y="509"/>
                    <a:pt x="395" y="404"/>
                    <a:pt x="393" y="366"/>
                  </a:cubicBezTo>
                  <a:cubicBezTo>
                    <a:pt x="387" y="273"/>
                    <a:pt x="273" y="253"/>
                    <a:pt x="213" y="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3"/>
            <p:cNvSpPr/>
            <p:nvPr/>
          </p:nvSpPr>
          <p:spPr>
            <a:xfrm>
              <a:off x="4489825" y="5106300"/>
              <a:ext cx="14500" cy="12700"/>
            </a:xfrm>
            <a:custGeom>
              <a:avLst/>
              <a:gdLst/>
              <a:ahLst/>
              <a:cxnLst/>
              <a:rect l="l" t="t" r="r" b="b"/>
              <a:pathLst>
                <a:path w="580" h="508" extrusionOk="0">
                  <a:moveTo>
                    <a:pt x="1" y="304"/>
                  </a:moveTo>
                  <a:cubicBezTo>
                    <a:pt x="62" y="182"/>
                    <a:pt x="147" y="81"/>
                    <a:pt x="254" y="1"/>
                  </a:cubicBezTo>
                  <a:cubicBezTo>
                    <a:pt x="370" y="57"/>
                    <a:pt x="580" y="152"/>
                    <a:pt x="519" y="308"/>
                  </a:cubicBezTo>
                  <a:cubicBezTo>
                    <a:pt x="474" y="422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3"/>
            <p:cNvSpPr/>
            <p:nvPr/>
          </p:nvSpPr>
          <p:spPr>
            <a:xfrm>
              <a:off x="4040600" y="4887275"/>
              <a:ext cx="587150" cy="466700"/>
            </a:xfrm>
            <a:custGeom>
              <a:avLst/>
              <a:gdLst/>
              <a:ahLst/>
              <a:cxnLst/>
              <a:rect l="l" t="t" r="r" b="b"/>
              <a:pathLst>
                <a:path w="23486" h="18668" extrusionOk="0">
                  <a:moveTo>
                    <a:pt x="20485" y="7069"/>
                  </a:moveTo>
                  <a:cubicBezTo>
                    <a:pt x="20485" y="7069"/>
                    <a:pt x="22890" y="12876"/>
                    <a:pt x="21735" y="14305"/>
                  </a:cubicBezTo>
                  <a:cubicBezTo>
                    <a:pt x="20579" y="15730"/>
                    <a:pt x="14397" y="14588"/>
                    <a:pt x="14397" y="14588"/>
                  </a:cubicBezTo>
                  <a:cubicBezTo>
                    <a:pt x="14397" y="14588"/>
                    <a:pt x="9615" y="18667"/>
                    <a:pt x="7901" y="18012"/>
                  </a:cubicBezTo>
                  <a:cubicBezTo>
                    <a:pt x="6186" y="17354"/>
                    <a:pt x="5363" y="11122"/>
                    <a:pt x="5363" y="11122"/>
                  </a:cubicBezTo>
                  <a:cubicBezTo>
                    <a:pt x="5363" y="11122"/>
                    <a:pt x="0" y="7834"/>
                    <a:pt x="99" y="5999"/>
                  </a:cubicBezTo>
                  <a:cubicBezTo>
                    <a:pt x="611" y="8193"/>
                    <a:pt x="6101" y="10492"/>
                    <a:pt x="6101" y="10492"/>
                  </a:cubicBezTo>
                  <a:cubicBezTo>
                    <a:pt x="6101" y="10492"/>
                    <a:pt x="5843" y="16723"/>
                    <a:pt x="8390" y="17367"/>
                  </a:cubicBezTo>
                  <a:cubicBezTo>
                    <a:pt x="10942" y="18009"/>
                    <a:pt x="14090" y="14071"/>
                    <a:pt x="14090" y="14071"/>
                  </a:cubicBezTo>
                  <a:cubicBezTo>
                    <a:pt x="14090" y="14071"/>
                    <a:pt x="18634" y="15352"/>
                    <a:pt x="21028" y="13878"/>
                  </a:cubicBezTo>
                  <a:cubicBezTo>
                    <a:pt x="23426" y="12402"/>
                    <a:pt x="19918" y="6608"/>
                    <a:pt x="19918" y="6608"/>
                  </a:cubicBezTo>
                  <a:cubicBezTo>
                    <a:pt x="19918" y="6608"/>
                    <a:pt x="23028" y="2369"/>
                    <a:pt x="22481" y="0"/>
                  </a:cubicBezTo>
                  <a:cubicBezTo>
                    <a:pt x="23485" y="1541"/>
                    <a:pt x="20485" y="7069"/>
                    <a:pt x="20485" y="7069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3"/>
            <p:cNvSpPr/>
            <p:nvPr/>
          </p:nvSpPr>
          <p:spPr>
            <a:xfrm>
              <a:off x="4085075" y="4785750"/>
              <a:ext cx="494550" cy="507475"/>
            </a:xfrm>
            <a:custGeom>
              <a:avLst/>
              <a:gdLst/>
              <a:ahLst/>
              <a:cxnLst/>
              <a:rect l="l" t="t" r="r" b="b"/>
              <a:pathLst>
                <a:path w="19782" h="20299" extrusionOk="0">
                  <a:moveTo>
                    <a:pt x="19064" y="5065"/>
                  </a:moveTo>
                  <a:cubicBezTo>
                    <a:pt x="18278" y="3004"/>
                    <a:pt x="14124" y="4706"/>
                    <a:pt x="12727" y="4176"/>
                  </a:cubicBezTo>
                  <a:cubicBezTo>
                    <a:pt x="11912" y="3866"/>
                    <a:pt x="9073" y="0"/>
                    <a:pt x="7547" y="424"/>
                  </a:cubicBezTo>
                  <a:cubicBezTo>
                    <a:pt x="5744" y="925"/>
                    <a:pt x="5568" y="5670"/>
                    <a:pt x="5056" y="6436"/>
                  </a:cubicBezTo>
                  <a:cubicBezTo>
                    <a:pt x="4544" y="7201"/>
                    <a:pt x="0" y="8117"/>
                    <a:pt x="49" y="9940"/>
                  </a:cubicBezTo>
                  <a:cubicBezTo>
                    <a:pt x="98" y="11763"/>
                    <a:pt x="4705" y="13221"/>
                    <a:pt x="5196" y="14027"/>
                  </a:cubicBezTo>
                  <a:cubicBezTo>
                    <a:pt x="5686" y="14833"/>
                    <a:pt x="5450" y="19430"/>
                    <a:pt x="7055" y="19864"/>
                  </a:cubicBezTo>
                  <a:cubicBezTo>
                    <a:pt x="8662" y="20298"/>
                    <a:pt x="11002" y="16971"/>
                    <a:pt x="11762" y="16522"/>
                  </a:cubicBezTo>
                  <a:cubicBezTo>
                    <a:pt x="12522" y="16071"/>
                    <a:pt x="16401" y="18069"/>
                    <a:pt x="18091" y="16801"/>
                  </a:cubicBezTo>
                  <a:cubicBezTo>
                    <a:pt x="19782" y="15533"/>
                    <a:pt x="16989" y="11510"/>
                    <a:pt x="16853" y="10427"/>
                  </a:cubicBezTo>
                  <a:cubicBezTo>
                    <a:pt x="16716" y="9344"/>
                    <a:pt x="19775" y="6927"/>
                    <a:pt x="19064" y="5065"/>
                  </a:cubicBezTo>
                  <a:close/>
                  <a:moveTo>
                    <a:pt x="15923" y="10351"/>
                  </a:moveTo>
                  <a:cubicBezTo>
                    <a:pt x="16253" y="12203"/>
                    <a:pt x="18544" y="14787"/>
                    <a:pt x="17282" y="15938"/>
                  </a:cubicBezTo>
                  <a:cubicBezTo>
                    <a:pt x="16020" y="17087"/>
                    <a:pt x="12807" y="15272"/>
                    <a:pt x="11601" y="15529"/>
                  </a:cubicBezTo>
                  <a:cubicBezTo>
                    <a:pt x="10394" y="15787"/>
                    <a:pt x="8680" y="18926"/>
                    <a:pt x="7480" y="18755"/>
                  </a:cubicBezTo>
                  <a:cubicBezTo>
                    <a:pt x="6279" y="18584"/>
                    <a:pt x="6637" y="14748"/>
                    <a:pt x="5868" y="13496"/>
                  </a:cubicBezTo>
                  <a:cubicBezTo>
                    <a:pt x="5099" y="12244"/>
                    <a:pt x="1434" y="11109"/>
                    <a:pt x="1231" y="9905"/>
                  </a:cubicBezTo>
                  <a:cubicBezTo>
                    <a:pt x="1029" y="8700"/>
                    <a:pt x="5530" y="8036"/>
                    <a:pt x="6054" y="7083"/>
                  </a:cubicBezTo>
                  <a:cubicBezTo>
                    <a:pt x="6991" y="5375"/>
                    <a:pt x="6199" y="2267"/>
                    <a:pt x="7739" y="1675"/>
                  </a:cubicBezTo>
                  <a:cubicBezTo>
                    <a:pt x="8997" y="1191"/>
                    <a:pt x="10697" y="4381"/>
                    <a:pt x="12356" y="5051"/>
                  </a:cubicBezTo>
                  <a:cubicBezTo>
                    <a:pt x="14015" y="5719"/>
                    <a:pt x="17741" y="3867"/>
                    <a:pt x="18148" y="5436"/>
                  </a:cubicBezTo>
                  <a:cubicBezTo>
                    <a:pt x="18555" y="7005"/>
                    <a:pt x="15593" y="8500"/>
                    <a:pt x="15923" y="10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3"/>
            <p:cNvSpPr/>
            <p:nvPr/>
          </p:nvSpPr>
          <p:spPr>
            <a:xfrm>
              <a:off x="4107750" y="4820050"/>
              <a:ext cx="446850" cy="226750"/>
            </a:xfrm>
            <a:custGeom>
              <a:avLst/>
              <a:gdLst/>
              <a:ahLst/>
              <a:cxnLst/>
              <a:rect l="l" t="t" r="r" b="b"/>
              <a:pathLst>
                <a:path w="17874" h="9070" extrusionOk="0">
                  <a:moveTo>
                    <a:pt x="6982" y="0"/>
                  </a:moveTo>
                  <a:cubicBezTo>
                    <a:pt x="6909" y="0"/>
                    <a:pt x="6838" y="11"/>
                    <a:pt x="6769" y="33"/>
                  </a:cubicBezTo>
                  <a:cubicBezTo>
                    <a:pt x="5615" y="401"/>
                    <a:pt x="5806" y="4877"/>
                    <a:pt x="4693" y="5812"/>
                  </a:cubicBezTo>
                  <a:cubicBezTo>
                    <a:pt x="3581" y="6746"/>
                    <a:pt x="398" y="7599"/>
                    <a:pt x="199" y="8123"/>
                  </a:cubicBezTo>
                  <a:cubicBezTo>
                    <a:pt x="1" y="8646"/>
                    <a:pt x="628" y="9070"/>
                    <a:pt x="628" y="9070"/>
                  </a:cubicBezTo>
                  <a:cubicBezTo>
                    <a:pt x="106" y="7682"/>
                    <a:pt x="3299" y="7183"/>
                    <a:pt x="4908" y="6391"/>
                  </a:cubicBezTo>
                  <a:cubicBezTo>
                    <a:pt x="6518" y="5599"/>
                    <a:pt x="5664" y="1769"/>
                    <a:pt x="7057" y="1080"/>
                  </a:cubicBezTo>
                  <a:cubicBezTo>
                    <a:pt x="7179" y="1020"/>
                    <a:pt x="7304" y="992"/>
                    <a:pt x="7431" y="992"/>
                  </a:cubicBezTo>
                  <a:cubicBezTo>
                    <a:pt x="8768" y="992"/>
                    <a:pt x="10410" y="4024"/>
                    <a:pt x="11758" y="4373"/>
                  </a:cubicBezTo>
                  <a:cubicBezTo>
                    <a:pt x="11937" y="4419"/>
                    <a:pt x="12129" y="4439"/>
                    <a:pt x="12329" y="4439"/>
                  </a:cubicBezTo>
                  <a:cubicBezTo>
                    <a:pt x="13572" y="4439"/>
                    <a:pt x="15159" y="3676"/>
                    <a:pt x="16129" y="3676"/>
                  </a:cubicBezTo>
                  <a:cubicBezTo>
                    <a:pt x="16298" y="3676"/>
                    <a:pt x="16449" y="3699"/>
                    <a:pt x="16575" y="3754"/>
                  </a:cubicBezTo>
                  <a:cubicBezTo>
                    <a:pt x="17544" y="4172"/>
                    <a:pt x="17115" y="5039"/>
                    <a:pt x="17115" y="5039"/>
                  </a:cubicBezTo>
                  <a:cubicBezTo>
                    <a:pt x="17115" y="5039"/>
                    <a:pt x="17873" y="3891"/>
                    <a:pt x="16878" y="3344"/>
                  </a:cubicBezTo>
                  <a:cubicBezTo>
                    <a:pt x="16717" y="3256"/>
                    <a:pt x="16503" y="3221"/>
                    <a:pt x="16250" y="3221"/>
                  </a:cubicBezTo>
                  <a:cubicBezTo>
                    <a:pt x="15306" y="3221"/>
                    <a:pt x="13821" y="3702"/>
                    <a:pt x="12552" y="3702"/>
                  </a:cubicBezTo>
                  <a:cubicBezTo>
                    <a:pt x="12047" y="3702"/>
                    <a:pt x="11576" y="3625"/>
                    <a:pt x="11188" y="3412"/>
                  </a:cubicBezTo>
                  <a:cubicBezTo>
                    <a:pt x="9659" y="2574"/>
                    <a:pt x="8119" y="0"/>
                    <a:pt x="698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3"/>
            <p:cNvSpPr/>
            <p:nvPr/>
          </p:nvSpPr>
          <p:spPr>
            <a:xfrm>
              <a:off x="4090375" y="4921650"/>
              <a:ext cx="494275" cy="371825"/>
            </a:xfrm>
            <a:custGeom>
              <a:avLst/>
              <a:gdLst/>
              <a:ahLst/>
              <a:cxnLst/>
              <a:rect l="l" t="t" r="r" b="b"/>
              <a:pathLst>
                <a:path w="19771" h="14873" extrusionOk="0">
                  <a:moveTo>
                    <a:pt x="0" y="5075"/>
                  </a:moveTo>
                  <a:cubicBezTo>
                    <a:pt x="19" y="5126"/>
                    <a:pt x="49" y="5179"/>
                    <a:pt x="90" y="5235"/>
                  </a:cubicBezTo>
                  <a:lnTo>
                    <a:pt x="90" y="5235"/>
                  </a:lnTo>
                  <a:cubicBezTo>
                    <a:pt x="58" y="5183"/>
                    <a:pt x="28" y="5129"/>
                    <a:pt x="0" y="5075"/>
                  </a:cubicBezTo>
                  <a:close/>
                  <a:moveTo>
                    <a:pt x="18945" y="0"/>
                  </a:moveTo>
                  <a:lnTo>
                    <a:pt x="18945" y="0"/>
                  </a:lnTo>
                  <a:cubicBezTo>
                    <a:pt x="18874" y="1379"/>
                    <a:pt x="16623" y="3598"/>
                    <a:pt x="16641" y="4991"/>
                  </a:cubicBezTo>
                  <a:cubicBezTo>
                    <a:pt x="16659" y="6385"/>
                    <a:pt x="19382" y="9875"/>
                    <a:pt x="17805" y="11115"/>
                  </a:cubicBezTo>
                  <a:cubicBezTo>
                    <a:pt x="17396" y="11436"/>
                    <a:pt x="16854" y="11553"/>
                    <a:pt x="16258" y="11553"/>
                  </a:cubicBezTo>
                  <a:cubicBezTo>
                    <a:pt x="14690" y="11553"/>
                    <a:pt x="12744" y="10747"/>
                    <a:pt x="11833" y="10747"/>
                  </a:cubicBezTo>
                  <a:cubicBezTo>
                    <a:pt x="11755" y="10747"/>
                    <a:pt x="11684" y="10753"/>
                    <a:pt x="11622" y="10766"/>
                  </a:cubicBezTo>
                  <a:cubicBezTo>
                    <a:pt x="10637" y="10968"/>
                    <a:pt x="8445" y="14363"/>
                    <a:pt x="7102" y="14363"/>
                  </a:cubicBezTo>
                  <a:cubicBezTo>
                    <a:pt x="6997" y="14363"/>
                    <a:pt x="6898" y="14342"/>
                    <a:pt x="6804" y="14297"/>
                  </a:cubicBezTo>
                  <a:cubicBezTo>
                    <a:pt x="5514" y="13682"/>
                    <a:pt x="5816" y="9138"/>
                    <a:pt x="5344" y="8485"/>
                  </a:cubicBezTo>
                  <a:cubicBezTo>
                    <a:pt x="4896" y="7866"/>
                    <a:pt x="813" y="6220"/>
                    <a:pt x="90" y="5235"/>
                  </a:cubicBezTo>
                  <a:lnTo>
                    <a:pt x="90" y="5235"/>
                  </a:lnTo>
                  <a:cubicBezTo>
                    <a:pt x="1155" y="7007"/>
                    <a:pt x="4102" y="7442"/>
                    <a:pt x="4736" y="8872"/>
                  </a:cubicBezTo>
                  <a:cubicBezTo>
                    <a:pt x="5373" y="10307"/>
                    <a:pt x="5003" y="14873"/>
                    <a:pt x="6992" y="14873"/>
                  </a:cubicBezTo>
                  <a:cubicBezTo>
                    <a:pt x="7041" y="14873"/>
                    <a:pt x="7092" y="14870"/>
                    <a:pt x="7145" y="14864"/>
                  </a:cubicBezTo>
                  <a:cubicBezTo>
                    <a:pt x="9305" y="14628"/>
                    <a:pt x="10589" y="11997"/>
                    <a:pt x="11795" y="11477"/>
                  </a:cubicBezTo>
                  <a:cubicBezTo>
                    <a:pt x="11963" y="11404"/>
                    <a:pt x="12163" y="11374"/>
                    <a:pt x="12386" y="11374"/>
                  </a:cubicBezTo>
                  <a:cubicBezTo>
                    <a:pt x="13381" y="11374"/>
                    <a:pt x="14858" y="11961"/>
                    <a:pt x="16246" y="11961"/>
                  </a:cubicBezTo>
                  <a:cubicBezTo>
                    <a:pt x="16782" y="11961"/>
                    <a:pt x="17306" y="11873"/>
                    <a:pt x="17783" y="11630"/>
                  </a:cubicBezTo>
                  <a:cubicBezTo>
                    <a:pt x="19770" y="10616"/>
                    <a:pt x="17427" y="6624"/>
                    <a:pt x="17003" y="5504"/>
                  </a:cubicBezTo>
                  <a:cubicBezTo>
                    <a:pt x="16580" y="4384"/>
                    <a:pt x="17666" y="3280"/>
                    <a:pt x="18422" y="2158"/>
                  </a:cubicBezTo>
                  <a:cubicBezTo>
                    <a:pt x="19178" y="1037"/>
                    <a:pt x="18945" y="1"/>
                    <a:pt x="1894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3"/>
            <p:cNvSpPr/>
            <p:nvPr/>
          </p:nvSpPr>
          <p:spPr>
            <a:xfrm>
              <a:off x="4095125" y="4953850"/>
              <a:ext cx="125725" cy="68700"/>
            </a:xfrm>
            <a:custGeom>
              <a:avLst/>
              <a:gdLst/>
              <a:ahLst/>
              <a:cxnLst/>
              <a:rect l="l" t="t" r="r" b="b"/>
              <a:pathLst>
                <a:path w="5029" h="2748" extrusionOk="0">
                  <a:moveTo>
                    <a:pt x="4817" y="1"/>
                  </a:moveTo>
                  <a:cubicBezTo>
                    <a:pt x="4424" y="1"/>
                    <a:pt x="3223" y="814"/>
                    <a:pt x="2064" y="1239"/>
                  </a:cubicBezTo>
                  <a:cubicBezTo>
                    <a:pt x="693" y="1743"/>
                    <a:pt x="276" y="2293"/>
                    <a:pt x="276" y="2293"/>
                  </a:cubicBezTo>
                  <a:cubicBezTo>
                    <a:pt x="60" y="2611"/>
                    <a:pt x="1" y="2747"/>
                    <a:pt x="104" y="2747"/>
                  </a:cubicBezTo>
                  <a:cubicBezTo>
                    <a:pt x="301" y="2747"/>
                    <a:pt x="1090" y="2249"/>
                    <a:pt x="2509" y="1559"/>
                  </a:cubicBezTo>
                  <a:cubicBezTo>
                    <a:pt x="4671" y="506"/>
                    <a:pt x="5028" y="488"/>
                    <a:pt x="4946" y="90"/>
                  </a:cubicBezTo>
                  <a:cubicBezTo>
                    <a:pt x="4933" y="28"/>
                    <a:pt x="4889" y="1"/>
                    <a:pt x="4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3"/>
            <p:cNvSpPr/>
            <p:nvPr/>
          </p:nvSpPr>
          <p:spPr>
            <a:xfrm>
              <a:off x="4226350" y="4808200"/>
              <a:ext cx="90000" cy="99800"/>
            </a:xfrm>
            <a:custGeom>
              <a:avLst/>
              <a:gdLst/>
              <a:ahLst/>
              <a:cxnLst/>
              <a:rect l="l" t="t" r="r" b="b"/>
              <a:pathLst>
                <a:path w="3600" h="3992" extrusionOk="0">
                  <a:moveTo>
                    <a:pt x="2357" y="0"/>
                  </a:moveTo>
                  <a:cubicBezTo>
                    <a:pt x="2064" y="0"/>
                    <a:pt x="1744" y="82"/>
                    <a:pt x="1426" y="306"/>
                  </a:cubicBezTo>
                  <a:cubicBezTo>
                    <a:pt x="394" y="1028"/>
                    <a:pt x="1" y="3991"/>
                    <a:pt x="221" y="3991"/>
                  </a:cubicBezTo>
                  <a:cubicBezTo>
                    <a:pt x="232" y="3991"/>
                    <a:pt x="243" y="3985"/>
                    <a:pt x="257" y="3971"/>
                  </a:cubicBezTo>
                  <a:cubicBezTo>
                    <a:pt x="444" y="3772"/>
                    <a:pt x="747" y="1147"/>
                    <a:pt x="1375" y="499"/>
                  </a:cubicBezTo>
                  <a:cubicBezTo>
                    <a:pt x="1538" y="330"/>
                    <a:pt x="1768" y="270"/>
                    <a:pt x="2018" y="270"/>
                  </a:cubicBezTo>
                  <a:cubicBezTo>
                    <a:pt x="2634" y="270"/>
                    <a:pt x="3374" y="635"/>
                    <a:pt x="3557" y="635"/>
                  </a:cubicBezTo>
                  <a:cubicBezTo>
                    <a:pt x="3584" y="635"/>
                    <a:pt x="3599" y="627"/>
                    <a:pt x="3599" y="608"/>
                  </a:cubicBezTo>
                  <a:cubicBezTo>
                    <a:pt x="3600" y="470"/>
                    <a:pt x="3056" y="0"/>
                    <a:pt x="2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3"/>
            <p:cNvSpPr/>
            <p:nvPr/>
          </p:nvSpPr>
          <p:spPr>
            <a:xfrm>
              <a:off x="4370975" y="5179275"/>
              <a:ext cx="49650" cy="11200"/>
            </a:xfrm>
            <a:custGeom>
              <a:avLst/>
              <a:gdLst/>
              <a:ahLst/>
              <a:cxnLst/>
              <a:rect l="l" t="t" r="r" b="b"/>
              <a:pathLst>
                <a:path w="1986" h="448" extrusionOk="0">
                  <a:moveTo>
                    <a:pt x="928" y="0"/>
                  </a:moveTo>
                  <a:cubicBezTo>
                    <a:pt x="553" y="0"/>
                    <a:pt x="173" y="110"/>
                    <a:pt x="0" y="423"/>
                  </a:cubicBezTo>
                  <a:cubicBezTo>
                    <a:pt x="0" y="423"/>
                    <a:pt x="450" y="448"/>
                    <a:pt x="910" y="448"/>
                  </a:cubicBezTo>
                  <a:cubicBezTo>
                    <a:pt x="1441" y="448"/>
                    <a:pt x="1986" y="414"/>
                    <a:pt x="1864" y="272"/>
                  </a:cubicBezTo>
                  <a:cubicBezTo>
                    <a:pt x="1745" y="132"/>
                    <a:pt x="1340" y="0"/>
                    <a:pt x="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3"/>
            <p:cNvSpPr/>
            <p:nvPr/>
          </p:nvSpPr>
          <p:spPr>
            <a:xfrm>
              <a:off x="4494225" y="5149550"/>
              <a:ext cx="55400" cy="54800"/>
            </a:xfrm>
            <a:custGeom>
              <a:avLst/>
              <a:gdLst/>
              <a:ahLst/>
              <a:cxnLst/>
              <a:rect l="l" t="t" r="r" b="b"/>
              <a:pathLst>
                <a:path w="2216" h="2192" extrusionOk="0">
                  <a:moveTo>
                    <a:pt x="1483" y="0"/>
                  </a:moveTo>
                  <a:cubicBezTo>
                    <a:pt x="1481" y="0"/>
                    <a:pt x="1479" y="0"/>
                    <a:pt x="1477" y="0"/>
                  </a:cubicBezTo>
                  <a:cubicBezTo>
                    <a:pt x="1202" y="17"/>
                    <a:pt x="1482" y="829"/>
                    <a:pt x="1236" y="1259"/>
                  </a:cubicBezTo>
                  <a:cubicBezTo>
                    <a:pt x="990" y="1689"/>
                    <a:pt x="31" y="1752"/>
                    <a:pt x="1" y="2025"/>
                  </a:cubicBezTo>
                  <a:cubicBezTo>
                    <a:pt x="129" y="2141"/>
                    <a:pt x="246" y="2192"/>
                    <a:pt x="370" y="2192"/>
                  </a:cubicBezTo>
                  <a:cubicBezTo>
                    <a:pt x="640" y="2192"/>
                    <a:pt x="944" y="1950"/>
                    <a:pt x="1463" y="1594"/>
                  </a:cubicBezTo>
                  <a:cubicBezTo>
                    <a:pt x="2216" y="1079"/>
                    <a:pt x="1760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4" name="Google Shape;7134;p33"/>
          <p:cNvGrpSpPr/>
          <p:nvPr/>
        </p:nvGrpSpPr>
        <p:grpSpPr>
          <a:xfrm>
            <a:off x="355178" y="220424"/>
            <a:ext cx="512498" cy="515265"/>
            <a:chOff x="5441475" y="3420325"/>
            <a:chExt cx="412175" cy="414400"/>
          </a:xfrm>
        </p:grpSpPr>
        <p:sp>
          <p:nvSpPr>
            <p:cNvPr id="7135" name="Google Shape;7135;p33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3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33"/>
          <p:cNvSpPr/>
          <p:nvPr/>
        </p:nvSpPr>
        <p:spPr>
          <a:xfrm>
            <a:off x="7751479" y="1057857"/>
            <a:ext cx="1831200" cy="14049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8" name="Google Shape;7138;p33"/>
          <p:cNvGrpSpPr/>
          <p:nvPr/>
        </p:nvGrpSpPr>
        <p:grpSpPr>
          <a:xfrm rot="1390381">
            <a:off x="8315994" y="1367271"/>
            <a:ext cx="559941" cy="906725"/>
            <a:chOff x="3926062" y="1907881"/>
            <a:chExt cx="559953" cy="906746"/>
          </a:xfrm>
        </p:grpSpPr>
        <p:grpSp>
          <p:nvGrpSpPr>
            <p:cNvPr id="7139" name="Google Shape;7139;p33"/>
            <p:cNvGrpSpPr/>
            <p:nvPr/>
          </p:nvGrpSpPr>
          <p:grpSpPr>
            <a:xfrm>
              <a:off x="3926062" y="1907881"/>
              <a:ext cx="532527" cy="906746"/>
              <a:chOff x="3213525" y="2983925"/>
              <a:chExt cx="451600" cy="768950"/>
            </a:xfrm>
          </p:grpSpPr>
          <p:sp>
            <p:nvSpPr>
              <p:cNvPr id="7140" name="Google Shape;7140;p33"/>
              <p:cNvSpPr/>
              <p:nvPr/>
            </p:nvSpPr>
            <p:spPr>
              <a:xfrm>
                <a:off x="3213525" y="2983925"/>
                <a:ext cx="451600" cy="638500"/>
              </a:xfrm>
              <a:custGeom>
                <a:avLst/>
                <a:gdLst/>
                <a:ahLst/>
                <a:cxnLst/>
                <a:rect l="l" t="t" r="r" b="b"/>
                <a:pathLst>
                  <a:path w="18064" h="25540" extrusionOk="0">
                    <a:moveTo>
                      <a:pt x="8243" y="0"/>
                    </a:moveTo>
                    <a:cubicBezTo>
                      <a:pt x="7740" y="0"/>
                      <a:pt x="7239" y="246"/>
                      <a:pt x="6942" y="722"/>
                    </a:cubicBezTo>
                    <a:lnTo>
                      <a:pt x="2490" y="7870"/>
                    </a:lnTo>
                    <a:cubicBezTo>
                      <a:pt x="1" y="11869"/>
                      <a:pt x="743" y="17076"/>
                      <a:pt x="4251" y="20220"/>
                    </a:cubicBezTo>
                    <a:lnTo>
                      <a:pt x="10151" y="25506"/>
                    </a:lnTo>
                    <a:lnTo>
                      <a:pt x="10153" y="25540"/>
                    </a:lnTo>
                    <a:lnTo>
                      <a:pt x="10168" y="25521"/>
                    </a:lnTo>
                    <a:lnTo>
                      <a:pt x="10187" y="25537"/>
                    </a:lnTo>
                    <a:lnTo>
                      <a:pt x="10183" y="25503"/>
                    </a:lnTo>
                    <a:lnTo>
                      <a:pt x="15125" y="19377"/>
                    </a:lnTo>
                    <a:cubicBezTo>
                      <a:pt x="18063" y="15736"/>
                      <a:pt x="17983" y="10515"/>
                      <a:pt x="14932" y="6967"/>
                    </a:cubicBezTo>
                    <a:lnTo>
                      <a:pt x="9403" y="533"/>
                    </a:lnTo>
                    <a:cubicBezTo>
                      <a:pt x="9095" y="175"/>
                      <a:pt x="8668" y="0"/>
                      <a:pt x="82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58F8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33"/>
              <p:cNvSpPr/>
              <p:nvPr/>
            </p:nvSpPr>
            <p:spPr>
              <a:xfrm>
                <a:off x="3351250" y="3328975"/>
                <a:ext cx="2012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9549" extrusionOk="0">
                    <a:moveTo>
                      <a:pt x="3402" y="1508"/>
                    </a:moveTo>
                    <a:cubicBezTo>
                      <a:pt x="3528" y="1611"/>
                      <a:pt x="3651" y="1728"/>
                      <a:pt x="3769" y="1857"/>
                    </a:cubicBezTo>
                    <a:cubicBezTo>
                      <a:pt x="4126" y="2247"/>
                      <a:pt x="4378" y="2688"/>
                      <a:pt x="4500" y="3134"/>
                    </a:cubicBezTo>
                    <a:cubicBezTo>
                      <a:pt x="4630" y="3608"/>
                      <a:pt x="4624" y="4280"/>
                      <a:pt x="4360" y="4649"/>
                    </a:cubicBezTo>
                    <a:cubicBezTo>
                      <a:pt x="4336" y="4682"/>
                      <a:pt x="4312" y="4713"/>
                      <a:pt x="4284" y="4740"/>
                    </a:cubicBezTo>
                    <a:cubicBezTo>
                      <a:pt x="4175" y="4848"/>
                      <a:pt x="4041" y="4906"/>
                      <a:pt x="3875" y="4917"/>
                    </a:cubicBezTo>
                    <a:cubicBezTo>
                      <a:pt x="3865" y="4917"/>
                      <a:pt x="3855" y="4918"/>
                      <a:pt x="3844" y="4918"/>
                    </a:cubicBezTo>
                    <a:cubicBezTo>
                      <a:pt x="3606" y="4918"/>
                      <a:pt x="3350" y="4750"/>
                      <a:pt x="3186" y="4483"/>
                    </a:cubicBezTo>
                    <a:cubicBezTo>
                      <a:pt x="2639" y="3595"/>
                      <a:pt x="2870" y="2376"/>
                      <a:pt x="3402" y="1508"/>
                    </a:cubicBezTo>
                    <a:close/>
                    <a:moveTo>
                      <a:pt x="5278" y="0"/>
                    </a:moveTo>
                    <a:cubicBezTo>
                      <a:pt x="4599" y="0"/>
                      <a:pt x="3918" y="381"/>
                      <a:pt x="3386" y="1080"/>
                    </a:cubicBezTo>
                    <a:cubicBezTo>
                      <a:pt x="3371" y="1100"/>
                      <a:pt x="3354" y="1121"/>
                      <a:pt x="3339" y="1143"/>
                    </a:cubicBezTo>
                    <a:cubicBezTo>
                      <a:pt x="2932" y="865"/>
                      <a:pt x="2495" y="708"/>
                      <a:pt x="2064" y="691"/>
                    </a:cubicBezTo>
                    <a:cubicBezTo>
                      <a:pt x="2036" y="690"/>
                      <a:pt x="2008" y="689"/>
                      <a:pt x="1980" y="689"/>
                    </a:cubicBezTo>
                    <a:cubicBezTo>
                      <a:pt x="1526" y="689"/>
                      <a:pt x="1140" y="847"/>
                      <a:pt x="831" y="1155"/>
                    </a:cubicBezTo>
                    <a:cubicBezTo>
                      <a:pt x="824" y="1162"/>
                      <a:pt x="817" y="1170"/>
                      <a:pt x="811" y="1177"/>
                    </a:cubicBezTo>
                    <a:cubicBezTo>
                      <a:pt x="159" y="1851"/>
                      <a:pt x="0" y="3093"/>
                      <a:pt x="68" y="4032"/>
                    </a:cubicBezTo>
                    <a:cubicBezTo>
                      <a:pt x="224" y="6153"/>
                      <a:pt x="1133" y="8164"/>
                      <a:pt x="2564" y="9549"/>
                    </a:cubicBezTo>
                    <a:lnTo>
                      <a:pt x="2740" y="9366"/>
                    </a:lnTo>
                    <a:cubicBezTo>
                      <a:pt x="1355" y="8023"/>
                      <a:pt x="475" y="6072"/>
                      <a:pt x="323" y="4013"/>
                    </a:cubicBezTo>
                    <a:cubicBezTo>
                      <a:pt x="259" y="3129"/>
                      <a:pt x="401" y="1967"/>
                      <a:pt x="993" y="1354"/>
                    </a:cubicBezTo>
                    <a:cubicBezTo>
                      <a:pt x="1255" y="1092"/>
                      <a:pt x="1593" y="944"/>
                      <a:pt x="1990" y="944"/>
                    </a:cubicBezTo>
                    <a:cubicBezTo>
                      <a:pt x="2011" y="944"/>
                      <a:pt x="2033" y="944"/>
                      <a:pt x="2054" y="945"/>
                    </a:cubicBezTo>
                    <a:cubicBezTo>
                      <a:pt x="2438" y="961"/>
                      <a:pt x="2828" y="1102"/>
                      <a:pt x="3196" y="1355"/>
                    </a:cubicBezTo>
                    <a:cubicBezTo>
                      <a:pt x="2625" y="2268"/>
                      <a:pt x="2336" y="3589"/>
                      <a:pt x="2969" y="4616"/>
                    </a:cubicBezTo>
                    <a:cubicBezTo>
                      <a:pt x="3182" y="4964"/>
                      <a:pt x="3513" y="5173"/>
                      <a:pt x="3843" y="5173"/>
                    </a:cubicBezTo>
                    <a:cubicBezTo>
                      <a:pt x="3859" y="5173"/>
                      <a:pt x="3876" y="5172"/>
                      <a:pt x="3892" y="5171"/>
                    </a:cubicBezTo>
                    <a:cubicBezTo>
                      <a:pt x="4172" y="5153"/>
                      <a:pt x="4407" y="5025"/>
                      <a:pt x="4568" y="4797"/>
                    </a:cubicBezTo>
                    <a:cubicBezTo>
                      <a:pt x="4893" y="4343"/>
                      <a:pt x="4887" y="3581"/>
                      <a:pt x="4746" y="3065"/>
                    </a:cubicBezTo>
                    <a:cubicBezTo>
                      <a:pt x="4613" y="2582"/>
                      <a:pt x="4341" y="2104"/>
                      <a:pt x="3957" y="1684"/>
                    </a:cubicBezTo>
                    <a:cubicBezTo>
                      <a:pt x="3825" y="1540"/>
                      <a:pt x="3687" y="1409"/>
                      <a:pt x="3544" y="1295"/>
                    </a:cubicBezTo>
                    <a:cubicBezTo>
                      <a:pt x="3559" y="1274"/>
                      <a:pt x="3575" y="1253"/>
                      <a:pt x="3589" y="1234"/>
                    </a:cubicBezTo>
                    <a:cubicBezTo>
                      <a:pt x="4071" y="601"/>
                      <a:pt x="4679" y="256"/>
                      <a:pt x="5280" y="256"/>
                    </a:cubicBezTo>
                    <a:cubicBezTo>
                      <a:pt x="5425" y="256"/>
                      <a:pt x="5570" y="276"/>
                      <a:pt x="5712" y="317"/>
                    </a:cubicBezTo>
                    <a:cubicBezTo>
                      <a:pt x="6428" y="525"/>
                      <a:pt x="7045" y="1285"/>
                      <a:pt x="7286" y="2255"/>
                    </a:cubicBezTo>
                    <a:cubicBezTo>
                      <a:pt x="7785" y="4269"/>
                      <a:pt x="7279" y="6903"/>
                      <a:pt x="5997" y="8967"/>
                    </a:cubicBezTo>
                    <a:lnTo>
                      <a:pt x="6214" y="9101"/>
                    </a:lnTo>
                    <a:cubicBezTo>
                      <a:pt x="7530" y="6982"/>
                      <a:pt x="8048" y="4271"/>
                      <a:pt x="7534" y="2194"/>
                    </a:cubicBezTo>
                    <a:cubicBezTo>
                      <a:pt x="7325" y="1353"/>
                      <a:pt x="6755" y="353"/>
                      <a:pt x="5783" y="72"/>
                    </a:cubicBezTo>
                    <a:cubicBezTo>
                      <a:pt x="5616" y="24"/>
                      <a:pt x="5447" y="0"/>
                      <a:pt x="5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33"/>
              <p:cNvSpPr/>
              <p:nvPr/>
            </p:nvSpPr>
            <p:spPr>
              <a:xfrm>
                <a:off x="3364300" y="3521350"/>
                <a:ext cx="1992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9261" extrusionOk="0">
                    <a:moveTo>
                      <a:pt x="7406" y="0"/>
                    </a:moveTo>
                    <a:lnTo>
                      <a:pt x="0" y="570"/>
                    </a:lnTo>
                    <a:lnTo>
                      <a:pt x="404" y="5831"/>
                    </a:lnTo>
                    <a:cubicBezTo>
                      <a:pt x="554" y="7780"/>
                      <a:pt x="2182" y="9261"/>
                      <a:pt x="4104" y="9261"/>
                    </a:cubicBezTo>
                    <a:cubicBezTo>
                      <a:pt x="4199" y="9261"/>
                      <a:pt x="4295" y="9257"/>
                      <a:pt x="4392" y="9250"/>
                    </a:cubicBezTo>
                    <a:cubicBezTo>
                      <a:pt x="6438" y="9093"/>
                      <a:pt x="7968" y="7307"/>
                      <a:pt x="7811" y="5262"/>
                    </a:cubicBezTo>
                    <a:lnTo>
                      <a:pt x="740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59E36"/>
                  </a:gs>
                  <a:gs pos="100000">
                    <a:srgbClr val="273A1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43" name="Google Shape;7143;p33"/>
            <p:cNvSpPr/>
            <p:nvPr/>
          </p:nvSpPr>
          <p:spPr>
            <a:xfrm rot="-8609756">
              <a:off x="4120549" y="2106487"/>
              <a:ext cx="350400" cy="166213"/>
            </a:xfrm>
            <a:custGeom>
              <a:avLst/>
              <a:gdLst/>
              <a:ahLst/>
              <a:cxnLst/>
              <a:rect l="l" t="t" r="r" b="b"/>
              <a:pathLst>
                <a:path w="12126" h="5752" extrusionOk="0">
                  <a:moveTo>
                    <a:pt x="12125" y="5751"/>
                  </a:moveTo>
                  <a:cubicBezTo>
                    <a:pt x="11820" y="4707"/>
                    <a:pt x="8792" y="4245"/>
                    <a:pt x="6225" y="3242"/>
                  </a:cubicBezTo>
                  <a:cubicBezTo>
                    <a:pt x="3658" y="2239"/>
                    <a:pt x="2985" y="1447"/>
                    <a:pt x="2106" y="854"/>
                  </a:cubicBezTo>
                  <a:cubicBezTo>
                    <a:pt x="1227" y="260"/>
                    <a:pt x="0" y="0"/>
                    <a:pt x="0" y="0"/>
                  </a:cubicBezTo>
                  <a:cubicBezTo>
                    <a:pt x="0" y="0"/>
                    <a:pt x="6171" y="3990"/>
                    <a:pt x="12125" y="5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3"/>
            <p:cNvSpPr/>
            <p:nvPr/>
          </p:nvSpPr>
          <p:spPr>
            <a:xfrm>
              <a:off x="4160349" y="2657574"/>
              <a:ext cx="63962" cy="81281"/>
            </a:xfrm>
            <a:custGeom>
              <a:avLst/>
              <a:gdLst/>
              <a:ahLst/>
              <a:cxnLst/>
              <a:rect l="l" t="t" r="r" b="b"/>
              <a:pathLst>
                <a:path w="2287" h="2906" extrusionOk="0">
                  <a:moveTo>
                    <a:pt x="1927" y="1035"/>
                  </a:moveTo>
                  <a:cubicBezTo>
                    <a:pt x="2287" y="1710"/>
                    <a:pt x="2227" y="2444"/>
                    <a:pt x="1795" y="2674"/>
                  </a:cubicBezTo>
                  <a:cubicBezTo>
                    <a:pt x="1362" y="2906"/>
                    <a:pt x="721" y="2546"/>
                    <a:pt x="361" y="1870"/>
                  </a:cubicBezTo>
                  <a:cubicBezTo>
                    <a:pt x="1" y="1195"/>
                    <a:pt x="59" y="461"/>
                    <a:pt x="491" y="231"/>
                  </a:cubicBezTo>
                  <a:cubicBezTo>
                    <a:pt x="924" y="0"/>
                    <a:pt x="1567" y="360"/>
                    <a:pt x="1927" y="10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788186" y="1114308"/>
            <a:ext cx="3380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¿Fracasa quien no enseña o quien enseña mal? ¿O fracasa quien no adecua la oferta/enseñanza a la demanda/necesidad de los alumnos?</a:t>
            </a:r>
            <a:endParaRPr lang="es-MX" sz="1600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33" y="2683376"/>
            <a:ext cx="39433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6" name="Google Shape;7156;p34"/>
          <p:cNvSpPr/>
          <p:nvPr/>
        </p:nvSpPr>
        <p:spPr>
          <a:xfrm>
            <a:off x="-310059" y="81675"/>
            <a:ext cx="1831200" cy="14049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4"/>
          <p:cNvSpPr/>
          <p:nvPr/>
        </p:nvSpPr>
        <p:spPr>
          <a:xfrm>
            <a:off x="7705194" y="-327922"/>
            <a:ext cx="1831200" cy="14049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4"/>
          <p:cNvSpPr/>
          <p:nvPr/>
        </p:nvSpPr>
        <p:spPr>
          <a:xfrm>
            <a:off x="0" y="3657061"/>
            <a:ext cx="1831200" cy="1404900"/>
          </a:xfrm>
          <a:prstGeom prst="ellipse">
            <a:avLst/>
          </a:prstGeom>
          <a:gradFill>
            <a:gsLst>
              <a:gs pos="0">
                <a:srgbClr val="FFC800">
                  <a:alpha val="53725"/>
                </a:srgbClr>
              </a:gs>
              <a:gs pos="6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9" name="Google Shape;7159;p34"/>
          <p:cNvGrpSpPr/>
          <p:nvPr/>
        </p:nvGrpSpPr>
        <p:grpSpPr>
          <a:xfrm rot="192131" flipH="1">
            <a:off x="8326073" y="4248315"/>
            <a:ext cx="776044" cy="1167687"/>
            <a:chOff x="1901275" y="4328725"/>
            <a:chExt cx="436550" cy="656825"/>
          </a:xfrm>
        </p:grpSpPr>
        <p:sp>
          <p:nvSpPr>
            <p:cNvPr id="7160" name="Google Shape;7160;p34"/>
            <p:cNvSpPr/>
            <p:nvPr/>
          </p:nvSpPr>
          <p:spPr>
            <a:xfrm>
              <a:off x="1901275" y="4330050"/>
              <a:ext cx="431825" cy="655500"/>
            </a:xfrm>
            <a:custGeom>
              <a:avLst/>
              <a:gdLst/>
              <a:ahLst/>
              <a:cxnLst/>
              <a:rect l="l" t="t" r="r" b="b"/>
              <a:pathLst>
                <a:path w="17273" h="26220" extrusionOk="0">
                  <a:moveTo>
                    <a:pt x="9665" y="658"/>
                  </a:moveTo>
                  <a:lnTo>
                    <a:pt x="0" y="23123"/>
                  </a:lnTo>
                  <a:cubicBezTo>
                    <a:pt x="0" y="23123"/>
                    <a:pt x="2411" y="25126"/>
                    <a:pt x="4149" y="26219"/>
                  </a:cubicBezTo>
                  <a:lnTo>
                    <a:pt x="17176" y="4800"/>
                  </a:lnTo>
                  <a:cubicBezTo>
                    <a:pt x="17176" y="4800"/>
                    <a:pt x="17273" y="3277"/>
                    <a:pt x="14358" y="1639"/>
                  </a:cubicBezTo>
                  <a:cubicBezTo>
                    <a:pt x="11443" y="1"/>
                    <a:pt x="9665" y="658"/>
                    <a:pt x="9665" y="658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4"/>
            <p:cNvSpPr/>
            <p:nvPr/>
          </p:nvSpPr>
          <p:spPr>
            <a:xfrm>
              <a:off x="2140975" y="4328725"/>
              <a:ext cx="196850" cy="137675"/>
            </a:xfrm>
            <a:custGeom>
              <a:avLst/>
              <a:gdLst/>
              <a:ahLst/>
              <a:cxnLst/>
              <a:rect l="l" t="t" r="r" b="b"/>
              <a:pathLst>
                <a:path w="7874" h="5507" extrusionOk="0">
                  <a:moveTo>
                    <a:pt x="4120" y="4563"/>
                  </a:moveTo>
                  <a:cubicBezTo>
                    <a:pt x="3259" y="4039"/>
                    <a:pt x="2520" y="3332"/>
                    <a:pt x="2299" y="2637"/>
                  </a:cubicBezTo>
                  <a:cubicBezTo>
                    <a:pt x="2153" y="2181"/>
                    <a:pt x="2203" y="1859"/>
                    <a:pt x="2447" y="1684"/>
                  </a:cubicBezTo>
                  <a:cubicBezTo>
                    <a:pt x="3019" y="1273"/>
                    <a:pt x="4434" y="2187"/>
                    <a:pt x="5226" y="2768"/>
                  </a:cubicBezTo>
                  <a:lnTo>
                    <a:pt x="4867" y="3257"/>
                  </a:lnTo>
                  <a:cubicBezTo>
                    <a:pt x="4041" y="2654"/>
                    <a:pt x="3101" y="2160"/>
                    <a:pt x="2824" y="2178"/>
                  </a:cubicBezTo>
                  <a:cubicBezTo>
                    <a:pt x="2823" y="2220"/>
                    <a:pt x="2830" y="2303"/>
                    <a:pt x="2878" y="2453"/>
                  </a:cubicBezTo>
                  <a:cubicBezTo>
                    <a:pt x="3174" y="3383"/>
                    <a:pt x="4894" y="4484"/>
                    <a:pt x="6096" y="4734"/>
                  </a:cubicBezTo>
                  <a:cubicBezTo>
                    <a:pt x="6528" y="4824"/>
                    <a:pt x="6857" y="4795"/>
                    <a:pt x="6976" y="4657"/>
                  </a:cubicBezTo>
                  <a:cubicBezTo>
                    <a:pt x="7229" y="4367"/>
                    <a:pt x="7223" y="4164"/>
                    <a:pt x="7195" y="4038"/>
                  </a:cubicBezTo>
                  <a:cubicBezTo>
                    <a:pt x="7059" y="3398"/>
                    <a:pt x="5872" y="2558"/>
                    <a:pt x="3668" y="1538"/>
                  </a:cubicBezTo>
                  <a:cubicBezTo>
                    <a:pt x="1929" y="734"/>
                    <a:pt x="921" y="731"/>
                    <a:pt x="668" y="926"/>
                  </a:cubicBezTo>
                  <a:cubicBezTo>
                    <a:pt x="638" y="948"/>
                    <a:pt x="640" y="956"/>
                    <a:pt x="643" y="972"/>
                  </a:cubicBezTo>
                  <a:cubicBezTo>
                    <a:pt x="669" y="1125"/>
                    <a:pt x="996" y="1458"/>
                    <a:pt x="1759" y="1702"/>
                  </a:cubicBezTo>
                  <a:lnTo>
                    <a:pt x="1573" y="2281"/>
                  </a:lnTo>
                  <a:cubicBezTo>
                    <a:pt x="699" y="2002"/>
                    <a:pt x="126" y="1551"/>
                    <a:pt x="43" y="1077"/>
                  </a:cubicBezTo>
                  <a:cubicBezTo>
                    <a:pt x="0" y="831"/>
                    <a:pt x="93" y="600"/>
                    <a:pt x="297" y="444"/>
                  </a:cubicBezTo>
                  <a:cubicBezTo>
                    <a:pt x="874" y="0"/>
                    <a:pt x="2230" y="203"/>
                    <a:pt x="3923" y="987"/>
                  </a:cubicBezTo>
                  <a:cubicBezTo>
                    <a:pt x="6412" y="2137"/>
                    <a:pt x="7604" y="3039"/>
                    <a:pt x="7790" y="3910"/>
                  </a:cubicBezTo>
                  <a:cubicBezTo>
                    <a:pt x="7874" y="4304"/>
                    <a:pt x="7754" y="4690"/>
                    <a:pt x="7435" y="5057"/>
                  </a:cubicBezTo>
                  <a:cubicBezTo>
                    <a:pt x="7240" y="5279"/>
                    <a:pt x="6829" y="5506"/>
                    <a:pt x="5972" y="5329"/>
                  </a:cubicBezTo>
                  <a:cubicBezTo>
                    <a:pt x="5386" y="5207"/>
                    <a:pt x="4723" y="4929"/>
                    <a:pt x="4120" y="4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4"/>
            <p:cNvSpPr/>
            <p:nvPr/>
          </p:nvSpPr>
          <p:spPr>
            <a:xfrm>
              <a:off x="1922050" y="4335250"/>
              <a:ext cx="414625" cy="594225"/>
            </a:xfrm>
            <a:custGeom>
              <a:avLst/>
              <a:gdLst/>
              <a:ahLst/>
              <a:cxnLst/>
              <a:rect l="l" t="t" r="r" b="b"/>
              <a:pathLst>
                <a:path w="16585" h="23769" extrusionOk="0">
                  <a:moveTo>
                    <a:pt x="10330" y="2020"/>
                  </a:moveTo>
                  <a:lnTo>
                    <a:pt x="0" y="23588"/>
                  </a:lnTo>
                  <a:lnTo>
                    <a:pt x="298" y="23768"/>
                  </a:lnTo>
                  <a:lnTo>
                    <a:pt x="11045" y="1605"/>
                  </a:lnTo>
                  <a:cubicBezTo>
                    <a:pt x="11045" y="1605"/>
                    <a:pt x="11126" y="1127"/>
                    <a:pt x="12149" y="1440"/>
                  </a:cubicBezTo>
                  <a:cubicBezTo>
                    <a:pt x="13173" y="1755"/>
                    <a:pt x="13983" y="2506"/>
                    <a:pt x="13983" y="2506"/>
                  </a:cubicBezTo>
                  <a:lnTo>
                    <a:pt x="13282" y="3827"/>
                  </a:lnTo>
                  <a:cubicBezTo>
                    <a:pt x="13282" y="3827"/>
                    <a:pt x="15296" y="5194"/>
                    <a:pt x="15940" y="4051"/>
                  </a:cubicBezTo>
                  <a:cubicBezTo>
                    <a:pt x="16584" y="2909"/>
                    <a:pt x="10152" y="0"/>
                    <a:pt x="9551" y="530"/>
                  </a:cubicBezTo>
                  <a:cubicBezTo>
                    <a:pt x="9130" y="901"/>
                    <a:pt x="10516" y="1441"/>
                    <a:pt x="10516" y="1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4"/>
            <p:cNvSpPr/>
            <p:nvPr/>
          </p:nvSpPr>
          <p:spPr>
            <a:xfrm>
              <a:off x="2061725" y="4659050"/>
              <a:ext cx="10575" cy="15100"/>
            </a:xfrm>
            <a:custGeom>
              <a:avLst/>
              <a:gdLst/>
              <a:ahLst/>
              <a:cxnLst/>
              <a:rect l="l" t="t" r="r" b="b"/>
              <a:pathLst>
                <a:path w="423" h="604" extrusionOk="0">
                  <a:moveTo>
                    <a:pt x="8" y="302"/>
                  </a:moveTo>
                  <a:cubicBezTo>
                    <a:pt x="1" y="409"/>
                    <a:pt x="19" y="509"/>
                    <a:pt x="63" y="604"/>
                  </a:cubicBezTo>
                  <a:cubicBezTo>
                    <a:pt x="114" y="546"/>
                    <a:pt x="226" y="554"/>
                    <a:pt x="292" y="508"/>
                  </a:cubicBezTo>
                  <a:cubicBezTo>
                    <a:pt x="385" y="445"/>
                    <a:pt x="422" y="371"/>
                    <a:pt x="422" y="260"/>
                  </a:cubicBezTo>
                  <a:cubicBezTo>
                    <a:pt x="422" y="187"/>
                    <a:pt x="415" y="139"/>
                    <a:pt x="360" y="95"/>
                  </a:cubicBezTo>
                  <a:cubicBezTo>
                    <a:pt x="313" y="59"/>
                    <a:pt x="176" y="0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4"/>
            <p:cNvSpPr/>
            <p:nvPr/>
          </p:nvSpPr>
          <p:spPr>
            <a:xfrm>
              <a:off x="2054150" y="4706625"/>
              <a:ext cx="16725" cy="21675"/>
            </a:xfrm>
            <a:custGeom>
              <a:avLst/>
              <a:gdLst/>
              <a:ahLst/>
              <a:cxnLst/>
              <a:rect l="l" t="t" r="r" b="b"/>
              <a:pathLst>
                <a:path w="669" h="867" extrusionOk="0">
                  <a:moveTo>
                    <a:pt x="164" y="628"/>
                  </a:moveTo>
                  <a:cubicBezTo>
                    <a:pt x="83" y="571"/>
                    <a:pt x="28" y="498"/>
                    <a:pt x="0" y="407"/>
                  </a:cubicBezTo>
                  <a:cubicBezTo>
                    <a:pt x="131" y="314"/>
                    <a:pt x="155" y="128"/>
                    <a:pt x="322" y="65"/>
                  </a:cubicBezTo>
                  <a:cubicBezTo>
                    <a:pt x="449" y="16"/>
                    <a:pt x="573" y="1"/>
                    <a:pt x="619" y="153"/>
                  </a:cubicBezTo>
                  <a:cubicBezTo>
                    <a:pt x="669" y="316"/>
                    <a:pt x="604" y="481"/>
                    <a:pt x="520" y="622"/>
                  </a:cubicBezTo>
                  <a:cubicBezTo>
                    <a:pt x="422" y="782"/>
                    <a:pt x="224" y="867"/>
                    <a:pt x="37" y="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4"/>
            <p:cNvSpPr/>
            <p:nvPr/>
          </p:nvSpPr>
          <p:spPr>
            <a:xfrm>
              <a:off x="2025375" y="4784800"/>
              <a:ext cx="21125" cy="28025"/>
            </a:xfrm>
            <a:custGeom>
              <a:avLst/>
              <a:gdLst/>
              <a:ahLst/>
              <a:cxnLst/>
              <a:rect l="l" t="t" r="r" b="b"/>
              <a:pathLst>
                <a:path w="845" h="1121" extrusionOk="0">
                  <a:moveTo>
                    <a:pt x="370" y="0"/>
                  </a:moveTo>
                  <a:cubicBezTo>
                    <a:pt x="289" y="86"/>
                    <a:pt x="111" y="217"/>
                    <a:pt x="62" y="338"/>
                  </a:cubicBezTo>
                  <a:cubicBezTo>
                    <a:pt x="16" y="451"/>
                    <a:pt x="1" y="657"/>
                    <a:pt x="16" y="778"/>
                  </a:cubicBezTo>
                  <a:cubicBezTo>
                    <a:pt x="29" y="876"/>
                    <a:pt x="80" y="1033"/>
                    <a:pt x="182" y="1077"/>
                  </a:cubicBezTo>
                  <a:cubicBezTo>
                    <a:pt x="282" y="1120"/>
                    <a:pt x="423" y="1040"/>
                    <a:pt x="505" y="979"/>
                  </a:cubicBezTo>
                  <a:cubicBezTo>
                    <a:pt x="701" y="835"/>
                    <a:pt x="845" y="580"/>
                    <a:pt x="845" y="338"/>
                  </a:cubicBezTo>
                  <a:cubicBezTo>
                    <a:pt x="844" y="78"/>
                    <a:pt x="641" y="58"/>
                    <a:pt x="419" y="7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4"/>
            <p:cNvSpPr/>
            <p:nvPr/>
          </p:nvSpPr>
          <p:spPr>
            <a:xfrm>
              <a:off x="2015775" y="4820450"/>
              <a:ext cx="15600" cy="24000"/>
            </a:xfrm>
            <a:custGeom>
              <a:avLst/>
              <a:gdLst/>
              <a:ahLst/>
              <a:cxnLst/>
              <a:rect l="l" t="t" r="r" b="b"/>
              <a:pathLst>
                <a:path w="624" h="960" extrusionOk="0">
                  <a:moveTo>
                    <a:pt x="38" y="892"/>
                  </a:moveTo>
                  <a:cubicBezTo>
                    <a:pt x="34" y="739"/>
                    <a:pt x="1" y="627"/>
                    <a:pt x="70" y="497"/>
                  </a:cubicBezTo>
                  <a:cubicBezTo>
                    <a:pt x="124" y="395"/>
                    <a:pt x="192" y="281"/>
                    <a:pt x="275" y="200"/>
                  </a:cubicBezTo>
                  <a:cubicBezTo>
                    <a:pt x="339" y="138"/>
                    <a:pt x="462" y="1"/>
                    <a:pt x="534" y="124"/>
                  </a:cubicBezTo>
                  <a:cubicBezTo>
                    <a:pt x="623" y="277"/>
                    <a:pt x="495" y="531"/>
                    <a:pt x="423" y="663"/>
                  </a:cubicBezTo>
                  <a:cubicBezTo>
                    <a:pt x="314" y="865"/>
                    <a:pt x="213" y="892"/>
                    <a:pt x="1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4"/>
            <p:cNvSpPr/>
            <p:nvPr/>
          </p:nvSpPr>
          <p:spPr>
            <a:xfrm>
              <a:off x="2203375" y="4600200"/>
              <a:ext cx="19550" cy="21800"/>
            </a:xfrm>
            <a:custGeom>
              <a:avLst/>
              <a:gdLst/>
              <a:ahLst/>
              <a:cxnLst/>
              <a:rect l="l" t="t" r="r" b="b"/>
              <a:pathLst>
                <a:path w="782" h="872" extrusionOk="0">
                  <a:moveTo>
                    <a:pt x="332" y="70"/>
                  </a:moveTo>
                  <a:cubicBezTo>
                    <a:pt x="203" y="165"/>
                    <a:pt x="112" y="211"/>
                    <a:pt x="50" y="349"/>
                  </a:cubicBezTo>
                  <a:cubicBezTo>
                    <a:pt x="1" y="456"/>
                    <a:pt x="0" y="529"/>
                    <a:pt x="14" y="646"/>
                  </a:cubicBezTo>
                  <a:cubicBezTo>
                    <a:pt x="24" y="747"/>
                    <a:pt x="33" y="799"/>
                    <a:pt x="134" y="836"/>
                  </a:cubicBezTo>
                  <a:cubicBezTo>
                    <a:pt x="228" y="871"/>
                    <a:pt x="357" y="867"/>
                    <a:pt x="448" y="822"/>
                  </a:cubicBezTo>
                  <a:cubicBezTo>
                    <a:pt x="640" y="726"/>
                    <a:pt x="782" y="553"/>
                    <a:pt x="750" y="333"/>
                  </a:cubicBezTo>
                  <a:cubicBezTo>
                    <a:pt x="714" y="74"/>
                    <a:pt x="481" y="83"/>
                    <a:pt x="2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4"/>
            <p:cNvSpPr/>
            <p:nvPr/>
          </p:nvSpPr>
          <p:spPr>
            <a:xfrm>
              <a:off x="2141550" y="4554125"/>
              <a:ext cx="11700" cy="1235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5" y="466"/>
                  </a:moveTo>
                  <a:cubicBezTo>
                    <a:pt x="11" y="396"/>
                    <a:pt x="1" y="255"/>
                    <a:pt x="55" y="193"/>
                  </a:cubicBezTo>
                  <a:cubicBezTo>
                    <a:pt x="93" y="149"/>
                    <a:pt x="175" y="86"/>
                    <a:pt x="222" y="56"/>
                  </a:cubicBezTo>
                  <a:cubicBezTo>
                    <a:pt x="310" y="0"/>
                    <a:pt x="396" y="20"/>
                    <a:pt x="431" y="123"/>
                  </a:cubicBezTo>
                  <a:cubicBezTo>
                    <a:pt x="468" y="234"/>
                    <a:pt x="415" y="335"/>
                    <a:pt x="334" y="406"/>
                  </a:cubicBezTo>
                  <a:cubicBezTo>
                    <a:pt x="284" y="449"/>
                    <a:pt x="232" y="485"/>
                    <a:pt x="163" y="490"/>
                  </a:cubicBezTo>
                  <a:cubicBezTo>
                    <a:pt x="128" y="493"/>
                    <a:pt x="82" y="463"/>
                    <a:pt x="55" y="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4"/>
            <p:cNvSpPr/>
            <p:nvPr/>
          </p:nvSpPr>
          <p:spPr>
            <a:xfrm>
              <a:off x="2142825" y="4625600"/>
              <a:ext cx="11025" cy="10925"/>
            </a:xfrm>
            <a:custGeom>
              <a:avLst/>
              <a:gdLst/>
              <a:ahLst/>
              <a:cxnLst/>
              <a:rect l="l" t="t" r="r" b="b"/>
              <a:pathLst>
                <a:path w="441" h="437" extrusionOk="0">
                  <a:moveTo>
                    <a:pt x="275" y="0"/>
                  </a:moveTo>
                  <a:cubicBezTo>
                    <a:pt x="173" y="83"/>
                    <a:pt x="0" y="184"/>
                    <a:pt x="89" y="347"/>
                  </a:cubicBezTo>
                  <a:cubicBezTo>
                    <a:pt x="138" y="436"/>
                    <a:pt x="243" y="384"/>
                    <a:pt x="307" y="342"/>
                  </a:cubicBezTo>
                  <a:cubicBezTo>
                    <a:pt x="375" y="295"/>
                    <a:pt x="440" y="233"/>
                    <a:pt x="421" y="142"/>
                  </a:cubicBezTo>
                  <a:cubicBezTo>
                    <a:pt x="401" y="52"/>
                    <a:pt x="309" y="1"/>
                    <a:pt x="222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4"/>
            <p:cNvSpPr/>
            <p:nvPr/>
          </p:nvSpPr>
          <p:spPr>
            <a:xfrm>
              <a:off x="2152725" y="4563775"/>
              <a:ext cx="8600" cy="9500"/>
            </a:xfrm>
            <a:custGeom>
              <a:avLst/>
              <a:gdLst/>
              <a:ahLst/>
              <a:cxnLst/>
              <a:rect l="l" t="t" r="r" b="b"/>
              <a:pathLst>
                <a:path w="344" h="380" extrusionOk="0">
                  <a:moveTo>
                    <a:pt x="52" y="377"/>
                  </a:moveTo>
                  <a:cubicBezTo>
                    <a:pt x="31" y="248"/>
                    <a:pt x="0" y="172"/>
                    <a:pt x="89" y="77"/>
                  </a:cubicBezTo>
                  <a:cubicBezTo>
                    <a:pt x="136" y="27"/>
                    <a:pt x="194" y="0"/>
                    <a:pt x="258" y="28"/>
                  </a:cubicBezTo>
                  <a:cubicBezTo>
                    <a:pt x="344" y="63"/>
                    <a:pt x="324" y="142"/>
                    <a:pt x="299" y="216"/>
                  </a:cubicBezTo>
                  <a:cubicBezTo>
                    <a:pt x="269" y="307"/>
                    <a:pt x="205" y="348"/>
                    <a:pt x="116" y="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4"/>
            <p:cNvSpPr/>
            <p:nvPr/>
          </p:nvSpPr>
          <p:spPr>
            <a:xfrm>
              <a:off x="2202500" y="4484975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51" y="53"/>
                  </a:moveTo>
                  <a:cubicBezTo>
                    <a:pt x="41" y="177"/>
                    <a:pt x="0" y="296"/>
                    <a:pt x="107" y="376"/>
                  </a:cubicBezTo>
                  <a:cubicBezTo>
                    <a:pt x="187" y="436"/>
                    <a:pt x="311" y="427"/>
                    <a:pt x="390" y="365"/>
                  </a:cubicBezTo>
                  <a:cubicBezTo>
                    <a:pt x="440" y="326"/>
                    <a:pt x="493" y="243"/>
                    <a:pt x="471" y="177"/>
                  </a:cubicBezTo>
                  <a:cubicBezTo>
                    <a:pt x="448" y="107"/>
                    <a:pt x="337" y="1"/>
                    <a:pt x="257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4"/>
            <p:cNvSpPr/>
            <p:nvPr/>
          </p:nvSpPr>
          <p:spPr>
            <a:xfrm>
              <a:off x="2233725" y="4455900"/>
              <a:ext cx="8225" cy="8600"/>
            </a:xfrm>
            <a:custGeom>
              <a:avLst/>
              <a:gdLst/>
              <a:ahLst/>
              <a:cxnLst/>
              <a:rect l="l" t="t" r="r" b="b"/>
              <a:pathLst>
                <a:path w="329" h="344" extrusionOk="0">
                  <a:moveTo>
                    <a:pt x="72" y="1"/>
                  </a:moveTo>
                  <a:cubicBezTo>
                    <a:pt x="22" y="78"/>
                    <a:pt x="1" y="159"/>
                    <a:pt x="6" y="247"/>
                  </a:cubicBezTo>
                  <a:cubicBezTo>
                    <a:pt x="113" y="240"/>
                    <a:pt x="181" y="343"/>
                    <a:pt x="277" y="225"/>
                  </a:cubicBezTo>
                  <a:cubicBezTo>
                    <a:pt x="307" y="189"/>
                    <a:pt x="329" y="150"/>
                    <a:pt x="314" y="104"/>
                  </a:cubicBezTo>
                  <a:cubicBezTo>
                    <a:pt x="297" y="48"/>
                    <a:pt x="216" y="5"/>
                    <a:pt x="161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4"/>
            <p:cNvSpPr/>
            <p:nvPr/>
          </p:nvSpPr>
          <p:spPr>
            <a:xfrm>
              <a:off x="2074975" y="4664575"/>
              <a:ext cx="8975" cy="10125"/>
            </a:xfrm>
            <a:custGeom>
              <a:avLst/>
              <a:gdLst/>
              <a:ahLst/>
              <a:cxnLst/>
              <a:rect l="l" t="t" r="r" b="b"/>
              <a:pathLst>
                <a:path w="359" h="405" extrusionOk="0">
                  <a:moveTo>
                    <a:pt x="163" y="0"/>
                  </a:moveTo>
                  <a:cubicBezTo>
                    <a:pt x="65" y="131"/>
                    <a:pt x="0" y="175"/>
                    <a:pt x="56" y="321"/>
                  </a:cubicBezTo>
                  <a:cubicBezTo>
                    <a:pt x="88" y="405"/>
                    <a:pt x="123" y="400"/>
                    <a:pt x="201" y="374"/>
                  </a:cubicBezTo>
                  <a:cubicBezTo>
                    <a:pt x="248" y="356"/>
                    <a:pt x="325" y="327"/>
                    <a:pt x="342" y="276"/>
                  </a:cubicBezTo>
                  <a:cubicBezTo>
                    <a:pt x="358" y="223"/>
                    <a:pt x="316" y="134"/>
                    <a:pt x="263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4"/>
            <p:cNvSpPr/>
            <p:nvPr/>
          </p:nvSpPr>
          <p:spPr>
            <a:xfrm>
              <a:off x="2017925" y="4851125"/>
              <a:ext cx="12200" cy="11125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191" y="54"/>
                  </a:moveTo>
                  <a:cubicBezTo>
                    <a:pt x="139" y="123"/>
                    <a:pt x="0" y="255"/>
                    <a:pt x="79" y="352"/>
                  </a:cubicBezTo>
                  <a:cubicBezTo>
                    <a:pt x="155" y="445"/>
                    <a:pt x="280" y="420"/>
                    <a:pt x="358" y="356"/>
                  </a:cubicBezTo>
                  <a:cubicBezTo>
                    <a:pt x="420" y="305"/>
                    <a:pt x="488" y="225"/>
                    <a:pt x="474" y="137"/>
                  </a:cubicBezTo>
                  <a:cubicBezTo>
                    <a:pt x="455" y="1"/>
                    <a:pt x="289" y="8"/>
                    <a:pt x="191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4"/>
            <p:cNvSpPr/>
            <p:nvPr/>
          </p:nvSpPr>
          <p:spPr>
            <a:xfrm>
              <a:off x="2160500" y="4619925"/>
              <a:ext cx="9350" cy="12700"/>
            </a:xfrm>
            <a:custGeom>
              <a:avLst/>
              <a:gdLst/>
              <a:ahLst/>
              <a:cxnLst/>
              <a:rect l="l" t="t" r="r" b="b"/>
              <a:pathLst>
                <a:path w="374" h="508" extrusionOk="0">
                  <a:moveTo>
                    <a:pt x="18" y="429"/>
                  </a:moveTo>
                  <a:cubicBezTo>
                    <a:pt x="26" y="280"/>
                    <a:pt x="1" y="149"/>
                    <a:pt x="128" y="52"/>
                  </a:cubicBezTo>
                  <a:cubicBezTo>
                    <a:pt x="198" y="0"/>
                    <a:pt x="265" y="4"/>
                    <a:pt x="318" y="83"/>
                  </a:cubicBezTo>
                  <a:cubicBezTo>
                    <a:pt x="373" y="170"/>
                    <a:pt x="345" y="331"/>
                    <a:pt x="285" y="408"/>
                  </a:cubicBezTo>
                  <a:cubicBezTo>
                    <a:pt x="214" y="499"/>
                    <a:pt x="138" y="467"/>
                    <a:pt x="42" y="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4"/>
            <p:cNvSpPr/>
            <p:nvPr/>
          </p:nvSpPr>
          <p:spPr>
            <a:xfrm>
              <a:off x="2171075" y="4632325"/>
              <a:ext cx="11700" cy="9750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199" y="26"/>
                  </a:moveTo>
                  <a:cubicBezTo>
                    <a:pt x="125" y="109"/>
                    <a:pt x="1" y="214"/>
                    <a:pt x="102" y="330"/>
                  </a:cubicBezTo>
                  <a:cubicBezTo>
                    <a:pt x="155" y="390"/>
                    <a:pt x="257" y="345"/>
                    <a:pt x="311" y="308"/>
                  </a:cubicBezTo>
                  <a:cubicBezTo>
                    <a:pt x="467" y="202"/>
                    <a:pt x="369" y="1"/>
                    <a:pt x="18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4"/>
            <p:cNvSpPr/>
            <p:nvPr/>
          </p:nvSpPr>
          <p:spPr>
            <a:xfrm>
              <a:off x="2159500" y="4673500"/>
              <a:ext cx="17950" cy="16925"/>
            </a:xfrm>
            <a:custGeom>
              <a:avLst/>
              <a:gdLst/>
              <a:ahLst/>
              <a:cxnLst/>
              <a:rect l="l" t="t" r="r" b="b"/>
              <a:pathLst>
                <a:path w="718" h="677" extrusionOk="0">
                  <a:moveTo>
                    <a:pt x="138" y="581"/>
                  </a:moveTo>
                  <a:cubicBezTo>
                    <a:pt x="55" y="417"/>
                    <a:pt x="1" y="344"/>
                    <a:pt x="120" y="194"/>
                  </a:cubicBezTo>
                  <a:cubicBezTo>
                    <a:pt x="184" y="114"/>
                    <a:pt x="340" y="0"/>
                    <a:pt x="448" y="55"/>
                  </a:cubicBezTo>
                  <a:cubicBezTo>
                    <a:pt x="718" y="191"/>
                    <a:pt x="539" y="608"/>
                    <a:pt x="315" y="6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4"/>
            <p:cNvSpPr/>
            <p:nvPr/>
          </p:nvSpPr>
          <p:spPr>
            <a:xfrm>
              <a:off x="2120425" y="4685725"/>
              <a:ext cx="11400" cy="11450"/>
            </a:xfrm>
            <a:custGeom>
              <a:avLst/>
              <a:gdLst/>
              <a:ahLst/>
              <a:cxnLst/>
              <a:rect l="l" t="t" r="r" b="b"/>
              <a:pathLst>
                <a:path w="456" h="458" extrusionOk="0">
                  <a:moveTo>
                    <a:pt x="247" y="1"/>
                  </a:moveTo>
                  <a:cubicBezTo>
                    <a:pt x="126" y="88"/>
                    <a:pt x="1" y="147"/>
                    <a:pt x="86" y="311"/>
                  </a:cubicBezTo>
                  <a:cubicBezTo>
                    <a:pt x="127" y="390"/>
                    <a:pt x="286" y="457"/>
                    <a:pt x="370" y="411"/>
                  </a:cubicBezTo>
                  <a:cubicBezTo>
                    <a:pt x="438" y="374"/>
                    <a:pt x="455" y="287"/>
                    <a:pt x="443" y="220"/>
                  </a:cubicBezTo>
                  <a:cubicBezTo>
                    <a:pt x="417" y="87"/>
                    <a:pt x="350" y="106"/>
                    <a:pt x="245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4"/>
            <p:cNvSpPr/>
            <p:nvPr/>
          </p:nvSpPr>
          <p:spPr>
            <a:xfrm>
              <a:off x="2176300" y="4668175"/>
              <a:ext cx="5300" cy="7150"/>
            </a:xfrm>
            <a:custGeom>
              <a:avLst/>
              <a:gdLst/>
              <a:ahLst/>
              <a:cxnLst/>
              <a:rect l="l" t="t" r="r" b="b"/>
              <a:pathLst>
                <a:path w="212" h="286" extrusionOk="0">
                  <a:moveTo>
                    <a:pt x="11" y="204"/>
                  </a:moveTo>
                  <a:cubicBezTo>
                    <a:pt x="0" y="132"/>
                    <a:pt x="9" y="64"/>
                    <a:pt x="37" y="0"/>
                  </a:cubicBezTo>
                  <a:cubicBezTo>
                    <a:pt x="116" y="9"/>
                    <a:pt x="191" y="62"/>
                    <a:pt x="201" y="141"/>
                  </a:cubicBezTo>
                  <a:cubicBezTo>
                    <a:pt x="211" y="235"/>
                    <a:pt x="166" y="285"/>
                    <a:pt x="73" y="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4"/>
            <p:cNvSpPr/>
            <p:nvPr/>
          </p:nvSpPr>
          <p:spPr>
            <a:xfrm>
              <a:off x="2042150" y="4830875"/>
              <a:ext cx="8075" cy="8950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73" y="0"/>
                  </a:moveTo>
                  <a:cubicBezTo>
                    <a:pt x="117" y="75"/>
                    <a:pt x="0" y="184"/>
                    <a:pt x="46" y="295"/>
                  </a:cubicBezTo>
                  <a:cubicBezTo>
                    <a:pt x="69" y="352"/>
                    <a:pt x="139" y="357"/>
                    <a:pt x="193" y="332"/>
                  </a:cubicBezTo>
                  <a:cubicBezTo>
                    <a:pt x="247" y="309"/>
                    <a:pt x="274" y="247"/>
                    <a:pt x="297" y="198"/>
                  </a:cubicBezTo>
                  <a:cubicBezTo>
                    <a:pt x="314" y="164"/>
                    <a:pt x="323" y="143"/>
                    <a:pt x="314" y="106"/>
                  </a:cubicBezTo>
                  <a:cubicBezTo>
                    <a:pt x="305" y="74"/>
                    <a:pt x="276" y="66"/>
                    <a:pt x="28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4"/>
            <p:cNvSpPr/>
            <p:nvPr/>
          </p:nvSpPr>
          <p:spPr>
            <a:xfrm>
              <a:off x="2184350" y="4542875"/>
              <a:ext cx="7950" cy="9525"/>
            </a:xfrm>
            <a:custGeom>
              <a:avLst/>
              <a:gdLst/>
              <a:ahLst/>
              <a:cxnLst/>
              <a:rect l="l" t="t" r="r" b="b"/>
              <a:pathLst>
                <a:path w="318" h="381" extrusionOk="0">
                  <a:moveTo>
                    <a:pt x="53" y="380"/>
                  </a:moveTo>
                  <a:cubicBezTo>
                    <a:pt x="19" y="305"/>
                    <a:pt x="1" y="228"/>
                    <a:pt x="0" y="147"/>
                  </a:cubicBezTo>
                  <a:cubicBezTo>
                    <a:pt x="71" y="110"/>
                    <a:pt x="220" y="1"/>
                    <a:pt x="271" y="123"/>
                  </a:cubicBezTo>
                  <a:cubicBezTo>
                    <a:pt x="318" y="238"/>
                    <a:pt x="190" y="351"/>
                    <a:pt x="92" y="3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4"/>
            <p:cNvSpPr/>
            <p:nvPr/>
          </p:nvSpPr>
          <p:spPr>
            <a:xfrm>
              <a:off x="2116425" y="4667200"/>
              <a:ext cx="15275" cy="18425"/>
            </a:xfrm>
            <a:custGeom>
              <a:avLst/>
              <a:gdLst/>
              <a:ahLst/>
              <a:cxnLst/>
              <a:rect l="l" t="t" r="r" b="b"/>
              <a:pathLst>
                <a:path w="611" h="737" extrusionOk="0">
                  <a:moveTo>
                    <a:pt x="473" y="0"/>
                  </a:moveTo>
                  <a:cubicBezTo>
                    <a:pt x="416" y="83"/>
                    <a:pt x="0" y="707"/>
                    <a:pt x="270" y="726"/>
                  </a:cubicBezTo>
                  <a:cubicBezTo>
                    <a:pt x="407" y="737"/>
                    <a:pt x="511" y="505"/>
                    <a:pt x="547" y="403"/>
                  </a:cubicBezTo>
                  <a:cubicBezTo>
                    <a:pt x="584" y="301"/>
                    <a:pt x="611" y="102"/>
                    <a:pt x="486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4"/>
            <p:cNvSpPr/>
            <p:nvPr/>
          </p:nvSpPr>
          <p:spPr>
            <a:xfrm>
              <a:off x="2171375" y="4566650"/>
              <a:ext cx="7825" cy="11050"/>
            </a:xfrm>
            <a:custGeom>
              <a:avLst/>
              <a:gdLst/>
              <a:ahLst/>
              <a:cxnLst/>
              <a:rect l="l" t="t" r="r" b="b"/>
              <a:pathLst>
                <a:path w="313" h="442" extrusionOk="0">
                  <a:moveTo>
                    <a:pt x="1" y="308"/>
                  </a:moveTo>
                  <a:cubicBezTo>
                    <a:pt x="14" y="238"/>
                    <a:pt x="40" y="174"/>
                    <a:pt x="76" y="113"/>
                  </a:cubicBezTo>
                  <a:cubicBezTo>
                    <a:pt x="168" y="127"/>
                    <a:pt x="277" y="0"/>
                    <a:pt x="303" y="172"/>
                  </a:cubicBezTo>
                  <a:cubicBezTo>
                    <a:pt x="312" y="233"/>
                    <a:pt x="274" y="318"/>
                    <a:pt x="229" y="359"/>
                  </a:cubicBezTo>
                  <a:cubicBezTo>
                    <a:pt x="193" y="391"/>
                    <a:pt x="91" y="441"/>
                    <a:pt x="49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4"/>
            <p:cNvSpPr/>
            <p:nvPr/>
          </p:nvSpPr>
          <p:spPr>
            <a:xfrm>
              <a:off x="2018500" y="4758700"/>
              <a:ext cx="7450" cy="10375"/>
            </a:xfrm>
            <a:custGeom>
              <a:avLst/>
              <a:gdLst/>
              <a:ahLst/>
              <a:cxnLst/>
              <a:rect l="l" t="t" r="r" b="b"/>
              <a:pathLst>
                <a:path w="298" h="415" extrusionOk="0">
                  <a:moveTo>
                    <a:pt x="134" y="39"/>
                  </a:moveTo>
                  <a:cubicBezTo>
                    <a:pt x="71" y="129"/>
                    <a:pt x="1" y="198"/>
                    <a:pt x="19" y="313"/>
                  </a:cubicBezTo>
                  <a:cubicBezTo>
                    <a:pt x="32" y="389"/>
                    <a:pt x="77" y="415"/>
                    <a:pt x="146" y="376"/>
                  </a:cubicBezTo>
                  <a:cubicBezTo>
                    <a:pt x="207" y="342"/>
                    <a:pt x="257" y="239"/>
                    <a:pt x="277" y="174"/>
                  </a:cubicBezTo>
                  <a:cubicBezTo>
                    <a:pt x="297" y="105"/>
                    <a:pt x="249" y="0"/>
                    <a:pt x="15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4"/>
            <p:cNvSpPr/>
            <p:nvPr/>
          </p:nvSpPr>
          <p:spPr>
            <a:xfrm>
              <a:off x="2031650" y="4729575"/>
              <a:ext cx="8025" cy="9200"/>
            </a:xfrm>
            <a:custGeom>
              <a:avLst/>
              <a:gdLst/>
              <a:ahLst/>
              <a:cxnLst/>
              <a:rect l="l" t="t" r="r" b="b"/>
              <a:pathLst>
                <a:path w="321" h="368" extrusionOk="0">
                  <a:moveTo>
                    <a:pt x="61" y="315"/>
                  </a:moveTo>
                  <a:cubicBezTo>
                    <a:pt x="27" y="194"/>
                    <a:pt x="0" y="167"/>
                    <a:pt x="95" y="95"/>
                  </a:cubicBezTo>
                  <a:cubicBezTo>
                    <a:pt x="146" y="56"/>
                    <a:pt x="212" y="0"/>
                    <a:pt x="270" y="58"/>
                  </a:cubicBezTo>
                  <a:cubicBezTo>
                    <a:pt x="310" y="98"/>
                    <a:pt x="320" y="186"/>
                    <a:pt x="299" y="236"/>
                  </a:cubicBezTo>
                  <a:cubicBezTo>
                    <a:pt x="264" y="315"/>
                    <a:pt x="156" y="358"/>
                    <a:pt x="78" y="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4"/>
            <p:cNvSpPr/>
            <p:nvPr/>
          </p:nvSpPr>
          <p:spPr>
            <a:xfrm>
              <a:off x="2038950" y="4751700"/>
              <a:ext cx="8350" cy="725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73" y="59"/>
                  </a:moveTo>
                  <a:cubicBezTo>
                    <a:pt x="122" y="88"/>
                    <a:pt x="1" y="127"/>
                    <a:pt x="22" y="215"/>
                  </a:cubicBezTo>
                  <a:cubicBezTo>
                    <a:pt x="35" y="267"/>
                    <a:pt x="100" y="290"/>
                    <a:pt x="148" y="281"/>
                  </a:cubicBezTo>
                  <a:cubicBezTo>
                    <a:pt x="199" y="273"/>
                    <a:pt x="262" y="253"/>
                    <a:pt x="288" y="206"/>
                  </a:cubicBezTo>
                  <a:cubicBezTo>
                    <a:pt x="334" y="133"/>
                    <a:pt x="293" y="42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4"/>
            <p:cNvSpPr/>
            <p:nvPr/>
          </p:nvSpPr>
          <p:spPr>
            <a:xfrm>
              <a:off x="2045125" y="4733050"/>
              <a:ext cx="6600" cy="7975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2" y="215"/>
                  </a:moveTo>
                  <a:cubicBezTo>
                    <a:pt x="0" y="163"/>
                    <a:pt x="4" y="111"/>
                    <a:pt x="15" y="60"/>
                  </a:cubicBezTo>
                  <a:cubicBezTo>
                    <a:pt x="60" y="55"/>
                    <a:pt x="80" y="6"/>
                    <a:pt x="131" y="3"/>
                  </a:cubicBezTo>
                  <a:cubicBezTo>
                    <a:pt x="189" y="0"/>
                    <a:pt x="232" y="30"/>
                    <a:pt x="248" y="83"/>
                  </a:cubicBezTo>
                  <a:cubicBezTo>
                    <a:pt x="264" y="132"/>
                    <a:pt x="263" y="187"/>
                    <a:pt x="235" y="229"/>
                  </a:cubicBezTo>
                  <a:cubicBezTo>
                    <a:pt x="175" y="319"/>
                    <a:pt x="113" y="276"/>
                    <a:pt x="26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4"/>
            <p:cNvSpPr/>
            <p:nvPr/>
          </p:nvSpPr>
          <p:spPr>
            <a:xfrm>
              <a:off x="2054325" y="4680675"/>
              <a:ext cx="10675" cy="13000"/>
            </a:xfrm>
            <a:custGeom>
              <a:avLst/>
              <a:gdLst/>
              <a:ahLst/>
              <a:cxnLst/>
              <a:rect l="l" t="t" r="r" b="b"/>
              <a:pathLst>
                <a:path w="427" h="520" extrusionOk="0">
                  <a:moveTo>
                    <a:pt x="166" y="134"/>
                  </a:moveTo>
                  <a:cubicBezTo>
                    <a:pt x="100" y="182"/>
                    <a:pt x="49" y="203"/>
                    <a:pt x="27" y="280"/>
                  </a:cubicBezTo>
                  <a:cubicBezTo>
                    <a:pt x="15" y="322"/>
                    <a:pt x="0" y="380"/>
                    <a:pt x="16" y="422"/>
                  </a:cubicBezTo>
                  <a:cubicBezTo>
                    <a:pt x="51" y="520"/>
                    <a:pt x="208" y="511"/>
                    <a:pt x="280" y="476"/>
                  </a:cubicBezTo>
                  <a:cubicBezTo>
                    <a:pt x="383" y="427"/>
                    <a:pt x="426" y="322"/>
                    <a:pt x="382" y="213"/>
                  </a:cubicBezTo>
                  <a:cubicBezTo>
                    <a:pt x="369" y="181"/>
                    <a:pt x="193" y="0"/>
                    <a:pt x="16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4"/>
            <p:cNvSpPr/>
            <p:nvPr/>
          </p:nvSpPr>
          <p:spPr>
            <a:xfrm>
              <a:off x="2145575" y="4571050"/>
              <a:ext cx="9050" cy="12725"/>
            </a:xfrm>
            <a:custGeom>
              <a:avLst/>
              <a:gdLst/>
              <a:ahLst/>
              <a:cxnLst/>
              <a:rect l="l" t="t" r="r" b="b"/>
              <a:pathLst>
                <a:path w="362" h="509" extrusionOk="0">
                  <a:moveTo>
                    <a:pt x="0" y="426"/>
                  </a:moveTo>
                  <a:cubicBezTo>
                    <a:pt x="27" y="307"/>
                    <a:pt x="33" y="187"/>
                    <a:pt x="127" y="102"/>
                  </a:cubicBezTo>
                  <a:cubicBezTo>
                    <a:pt x="190" y="43"/>
                    <a:pt x="268" y="0"/>
                    <a:pt x="323" y="93"/>
                  </a:cubicBezTo>
                  <a:cubicBezTo>
                    <a:pt x="361" y="155"/>
                    <a:pt x="354" y="273"/>
                    <a:pt x="311" y="330"/>
                  </a:cubicBezTo>
                  <a:cubicBezTo>
                    <a:pt x="266" y="389"/>
                    <a:pt x="129" y="508"/>
                    <a:pt x="51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4"/>
            <p:cNvSpPr/>
            <p:nvPr/>
          </p:nvSpPr>
          <p:spPr>
            <a:xfrm>
              <a:off x="2145550" y="4500625"/>
              <a:ext cx="9300" cy="11175"/>
            </a:xfrm>
            <a:custGeom>
              <a:avLst/>
              <a:gdLst/>
              <a:ahLst/>
              <a:cxnLst/>
              <a:rect l="l" t="t" r="r" b="b"/>
              <a:pathLst>
                <a:path w="372" h="447" extrusionOk="0">
                  <a:moveTo>
                    <a:pt x="61" y="139"/>
                  </a:moveTo>
                  <a:cubicBezTo>
                    <a:pt x="18" y="208"/>
                    <a:pt x="0" y="281"/>
                    <a:pt x="9" y="357"/>
                  </a:cubicBezTo>
                  <a:cubicBezTo>
                    <a:pt x="128" y="366"/>
                    <a:pt x="209" y="447"/>
                    <a:pt x="308" y="324"/>
                  </a:cubicBezTo>
                  <a:cubicBezTo>
                    <a:pt x="372" y="245"/>
                    <a:pt x="322" y="0"/>
                    <a:pt x="179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4"/>
            <p:cNvSpPr/>
            <p:nvPr/>
          </p:nvSpPr>
          <p:spPr>
            <a:xfrm>
              <a:off x="2185575" y="4521950"/>
              <a:ext cx="7350" cy="7750"/>
            </a:xfrm>
            <a:custGeom>
              <a:avLst/>
              <a:gdLst/>
              <a:ahLst/>
              <a:cxnLst/>
              <a:rect l="l" t="t" r="r" b="b"/>
              <a:pathLst>
                <a:path w="294" h="310" extrusionOk="0">
                  <a:moveTo>
                    <a:pt x="82" y="285"/>
                  </a:moveTo>
                  <a:cubicBezTo>
                    <a:pt x="25" y="221"/>
                    <a:pt x="1" y="151"/>
                    <a:pt x="8" y="73"/>
                  </a:cubicBezTo>
                  <a:cubicBezTo>
                    <a:pt x="78" y="79"/>
                    <a:pt x="157" y="1"/>
                    <a:pt x="210" y="75"/>
                  </a:cubicBezTo>
                  <a:cubicBezTo>
                    <a:pt x="294" y="189"/>
                    <a:pt x="167" y="291"/>
                    <a:pt x="68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4"/>
            <p:cNvSpPr/>
            <p:nvPr/>
          </p:nvSpPr>
          <p:spPr>
            <a:xfrm>
              <a:off x="2099625" y="4585050"/>
              <a:ext cx="8875" cy="7950"/>
            </a:xfrm>
            <a:custGeom>
              <a:avLst/>
              <a:gdLst/>
              <a:ahLst/>
              <a:cxnLst/>
              <a:rect l="l" t="t" r="r" b="b"/>
              <a:pathLst>
                <a:path w="355" h="318" extrusionOk="0">
                  <a:moveTo>
                    <a:pt x="134" y="1"/>
                  </a:moveTo>
                  <a:cubicBezTo>
                    <a:pt x="79" y="59"/>
                    <a:pt x="34" y="125"/>
                    <a:pt x="1" y="197"/>
                  </a:cubicBezTo>
                  <a:cubicBezTo>
                    <a:pt x="30" y="232"/>
                    <a:pt x="18" y="264"/>
                    <a:pt x="68" y="287"/>
                  </a:cubicBezTo>
                  <a:cubicBezTo>
                    <a:pt x="133" y="317"/>
                    <a:pt x="215" y="306"/>
                    <a:pt x="260" y="251"/>
                  </a:cubicBezTo>
                  <a:cubicBezTo>
                    <a:pt x="354" y="137"/>
                    <a:pt x="263" y="8"/>
                    <a:pt x="12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4"/>
            <p:cNvSpPr/>
            <p:nvPr/>
          </p:nvSpPr>
          <p:spPr>
            <a:xfrm>
              <a:off x="2091200" y="4736075"/>
              <a:ext cx="6475" cy="9450"/>
            </a:xfrm>
            <a:custGeom>
              <a:avLst/>
              <a:gdLst/>
              <a:ahLst/>
              <a:cxnLst/>
              <a:rect l="l" t="t" r="r" b="b"/>
              <a:pathLst>
                <a:path w="259" h="378" extrusionOk="0">
                  <a:moveTo>
                    <a:pt x="0" y="338"/>
                  </a:moveTo>
                  <a:cubicBezTo>
                    <a:pt x="7" y="255"/>
                    <a:pt x="28" y="177"/>
                    <a:pt x="62" y="102"/>
                  </a:cubicBezTo>
                  <a:cubicBezTo>
                    <a:pt x="136" y="120"/>
                    <a:pt x="150" y="0"/>
                    <a:pt x="246" y="48"/>
                  </a:cubicBezTo>
                  <a:cubicBezTo>
                    <a:pt x="247" y="127"/>
                    <a:pt x="258" y="161"/>
                    <a:pt x="220" y="234"/>
                  </a:cubicBezTo>
                  <a:cubicBezTo>
                    <a:pt x="205" y="262"/>
                    <a:pt x="190" y="302"/>
                    <a:pt x="166" y="322"/>
                  </a:cubicBezTo>
                  <a:cubicBezTo>
                    <a:pt x="135" y="348"/>
                    <a:pt x="98" y="343"/>
                    <a:pt x="76" y="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4"/>
            <p:cNvSpPr/>
            <p:nvPr/>
          </p:nvSpPr>
          <p:spPr>
            <a:xfrm>
              <a:off x="2175942" y="4499815"/>
              <a:ext cx="9225" cy="13025"/>
            </a:xfrm>
            <a:custGeom>
              <a:avLst/>
              <a:gdLst/>
              <a:ahLst/>
              <a:cxnLst/>
              <a:rect l="l" t="t" r="r" b="b"/>
              <a:pathLst>
                <a:path w="369" h="521" extrusionOk="0">
                  <a:moveTo>
                    <a:pt x="207" y="0"/>
                  </a:moveTo>
                  <a:cubicBezTo>
                    <a:pt x="121" y="91"/>
                    <a:pt x="2" y="178"/>
                    <a:pt x="1" y="316"/>
                  </a:cubicBezTo>
                  <a:cubicBezTo>
                    <a:pt x="0" y="386"/>
                    <a:pt x="40" y="501"/>
                    <a:pt x="125" y="508"/>
                  </a:cubicBezTo>
                  <a:cubicBezTo>
                    <a:pt x="264" y="520"/>
                    <a:pt x="368" y="227"/>
                    <a:pt x="215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4"/>
            <p:cNvSpPr/>
            <p:nvPr/>
          </p:nvSpPr>
          <p:spPr>
            <a:xfrm>
              <a:off x="2099569" y="4641040"/>
              <a:ext cx="22550" cy="27250"/>
            </a:xfrm>
            <a:custGeom>
              <a:avLst/>
              <a:gdLst/>
              <a:ahLst/>
              <a:cxnLst/>
              <a:rect l="l" t="t" r="r" b="b"/>
              <a:pathLst>
                <a:path w="902" h="1090" extrusionOk="0">
                  <a:moveTo>
                    <a:pt x="609" y="1"/>
                  </a:moveTo>
                  <a:cubicBezTo>
                    <a:pt x="587" y="43"/>
                    <a:pt x="1" y="1090"/>
                    <a:pt x="455" y="961"/>
                  </a:cubicBezTo>
                  <a:cubicBezTo>
                    <a:pt x="721" y="886"/>
                    <a:pt x="901" y="419"/>
                    <a:pt x="575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4"/>
            <p:cNvSpPr/>
            <p:nvPr/>
          </p:nvSpPr>
          <p:spPr>
            <a:xfrm>
              <a:off x="2153225" y="4689725"/>
              <a:ext cx="9025" cy="12575"/>
            </a:xfrm>
            <a:custGeom>
              <a:avLst/>
              <a:gdLst/>
              <a:ahLst/>
              <a:cxnLst/>
              <a:rect l="l" t="t" r="r" b="b"/>
              <a:pathLst>
                <a:path w="361" h="503" extrusionOk="0">
                  <a:moveTo>
                    <a:pt x="1" y="472"/>
                  </a:moveTo>
                  <a:cubicBezTo>
                    <a:pt x="15" y="307"/>
                    <a:pt x="57" y="149"/>
                    <a:pt x="125" y="0"/>
                  </a:cubicBezTo>
                  <a:cubicBezTo>
                    <a:pt x="237" y="17"/>
                    <a:pt x="361" y="25"/>
                    <a:pt x="350" y="174"/>
                  </a:cubicBezTo>
                  <a:cubicBezTo>
                    <a:pt x="341" y="310"/>
                    <a:pt x="173" y="502"/>
                    <a:pt x="28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4"/>
            <p:cNvSpPr/>
            <p:nvPr/>
          </p:nvSpPr>
          <p:spPr>
            <a:xfrm>
              <a:off x="2133700" y="4391175"/>
              <a:ext cx="84400" cy="140800"/>
            </a:xfrm>
            <a:custGeom>
              <a:avLst/>
              <a:gdLst/>
              <a:ahLst/>
              <a:cxnLst/>
              <a:rect l="l" t="t" r="r" b="b"/>
              <a:pathLst>
                <a:path w="3376" h="5632" extrusionOk="0">
                  <a:moveTo>
                    <a:pt x="3375" y="1868"/>
                  </a:moveTo>
                  <a:cubicBezTo>
                    <a:pt x="3221" y="1692"/>
                    <a:pt x="3047" y="1515"/>
                    <a:pt x="2949" y="1299"/>
                  </a:cubicBezTo>
                  <a:cubicBezTo>
                    <a:pt x="2865" y="1119"/>
                    <a:pt x="2799" y="946"/>
                    <a:pt x="2692" y="778"/>
                  </a:cubicBezTo>
                  <a:cubicBezTo>
                    <a:pt x="2589" y="615"/>
                    <a:pt x="2481" y="464"/>
                    <a:pt x="2367" y="310"/>
                  </a:cubicBezTo>
                  <a:cubicBezTo>
                    <a:pt x="2302" y="223"/>
                    <a:pt x="2180" y="100"/>
                    <a:pt x="2145" y="0"/>
                  </a:cubicBezTo>
                  <a:cubicBezTo>
                    <a:pt x="2103" y="61"/>
                    <a:pt x="2110" y="197"/>
                    <a:pt x="2085" y="273"/>
                  </a:cubicBezTo>
                  <a:cubicBezTo>
                    <a:pt x="1997" y="538"/>
                    <a:pt x="1894" y="793"/>
                    <a:pt x="1795" y="1054"/>
                  </a:cubicBezTo>
                  <a:cubicBezTo>
                    <a:pt x="1736" y="1210"/>
                    <a:pt x="1695" y="1368"/>
                    <a:pt x="1626" y="1519"/>
                  </a:cubicBezTo>
                  <a:cubicBezTo>
                    <a:pt x="1558" y="1670"/>
                    <a:pt x="1475" y="1812"/>
                    <a:pt x="1409" y="1966"/>
                  </a:cubicBezTo>
                  <a:cubicBezTo>
                    <a:pt x="1256" y="2324"/>
                    <a:pt x="1127" y="2702"/>
                    <a:pt x="963" y="3053"/>
                  </a:cubicBezTo>
                  <a:cubicBezTo>
                    <a:pt x="852" y="3290"/>
                    <a:pt x="734" y="3528"/>
                    <a:pt x="638" y="3771"/>
                  </a:cubicBezTo>
                  <a:cubicBezTo>
                    <a:pt x="522" y="4065"/>
                    <a:pt x="447" y="4370"/>
                    <a:pt x="274" y="4637"/>
                  </a:cubicBezTo>
                  <a:cubicBezTo>
                    <a:pt x="197" y="4759"/>
                    <a:pt x="163" y="4889"/>
                    <a:pt x="108" y="5018"/>
                  </a:cubicBezTo>
                  <a:cubicBezTo>
                    <a:pt x="39" y="5183"/>
                    <a:pt x="0" y="5367"/>
                    <a:pt x="7" y="5546"/>
                  </a:cubicBezTo>
                  <a:cubicBezTo>
                    <a:pt x="174" y="5632"/>
                    <a:pt x="436" y="5340"/>
                    <a:pt x="526" y="5247"/>
                  </a:cubicBezTo>
                  <a:cubicBezTo>
                    <a:pt x="902" y="4855"/>
                    <a:pt x="1326" y="4504"/>
                    <a:pt x="1707" y="4115"/>
                  </a:cubicBezTo>
                  <a:cubicBezTo>
                    <a:pt x="1909" y="3909"/>
                    <a:pt x="2070" y="3674"/>
                    <a:pt x="2267" y="3464"/>
                  </a:cubicBezTo>
                  <a:cubicBezTo>
                    <a:pt x="2460" y="3259"/>
                    <a:pt x="2632" y="3094"/>
                    <a:pt x="2779" y="2852"/>
                  </a:cubicBezTo>
                  <a:cubicBezTo>
                    <a:pt x="2997" y="2494"/>
                    <a:pt x="3008" y="2190"/>
                    <a:pt x="3375" y="1868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4"/>
            <p:cNvSpPr/>
            <p:nvPr/>
          </p:nvSpPr>
          <p:spPr>
            <a:xfrm>
              <a:off x="2204225" y="4461650"/>
              <a:ext cx="105600" cy="136450"/>
            </a:xfrm>
            <a:custGeom>
              <a:avLst/>
              <a:gdLst/>
              <a:ahLst/>
              <a:cxnLst/>
              <a:rect l="l" t="t" r="r" b="b"/>
              <a:pathLst>
                <a:path w="4224" h="5458" extrusionOk="0">
                  <a:moveTo>
                    <a:pt x="4224" y="0"/>
                  </a:moveTo>
                  <a:cubicBezTo>
                    <a:pt x="3837" y="81"/>
                    <a:pt x="3468" y="115"/>
                    <a:pt x="3079" y="110"/>
                  </a:cubicBezTo>
                  <a:cubicBezTo>
                    <a:pt x="2889" y="108"/>
                    <a:pt x="2772" y="103"/>
                    <a:pt x="2595" y="179"/>
                  </a:cubicBezTo>
                  <a:cubicBezTo>
                    <a:pt x="2382" y="270"/>
                    <a:pt x="2221" y="534"/>
                    <a:pt x="2094" y="724"/>
                  </a:cubicBezTo>
                  <a:cubicBezTo>
                    <a:pt x="1623" y="1431"/>
                    <a:pt x="1375" y="2264"/>
                    <a:pt x="973" y="3008"/>
                  </a:cubicBezTo>
                  <a:cubicBezTo>
                    <a:pt x="710" y="3494"/>
                    <a:pt x="352" y="3947"/>
                    <a:pt x="165" y="4473"/>
                  </a:cubicBezTo>
                  <a:cubicBezTo>
                    <a:pt x="93" y="4673"/>
                    <a:pt x="0" y="5064"/>
                    <a:pt x="118" y="5262"/>
                  </a:cubicBezTo>
                  <a:cubicBezTo>
                    <a:pt x="224" y="5441"/>
                    <a:pt x="323" y="5458"/>
                    <a:pt x="493" y="5357"/>
                  </a:cubicBezTo>
                  <a:cubicBezTo>
                    <a:pt x="730" y="5214"/>
                    <a:pt x="971" y="5035"/>
                    <a:pt x="1146" y="4818"/>
                  </a:cubicBezTo>
                  <a:cubicBezTo>
                    <a:pt x="1597" y="4257"/>
                    <a:pt x="2013" y="3644"/>
                    <a:pt x="2382" y="3025"/>
                  </a:cubicBezTo>
                  <a:cubicBezTo>
                    <a:pt x="2948" y="2078"/>
                    <a:pt x="3950" y="1367"/>
                    <a:pt x="422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4"/>
            <p:cNvSpPr/>
            <p:nvPr/>
          </p:nvSpPr>
          <p:spPr>
            <a:xfrm>
              <a:off x="2231650" y="4444450"/>
              <a:ext cx="21900" cy="12700"/>
            </a:xfrm>
            <a:custGeom>
              <a:avLst/>
              <a:gdLst/>
              <a:ahLst/>
              <a:cxnLst/>
              <a:rect l="l" t="t" r="r" b="b"/>
              <a:pathLst>
                <a:path w="876" h="508" extrusionOk="0">
                  <a:moveTo>
                    <a:pt x="876" y="397"/>
                  </a:moveTo>
                  <a:cubicBezTo>
                    <a:pt x="674" y="159"/>
                    <a:pt x="550" y="40"/>
                    <a:pt x="246" y="12"/>
                  </a:cubicBezTo>
                  <a:cubicBezTo>
                    <a:pt x="116" y="0"/>
                    <a:pt x="0" y="44"/>
                    <a:pt x="97" y="188"/>
                  </a:cubicBezTo>
                  <a:cubicBezTo>
                    <a:pt x="224" y="376"/>
                    <a:pt x="705" y="507"/>
                    <a:pt x="857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4"/>
            <p:cNvSpPr/>
            <p:nvPr/>
          </p:nvSpPr>
          <p:spPr>
            <a:xfrm>
              <a:off x="2085225" y="4590725"/>
              <a:ext cx="26375" cy="44675"/>
            </a:xfrm>
            <a:custGeom>
              <a:avLst/>
              <a:gdLst/>
              <a:ahLst/>
              <a:cxnLst/>
              <a:rect l="l" t="t" r="r" b="b"/>
              <a:pathLst>
                <a:path w="1055" h="1787" extrusionOk="0">
                  <a:moveTo>
                    <a:pt x="949" y="64"/>
                  </a:moveTo>
                  <a:cubicBezTo>
                    <a:pt x="1055" y="355"/>
                    <a:pt x="849" y="774"/>
                    <a:pt x="705" y="1027"/>
                  </a:cubicBezTo>
                  <a:cubicBezTo>
                    <a:pt x="608" y="1196"/>
                    <a:pt x="508" y="1400"/>
                    <a:pt x="374" y="1544"/>
                  </a:cubicBezTo>
                  <a:cubicBezTo>
                    <a:pt x="332" y="1590"/>
                    <a:pt x="136" y="1786"/>
                    <a:pt x="61" y="1745"/>
                  </a:cubicBezTo>
                  <a:cubicBezTo>
                    <a:pt x="1" y="1571"/>
                    <a:pt x="81" y="1308"/>
                    <a:pt x="125" y="1140"/>
                  </a:cubicBezTo>
                  <a:cubicBezTo>
                    <a:pt x="228" y="748"/>
                    <a:pt x="406" y="391"/>
                    <a:pt x="51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4"/>
            <p:cNvSpPr/>
            <p:nvPr/>
          </p:nvSpPr>
          <p:spPr>
            <a:xfrm>
              <a:off x="1998150" y="4801725"/>
              <a:ext cx="111500" cy="153350"/>
            </a:xfrm>
            <a:custGeom>
              <a:avLst/>
              <a:gdLst/>
              <a:ahLst/>
              <a:cxnLst/>
              <a:rect l="l" t="t" r="r" b="b"/>
              <a:pathLst>
                <a:path w="4460" h="6134" extrusionOk="0">
                  <a:moveTo>
                    <a:pt x="4460" y="1"/>
                  </a:moveTo>
                  <a:cubicBezTo>
                    <a:pt x="4175" y="22"/>
                    <a:pt x="3958" y="45"/>
                    <a:pt x="3711" y="187"/>
                  </a:cubicBezTo>
                  <a:cubicBezTo>
                    <a:pt x="3341" y="399"/>
                    <a:pt x="3016" y="662"/>
                    <a:pt x="2710" y="957"/>
                  </a:cubicBezTo>
                  <a:cubicBezTo>
                    <a:pt x="1901" y="1739"/>
                    <a:pt x="1410" y="2718"/>
                    <a:pt x="892" y="3702"/>
                  </a:cubicBezTo>
                  <a:cubicBezTo>
                    <a:pt x="638" y="4187"/>
                    <a:pt x="409" y="4661"/>
                    <a:pt x="232" y="5177"/>
                  </a:cubicBezTo>
                  <a:cubicBezTo>
                    <a:pt x="151" y="5416"/>
                    <a:pt x="0" y="5729"/>
                    <a:pt x="45" y="5984"/>
                  </a:cubicBezTo>
                  <a:cubicBezTo>
                    <a:pt x="70" y="6133"/>
                    <a:pt x="116" y="6124"/>
                    <a:pt x="234" y="6055"/>
                  </a:cubicBezTo>
                  <a:cubicBezTo>
                    <a:pt x="434" y="5938"/>
                    <a:pt x="621" y="5790"/>
                    <a:pt x="776" y="5618"/>
                  </a:cubicBezTo>
                  <a:cubicBezTo>
                    <a:pt x="1145" y="5209"/>
                    <a:pt x="1431" y="4731"/>
                    <a:pt x="1765" y="4296"/>
                  </a:cubicBezTo>
                  <a:cubicBezTo>
                    <a:pt x="1941" y="4065"/>
                    <a:pt x="2060" y="3800"/>
                    <a:pt x="2229" y="3566"/>
                  </a:cubicBezTo>
                  <a:cubicBezTo>
                    <a:pt x="2389" y="3344"/>
                    <a:pt x="2551" y="3141"/>
                    <a:pt x="2693" y="2904"/>
                  </a:cubicBezTo>
                  <a:cubicBezTo>
                    <a:pt x="2925" y="2521"/>
                    <a:pt x="3162" y="2139"/>
                    <a:pt x="3393" y="1753"/>
                  </a:cubicBezTo>
                  <a:cubicBezTo>
                    <a:pt x="3523" y="1536"/>
                    <a:pt x="3690" y="1362"/>
                    <a:pt x="3830" y="1153"/>
                  </a:cubicBezTo>
                  <a:cubicBezTo>
                    <a:pt x="4011" y="880"/>
                    <a:pt x="4138" y="589"/>
                    <a:pt x="446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4"/>
            <p:cNvSpPr/>
            <p:nvPr/>
          </p:nvSpPr>
          <p:spPr>
            <a:xfrm>
              <a:off x="2111075" y="4745850"/>
              <a:ext cx="25850" cy="38700"/>
            </a:xfrm>
            <a:custGeom>
              <a:avLst/>
              <a:gdLst/>
              <a:ahLst/>
              <a:cxnLst/>
              <a:rect l="l" t="t" r="r" b="b"/>
              <a:pathLst>
                <a:path w="1034" h="1548" extrusionOk="0">
                  <a:moveTo>
                    <a:pt x="816" y="137"/>
                  </a:moveTo>
                  <a:cubicBezTo>
                    <a:pt x="607" y="396"/>
                    <a:pt x="390" y="609"/>
                    <a:pt x="217" y="893"/>
                  </a:cubicBezTo>
                  <a:cubicBezTo>
                    <a:pt x="121" y="1051"/>
                    <a:pt x="58" y="1213"/>
                    <a:pt x="0" y="1389"/>
                  </a:cubicBezTo>
                  <a:cubicBezTo>
                    <a:pt x="101" y="1548"/>
                    <a:pt x="473" y="1113"/>
                    <a:pt x="532" y="1041"/>
                  </a:cubicBezTo>
                  <a:cubicBezTo>
                    <a:pt x="784" y="731"/>
                    <a:pt x="884" y="359"/>
                    <a:pt x="10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4"/>
            <p:cNvSpPr/>
            <p:nvPr/>
          </p:nvSpPr>
          <p:spPr>
            <a:xfrm>
              <a:off x="2095325" y="4509450"/>
              <a:ext cx="22850" cy="32300"/>
            </a:xfrm>
            <a:custGeom>
              <a:avLst/>
              <a:gdLst/>
              <a:ahLst/>
              <a:cxnLst/>
              <a:rect l="l" t="t" r="r" b="b"/>
              <a:pathLst>
                <a:path w="914" h="1292" extrusionOk="0">
                  <a:moveTo>
                    <a:pt x="801" y="233"/>
                  </a:moveTo>
                  <a:cubicBezTo>
                    <a:pt x="706" y="105"/>
                    <a:pt x="585" y="28"/>
                    <a:pt x="439" y="1"/>
                  </a:cubicBezTo>
                  <a:cubicBezTo>
                    <a:pt x="417" y="68"/>
                    <a:pt x="364" y="91"/>
                    <a:pt x="321" y="143"/>
                  </a:cubicBezTo>
                  <a:cubicBezTo>
                    <a:pt x="246" y="232"/>
                    <a:pt x="215" y="350"/>
                    <a:pt x="174" y="458"/>
                  </a:cubicBezTo>
                  <a:cubicBezTo>
                    <a:pt x="101" y="646"/>
                    <a:pt x="1" y="858"/>
                    <a:pt x="169" y="1020"/>
                  </a:cubicBezTo>
                  <a:cubicBezTo>
                    <a:pt x="449" y="1292"/>
                    <a:pt x="913" y="732"/>
                    <a:pt x="810" y="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34"/>
          <p:cNvGrpSpPr/>
          <p:nvPr/>
        </p:nvGrpSpPr>
        <p:grpSpPr>
          <a:xfrm rot="-1662046">
            <a:off x="-210232" y="1319223"/>
            <a:ext cx="1273325" cy="767444"/>
            <a:chOff x="3052100" y="3124050"/>
            <a:chExt cx="813175" cy="490150"/>
          </a:xfrm>
        </p:grpSpPr>
        <p:sp>
          <p:nvSpPr>
            <p:cNvPr id="7205" name="Google Shape;7205;p34"/>
            <p:cNvSpPr/>
            <p:nvPr/>
          </p:nvSpPr>
          <p:spPr>
            <a:xfrm>
              <a:off x="3052100" y="3124050"/>
              <a:ext cx="813175" cy="490150"/>
            </a:xfrm>
            <a:custGeom>
              <a:avLst/>
              <a:gdLst/>
              <a:ahLst/>
              <a:cxnLst/>
              <a:rect l="l" t="t" r="r" b="b"/>
              <a:pathLst>
                <a:path w="32527" h="19606" extrusionOk="0">
                  <a:moveTo>
                    <a:pt x="32527" y="3003"/>
                  </a:moveTo>
                  <a:lnTo>
                    <a:pt x="30106" y="4283"/>
                  </a:lnTo>
                  <a:lnTo>
                    <a:pt x="27004" y="5926"/>
                  </a:lnTo>
                  <a:lnTo>
                    <a:pt x="23649" y="7703"/>
                  </a:lnTo>
                  <a:lnTo>
                    <a:pt x="20543" y="9348"/>
                  </a:lnTo>
                  <a:lnTo>
                    <a:pt x="17195" y="11120"/>
                  </a:lnTo>
                  <a:lnTo>
                    <a:pt x="14081" y="12770"/>
                  </a:lnTo>
                  <a:lnTo>
                    <a:pt x="10737" y="14537"/>
                  </a:lnTo>
                  <a:lnTo>
                    <a:pt x="10735" y="14538"/>
                  </a:lnTo>
                  <a:lnTo>
                    <a:pt x="7618" y="16189"/>
                  </a:lnTo>
                  <a:lnTo>
                    <a:pt x="1166" y="19606"/>
                  </a:lnTo>
                  <a:lnTo>
                    <a:pt x="0" y="17447"/>
                  </a:lnTo>
                  <a:lnTo>
                    <a:pt x="4709" y="14756"/>
                  </a:lnTo>
                  <a:lnTo>
                    <a:pt x="4712" y="14755"/>
                  </a:lnTo>
                  <a:lnTo>
                    <a:pt x="7892" y="12936"/>
                  </a:lnTo>
                  <a:lnTo>
                    <a:pt x="10889" y="11224"/>
                  </a:lnTo>
                  <a:lnTo>
                    <a:pt x="14072" y="9405"/>
                  </a:lnTo>
                  <a:lnTo>
                    <a:pt x="17056" y="7699"/>
                  </a:lnTo>
                  <a:lnTo>
                    <a:pt x="20244" y="5877"/>
                  </a:lnTo>
                  <a:lnTo>
                    <a:pt x="23216" y="4177"/>
                  </a:lnTo>
                  <a:lnTo>
                    <a:pt x="23219" y="4176"/>
                  </a:lnTo>
                  <a:lnTo>
                    <a:pt x="26402" y="2357"/>
                  </a:lnTo>
                  <a:lnTo>
                    <a:pt x="26404" y="2355"/>
                  </a:lnTo>
                  <a:lnTo>
                    <a:pt x="29371" y="662"/>
                  </a:lnTo>
                  <a:lnTo>
                    <a:pt x="30527" y="0"/>
                  </a:lnTo>
                  <a:cubicBezTo>
                    <a:pt x="31321" y="282"/>
                    <a:pt x="31812" y="983"/>
                    <a:pt x="32110" y="1637"/>
                  </a:cubicBezTo>
                  <a:cubicBezTo>
                    <a:pt x="32431" y="2347"/>
                    <a:pt x="32527" y="3003"/>
                    <a:pt x="32527" y="300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58F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4"/>
            <p:cNvSpPr/>
            <p:nvPr/>
          </p:nvSpPr>
          <p:spPr>
            <a:xfrm>
              <a:off x="3169900" y="3447450"/>
              <a:ext cx="150575" cy="81350"/>
            </a:xfrm>
            <a:custGeom>
              <a:avLst/>
              <a:gdLst/>
              <a:ahLst/>
              <a:cxnLst/>
              <a:rect l="l" t="t" r="r" b="b"/>
              <a:pathLst>
                <a:path w="6023" h="3254" extrusionOk="0">
                  <a:moveTo>
                    <a:pt x="6023" y="1603"/>
                  </a:moveTo>
                  <a:lnTo>
                    <a:pt x="2905" y="3253"/>
                  </a:lnTo>
                  <a:cubicBezTo>
                    <a:pt x="1865" y="2497"/>
                    <a:pt x="780" y="2061"/>
                    <a:pt x="0" y="1819"/>
                  </a:cubicBezTo>
                  <a:lnTo>
                    <a:pt x="3180" y="0"/>
                  </a:lnTo>
                  <a:cubicBezTo>
                    <a:pt x="4459" y="424"/>
                    <a:pt x="5452" y="1130"/>
                    <a:pt x="6023" y="16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4"/>
            <p:cNvSpPr/>
            <p:nvPr/>
          </p:nvSpPr>
          <p:spPr>
            <a:xfrm>
              <a:off x="3324300" y="3359150"/>
              <a:ext cx="157700" cy="84150"/>
            </a:xfrm>
            <a:custGeom>
              <a:avLst/>
              <a:gdLst/>
              <a:ahLst/>
              <a:cxnLst/>
              <a:rect l="l" t="t" r="r" b="b"/>
              <a:pathLst>
                <a:path w="6308" h="3366" extrusionOk="0">
                  <a:moveTo>
                    <a:pt x="6307" y="1716"/>
                  </a:moveTo>
                  <a:lnTo>
                    <a:pt x="3193" y="3366"/>
                  </a:lnTo>
                  <a:cubicBezTo>
                    <a:pt x="2030" y="2505"/>
                    <a:pt x="802" y="2052"/>
                    <a:pt x="1" y="1820"/>
                  </a:cubicBezTo>
                  <a:lnTo>
                    <a:pt x="3184" y="1"/>
                  </a:lnTo>
                  <a:cubicBezTo>
                    <a:pt x="4614" y="426"/>
                    <a:pt x="5713" y="1216"/>
                    <a:pt x="6307" y="17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4"/>
            <p:cNvSpPr/>
            <p:nvPr/>
          </p:nvSpPr>
          <p:spPr>
            <a:xfrm>
              <a:off x="3478500" y="3270975"/>
              <a:ext cx="164850" cy="86800"/>
            </a:xfrm>
            <a:custGeom>
              <a:avLst/>
              <a:gdLst/>
              <a:ahLst/>
              <a:cxnLst/>
              <a:rect l="l" t="t" r="r" b="b"/>
              <a:pathLst>
                <a:path w="6594" h="3472" extrusionOk="0">
                  <a:moveTo>
                    <a:pt x="6593" y="1826"/>
                  </a:moveTo>
                  <a:lnTo>
                    <a:pt x="3487" y="3471"/>
                  </a:lnTo>
                  <a:cubicBezTo>
                    <a:pt x="2184" y="2495"/>
                    <a:pt x="793" y="2026"/>
                    <a:pt x="0" y="1822"/>
                  </a:cubicBezTo>
                  <a:lnTo>
                    <a:pt x="3188" y="0"/>
                  </a:lnTo>
                  <a:cubicBezTo>
                    <a:pt x="4774" y="415"/>
                    <a:pt x="5986" y="1301"/>
                    <a:pt x="6593" y="18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4"/>
            <p:cNvSpPr/>
            <p:nvPr/>
          </p:nvSpPr>
          <p:spPr>
            <a:xfrm>
              <a:off x="3632575" y="3182925"/>
              <a:ext cx="172175" cy="89300"/>
            </a:xfrm>
            <a:custGeom>
              <a:avLst/>
              <a:gdLst/>
              <a:ahLst/>
              <a:cxnLst/>
              <a:rect l="l" t="t" r="r" b="b"/>
              <a:pathLst>
                <a:path w="6887" h="3572" extrusionOk="0">
                  <a:moveTo>
                    <a:pt x="6887" y="1928"/>
                  </a:moveTo>
                  <a:lnTo>
                    <a:pt x="3784" y="3572"/>
                  </a:lnTo>
                  <a:cubicBezTo>
                    <a:pt x="2321" y="2457"/>
                    <a:pt x="738" y="1991"/>
                    <a:pt x="0" y="1821"/>
                  </a:cubicBezTo>
                  <a:lnTo>
                    <a:pt x="3183" y="2"/>
                  </a:lnTo>
                  <a:lnTo>
                    <a:pt x="3185" y="0"/>
                  </a:lnTo>
                  <a:cubicBezTo>
                    <a:pt x="4940" y="395"/>
                    <a:pt x="6268" y="1388"/>
                    <a:pt x="6887" y="1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4"/>
            <p:cNvSpPr/>
            <p:nvPr/>
          </p:nvSpPr>
          <p:spPr>
            <a:xfrm>
              <a:off x="3786375" y="3124050"/>
              <a:ext cx="68500" cy="40950"/>
            </a:xfrm>
            <a:custGeom>
              <a:avLst/>
              <a:gdLst/>
              <a:ahLst/>
              <a:cxnLst/>
              <a:rect l="l" t="t" r="r" b="b"/>
              <a:pathLst>
                <a:path w="2740" h="1638" extrusionOk="0">
                  <a:moveTo>
                    <a:pt x="2739" y="1637"/>
                  </a:moveTo>
                  <a:cubicBezTo>
                    <a:pt x="1514" y="996"/>
                    <a:pt x="408" y="742"/>
                    <a:pt x="0" y="662"/>
                  </a:cubicBezTo>
                  <a:lnTo>
                    <a:pt x="1156" y="0"/>
                  </a:lnTo>
                  <a:cubicBezTo>
                    <a:pt x="1950" y="282"/>
                    <a:pt x="2441" y="983"/>
                    <a:pt x="2739" y="16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1" name="Google Shape;7211;p34"/>
          <p:cNvGrpSpPr/>
          <p:nvPr/>
        </p:nvGrpSpPr>
        <p:grpSpPr>
          <a:xfrm>
            <a:off x="46322" y="81675"/>
            <a:ext cx="1255727" cy="1271435"/>
            <a:chOff x="326586" y="208507"/>
            <a:chExt cx="1808884" cy="1831511"/>
          </a:xfrm>
        </p:grpSpPr>
        <p:sp>
          <p:nvSpPr>
            <p:cNvPr id="7212" name="Google Shape;7212;p34"/>
            <p:cNvSpPr/>
            <p:nvPr/>
          </p:nvSpPr>
          <p:spPr>
            <a:xfrm rot="-2343049">
              <a:off x="585151" y="474333"/>
              <a:ext cx="1291755" cy="1278848"/>
            </a:xfrm>
            <a:custGeom>
              <a:avLst/>
              <a:gdLst/>
              <a:ahLst/>
              <a:cxnLst/>
              <a:rect l="l" t="t" r="r" b="b"/>
              <a:pathLst>
                <a:path w="20945" h="20734" extrusionOk="0">
                  <a:moveTo>
                    <a:pt x="20361" y="13625"/>
                  </a:moveTo>
                  <a:lnTo>
                    <a:pt x="20360" y="13630"/>
                  </a:lnTo>
                  <a:cubicBezTo>
                    <a:pt x="18219" y="18078"/>
                    <a:pt x="10545" y="20734"/>
                    <a:pt x="7413" y="20022"/>
                  </a:cubicBezTo>
                  <a:lnTo>
                    <a:pt x="7410" y="20030"/>
                  </a:lnTo>
                  <a:cubicBezTo>
                    <a:pt x="7404" y="20025"/>
                    <a:pt x="7397" y="20020"/>
                    <a:pt x="7389" y="20017"/>
                  </a:cubicBezTo>
                  <a:cubicBezTo>
                    <a:pt x="7380" y="20014"/>
                    <a:pt x="7372" y="20013"/>
                    <a:pt x="7363" y="20012"/>
                  </a:cubicBezTo>
                  <a:lnTo>
                    <a:pt x="7366" y="20004"/>
                  </a:lnTo>
                  <a:cubicBezTo>
                    <a:pt x="4324" y="18270"/>
                    <a:pt x="1" y="9922"/>
                    <a:pt x="2670" y="5318"/>
                  </a:cubicBezTo>
                  <a:lnTo>
                    <a:pt x="2671" y="5316"/>
                  </a:lnTo>
                  <a:cubicBezTo>
                    <a:pt x="2761" y="5161"/>
                    <a:pt x="2861" y="5008"/>
                    <a:pt x="2969" y="4860"/>
                  </a:cubicBezTo>
                  <a:cubicBezTo>
                    <a:pt x="2970" y="4858"/>
                    <a:pt x="2973" y="4856"/>
                    <a:pt x="2973" y="4855"/>
                  </a:cubicBezTo>
                  <a:cubicBezTo>
                    <a:pt x="3235" y="4496"/>
                    <a:pt x="3549" y="4163"/>
                    <a:pt x="3916" y="3866"/>
                  </a:cubicBezTo>
                  <a:cubicBezTo>
                    <a:pt x="8698" y="0"/>
                    <a:pt x="12267" y="6310"/>
                    <a:pt x="12531" y="6794"/>
                  </a:cubicBezTo>
                  <a:cubicBezTo>
                    <a:pt x="13052" y="6616"/>
                    <a:pt x="19948" y="4375"/>
                    <a:pt x="20863" y="10456"/>
                  </a:cubicBezTo>
                  <a:cubicBezTo>
                    <a:pt x="20944" y="10997"/>
                    <a:pt x="20938" y="11520"/>
                    <a:pt x="20861" y="12027"/>
                  </a:cubicBezTo>
                  <a:cubicBezTo>
                    <a:pt x="20858" y="12053"/>
                    <a:pt x="20855" y="12077"/>
                    <a:pt x="20852" y="12096"/>
                  </a:cubicBezTo>
                  <a:cubicBezTo>
                    <a:pt x="20850" y="12104"/>
                    <a:pt x="20849" y="12114"/>
                    <a:pt x="20846" y="12121"/>
                  </a:cubicBezTo>
                  <a:cubicBezTo>
                    <a:pt x="20842" y="12156"/>
                    <a:pt x="20837" y="12179"/>
                    <a:pt x="20836" y="12190"/>
                  </a:cubicBezTo>
                  <a:cubicBezTo>
                    <a:pt x="20745" y="12688"/>
                    <a:pt x="20583" y="13167"/>
                    <a:pt x="20361" y="1362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4"/>
            <p:cNvSpPr/>
            <p:nvPr/>
          </p:nvSpPr>
          <p:spPr>
            <a:xfrm rot="-2343049">
              <a:off x="701739" y="773727"/>
              <a:ext cx="1255676" cy="980261"/>
            </a:xfrm>
            <a:custGeom>
              <a:avLst/>
              <a:gdLst/>
              <a:ahLst/>
              <a:cxnLst/>
              <a:rect l="l" t="t" r="r" b="b"/>
              <a:pathLst>
                <a:path w="20360" h="15893" extrusionOk="0">
                  <a:moveTo>
                    <a:pt x="20360" y="8313"/>
                  </a:moveTo>
                  <a:cubicBezTo>
                    <a:pt x="18219" y="12761"/>
                    <a:pt x="10545" y="15417"/>
                    <a:pt x="7413" y="14705"/>
                  </a:cubicBezTo>
                  <a:lnTo>
                    <a:pt x="7410" y="14713"/>
                  </a:lnTo>
                  <a:cubicBezTo>
                    <a:pt x="7404" y="14708"/>
                    <a:pt x="7397" y="14703"/>
                    <a:pt x="7389" y="14700"/>
                  </a:cubicBezTo>
                  <a:cubicBezTo>
                    <a:pt x="7380" y="14697"/>
                    <a:pt x="7372" y="14696"/>
                    <a:pt x="7363" y="14695"/>
                  </a:cubicBezTo>
                  <a:lnTo>
                    <a:pt x="7366" y="14687"/>
                  </a:lnTo>
                  <a:cubicBezTo>
                    <a:pt x="4324" y="12953"/>
                    <a:pt x="1" y="4605"/>
                    <a:pt x="2670" y="1"/>
                  </a:cubicBezTo>
                  <a:cubicBezTo>
                    <a:pt x="1115" y="4359"/>
                    <a:pt x="3622" y="12262"/>
                    <a:pt x="7631" y="14077"/>
                  </a:cubicBezTo>
                  <a:cubicBezTo>
                    <a:pt x="11640" y="15893"/>
                    <a:pt x="19191" y="10437"/>
                    <a:pt x="20360" y="8313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4"/>
            <p:cNvSpPr/>
            <p:nvPr/>
          </p:nvSpPr>
          <p:spPr>
            <a:xfrm rot="-2343049">
              <a:off x="1117224" y="1238969"/>
              <a:ext cx="40396" cy="59088"/>
            </a:xfrm>
            <a:custGeom>
              <a:avLst/>
              <a:gdLst/>
              <a:ahLst/>
              <a:cxnLst/>
              <a:rect l="l" t="t" r="r" b="b"/>
              <a:pathLst>
                <a:path w="655" h="958" extrusionOk="0">
                  <a:moveTo>
                    <a:pt x="655" y="347"/>
                  </a:moveTo>
                  <a:cubicBezTo>
                    <a:pt x="594" y="551"/>
                    <a:pt x="532" y="768"/>
                    <a:pt x="323" y="873"/>
                  </a:cubicBezTo>
                  <a:cubicBezTo>
                    <a:pt x="158" y="958"/>
                    <a:pt x="57" y="797"/>
                    <a:pt x="38" y="650"/>
                  </a:cubicBezTo>
                  <a:cubicBezTo>
                    <a:pt x="1" y="365"/>
                    <a:pt x="261" y="0"/>
                    <a:pt x="556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4"/>
            <p:cNvSpPr/>
            <p:nvPr/>
          </p:nvSpPr>
          <p:spPr>
            <a:xfrm rot="-2343049">
              <a:off x="1169321" y="1287971"/>
              <a:ext cx="20722" cy="21896"/>
            </a:xfrm>
            <a:custGeom>
              <a:avLst/>
              <a:gdLst/>
              <a:ahLst/>
              <a:cxnLst/>
              <a:rect l="l" t="t" r="r" b="b"/>
              <a:pathLst>
                <a:path w="336" h="355" extrusionOk="0">
                  <a:moveTo>
                    <a:pt x="47" y="350"/>
                  </a:moveTo>
                  <a:cubicBezTo>
                    <a:pt x="128" y="338"/>
                    <a:pt x="314" y="355"/>
                    <a:pt x="330" y="242"/>
                  </a:cubicBezTo>
                  <a:cubicBezTo>
                    <a:pt x="336" y="189"/>
                    <a:pt x="300" y="111"/>
                    <a:pt x="254" y="88"/>
                  </a:cubicBezTo>
                  <a:cubicBezTo>
                    <a:pt x="87" y="0"/>
                    <a:pt x="0" y="232"/>
                    <a:pt x="89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4"/>
            <p:cNvSpPr/>
            <p:nvPr/>
          </p:nvSpPr>
          <p:spPr>
            <a:xfrm rot="-2343049">
              <a:off x="1040163" y="1224556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339" y="317"/>
                  </a:moveTo>
                  <a:cubicBezTo>
                    <a:pt x="262" y="365"/>
                    <a:pt x="179" y="397"/>
                    <a:pt x="89" y="411"/>
                  </a:cubicBezTo>
                  <a:cubicBezTo>
                    <a:pt x="24" y="341"/>
                    <a:pt x="1" y="173"/>
                    <a:pt x="77" y="107"/>
                  </a:cubicBezTo>
                  <a:cubicBezTo>
                    <a:pt x="201" y="1"/>
                    <a:pt x="295" y="126"/>
                    <a:pt x="368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4"/>
            <p:cNvSpPr/>
            <p:nvPr/>
          </p:nvSpPr>
          <p:spPr>
            <a:xfrm rot="-2343049">
              <a:off x="1051712" y="1485011"/>
              <a:ext cx="22758" cy="25412"/>
            </a:xfrm>
            <a:custGeom>
              <a:avLst/>
              <a:gdLst/>
              <a:ahLst/>
              <a:cxnLst/>
              <a:rect l="l" t="t" r="r" b="b"/>
              <a:pathLst>
                <a:path w="369" h="412" extrusionOk="0">
                  <a:moveTo>
                    <a:pt x="339" y="316"/>
                  </a:moveTo>
                  <a:cubicBezTo>
                    <a:pt x="262" y="365"/>
                    <a:pt x="179" y="397"/>
                    <a:pt x="89" y="411"/>
                  </a:cubicBezTo>
                  <a:cubicBezTo>
                    <a:pt x="25" y="341"/>
                    <a:pt x="1" y="172"/>
                    <a:pt x="77" y="107"/>
                  </a:cubicBezTo>
                  <a:cubicBezTo>
                    <a:pt x="201" y="1"/>
                    <a:pt x="295" y="126"/>
                    <a:pt x="368" y="21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4"/>
            <p:cNvSpPr/>
            <p:nvPr/>
          </p:nvSpPr>
          <p:spPr>
            <a:xfrm rot="-2343049">
              <a:off x="1141329" y="972968"/>
              <a:ext cx="24484" cy="29359"/>
            </a:xfrm>
            <a:custGeom>
              <a:avLst/>
              <a:gdLst/>
              <a:ahLst/>
              <a:cxnLst/>
              <a:rect l="l" t="t" r="r" b="b"/>
              <a:pathLst>
                <a:path w="397" h="476" extrusionOk="0">
                  <a:moveTo>
                    <a:pt x="82" y="475"/>
                  </a:moveTo>
                  <a:cubicBezTo>
                    <a:pt x="155" y="456"/>
                    <a:pt x="270" y="445"/>
                    <a:pt x="324" y="391"/>
                  </a:cubicBezTo>
                  <a:cubicBezTo>
                    <a:pt x="352" y="361"/>
                    <a:pt x="365" y="304"/>
                    <a:pt x="373" y="265"/>
                  </a:cubicBezTo>
                  <a:cubicBezTo>
                    <a:pt x="397" y="158"/>
                    <a:pt x="364" y="55"/>
                    <a:pt x="243" y="35"/>
                  </a:cubicBezTo>
                  <a:cubicBezTo>
                    <a:pt x="30" y="0"/>
                    <a:pt x="1" y="303"/>
                    <a:pt x="85" y="432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4"/>
            <p:cNvSpPr/>
            <p:nvPr/>
          </p:nvSpPr>
          <p:spPr>
            <a:xfrm rot="-2343049">
              <a:off x="1199696" y="889504"/>
              <a:ext cx="24484" cy="22143"/>
            </a:xfrm>
            <a:custGeom>
              <a:avLst/>
              <a:gdLst/>
              <a:ahLst/>
              <a:cxnLst/>
              <a:rect l="l" t="t" r="r" b="b"/>
              <a:pathLst>
                <a:path w="397" h="359" extrusionOk="0">
                  <a:moveTo>
                    <a:pt x="382" y="246"/>
                  </a:moveTo>
                  <a:cubicBezTo>
                    <a:pt x="315" y="261"/>
                    <a:pt x="0" y="359"/>
                    <a:pt x="49" y="157"/>
                  </a:cubicBezTo>
                  <a:cubicBezTo>
                    <a:pt x="87" y="1"/>
                    <a:pt x="278" y="7"/>
                    <a:pt x="39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4"/>
            <p:cNvSpPr/>
            <p:nvPr/>
          </p:nvSpPr>
          <p:spPr>
            <a:xfrm rot="-2343049">
              <a:off x="1378568" y="1147550"/>
              <a:ext cx="20969" cy="26830"/>
            </a:xfrm>
            <a:custGeom>
              <a:avLst/>
              <a:gdLst/>
              <a:ahLst/>
              <a:cxnLst/>
              <a:rect l="l" t="t" r="r" b="b"/>
              <a:pathLst>
                <a:path w="340" h="435" extrusionOk="0">
                  <a:moveTo>
                    <a:pt x="199" y="434"/>
                  </a:moveTo>
                  <a:cubicBezTo>
                    <a:pt x="260" y="337"/>
                    <a:pt x="339" y="264"/>
                    <a:pt x="312" y="148"/>
                  </a:cubicBezTo>
                  <a:cubicBezTo>
                    <a:pt x="296" y="76"/>
                    <a:pt x="255" y="0"/>
                    <a:pt x="166" y="8"/>
                  </a:cubicBezTo>
                  <a:cubicBezTo>
                    <a:pt x="97" y="13"/>
                    <a:pt x="45" y="80"/>
                    <a:pt x="29" y="142"/>
                  </a:cubicBezTo>
                  <a:cubicBezTo>
                    <a:pt x="1" y="245"/>
                    <a:pt x="50" y="314"/>
                    <a:pt x="117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4"/>
            <p:cNvSpPr/>
            <p:nvPr/>
          </p:nvSpPr>
          <p:spPr>
            <a:xfrm rot="-2343049">
              <a:off x="1340796" y="1063679"/>
              <a:ext cx="29480" cy="36576"/>
            </a:xfrm>
            <a:custGeom>
              <a:avLst/>
              <a:gdLst/>
              <a:ahLst/>
              <a:cxnLst/>
              <a:rect l="l" t="t" r="r" b="b"/>
              <a:pathLst>
                <a:path w="478" h="593" extrusionOk="0">
                  <a:moveTo>
                    <a:pt x="413" y="389"/>
                  </a:moveTo>
                  <a:cubicBezTo>
                    <a:pt x="376" y="431"/>
                    <a:pt x="302" y="563"/>
                    <a:pt x="244" y="583"/>
                  </a:cubicBezTo>
                  <a:cubicBezTo>
                    <a:pt x="219" y="593"/>
                    <a:pt x="170" y="573"/>
                    <a:pt x="144" y="566"/>
                  </a:cubicBezTo>
                  <a:cubicBezTo>
                    <a:pt x="28" y="530"/>
                    <a:pt x="0" y="444"/>
                    <a:pt x="2" y="320"/>
                  </a:cubicBezTo>
                  <a:cubicBezTo>
                    <a:pt x="4" y="84"/>
                    <a:pt x="478" y="0"/>
                    <a:pt x="44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4"/>
            <p:cNvSpPr/>
            <p:nvPr/>
          </p:nvSpPr>
          <p:spPr>
            <a:xfrm rot="-2343049">
              <a:off x="1043711" y="1115326"/>
              <a:ext cx="29603" cy="36576"/>
            </a:xfrm>
            <a:custGeom>
              <a:avLst/>
              <a:gdLst/>
              <a:ahLst/>
              <a:cxnLst/>
              <a:rect l="l" t="t" r="r" b="b"/>
              <a:pathLst>
                <a:path w="480" h="593" extrusionOk="0">
                  <a:moveTo>
                    <a:pt x="414" y="389"/>
                  </a:moveTo>
                  <a:cubicBezTo>
                    <a:pt x="377" y="432"/>
                    <a:pt x="302" y="563"/>
                    <a:pt x="245" y="583"/>
                  </a:cubicBezTo>
                  <a:cubicBezTo>
                    <a:pt x="219" y="593"/>
                    <a:pt x="171" y="573"/>
                    <a:pt x="146" y="566"/>
                  </a:cubicBezTo>
                  <a:cubicBezTo>
                    <a:pt x="29" y="531"/>
                    <a:pt x="1" y="443"/>
                    <a:pt x="2" y="321"/>
                  </a:cubicBezTo>
                  <a:cubicBezTo>
                    <a:pt x="4" y="84"/>
                    <a:pt x="479" y="0"/>
                    <a:pt x="44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4"/>
            <p:cNvSpPr/>
            <p:nvPr/>
          </p:nvSpPr>
          <p:spPr>
            <a:xfrm rot="-2343049">
              <a:off x="1305584" y="1331171"/>
              <a:ext cx="20599" cy="24178"/>
            </a:xfrm>
            <a:custGeom>
              <a:avLst/>
              <a:gdLst/>
              <a:ahLst/>
              <a:cxnLst/>
              <a:rect l="l" t="t" r="r" b="b"/>
              <a:pathLst>
                <a:path w="334" h="392" extrusionOk="0">
                  <a:moveTo>
                    <a:pt x="26" y="389"/>
                  </a:moveTo>
                  <a:cubicBezTo>
                    <a:pt x="114" y="391"/>
                    <a:pt x="198" y="375"/>
                    <a:pt x="276" y="338"/>
                  </a:cubicBezTo>
                  <a:cubicBezTo>
                    <a:pt x="265" y="245"/>
                    <a:pt x="334" y="1"/>
                    <a:pt x="170" y="45"/>
                  </a:cubicBezTo>
                  <a:cubicBezTo>
                    <a:pt x="27" y="83"/>
                    <a:pt x="0" y="221"/>
                    <a:pt x="29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4"/>
            <p:cNvSpPr/>
            <p:nvPr/>
          </p:nvSpPr>
          <p:spPr>
            <a:xfrm rot="-2343049">
              <a:off x="1095216" y="1270862"/>
              <a:ext cx="14802" cy="18257"/>
            </a:xfrm>
            <a:custGeom>
              <a:avLst/>
              <a:gdLst/>
              <a:ahLst/>
              <a:cxnLst/>
              <a:rect l="l" t="t" r="r" b="b"/>
              <a:pathLst>
                <a:path w="240" h="296" extrusionOk="0">
                  <a:moveTo>
                    <a:pt x="142" y="296"/>
                  </a:moveTo>
                  <a:cubicBezTo>
                    <a:pt x="176" y="223"/>
                    <a:pt x="208" y="149"/>
                    <a:pt x="240" y="76"/>
                  </a:cubicBezTo>
                  <a:cubicBezTo>
                    <a:pt x="217" y="57"/>
                    <a:pt x="191" y="10"/>
                    <a:pt x="163" y="4"/>
                  </a:cubicBezTo>
                  <a:cubicBezTo>
                    <a:pt x="146" y="1"/>
                    <a:pt x="65" y="45"/>
                    <a:pt x="54" y="57"/>
                  </a:cubicBezTo>
                  <a:cubicBezTo>
                    <a:pt x="0" y="122"/>
                    <a:pt x="46" y="205"/>
                    <a:pt x="103" y="242"/>
                  </a:cubicBezTo>
                  <a:cubicBezTo>
                    <a:pt x="110" y="238"/>
                    <a:pt x="118" y="234"/>
                    <a:pt x="12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4"/>
            <p:cNvSpPr/>
            <p:nvPr/>
          </p:nvSpPr>
          <p:spPr>
            <a:xfrm rot="-2343049">
              <a:off x="1217185" y="1100662"/>
              <a:ext cx="14925" cy="18195"/>
            </a:xfrm>
            <a:custGeom>
              <a:avLst/>
              <a:gdLst/>
              <a:ahLst/>
              <a:cxnLst/>
              <a:rect l="l" t="t" r="r" b="b"/>
              <a:pathLst>
                <a:path w="242" h="295" extrusionOk="0">
                  <a:moveTo>
                    <a:pt x="143" y="294"/>
                  </a:moveTo>
                  <a:cubicBezTo>
                    <a:pt x="176" y="221"/>
                    <a:pt x="209" y="148"/>
                    <a:pt x="241" y="74"/>
                  </a:cubicBezTo>
                  <a:cubicBezTo>
                    <a:pt x="218" y="57"/>
                    <a:pt x="192" y="8"/>
                    <a:pt x="164" y="3"/>
                  </a:cubicBezTo>
                  <a:cubicBezTo>
                    <a:pt x="147" y="0"/>
                    <a:pt x="66" y="43"/>
                    <a:pt x="55" y="57"/>
                  </a:cubicBezTo>
                  <a:cubicBezTo>
                    <a:pt x="0" y="121"/>
                    <a:pt x="47" y="205"/>
                    <a:pt x="104" y="242"/>
                  </a:cubicBezTo>
                  <a:cubicBezTo>
                    <a:pt x="111" y="238"/>
                    <a:pt x="119" y="234"/>
                    <a:pt x="126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4"/>
            <p:cNvSpPr/>
            <p:nvPr/>
          </p:nvSpPr>
          <p:spPr>
            <a:xfrm rot="-2343049">
              <a:off x="1400264" y="1236380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59" y="141"/>
                  </a:moveTo>
                  <a:cubicBezTo>
                    <a:pt x="210" y="209"/>
                    <a:pt x="146" y="252"/>
                    <a:pt x="69" y="271"/>
                  </a:cubicBezTo>
                  <a:cubicBezTo>
                    <a:pt x="44" y="207"/>
                    <a:pt x="0" y="148"/>
                    <a:pt x="47" y="84"/>
                  </a:cubicBezTo>
                  <a:cubicBezTo>
                    <a:pt x="108" y="0"/>
                    <a:pt x="210" y="44"/>
                    <a:pt x="28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4"/>
            <p:cNvSpPr/>
            <p:nvPr/>
          </p:nvSpPr>
          <p:spPr>
            <a:xfrm rot="-2343049">
              <a:off x="1306595" y="1039690"/>
              <a:ext cx="17639" cy="16777"/>
            </a:xfrm>
            <a:custGeom>
              <a:avLst/>
              <a:gdLst/>
              <a:ahLst/>
              <a:cxnLst/>
              <a:rect l="l" t="t" r="r" b="b"/>
              <a:pathLst>
                <a:path w="286" h="272" extrusionOk="0">
                  <a:moveTo>
                    <a:pt x="260" y="143"/>
                  </a:moveTo>
                  <a:cubicBezTo>
                    <a:pt x="210" y="210"/>
                    <a:pt x="147" y="254"/>
                    <a:pt x="70" y="271"/>
                  </a:cubicBezTo>
                  <a:cubicBezTo>
                    <a:pt x="45" y="208"/>
                    <a:pt x="1" y="150"/>
                    <a:pt x="48" y="85"/>
                  </a:cubicBezTo>
                  <a:cubicBezTo>
                    <a:pt x="108" y="1"/>
                    <a:pt x="211" y="46"/>
                    <a:pt x="286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4"/>
            <p:cNvSpPr/>
            <p:nvPr/>
          </p:nvSpPr>
          <p:spPr>
            <a:xfrm rot="-2343049">
              <a:off x="978067" y="1422793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60" y="142"/>
                  </a:moveTo>
                  <a:cubicBezTo>
                    <a:pt x="209" y="209"/>
                    <a:pt x="146" y="252"/>
                    <a:pt x="69" y="271"/>
                  </a:cubicBezTo>
                  <a:cubicBezTo>
                    <a:pt x="44" y="208"/>
                    <a:pt x="0" y="148"/>
                    <a:pt x="47" y="84"/>
                  </a:cubicBezTo>
                  <a:cubicBezTo>
                    <a:pt x="107" y="0"/>
                    <a:pt x="210" y="44"/>
                    <a:pt x="285" y="7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4"/>
            <p:cNvSpPr/>
            <p:nvPr/>
          </p:nvSpPr>
          <p:spPr>
            <a:xfrm rot="-2343049">
              <a:off x="1327371" y="1154957"/>
              <a:ext cx="27630" cy="28126"/>
            </a:xfrm>
            <a:custGeom>
              <a:avLst/>
              <a:gdLst/>
              <a:ahLst/>
              <a:cxnLst/>
              <a:rect l="l" t="t" r="r" b="b"/>
              <a:pathLst>
                <a:path w="448" h="456" extrusionOk="0">
                  <a:moveTo>
                    <a:pt x="195" y="439"/>
                  </a:moveTo>
                  <a:cubicBezTo>
                    <a:pt x="253" y="417"/>
                    <a:pt x="414" y="391"/>
                    <a:pt x="439" y="317"/>
                  </a:cubicBezTo>
                  <a:cubicBezTo>
                    <a:pt x="448" y="295"/>
                    <a:pt x="431" y="242"/>
                    <a:pt x="428" y="216"/>
                  </a:cubicBezTo>
                  <a:cubicBezTo>
                    <a:pt x="419" y="130"/>
                    <a:pt x="394" y="86"/>
                    <a:pt x="303" y="62"/>
                  </a:cubicBezTo>
                  <a:cubicBezTo>
                    <a:pt x="61" y="0"/>
                    <a:pt x="0" y="294"/>
                    <a:pt x="130" y="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4"/>
            <p:cNvSpPr/>
            <p:nvPr/>
          </p:nvSpPr>
          <p:spPr>
            <a:xfrm rot="-2343049">
              <a:off x="1263745" y="995737"/>
              <a:ext cx="19489" cy="19737"/>
            </a:xfrm>
            <a:custGeom>
              <a:avLst/>
              <a:gdLst/>
              <a:ahLst/>
              <a:cxnLst/>
              <a:rect l="l" t="t" r="r" b="b"/>
              <a:pathLst>
                <a:path w="316" h="320" extrusionOk="0">
                  <a:moveTo>
                    <a:pt x="138" y="307"/>
                  </a:moveTo>
                  <a:cubicBezTo>
                    <a:pt x="179" y="292"/>
                    <a:pt x="292" y="274"/>
                    <a:pt x="309" y="223"/>
                  </a:cubicBezTo>
                  <a:cubicBezTo>
                    <a:pt x="315" y="206"/>
                    <a:pt x="304" y="170"/>
                    <a:pt x="302" y="152"/>
                  </a:cubicBezTo>
                  <a:cubicBezTo>
                    <a:pt x="295" y="91"/>
                    <a:pt x="277" y="59"/>
                    <a:pt x="214" y="44"/>
                  </a:cubicBezTo>
                  <a:cubicBezTo>
                    <a:pt x="44" y="0"/>
                    <a:pt x="1" y="206"/>
                    <a:pt x="92" y="31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4"/>
            <p:cNvSpPr/>
            <p:nvPr/>
          </p:nvSpPr>
          <p:spPr>
            <a:xfrm rot="-2343049">
              <a:off x="1363817" y="1184253"/>
              <a:ext cx="14678" cy="15420"/>
            </a:xfrm>
            <a:custGeom>
              <a:avLst/>
              <a:gdLst/>
              <a:ahLst/>
              <a:cxnLst/>
              <a:rect l="l" t="t" r="r" b="b"/>
              <a:pathLst>
                <a:path w="238" h="250" extrusionOk="0">
                  <a:moveTo>
                    <a:pt x="189" y="250"/>
                  </a:moveTo>
                  <a:cubicBezTo>
                    <a:pt x="115" y="232"/>
                    <a:pt x="53" y="198"/>
                    <a:pt x="0" y="148"/>
                  </a:cubicBezTo>
                  <a:cubicBezTo>
                    <a:pt x="41" y="66"/>
                    <a:pt x="166" y="1"/>
                    <a:pt x="238" y="81"/>
                  </a:cubicBezTo>
                  <a:cubicBezTo>
                    <a:pt x="233" y="87"/>
                    <a:pt x="227" y="94"/>
                    <a:pt x="221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4"/>
            <p:cNvSpPr/>
            <p:nvPr/>
          </p:nvSpPr>
          <p:spPr>
            <a:xfrm rot="-2343049">
              <a:off x="1160028" y="1430687"/>
              <a:ext cx="37683" cy="38796"/>
            </a:xfrm>
            <a:custGeom>
              <a:avLst/>
              <a:gdLst/>
              <a:ahLst/>
              <a:cxnLst/>
              <a:rect l="l" t="t" r="r" b="b"/>
              <a:pathLst>
                <a:path w="611" h="629" extrusionOk="0">
                  <a:moveTo>
                    <a:pt x="500" y="518"/>
                  </a:moveTo>
                  <a:cubicBezTo>
                    <a:pt x="434" y="549"/>
                    <a:pt x="317" y="628"/>
                    <a:pt x="239" y="599"/>
                  </a:cubicBezTo>
                  <a:cubicBezTo>
                    <a:pt x="198" y="585"/>
                    <a:pt x="131" y="512"/>
                    <a:pt x="99" y="477"/>
                  </a:cubicBezTo>
                  <a:cubicBezTo>
                    <a:pt x="13" y="381"/>
                    <a:pt x="1" y="240"/>
                    <a:pt x="75" y="132"/>
                  </a:cubicBezTo>
                  <a:cubicBezTo>
                    <a:pt x="140" y="38"/>
                    <a:pt x="264" y="1"/>
                    <a:pt x="375" y="3"/>
                  </a:cubicBezTo>
                  <a:cubicBezTo>
                    <a:pt x="563" y="7"/>
                    <a:pt x="611" y="165"/>
                    <a:pt x="578" y="3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4"/>
            <p:cNvSpPr/>
            <p:nvPr/>
          </p:nvSpPr>
          <p:spPr>
            <a:xfrm rot="-2343049">
              <a:off x="1129212" y="1416140"/>
              <a:ext cx="14617" cy="21834"/>
            </a:xfrm>
            <a:custGeom>
              <a:avLst/>
              <a:gdLst/>
              <a:ahLst/>
              <a:cxnLst/>
              <a:rect l="l" t="t" r="r" b="b"/>
              <a:pathLst>
                <a:path w="237" h="354" extrusionOk="0">
                  <a:moveTo>
                    <a:pt x="1" y="353"/>
                  </a:moveTo>
                  <a:cubicBezTo>
                    <a:pt x="76" y="316"/>
                    <a:pt x="144" y="269"/>
                    <a:pt x="205" y="212"/>
                  </a:cubicBezTo>
                  <a:cubicBezTo>
                    <a:pt x="182" y="155"/>
                    <a:pt x="236" y="1"/>
                    <a:pt x="107" y="59"/>
                  </a:cubicBezTo>
                  <a:cubicBezTo>
                    <a:pt x="83" y="70"/>
                    <a:pt x="32" y="116"/>
                    <a:pt x="24" y="142"/>
                  </a:cubicBezTo>
                  <a:cubicBezTo>
                    <a:pt x="12" y="172"/>
                    <a:pt x="34" y="195"/>
                    <a:pt x="10" y="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4"/>
            <p:cNvSpPr/>
            <p:nvPr/>
          </p:nvSpPr>
          <p:spPr>
            <a:xfrm rot="-2343049">
              <a:off x="1213545" y="1038198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303" y="11"/>
                  </a:moveTo>
                  <a:cubicBezTo>
                    <a:pt x="289" y="45"/>
                    <a:pt x="242" y="224"/>
                    <a:pt x="171" y="245"/>
                  </a:cubicBezTo>
                  <a:cubicBezTo>
                    <a:pt x="130" y="257"/>
                    <a:pt x="70" y="226"/>
                    <a:pt x="51" y="189"/>
                  </a:cubicBezTo>
                  <a:cubicBezTo>
                    <a:pt x="1" y="92"/>
                    <a:pt x="105" y="0"/>
                    <a:pt x="1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4"/>
            <p:cNvSpPr/>
            <p:nvPr/>
          </p:nvSpPr>
          <p:spPr>
            <a:xfrm rot="-2343049">
              <a:off x="1489970" y="1232777"/>
              <a:ext cx="14678" cy="18812"/>
            </a:xfrm>
            <a:custGeom>
              <a:avLst/>
              <a:gdLst/>
              <a:ahLst/>
              <a:cxnLst/>
              <a:rect l="l" t="t" r="r" b="b"/>
              <a:pathLst>
                <a:path w="238" h="305" extrusionOk="0">
                  <a:moveTo>
                    <a:pt x="140" y="304"/>
                  </a:moveTo>
                  <a:cubicBezTo>
                    <a:pt x="182" y="236"/>
                    <a:pt x="238" y="185"/>
                    <a:pt x="219" y="104"/>
                  </a:cubicBezTo>
                  <a:cubicBezTo>
                    <a:pt x="207" y="53"/>
                    <a:pt x="178" y="1"/>
                    <a:pt x="116" y="5"/>
                  </a:cubicBezTo>
                  <a:cubicBezTo>
                    <a:pt x="68" y="9"/>
                    <a:pt x="32" y="55"/>
                    <a:pt x="20" y="100"/>
                  </a:cubicBezTo>
                  <a:cubicBezTo>
                    <a:pt x="0" y="172"/>
                    <a:pt x="35" y="220"/>
                    <a:pt x="83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4"/>
            <p:cNvSpPr/>
            <p:nvPr/>
          </p:nvSpPr>
          <p:spPr>
            <a:xfrm rot="-2343049">
              <a:off x="1459276" y="1384954"/>
              <a:ext cx="20722" cy="25658"/>
            </a:xfrm>
            <a:custGeom>
              <a:avLst/>
              <a:gdLst/>
              <a:ahLst/>
              <a:cxnLst/>
              <a:rect l="l" t="t" r="r" b="b"/>
              <a:pathLst>
                <a:path w="336" h="416" extrusionOk="0">
                  <a:moveTo>
                    <a:pt x="289" y="272"/>
                  </a:moveTo>
                  <a:cubicBezTo>
                    <a:pt x="264" y="303"/>
                    <a:pt x="212" y="394"/>
                    <a:pt x="172" y="409"/>
                  </a:cubicBezTo>
                  <a:cubicBezTo>
                    <a:pt x="154" y="415"/>
                    <a:pt x="120" y="402"/>
                    <a:pt x="102" y="397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3" y="59"/>
                    <a:pt x="336" y="1"/>
                    <a:pt x="312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4"/>
            <p:cNvSpPr/>
            <p:nvPr/>
          </p:nvSpPr>
          <p:spPr>
            <a:xfrm rot="-2343049">
              <a:off x="1372796" y="1410823"/>
              <a:ext cx="10423" cy="12829"/>
            </a:xfrm>
            <a:custGeom>
              <a:avLst/>
              <a:gdLst/>
              <a:ahLst/>
              <a:cxnLst/>
              <a:rect l="l" t="t" r="r" b="b"/>
              <a:pathLst>
                <a:path w="169" h="208" extrusionOk="0">
                  <a:moveTo>
                    <a:pt x="100" y="207"/>
                  </a:moveTo>
                  <a:cubicBezTo>
                    <a:pt x="124" y="156"/>
                    <a:pt x="146" y="104"/>
                    <a:pt x="169" y="53"/>
                  </a:cubicBezTo>
                  <a:cubicBezTo>
                    <a:pt x="153" y="40"/>
                    <a:pt x="134" y="7"/>
                    <a:pt x="114" y="3"/>
                  </a:cubicBezTo>
                  <a:cubicBezTo>
                    <a:pt x="103" y="0"/>
                    <a:pt x="47" y="31"/>
                    <a:pt x="38" y="40"/>
                  </a:cubicBezTo>
                  <a:cubicBezTo>
                    <a:pt x="0" y="86"/>
                    <a:pt x="33" y="144"/>
                    <a:pt x="72" y="170"/>
                  </a:cubicBezTo>
                  <a:cubicBezTo>
                    <a:pt x="77" y="167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4"/>
            <p:cNvSpPr/>
            <p:nvPr/>
          </p:nvSpPr>
          <p:spPr>
            <a:xfrm rot="-2343049">
              <a:off x="1470932" y="1352697"/>
              <a:ext cx="12396" cy="11719"/>
            </a:xfrm>
            <a:custGeom>
              <a:avLst/>
              <a:gdLst/>
              <a:ahLst/>
              <a:cxnLst/>
              <a:rect l="l" t="t" r="r" b="b"/>
              <a:pathLst>
                <a:path w="201" h="190" extrusionOk="0">
                  <a:moveTo>
                    <a:pt x="182" y="99"/>
                  </a:moveTo>
                  <a:cubicBezTo>
                    <a:pt x="147" y="146"/>
                    <a:pt x="102" y="176"/>
                    <a:pt x="49" y="190"/>
                  </a:cubicBezTo>
                  <a:cubicBezTo>
                    <a:pt x="31" y="145"/>
                    <a:pt x="1" y="104"/>
                    <a:pt x="33" y="59"/>
                  </a:cubicBezTo>
                  <a:cubicBezTo>
                    <a:pt x="76" y="0"/>
                    <a:pt x="147" y="31"/>
                    <a:pt x="200" y="5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4"/>
            <p:cNvSpPr/>
            <p:nvPr/>
          </p:nvSpPr>
          <p:spPr>
            <a:xfrm rot="-2343049">
              <a:off x="1370227" y="1367091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3" y="9"/>
                  </a:moveTo>
                  <a:cubicBezTo>
                    <a:pt x="202" y="33"/>
                    <a:pt x="170" y="158"/>
                    <a:pt x="119" y="173"/>
                  </a:cubicBezTo>
                  <a:cubicBezTo>
                    <a:pt x="91" y="181"/>
                    <a:pt x="49" y="159"/>
                    <a:pt x="36" y="134"/>
                  </a:cubicBezTo>
                  <a:cubicBezTo>
                    <a:pt x="1" y="65"/>
                    <a:pt x="73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4"/>
            <p:cNvSpPr/>
            <p:nvPr/>
          </p:nvSpPr>
          <p:spPr>
            <a:xfrm rot="-2343049">
              <a:off x="1569136" y="1228899"/>
              <a:ext cx="14740" cy="18874"/>
            </a:xfrm>
            <a:custGeom>
              <a:avLst/>
              <a:gdLst/>
              <a:ahLst/>
              <a:cxnLst/>
              <a:rect l="l" t="t" r="r" b="b"/>
              <a:pathLst>
                <a:path w="239" h="306" extrusionOk="0">
                  <a:moveTo>
                    <a:pt x="140" y="305"/>
                  </a:moveTo>
                  <a:cubicBezTo>
                    <a:pt x="183" y="237"/>
                    <a:pt x="238" y="186"/>
                    <a:pt x="219" y="105"/>
                  </a:cubicBezTo>
                  <a:cubicBezTo>
                    <a:pt x="208" y="54"/>
                    <a:pt x="179" y="1"/>
                    <a:pt x="117" y="6"/>
                  </a:cubicBezTo>
                  <a:cubicBezTo>
                    <a:pt x="69" y="10"/>
                    <a:pt x="33" y="56"/>
                    <a:pt x="20" y="101"/>
                  </a:cubicBezTo>
                  <a:cubicBezTo>
                    <a:pt x="1" y="173"/>
                    <a:pt x="36" y="221"/>
                    <a:pt x="82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4"/>
            <p:cNvSpPr/>
            <p:nvPr/>
          </p:nvSpPr>
          <p:spPr>
            <a:xfrm rot="-2343049">
              <a:off x="841609" y="1237088"/>
              <a:ext cx="14740" cy="18812"/>
            </a:xfrm>
            <a:custGeom>
              <a:avLst/>
              <a:gdLst/>
              <a:ahLst/>
              <a:cxnLst/>
              <a:rect l="l" t="t" r="r" b="b"/>
              <a:pathLst>
                <a:path w="239" h="305" extrusionOk="0">
                  <a:moveTo>
                    <a:pt x="139" y="305"/>
                  </a:moveTo>
                  <a:cubicBezTo>
                    <a:pt x="183" y="237"/>
                    <a:pt x="238" y="185"/>
                    <a:pt x="219" y="104"/>
                  </a:cubicBezTo>
                  <a:cubicBezTo>
                    <a:pt x="207" y="54"/>
                    <a:pt x="178" y="0"/>
                    <a:pt x="117" y="5"/>
                  </a:cubicBezTo>
                  <a:cubicBezTo>
                    <a:pt x="68" y="10"/>
                    <a:pt x="32" y="56"/>
                    <a:pt x="20" y="100"/>
                  </a:cubicBezTo>
                  <a:cubicBezTo>
                    <a:pt x="1" y="172"/>
                    <a:pt x="35" y="220"/>
                    <a:pt x="82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4"/>
            <p:cNvSpPr/>
            <p:nvPr/>
          </p:nvSpPr>
          <p:spPr>
            <a:xfrm rot="-2343049">
              <a:off x="1552409" y="1170238"/>
              <a:ext cx="20661" cy="25597"/>
            </a:xfrm>
            <a:custGeom>
              <a:avLst/>
              <a:gdLst/>
              <a:ahLst/>
              <a:cxnLst/>
              <a:rect l="l" t="t" r="r" b="b"/>
              <a:pathLst>
                <a:path w="335" h="415" extrusionOk="0">
                  <a:moveTo>
                    <a:pt x="289" y="272"/>
                  </a:moveTo>
                  <a:cubicBezTo>
                    <a:pt x="263" y="302"/>
                    <a:pt x="211" y="394"/>
                    <a:pt x="171" y="409"/>
                  </a:cubicBezTo>
                  <a:cubicBezTo>
                    <a:pt x="152" y="415"/>
                    <a:pt x="118" y="402"/>
                    <a:pt x="101" y="396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2" y="59"/>
                    <a:pt x="334" y="0"/>
                    <a:pt x="312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4"/>
            <p:cNvSpPr/>
            <p:nvPr/>
          </p:nvSpPr>
          <p:spPr>
            <a:xfrm rot="-2343049">
              <a:off x="1456218" y="1196126"/>
              <a:ext cx="10423" cy="12768"/>
            </a:xfrm>
            <a:custGeom>
              <a:avLst/>
              <a:gdLst/>
              <a:ahLst/>
              <a:cxnLst/>
              <a:rect l="l" t="t" r="r" b="b"/>
              <a:pathLst>
                <a:path w="169" h="207" extrusionOk="0">
                  <a:moveTo>
                    <a:pt x="101" y="207"/>
                  </a:moveTo>
                  <a:cubicBezTo>
                    <a:pt x="124" y="156"/>
                    <a:pt x="147" y="104"/>
                    <a:pt x="169" y="53"/>
                  </a:cubicBezTo>
                  <a:cubicBezTo>
                    <a:pt x="153" y="40"/>
                    <a:pt x="135" y="6"/>
                    <a:pt x="115" y="2"/>
                  </a:cubicBezTo>
                  <a:cubicBezTo>
                    <a:pt x="104" y="0"/>
                    <a:pt x="46" y="31"/>
                    <a:pt x="39" y="40"/>
                  </a:cubicBezTo>
                  <a:cubicBezTo>
                    <a:pt x="1" y="85"/>
                    <a:pt x="33" y="143"/>
                    <a:pt x="73" y="170"/>
                  </a:cubicBezTo>
                  <a:cubicBezTo>
                    <a:pt x="78" y="167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4"/>
            <p:cNvSpPr/>
            <p:nvPr/>
          </p:nvSpPr>
          <p:spPr>
            <a:xfrm rot="-2343049">
              <a:off x="1554435" y="1137993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99"/>
                  </a:moveTo>
                  <a:cubicBezTo>
                    <a:pt x="146" y="146"/>
                    <a:pt x="102" y="176"/>
                    <a:pt x="49" y="190"/>
                  </a:cubicBezTo>
                  <a:cubicBezTo>
                    <a:pt x="30" y="145"/>
                    <a:pt x="0" y="104"/>
                    <a:pt x="32" y="59"/>
                  </a:cubicBezTo>
                  <a:cubicBezTo>
                    <a:pt x="75" y="0"/>
                    <a:pt x="146" y="31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4"/>
            <p:cNvSpPr/>
            <p:nvPr/>
          </p:nvSpPr>
          <p:spPr>
            <a:xfrm rot="-2343049">
              <a:off x="1533326" y="1234179"/>
              <a:ext cx="19366" cy="19614"/>
            </a:xfrm>
            <a:custGeom>
              <a:avLst/>
              <a:gdLst/>
              <a:ahLst/>
              <a:cxnLst/>
              <a:rect l="l" t="t" r="r" b="b"/>
              <a:pathLst>
                <a:path w="314" h="318" extrusionOk="0">
                  <a:moveTo>
                    <a:pt x="137" y="306"/>
                  </a:moveTo>
                  <a:cubicBezTo>
                    <a:pt x="177" y="291"/>
                    <a:pt x="291" y="274"/>
                    <a:pt x="308" y="221"/>
                  </a:cubicBezTo>
                  <a:cubicBezTo>
                    <a:pt x="313" y="206"/>
                    <a:pt x="302" y="169"/>
                    <a:pt x="300" y="150"/>
                  </a:cubicBezTo>
                  <a:cubicBezTo>
                    <a:pt x="294" y="91"/>
                    <a:pt x="276" y="59"/>
                    <a:pt x="212" y="43"/>
                  </a:cubicBezTo>
                  <a:cubicBezTo>
                    <a:pt x="43" y="0"/>
                    <a:pt x="1" y="205"/>
                    <a:pt x="91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4"/>
            <p:cNvSpPr/>
            <p:nvPr/>
          </p:nvSpPr>
          <p:spPr>
            <a:xfrm rot="-2343049">
              <a:off x="1558858" y="1254634"/>
              <a:ext cx="10300" cy="10794"/>
            </a:xfrm>
            <a:custGeom>
              <a:avLst/>
              <a:gdLst/>
              <a:ahLst/>
              <a:cxnLst/>
              <a:rect l="l" t="t" r="r" b="b"/>
              <a:pathLst>
                <a:path w="167" h="175" extrusionOk="0">
                  <a:moveTo>
                    <a:pt x="133" y="174"/>
                  </a:moveTo>
                  <a:cubicBezTo>
                    <a:pt x="81" y="163"/>
                    <a:pt x="36" y="138"/>
                    <a:pt x="0" y="102"/>
                  </a:cubicBezTo>
                  <a:cubicBezTo>
                    <a:pt x="29" y="46"/>
                    <a:pt x="116" y="1"/>
                    <a:pt x="167" y="56"/>
                  </a:cubicBezTo>
                  <a:cubicBezTo>
                    <a:pt x="163" y="61"/>
                    <a:pt x="159" y="66"/>
                    <a:pt x="155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4"/>
            <p:cNvSpPr/>
            <p:nvPr/>
          </p:nvSpPr>
          <p:spPr>
            <a:xfrm rot="-2343049">
              <a:off x="1463323" y="1152387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2" y="9"/>
                  </a:moveTo>
                  <a:cubicBezTo>
                    <a:pt x="202" y="33"/>
                    <a:pt x="169" y="158"/>
                    <a:pt x="120" y="173"/>
                  </a:cubicBezTo>
                  <a:cubicBezTo>
                    <a:pt x="91" y="181"/>
                    <a:pt x="49" y="159"/>
                    <a:pt x="35" y="132"/>
                  </a:cubicBezTo>
                  <a:cubicBezTo>
                    <a:pt x="0" y="65"/>
                    <a:pt x="73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4"/>
            <p:cNvSpPr/>
            <p:nvPr/>
          </p:nvSpPr>
          <p:spPr>
            <a:xfrm rot="-2343049">
              <a:off x="1409332" y="847180"/>
              <a:ext cx="31639" cy="27632"/>
            </a:xfrm>
            <a:custGeom>
              <a:avLst/>
              <a:gdLst/>
              <a:ahLst/>
              <a:cxnLst/>
              <a:rect l="l" t="t" r="r" b="b"/>
              <a:pathLst>
                <a:path w="513" h="448" extrusionOk="0">
                  <a:moveTo>
                    <a:pt x="450" y="342"/>
                  </a:moveTo>
                  <a:cubicBezTo>
                    <a:pt x="460" y="282"/>
                    <a:pt x="512" y="126"/>
                    <a:pt x="459" y="70"/>
                  </a:cubicBezTo>
                  <a:cubicBezTo>
                    <a:pt x="442" y="52"/>
                    <a:pt x="389" y="41"/>
                    <a:pt x="364" y="32"/>
                  </a:cubicBezTo>
                  <a:cubicBezTo>
                    <a:pt x="283" y="1"/>
                    <a:pt x="232" y="1"/>
                    <a:pt x="169" y="71"/>
                  </a:cubicBezTo>
                  <a:cubicBezTo>
                    <a:pt x="1" y="256"/>
                    <a:pt x="232" y="447"/>
                    <a:pt x="4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4"/>
            <p:cNvSpPr/>
            <p:nvPr/>
          </p:nvSpPr>
          <p:spPr>
            <a:xfrm rot="-2343049">
              <a:off x="1238145" y="834368"/>
              <a:ext cx="22203" cy="19305"/>
            </a:xfrm>
            <a:custGeom>
              <a:avLst/>
              <a:gdLst/>
              <a:ahLst/>
              <a:cxnLst/>
              <a:rect l="l" t="t" r="r" b="b"/>
              <a:pathLst>
                <a:path w="360" h="313" extrusionOk="0">
                  <a:moveTo>
                    <a:pt x="316" y="240"/>
                  </a:moveTo>
                  <a:cubicBezTo>
                    <a:pt x="323" y="197"/>
                    <a:pt x="360" y="89"/>
                    <a:pt x="322" y="49"/>
                  </a:cubicBezTo>
                  <a:cubicBezTo>
                    <a:pt x="310" y="36"/>
                    <a:pt x="272" y="29"/>
                    <a:pt x="256" y="22"/>
                  </a:cubicBezTo>
                  <a:cubicBezTo>
                    <a:pt x="199" y="0"/>
                    <a:pt x="163" y="0"/>
                    <a:pt x="119" y="50"/>
                  </a:cubicBezTo>
                  <a:cubicBezTo>
                    <a:pt x="1" y="179"/>
                    <a:pt x="163" y="313"/>
                    <a:pt x="305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4"/>
            <p:cNvSpPr/>
            <p:nvPr/>
          </p:nvSpPr>
          <p:spPr>
            <a:xfrm rot="-2343049">
              <a:off x="1688918" y="830387"/>
              <a:ext cx="24361" cy="27940"/>
            </a:xfrm>
            <a:custGeom>
              <a:avLst/>
              <a:gdLst/>
              <a:ahLst/>
              <a:cxnLst/>
              <a:rect l="l" t="t" r="r" b="b"/>
              <a:pathLst>
                <a:path w="395" h="453" extrusionOk="0">
                  <a:moveTo>
                    <a:pt x="323" y="168"/>
                  </a:moveTo>
                  <a:cubicBezTo>
                    <a:pt x="338" y="205"/>
                    <a:pt x="395" y="294"/>
                    <a:pt x="389" y="336"/>
                  </a:cubicBezTo>
                  <a:cubicBezTo>
                    <a:pt x="386" y="355"/>
                    <a:pt x="358" y="379"/>
                    <a:pt x="344" y="392"/>
                  </a:cubicBezTo>
                  <a:cubicBezTo>
                    <a:pt x="285" y="453"/>
                    <a:pt x="222" y="441"/>
                    <a:pt x="147" y="400"/>
                  </a:cubicBezTo>
                  <a:cubicBezTo>
                    <a:pt x="1" y="322"/>
                    <a:pt x="104" y="0"/>
                    <a:pt x="243" y="10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4"/>
            <p:cNvSpPr/>
            <p:nvPr/>
          </p:nvSpPr>
          <p:spPr>
            <a:xfrm rot="-2343049">
              <a:off x="1661234" y="928718"/>
              <a:ext cx="11225" cy="10177"/>
            </a:xfrm>
            <a:custGeom>
              <a:avLst/>
              <a:gdLst/>
              <a:ahLst/>
              <a:cxnLst/>
              <a:rect l="l" t="t" r="r" b="b"/>
              <a:pathLst>
                <a:path w="182" h="165" extrusionOk="0">
                  <a:moveTo>
                    <a:pt x="181" y="133"/>
                  </a:moveTo>
                  <a:cubicBezTo>
                    <a:pt x="147" y="89"/>
                    <a:pt x="112" y="45"/>
                    <a:pt x="77" y="0"/>
                  </a:cubicBezTo>
                  <a:cubicBezTo>
                    <a:pt x="59" y="9"/>
                    <a:pt x="21" y="10"/>
                    <a:pt x="8" y="25"/>
                  </a:cubicBezTo>
                  <a:cubicBezTo>
                    <a:pt x="0" y="34"/>
                    <a:pt x="1" y="99"/>
                    <a:pt x="5" y="109"/>
                  </a:cubicBezTo>
                  <a:cubicBezTo>
                    <a:pt x="27" y="165"/>
                    <a:pt x="95" y="163"/>
                    <a:pt x="136" y="140"/>
                  </a:cubicBezTo>
                  <a:cubicBezTo>
                    <a:pt x="136" y="134"/>
                    <a:pt x="136" y="128"/>
                    <a:pt x="13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4"/>
            <p:cNvSpPr/>
            <p:nvPr/>
          </p:nvSpPr>
          <p:spPr>
            <a:xfrm rot="-2343049">
              <a:off x="1620381" y="907427"/>
              <a:ext cx="11410" cy="13261"/>
            </a:xfrm>
            <a:custGeom>
              <a:avLst/>
              <a:gdLst/>
              <a:ahLst/>
              <a:cxnLst/>
              <a:rect l="l" t="t" r="r" b="b"/>
              <a:pathLst>
                <a:path w="185" h="215" extrusionOk="0">
                  <a:moveTo>
                    <a:pt x="72" y="0"/>
                  </a:moveTo>
                  <a:cubicBezTo>
                    <a:pt x="89" y="20"/>
                    <a:pt x="184" y="108"/>
                    <a:pt x="173" y="159"/>
                  </a:cubicBezTo>
                  <a:cubicBezTo>
                    <a:pt x="168" y="187"/>
                    <a:pt x="129" y="214"/>
                    <a:pt x="99" y="214"/>
                  </a:cubicBezTo>
                  <a:cubicBezTo>
                    <a:pt x="23" y="213"/>
                    <a:pt x="0" y="120"/>
                    <a:pt x="4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4"/>
            <p:cNvSpPr/>
            <p:nvPr/>
          </p:nvSpPr>
          <p:spPr>
            <a:xfrm rot="-2343049">
              <a:off x="1670999" y="1255637"/>
              <a:ext cx="24423" cy="21403"/>
            </a:xfrm>
            <a:custGeom>
              <a:avLst/>
              <a:gdLst/>
              <a:ahLst/>
              <a:cxnLst/>
              <a:rect l="l" t="t" r="r" b="b"/>
              <a:pathLst>
                <a:path w="396" h="347" extrusionOk="0">
                  <a:moveTo>
                    <a:pt x="7" y="328"/>
                  </a:moveTo>
                  <a:cubicBezTo>
                    <a:pt x="121" y="323"/>
                    <a:pt x="226" y="347"/>
                    <a:pt x="307" y="259"/>
                  </a:cubicBezTo>
                  <a:cubicBezTo>
                    <a:pt x="357" y="205"/>
                    <a:pt x="396" y="128"/>
                    <a:pt x="341" y="60"/>
                  </a:cubicBezTo>
                  <a:cubicBezTo>
                    <a:pt x="297" y="5"/>
                    <a:pt x="213" y="0"/>
                    <a:pt x="151" y="22"/>
                  </a:cubicBezTo>
                  <a:cubicBezTo>
                    <a:pt x="51" y="57"/>
                    <a:pt x="22" y="136"/>
                    <a:pt x="1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4"/>
            <p:cNvSpPr/>
            <p:nvPr/>
          </p:nvSpPr>
          <p:spPr>
            <a:xfrm rot="-2343049">
              <a:off x="1716055" y="1175566"/>
              <a:ext cx="42740" cy="31888"/>
            </a:xfrm>
            <a:custGeom>
              <a:avLst/>
              <a:gdLst/>
              <a:ahLst/>
              <a:cxnLst/>
              <a:rect l="l" t="t" r="r" b="b"/>
              <a:pathLst>
                <a:path w="693" h="517" extrusionOk="0">
                  <a:moveTo>
                    <a:pt x="336" y="510"/>
                  </a:moveTo>
                  <a:cubicBezTo>
                    <a:pt x="279" y="504"/>
                    <a:pt x="128" y="517"/>
                    <a:pt x="80" y="482"/>
                  </a:cubicBezTo>
                  <a:cubicBezTo>
                    <a:pt x="57" y="465"/>
                    <a:pt x="46" y="414"/>
                    <a:pt x="37" y="389"/>
                  </a:cubicBezTo>
                  <a:cubicBezTo>
                    <a:pt x="0" y="273"/>
                    <a:pt x="57" y="201"/>
                    <a:pt x="159" y="132"/>
                  </a:cubicBezTo>
                  <a:cubicBezTo>
                    <a:pt x="355" y="0"/>
                    <a:pt x="693" y="344"/>
                    <a:pt x="475" y="45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4"/>
            <p:cNvSpPr/>
            <p:nvPr/>
          </p:nvSpPr>
          <p:spPr>
            <a:xfrm rot="-2343049">
              <a:off x="703249" y="973093"/>
              <a:ext cx="17577" cy="16777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59" y="142"/>
                  </a:moveTo>
                  <a:cubicBezTo>
                    <a:pt x="209" y="210"/>
                    <a:pt x="146" y="253"/>
                    <a:pt x="69" y="271"/>
                  </a:cubicBezTo>
                  <a:cubicBezTo>
                    <a:pt x="43" y="208"/>
                    <a:pt x="0" y="149"/>
                    <a:pt x="46" y="84"/>
                  </a:cubicBezTo>
                  <a:cubicBezTo>
                    <a:pt x="107" y="1"/>
                    <a:pt x="210" y="45"/>
                    <a:pt x="28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4"/>
            <p:cNvSpPr/>
            <p:nvPr/>
          </p:nvSpPr>
          <p:spPr>
            <a:xfrm rot="-2343049">
              <a:off x="1733795" y="1137077"/>
              <a:ext cx="17330" cy="13014"/>
            </a:xfrm>
            <a:custGeom>
              <a:avLst/>
              <a:gdLst/>
              <a:ahLst/>
              <a:cxnLst/>
              <a:rect l="l" t="t" r="r" b="b"/>
              <a:pathLst>
                <a:path w="281" h="211" extrusionOk="0">
                  <a:moveTo>
                    <a:pt x="214" y="210"/>
                  </a:moveTo>
                  <a:cubicBezTo>
                    <a:pt x="130" y="207"/>
                    <a:pt x="59" y="179"/>
                    <a:pt x="0" y="126"/>
                  </a:cubicBezTo>
                  <a:cubicBezTo>
                    <a:pt x="38" y="69"/>
                    <a:pt x="62" y="0"/>
                    <a:pt x="142" y="2"/>
                  </a:cubicBezTo>
                  <a:cubicBezTo>
                    <a:pt x="245" y="4"/>
                    <a:pt x="267" y="114"/>
                    <a:pt x="280" y="19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4"/>
            <p:cNvSpPr/>
            <p:nvPr/>
          </p:nvSpPr>
          <p:spPr>
            <a:xfrm rot="-2343049">
              <a:off x="1633507" y="1217269"/>
              <a:ext cx="28062" cy="31641"/>
            </a:xfrm>
            <a:custGeom>
              <a:avLst/>
              <a:gdLst/>
              <a:ahLst/>
              <a:cxnLst/>
              <a:rect l="l" t="t" r="r" b="b"/>
              <a:pathLst>
                <a:path w="455" h="513" extrusionOk="0">
                  <a:moveTo>
                    <a:pt x="50" y="358"/>
                  </a:moveTo>
                  <a:cubicBezTo>
                    <a:pt x="101" y="394"/>
                    <a:pt x="213" y="512"/>
                    <a:pt x="288" y="491"/>
                  </a:cubicBezTo>
                  <a:cubicBezTo>
                    <a:pt x="312" y="485"/>
                    <a:pt x="347" y="442"/>
                    <a:pt x="366" y="425"/>
                  </a:cubicBezTo>
                  <a:cubicBezTo>
                    <a:pt x="431" y="368"/>
                    <a:pt x="455" y="322"/>
                    <a:pt x="422" y="235"/>
                  </a:cubicBezTo>
                  <a:cubicBezTo>
                    <a:pt x="335" y="0"/>
                    <a:pt x="60" y="115"/>
                    <a:pt x="0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4"/>
            <p:cNvSpPr/>
            <p:nvPr/>
          </p:nvSpPr>
          <p:spPr>
            <a:xfrm rot="-2343049">
              <a:off x="1744069" y="1073651"/>
              <a:ext cx="19736" cy="22204"/>
            </a:xfrm>
            <a:custGeom>
              <a:avLst/>
              <a:gdLst/>
              <a:ahLst/>
              <a:cxnLst/>
              <a:rect l="l" t="t" r="r" b="b"/>
              <a:pathLst>
                <a:path w="320" h="360" extrusionOk="0">
                  <a:moveTo>
                    <a:pt x="36" y="252"/>
                  </a:moveTo>
                  <a:cubicBezTo>
                    <a:pt x="71" y="278"/>
                    <a:pt x="151" y="360"/>
                    <a:pt x="203" y="345"/>
                  </a:cubicBezTo>
                  <a:cubicBezTo>
                    <a:pt x="220" y="341"/>
                    <a:pt x="243" y="312"/>
                    <a:pt x="258" y="299"/>
                  </a:cubicBezTo>
                  <a:cubicBezTo>
                    <a:pt x="303" y="259"/>
                    <a:pt x="319" y="227"/>
                    <a:pt x="297" y="166"/>
                  </a:cubicBezTo>
                  <a:cubicBezTo>
                    <a:pt x="236" y="1"/>
                    <a:pt x="43" y="82"/>
                    <a:pt x="0" y="22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4"/>
            <p:cNvSpPr/>
            <p:nvPr/>
          </p:nvSpPr>
          <p:spPr>
            <a:xfrm rot="-2343049">
              <a:off x="1640759" y="1263724"/>
              <a:ext cx="14000" cy="14063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36" y="228"/>
                  </a:moveTo>
                  <a:cubicBezTo>
                    <a:pt x="8" y="157"/>
                    <a:pt x="1" y="85"/>
                    <a:pt x="13" y="13"/>
                  </a:cubicBezTo>
                  <a:cubicBezTo>
                    <a:pt x="105" y="0"/>
                    <a:pt x="227" y="67"/>
                    <a:pt x="203" y="172"/>
                  </a:cubicBezTo>
                  <a:cubicBezTo>
                    <a:pt x="194" y="171"/>
                    <a:pt x="185" y="170"/>
                    <a:pt x="17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4"/>
            <p:cNvSpPr/>
            <p:nvPr/>
          </p:nvSpPr>
          <p:spPr>
            <a:xfrm rot="-2343049">
              <a:off x="802591" y="969496"/>
              <a:ext cx="14617" cy="18812"/>
            </a:xfrm>
            <a:custGeom>
              <a:avLst/>
              <a:gdLst/>
              <a:ahLst/>
              <a:cxnLst/>
              <a:rect l="l" t="t" r="r" b="b"/>
              <a:pathLst>
                <a:path w="237" h="305" extrusionOk="0">
                  <a:moveTo>
                    <a:pt x="139" y="305"/>
                  </a:moveTo>
                  <a:cubicBezTo>
                    <a:pt x="182" y="237"/>
                    <a:pt x="237" y="186"/>
                    <a:pt x="218" y="104"/>
                  </a:cubicBezTo>
                  <a:cubicBezTo>
                    <a:pt x="207" y="54"/>
                    <a:pt x="178" y="1"/>
                    <a:pt x="116" y="6"/>
                  </a:cubicBezTo>
                  <a:cubicBezTo>
                    <a:pt x="68" y="10"/>
                    <a:pt x="32" y="56"/>
                    <a:pt x="20" y="100"/>
                  </a:cubicBezTo>
                  <a:cubicBezTo>
                    <a:pt x="0" y="172"/>
                    <a:pt x="34" y="221"/>
                    <a:pt x="81" y="27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4"/>
            <p:cNvSpPr/>
            <p:nvPr/>
          </p:nvSpPr>
          <p:spPr>
            <a:xfrm rot="-2343049">
              <a:off x="771917" y="1121729"/>
              <a:ext cx="20661" cy="25597"/>
            </a:xfrm>
            <a:custGeom>
              <a:avLst/>
              <a:gdLst/>
              <a:ahLst/>
              <a:cxnLst/>
              <a:rect l="l" t="t" r="r" b="b"/>
              <a:pathLst>
                <a:path w="335" h="415" extrusionOk="0">
                  <a:moveTo>
                    <a:pt x="289" y="272"/>
                  </a:moveTo>
                  <a:cubicBezTo>
                    <a:pt x="263" y="302"/>
                    <a:pt x="211" y="394"/>
                    <a:pt x="171" y="409"/>
                  </a:cubicBezTo>
                  <a:cubicBezTo>
                    <a:pt x="153" y="415"/>
                    <a:pt x="120" y="401"/>
                    <a:pt x="102" y="396"/>
                  </a:cubicBezTo>
                  <a:cubicBezTo>
                    <a:pt x="20" y="372"/>
                    <a:pt x="0" y="311"/>
                    <a:pt x="1" y="225"/>
                  </a:cubicBezTo>
                  <a:cubicBezTo>
                    <a:pt x="2" y="59"/>
                    <a:pt x="334" y="0"/>
                    <a:pt x="312" y="16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4"/>
            <p:cNvSpPr/>
            <p:nvPr/>
          </p:nvSpPr>
          <p:spPr>
            <a:xfrm rot="-2343049">
              <a:off x="675781" y="1147597"/>
              <a:ext cx="10361" cy="12768"/>
            </a:xfrm>
            <a:custGeom>
              <a:avLst/>
              <a:gdLst/>
              <a:ahLst/>
              <a:cxnLst/>
              <a:rect l="l" t="t" r="r" b="b"/>
              <a:pathLst>
                <a:path w="168" h="207" extrusionOk="0">
                  <a:moveTo>
                    <a:pt x="100" y="207"/>
                  </a:moveTo>
                  <a:cubicBezTo>
                    <a:pt x="124" y="155"/>
                    <a:pt x="146" y="104"/>
                    <a:pt x="168" y="53"/>
                  </a:cubicBezTo>
                  <a:cubicBezTo>
                    <a:pt x="152" y="40"/>
                    <a:pt x="134" y="6"/>
                    <a:pt x="114" y="2"/>
                  </a:cubicBezTo>
                  <a:cubicBezTo>
                    <a:pt x="102" y="0"/>
                    <a:pt x="45" y="31"/>
                    <a:pt x="38" y="40"/>
                  </a:cubicBezTo>
                  <a:cubicBezTo>
                    <a:pt x="0" y="84"/>
                    <a:pt x="32" y="143"/>
                    <a:pt x="72" y="170"/>
                  </a:cubicBezTo>
                  <a:cubicBezTo>
                    <a:pt x="77" y="167"/>
                    <a:pt x="82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4"/>
            <p:cNvSpPr/>
            <p:nvPr/>
          </p:nvSpPr>
          <p:spPr>
            <a:xfrm rot="-2343049">
              <a:off x="773943" y="1089483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99"/>
                  </a:moveTo>
                  <a:cubicBezTo>
                    <a:pt x="146" y="146"/>
                    <a:pt x="102" y="176"/>
                    <a:pt x="49" y="189"/>
                  </a:cubicBezTo>
                  <a:cubicBezTo>
                    <a:pt x="30" y="145"/>
                    <a:pt x="0" y="104"/>
                    <a:pt x="32" y="59"/>
                  </a:cubicBezTo>
                  <a:cubicBezTo>
                    <a:pt x="75" y="0"/>
                    <a:pt x="146" y="31"/>
                    <a:pt x="199" y="5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4"/>
            <p:cNvSpPr/>
            <p:nvPr/>
          </p:nvSpPr>
          <p:spPr>
            <a:xfrm rot="-2343049">
              <a:off x="673177" y="1103877"/>
              <a:ext cx="13136" cy="11164"/>
            </a:xfrm>
            <a:custGeom>
              <a:avLst/>
              <a:gdLst/>
              <a:ahLst/>
              <a:cxnLst/>
              <a:rect l="l" t="t" r="r" b="b"/>
              <a:pathLst>
                <a:path w="213" h="181" extrusionOk="0">
                  <a:moveTo>
                    <a:pt x="213" y="9"/>
                  </a:moveTo>
                  <a:cubicBezTo>
                    <a:pt x="202" y="33"/>
                    <a:pt x="169" y="158"/>
                    <a:pt x="120" y="172"/>
                  </a:cubicBezTo>
                  <a:cubicBezTo>
                    <a:pt x="91" y="181"/>
                    <a:pt x="49" y="159"/>
                    <a:pt x="36" y="132"/>
                  </a:cubicBezTo>
                  <a:cubicBezTo>
                    <a:pt x="1" y="64"/>
                    <a:pt x="74" y="1"/>
                    <a:pt x="13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4"/>
            <p:cNvSpPr/>
            <p:nvPr/>
          </p:nvSpPr>
          <p:spPr>
            <a:xfrm rot="-2343049">
              <a:off x="881776" y="965673"/>
              <a:ext cx="14678" cy="18812"/>
            </a:xfrm>
            <a:custGeom>
              <a:avLst/>
              <a:gdLst/>
              <a:ahLst/>
              <a:cxnLst/>
              <a:rect l="l" t="t" r="r" b="b"/>
              <a:pathLst>
                <a:path w="238" h="305" extrusionOk="0">
                  <a:moveTo>
                    <a:pt x="140" y="305"/>
                  </a:moveTo>
                  <a:cubicBezTo>
                    <a:pt x="183" y="236"/>
                    <a:pt x="237" y="186"/>
                    <a:pt x="219" y="104"/>
                  </a:cubicBezTo>
                  <a:cubicBezTo>
                    <a:pt x="207" y="54"/>
                    <a:pt x="179" y="1"/>
                    <a:pt x="117" y="6"/>
                  </a:cubicBezTo>
                  <a:cubicBezTo>
                    <a:pt x="68" y="9"/>
                    <a:pt x="32" y="56"/>
                    <a:pt x="20" y="100"/>
                  </a:cubicBezTo>
                  <a:cubicBezTo>
                    <a:pt x="1" y="172"/>
                    <a:pt x="35" y="220"/>
                    <a:pt x="82" y="27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4"/>
            <p:cNvSpPr/>
            <p:nvPr/>
          </p:nvSpPr>
          <p:spPr>
            <a:xfrm rot="-2343049">
              <a:off x="845696" y="907005"/>
              <a:ext cx="20722" cy="25597"/>
            </a:xfrm>
            <a:custGeom>
              <a:avLst/>
              <a:gdLst/>
              <a:ahLst/>
              <a:cxnLst/>
              <a:rect l="l" t="t" r="r" b="b"/>
              <a:pathLst>
                <a:path w="336" h="415" extrusionOk="0">
                  <a:moveTo>
                    <a:pt x="290" y="272"/>
                  </a:moveTo>
                  <a:cubicBezTo>
                    <a:pt x="264" y="302"/>
                    <a:pt x="212" y="393"/>
                    <a:pt x="172" y="407"/>
                  </a:cubicBezTo>
                  <a:cubicBezTo>
                    <a:pt x="153" y="415"/>
                    <a:pt x="119" y="401"/>
                    <a:pt x="102" y="395"/>
                  </a:cubicBezTo>
                  <a:cubicBezTo>
                    <a:pt x="20" y="371"/>
                    <a:pt x="1" y="310"/>
                    <a:pt x="2" y="224"/>
                  </a:cubicBezTo>
                  <a:cubicBezTo>
                    <a:pt x="3" y="59"/>
                    <a:pt x="335" y="0"/>
                    <a:pt x="311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4"/>
            <p:cNvSpPr/>
            <p:nvPr/>
          </p:nvSpPr>
          <p:spPr>
            <a:xfrm rot="-2343049">
              <a:off x="759177" y="932826"/>
              <a:ext cx="10423" cy="12768"/>
            </a:xfrm>
            <a:custGeom>
              <a:avLst/>
              <a:gdLst/>
              <a:ahLst/>
              <a:cxnLst/>
              <a:rect l="l" t="t" r="r" b="b"/>
              <a:pathLst>
                <a:path w="169" h="207" extrusionOk="0">
                  <a:moveTo>
                    <a:pt x="100" y="207"/>
                  </a:moveTo>
                  <a:cubicBezTo>
                    <a:pt x="123" y="156"/>
                    <a:pt x="146" y="105"/>
                    <a:pt x="168" y="53"/>
                  </a:cubicBezTo>
                  <a:cubicBezTo>
                    <a:pt x="153" y="40"/>
                    <a:pt x="134" y="7"/>
                    <a:pt x="114" y="3"/>
                  </a:cubicBezTo>
                  <a:cubicBezTo>
                    <a:pt x="103" y="1"/>
                    <a:pt x="46" y="32"/>
                    <a:pt x="39" y="41"/>
                  </a:cubicBezTo>
                  <a:cubicBezTo>
                    <a:pt x="1" y="85"/>
                    <a:pt x="33" y="144"/>
                    <a:pt x="73" y="171"/>
                  </a:cubicBezTo>
                  <a:cubicBezTo>
                    <a:pt x="78" y="168"/>
                    <a:pt x="83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4"/>
            <p:cNvSpPr/>
            <p:nvPr/>
          </p:nvSpPr>
          <p:spPr>
            <a:xfrm rot="-2343049">
              <a:off x="847723" y="874760"/>
              <a:ext cx="12335" cy="11719"/>
            </a:xfrm>
            <a:custGeom>
              <a:avLst/>
              <a:gdLst/>
              <a:ahLst/>
              <a:cxnLst/>
              <a:rect l="l" t="t" r="r" b="b"/>
              <a:pathLst>
                <a:path w="200" h="190" extrusionOk="0">
                  <a:moveTo>
                    <a:pt x="181" y="99"/>
                  </a:moveTo>
                  <a:cubicBezTo>
                    <a:pt x="147" y="146"/>
                    <a:pt x="103" y="176"/>
                    <a:pt x="48" y="189"/>
                  </a:cubicBezTo>
                  <a:cubicBezTo>
                    <a:pt x="31" y="145"/>
                    <a:pt x="0" y="104"/>
                    <a:pt x="33" y="59"/>
                  </a:cubicBezTo>
                  <a:cubicBezTo>
                    <a:pt x="75" y="0"/>
                    <a:pt x="147" y="31"/>
                    <a:pt x="20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4"/>
            <p:cNvSpPr/>
            <p:nvPr/>
          </p:nvSpPr>
          <p:spPr>
            <a:xfrm rot="-2343049">
              <a:off x="845960" y="970872"/>
              <a:ext cx="19366" cy="19676"/>
            </a:xfrm>
            <a:custGeom>
              <a:avLst/>
              <a:gdLst/>
              <a:ahLst/>
              <a:cxnLst/>
              <a:rect l="l" t="t" r="r" b="b"/>
              <a:pathLst>
                <a:path w="314" h="319" extrusionOk="0">
                  <a:moveTo>
                    <a:pt x="136" y="306"/>
                  </a:moveTo>
                  <a:cubicBezTo>
                    <a:pt x="177" y="292"/>
                    <a:pt x="289" y="274"/>
                    <a:pt x="308" y="222"/>
                  </a:cubicBezTo>
                  <a:cubicBezTo>
                    <a:pt x="313" y="207"/>
                    <a:pt x="302" y="170"/>
                    <a:pt x="300" y="151"/>
                  </a:cubicBezTo>
                  <a:cubicBezTo>
                    <a:pt x="293" y="91"/>
                    <a:pt x="276" y="59"/>
                    <a:pt x="212" y="43"/>
                  </a:cubicBezTo>
                  <a:cubicBezTo>
                    <a:pt x="43" y="1"/>
                    <a:pt x="0" y="206"/>
                    <a:pt x="91" y="31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4"/>
            <p:cNvSpPr/>
            <p:nvPr/>
          </p:nvSpPr>
          <p:spPr>
            <a:xfrm rot="-2343049">
              <a:off x="871463" y="991420"/>
              <a:ext cx="10300" cy="10794"/>
            </a:xfrm>
            <a:custGeom>
              <a:avLst/>
              <a:gdLst/>
              <a:ahLst/>
              <a:cxnLst/>
              <a:rect l="l" t="t" r="r" b="b"/>
              <a:pathLst>
                <a:path w="167" h="175" extrusionOk="0">
                  <a:moveTo>
                    <a:pt x="134" y="174"/>
                  </a:moveTo>
                  <a:cubicBezTo>
                    <a:pt x="81" y="163"/>
                    <a:pt x="37" y="138"/>
                    <a:pt x="0" y="102"/>
                  </a:cubicBezTo>
                  <a:cubicBezTo>
                    <a:pt x="30" y="45"/>
                    <a:pt x="116" y="0"/>
                    <a:pt x="167" y="56"/>
                  </a:cubicBezTo>
                  <a:cubicBezTo>
                    <a:pt x="164" y="61"/>
                    <a:pt x="160" y="65"/>
                    <a:pt x="156" y="7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4"/>
            <p:cNvSpPr/>
            <p:nvPr/>
          </p:nvSpPr>
          <p:spPr>
            <a:xfrm rot="-2343049">
              <a:off x="1724318" y="1325812"/>
              <a:ext cx="13383" cy="11904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217" y="143"/>
                  </a:moveTo>
                  <a:cubicBezTo>
                    <a:pt x="191" y="149"/>
                    <a:pt x="69" y="193"/>
                    <a:pt x="29" y="160"/>
                  </a:cubicBezTo>
                  <a:cubicBezTo>
                    <a:pt x="6" y="140"/>
                    <a:pt x="1" y="94"/>
                    <a:pt x="14" y="68"/>
                  </a:cubicBezTo>
                  <a:cubicBezTo>
                    <a:pt x="51" y="0"/>
                    <a:pt x="145" y="24"/>
                    <a:pt x="166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4"/>
            <p:cNvSpPr/>
            <p:nvPr/>
          </p:nvSpPr>
          <p:spPr>
            <a:xfrm rot="-2343049">
              <a:off x="1553181" y="1485512"/>
              <a:ext cx="24361" cy="28002"/>
            </a:xfrm>
            <a:custGeom>
              <a:avLst/>
              <a:gdLst/>
              <a:ahLst/>
              <a:cxnLst/>
              <a:rect l="l" t="t" r="r" b="b"/>
              <a:pathLst>
                <a:path w="395" h="454" extrusionOk="0">
                  <a:moveTo>
                    <a:pt x="323" y="168"/>
                  </a:moveTo>
                  <a:cubicBezTo>
                    <a:pt x="337" y="205"/>
                    <a:pt x="395" y="295"/>
                    <a:pt x="389" y="337"/>
                  </a:cubicBezTo>
                  <a:cubicBezTo>
                    <a:pt x="385" y="356"/>
                    <a:pt x="358" y="379"/>
                    <a:pt x="344" y="393"/>
                  </a:cubicBezTo>
                  <a:cubicBezTo>
                    <a:pt x="285" y="453"/>
                    <a:pt x="222" y="442"/>
                    <a:pt x="146" y="401"/>
                  </a:cubicBezTo>
                  <a:cubicBezTo>
                    <a:pt x="1" y="322"/>
                    <a:pt x="104" y="1"/>
                    <a:pt x="242" y="10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4"/>
            <p:cNvSpPr/>
            <p:nvPr/>
          </p:nvSpPr>
          <p:spPr>
            <a:xfrm rot="-2343049">
              <a:off x="1525430" y="1583889"/>
              <a:ext cx="11225" cy="10177"/>
            </a:xfrm>
            <a:custGeom>
              <a:avLst/>
              <a:gdLst/>
              <a:ahLst/>
              <a:cxnLst/>
              <a:rect l="l" t="t" r="r" b="b"/>
              <a:pathLst>
                <a:path w="182" h="165" extrusionOk="0">
                  <a:moveTo>
                    <a:pt x="182" y="134"/>
                  </a:moveTo>
                  <a:cubicBezTo>
                    <a:pt x="148" y="89"/>
                    <a:pt x="113" y="45"/>
                    <a:pt x="78" y="1"/>
                  </a:cubicBezTo>
                  <a:cubicBezTo>
                    <a:pt x="60" y="9"/>
                    <a:pt x="21" y="10"/>
                    <a:pt x="9" y="26"/>
                  </a:cubicBezTo>
                  <a:cubicBezTo>
                    <a:pt x="1" y="35"/>
                    <a:pt x="2" y="99"/>
                    <a:pt x="6" y="110"/>
                  </a:cubicBezTo>
                  <a:cubicBezTo>
                    <a:pt x="28" y="164"/>
                    <a:pt x="96" y="163"/>
                    <a:pt x="137" y="141"/>
                  </a:cubicBezTo>
                  <a:cubicBezTo>
                    <a:pt x="137" y="135"/>
                    <a:pt x="137" y="128"/>
                    <a:pt x="136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4"/>
            <p:cNvSpPr/>
            <p:nvPr/>
          </p:nvSpPr>
          <p:spPr>
            <a:xfrm rot="-2343049">
              <a:off x="1515314" y="1477489"/>
              <a:ext cx="10423" cy="12336"/>
            </a:xfrm>
            <a:custGeom>
              <a:avLst/>
              <a:gdLst/>
              <a:ahLst/>
              <a:cxnLst/>
              <a:rect l="l" t="t" r="r" b="b"/>
              <a:pathLst>
                <a:path w="169" h="200" extrusionOk="0">
                  <a:moveTo>
                    <a:pt x="138" y="37"/>
                  </a:moveTo>
                  <a:cubicBezTo>
                    <a:pt x="164" y="90"/>
                    <a:pt x="169" y="143"/>
                    <a:pt x="155" y="196"/>
                  </a:cubicBezTo>
                  <a:cubicBezTo>
                    <a:pt x="108" y="192"/>
                    <a:pt x="57" y="199"/>
                    <a:pt x="32" y="149"/>
                  </a:cubicBezTo>
                  <a:cubicBezTo>
                    <a:pt x="0" y="84"/>
                    <a:pt x="62" y="36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4"/>
            <p:cNvSpPr/>
            <p:nvPr/>
          </p:nvSpPr>
          <p:spPr>
            <a:xfrm rot="-2343049">
              <a:off x="1494286" y="1562579"/>
              <a:ext cx="11348" cy="13261"/>
            </a:xfrm>
            <a:custGeom>
              <a:avLst/>
              <a:gdLst/>
              <a:ahLst/>
              <a:cxnLst/>
              <a:rect l="l" t="t" r="r" b="b"/>
              <a:pathLst>
                <a:path w="184" h="215" extrusionOk="0">
                  <a:moveTo>
                    <a:pt x="72" y="1"/>
                  </a:moveTo>
                  <a:cubicBezTo>
                    <a:pt x="89" y="20"/>
                    <a:pt x="183" y="109"/>
                    <a:pt x="173" y="159"/>
                  </a:cubicBezTo>
                  <a:cubicBezTo>
                    <a:pt x="168" y="188"/>
                    <a:pt x="129" y="215"/>
                    <a:pt x="99" y="215"/>
                  </a:cubicBezTo>
                  <a:cubicBezTo>
                    <a:pt x="23" y="214"/>
                    <a:pt x="0" y="120"/>
                    <a:pt x="46" y="72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4"/>
            <p:cNvSpPr/>
            <p:nvPr/>
          </p:nvSpPr>
          <p:spPr>
            <a:xfrm rot="-2343049">
              <a:off x="932565" y="1373624"/>
              <a:ext cx="15418" cy="19922"/>
            </a:xfrm>
            <a:custGeom>
              <a:avLst/>
              <a:gdLst/>
              <a:ahLst/>
              <a:cxnLst/>
              <a:rect l="l" t="t" r="r" b="b"/>
              <a:pathLst>
                <a:path w="250" h="323" extrusionOk="0">
                  <a:moveTo>
                    <a:pt x="147" y="323"/>
                  </a:moveTo>
                  <a:cubicBezTo>
                    <a:pt x="192" y="251"/>
                    <a:pt x="250" y="196"/>
                    <a:pt x="230" y="110"/>
                  </a:cubicBezTo>
                  <a:cubicBezTo>
                    <a:pt x="218" y="57"/>
                    <a:pt x="188" y="1"/>
                    <a:pt x="122" y="6"/>
                  </a:cubicBezTo>
                  <a:cubicBezTo>
                    <a:pt x="71" y="10"/>
                    <a:pt x="33" y="59"/>
                    <a:pt x="21" y="107"/>
                  </a:cubicBezTo>
                  <a:cubicBezTo>
                    <a:pt x="0" y="182"/>
                    <a:pt x="36" y="233"/>
                    <a:pt x="85" y="287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4"/>
            <p:cNvSpPr/>
            <p:nvPr/>
          </p:nvSpPr>
          <p:spPr>
            <a:xfrm rot="-2343049">
              <a:off x="894875" y="1311535"/>
              <a:ext cx="21894" cy="27077"/>
            </a:xfrm>
            <a:custGeom>
              <a:avLst/>
              <a:gdLst/>
              <a:ahLst/>
              <a:cxnLst/>
              <a:rect l="l" t="t" r="r" b="b"/>
              <a:pathLst>
                <a:path w="355" h="439" extrusionOk="0">
                  <a:moveTo>
                    <a:pt x="306" y="289"/>
                  </a:moveTo>
                  <a:cubicBezTo>
                    <a:pt x="279" y="321"/>
                    <a:pt x="224" y="417"/>
                    <a:pt x="182" y="433"/>
                  </a:cubicBezTo>
                  <a:cubicBezTo>
                    <a:pt x="162" y="439"/>
                    <a:pt x="126" y="425"/>
                    <a:pt x="107" y="419"/>
                  </a:cubicBezTo>
                  <a:cubicBezTo>
                    <a:pt x="21" y="394"/>
                    <a:pt x="1" y="329"/>
                    <a:pt x="2" y="238"/>
                  </a:cubicBezTo>
                  <a:cubicBezTo>
                    <a:pt x="3" y="63"/>
                    <a:pt x="354" y="1"/>
                    <a:pt x="330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4"/>
            <p:cNvSpPr/>
            <p:nvPr/>
          </p:nvSpPr>
          <p:spPr>
            <a:xfrm rot="-2343049">
              <a:off x="884891" y="1379165"/>
              <a:ext cx="20537" cy="20786"/>
            </a:xfrm>
            <a:custGeom>
              <a:avLst/>
              <a:gdLst/>
              <a:ahLst/>
              <a:cxnLst/>
              <a:rect l="l" t="t" r="r" b="b"/>
              <a:pathLst>
                <a:path w="333" h="337" extrusionOk="0">
                  <a:moveTo>
                    <a:pt x="146" y="325"/>
                  </a:moveTo>
                  <a:cubicBezTo>
                    <a:pt x="188" y="309"/>
                    <a:pt x="307" y="290"/>
                    <a:pt x="327" y="235"/>
                  </a:cubicBezTo>
                  <a:cubicBezTo>
                    <a:pt x="332" y="219"/>
                    <a:pt x="321" y="180"/>
                    <a:pt x="319" y="160"/>
                  </a:cubicBezTo>
                  <a:cubicBezTo>
                    <a:pt x="312" y="97"/>
                    <a:pt x="293" y="63"/>
                    <a:pt x="225" y="46"/>
                  </a:cubicBezTo>
                  <a:cubicBezTo>
                    <a:pt x="46" y="1"/>
                    <a:pt x="1" y="218"/>
                    <a:pt x="97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4"/>
            <p:cNvSpPr/>
            <p:nvPr/>
          </p:nvSpPr>
          <p:spPr>
            <a:xfrm rot="-2343049">
              <a:off x="921645" y="1400830"/>
              <a:ext cx="10855" cy="11472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40" y="185"/>
                  </a:moveTo>
                  <a:cubicBezTo>
                    <a:pt x="85" y="173"/>
                    <a:pt x="38" y="147"/>
                    <a:pt x="0" y="109"/>
                  </a:cubicBezTo>
                  <a:cubicBezTo>
                    <a:pt x="31" y="48"/>
                    <a:pt x="122" y="1"/>
                    <a:pt x="176" y="60"/>
                  </a:cubicBezTo>
                  <a:lnTo>
                    <a:pt x="164" y="75"/>
                  </a:ln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4"/>
            <p:cNvSpPr/>
            <p:nvPr/>
          </p:nvSpPr>
          <p:spPr>
            <a:xfrm rot="-2343049">
              <a:off x="902014" y="1219744"/>
              <a:ext cx="14617" cy="18812"/>
            </a:xfrm>
            <a:custGeom>
              <a:avLst/>
              <a:gdLst/>
              <a:ahLst/>
              <a:cxnLst/>
              <a:rect l="l" t="t" r="r" b="b"/>
              <a:pathLst>
                <a:path w="237" h="305" extrusionOk="0">
                  <a:moveTo>
                    <a:pt x="139" y="305"/>
                  </a:moveTo>
                  <a:cubicBezTo>
                    <a:pt x="181" y="236"/>
                    <a:pt x="237" y="185"/>
                    <a:pt x="218" y="104"/>
                  </a:cubicBezTo>
                  <a:cubicBezTo>
                    <a:pt x="206" y="54"/>
                    <a:pt x="177" y="0"/>
                    <a:pt x="116" y="5"/>
                  </a:cubicBezTo>
                  <a:cubicBezTo>
                    <a:pt x="67" y="10"/>
                    <a:pt x="31" y="56"/>
                    <a:pt x="19" y="100"/>
                  </a:cubicBezTo>
                  <a:cubicBezTo>
                    <a:pt x="0" y="172"/>
                    <a:pt x="34" y="219"/>
                    <a:pt x="82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4"/>
            <p:cNvSpPr/>
            <p:nvPr/>
          </p:nvSpPr>
          <p:spPr>
            <a:xfrm rot="-2343049">
              <a:off x="981180" y="1215928"/>
              <a:ext cx="14678" cy="18750"/>
            </a:xfrm>
            <a:custGeom>
              <a:avLst/>
              <a:gdLst/>
              <a:ahLst/>
              <a:cxnLst/>
              <a:rect l="l" t="t" r="r" b="b"/>
              <a:pathLst>
                <a:path w="238" h="304" extrusionOk="0">
                  <a:moveTo>
                    <a:pt x="140" y="304"/>
                  </a:moveTo>
                  <a:cubicBezTo>
                    <a:pt x="182" y="236"/>
                    <a:pt x="238" y="185"/>
                    <a:pt x="218" y="103"/>
                  </a:cubicBezTo>
                  <a:cubicBezTo>
                    <a:pt x="207" y="53"/>
                    <a:pt x="178" y="0"/>
                    <a:pt x="116" y="6"/>
                  </a:cubicBezTo>
                  <a:cubicBezTo>
                    <a:pt x="68" y="9"/>
                    <a:pt x="32" y="56"/>
                    <a:pt x="20" y="100"/>
                  </a:cubicBezTo>
                  <a:cubicBezTo>
                    <a:pt x="0" y="171"/>
                    <a:pt x="35" y="219"/>
                    <a:pt x="81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4"/>
            <p:cNvSpPr/>
            <p:nvPr/>
          </p:nvSpPr>
          <p:spPr>
            <a:xfrm rot="-2343049">
              <a:off x="954743" y="1157164"/>
              <a:ext cx="20661" cy="25720"/>
            </a:xfrm>
            <a:custGeom>
              <a:avLst/>
              <a:gdLst/>
              <a:ahLst/>
              <a:cxnLst/>
              <a:rect l="l" t="t" r="r" b="b"/>
              <a:pathLst>
                <a:path w="335" h="417" extrusionOk="0">
                  <a:moveTo>
                    <a:pt x="289" y="274"/>
                  </a:moveTo>
                  <a:cubicBezTo>
                    <a:pt x="263" y="303"/>
                    <a:pt x="211" y="395"/>
                    <a:pt x="171" y="409"/>
                  </a:cubicBezTo>
                  <a:cubicBezTo>
                    <a:pt x="153" y="416"/>
                    <a:pt x="119" y="402"/>
                    <a:pt x="102" y="397"/>
                  </a:cubicBezTo>
                  <a:cubicBezTo>
                    <a:pt x="20" y="372"/>
                    <a:pt x="0" y="312"/>
                    <a:pt x="1" y="226"/>
                  </a:cubicBezTo>
                  <a:cubicBezTo>
                    <a:pt x="2" y="60"/>
                    <a:pt x="334" y="1"/>
                    <a:pt x="31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4"/>
            <p:cNvSpPr/>
            <p:nvPr/>
          </p:nvSpPr>
          <p:spPr>
            <a:xfrm rot="-2343049">
              <a:off x="868262" y="1183094"/>
              <a:ext cx="10361" cy="12768"/>
            </a:xfrm>
            <a:custGeom>
              <a:avLst/>
              <a:gdLst/>
              <a:ahLst/>
              <a:cxnLst/>
              <a:rect l="l" t="t" r="r" b="b"/>
              <a:pathLst>
                <a:path w="168" h="207" extrusionOk="0">
                  <a:moveTo>
                    <a:pt x="100" y="206"/>
                  </a:moveTo>
                  <a:cubicBezTo>
                    <a:pt x="123" y="156"/>
                    <a:pt x="146" y="105"/>
                    <a:pt x="168" y="53"/>
                  </a:cubicBezTo>
                  <a:cubicBezTo>
                    <a:pt x="152" y="40"/>
                    <a:pt x="134" y="7"/>
                    <a:pt x="114" y="3"/>
                  </a:cubicBezTo>
                  <a:cubicBezTo>
                    <a:pt x="103" y="1"/>
                    <a:pt x="45" y="32"/>
                    <a:pt x="38" y="40"/>
                  </a:cubicBezTo>
                  <a:cubicBezTo>
                    <a:pt x="0" y="85"/>
                    <a:pt x="32" y="144"/>
                    <a:pt x="72" y="169"/>
                  </a:cubicBezTo>
                  <a:cubicBezTo>
                    <a:pt x="77" y="167"/>
                    <a:pt x="82" y="164"/>
                    <a:pt x="8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4"/>
            <p:cNvSpPr/>
            <p:nvPr/>
          </p:nvSpPr>
          <p:spPr>
            <a:xfrm rot="-2343049">
              <a:off x="956749" y="1124925"/>
              <a:ext cx="12273" cy="11781"/>
            </a:xfrm>
            <a:custGeom>
              <a:avLst/>
              <a:gdLst/>
              <a:ahLst/>
              <a:cxnLst/>
              <a:rect l="l" t="t" r="r" b="b"/>
              <a:pathLst>
                <a:path w="199" h="191" extrusionOk="0">
                  <a:moveTo>
                    <a:pt x="181" y="101"/>
                  </a:moveTo>
                  <a:cubicBezTo>
                    <a:pt x="146" y="148"/>
                    <a:pt x="102" y="178"/>
                    <a:pt x="49" y="190"/>
                  </a:cubicBezTo>
                  <a:cubicBezTo>
                    <a:pt x="31" y="146"/>
                    <a:pt x="0" y="105"/>
                    <a:pt x="33" y="59"/>
                  </a:cubicBezTo>
                  <a:cubicBezTo>
                    <a:pt x="75" y="1"/>
                    <a:pt x="146" y="33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4"/>
            <p:cNvSpPr/>
            <p:nvPr/>
          </p:nvSpPr>
          <p:spPr>
            <a:xfrm rot="-2343049">
              <a:off x="945315" y="1221105"/>
              <a:ext cx="19366" cy="19737"/>
            </a:xfrm>
            <a:custGeom>
              <a:avLst/>
              <a:gdLst/>
              <a:ahLst/>
              <a:cxnLst/>
              <a:rect l="l" t="t" r="r" b="b"/>
              <a:pathLst>
                <a:path w="314" h="320" extrusionOk="0">
                  <a:moveTo>
                    <a:pt x="138" y="307"/>
                  </a:moveTo>
                  <a:cubicBezTo>
                    <a:pt x="178" y="293"/>
                    <a:pt x="291" y="274"/>
                    <a:pt x="308" y="223"/>
                  </a:cubicBezTo>
                  <a:cubicBezTo>
                    <a:pt x="313" y="207"/>
                    <a:pt x="303" y="170"/>
                    <a:pt x="301" y="152"/>
                  </a:cubicBezTo>
                  <a:cubicBezTo>
                    <a:pt x="294" y="92"/>
                    <a:pt x="276" y="60"/>
                    <a:pt x="213" y="44"/>
                  </a:cubicBezTo>
                  <a:cubicBezTo>
                    <a:pt x="43" y="1"/>
                    <a:pt x="1" y="206"/>
                    <a:pt x="91" y="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4"/>
            <p:cNvSpPr/>
            <p:nvPr/>
          </p:nvSpPr>
          <p:spPr>
            <a:xfrm rot="-2343049">
              <a:off x="970860" y="1241656"/>
              <a:ext cx="10361" cy="10732"/>
            </a:xfrm>
            <a:custGeom>
              <a:avLst/>
              <a:gdLst/>
              <a:ahLst/>
              <a:cxnLst/>
              <a:rect l="l" t="t" r="r" b="b"/>
              <a:pathLst>
                <a:path w="168" h="174" extrusionOk="0">
                  <a:moveTo>
                    <a:pt x="133" y="174"/>
                  </a:moveTo>
                  <a:cubicBezTo>
                    <a:pt x="81" y="162"/>
                    <a:pt x="37" y="138"/>
                    <a:pt x="1" y="102"/>
                  </a:cubicBezTo>
                  <a:cubicBezTo>
                    <a:pt x="29" y="44"/>
                    <a:pt x="116" y="0"/>
                    <a:pt x="167" y="56"/>
                  </a:cubicBezTo>
                  <a:cubicBezTo>
                    <a:pt x="163" y="61"/>
                    <a:pt x="159" y="65"/>
                    <a:pt x="15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4"/>
            <p:cNvSpPr/>
            <p:nvPr/>
          </p:nvSpPr>
          <p:spPr>
            <a:xfrm rot="-2343049">
              <a:off x="865751" y="1139402"/>
              <a:ext cx="13075" cy="11164"/>
            </a:xfrm>
            <a:custGeom>
              <a:avLst/>
              <a:gdLst/>
              <a:ahLst/>
              <a:cxnLst/>
              <a:rect l="l" t="t" r="r" b="b"/>
              <a:pathLst>
                <a:path w="212" h="181" extrusionOk="0">
                  <a:moveTo>
                    <a:pt x="211" y="8"/>
                  </a:moveTo>
                  <a:cubicBezTo>
                    <a:pt x="201" y="32"/>
                    <a:pt x="168" y="157"/>
                    <a:pt x="119" y="171"/>
                  </a:cubicBezTo>
                  <a:cubicBezTo>
                    <a:pt x="90" y="180"/>
                    <a:pt x="48" y="158"/>
                    <a:pt x="36" y="132"/>
                  </a:cubicBezTo>
                  <a:cubicBezTo>
                    <a:pt x="1" y="64"/>
                    <a:pt x="73" y="0"/>
                    <a:pt x="13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4"/>
            <p:cNvSpPr/>
            <p:nvPr/>
          </p:nvSpPr>
          <p:spPr>
            <a:xfrm rot="-2343049">
              <a:off x="957134" y="1455245"/>
              <a:ext cx="20599" cy="24178"/>
            </a:xfrm>
            <a:custGeom>
              <a:avLst/>
              <a:gdLst/>
              <a:ahLst/>
              <a:cxnLst/>
              <a:rect l="l" t="t" r="r" b="b"/>
              <a:pathLst>
                <a:path w="334" h="392" extrusionOk="0">
                  <a:moveTo>
                    <a:pt x="26" y="388"/>
                  </a:moveTo>
                  <a:cubicBezTo>
                    <a:pt x="114" y="391"/>
                    <a:pt x="198" y="375"/>
                    <a:pt x="276" y="338"/>
                  </a:cubicBezTo>
                  <a:cubicBezTo>
                    <a:pt x="264" y="245"/>
                    <a:pt x="333" y="0"/>
                    <a:pt x="170" y="44"/>
                  </a:cubicBezTo>
                  <a:cubicBezTo>
                    <a:pt x="26" y="83"/>
                    <a:pt x="0" y="219"/>
                    <a:pt x="29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4"/>
            <p:cNvSpPr/>
            <p:nvPr/>
          </p:nvSpPr>
          <p:spPr>
            <a:xfrm rot="-2343049">
              <a:off x="1111173" y="1511359"/>
              <a:ext cx="17700" cy="14309"/>
            </a:xfrm>
            <a:custGeom>
              <a:avLst/>
              <a:gdLst/>
              <a:ahLst/>
              <a:cxnLst/>
              <a:rect l="l" t="t" r="r" b="b"/>
              <a:pathLst>
                <a:path w="287" h="232" extrusionOk="0">
                  <a:moveTo>
                    <a:pt x="246" y="232"/>
                  </a:moveTo>
                  <a:cubicBezTo>
                    <a:pt x="162" y="184"/>
                    <a:pt x="81" y="138"/>
                    <a:pt x="0" y="91"/>
                  </a:cubicBezTo>
                  <a:cubicBezTo>
                    <a:pt x="92" y="4"/>
                    <a:pt x="286" y="0"/>
                    <a:pt x="268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4"/>
            <p:cNvSpPr/>
            <p:nvPr/>
          </p:nvSpPr>
          <p:spPr>
            <a:xfrm rot="-2343049">
              <a:off x="1112802" y="1476761"/>
              <a:ext cx="12273" cy="11719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181" y="100"/>
                  </a:moveTo>
                  <a:cubicBezTo>
                    <a:pt x="146" y="147"/>
                    <a:pt x="102" y="177"/>
                    <a:pt x="49" y="189"/>
                  </a:cubicBezTo>
                  <a:cubicBezTo>
                    <a:pt x="31" y="145"/>
                    <a:pt x="0" y="104"/>
                    <a:pt x="33" y="59"/>
                  </a:cubicBezTo>
                  <a:cubicBezTo>
                    <a:pt x="75" y="0"/>
                    <a:pt x="146" y="32"/>
                    <a:pt x="19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4"/>
            <p:cNvSpPr/>
            <p:nvPr/>
          </p:nvSpPr>
          <p:spPr>
            <a:xfrm rot="-2343049">
              <a:off x="1031420" y="1491191"/>
              <a:ext cx="13075" cy="11102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211" y="8"/>
                  </a:moveTo>
                  <a:cubicBezTo>
                    <a:pt x="202" y="33"/>
                    <a:pt x="169" y="157"/>
                    <a:pt x="119" y="171"/>
                  </a:cubicBezTo>
                  <a:cubicBezTo>
                    <a:pt x="90" y="180"/>
                    <a:pt x="49" y="158"/>
                    <a:pt x="36" y="132"/>
                  </a:cubicBezTo>
                  <a:cubicBezTo>
                    <a:pt x="1" y="64"/>
                    <a:pt x="73" y="1"/>
                    <a:pt x="136" y="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4"/>
            <p:cNvSpPr/>
            <p:nvPr/>
          </p:nvSpPr>
          <p:spPr>
            <a:xfrm rot="-2343049">
              <a:off x="1079029" y="1137451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303" y="12"/>
                  </a:moveTo>
                  <a:cubicBezTo>
                    <a:pt x="288" y="47"/>
                    <a:pt x="241" y="225"/>
                    <a:pt x="170" y="246"/>
                  </a:cubicBezTo>
                  <a:cubicBezTo>
                    <a:pt x="129" y="257"/>
                    <a:pt x="69" y="227"/>
                    <a:pt x="51" y="190"/>
                  </a:cubicBezTo>
                  <a:cubicBezTo>
                    <a:pt x="0" y="92"/>
                    <a:pt x="103" y="0"/>
                    <a:pt x="19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4"/>
            <p:cNvSpPr/>
            <p:nvPr/>
          </p:nvSpPr>
          <p:spPr>
            <a:xfrm rot="-2343049">
              <a:off x="1145840" y="885686"/>
              <a:ext cx="20167" cy="20909"/>
            </a:xfrm>
            <a:custGeom>
              <a:avLst/>
              <a:gdLst/>
              <a:ahLst/>
              <a:cxnLst/>
              <a:rect l="l" t="t" r="r" b="b"/>
              <a:pathLst>
                <a:path w="327" h="339" extrusionOk="0">
                  <a:moveTo>
                    <a:pt x="85" y="319"/>
                  </a:moveTo>
                  <a:cubicBezTo>
                    <a:pt x="168" y="292"/>
                    <a:pt x="244" y="253"/>
                    <a:pt x="312" y="200"/>
                  </a:cubicBezTo>
                  <a:cubicBezTo>
                    <a:pt x="290" y="160"/>
                    <a:pt x="327" y="126"/>
                    <a:pt x="315" y="83"/>
                  </a:cubicBezTo>
                  <a:cubicBezTo>
                    <a:pt x="298" y="20"/>
                    <a:pt x="232" y="1"/>
                    <a:pt x="177" y="7"/>
                  </a:cubicBezTo>
                  <a:cubicBezTo>
                    <a:pt x="1" y="26"/>
                    <a:pt x="28" y="217"/>
                    <a:pt x="63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4"/>
            <p:cNvSpPr/>
            <p:nvPr/>
          </p:nvSpPr>
          <p:spPr>
            <a:xfrm rot="-2343049">
              <a:off x="1009500" y="1322574"/>
              <a:ext cx="13938" cy="22759"/>
            </a:xfrm>
            <a:custGeom>
              <a:avLst/>
              <a:gdLst/>
              <a:ahLst/>
              <a:cxnLst/>
              <a:rect l="l" t="t" r="r" b="b"/>
              <a:pathLst>
                <a:path w="226" h="369" extrusionOk="0">
                  <a:moveTo>
                    <a:pt x="27" y="368"/>
                  </a:moveTo>
                  <a:cubicBezTo>
                    <a:pt x="106" y="294"/>
                    <a:pt x="198" y="236"/>
                    <a:pt x="216" y="126"/>
                  </a:cubicBezTo>
                  <a:cubicBezTo>
                    <a:pt x="225" y="68"/>
                    <a:pt x="225" y="7"/>
                    <a:pt x="151" y="2"/>
                  </a:cubicBezTo>
                  <a:cubicBezTo>
                    <a:pt x="128" y="0"/>
                    <a:pt x="58" y="23"/>
                    <a:pt x="41" y="40"/>
                  </a:cubicBezTo>
                  <a:cubicBezTo>
                    <a:pt x="0" y="83"/>
                    <a:pt x="40" y="145"/>
                    <a:pt x="39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4"/>
            <p:cNvSpPr/>
            <p:nvPr/>
          </p:nvSpPr>
          <p:spPr>
            <a:xfrm rot="-2343049">
              <a:off x="1121646" y="1445534"/>
              <a:ext cx="21154" cy="18627"/>
            </a:xfrm>
            <a:custGeom>
              <a:avLst/>
              <a:gdLst/>
              <a:ahLst/>
              <a:cxnLst/>
              <a:rect l="l" t="t" r="r" b="b"/>
              <a:pathLst>
                <a:path w="343" h="302" extrusionOk="0">
                  <a:moveTo>
                    <a:pt x="321" y="274"/>
                  </a:moveTo>
                  <a:cubicBezTo>
                    <a:pt x="237" y="298"/>
                    <a:pt x="153" y="301"/>
                    <a:pt x="70" y="286"/>
                  </a:cubicBezTo>
                  <a:cubicBezTo>
                    <a:pt x="46" y="206"/>
                    <a:pt x="1" y="68"/>
                    <a:pt x="101" y="30"/>
                  </a:cubicBezTo>
                  <a:cubicBezTo>
                    <a:pt x="174" y="1"/>
                    <a:pt x="342" y="106"/>
                    <a:pt x="327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4"/>
            <p:cNvSpPr/>
            <p:nvPr/>
          </p:nvSpPr>
          <p:spPr>
            <a:xfrm rot="-2343049">
              <a:off x="1210362" y="1177461"/>
              <a:ext cx="40396" cy="59088"/>
            </a:xfrm>
            <a:custGeom>
              <a:avLst/>
              <a:gdLst/>
              <a:ahLst/>
              <a:cxnLst/>
              <a:rect l="l" t="t" r="r" b="b"/>
              <a:pathLst>
                <a:path w="655" h="958" extrusionOk="0">
                  <a:moveTo>
                    <a:pt x="1" y="611"/>
                  </a:moveTo>
                  <a:cubicBezTo>
                    <a:pt x="61" y="408"/>
                    <a:pt x="125" y="191"/>
                    <a:pt x="333" y="85"/>
                  </a:cubicBezTo>
                  <a:cubicBezTo>
                    <a:pt x="497" y="0"/>
                    <a:pt x="598" y="161"/>
                    <a:pt x="618" y="308"/>
                  </a:cubicBezTo>
                  <a:cubicBezTo>
                    <a:pt x="655" y="593"/>
                    <a:pt x="395" y="958"/>
                    <a:pt x="99" y="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4"/>
            <p:cNvSpPr/>
            <p:nvPr/>
          </p:nvSpPr>
          <p:spPr>
            <a:xfrm rot="-2343049">
              <a:off x="1177987" y="1165550"/>
              <a:ext cx="20722" cy="22019"/>
            </a:xfrm>
            <a:custGeom>
              <a:avLst/>
              <a:gdLst/>
              <a:ahLst/>
              <a:cxnLst/>
              <a:rect l="l" t="t" r="r" b="b"/>
              <a:pathLst>
                <a:path w="336" h="357" extrusionOk="0">
                  <a:moveTo>
                    <a:pt x="290" y="6"/>
                  </a:moveTo>
                  <a:cubicBezTo>
                    <a:pt x="208" y="18"/>
                    <a:pt x="22" y="0"/>
                    <a:pt x="7" y="114"/>
                  </a:cubicBezTo>
                  <a:cubicBezTo>
                    <a:pt x="0" y="166"/>
                    <a:pt x="36" y="245"/>
                    <a:pt x="82" y="269"/>
                  </a:cubicBezTo>
                  <a:cubicBezTo>
                    <a:pt x="250" y="356"/>
                    <a:pt x="335" y="124"/>
                    <a:pt x="24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4"/>
            <p:cNvSpPr/>
            <p:nvPr/>
          </p:nvSpPr>
          <p:spPr>
            <a:xfrm rot="-2343049">
              <a:off x="1305123" y="1225550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30" y="96"/>
                  </a:moveTo>
                  <a:cubicBezTo>
                    <a:pt x="108" y="47"/>
                    <a:pt x="191" y="16"/>
                    <a:pt x="279" y="0"/>
                  </a:cubicBezTo>
                  <a:cubicBezTo>
                    <a:pt x="344" y="71"/>
                    <a:pt x="368" y="240"/>
                    <a:pt x="292" y="305"/>
                  </a:cubicBezTo>
                  <a:cubicBezTo>
                    <a:pt x="168" y="412"/>
                    <a:pt x="74" y="286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4"/>
            <p:cNvSpPr/>
            <p:nvPr/>
          </p:nvSpPr>
          <p:spPr>
            <a:xfrm rot="-2343049">
              <a:off x="1244810" y="947280"/>
              <a:ext cx="22758" cy="25350"/>
            </a:xfrm>
            <a:custGeom>
              <a:avLst/>
              <a:gdLst/>
              <a:ahLst/>
              <a:cxnLst/>
              <a:rect l="l" t="t" r="r" b="b"/>
              <a:pathLst>
                <a:path w="369" h="411" extrusionOk="0">
                  <a:moveTo>
                    <a:pt x="30" y="95"/>
                  </a:moveTo>
                  <a:cubicBezTo>
                    <a:pt x="108" y="47"/>
                    <a:pt x="191" y="15"/>
                    <a:pt x="281" y="0"/>
                  </a:cubicBezTo>
                  <a:cubicBezTo>
                    <a:pt x="345" y="70"/>
                    <a:pt x="368" y="239"/>
                    <a:pt x="292" y="305"/>
                  </a:cubicBezTo>
                  <a:cubicBezTo>
                    <a:pt x="169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4"/>
            <p:cNvSpPr/>
            <p:nvPr/>
          </p:nvSpPr>
          <p:spPr>
            <a:xfrm rot="-2343049">
              <a:off x="1211863" y="1473239"/>
              <a:ext cx="24484" cy="29359"/>
            </a:xfrm>
            <a:custGeom>
              <a:avLst/>
              <a:gdLst/>
              <a:ahLst/>
              <a:cxnLst/>
              <a:rect l="l" t="t" r="r" b="b"/>
              <a:pathLst>
                <a:path w="397" h="476" extrusionOk="0">
                  <a:moveTo>
                    <a:pt x="317" y="0"/>
                  </a:moveTo>
                  <a:cubicBezTo>
                    <a:pt x="242" y="20"/>
                    <a:pt x="128" y="30"/>
                    <a:pt x="75" y="84"/>
                  </a:cubicBezTo>
                  <a:cubicBezTo>
                    <a:pt x="47" y="114"/>
                    <a:pt x="34" y="172"/>
                    <a:pt x="25" y="210"/>
                  </a:cubicBezTo>
                  <a:cubicBezTo>
                    <a:pt x="1" y="318"/>
                    <a:pt x="34" y="421"/>
                    <a:pt x="155" y="440"/>
                  </a:cubicBezTo>
                  <a:cubicBezTo>
                    <a:pt x="368" y="475"/>
                    <a:pt x="397" y="173"/>
                    <a:pt x="313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4"/>
            <p:cNvSpPr/>
            <p:nvPr/>
          </p:nvSpPr>
          <p:spPr>
            <a:xfrm rot="-2343049">
              <a:off x="1140974" y="1558622"/>
              <a:ext cx="20846" cy="7093"/>
            </a:xfrm>
            <a:custGeom>
              <a:avLst/>
              <a:gdLst/>
              <a:ahLst/>
              <a:cxnLst/>
              <a:rect l="l" t="t" r="r" b="b"/>
              <a:pathLst>
                <a:path w="338" h="115" extrusionOk="0">
                  <a:moveTo>
                    <a:pt x="337" y="115"/>
                  </a:moveTo>
                  <a:cubicBezTo>
                    <a:pt x="226" y="112"/>
                    <a:pt x="115" y="114"/>
                    <a:pt x="1" y="114"/>
                  </a:cubicBezTo>
                  <a:lnTo>
                    <a:pt x="4" y="89"/>
                  </a:lnTo>
                  <a:cubicBezTo>
                    <a:pt x="62" y="75"/>
                    <a:pt x="308" y="0"/>
                    <a:pt x="337" y="11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4"/>
            <p:cNvSpPr/>
            <p:nvPr/>
          </p:nvSpPr>
          <p:spPr>
            <a:xfrm rot="-2343049">
              <a:off x="1012376" y="1292101"/>
              <a:ext cx="20907" cy="26830"/>
            </a:xfrm>
            <a:custGeom>
              <a:avLst/>
              <a:gdLst/>
              <a:ahLst/>
              <a:cxnLst/>
              <a:rect l="l" t="t" r="r" b="b"/>
              <a:pathLst>
                <a:path w="339" h="435" extrusionOk="0">
                  <a:moveTo>
                    <a:pt x="140" y="0"/>
                  </a:moveTo>
                  <a:cubicBezTo>
                    <a:pt x="79" y="97"/>
                    <a:pt x="0" y="170"/>
                    <a:pt x="27" y="286"/>
                  </a:cubicBezTo>
                  <a:cubicBezTo>
                    <a:pt x="44" y="358"/>
                    <a:pt x="85" y="434"/>
                    <a:pt x="173" y="427"/>
                  </a:cubicBezTo>
                  <a:cubicBezTo>
                    <a:pt x="243" y="422"/>
                    <a:pt x="294" y="355"/>
                    <a:pt x="312" y="291"/>
                  </a:cubicBezTo>
                  <a:cubicBezTo>
                    <a:pt x="338" y="190"/>
                    <a:pt x="290" y="121"/>
                    <a:pt x="222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4"/>
            <p:cNvSpPr/>
            <p:nvPr/>
          </p:nvSpPr>
          <p:spPr>
            <a:xfrm rot="-2343049">
              <a:off x="1007403" y="1375205"/>
              <a:ext cx="29542" cy="36576"/>
            </a:xfrm>
            <a:custGeom>
              <a:avLst/>
              <a:gdLst/>
              <a:ahLst/>
              <a:cxnLst/>
              <a:rect l="l" t="t" r="r" b="b"/>
              <a:pathLst>
                <a:path w="479" h="593" extrusionOk="0">
                  <a:moveTo>
                    <a:pt x="65" y="204"/>
                  </a:moveTo>
                  <a:cubicBezTo>
                    <a:pt x="102" y="161"/>
                    <a:pt x="177" y="30"/>
                    <a:pt x="234" y="10"/>
                  </a:cubicBezTo>
                  <a:cubicBezTo>
                    <a:pt x="260" y="1"/>
                    <a:pt x="309" y="20"/>
                    <a:pt x="333" y="27"/>
                  </a:cubicBezTo>
                  <a:cubicBezTo>
                    <a:pt x="451" y="62"/>
                    <a:pt x="478" y="150"/>
                    <a:pt x="476" y="272"/>
                  </a:cubicBezTo>
                  <a:cubicBezTo>
                    <a:pt x="474" y="510"/>
                    <a:pt x="0" y="593"/>
                    <a:pt x="33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4"/>
            <p:cNvSpPr/>
            <p:nvPr/>
          </p:nvSpPr>
          <p:spPr>
            <a:xfrm rot="-2343049">
              <a:off x="1294797" y="1323570"/>
              <a:ext cx="29480" cy="36637"/>
            </a:xfrm>
            <a:custGeom>
              <a:avLst/>
              <a:gdLst/>
              <a:ahLst/>
              <a:cxnLst/>
              <a:rect l="l" t="t" r="r" b="b"/>
              <a:pathLst>
                <a:path w="478" h="594" extrusionOk="0">
                  <a:moveTo>
                    <a:pt x="65" y="204"/>
                  </a:moveTo>
                  <a:cubicBezTo>
                    <a:pt x="102" y="161"/>
                    <a:pt x="176" y="31"/>
                    <a:pt x="234" y="10"/>
                  </a:cubicBezTo>
                  <a:cubicBezTo>
                    <a:pt x="260" y="1"/>
                    <a:pt x="308" y="20"/>
                    <a:pt x="334" y="27"/>
                  </a:cubicBezTo>
                  <a:cubicBezTo>
                    <a:pt x="450" y="62"/>
                    <a:pt x="478" y="150"/>
                    <a:pt x="477" y="272"/>
                  </a:cubicBezTo>
                  <a:cubicBezTo>
                    <a:pt x="475" y="510"/>
                    <a:pt x="1" y="593"/>
                    <a:pt x="34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4"/>
            <p:cNvSpPr/>
            <p:nvPr/>
          </p:nvSpPr>
          <p:spPr>
            <a:xfrm rot="-2343049">
              <a:off x="1064778" y="1045384"/>
              <a:ext cx="20599" cy="24240"/>
            </a:xfrm>
            <a:custGeom>
              <a:avLst/>
              <a:gdLst/>
              <a:ahLst/>
              <a:cxnLst/>
              <a:rect l="l" t="t" r="r" b="b"/>
              <a:pathLst>
                <a:path w="334" h="393" extrusionOk="0">
                  <a:moveTo>
                    <a:pt x="307" y="4"/>
                  </a:moveTo>
                  <a:cubicBezTo>
                    <a:pt x="218" y="0"/>
                    <a:pt x="135" y="18"/>
                    <a:pt x="57" y="54"/>
                  </a:cubicBezTo>
                  <a:cubicBezTo>
                    <a:pt x="68" y="147"/>
                    <a:pt x="0" y="392"/>
                    <a:pt x="163" y="348"/>
                  </a:cubicBezTo>
                  <a:cubicBezTo>
                    <a:pt x="307" y="310"/>
                    <a:pt x="334" y="172"/>
                    <a:pt x="305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4"/>
            <p:cNvSpPr/>
            <p:nvPr/>
          </p:nvSpPr>
          <p:spPr>
            <a:xfrm rot="-2343049">
              <a:off x="1258006" y="1186341"/>
              <a:ext cx="14863" cy="18257"/>
            </a:xfrm>
            <a:custGeom>
              <a:avLst/>
              <a:gdLst/>
              <a:ahLst/>
              <a:cxnLst/>
              <a:rect l="l" t="t" r="r" b="b"/>
              <a:pathLst>
                <a:path w="241" h="296" extrusionOk="0">
                  <a:moveTo>
                    <a:pt x="99" y="0"/>
                  </a:moveTo>
                  <a:cubicBezTo>
                    <a:pt x="65" y="73"/>
                    <a:pt x="32" y="148"/>
                    <a:pt x="1" y="221"/>
                  </a:cubicBezTo>
                  <a:cubicBezTo>
                    <a:pt x="22" y="239"/>
                    <a:pt x="49" y="286"/>
                    <a:pt x="77" y="293"/>
                  </a:cubicBezTo>
                  <a:cubicBezTo>
                    <a:pt x="93" y="296"/>
                    <a:pt x="175" y="251"/>
                    <a:pt x="186" y="239"/>
                  </a:cubicBezTo>
                  <a:cubicBezTo>
                    <a:pt x="240" y="174"/>
                    <a:pt x="194" y="91"/>
                    <a:pt x="138" y="54"/>
                  </a:cubicBezTo>
                  <a:cubicBezTo>
                    <a:pt x="129" y="58"/>
                    <a:pt x="122" y="62"/>
                    <a:pt x="115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4"/>
            <p:cNvSpPr/>
            <p:nvPr/>
          </p:nvSpPr>
          <p:spPr>
            <a:xfrm rot="-2343049">
              <a:off x="1145649" y="1356595"/>
              <a:ext cx="14863" cy="18257"/>
            </a:xfrm>
            <a:custGeom>
              <a:avLst/>
              <a:gdLst/>
              <a:ahLst/>
              <a:cxnLst/>
              <a:rect l="l" t="t" r="r" b="b"/>
              <a:pathLst>
                <a:path w="241" h="296" extrusionOk="0">
                  <a:moveTo>
                    <a:pt x="98" y="1"/>
                  </a:moveTo>
                  <a:cubicBezTo>
                    <a:pt x="65" y="74"/>
                    <a:pt x="32" y="147"/>
                    <a:pt x="1" y="221"/>
                  </a:cubicBezTo>
                  <a:cubicBezTo>
                    <a:pt x="23" y="239"/>
                    <a:pt x="49" y="287"/>
                    <a:pt x="78" y="292"/>
                  </a:cubicBezTo>
                  <a:cubicBezTo>
                    <a:pt x="94" y="295"/>
                    <a:pt x="176" y="252"/>
                    <a:pt x="186" y="239"/>
                  </a:cubicBezTo>
                  <a:cubicBezTo>
                    <a:pt x="240" y="174"/>
                    <a:pt x="194" y="90"/>
                    <a:pt x="138" y="53"/>
                  </a:cubicBezTo>
                  <a:cubicBezTo>
                    <a:pt x="130" y="58"/>
                    <a:pt x="122" y="62"/>
                    <a:pt x="115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4"/>
            <p:cNvSpPr/>
            <p:nvPr/>
          </p:nvSpPr>
          <p:spPr>
            <a:xfrm rot="-2343049">
              <a:off x="1016504" y="1441165"/>
              <a:ext cx="17515" cy="16715"/>
            </a:xfrm>
            <a:custGeom>
              <a:avLst/>
              <a:gdLst/>
              <a:ahLst/>
              <a:cxnLst/>
              <a:rect l="l" t="t" r="r" b="b"/>
              <a:pathLst>
                <a:path w="284" h="271" extrusionOk="0">
                  <a:moveTo>
                    <a:pt x="26" y="129"/>
                  </a:moveTo>
                  <a:cubicBezTo>
                    <a:pt x="75" y="62"/>
                    <a:pt x="139" y="19"/>
                    <a:pt x="215" y="0"/>
                  </a:cubicBezTo>
                  <a:cubicBezTo>
                    <a:pt x="241" y="63"/>
                    <a:pt x="284" y="123"/>
                    <a:pt x="238" y="188"/>
                  </a:cubicBezTo>
                  <a:cubicBezTo>
                    <a:pt x="177" y="271"/>
                    <a:pt x="75" y="227"/>
                    <a:pt x="0" y="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4"/>
            <p:cNvSpPr/>
            <p:nvPr/>
          </p:nvSpPr>
          <p:spPr>
            <a:xfrm rot="-2343049">
              <a:off x="1296664" y="1083422"/>
              <a:ext cx="17639" cy="16715"/>
            </a:xfrm>
            <a:custGeom>
              <a:avLst/>
              <a:gdLst/>
              <a:ahLst/>
              <a:cxnLst/>
              <a:rect l="l" t="t" r="r" b="b"/>
              <a:pathLst>
                <a:path w="286" h="271" extrusionOk="0">
                  <a:moveTo>
                    <a:pt x="26" y="129"/>
                  </a:moveTo>
                  <a:cubicBezTo>
                    <a:pt x="77" y="61"/>
                    <a:pt x="139" y="18"/>
                    <a:pt x="216" y="0"/>
                  </a:cubicBezTo>
                  <a:cubicBezTo>
                    <a:pt x="242" y="63"/>
                    <a:pt x="285" y="121"/>
                    <a:pt x="239" y="186"/>
                  </a:cubicBezTo>
                  <a:cubicBezTo>
                    <a:pt x="178" y="271"/>
                    <a:pt x="76" y="225"/>
                    <a:pt x="0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4"/>
            <p:cNvSpPr/>
            <p:nvPr/>
          </p:nvSpPr>
          <p:spPr>
            <a:xfrm rot="-2343049">
              <a:off x="1022752" y="1292412"/>
              <a:ext cx="27630" cy="28064"/>
            </a:xfrm>
            <a:custGeom>
              <a:avLst/>
              <a:gdLst/>
              <a:ahLst/>
              <a:cxnLst/>
              <a:rect l="l" t="t" r="r" b="b"/>
              <a:pathLst>
                <a:path w="448" h="455" extrusionOk="0">
                  <a:moveTo>
                    <a:pt x="252" y="17"/>
                  </a:moveTo>
                  <a:cubicBezTo>
                    <a:pt x="194" y="37"/>
                    <a:pt x="33" y="64"/>
                    <a:pt x="8" y="137"/>
                  </a:cubicBezTo>
                  <a:cubicBezTo>
                    <a:pt x="0" y="161"/>
                    <a:pt x="15" y="213"/>
                    <a:pt x="19" y="239"/>
                  </a:cubicBezTo>
                  <a:cubicBezTo>
                    <a:pt x="29" y="324"/>
                    <a:pt x="54" y="369"/>
                    <a:pt x="144" y="393"/>
                  </a:cubicBezTo>
                  <a:cubicBezTo>
                    <a:pt x="387" y="455"/>
                    <a:pt x="447" y="161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4"/>
            <p:cNvSpPr/>
            <p:nvPr/>
          </p:nvSpPr>
          <p:spPr>
            <a:xfrm rot="-2343049">
              <a:off x="1094532" y="1460060"/>
              <a:ext cx="19366" cy="19676"/>
            </a:xfrm>
            <a:custGeom>
              <a:avLst/>
              <a:gdLst/>
              <a:ahLst/>
              <a:cxnLst/>
              <a:rect l="l" t="t" r="r" b="b"/>
              <a:pathLst>
                <a:path w="314" h="319" extrusionOk="0">
                  <a:moveTo>
                    <a:pt x="177" y="12"/>
                  </a:moveTo>
                  <a:cubicBezTo>
                    <a:pt x="137" y="27"/>
                    <a:pt x="24" y="45"/>
                    <a:pt x="5" y="97"/>
                  </a:cubicBezTo>
                  <a:cubicBezTo>
                    <a:pt x="0" y="113"/>
                    <a:pt x="12" y="149"/>
                    <a:pt x="14" y="168"/>
                  </a:cubicBezTo>
                  <a:cubicBezTo>
                    <a:pt x="20" y="228"/>
                    <a:pt x="37" y="259"/>
                    <a:pt x="101" y="276"/>
                  </a:cubicBezTo>
                  <a:cubicBezTo>
                    <a:pt x="272" y="319"/>
                    <a:pt x="314" y="113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4"/>
            <p:cNvSpPr/>
            <p:nvPr/>
          </p:nvSpPr>
          <p:spPr>
            <a:xfrm rot="-2343049">
              <a:off x="999128" y="1275806"/>
              <a:ext cx="14802" cy="1542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49" y="1"/>
                  </a:moveTo>
                  <a:cubicBezTo>
                    <a:pt x="123" y="17"/>
                    <a:pt x="187" y="51"/>
                    <a:pt x="240" y="102"/>
                  </a:cubicBezTo>
                  <a:cubicBezTo>
                    <a:pt x="197" y="185"/>
                    <a:pt x="74" y="250"/>
                    <a:pt x="1" y="169"/>
                  </a:cubicBezTo>
                  <a:cubicBezTo>
                    <a:pt x="6" y="162"/>
                    <a:pt x="12" y="155"/>
                    <a:pt x="17" y="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4"/>
            <p:cNvSpPr/>
            <p:nvPr/>
          </p:nvSpPr>
          <p:spPr>
            <a:xfrm rot="-2343049">
              <a:off x="1151117" y="1065064"/>
              <a:ext cx="37744" cy="38734"/>
            </a:xfrm>
            <a:custGeom>
              <a:avLst/>
              <a:gdLst/>
              <a:ahLst/>
              <a:cxnLst/>
              <a:rect l="l" t="t" r="r" b="b"/>
              <a:pathLst>
                <a:path w="612" h="628" extrusionOk="0">
                  <a:moveTo>
                    <a:pt x="111" y="111"/>
                  </a:moveTo>
                  <a:cubicBezTo>
                    <a:pt x="179" y="81"/>
                    <a:pt x="294" y="0"/>
                    <a:pt x="373" y="29"/>
                  </a:cubicBezTo>
                  <a:cubicBezTo>
                    <a:pt x="413" y="44"/>
                    <a:pt x="480" y="117"/>
                    <a:pt x="512" y="153"/>
                  </a:cubicBezTo>
                  <a:cubicBezTo>
                    <a:pt x="598" y="247"/>
                    <a:pt x="612" y="388"/>
                    <a:pt x="538" y="496"/>
                  </a:cubicBezTo>
                  <a:cubicBezTo>
                    <a:pt x="472" y="591"/>
                    <a:pt x="348" y="628"/>
                    <a:pt x="237" y="625"/>
                  </a:cubicBezTo>
                  <a:cubicBezTo>
                    <a:pt x="49" y="621"/>
                    <a:pt x="1" y="463"/>
                    <a:pt x="34" y="2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4"/>
            <p:cNvSpPr/>
            <p:nvPr/>
          </p:nvSpPr>
          <p:spPr>
            <a:xfrm rot="-2343049">
              <a:off x="1224250" y="1037465"/>
              <a:ext cx="14617" cy="21834"/>
            </a:xfrm>
            <a:custGeom>
              <a:avLst/>
              <a:gdLst/>
              <a:ahLst/>
              <a:cxnLst/>
              <a:rect l="l" t="t" r="r" b="b"/>
              <a:pathLst>
                <a:path w="237" h="354" extrusionOk="0">
                  <a:moveTo>
                    <a:pt x="236" y="1"/>
                  </a:moveTo>
                  <a:cubicBezTo>
                    <a:pt x="161" y="38"/>
                    <a:pt x="92" y="85"/>
                    <a:pt x="32" y="142"/>
                  </a:cubicBezTo>
                  <a:cubicBezTo>
                    <a:pt x="55" y="199"/>
                    <a:pt x="1" y="354"/>
                    <a:pt x="129" y="295"/>
                  </a:cubicBezTo>
                  <a:cubicBezTo>
                    <a:pt x="153" y="284"/>
                    <a:pt x="203" y="237"/>
                    <a:pt x="213" y="213"/>
                  </a:cubicBezTo>
                  <a:cubicBezTo>
                    <a:pt x="224" y="182"/>
                    <a:pt x="202" y="158"/>
                    <a:pt x="227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4"/>
            <p:cNvSpPr/>
            <p:nvPr/>
          </p:nvSpPr>
          <p:spPr>
            <a:xfrm rot="-2343049">
              <a:off x="1181245" y="992339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0" y="216"/>
                  </a:moveTo>
                  <a:cubicBezTo>
                    <a:pt x="20" y="136"/>
                    <a:pt x="55" y="63"/>
                    <a:pt x="106" y="0"/>
                  </a:cubicBezTo>
                  <a:cubicBezTo>
                    <a:pt x="200" y="12"/>
                    <a:pt x="332" y="53"/>
                    <a:pt x="275" y="171"/>
                  </a:cubicBezTo>
                  <a:cubicBezTo>
                    <a:pt x="224" y="275"/>
                    <a:pt x="80" y="300"/>
                    <a:pt x="0" y="216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4"/>
            <p:cNvSpPr/>
            <p:nvPr/>
          </p:nvSpPr>
          <p:spPr>
            <a:xfrm rot="-2343049">
              <a:off x="1145438" y="142143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1" y="246"/>
                  </a:moveTo>
                  <a:cubicBezTo>
                    <a:pt x="15" y="211"/>
                    <a:pt x="62" y="33"/>
                    <a:pt x="133" y="11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3" y="166"/>
                    <a:pt x="200" y="257"/>
                    <a:pt x="108" y="2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4"/>
            <p:cNvSpPr/>
            <p:nvPr/>
          </p:nvSpPr>
          <p:spPr>
            <a:xfrm rot="-2343049">
              <a:off x="1274588" y="1475586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5" y="211"/>
                    <a:pt x="62" y="33"/>
                    <a:pt x="133" y="12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2" y="166"/>
                    <a:pt x="200" y="258"/>
                    <a:pt x="108" y="2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4"/>
            <p:cNvSpPr/>
            <p:nvPr/>
          </p:nvSpPr>
          <p:spPr>
            <a:xfrm rot="-2343049">
              <a:off x="1135205" y="103087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6" y="212"/>
                    <a:pt x="62" y="33"/>
                    <a:pt x="133" y="13"/>
                  </a:cubicBezTo>
                  <a:cubicBezTo>
                    <a:pt x="174" y="0"/>
                    <a:pt x="234" y="32"/>
                    <a:pt x="253" y="69"/>
                  </a:cubicBezTo>
                  <a:cubicBezTo>
                    <a:pt x="303" y="167"/>
                    <a:pt x="200" y="257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4"/>
            <p:cNvSpPr/>
            <p:nvPr/>
          </p:nvSpPr>
          <p:spPr>
            <a:xfrm rot="-2343049">
              <a:off x="1270220" y="1322086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" y="247"/>
                  </a:moveTo>
                  <a:cubicBezTo>
                    <a:pt x="16" y="213"/>
                    <a:pt x="63" y="34"/>
                    <a:pt x="134" y="13"/>
                  </a:cubicBezTo>
                  <a:cubicBezTo>
                    <a:pt x="175" y="1"/>
                    <a:pt x="234" y="33"/>
                    <a:pt x="254" y="70"/>
                  </a:cubicBezTo>
                  <a:cubicBezTo>
                    <a:pt x="303" y="167"/>
                    <a:pt x="200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4"/>
            <p:cNvSpPr/>
            <p:nvPr/>
          </p:nvSpPr>
          <p:spPr>
            <a:xfrm rot="-2343049">
              <a:off x="923061" y="1240712"/>
              <a:ext cx="14863" cy="17887"/>
            </a:xfrm>
            <a:custGeom>
              <a:avLst/>
              <a:gdLst/>
              <a:ahLst/>
              <a:cxnLst/>
              <a:rect l="l" t="t" r="r" b="b"/>
              <a:pathLst>
                <a:path w="241" h="290" extrusionOk="0">
                  <a:moveTo>
                    <a:pt x="191" y="1"/>
                  </a:moveTo>
                  <a:cubicBezTo>
                    <a:pt x="147" y="13"/>
                    <a:pt x="77" y="19"/>
                    <a:pt x="45" y="52"/>
                  </a:cubicBezTo>
                  <a:cubicBezTo>
                    <a:pt x="28" y="71"/>
                    <a:pt x="20" y="106"/>
                    <a:pt x="14" y="128"/>
                  </a:cubicBezTo>
                  <a:cubicBezTo>
                    <a:pt x="0" y="194"/>
                    <a:pt x="21" y="257"/>
                    <a:pt x="94" y="269"/>
                  </a:cubicBezTo>
                  <a:cubicBezTo>
                    <a:pt x="223" y="290"/>
                    <a:pt x="241" y="107"/>
                    <a:pt x="19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4"/>
            <p:cNvSpPr/>
            <p:nvPr/>
          </p:nvSpPr>
          <p:spPr>
            <a:xfrm rot="-2343049">
              <a:off x="881684" y="1295837"/>
              <a:ext cx="14987" cy="13508"/>
            </a:xfrm>
            <a:custGeom>
              <a:avLst/>
              <a:gdLst/>
              <a:ahLst/>
              <a:cxnLst/>
              <a:rect l="l" t="t" r="r" b="b"/>
              <a:pathLst>
                <a:path w="243" h="219" extrusionOk="0">
                  <a:moveTo>
                    <a:pt x="10" y="68"/>
                  </a:moveTo>
                  <a:cubicBezTo>
                    <a:pt x="50" y="60"/>
                    <a:pt x="242" y="1"/>
                    <a:pt x="213" y="123"/>
                  </a:cubicBezTo>
                  <a:cubicBezTo>
                    <a:pt x="189" y="219"/>
                    <a:pt x="73" y="215"/>
                    <a:pt x="1" y="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4"/>
            <p:cNvSpPr/>
            <p:nvPr/>
          </p:nvSpPr>
          <p:spPr>
            <a:xfrm rot="-2343049">
              <a:off x="973437" y="1149797"/>
              <a:ext cx="18009" cy="22266"/>
            </a:xfrm>
            <a:custGeom>
              <a:avLst/>
              <a:gdLst/>
              <a:ahLst/>
              <a:cxnLst/>
              <a:rect l="l" t="t" r="r" b="b"/>
              <a:pathLst>
                <a:path w="292" h="361" extrusionOk="0">
                  <a:moveTo>
                    <a:pt x="41" y="124"/>
                  </a:moveTo>
                  <a:cubicBezTo>
                    <a:pt x="63" y="98"/>
                    <a:pt x="108" y="18"/>
                    <a:pt x="143" y="6"/>
                  </a:cubicBezTo>
                  <a:cubicBezTo>
                    <a:pt x="159" y="1"/>
                    <a:pt x="189" y="12"/>
                    <a:pt x="203" y="17"/>
                  </a:cubicBezTo>
                  <a:cubicBezTo>
                    <a:pt x="274" y="38"/>
                    <a:pt x="292" y="91"/>
                    <a:pt x="290" y="165"/>
                  </a:cubicBezTo>
                  <a:cubicBezTo>
                    <a:pt x="289" y="309"/>
                    <a:pt x="0" y="361"/>
                    <a:pt x="21" y="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4"/>
            <p:cNvSpPr/>
            <p:nvPr/>
          </p:nvSpPr>
          <p:spPr>
            <a:xfrm rot="-2343049">
              <a:off x="882825" y="1169891"/>
              <a:ext cx="9066" cy="11102"/>
            </a:xfrm>
            <a:custGeom>
              <a:avLst/>
              <a:gdLst/>
              <a:ahLst/>
              <a:cxnLst/>
              <a:rect l="l" t="t" r="r" b="b"/>
              <a:pathLst>
                <a:path w="147" h="180" extrusionOk="0">
                  <a:moveTo>
                    <a:pt x="60" y="0"/>
                  </a:moveTo>
                  <a:cubicBezTo>
                    <a:pt x="39" y="45"/>
                    <a:pt x="20" y="89"/>
                    <a:pt x="0" y="134"/>
                  </a:cubicBezTo>
                  <a:cubicBezTo>
                    <a:pt x="14" y="144"/>
                    <a:pt x="30" y="173"/>
                    <a:pt x="47" y="177"/>
                  </a:cubicBezTo>
                  <a:cubicBezTo>
                    <a:pt x="57" y="179"/>
                    <a:pt x="106" y="153"/>
                    <a:pt x="113" y="144"/>
                  </a:cubicBezTo>
                  <a:cubicBezTo>
                    <a:pt x="146" y="105"/>
                    <a:pt x="118" y="55"/>
                    <a:pt x="84" y="32"/>
                  </a:cubicBezTo>
                  <a:cubicBezTo>
                    <a:pt x="78" y="34"/>
                    <a:pt x="74" y="37"/>
                    <a:pt x="70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4"/>
            <p:cNvSpPr/>
            <p:nvPr/>
          </p:nvSpPr>
          <p:spPr>
            <a:xfrm rot="-2343049">
              <a:off x="882651" y="1209224"/>
              <a:ext cx="11410" cy="9684"/>
            </a:xfrm>
            <a:custGeom>
              <a:avLst/>
              <a:gdLst/>
              <a:ahLst/>
              <a:cxnLst/>
              <a:rect l="l" t="t" r="r" b="b"/>
              <a:pathLst>
                <a:path w="185" h="157" extrusionOk="0">
                  <a:moveTo>
                    <a:pt x="0" y="151"/>
                  </a:moveTo>
                  <a:cubicBezTo>
                    <a:pt x="8" y="129"/>
                    <a:pt x="37" y="21"/>
                    <a:pt x="80" y="8"/>
                  </a:cubicBezTo>
                  <a:cubicBezTo>
                    <a:pt x="105" y="0"/>
                    <a:pt x="142" y="20"/>
                    <a:pt x="153" y="43"/>
                  </a:cubicBezTo>
                  <a:cubicBezTo>
                    <a:pt x="184" y="101"/>
                    <a:pt x="122" y="157"/>
                    <a:pt x="66" y="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4"/>
            <p:cNvSpPr/>
            <p:nvPr/>
          </p:nvSpPr>
          <p:spPr>
            <a:xfrm rot="-2343049">
              <a:off x="961171" y="1242182"/>
              <a:ext cx="11410" cy="9684"/>
            </a:xfrm>
            <a:custGeom>
              <a:avLst/>
              <a:gdLst/>
              <a:ahLst/>
              <a:cxnLst/>
              <a:rect l="l" t="t" r="r" b="b"/>
              <a:pathLst>
                <a:path w="185" h="157" extrusionOk="0">
                  <a:moveTo>
                    <a:pt x="0" y="150"/>
                  </a:moveTo>
                  <a:cubicBezTo>
                    <a:pt x="9" y="130"/>
                    <a:pt x="37" y="21"/>
                    <a:pt x="80" y="7"/>
                  </a:cubicBezTo>
                  <a:cubicBezTo>
                    <a:pt x="105" y="0"/>
                    <a:pt x="142" y="20"/>
                    <a:pt x="153" y="42"/>
                  </a:cubicBezTo>
                  <a:cubicBezTo>
                    <a:pt x="184" y="101"/>
                    <a:pt x="122" y="156"/>
                    <a:pt x="66" y="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4"/>
            <p:cNvSpPr/>
            <p:nvPr/>
          </p:nvSpPr>
          <p:spPr>
            <a:xfrm rot="-2343049">
              <a:off x="958544" y="1148856"/>
              <a:ext cx="11410" cy="9745"/>
            </a:xfrm>
            <a:custGeom>
              <a:avLst/>
              <a:gdLst/>
              <a:ahLst/>
              <a:cxnLst/>
              <a:rect l="l" t="t" r="r" b="b"/>
              <a:pathLst>
                <a:path w="185" h="158" extrusionOk="0">
                  <a:moveTo>
                    <a:pt x="1" y="151"/>
                  </a:moveTo>
                  <a:cubicBezTo>
                    <a:pt x="10" y="129"/>
                    <a:pt x="38" y="21"/>
                    <a:pt x="81" y="8"/>
                  </a:cubicBezTo>
                  <a:cubicBezTo>
                    <a:pt x="107" y="1"/>
                    <a:pt x="143" y="20"/>
                    <a:pt x="154" y="43"/>
                  </a:cubicBezTo>
                  <a:cubicBezTo>
                    <a:pt x="185" y="102"/>
                    <a:pt x="122" y="157"/>
                    <a:pt x="66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4"/>
            <p:cNvSpPr/>
            <p:nvPr/>
          </p:nvSpPr>
          <p:spPr>
            <a:xfrm rot="-2343049">
              <a:off x="878125" y="1302739"/>
              <a:ext cx="12211" cy="12768"/>
            </a:xfrm>
            <a:custGeom>
              <a:avLst/>
              <a:gdLst/>
              <a:ahLst/>
              <a:cxnLst/>
              <a:rect l="l" t="t" r="r" b="b"/>
              <a:pathLst>
                <a:path w="198" h="207" extrusionOk="0">
                  <a:moveTo>
                    <a:pt x="147" y="13"/>
                  </a:moveTo>
                  <a:cubicBezTo>
                    <a:pt x="97" y="30"/>
                    <a:pt x="51" y="54"/>
                    <a:pt x="10" y="85"/>
                  </a:cubicBezTo>
                  <a:cubicBezTo>
                    <a:pt x="23" y="110"/>
                    <a:pt x="0" y="130"/>
                    <a:pt x="8" y="157"/>
                  </a:cubicBezTo>
                  <a:cubicBezTo>
                    <a:pt x="18" y="195"/>
                    <a:pt x="58" y="206"/>
                    <a:pt x="92" y="203"/>
                  </a:cubicBezTo>
                  <a:cubicBezTo>
                    <a:pt x="198" y="191"/>
                    <a:pt x="182" y="75"/>
                    <a:pt x="161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4"/>
            <p:cNvSpPr/>
            <p:nvPr/>
          </p:nvSpPr>
          <p:spPr>
            <a:xfrm rot="-2343049">
              <a:off x="1344631" y="1130193"/>
              <a:ext cx="13938" cy="22759"/>
            </a:xfrm>
            <a:custGeom>
              <a:avLst/>
              <a:gdLst/>
              <a:ahLst/>
              <a:cxnLst/>
              <a:rect l="l" t="t" r="r" b="b"/>
              <a:pathLst>
                <a:path w="226" h="369" extrusionOk="0">
                  <a:moveTo>
                    <a:pt x="199" y="0"/>
                  </a:moveTo>
                  <a:cubicBezTo>
                    <a:pt x="121" y="74"/>
                    <a:pt x="28" y="133"/>
                    <a:pt x="11" y="243"/>
                  </a:cubicBezTo>
                  <a:cubicBezTo>
                    <a:pt x="0" y="299"/>
                    <a:pt x="0" y="361"/>
                    <a:pt x="75" y="366"/>
                  </a:cubicBezTo>
                  <a:cubicBezTo>
                    <a:pt x="98" y="368"/>
                    <a:pt x="168" y="346"/>
                    <a:pt x="184" y="328"/>
                  </a:cubicBezTo>
                  <a:cubicBezTo>
                    <a:pt x="225" y="285"/>
                    <a:pt x="186" y="222"/>
                    <a:pt x="187" y="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4"/>
            <p:cNvSpPr/>
            <p:nvPr/>
          </p:nvSpPr>
          <p:spPr>
            <a:xfrm rot="-2343049">
              <a:off x="1225311" y="1002614"/>
              <a:ext cx="21031" cy="18565"/>
            </a:xfrm>
            <a:custGeom>
              <a:avLst/>
              <a:gdLst/>
              <a:ahLst/>
              <a:cxnLst/>
              <a:rect l="l" t="t" r="r" b="b"/>
              <a:pathLst>
                <a:path w="341" h="301" extrusionOk="0">
                  <a:moveTo>
                    <a:pt x="21" y="27"/>
                  </a:moveTo>
                  <a:cubicBezTo>
                    <a:pt x="105" y="3"/>
                    <a:pt x="189" y="0"/>
                    <a:pt x="272" y="16"/>
                  </a:cubicBezTo>
                  <a:cubicBezTo>
                    <a:pt x="296" y="95"/>
                    <a:pt x="341" y="234"/>
                    <a:pt x="242" y="272"/>
                  </a:cubicBezTo>
                  <a:cubicBezTo>
                    <a:pt x="169" y="301"/>
                    <a:pt x="1" y="196"/>
                    <a:pt x="15" y="11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4"/>
            <p:cNvSpPr/>
            <p:nvPr/>
          </p:nvSpPr>
          <p:spPr>
            <a:xfrm rot="-2343049">
              <a:off x="1472148" y="1357935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29" y="95"/>
                  </a:moveTo>
                  <a:cubicBezTo>
                    <a:pt x="106" y="47"/>
                    <a:pt x="190" y="15"/>
                    <a:pt x="279" y="0"/>
                  </a:cubicBezTo>
                  <a:cubicBezTo>
                    <a:pt x="344" y="70"/>
                    <a:pt x="368" y="239"/>
                    <a:pt x="292" y="305"/>
                  </a:cubicBezTo>
                  <a:cubicBezTo>
                    <a:pt x="167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4"/>
            <p:cNvSpPr/>
            <p:nvPr/>
          </p:nvSpPr>
          <p:spPr>
            <a:xfrm rot="-2343049">
              <a:off x="1498153" y="1195045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29" y="95"/>
                  </a:moveTo>
                  <a:cubicBezTo>
                    <a:pt x="106" y="46"/>
                    <a:pt x="189" y="14"/>
                    <a:pt x="279" y="0"/>
                  </a:cubicBezTo>
                  <a:cubicBezTo>
                    <a:pt x="344" y="70"/>
                    <a:pt x="367" y="239"/>
                    <a:pt x="291" y="304"/>
                  </a:cubicBezTo>
                  <a:cubicBezTo>
                    <a:pt x="167" y="410"/>
                    <a:pt x="73" y="285"/>
                    <a:pt x="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4"/>
            <p:cNvSpPr/>
            <p:nvPr/>
          </p:nvSpPr>
          <p:spPr>
            <a:xfrm rot="-2343049">
              <a:off x="1380314" y="1431915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0" y="216"/>
                  </a:moveTo>
                  <a:cubicBezTo>
                    <a:pt x="20" y="136"/>
                    <a:pt x="56" y="63"/>
                    <a:pt x="107" y="0"/>
                  </a:cubicBezTo>
                  <a:cubicBezTo>
                    <a:pt x="200" y="12"/>
                    <a:pt x="332" y="53"/>
                    <a:pt x="275" y="171"/>
                  </a:cubicBezTo>
                  <a:cubicBezTo>
                    <a:pt x="226" y="275"/>
                    <a:pt x="81" y="301"/>
                    <a:pt x="0" y="216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4"/>
            <p:cNvSpPr/>
            <p:nvPr/>
          </p:nvSpPr>
          <p:spPr>
            <a:xfrm rot="-2343049">
              <a:off x="1334120" y="1470633"/>
              <a:ext cx="18502" cy="15235"/>
            </a:xfrm>
            <a:custGeom>
              <a:avLst/>
              <a:gdLst/>
              <a:ahLst/>
              <a:cxnLst/>
              <a:rect l="l" t="t" r="r" b="b"/>
              <a:pathLst>
                <a:path w="300" h="247" extrusionOk="0">
                  <a:moveTo>
                    <a:pt x="133" y="237"/>
                  </a:moveTo>
                  <a:cubicBezTo>
                    <a:pt x="125" y="236"/>
                    <a:pt x="118" y="235"/>
                    <a:pt x="110" y="232"/>
                  </a:cubicBezTo>
                  <a:lnTo>
                    <a:pt x="0" y="246"/>
                  </a:lnTo>
                  <a:cubicBezTo>
                    <a:pt x="4" y="236"/>
                    <a:pt x="13" y="212"/>
                    <a:pt x="23" y="183"/>
                  </a:cubicBezTo>
                  <a:cubicBezTo>
                    <a:pt x="47" y="117"/>
                    <a:pt x="86" y="27"/>
                    <a:pt x="134" y="12"/>
                  </a:cubicBezTo>
                  <a:cubicBezTo>
                    <a:pt x="175" y="0"/>
                    <a:pt x="236" y="31"/>
                    <a:pt x="253" y="67"/>
                  </a:cubicBezTo>
                  <a:cubicBezTo>
                    <a:pt x="300" y="158"/>
                    <a:pt x="217" y="242"/>
                    <a:pt x="133" y="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4"/>
            <p:cNvSpPr/>
            <p:nvPr/>
          </p:nvSpPr>
          <p:spPr>
            <a:xfrm rot="-2343049">
              <a:off x="1425122" y="1450967"/>
              <a:ext cx="19612" cy="18319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263" y="251"/>
                  </a:moveTo>
                  <a:cubicBezTo>
                    <a:pt x="254" y="259"/>
                    <a:pt x="244" y="267"/>
                    <a:pt x="231" y="271"/>
                  </a:cubicBezTo>
                  <a:cubicBezTo>
                    <a:pt x="163" y="297"/>
                    <a:pt x="10" y="207"/>
                    <a:pt x="3" y="128"/>
                  </a:cubicBezTo>
                  <a:cubicBezTo>
                    <a:pt x="0" y="122"/>
                    <a:pt x="0" y="118"/>
                    <a:pt x="2" y="111"/>
                  </a:cubicBezTo>
                  <a:lnTo>
                    <a:pt x="8" y="25"/>
                  </a:lnTo>
                  <a:cubicBezTo>
                    <a:pt x="93" y="3"/>
                    <a:pt x="177" y="0"/>
                    <a:pt x="260" y="14"/>
                  </a:cubicBezTo>
                  <a:cubicBezTo>
                    <a:pt x="281" y="84"/>
                    <a:pt x="318" y="198"/>
                    <a:pt x="263" y="2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4"/>
            <p:cNvSpPr/>
            <p:nvPr/>
          </p:nvSpPr>
          <p:spPr>
            <a:xfrm rot="-2343049">
              <a:off x="1483713" y="842320"/>
              <a:ext cx="40458" cy="59088"/>
            </a:xfrm>
            <a:custGeom>
              <a:avLst/>
              <a:gdLst/>
              <a:ahLst/>
              <a:cxnLst/>
              <a:rect l="l" t="t" r="r" b="b"/>
              <a:pathLst>
                <a:path w="656" h="958" extrusionOk="0">
                  <a:moveTo>
                    <a:pt x="1" y="610"/>
                  </a:moveTo>
                  <a:cubicBezTo>
                    <a:pt x="62" y="406"/>
                    <a:pt x="124" y="190"/>
                    <a:pt x="333" y="83"/>
                  </a:cubicBezTo>
                  <a:cubicBezTo>
                    <a:pt x="498" y="0"/>
                    <a:pt x="598" y="160"/>
                    <a:pt x="618" y="308"/>
                  </a:cubicBezTo>
                  <a:cubicBezTo>
                    <a:pt x="655" y="591"/>
                    <a:pt x="395" y="958"/>
                    <a:pt x="100" y="7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4"/>
            <p:cNvSpPr/>
            <p:nvPr/>
          </p:nvSpPr>
          <p:spPr>
            <a:xfrm rot="-2343049">
              <a:off x="1451286" y="830387"/>
              <a:ext cx="20722" cy="21958"/>
            </a:xfrm>
            <a:custGeom>
              <a:avLst/>
              <a:gdLst/>
              <a:ahLst/>
              <a:cxnLst/>
              <a:rect l="l" t="t" r="r" b="b"/>
              <a:pathLst>
                <a:path w="336" h="356" extrusionOk="0">
                  <a:moveTo>
                    <a:pt x="289" y="7"/>
                  </a:moveTo>
                  <a:cubicBezTo>
                    <a:pt x="208" y="18"/>
                    <a:pt x="22" y="1"/>
                    <a:pt x="6" y="114"/>
                  </a:cubicBezTo>
                  <a:cubicBezTo>
                    <a:pt x="0" y="166"/>
                    <a:pt x="36" y="245"/>
                    <a:pt x="83" y="268"/>
                  </a:cubicBezTo>
                  <a:cubicBezTo>
                    <a:pt x="249" y="356"/>
                    <a:pt x="336" y="124"/>
                    <a:pt x="247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4"/>
            <p:cNvSpPr/>
            <p:nvPr/>
          </p:nvSpPr>
          <p:spPr>
            <a:xfrm rot="-2343049">
              <a:off x="1578435" y="890361"/>
              <a:ext cx="22758" cy="25412"/>
            </a:xfrm>
            <a:custGeom>
              <a:avLst/>
              <a:gdLst/>
              <a:ahLst/>
              <a:cxnLst/>
              <a:rect l="l" t="t" r="r" b="b"/>
              <a:pathLst>
                <a:path w="369" h="412" extrusionOk="0">
                  <a:moveTo>
                    <a:pt x="30" y="95"/>
                  </a:moveTo>
                  <a:cubicBezTo>
                    <a:pt x="107" y="47"/>
                    <a:pt x="190" y="15"/>
                    <a:pt x="280" y="1"/>
                  </a:cubicBezTo>
                  <a:cubicBezTo>
                    <a:pt x="344" y="71"/>
                    <a:pt x="368" y="239"/>
                    <a:pt x="292" y="305"/>
                  </a:cubicBezTo>
                  <a:cubicBezTo>
                    <a:pt x="168" y="411"/>
                    <a:pt x="74" y="286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4"/>
            <p:cNvSpPr/>
            <p:nvPr/>
          </p:nvSpPr>
          <p:spPr>
            <a:xfrm rot="-2343049">
              <a:off x="1485217" y="1138056"/>
              <a:ext cx="24423" cy="29297"/>
            </a:xfrm>
            <a:custGeom>
              <a:avLst/>
              <a:gdLst/>
              <a:ahLst/>
              <a:cxnLst/>
              <a:rect l="l" t="t" r="r" b="b"/>
              <a:pathLst>
                <a:path w="396" h="475" extrusionOk="0">
                  <a:moveTo>
                    <a:pt x="315" y="1"/>
                  </a:moveTo>
                  <a:cubicBezTo>
                    <a:pt x="242" y="20"/>
                    <a:pt x="126" y="29"/>
                    <a:pt x="73" y="85"/>
                  </a:cubicBezTo>
                  <a:cubicBezTo>
                    <a:pt x="45" y="114"/>
                    <a:pt x="32" y="172"/>
                    <a:pt x="24" y="209"/>
                  </a:cubicBezTo>
                  <a:cubicBezTo>
                    <a:pt x="0" y="317"/>
                    <a:pt x="33" y="420"/>
                    <a:pt x="154" y="441"/>
                  </a:cubicBezTo>
                  <a:cubicBezTo>
                    <a:pt x="367" y="475"/>
                    <a:pt x="396" y="173"/>
                    <a:pt x="3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4"/>
            <p:cNvSpPr/>
            <p:nvPr/>
          </p:nvSpPr>
          <p:spPr>
            <a:xfrm rot="-2343049">
              <a:off x="1568041" y="988427"/>
              <a:ext cx="29542" cy="36576"/>
            </a:xfrm>
            <a:custGeom>
              <a:avLst/>
              <a:gdLst/>
              <a:ahLst/>
              <a:cxnLst/>
              <a:rect l="l" t="t" r="r" b="b"/>
              <a:pathLst>
                <a:path w="479" h="593" extrusionOk="0">
                  <a:moveTo>
                    <a:pt x="66" y="205"/>
                  </a:moveTo>
                  <a:cubicBezTo>
                    <a:pt x="103" y="162"/>
                    <a:pt x="178" y="30"/>
                    <a:pt x="235" y="10"/>
                  </a:cubicBezTo>
                  <a:cubicBezTo>
                    <a:pt x="261" y="0"/>
                    <a:pt x="309" y="20"/>
                    <a:pt x="335" y="28"/>
                  </a:cubicBezTo>
                  <a:cubicBezTo>
                    <a:pt x="451" y="63"/>
                    <a:pt x="479" y="149"/>
                    <a:pt x="478" y="273"/>
                  </a:cubicBezTo>
                  <a:cubicBezTo>
                    <a:pt x="476" y="509"/>
                    <a:pt x="1" y="593"/>
                    <a:pt x="35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4"/>
            <p:cNvSpPr/>
            <p:nvPr/>
          </p:nvSpPr>
          <p:spPr>
            <a:xfrm rot="-2343049">
              <a:off x="1531351" y="851245"/>
              <a:ext cx="14802" cy="18195"/>
            </a:xfrm>
            <a:custGeom>
              <a:avLst/>
              <a:gdLst/>
              <a:ahLst/>
              <a:cxnLst/>
              <a:rect l="l" t="t" r="r" b="b"/>
              <a:pathLst>
                <a:path w="240" h="295" extrusionOk="0">
                  <a:moveTo>
                    <a:pt x="98" y="0"/>
                  </a:moveTo>
                  <a:cubicBezTo>
                    <a:pt x="64" y="73"/>
                    <a:pt x="32" y="146"/>
                    <a:pt x="0" y="220"/>
                  </a:cubicBezTo>
                  <a:cubicBezTo>
                    <a:pt x="23" y="238"/>
                    <a:pt x="49" y="286"/>
                    <a:pt x="77" y="291"/>
                  </a:cubicBezTo>
                  <a:cubicBezTo>
                    <a:pt x="94" y="294"/>
                    <a:pt x="175" y="251"/>
                    <a:pt x="186" y="238"/>
                  </a:cubicBezTo>
                  <a:cubicBezTo>
                    <a:pt x="240" y="174"/>
                    <a:pt x="194" y="90"/>
                    <a:pt x="137" y="53"/>
                  </a:cubicBezTo>
                  <a:cubicBezTo>
                    <a:pt x="130" y="57"/>
                    <a:pt x="122" y="61"/>
                    <a:pt x="115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4"/>
            <p:cNvSpPr/>
            <p:nvPr/>
          </p:nvSpPr>
          <p:spPr>
            <a:xfrm rot="-2343049">
              <a:off x="1418913" y="1021445"/>
              <a:ext cx="14925" cy="18257"/>
            </a:xfrm>
            <a:custGeom>
              <a:avLst/>
              <a:gdLst/>
              <a:ahLst/>
              <a:cxnLst/>
              <a:rect l="l" t="t" r="r" b="b"/>
              <a:pathLst>
                <a:path w="242" h="296" extrusionOk="0">
                  <a:moveTo>
                    <a:pt x="99" y="1"/>
                  </a:moveTo>
                  <a:cubicBezTo>
                    <a:pt x="66" y="74"/>
                    <a:pt x="33" y="148"/>
                    <a:pt x="1" y="221"/>
                  </a:cubicBezTo>
                  <a:cubicBezTo>
                    <a:pt x="24" y="239"/>
                    <a:pt x="50" y="286"/>
                    <a:pt x="78" y="293"/>
                  </a:cubicBezTo>
                  <a:cubicBezTo>
                    <a:pt x="94" y="296"/>
                    <a:pt x="176" y="252"/>
                    <a:pt x="187" y="239"/>
                  </a:cubicBezTo>
                  <a:cubicBezTo>
                    <a:pt x="242" y="174"/>
                    <a:pt x="195" y="91"/>
                    <a:pt x="138" y="54"/>
                  </a:cubicBezTo>
                  <a:cubicBezTo>
                    <a:pt x="130" y="58"/>
                    <a:pt x="123" y="62"/>
                    <a:pt x="116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4"/>
            <p:cNvSpPr/>
            <p:nvPr/>
          </p:nvSpPr>
          <p:spPr>
            <a:xfrm rot="-2343049">
              <a:off x="1418711" y="1094957"/>
              <a:ext cx="18749" cy="1591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" y="246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3" y="1"/>
                    <a:pt x="234" y="33"/>
                    <a:pt x="253" y="70"/>
                  </a:cubicBezTo>
                  <a:cubicBezTo>
                    <a:pt x="303" y="166"/>
                    <a:pt x="199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4"/>
            <p:cNvSpPr/>
            <p:nvPr/>
          </p:nvSpPr>
          <p:spPr>
            <a:xfrm rot="-2343049">
              <a:off x="1547886" y="1046040"/>
              <a:ext cx="18687" cy="15975"/>
            </a:xfrm>
            <a:custGeom>
              <a:avLst/>
              <a:gdLst/>
              <a:ahLst/>
              <a:cxnLst/>
              <a:rect l="l" t="t" r="r" b="b"/>
              <a:pathLst>
                <a:path w="303" h="259" extrusionOk="0">
                  <a:moveTo>
                    <a:pt x="0" y="247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3" y="1"/>
                    <a:pt x="234" y="33"/>
                    <a:pt x="252" y="70"/>
                  </a:cubicBezTo>
                  <a:cubicBezTo>
                    <a:pt x="303" y="168"/>
                    <a:pt x="199" y="258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4"/>
            <p:cNvSpPr/>
            <p:nvPr/>
          </p:nvSpPr>
          <p:spPr>
            <a:xfrm rot="-2343049">
              <a:off x="1543633" y="986945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0" y="246"/>
                  </a:moveTo>
                  <a:cubicBezTo>
                    <a:pt x="15" y="212"/>
                    <a:pt x="62" y="33"/>
                    <a:pt x="133" y="13"/>
                  </a:cubicBezTo>
                  <a:cubicBezTo>
                    <a:pt x="174" y="0"/>
                    <a:pt x="234" y="31"/>
                    <a:pt x="253" y="68"/>
                  </a:cubicBezTo>
                  <a:cubicBezTo>
                    <a:pt x="303" y="166"/>
                    <a:pt x="200" y="258"/>
                    <a:pt x="108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4"/>
            <p:cNvSpPr/>
            <p:nvPr/>
          </p:nvSpPr>
          <p:spPr>
            <a:xfrm rot="-2343049">
              <a:off x="1745474" y="1022723"/>
              <a:ext cx="22634" cy="25473"/>
            </a:xfrm>
            <a:custGeom>
              <a:avLst/>
              <a:gdLst/>
              <a:ahLst/>
              <a:cxnLst/>
              <a:rect l="l" t="t" r="r" b="b"/>
              <a:pathLst>
                <a:path w="367" h="413" extrusionOk="0">
                  <a:moveTo>
                    <a:pt x="28" y="97"/>
                  </a:moveTo>
                  <a:cubicBezTo>
                    <a:pt x="107" y="48"/>
                    <a:pt x="190" y="16"/>
                    <a:pt x="279" y="1"/>
                  </a:cubicBezTo>
                  <a:cubicBezTo>
                    <a:pt x="344" y="72"/>
                    <a:pt x="367" y="241"/>
                    <a:pt x="291" y="305"/>
                  </a:cubicBezTo>
                  <a:cubicBezTo>
                    <a:pt x="167" y="412"/>
                    <a:pt x="73" y="287"/>
                    <a:pt x="1" y="20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4"/>
            <p:cNvSpPr/>
            <p:nvPr/>
          </p:nvSpPr>
          <p:spPr>
            <a:xfrm rot="-2343049">
              <a:off x="1771405" y="868619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29" y="96"/>
                  </a:moveTo>
                  <a:cubicBezTo>
                    <a:pt x="107" y="48"/>
                    <a:pt x="190" y="16"/>
                    <a:pt x="279" y="1"/>
                  </a:cubicBezTo>
                  <a:cubicBezTo>
                    <a:pt x="345" y="72"/>
                    <a:pt x="367" y="240"/>
                    <a:pt x="291" y="305"/>
                  </a:cubicBezTo>
                  <a:cubicBezTo>
                    <a:pt x="168" y="412"/>
                    <a:pt x="73" y="287"/>
                    <a:pt x="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4"/>
            <p:cNvSpPr/>
            <p:nvPr/>
          </p:nvSpPr>
          <p:spPr>
            <a:xfrm rot="-2343049">
              <a:off x="1653613" y="1105450"/>
              <a:ext cx="20537" cy="18627"/>
            </a:xfrm>
            <a:custGeom>
              <a:avLst/>
              <a:gdLst/>
              <a:ahLst/>
              <a:cxnLst/>
              <a:rect l="l" t="t" r="r" b="b"/>
              <a:pathLst>
                <a:path w="333" h="302" extrusionOk="0">
                  <a:moveTo>
                    <a:pt x="0" y="218"/>
                  </a:moveTo>
                  <a:cubicBezTo>
                    <a:pt x="20" y="137"/>
                    <a:pt x="55" y="65"/>
                    <a:pt x="106" y="1"/>
                  </a:cubicBezTo>
                  <a:cubicBezTo>
                    <a:pt x="200" y="13"/>
                    <a:pt x="333" y="53"/>
                    <a:pt x="275" y="173"/>
                  </a:cubicBezTo>
                  <a:cubicBezTo>
                    <a:pt x="226" y="276"/>
                    <a:pt x="81" y="301"/>
                    <a:pt x="0" y="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4"/>
            <p:cNvSpPr/>
            <p:nvPr/>
          </p:nvSpPr>
          <p:spPr>
            <a:xfrm rot="-2343049">
              <a:off x="1607384" y="1135544"/>
              <a:ext cx="18564" cy="15111"/>
            </a:xfrm>
            <a:custGeom>
              <a:avLst/>
              <a:gdLst/>
              <a:ahLst/>
              <a:cxnLst/>
              <a:rect l="l" t="t" r="r" b="b"/>
              <a:pathLst>
                <a:path w="301" h="245" extrusionOk="0">
                  <a:moveTo>
                    <a:pt x="134" y="236"/>
                  </a:moveTo>
                  <a:cubicBezTo>
                    <a:pt x="126" y="235"/>
                    <a:pt x="119" y="235"/>
                    <a:pt x="111" y="231"/>
                  </a:cubicBezTo>
                  <a:lnTo>
                    <a:pt x="1" y="245"/>
                  </a:lnTo>
                  <a:cubicBezTo>
                    <a:pt x="5" y="236"/>
                    <a:pt x="14" y="212"/>
                    <a:pt x="23" y="181"/>
                  </a:cubicBezTo>
                  <a:cubicBezTo>
                    <a:pt x="47" y="115"/>
                    <a:pt x="86" y="26"/>
                    <a:pt x="135" y="11"/>
                  </a:cubicBezTo>
                  <a:cubicBezTo>
                    <a:pt x="176" y="0"/>
                    <a:pt x="237" y="30"/>
                    <a:pt x="255" y="67"/>
                  </a:cubicBezTo>
                  <a:cubicBezTo>
                    <a:pt x="301" y="157"/>
                    <a:pt x="219" y="241"/>
                    <a:pt x="134" y="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4"/>
            <p:cNvSpPr/>
            <p:nvPr/>
          </p:nvSpPr>
          <p:spPr>
            <a:xfrm rot="-2343049">
              <a:off x="1698415" y="1115723"/>
              <a:ext cx="19674" cy="18380"/>
            </a:xfrm>
            <a:custGeom>
              <a:avLst/>
              <a:gdLst/>
              <a:ahLst/>
              <a:cxnLst/>
              <a:rect l="l" t="t" r="r" b="b"/>
              <a:pathLst>
                <a:path w="319" h="298" extrusionOk="0">
                  <a:moveTo>
                    <a:pt x="264" y="253"/>
                  </a:moveTo>
                  <a:cubicBezTo>
                    <a:pt x="253" y="260"/>
                    <a:pt x="244" y="267"/>
                    <a:pt x="231" y="271"/>
                  </a:cubicBezTo>
                  <a:cubicBezTo>
                    <a:pt x="162" y="297"/>
                    <a:pt x="11" y="209"/>
                    <a:pt x="2" y="128"/>
                  </a:cubicBezTo>
                  <a:cubicBezTo>
                    <a:pt x="0" y="123"/>
                    <a:pt x="0" y="118"/>
                    <a:pt x="2" y="112"/>
                  </a:cubicBezTo>
                  <a:lnTo>
                    <a:pt x="8" y="27"/>
                  </a:lnTo>
                  <a:cubicBezTo>
                    <a:pt x="92" y="4"/>
                    <a:pt x="177" y="1"/>
                    <a:pt x="260" y="15"/>
                  </a:cubicBezTo>
                  <a:cubicBezTo>
                    <a:pt x="281" y="84"/>
                    <a:pt x="318" y="199"/>
                    <a:pt x="264" y="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4"/>
            <p:cNvSpPr/>
            <p:nvPr/>
          </p:nvSpPr>
          <p:spPr>
            <a:xfrm rot="-2343049">
              <a:off x="1372199" y="1639856"/>
              <a:ext cx="22696" cy="25350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30" y="95"/>
                  </a:moveTo>
                  <a:cubicBezTo>
                    <a:pt x="108" y="47"/>
                    <a:pt x="191" y="15"/>
                    <a:pt x="279" y="0"/>
                  </a:cubicBezTo>
                  <a:cubicBezTo>
                    <a:pt x="344" y="70"/>
                    <a:pt x="368" y="239"/>
                    <a:pt x="292" y="305"/>
                  </a:cubicBezTo>
                  <a:cubicBezTo>
                    <a:pt x="168" y="411"/>
                    <a:pt x="74" y="285"/>
                    <a:pt x="1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4"/>
            <p:cNvSpPr/>
            <p:nvPr/>
          </p:nvSpPr>
          <p:spPr>
            <a:xfrm rot="-2343049">
              <a:off x="1398186" y="1494430"/>
              <a:ext cx="22696" cy="25412"/>
            </a:xfrm>
            <a:custGeom>
              <a:avLst/>
              <a:gdLst/>
              <a:ahLst/>
              <a:cxnLst/>
              <a:rect l="l" t="t" r="r" b="b"/>
              <a:pathLst>
                <a:path w="368" h="412" extrusionOk="0">
                  <a:moveTo>
                    <a:pt x="29" y="96"/>
                  </a:moveTo>
                  <a:cubicBezTo>
                    <a:pt x="107" y="47"/>
                    <a:pt x="191" y="15"/>
                    <a:pt x="279" y="1"/>
                  </a:cubicBezTo>
                  <a:cubicBezTo>
                    <a:pt x="344" y="71"/>
                    <a:pt x="367" y="240"/>
                    <a:pt x="291" y="305"/>
                  </a:cubicBezTo>
                  <a:cubicBezTo>
                    <a:pt x="168" y="411"/>
                    <a:pt x="73" y="286"/>
                    <a:pt x="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4"/>
            <p:cNvSpPr/>
            <p:nvPr/>
          </p:nvSpPr>
          <p:spPr>
            <a:xfrm rot="-2343049">
              <a:off x="1385262" y="1437477"/>
              <a:ext cx="24484" cy="29297"/>
            </a:xfrm>
            <a:custGeom>
              <a:avLst/>
              <a:gdLst/>
              <a:ahLst/>
              <a:cxnLst/>
              <a:rect l="l" t="t" r="r" b="b"/>
              <a:pathLst>
                <a:path w="397" h="475" extrusionOk="0">
                  <a:moveTo>
                    <a:pt x="316" y="1"/>
                  </a:moveTo>
                  <a:cubicBezTo>
                    <a:pt x="242" y="20"/>
                    <a:pt x="128" y="29"/>
                    <a:pt x="74" y="85"/>
                  </a:cubicBezTo>
                  <a:cubicBezTo>
                    <a:pt x="46" y="114"/>
                    <a:pt x="33" y="172"/>
                    <a:pt x="25" y="210"/>
                  </a:cubicBezTo>
                  <a:cubicBezTo>
                    <a:pt x="0" y="318"/>
                    <a:pt x="34" y="421"/>
                    <a:pt x="156" y="441"/>
                  </a:cubicBezTo>
                  <a:cubicBezTo>
                    <a:pt x="367" y="475"/>
                    <a:pt x="396" y="173"/>
                    <a:pt x="313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4"/>
            <p:cNvSpPr/>
            <p:nvPr/>
          </p:nvSpPr>
          <p:spPr>
            <a:xfrm rot="-2343049">
              <a:off x="1447920" y="1439809"/>
              <a:ext cx="18687" cy="15913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1" y="247"/>
                  </a:moveTo>
                  <a:cubicBezTo>
                    <a:pt x="15" y="213"/>
                    <a:pt x="62" y="34"/>
                    <a:pt x="133" y="13"/>
                  </a:cubicBezTo>
                  <a:cubicBezTo>
                    <a:pt x="174" y="1"/>
                    <a:pt x="234" y="33"/>
                    <a:pt x="254" y="70"/>
                  </a:cubicBezTo>
                  <a:cubicBezTo>
                    <a:pt x="303" y="167"/>
                    <a:pt x="200" y="258"/>
                    <a:pt x="109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4"/>
            <p:cNvSpPr/>
            <p:nvPr/>
          </p:nvSpPr>
          <p:spPr>
            <a:xfrm rot="-2343049">
              <a:off x="1645511" y="1322124"/>
              <a:ext cx="22758" cy="25473"/>
            </a:xfrm>
            <a:custGeom>
              <a:avLst/>
              <a:gdLst/>
              <a:ahLst/>
              <a:cxnLst/>
              <a:rect l="l" t="t" r="r" b="b"/>
              <a:pathLst>
                <a:path w="369" h="413" extrusionOk="0">
                  <a:moveTo>
                    <a:pt x="30" y="96"/>
                  </a:moveTo>
                  <a:cubicBezTo>
                    <a:pt x="107" y="47"/>
                    <a:pt x="190" y="15"/>
                    <a:pt x="280" y="1"/>
                  </a:cubicBezTo>
                  <a:cubicBezTo>
                    <a:pt x="344" y="72"/>
                    <a:pt x="368" y="240"/>
                    <a:pt x="292" y="305"/>
                  </a:cubicBezTo>
                  <a:cubicBezTo>
                    <a:pt x="169" y="412"/>
                    <a:pt x="74" y="287"/>
                    <a:pt x="1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4"/>
            <p:cNvSpPr/>
            <p:nvPr/>
          </p:nvSpPr>
          <p:spPr>
            <a:xfrm rot="-2343049">
              <a:off x="1553646" y="1404897"/>
              <a:ext cx="20537" cy="18565"/>
            </a:xfrm>
            <a:custGeom>
              <a:avLst/>
              <a:gdLst/>
              <a:ahLst/>
              <a:cxnLst/>
              <a:rect l="l" t="t" r="r" b="b"/>
              <a:pathLst>
                <a:path w="333" h="301" extrusionOk="0">
                  <a:moveTo>
                    <a:pt x="1" y="218"/>
                  </a:moveTo>
                  <a:cubicBezTo>
                    <a:pt x="20" y="136"/>
                    <a:pt x="56" y="64"/>
                    <a:pt x="108" y="1"/>
                  </a:cubicBezTo>
                  <a:cubicBezTo>
                    <a:pt x="200" y="13"/>
                    <a:pt x="333" y="53"/>
                    <a:pt x="275" y="172"/>
                  </a:cubicBezTo>
                  <a:cubicBezTo>
                    <a:pt x="226" y="276"/>
                    <a:pt x="81" y="301"/>
                    <a:pt x="1" y="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4"/>
            <p:cNvSpPr/>
            <p:nvPr/>
          </p:nvSpPr>
          <p:spPr>
            <a:xfrm rot="-2343049">
              <a:off x="1507484" y="1434945"/>
              <a:ext cx="18564" cy="15111"/>
            </a:xfrm>
            <a:custGeom>
              <a:avLst/>
              <a:gdLst/>
              <a:ahLst/>
              <a:cxnLst/>
              <a:rect l="l" t="t" r="r" b="b"/>
              <a:pathLst>
                <a:path w="301" h="245" extrusionOk="0">
                  <a:moveTo>
                    <a:pt x="133" y="236"/>
                  </a:moveTo>
                  <a:cubicBezTo>
                    <a:pt x="125" y="234"/>
                    <a:pt x="118" y="234"/>
                    <a:pt x="111" y="231"/>
                  </a:cubicBezTo>
                  <a:lnTo>
                    <a:pt x="1" y="245"/>
                  </a:lnTo>
                  <a:cubicBezTo>
                    <a:pt x="5" y="236"/>
                    <a:pt x="13" y="212"/>
                    <a:pt x="23" y="181"/>
                  </a:cubicBezTo>
                  <a:cubicBezTo>
                    <a:pt x="47" y="115"/>
                    <a:pt x="86" y="26"/>
                    <a:pt x="134" y="11"/>
                  </a:cubicBezTo>
                  <a:cubicBezTo>
                    <a:pt x="176" y="0"/>
                    <a:pt x="236" y="30"/>
                    <a:pt x="254" y="67"/>
                  </a:cubicBezTo>
                  <a:cubicBezTo>
                    <a:pt x="300" y="157"/>
                    <a:pt x="218" y="241"/>
                    <a:pt x="133" y="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4"/>
            <p:cNvSpPr/>
            <p:nvPr/>
          </p:nvSpPr>
          <p:spPr>
            <a:xfrm rot="-2343049">
              <a:off x="1598447" y="1415169"/>
              <a:ext cx="19674" cy="18319"/>
            </a:xfrm>
            <a:custGeom>
              <a:avLst/>
              <a:gdLst/>
              <a:ahLst/>
              <a:cxnLst/>
              <a:rect l="l" t="t" r="r" b="b"/>
              <a:pathLst>
                <a:path w="319" h="297" extrusionOk="0">
                  <a:moveTo>
                    <a:pt x="264" y="253"/>
                  </a:moveTo>
                  <a:cubicBezTo>
                    <a:pt x="254" y="260"/>
                    <a:pt x="244" y="267"/>
                    <a:pt x="232" y="271"/>
                  </a:cubicBezTo>
                  <a:cubicBezTo>
                    <a:pt x="163" y="297"/>
                    <a:pt x="11" y="209"/>
                    <a:pt x="4" y="128"/>
                  </a:cubicBezTo>
                  <a:cubicBezTo>
                    <a:pt x="0" y="123"/>
                    <a:pt x="0" y="118"/>
                    <a:pt x="3" y="112"/>
                  </a:cubicBezTo>
                  <a:lnTo>
                    <a:pt x="9" y="27"/>
                  </a:lnTo>
                  <a:cubicBezTo>
                    <a:pt x="93" y="4"/>
                    <a:pt x="177" y="1"/>
                    <a:pt x="261" y="15"/>
                  </a:cubicBezTo>
                  <a:cubicBezTo>
                    <a:pt x="281" y="84"/>
                    <a:pt x="318" y="199"/>
                    <a:pt x="264" y="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4"/>
            <p:cNvSpPr/>
            <p:nvPr/>
          </p:nvSpPr>
          <p:spPr>
            <a:xfrm rot="-2343049">
              <a:off x="781760" y="1017576"/>
              <a:ext cx="19612" cy="18319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263" y="252"/>
                  </a:moveTo>
                  <a:cubicBezTo>
                    <a:pt x="253" y="259"/>
                    <a:pt x="244" y="266"/>
                    <a:pt x="230" y="271"/>
                  </a:cubicBezTo>
                  <a:cubicBezTo>
                    <a:pt x="162" y="296"/>
                    <a:pt x="10" y="208"/>
                    <a:pt x="3" y="128"/>
                  </a:cubicBezTo>
                  <a:cubicBezTo>
                    <a:pt x="0" y="122"/>
                    <a:pt x="0" y="117"/>
                    <a:pt x="2" y="111"/>
                  </a:cubicBezTo>
                  <a:lnTo>
                    <a:pt x="8" y="26"/>
                  </a:lnTo>
                  <a:cubicBezTo>
                    <a:pt x="92" y="3"/>
                    <a:pt x="177" y="0"/>
                    <a:pt x="260" y="14"/>
                  </a:cubicBezTo>
                  <a:cubicBezTo>
                    <a:pt x="281" y="83"/>
                    <a:pt x="318" y="199"/>
                    <a:pt x="263" y="25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4"/>
            <p:cNvSpPr/>
            <p:nvPr/>
          </p:nvSpPr>
          <p:spPr>
            <a:xfrm rot="-2343049">
              <a:off x="578495" y="475691"/>
              <a:ext cx="1111298" cy="741872"/>
            </a:xfrm>
            <a:custGeom>
              <a:avLst/>
              <a:gdLst/>
              <a:ahLst/>
              <a:cxnLst/>
              <a:rect l="l" t="t" r="r" b="b"/>
              <a:pathLst>
                <a:path w="18019" h="12028" extrusionOk="0">
                  <a:moveTo>
                    <a:pt x="17891" y="10456"/>
                  </a:moveTo>
                  <a:cubicBezTo>
                    <a:pt x="17972" y="10997"/>
                    <a:pt x="17966" y="11519"/>
                    <a:pt x="17889" y="12027"/>
                  </a:cubicBezTo>
                  <a:cubicBezTo>
                    <a:pt x="17962" y="11396"/>
                    <a:pt x="18018" y="9099"/>
                    <a:pt x="15167" y="7723"/>
                  </a:cubicBezTo>
                  <a:cubicBezTo>
                    <a:pt x="11836" y="6117"/>
                    <a:pt x="9386" y="7349"/>
                    <a:pt x="9386" y="7349"/>
                  </a:cubicBezTo>
                  <a:cubicBezTo>
                    <a:pt x="6454" y="3214"/>
                    <a:pt x="2735" y="2081"/>
                    <a:pt x="1" y="4854"/>
                  </a:cubicBezTo>
                  <a:cubicBezTo>
                    <a:pt x="263" y="4495"/>
                    <a:pt x="577" y="4163"/>
                    <a:pt x="944" y="3866"/>
                  </a:cubicBezTo>
                  <a:cubicBezTo>
                    <a:pt x="5726" y="0"/>
                    <a:pt x="9295" y="6310"/>
                    <a:pt x="9559" y="6794"/>
                  </a:cubicBezTo>
                  <a:cubicBezTo>
                    <a:pt x="10080" y="6615"/>
                    <a:pt x="16976" y="4374"/>
                    <a:pt x="17891" y="10456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4"/>
            <p:cNvSpPr/>
            <p:nvPr/>
          </p:nvSpPr>
          <p:spPr>
            <a:xfrm rot="-2343049">
              <a:off x="790743" y="610413"/>
              <a:ext cx="1096188" cy="1106332"/>
            </a:xfrm>
            <a:custGeom>
              <a:avLst/>
              <a:gdLst/>
              <a:ahLst/>
              <a:cxnLst/>
              <a:rect l="l" t="t" r="r" b="b"/>
              <a:pathLst>
                <a:path w="17774" h="17937" extrusionOk="0">
                  <a:moveTo>
                    <a:pt x="17412" y="8159"/>
                  </a:moveTo>
                  <a:cubicBezTo>
                    <a:pt x="17774" y="5317"/>
                    <a:pt x="12367" y="4798"/>
                    <a:pt x="9552" y="4888"/>
                  </a:cubicBezTo>
                  <a:cubicBezTo>
                    <a:pt x="8720" y="4916"/>
                    <a:pt x="6226" y="0"/>
                    <a:pt x="3114" y="950"/>
                  </a:cubicBezTo>
                  <a:cubicBezTo>
                    <a:pt x="1" y="1898"/>
                    <a:pt x="130" y="12877"/>
                    <a:pt x="5680" y="15407"/>
                  </a:cubicBezTo>
                  <a:cubicBezTo>
                    <a:pt x="11229" y="17937"/>
                    <a:pt x="17050" y="11000"/>
                    <a:pt x="17412" y="8159"/>
                  </a:cubicBezTo>
                  <a:close/>
                  <a:moveTo>
                    <a:pt x="5655" y="14678"/>
                  </a:moveTo>
                  <a:cubicBezTo>
                    <a:pt x="279" y="11869"/>
                    <a:pt x="1540" y="2926"/>
                    <a:pt x="3088" y="1986"/>
                  </a:cubicBezTo>
                  <a:cubicBezTo>
                    <a:pt x="4635" y="1046"/>
                    <a:pt x="7264" y="3059"/>
                    <a:pt x="8021" y="4242"/>
                  </a:cubicBezTo>
                  <a:cubicBezTo>
                    <a:pt x="8777" y="5424"/>
                    <a:pt x="8305" y="5988"/>
                    <a:pt x="9135" y="5729"/>
                  </a:cubicBezTo>
                  <a:cubicBezTo>
                    <a:pt x="9256" y="6485"/>
                    <a:pt x="9475" y="6443"/>
                    <a:pt x="10992" y="5703"/>
                  </a:cubicBezTo>
                  <a:cubicBezTo>
                    <a:pt x="12509" y="4963"/>
                    <a:pt x="16521" y="6688"/>
                    <a:pt x="16362" y="8933"/>
                  </a:cubicBezTo>
                  <a:cubicBezTo>
                    <a:pt x="16202" y="11179"/>
                    <a:pt x="11031" y="17488"/>
                    <a:pt x="5655" y="146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4"/>
            <p:cNvSpPr/>
            <p:nvPr/>
          </p:nvSpPr>
          <p:spPr>
            <a:xfrm rot="-2343049">
              <a:off x="899344" y="675431"/>
              <a:ext cx="886867" cy="713685"/>
            </a:xfrm>
            <a:custGeom>
              <a:avLst/>
              <a:gdLst/>
              <a:ahLst/>
              <a:cxnLst/>
              <a:rect l="l" t="t" r="r" b="b"/>
              <a:pathLst>
                <a:path w="14380" h="11571" extrusionOk="0">
                  <a:moveTo>
                    <a:pt x="1202" y="0"/>
                  </a:moveTo>
                  <a:cubicBezTo>
                    <a:pt x="777" y="0"/>
                    <a:pt x="364" y="121"/>
                    <a:pt x="0" y="416"/>
                  </a:cubicBezTo>
                  <a:cubicBezTo>
                    <a:pt x="0" y="416"/>
                    <a:pt x="121" y="378"/>
                    <a:pt x="381" y="378"/>
                  </a:cubicBezTo>
                  <a:cubicBezTo>
                    <a:pt x="823" y="378"/>
                    <a:pt x="1665" y="489"/>
                    <a:pt x="2991" y="1085"/>
                  </a:cubicBezTo>
                  <a:cubicBezTo>
                    <a:pt x="5095" y="2032"/>
                    <a:pt x="4941" y="4095"/>
                    <a:pt x="5318" y="4375"/>
                  </a:cubicBezTo>
                  <a:cubicBezTo>
                    <a:pt x="5549" y="4546"/>
                    <a:pt x="5690" y="4579"/>
                    <a:pt x="5764" y="4579"/>
                  </a:cubicBezTo>
                  <a:cubicBezTo>
                    <a:pt x="5811" y="4579"/>
                    <a:pt x="5832" y="4566"/>
                    <a:pt x="5832" y="4566"/>
                  </a:cubicBezTo>
                  <a:cubicBezTo>
                    <a:pt x="5832" y="4566"/>
                    <a:pt x="5968" y="4882"/>
                    <a:pt x="6320" y="5014"/>
                  </a:cubicBezTo>
                  <a:cubicBezTo>
                    <a:pt x="6342" y="5023"/>
                    <a:pt x="6366" y="5027"/>
                    <a:pt x="6393" y="5027"/>
                  </a:cubicBezTo>
                  <a:cubicBezTo>
                    <a:pt x="6759" y="5027"/>
                    <a:pt x="7554" y="4294"/>
                    <a:pt x="9176" y="4294"/>
                  </a:cubicBezTo>
                  <a:cubicBezTo>
                    <a:pt x="9303" y="4294"/>
                    <a:pt x="9436" y="4298"/>
                    <a:pt x="9574" y="4308"/>
                  </a:cubicBezTo>
                  <a:cubicBezTo>
                    <a:pt x="11594" y="4452"/>
                    <a:pt x="13046" y="5929"/>
                    <a:pt x="12884" y="7568"/>
                  </a:cubicBezTo>
                  <a:cubicBezTo>
                    <a:pt x="12721" y="9206"/>
                    <a:pt x="10555" y="11570"/>
                    <a:pt x="10555" y="11570"/>
                  </a:cubicBezTo>
                  <a:cubicBezTo>
                    <a:pt x="10555" y="11570"/>
                    <a:pt x="14379" y="8479"/>
                    <a:pt x="13771" y="6831"/>
                  </a:cubicBezTo>
                  <a:cubicBezTo>
                    <a:pt x="13165" y="5182"/>
                    <a:pt x="10763" y="4101"/>
                    <a:pt x="9144" y="3852"/>
                  </a:cubicBezTo>
                  <a:cubicBezTo>
                    <a:pt x="8958" y="3824"/>
                    <a:pt x="8789" y="3811"/>
                    <a:pt x="8635" y="3811"/>
                  </a:cubicBezTo>
                  <a:cubicBezTo>
                    <a:pt x="7491" y="3811"/>
                    <a:pt x="7131" y="4497"/>
                    <a:pt x="6687" y="4497"/>
                  </a:cubicBezTo>
                  <a:cubicBezTo>
                    <a:pt x="6667" y="4497"/>
                    <a:pt x="6646" y="4496"/>
                    <a:pt x="6625" y="4493"/>
                  </a:cubicBezTo>
                  <a:cubicBezTo>
                    <a:pt x="6089" y="4415"/>
                    <a:pt x="6122" y="3973"/>
                    <a:pt x="6122" y="3973"/>
                  </a:cubicBezTo>
                  <a:lnTo>
                    <a:pt x="6122" y="3973"/>
                  </a:lnTo>
                  <a:cubicBezTo>
                    <a:pt x="6122" y="3973"/>
                    <a:pt x="5989" y="4093"/>
                    <a:pt x="5836" y="4093"/>
                  </a:cubicBezTo>
                  <a:cubicBezTo>
                    <a:pt x="5775" y="4093"/>
                    <a:pt x="5711" y="4074"/>
                    <a:pt x="5650" y="4022"/>
                  </a:cubicBezTo>
                  <a:cubicBezTo>
                    <a:pt x="5436" y="3837"/>
                    <a:pt x="5081" y="2645"/>
                    <a:pt x="4253" y="1647"/>
                  </a:cubicBezTo>
                  <a:cubicBezTo>
                    <a:pt x="3644" y="916"/>
                    <a:pt x="2374" y="0"/>
                    <a:pt x="120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4"/>
            <p:cNvSpPr/>
            <p:nvPr/>
          </p:nvSpPr>
          <p:spPr>
            <a:xfrm rot="-2343049">
              <a:off x="953504" y="988187"/>
              <a:ext cx="807863" cy="648306"/>
            </a:xfrm>
            <a:custGeom>
              <a:avLst/>
              <a:gdLst/>
              <a:ahLst/>
              <a:cxnLst/>
              <a:rect l="l" t="t" r="r" b="b"/>
              <a:pathLst>
                <a:path w="13099" h="10511" extrusionOk="0">
                  <a:moveTo>
                    <a:pt x="1" y="0"/>
                  </a:moveTo>
                  <a:cubicBezTo>
                    <a:pt x="1" y="1"/>
                    <a:pt x="1" y="27"/>
                    <a:pt x="2" y="76"/>
                  </a:cubicBezTo>
                  <a:lnTo>
                    <a:pt x="2" y="76"/>
                  </a:lnTo>
                  <a:cubicBezTo>
                    <a:pt x="1" y="27"/>
                    <a:pt x="1" y="1"/>
                    <a:pt x="1" y="0"/>
                  </a:cubicBezTo>
                  <a:close/>
                  <a:moveTo>
                    <a:pt x="2" y="76"/>
                  </a:moveTo>
                  <a:cubicBezTo>
                    <a:pt x="16" y="916"/>
                    <a:pt x="252" y="8448"/>
                    <a:pt x="4185" y="9978"/>
                  </a:cubicBezTo>
                  <a:cubicBezTo>
                    <a:pt x="5159" y="10356"/>
                    <a:pt x="6076" y="10511"/>
                    <a:pt x="6924" y="10511"/>
                  </a:cubicBezTo>
                  <a:cubicBezTo>
                    <a:pt x="10688" y="10511"/>
                    <a:pt x="13098" y="7467"/>
                    <a:pt x="13099" y="7466"/>
                  </a:cubicBezTo>
                  <a:lnTo>
                    <a:pt x="13099" y="7466"/>
                  </a:lnTo>
                  <a:cubicBezTo>
                    <a:pt x="13098" y="7467"/>
                    <a:pt x="10508" y="9936"/>
                    <a:pt x="7171" y="9936"/>
                  </a:cubicBezTo>
                  <a:cubicBezTo>
                    <a:pt x="6321" y="9936"/>
                    <a:pt x="5424" y="9776"/>
                    <a:pt x="4508" y="9375"/>
                  </a:cubicBezTo>
                  <a:cubicBezTo>
                    <a:pt x="264" y="7515"/>
                    <a:pt x="16" y="863"/>
                    <a:pt x="2" y="76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34"/>
          <p:cNvGrpSpPr/>
          <p:nvPr/>
        </p:nvGrpSpPr>
        <p:grpSpPr>
          <a:xfrm rot="3710531">
            <a:off x="8122923" y="69128"/>
            <a:ext cx="746389" cy="791863"/>
            <a:chOff x="5578250" y="4692875"/>
            <a:chExt cx="550950" cy="584575"/>
          </a:xfrm>
        </p:grpSpPr>
        <p:sp>
          <p:nvSpPr>
            <p:cNvPr id="7364" name="Google Shape;7364;p34"/>
            <p:cNvSpPr/>
            <p:nvPr/>
          </p:nvSpPr>
          <p:spPr>
            <a:xfrm>
              <a:off x="5578275" y="4692875"/>
              <a:ext cx="515175" cy="548800"/>
            </a:xfrm>
            <a:custGeom>
              <a:avLst/>
              <a:gdLst/>
              <a:ahLst/>
              <a:cxnLst/>
              <a:rect l="l" t="t" r="r" b="b"/>
              <a:pathLst>
                <a:path w="20607" h="21952" extrusionOk="0">
                  <a:moveTo>
                    <a:pt x="20607" y="1"/>
                  </a:moveTo>
                  <a:lnTo>
                    <a:pt x="20607" y="1"/>
                  </a:lnTo>
                  <a:cubicBezTo>
                    <a:pt x="2235" y="4145"/>
                    <a:pt x="0" y="21951"/>
                    <a:pt x="0" y="21951"/>
                  </a:cubicBezTo>
                  <a:cubicBezTo>
                    <a:pt x="18322" y="17252"/>
                    <a:pt x="20607" y="1"/>
                    <a:pt x="206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4"/>
            <p:cNvSpPr/>
            <p:nvPr/>
          </p:nvSpPr>
          <p:spPr>
            <a:xfrm>
              <a:off x="5590025" y="4705300"/>
              <a:ext cx="501700" cy="524675"/>
            </a:xfrm>
            <a:custGeom>
              <a:avLst/>
              <a:gdLst/>
              <a:ahLst/>
              <a:cxnLst/>
              <a:rect l="l" t="t" r="r" b="b"/>
              <a:pathLst>
                <a:path w="20068" h="20987" extrusionOk="0">
                  <a:moveTo>
                    <a:pt x="19702" y="0"/>
                  </a:moveTo>
                  <a:lnTo>
                    <a:pt x="19702" y="0"/>
                  </a:lnTo>
                  <a:cubicBezTo>
                    <a:pt x="2137" y="3963"/>
                    <a:pt x="0" y="20986"/>
                    <a:pt x="0" y="20986"/>
                  </a:cubicBezTo>
                  <a:cubicBezTo>
                    <a:pt x="20068" y="17568"/>
                    <a:pt x="19702" y="1"/>
                    <a:pt x="19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4"/>
            <p:cNvSpPr/>
            <p:nvPr/>
          </p:nvSpPr>
          <p:spPr>
            <a:xfrm>
              <a:off x="5662125" y="4945625"/>
              <a:ext cx="149275" cy="244900"/>
            </a:xfrm>
            <a:custGeom>
              <a:avLst/>
              <a:gdLst/>
              <a:ahLst/>
              <a:cxnLst/>
              <a:rect l="l" t="t" r="r" b="b"/>
              <a:pathLst>
                <a:path w="5971" h="9796" extrusionOk="0">
                  <a:moveTo>
                    <a:pt x="5722" y="2091"/>
                  </a:moveTo>
                  <a:cubicBezTo>
                    <a:pt x="4510" y="1"/>
                    <a:pt x="0" y="8388"/>
                    <a:pt x="530" y="9092"/>
                  </a:cubicBezTo>
                  <a:cubicBezTo>
                    <a:pt x="1059" y="9796"/>
                    <a:pt x="2861" y="8422"/>
                    <a:pt x="3849" y="7647"/>
                  </a:cubicBezTo>
                  <a:cubicBezTo>
                    <a:pt x="4838" y="6873"/>
                    <a:pt x="5970" y="2519"/>
                    <a:pt x="5722" y="20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4"/>
            <p:cNvSpPr/>
            <p:nvPr/>
          </p:nvSpPr>
          <p:spPr>
            <a:xfrm>
              <a:off x="5775500" y="4955325"/>
              <a:ext cx="104975" cy="165150"/>
            </a:xfrm>
            <a:custGeom>
              <a:avLst/>
              <a:gdLst/>
              <a:ahLst/>
              <a:cxnLst/>
              <a:rect l="l" t="t" r="r" b="b"/>
              <a:pathLst>
                <a:path w="4199" h="6606" extrusionOk="0">
                  <a:moveTo>
                    <a:pt x="754" y="6605"/>
                  </a:moveTo>
                  <a:cubicBezTo>
                    <a:pt x="0" y="6577"/>
                    <a:pt x="1714" y="2845"/>
                    <a:pt x="1473" y="1423"/>
                  </a:cubicBezTo>
                  <a:cubicBezTo>
                    <a:pt x="1233" y="1"/>
                    <a:pt x="4198" y="3338"/>
                    <a:pt x="4041" y="4054"/>
                  </a:cubicBezTo>
                  <a:cubicBezTo>
                    <a:pt x="3884" y="4770"/>
                    <a:pt x="754" y="6605"/>
                    <a:pt x="754" y="660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4"/>
            <p:cNvSpPr/>
            <p:nvPr/>
          </p:nvSpPr>
          <p:spPr>
            <a:xfrm>
              <a:off x="5815225" y="4963050"/>
              <a:ext cx="143225" cy="81950"/>
            </a:xfrm>
            <a:custGeom>
              <a:avLst/>
              <a:gdLst/>
              <a:ahLst/>
              <a:cxnLst/>
              <a:rect l="l" t="t" r="r" b="b"/>
              <a:pathLst>
                <a:path w="5729" h="3278" extrusionOk="0">
                  <a:moveTo>
                    <a:pt x="2928" y="3278"/>
                  </a:moveTo>
                  <a:cubicBezTo>
                    <a:pt x="2225" y="3134"/>
                    <a:pt x="2318" y="2195"/>
                    <a:pt x="1288" y="1409"/>
                  </a:cubicBezTo>
                  <a:cubicBezTo>
                    <a:pt x="256" y="623"/>
                    <a:pt x="0" y="363"/>
                    <a:pt x="591" y="362"/>
                  </a:cubicBezTo>
                  <a:cubicBezTo>
                    <a:pt x="1180" y="360"/>
                    <a:pt x="4252" y="0"/>
                    <a:pt x="4990" y="582"/>
                  </a:cubicBezTo>
                  <a:cubicBezTo>
                    <a:pt x="5729" y="1163"/>
                    <a:pt x="2928" y="3278"/>
                    <a:pt x="2928" y="3278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4"/>
            <p:cNvSpPr/>
            <p:nvPr/>
          </p:nvSpPr>
          <p:spPr>
            <a:xfrm>
              <a:off x="5821850" y="4855000"/>
              <a:ext cx="193225" cy="117925"/>
            </a:xfrm>
            <a:custGeom>
              <a:avLst/>
              <a:gdLst/>
              <a:ahLst/>
              <a:cxnLst/>
              <a:rect l="l" t="t" r="r" b="b"/>
              <a:pathLst>
                <a:path w="7729" h="4717" extrusionOk="0">
                  <a:moveTo>
                    <a:pt x="4940" y="4716"/>
                  </a:moveTo>
                  <a:cubicBezTo>
                    <a:pt x="3968" y="4176"/>
                    <a:pt x="439" y="4715"/>
                    <a:pt x="220" y="4246"/>
                  </a:cubicBezTo>
                  <a:cubicBezTo>
                    <a:pt x="1" y="3777"/>
                    <a:pt x="3700" y="117"/>
                    <a:pt x="5713" y="58"/>
                  </a:cubicBezTo>
                  <a:cubicBezTo>
                    <a:pt x="7728" y="1"/>
                    <a:pt x="4940" y="4716"/>
                    <a:pt x="4940" y="471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4"/>
            <p:cNvSpPr/>
            <p:nvPr/>
          </p:nvSpPr>
          <p:spPr>
            <a:xfrm>
              <a:off x="5825000" y="4750100"/>
              <a:ext cx="202725" cy="206375"/>
            </a:xfrm>
            <a:custGeom>
              <a:avLst/>
              <a:gdLst/>
              <a:ahLst/>
              <a:cxnLst/>
              <a:rect l="l" t="t" r="r" b="b"/>
              <a:pathLst>
                <a:path w="8109" h="8255" extrusionOk="0">
                  <a:moveTo>
                    <a:pt x="7326" y="2439"/>
                  </a:moveTo>
                  <a:cubicBezTo>
                    <a:pt x="6499" y="4046"/>
                    <a:pt x="4112" y="4328"/>
                    <a:pt x="2593" y="5516"/>
                  </a:cubicBezTo>
                  <a:cubicBezTo>
                    <a:pt x="1074" y="6703"/>
                    <a:pt x="0" y="8255"/>
                    <a:pt x="107" y="7756"/>
                  </a:cubicBezTo>
                  <a:cubicBezTo>
                    <a:pt x="213" y="7258"/>
                    <a:pt x="1797" y="3309"/>
                    <a:pt x="4934" y="1655"/>
                  </a:cubicBezTo>
                  <a:cubicBezTo>
                    <a:pt x="8072" y="1"/>
                    <a:pt x="8108" y="924"/>
                    <a:pt x="7326" y="24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4"/>
            <p:cNvSpPr/>
            <p:nvPr/>
          </p:nvSpPr>
          <p:spPr>
            <a:xfrm>
              <a:off x="5812900" y="4718450"/>
              <a:ext cx="203325" cy="222250"/>
            </a:xfrm>
            <a:custGeom>
              <a:avLst/>
              <a:gdLst/>
              <a:ahLst/>
              <a:cxnLst/>
              <a:rect l="l" t="t" r="r" b="b"/>
              <a:pathLst>
                <a:path w="8133" h="8890" extrusionOk="0">
                  <a:moveTo>
                    <a:pt x="3318" y="2514"/>
                  </a:moveTo>
                  <a:cubicBezTo>
                    <a:pt x="4285" y="1901"/>
                    <a:pt x="7138" y="1"/>
                    <a:pt x="7636" y="487"/>
                  </a:cubicBezTo>
                  <a:cubicBezTo>
                    <a:pt x="8132" y="973"/>
                    <a:pt x="5582" y="2312"/>
                    <a:pt x="3489" y="4213"/>
                  </a:cubicBezTo>
                  <a:cubicBezTo>
                    <a:pt x="1395" y="6115"/>
                    <a:pt x="742" y="8688"/>
                    <a:pt x="371" y="8789"/>
                  </a:cubicBezTo>
                  <a:cubicBezTo>
                    <a:pt x="1" y="8890"/>
                    <a:pt x="733" y="4153"/>
                    <a:pt x="3318" y="25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4"/>
            <p:cNvSpPr/>
            <p:nvPr/>
          </p:nvSpPr>
          <p:spPr>
            <a:xfrm>
              <a:off x="5595900" y="4954200"/>
              <a:ext cx="191125" cy="250075"/>
            </a:xfrm>
            <a:custGeom>
              <a:avLst/>
              <a:gdLst/>
              <a:ahLst/>
              <a:cxnLst/>
              <a:rect l="l" t="t" r="r" b="b"/>
              <a:pathLst>
                <a:path w="7645" h="10003" extrusionOk="0">
                  <a:moveTo>
                    <a:pt x="320" y="8814"/>
                  </a:moveTo>
                  <a:cubicBezTo>
                    <a:pt x="1" y="9797"/>
                    <a:pt x="1470" y="10003"/>
                    <a:pt x="2598" y="8051"/>
                  </a:cubicBezTo>
                  <a:cubicBezTo>
                    <a:pt x="3726" y="6099"/>
                    <a:pt x="6083" y="2903"/>
                    <a:pt x="6864" y="1452"/>
                  </a:cubicBezTo>
                  <a:cubicBezTo>
                    <a:pt x="7644" y="0"/>
                    <a:pt x="1887" y="3993"/>
                    <a:pt x="320" y="881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4"/>
            <p:cNvSpPr/>
            <p:nvPr/>
          </p:nvSpPr>
          <p:spPr>
            <a:xfrm>
              <a:off x="5646725" y="4900800"/>
              <a:ext cx="130300" cy="174150"/>
            </a:xfrm>
            <a:custGeom>
              <a:avLst/>
              <a:gdLst/>
              <a:ahLst/>
              <a:cxnLst/>
              <a:rect l="l" t="t" r="r" b="b"/>
              <a:pathLst>
                <a:path w="5212" h="6966" extrusionOk="0">
                  <a:moveTo>
                    <a:pt x="5129" y="2904"/>
                  </a:moveTo>
                  <a:cubicBezTo>
                    <a:pt x="4908" y="3131"/>
                    <a:pt x="1111" y="5249"/>
                    <a:pt x="555" y="6108"/>
                  </a:cubicBezTo>
                  <a:cubicBezTo>
                    <a:pt x="0" y="6966"/>
                    <a:pt x="1307" y="3270"/>
                    <a:pt x="2900" y="1635"/>
                  </a:cubicBezTo>
                  <a:cubicBezTo>
                    <a:pt x="4492" y="0"/>
                    <a:pt x="5211" y="2820"/>
                    <a:pt x="5129" y="290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4"/>
            <p:cNvSpPr/>
            <p:nvPr/>
          </p:nvSpPr>
          <p:spPr>
            <a:xfrm>
              <a:off x="5749050" y="4854075"/>
              <a:ext cx="56650" cy="107025"/>
            </a:xfrm>
            <a:custGeom>
              <a:avLst/>
              <a:gdLst/>
              <a:ahLst/>
              <a:cxnLst/>
              <a:rect l="l" t="t" r="r" b="b"/>
              <a:pathLst>
                <a:path w="2266" h="4281" extrusionOk="0">
                  <a:moveTo>
                    <a:pt x="1462" y="4270"/>
                  </a:moveTo>
                  <a:cubicBezTo>
                    <a:pt x="1164" y="4247"/>
                    <a:pt x="0" y="2086"/>
                    <a:pt x="257" y="1762"/>
                  </a:cubicBezTo>
                  <a:cubicBezTo>
                    <a:pt x="514" y="1439"/>
                    <a:pt x="1618" y="236"/>
                    <a:pt x="1942" y="119"/>
                  </a:cubicBezTo>
                  <a:cubicBezTo>
                    <a:pt x="2266" y="1"/>
                    <a:pt x="1888" y="3666"/>
                    <a:pt x="1788" y="3885"/>
                  </a:cubicBezTo>
                  <a:cubicBezTo>
                    <a:pt x="1686" y="4104"/>
                    <a:pt x="1593" y="4280"/>
                    <a:pt x="1462" y="427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4"/>
            <p:cNvSpPr/>
            <p:nvPr/>
          </p:nvSpPr>
          <p:spPr>
            <a:xfrm>
              <a:off x="5799000" y="4816275"/>
              <a:ext cx="49550" cy="133675"/>
            </a:xfrm>
            <a:custGeom>
              <a:avLst/>
              <a:gdLst/>
              <a:ahLst/>
              <a:cxnLst/>
              <a:rect l="l" t="t" r="r" b="b"/>
              <a:pathLst>
                <a:path w="1982" h="5347" extrusionOk="0">
                  <a:moveTo>
                    <a:pt x="509" y="4993"/>
                  </a:moveTo>
                  <a:cubicBezTo>
                    <a:pt x="0" y="5347"/>
                    <a:pt x="22" y="1808"/>
                    <a:pt x="302" y="1356"/>
                  </a:cubicBezTo>
                  <a:cubicBezTo>
                    <a:pt x="580" y="906"/>
                    <a:pt x="1668" y="0"/>
                    <a:pt x="1825" y="83"/>
                  </a:cubicBezTo>
                  <a:cubicBezTo>
                    <a:pt x="1981" y="167"/>
                    <a:pt x="1036" y="3155"/>
                    <a:pt x="509" y="499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4"/>
            <p:cNvSpPr/>
            <p:nvPr/>
          </p:nvSpPr>
          <p:spPr>
            <a:xfrm>
              <a:off x="5578250" y="4692875"/>
              <a:ext cx="550950" cy="584575"/>
            </a:xfrm>
            <a:custGeom>
              <a:avLst/>
              <a:gdLst/>
              <a:ahLst/>
              <a:cxnLst/>
              <a:rect l="l" t="t" r="r" b="b"/>
              <a:pathLst>
                <a:path w="22038" h="23383" extrusionOk="0">
                  <a:moveTo>
                    <a:pt x="20608" y="1"/>
                  </a:moveTo>
                  <a:lnTo>
                    <a:pt x="22037" y="1621"/>
                  </a:lnTo>
                  <a:cubicBezTo>
                    <a:pt x="22037" y="1621"/>
                    <a:pt x="20757" y="18350"/>
                    <a:pt x="3248" y="23383"/>
                  </a:cubicBezTo>
                  <a:lnTo>
                    <a:pt x="0" y="21951"/>
                  </a:lnTo>
                  <a:cubicBezTo>
                    <a:pt x="1" y="21951"/>
                    <a:pt x="15875" y="18644"/>
                    <a:pt x="20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7" name="Google Shape;7377;p34"/>
          <p:cNvGrpSpPr/>
          <p:nvPr/>
        </p:nvGrpSpPr>
        <p:grpSpPr>
          <a:xfrm rot="-2700000" flipH="1">
            <a:off x="7711296" y="4659697"/>
            <a:ext cx="582987" cy="877152"/>
            <a:chOff x="1901275" y="4328725"/>
            <a:chExt cx="436550" cy="656825"/>
          </a:xfrm>
        </p:grpSpPr>
        <p:sp>
          <p:nvSpPr>
            <p:cNvPr id="7378" name="Google Shape;7378;p34"/>
            <p:cNvSpPr/>
            <p:nvPr/>
          </p:nvSpPr>
          <p:spPr>
            <a:xfrm>
              <a:off x="1901275" y="4330050"/>
              <a:ext cx="431825" cy="655500"/>
            </a:xfrm>
            <a:custGeom>
              <a:avLst/>
              <a:gdLst/>
              <a:ahLst/>
              <a:cxnLst/>
              <a:rect l="l" t="t" r="r" b="b"/>
              <a:pathLst>
                <a:path w="17273" h="26220" extrusionOk="0">
                  <a:moveTo>
                    <a:pt x="9665" y="658"/>
                  </a:moveTo>
                  <a:lnTo>
                    <a:pt x="0" y="23123"/>
                  </a:lnTo>
                  <a:cubicBezTo>
                    <a:pt x="0" y="23123"/>
                    <a:pt x="2411" y="25126"/>
                    <a:pt x="4149" y="26219"/>
                  </a:cubicBezTo>
                  <a:lnTo>
                    <a:pt x="17176" y="4800"/>
                  </a:lnTo>
                  <a:cubicBezTo>
                    <a:pt x="17176" y="4800"/>
                    <a:pt x="17273" y="3277"/>
                    <a:pt x="14358" y="1639"/>
                  </a:cubicBezTo>
                  <a:cubicBezTo>
                    <a:pt x="11443" y="1"/>
                    <a:pt x="9665" y="658"/>
                    <a:pt x="9665" y="658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4"/>
            <p:cNvSpPr/>
            <p:nvPr/>
          </p:nvSpPr>
          <p:spPr>
            <a:xfrm>
              <a:off x="2140975" y="4328725"/>
              <a:ext cx="196850" cy="137675"/>
            </a:xfrm>
            <a:custGeom>
              <a:avLst/>
              <a:gdLst/>
              <a:ahLst/>
              <a:cxnLst/>
              <a:rect l="l" t="t" r="r" b="b"/>
              <a:pathLst>
                <a:path w="7874" h="5507" extrusionOk="0">
                  <a:moveTo>
                    <a:pt x="4120" y="4563"/>
                  </a:moveTo>
                  <a:cubicBezTo>
                    <a:pt x="3259" y="4039"/>
                    <a:pt x="2520" y="3332"/>
                    <a:pt x="2299" y="2637"/>
                  </a:cubicBezTo>
                  <a:cubicBezTo>
                    <a:pt x="2153" y="2181"/>
                    <a:pt x="2203" y="1859"/>
                    <a:pt x="2447" y="1684"/>
                  </a:cubicBezTo>
                  <a:cubicBezTo>
                    <a:pt x="3019" y="1273"/>
                    <a:pt x="4434" y="2187"/>
                    <a:pt x="5226" y="2768"/>
                  </a:cubicBezTo>
                  <a:lnTo>
                    <a:pt x="4867" y="3257"/>
                  </a:lnTo>
                  <a:cubicBezTo>
                    <a:pt x="4041" y="2654"/>
                    <a:pt x="3101" y="2160"/>
                    <a:pt x="2824" y="2178"/>
                  </a:cubicBezTo>
                  <a:cubicBezTo>
                    <a:pt x="2823" y="2220"/>
                    <a:pt x="2830" y="2303"/>
                    <a:pt x="2878" y="2453"/>
                  </a:cubicBezTo>
                  <a:cubicBezTo>
                    <a:pt x="3174" y="3383"/>
                    <a:pt x="4894" y="4484"/>
                    <a:pt x="6096" y="4734"/>
                  </a:cubicBezTo>
                  <a:cubicBezTo>
                    <a:pt x="6528" y="4824"/>
                    <a:pt x="6857" y="4795"/>
                    <a:pt x="6976" y="4657"/>
                  </a:cubicBezTo>
                  <a:cubicBezTo>
                    <a:pt x="7229" y="4367"/>
                    <a:pt x="7223" y="4164"/>
                    <a:pt x="7195" y="4038"/>
                  </a:cubicBezTo>
                  <a:cubicBezTo>
                    <a:pt x="7059" y="3398"/>
                    <a:pt x="5872" y="2558"/>
                    <a:pt x="3668" y="1538"/>
                  </a:cubicBezTo>
                  <a:cubicBezTo>
                    <a:pt x="1929" y="734"/>
                    <a:pt x="921" y="731"/>
                    <a:pt x="668" y="926"/>
                  </a:cubicBezTo>
                  <a:cubicBezTo>
                    <a:pt x="638" y="948"/>
                    <a:pt x="640" y="956"/>
                    <a:pt x="643" y="972"/>
                  </a:cubicBezTo>
                  <a:cubicBezTo>
                    <a:pt x="669" y="1125"/>
                    <a:pt x="996" y="1458"/>
                    <a:pt x="1759" y="1702"/>
                  </a:cubicBezTo>
                  <a:lnTo>
                    <a:pt x="1573" y="2281"/>
                  </a:lnTo>
                  <a:cubicBezTo>
                    <a:pt x="699" y="2002"/>
                    <a:pt x="126" y="1551"/>
                    <a:pt x="43" y="1077"/>
                  </a:cubicBezTo>
                  <a:cubicBezTo>
                    <a:pt x="0" y="831"/>
                    <a:pt x="93" y="600"/>
                    <a:pt x="297" y="444"/>
                  </a:cubicBezTo>
                  <a:cubicBezTo>
                    <a:pt x="874" y="0"/>
                    <a:pt x="2230" y="203"/>
                    <a:pt x="3923" y="987"/>
                  </a:cubicBezTo>
                  <a:cubicBezTo>
                    <a:pt x="6412" y="2137"/>
                    <a:pt x="7604" y="3039"/>
                    <a:pt x="7790" y="3910"/>
                  </a:cubicBezTo>
                  <a:cubicBezTo>
                    <a:pt x="7874" y="4304"/>
                    <a:pt x="7754" y="4690"/>
                    <a:pt x="7435" y="5057"/>
                  </a:cubicBezTo>
                  <a:cubicBezTo>
                    <a:pt x="7240" y="5279"/>
                    <a:pt x="6829" y="5506"/>
                    <a:pt x="5972" y="5329"/>
                  </a:cubicBezTo>
                  <a:cubicBezTo>
                    <a:pt x="5386" y="5207"/>
                    <a:pt x="4723" y="4929"/>
                    <a:pt x="4120" y="4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4"/>
            <p:cNvSpPr/>
            <p:nvPr/>
          </p:nvSpPr>
          <p:spPr>
            <a:xfrm>
              <a:off x="1922050" y="4335250"/>
              <a:ext cx="414625" cy="594225"/>
            </a:xfrm>
            <a:custGeom>
              <a:avLst/>
              <a:gdLst/>
              <a:ahLst/>
              <a:cxnLst/>
              <a:rect l="l" t="t" r="r" b="b"/>
              <a:pathLst>
                <a:path w="16585" h="23769" extrusionOk="0">
                  <a:moveTo>
                    <a:pt x="10330" y="2020"/>
                  </a:moveTo>
                  <a:lnTo>
                    <a:pt x="0" y="23588"/>
                  </a:lnTo>
                  <a:lnTo>
                    <a:pt x="298" y="23768"/>
                  </a:lnTo>
                  <a:lnTo>
                    <a:pt x="11045" y="1605"/>
                  </a:lnTo>
                  <a:cubicBezTo>
                    <a:pt x="11045" y="1605"/>
                    <a:pt x="11126" y="1127"/>
                    <a:pt x="12149" y="1440"/>
                  </a:cubicBezTo>
                  <a:cubicBezTo>
                    <a:pt x="13173" y="1755"/>
                    <a:pt x="13983" y="2506"/>
                    <a:pt x="13983" y="2506"/>
                  </a:cubicBezTo>
                  <a:lnTo>
                    <a:pt x="13282" y="3827"/>
                  </a:lnTo>
                  <a:cubicBezTo>
                    <a:pt x="13282" y="3827"/>
                    <a:pt x="15296" y="5194"/>
                    <a:pt x="15940" y="4051"/>
                  </a:cubicBezTo>
                  <a:cubicBezTo>
                    <a:pt x="16584" y="2909"/>
                    <a:pt x="10152" y="0"/>
                    <a:pt x="9551" y="530"/>
                  </a:cubicBezTo>
                  <a:cubicBezTo>
                    <a:pt x="9130" y="901"/>
                    <a:pt x="10516" y="1441"/>
                    <a:pt x="10516" y="1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4"/>
            <p:cNvSpPr/>
            <p:nvPr/>
          </p:nvSpPr>
          <p:spPr>
            <a:xfrm>
              <a:off x="2061725" y="4659050"/>
              <a:ext cx="10575" cy="15100"/>
            </a:xfrm>
            <a:custGeom>
              <a:avLst/>
              <a:gdLst/>
              <a:ahLst/>
              <a:cxnLst/>
              <a:rect l="l" t="t" r="r" b="b"/>
              <a:pathLst>
                <a:path w="423" h="604" extrusionOk="0">
                  <a:moveTo>
                    <a:pt x="8" y="302"/>
                  </a:moveTo>
                  <a:cubicBezTo>
                    <a:pt x="1" y="409"/>
                    <a:pt x="19" y="509"/>
                    <a:pt x="63" y="604"/>
                  </a:cubicBezTo>
                  <a:cubicBezTo>
                    <a:pt x="114" y="546"/>
                    <a:pt x="226" y="554"/>
                    <a:pt x="292" y="508"/>
                  </a:cubicBezTo>
                  <a:cubicBezTo>
                    <a:pt x="385" y="445"/>
                    <a:pt x="422" y="371"/>
                    <a:pt x="422" y="260"/>
                  </a:cubicBezTo>
                  <a:cubicBezTo>
                    <a:pt x="422" y="187"/>
                    <a:pt x="415" y="139"/>
                    <a:pt x="360" y="95"/>
                  </a:cubicBezTo>
                  <a:cubicBezTo>
                    <a:pt x="313" y="59"/>
                    <a:pt x="176" y="0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4"/>
            <p:cNvSpPr/>
            <p:nvPr/>
          </p:nvSpPr>
          <p:spPr>
            <a:xfrm>
              <a:off x="2054150" y="4706625"/>
              <a:ext cx="16725" cy="21675"/>
            </a:xfrm>
            <a:custGeom>
              <a:avLst/>
              <a:gdLst/>
              <a:ahLst/>
              <a:cxnLst/>
              <a:rect l="l" t="t" r="r" b="b"/>
              <a:pathLst>
                <a:path w="669" h="867" extrusionOk="0">
                  <a:moveTo>
                    <a:pt x="164" y="628"/>
                  </a:moveTo>
                  <a:cubicBezTo>
                    <a:pt x="83" y="571"/>
                    <a:pt x="28" y="498"/>
                    <a:pt x="0" y="407"/>
                  </a:cubicBezTo>
                  <a:cubicBezTo>
                    <a:pt x="131" y="314"/>
                    <a:pt x="155" y="128"/>
                    <a:pt x="322" y="65"/>
                  </a:cubicBezTo>
                  <a:cubicBezTo>
                    <a:pt x="449" y="16"/>
                    <a:pt x="573" y="1"/>
                    <a:pt x="619" y="153"/>
                  </a:cubicBezTo>
                  <a:cubicBezTo>
                    <a:pt x="669" y="316"/>
                    <a:pt x="604" y="481"/>
                    <a:pt x="520" y="622"/>
                  </a:cubicBezTo>
                  <a:cubicBezTo>
                    <a:pt x="422" y="782"/>
                    <a:pt x="224" y="867"/>
                    <a:pt x="37" y="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4"/>
            <p:cNvSpPr/>
            <p:nvPr/>
          </p:nvSpPr>
          <p:spPr>
            <a:xfrm>
              <a:off x="2025375" y="4784800"/>
              <a:ext cx="21125" cy="28025"/>
            </a:xfrm>
            <a:custGeom>
              <a:avLst/>
              <a:gdLst/>
              <a:ahLst/>
              <a:cxnLst/>
              <a:rect l="l" t="t" r="r" b="b"/>
              <a:pathLst>
                <a:path w="845" h="1121" extrusionOk="0">
                  <a:moveTo>
                    <a:pt x="370" y="0"/>
                  </a:moveTo>
                  <a:cubicBezTo>
                    <a:pt x="289" y="86"/>
                    <a:pt x="111" y="217"/>
                    <a:pt x="62" y="338"/>
                  </a:cubicBezTo>
                  <a:cubicBezTo>
                    <a:pt x="16" y="451"/>
                    <a:pt x="1" y="657"/>
                    <a:pt x="16" y="778"/>
                  </a:cubicBezTo>
                  <a:cubicBezTo>
                    <a:pt x="29" y="876"/>
                    <a:pt x="80" y="1033"/>
                    <a:pt x="182" y="1077"/>
                  </a:cubicBezTo>
                  <a:cubicBezTo>
                    <a:pt x="282" y="1120"/>
                    <a:pt x="423" y="1040"/>
                    <a:pt x="505" y="979"/>
                  </a:cubicBezTo>
                  <a:cubicBezTo>
                    <a:pt x="701" y="835"/>
                    <a:pt x="845" y="580"/>
                    <a:pt x="845" y="338"/>
                  </a:cubicBezTo>
                  <a:cubicBezTo>
                    <a:pt x="844" y="78"/>
                    <a:pt x="641" y="58"/>
                    <a:pt x="419" y="7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4"/>
            <p:cNvSpPr/>
            <p:nvPr/>
          </p:nvSpPr>
          <p:spPr>
            <a:xfrm>
              <a:off x="2015775" y="4820450"/>
              <a:ext cx="15600" cy="24000"/>
            </a:xfrm>
            <a:custGeom>
              <a:avLst/>
              <a:gdLst/>
              <a:ahLst/>
              <a:cxnLst/>
              <a:rect l="l" t="t" r="r" b="b"/>
              <a:pathLst>
                <a:path w="624" h="960" extrusionOk="0">
                  <a:moveTo>
                    <a:pt x="38" y="892"/>
                  </a:moveTo>
                  <a:cubicBezTo>
                    <a:pt x="34" y="739"/>
                    <a:pt x="1" y="627"/>
                    <a:pt x="70" y="497"/>
                  </a:cubicBezTo>
                  <a:cubicBezTo>
                    <a:pt x="124" y="395"/>
                    <a:pt x="192" y="281"/>
                    <a:pt x="275" y="200"/>
                  </a:cubicBezTo>
                  <a:cubicBezTo>
                    <a:pt x="339" y="138"/>
                    <a:pt x="462" y="1"/>
                    <a:pt x="534" y="124"/>
                  </a:cubicBezTo>
                  <a:cubicBezTo>
                    <a:pt x="623" y="277"/>
                    <a:pt x="495" y="531"/>
                    <a:pt x="423" y="663"/>
                  </a:cubicBezTo>
                  <a:cubicBezTo>
                    <a:pt x="314" y="865"/>
                    <a:pt x="213" y="892"/>
                    <a:pt x="1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4"/>
            <p:cNvSpPr/>
            <p:nvPr/>
          </p:nvSpPr>
          <p:spPr>
            <a:xfrm>
              <a:off x="2203375" y="4600200"/>
              <a:ext cx="19550" cy="21800"/>
            </a:xfrm>
            <a:custGeom>
              <a:avLst/>
              <a:gdLst/>
              <a:ahLst/>
              <a:cxnLst/>
              <a:rect l="l" t="t" r="r" b="b"/>
              <a:pathLst>
                <a:path w="782" h="872" extrusionOk="0">
                  <a:moveTo>
                    <a:pt x="332" y="70"/>
                  </a:moveTo>
                  <a:cubicBezTo>
                    <a:pt x="203" y="165"/>
                    <a:pt x="112" y="211"/>
                    <a:pt x="50" y="349"/>
                  </a:cubicBezTo>
                  <a:cubicBezTo>
                    <a:pt x="1" y="456"/>
                    <a:pt x="0" y="529"/>
                    <a:pt x="14" y="646"/>
                  </a:cubicBezTo>
                  <a:cubicBezTo>
                    <a:pt x="24" y="747"/>
                    <a:pt x="33" y="799"/>
                    <a:pt x="134" y="836"/>
                  </a:cubicBezTo>
                  <a:cubicBezTo>
                    <a:pt x="228" y="871"/>
                    <a:pt x="357" y="867"/>
                    <a:pt x="448" y="822"/>
                  </a:cubicBezTo>
                  <a:cubicBezTo>
                    <a:pt x="640" y="726"/>
                    <a:pt x="782" y="553"/>
                    <a:pt x="750" y="333"/>
                  </a:cubicBezTo>
                  <a:cubicBezTo>
                    <a:pt x="714" y="74"/>
                    <a:pt x="481" y="83"/>
                    <a:pt x="2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4"/>
            <p:cNvSpPr/>
            <p:nvPr/>
          </p:nvSpPr>
          <p:spPr>
            <a:xfrm>
              <a:off x="2141550" y="4554125"/>
              <a:ext cx="11700" cy="1235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5" y="466"/>
                  </a:moveTo>
                  <a:cubicBezTo>
                    <a:pt x="11" y="396"/>
                    <a:pt x="1" y="255"/>
                    <a:pt x="55" y="193"/>
                  </a:cubicBezTo>
                  <a:cubicBezTo>
                    <a:pt x="93" y="149"/>
                    <a:pt x="175" y="86"/>
                    <a:pt x="222" y="56"/>
                  </a:cubicBezTo>
                  <a:cubicBezTo>
                    <a:pt x="310" y="0"/>
                    <a:pt x="396" y="20"/>
                    <a:pt x="431" y="123"/>
                  </a:cubicBezTo>
                  <a:cubicBezTo>
                    <a:pt x="468" y="234"/>
                    <a:pt x="415" y="335"/>
                    <a:pt x="334" y="406"/>
                  </a:cubicBezTo>
                  <a:cubicBezTo>
                    <a:pt x="284" y="449"/>
                    <a:pt x="232" y="485"/>
                    <a:pt x="163" y="490"/>
                  </a:cubicBezTo>
                  <a:cubicBezTo>
                    <a:pt x="128" y="493"/>
                    <a:pt x="82" y="463"/>
                    <a:pt x="55" y="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4"/>
            <p:cNvSpPr/>
            <p:nvPr/>
          </p:nvSpPr>
          <p:spPr>
            <a:xfrm>
              <a:off x="2142825" y="4625600"/>
              <a:ext cx="11025" cy="10925"/>
            </a:xfrm>
            <a:custGeom>
              <a:avLst/>
              <a:gdLst/>
              <a:ahLst/>
              <a:cxnLst/>
              <a:rect l="l" t="t" r="r" b="b"/>
              <a:pathLst>
                <a:path w="441" h="437" extrusionOk="0">
                  <a:moveTo>
                    <a:pt x="275" y="0"/>
                  </a:moveTo>
                  <a:cubicBezTo>
                    <a:pt x="173" y="83"/>
                    <a:pt x="0" y="184"/>
                    <a:pt x="89" y="347"/>
                  </a:cubicBezTo>
                  <a:cubicBezTo>
                    <a:pt x="138" y="436"/>
                    <a:pt x="243" y="384"/>
                    <a:pt x="307" y="342"/>
                  </a:cubicBezTo>
                  <a:cubicBezTo>
                    <a:pt x="375" y="295"/>
                    <a:pt x="440" y="233"/>
                    <a:pt x="421" y="142"/>
                  </a:cubicBezTo>
                  <a:cubicBezTo>
                    <a:pt x="401" y="52"/>
                    <a:pt x="309" y="1"/>
                    <a:pt x="222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4"/>
            <p:cNvSpPr/>
            <p:nvPr/>
          </p:nvSpPr>
          <p:spPr>
            <a:xfrm>
              <a:off x="2152725" y="4563775"/>
              <a:ext cx="8600" cy="9500"/>
            </a:xfrm>
            <a:custGeom>
              <a:avLst/>
              <a:gdLst/>
              <a:ahLst/>
              <a:cxnLst/>
              <a:rect l="l" t="t" r="r" b="b"/>
              <a:pathLst>
                <a:path w="344" h="380" extrusionOk="0">
                  <a:moveTo>
                    <a:pt x="52" y="377"/>
                  </a:moveTo>
                  <a:cubicBezTo>
                    <a:pt x="31" y="248"/>
                    <a:pt x="0" y="172"/>
                    <a:pt x="89" y="77"/>
                  </a:cubicBezTo>
                  <a:cubicBezTo>
                    <a:pt x="136" y="27"/>
                    <a:pt x="194" y="0"/>
                    <a:pt x="258" y="28"/>
                  </a:cubicBezTo>
                  <a:cubicBezTo>
                    <a:pt x="344" y="63"/>
                    <a:pt x="324" y="142"/>
                    <a:pt x="299" y="216"/>
                  </a:cubicBezTo>
                  <a:cubicBezTo>
                    <a:pt x="269" y="307"/>
                    <a:pt x="205" y="348"/>
                    <a:pt x="116" y="3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4"/>
            <p:cNvSpPr/>
            <p:nvPr/>
          </p:nvSpPr>
          <p:spPr>
            <a:xfrm>
              <a:off x="2202500" y="4484975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51" y="53"/>
                  </a:moveTo>
                  <a:cubicBezTo>
                    <a:pt x="41" y="177"/>
                    <a:pt x="0" y="296"/>
                    <a:pt x="107" y="376"/>
                  </a:cubicBezTo>
                  <a:cubicBezTo>
                    <a:pt x="187" y="436"/>
                    <a:pt x="311" y="427"/>
                    <a:pt x="390" y="365"/>
                  </a:cubicBezTo>
                  <a:cubicBezTo>
                    <a:pt x="440" y="326"/>
                    <a:pt x="493" y="243"/>
                    <a:pt x="471" y="177"/>
                  </a:cubicBezTo>
                  <a:cubicBezTo>
                    <a:pt x="448" y="107"/>
                    <a:pt x="337" y="1"/>
                    <a:pt x="257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4"/>
            <p:cNvSpPr/>
            <p:nvPr/>
          </p:nvSpPr>
          <p:spPr>
            <a:xfrm>
              <a:off x="2233725" y="4455900"/>
              <a:ext cx="8225" cy="8600"/>
            </a:xfrm>
            <a:custGeom>
              <a:avLst/>
              <a:gdLst/>
              <a:ahLst/>
              <a:cxnLst/>
              <a:rect l="l" t="t" r="r" b="b"/>
              <a:pathLst>
                <a:path w="329" h="344" extrusionOk="0">
                  <a:moveTo>
                    <a:pt x="72" y="1"/>
                  </a:moveTo>
                  <a:cubicBezTo>
                    <a:pt x="22" y="78"/>
                    <a:pt x="1" y="159"/>
                    <a:pt x="6" y="247"/>
                  </a:cubicBezTo>
                  <a:cubicBezTo>
                    <a:pt x="113" y="240"/>
                    <a:pt x="181" y="343"/>
                    <a:pt x="277" y="225"/>
                  </a:cubicBezTo>
                  <a:cubicBezTo>
                    <a:pt x="307" y="189"/>
                    <a:pt x="329" y="150"/>
                    <a:pt x="314" y="104"/>
                  </a:cubicBezTo>
                  <a:cubicBezTo>
                    <a:pt x="297" y="48"/>
                    <a:pt x="216" y="5"/>
                    <a:pt x="161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4"/>
            <p:cNvSpPr/>
            <p:nvPr/>
          </p:nvSpPr>
          <p:spPr>
            <a:xfrm>
              <a:off x="2074975" y="4664575"/>
              <a:ext cx="8975" cy="10125"/>
            </a:xfrm>
            <a:custGeom>
              <a:avLst/>
              <a:gdLst/>
              <a:ahLst/>
              <a:cxnLst/>
              <a:rect l="l" t="t" r="r" b="b"/>
              <a:pathLst>
                <a:path w="359" h="405" extrusionOk="0">
                  <a:moveTo>
                    <a:pt x="163" y="0"/>
                  </a:moveTo>
                  <a:cubicBezTo>
                    <a:pt x="65" y="131"/>
                    <a:pt x="0" y="175"/>
                    <a:pt x="56" y="321"/>
                  </a:cubicBezTo>
                  <a:cubicBezTo>
                    <a:pt x="88" y="405"/>
                    <a:pt x="123" y="400"/>
                    <a:pt x="201" y="374"/>
                  </a:cubicBezTo>
                  <a:cubicBezTo>
                    <a:pt x="248" y="356"/>
                    <a:pt x="325" y="327"/>
                    <a:pt x="342" y="276"/>
                  </a:cubicBezTo>
                  <a:cubicBezTo>
                    <a:pt x="358" y="223"/>
                    <a:pt x="316" y="134"/>
                    <a:pt x="263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4"/>
            <p:cNvSpPr/>
            <p:nvPr/>
          </p:nvSpPr>
          <p:spPr>
            <a:xfrm>
              <a:off x="2017925" y="4851125"/>
              <a:ext cx="12200" cy="11125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191" y="54"/>
                  </a:moveTo>
                  <a:cubicBezTo>
                    <a:pt x="139" y="123"/>
                    <a:pt x="0" y="255"/>
                    <a:pt x="79" y="352"/>
                  </a:cubicBezTo>
                  <a:cubicBezTo>
                    <a:pt x="155" y="445"/>
                    <a:pt x="280" y="420"/>
                    <a:pt x="358" y="356"/>
                  </a:cubicBezTo>
                  <a:cubicBezTo>
                    <a:pt x="420" y="305"/>
                    <a:pt x="488" y="225"/>
                    <a:pt x="474" y="137"/>
                  </a:cubicBezTo>
                  <a:cubicBezTo>
                    <a:pt x="455" y="1"/>
                    <a:pt x="289" y="8"/>
                    <a:pt x="191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4"/>
            <p:cNvSpPr/>
            <p:nvPr/>
          </p:nvSpPr>
          <p:spPr>
            <a:xfrm>
              <a:off x="2160500" y="4619925"/>
              <a:ext cx="9350" cy="12700"/>
            </a:xfrm>
            <a:custGeom>
              <a:avLst/>
              <a:gdLst/>
              <a:ahLst/>
              <a:cxnLst/>
              <a:rect l="l" t="t" r="r" b="b"/>
              <a:pathLst>
                <a:path w="374" h="508" extrusionOk="0">
                  <a:moveTo>
                    <a:pt x="18" y="429"/>
                  </a:moveTo>
                  <a:cubicBezTo>
                    <a:pt x="26" y="280"/>
                    <a:pt x="1" y="149"/>
                    <a:pt x="128" y="52"/>
                  </a:cubicBezTo>
                  <a:cubicBezTo>
                    <a:pt x="198" y="0"/>
                    <a:pt x="265" y="4"/>
                    <a:pt x="318" y="83"/>
                  </a:cubicBezTo>
                  <a:cubicBezTo>
                    <a:pt x="373" y="170"/>
                    <a:pt x="345" y="331"/>
                    <a:pt x="285" y="408"/>
                  </a:cubicBezTo>
                  <a:cubicBezTo>
                    <a:pt x="214" y="499"/>
                    <a:pt x="138" y="467"/>
                    <a:pt x="42" y="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4"/>
            <p:cNvSpPr/>
            <p:nvPr/>
          </p:nvSpPr>
          <p:spPr>
            <a:xfrm>
              <a:off x="2171075" y="4632325"/>
              <a:ext cx="11700" cy="9750"/>
            </a:xfrm>
            <a:custGeom>
              <a:avLst/>
              <a:gdLst/>
              <a:ahLst/>
              <a:cxnLst/>
              <a:rect l="l" t="t" r="r" b="b"/>
              <a:pathLst>
                <a:path w="468" h="390" extrusionOk="0">
                  <a:moveTo>
                    <a:pt x="199" y="26"/>
                  </a:moveTo>
                  <a:cubicBezTo>
                    <a:pt x="125" y="109"/>
                    <a:pt x="1" y="214"/>
                    <a:pt x="102" y="330"/>
                  </a:cubicBezTo>
                  <a:cubicBezTo>
                    <a:pt x="155" y="390"/>
                    <a:pt x="257" y="345"/>
                    <a:pt x="311" y="308"/>
                  </a:cubicBezTo>
                  <a:cubicBezTo>
                    <a:pt x="467" y="202"/>
                    <a:pt x="369" y="1"/>
                    <a:pt x="18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4"/>
            <p:cNvSpPr/>
            <p:nvPr/>
          </p:nvSpPr>
          <p:spPr>
            <a:xfrm>
              <a:off x="2159500" y="4673500"/>
              <a:ext cx="17950" cy="16925"/>
            </a:xfrm>
            <a:custGeom>
              <a:avLst/>
              <a:gdLst/>
              <a:ahLst/>
              <a:cxnLst/>
              <a:rect l="l" t="t" r="r" b="b"/>
              <a:pathLst>
                <a:path w="718" h="677" extrusionOk="0">
                  <a:moveTo>
                    <a:pt x="138" y="581"/>
                  </a:moveTo>
                  <a:cubicBezTo>
                    <a:pt x="55" y="417"/>
                    <a:pt x="1" y="344"/>
                    <a:pt x="120" y="194"/>
                  </a:cubicBezTo>
                  <a:cubicBezTo>
                    <a:pt x="184" y="114"/>
                    <a:pt x="340" y="0"/>
                    <a:pt x="448" y="55"/>
                  </a:cubicBezTo>
                  <a:cubicBezTo>
                    <a:pt x="718" y="191"/>
                    <a:pt x="539" y="608"/>
                    <a:pt x="315" y="6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4"/>
            <p:cNvSpPr/>
            <p:nvPr/>
          </p:nvSpPr>
          <p:spPr>
            <a:xfrm>
              <a:off x="2120425" y="4685725"/>
              <a:ext cx="11400" cy="11450"/>
            </a:xfrm>
            <a:custGeom>
              <a:avLst/>
              <a:gdLst/>
              <a:ahLst/>
              <a:cxnLst/>
              <a:rect l="l" t="t" r="r" b="b"/>
              <a:pathLst>
                <a:path w="456" h="458" extrusionOk="0">
                  <a:moveTo>
                    <a:pt x="247" y="1"/>
                  </a:moveTo>
                  <a:cubicBezTo>
                    <a:pt x="126" y="88"/>
                    <a:pt x="1" y="147"/>
                    <a:pt x="86" y="311"/>
                  </a:cubicBezTo>
                  <a:cubicBezTo>
                    <a:pt x="127" y="390"/>
                    <a:pt x="286" y="457"/>
                    <a:pt x="370" y="411"/>
                  </a:cubicBezTo>
                  <a:cubicBezTo>
                    <a:pt x="438" y="374"/>
                    <a:pt x="455" y="287"/>
                    <a:pt x="443" y="220"/>
                  </a:cubicBezTo>
                  <a:cubicBezTo>
                    <a:pt x="417" y="87"/>
                    <a:pt x="350" y="106"/>
                    <a:pt x="245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4"/>
            <p:cNvSpPr/>
            <p:nvPr/>
          </p:nvSpPr>
          <p:spPr>
            <a:xfrm>
              <a:off x="2176300" y="4668175"/>
              <a:ext cx="5300" cy="7150"/>
            </a:xfrm>
            <a:custGeom>
              <a:avLst/>
              <a:gdLst/>
              <a:ahLst/>
              <a:cxnLst/>
              <a:rect l="l" t="t" r="r" b="b"/>
              <a:pathLst>
                <a:path w="212" h="286" extrusionOk="0">
                  <a:moveTo>
                    <a:pt x="11" y="204"/>
                  </a:moveTo>
                  <a:cubicBezTo>
                    <a:pt x="0" y="132"/>
                    <a:pt x="9" y="64"/>
                    <a:pt x="37" y="0"/>
                  </a:cubicBezTo>
                  <a:cubicBezTo>
                    <a:pt x="116" y="9"/>
                    <a:pt x="191" y="62"/>
                    <a:pt x="201" y="141"/>
                  </a:cubicBezTo>
                  <a:cubicBezTo>
                    <a:pt x="211" y="235"/>
                    <a:pt x="166" y="285"/>
                    <a:pt x="73" y="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4"/>
            <p:cNvSpPr/>
            <p:nvPr/>
          </p:nvSpPr>
          <p:spPr>
            <a:xfrm>
              <a:off x="2042150" y="4830875"/>
              <a:ext cx="8075" cy="8950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73" y="0"/>
                  </a:moveTo>
                  <a:cubicBezTo>
                    <a:pt x="117" y="75"/>
                    <a:pt x="0" y="184"/>
                    <a:pt x="46" y="295"/>
                  </a:cubicBezTo>
                  <a:cubicBezTo>
                    <a:pt x="69" y="352"/>
                    <a:pt x="139" y="357"/>
                    <a:pt x="193" y="332"/>
                  </a:cubicBezTo>
                  <a:cubicBezTo>
                    <a:pt x="247" y="309"/>
                    <a:pt x="274" y="247"/>
                    <a:pt x="297" y="198"/>
                  </a:cubicBezTo>
                  <a:cubicBezTo>
                    <a:pt x="314" y="164"/>
                    <a:pt x="323" y="143"/>
                    <a:pt x="314" y="106"/>
                  </a:cubicBezTo>
                  <a:cubicBezTo>
                    <a:pt x="305" y="74"/>
                    <a:pt x="276" y="66"/>
                    <a:pt x="28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4"/>
            <p:cNvSpPr/>
            <p:nvPr/>
          </p:nvSpPr>
          <p:spPr>
            <a:xfrm>
              <a:off x="2184350" y="4542875"/>
              <a:ext cx="7950" cy="9525"/>
            </a:xfrm>
            <a:custGeom>
              <a:avLst/>
              <a:gdLst/>
              <a:ahLst/>
              <a:cxnLst/>
              <a:rect l="l" t="t" r="r" b="b"/>
              <a:pathLst>
                <a:path w="318" h="381" extrusionOk="0">
                  <a:moveTo>
                    <a:pt x="53" y="380"/>
                  </a:moveTo>
                  <a:cubicBezTo>
                    <a:pt x="19" y="305"/>
                    <a:pt x="1" y="228"/>
                    <a:pt x="0" y="147"/>
                  </a:cubicBezTo>
                  <a:cubicBezTo>
                    <a:pt x="71" y="110"/>
                    <a:pt x="220" y="1"/>
                    <a:pt x="271" y="123"/>
                  </a:cubicBezTo>
                  <a:cubicBezTo>
                    <a:pt x="318" y="238"/>
                    <a:pt x="190" y="351"/>
                    <a:pt x="92" y="3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4"/>
            <p:cNvSpPr/>
            <p:nvPr/>
          </p:nvSpPr>
          <p:spPr>
            <a:xfrm>
              <a:off x="2116425" y="4667200"/>
              <a:ext cx="15275" cy="18425"/>
            </a:xfrm>
            <a:custGeom>
              <a:avLst/>
              <a:gdLst/>
              <a:ahLst/>
              <a:cxnLst/>
              <a:rect l="l" t="t" r="r" b="b"/>
              <a:pathLst>
                <a:path w="611" h="737" extrusionOk="0">
                  <a:moveTo>
                    <a:pt x="473" y="0"/>
                  </a:moveTo>
                  <a:cubicBezTo>
                    <a:pt x="416" y="83"/>
                    <a:pt x="0" y="707"/>
                    <a:pt x="270" y="726"/>
                  </a:cubicBezTo>
                  <a:cubicBezTo>
                    <a:pt x="407" y="737"/>
                    <a:pt x="511" y="505"/>
                    <a:pt x="547" y="403"/>
                  </a:cubicBezTo>
                  <a:cubicBezTo>
                    <a:pt x="584" y="301"/>
                    <a:pt x="611" y="102"/>
                    <a:pt x="486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4"/>
            <p:cNvSpPr/>
            <p:nvPr/>
          </p:nvSpPr>
          <p:spPr>
            <a:xfrm>
              <a:off x="2171375" y="4566650"/>
              <a:ext cx="7825" cy="11050"/>
            </a:xfrm>
            <a:custGeom>
              <a:avLst/>
              <a:gdLst/>
              <a:ahLst/>
              <a:cxnLst/>
              <a:rect l="l" t="t" r="r" b="b"/>
              <a:pathLst>
                <a:path w="313" h="442" extrusionOk="0">
                  <a:moveTo>
                    <a:pt x="1" y="308"/>
                  </a:moveTo>
                  <a:cubicBezTo>
                    <a:pt x="14" y="238"/>
                    <a:pt x="40" y="174"/>
                    <a:pt x="76" y="113"/>
                  </a:cubicBezTo>
                  <a:cubicBezTo>
                    <a:pt x="168" y="127"/>
                    <a:pt x="277" y="0"/>
                    <a:pt x="303" y="172"/>
                  </a:cubicBezTo>
                  <a:cubicBezTo>
                    <a:pt x="312" y="233"/>
                    <a:pt x="274" y="318"/>
                    <a:pt x="229" y="359"/>
                  </a:cubicBezTo>
                  <a:cubicBezTo>
                    <a:pt x="193" y="391"/>
                    <a:pt x="91" y="441"/>
                    <a:pt x="49" y="3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4"/>
            <p:cNvSpPr/>
            <p:nvPr/>
          </p:nvSpPr>
          <p:spPr>
            <a:xfrm>
              <a:off x="2018500" y="4758700"/>
              <a:ext cx="7450" cy="10375"/>
            </a:xfrm>
            <a:custGeom>
              <a:avLst/>
              <a:gdLst/>
              <a:ahLst/>
              <a:cxnLst/>
              <a:rect l="l" t="t" r="r" b="b"/>
              <a:pathLst>
                <a:path w="298" h="415" extrusionOk="0">
                  <a:moveTo>
                    <a:pt x="134" y="39"/>
                  </a:moveTo>
                  <a:cubicBezTo>
                    <a:pt x="71" y="129"/>
                    <a:pt x="1" y="198"/>
                    <a:pt x="19" y="313"/>
                  </a:cubicBezTo>
                  <a:cubicBezTo>
                    <a:pt x="32" y="389"/>
                    <a:pt x="77" y="415"/>
                    <a:pt x="146" y="376"/>
                  </a:cubicBezTo>
                  <a:cubicBezTo>
                    <a:pt x="207" y="342"/>
                    <a:pt x="257" y="239"/>
                    <a:pt x="277" y="174"/>
                  </a:cubicBezTo>
                  <a:cubicBezTo>
                    <a:pt x="297" y="105"/>
                    <a:pt x="249" y="0"/>
                    <a:pt x="15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4"/>
            <p:cNvSpPr/>
            <p:nvPr/>
          </p:nvSpPr>
          <p:spPr>
            <a:xfrm>
              <a:off x="2031650" y="4729575"/>
              <a:ext cx="8025" cy="9200"/>
            </a:xfrm>
            <a:custGeom>
              <a:avLst/>
              <a:gdLst/>
              <a:ahLst/>
              <a:cxnLst/>
              <a:rect l="l" t="t" r="r" b="b"/>
              <a:pathLst>
                <a:path w="321" h="368" extrusionOk="0">
                  <a:moveTo>
                    <a:pt x="61" y="315"/>
                  </a:moveTo>
                  <a:cubicBezTo>
                    <a:pt x="27" y="194"/>
                    <a:pt x="0" y="167"/>
                    <a:pt x="95" y="95"/>
                  </a:cubicBezTo>
                  <a:cubicBezTo>
                    <a:pt x="146" y="56"/>
                    <a:pt x="212" y="0"/>
                    <a:pt x="270" y="58"/>
                  </a:cubicBezTo>
                  <a:cubicBezTo>
                    <a:pt x="310" y="98"/>
                    <a:pt x="320" y="186"/>
                    <a:pt x="299" y="236"/>
                  </a:cubicBezTo>
                  <a:cubicBezTo>
                    <a:pt x="264" y="315"/>
                    <a:pt x="156" y="358"/>
                    <a:pt x="78" y="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4"/>
            <p:cNvSpPr/>
            <p:nvPr/>
          </p:nvSpPr>
          <p:spPr>
            <a:xfrm>
              <a:off x="2038950" y="4751700"/>
              <a:ext cx="8350" cy="725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73" y="59"/>
                  </a:moveTo>
                  <a:cubicBezTo>
                    <a:pt x="122" y="88"/>
                    <a:pt x="1" y="127"/>
                    <a:pt x="22" y="215"/>
                  </a:cubicBezTo>
                  <a:cubicBezTo>
                    <a:pt x="35" y="267"/>
                    <a:pt x="100" y="290"/>
                    <a:pt x="148" y="281"/>
                  </a:cubicBezTo>
                  <a:cubicBezTo>
                    <a:pt x="199" y="273"/>
                    <a:pt x="262" y="253"/>
                    <a:pt x="288" y="206"/>
                  </a:cubicBezTo>
                  <a:cubicBezTo>
                    <a:pt x="334" y="133"/>
                    <a:pt x="293" y="42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4"/>
            <p:cNvSpPr/>
            <p:nvPr/>
          </p:nvSpPr>
          <p:spPr>
            <a:xfrm>
              <a:off x="2045125" y="4733050"/>
              <a:ext cx="6600" cy="7975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2" y="215"/>
                  </a:moveTo>
                  <a:cubicBezTo>
                    <a:pt x="0" y="163"/>
                    <a:pt x="4" y="111"/>
                    <a:pt x="15" y="60"/>
                  </a:cubicBezTo>
                  <a:cubicBezTo>
                    <a:pt x="60" y="55"/>
                    <a:pt x="80" y="6"/>
                    <a:pt x="131" y="3"/>
                  </a:cubicBezTo>
                  <a:cubicBezTo>
                    <a:pt x="189" y="0"/>
                    <a:pt x="232" y="30"/>
                    <a:pt x="248" y="83"/>
                  </a:cubicBezTo>
                  <a:cubicBezTo>
                    <a:pt x="264" y="132"/>
                    <a:pt x="263" y="187"/>
                    <a:pt x="235" y="229"/>
                  </a:cubicBezTo>
                  <a:cubicBezTo>
                    <a:pt x="175" y="319"/>
                    <a:pt x="113" y="276"/>
                    <a:pt x="26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4"/>
            <p:cNvSpPr/>
            <p:nvPr/>
          </p:nvSpPr>
          <p:spPr>
            <a:xfrm>
              <a:off x="2054325" y="4680675"/>
              <a:ext cx="10675" cy="13000"/>
            </a:xfrm>
            <a:custGeom>
              <a:avLst/>
              <a:gdLst/>
              <a:ahLst/>
              <a:cxnLst/>
              <a:rect l="l" t="t" r="r" b="b"/>
              <a:pathLst>
                <a:path w="427" h="520" extrusionOk="0">
                  <a:moveTo>
                    <a:pt x="166" y="134"/>
                  </a:moveTo>
                  <a:cubicBezTo>
                    <a:pt x="100" y="182"/>
                    <a:pt x="49" y="203"/>
                    <a:pt x="27" y="280"/>
                  </a:cubicBezTo>
                  <a:cubicBezTo>
                    <a:pt x="15" y="322"/>
                    <a:pt x="0" y="380"/>
                    <a:pt x="16" y="422"/>
                  </a:cubicBezTo>
                  <a:cubicBezTo>
                    <a:pt x="51" y="520"/>
                    <a:pt x="208" y="511"/>
                    <a:pt x="280" y="476"/>
                  </a:cubicBezTo>
                  <a:cubicBezTo>
                    <a:pt x="383" y="427"/>
                    <a:pt x="426" y="322"/>
                    <a:pt x="382" y="213"/>
                  </a:cubicBezTo>
                  <a:cubicBezTo>
                    <a:pt x="369" y="181"/>
                    <a:pt x="193" y="0"/>
                    <a:pt x="16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4"/>
            <p:cNvSpPr/>
            <p:nvPr/>
          </p:nvSpPr>
          <p:spPr>
            <a:xfrm>
              <a:off x="2145575" y="4571050"/>
              <a:ext cx="9050" cy="12725"/>
            </a:xfrm>
            <a:custGeom>
              <a:avLst/>
              <a:gdLst/>
              <a:ahLst/>
              <a:cxnLst/>
              <a:rect l="l" t="t" r="r" b="b"/>
              <a:pathLst>
                <a:path w="362" h="509" extrusionOk="0">
                  <a:moveTo>
                    <a:pt x="0" y="426"/>
                  </a:moveTo>
                  <a:cubicBezTo>
                    <a:pt x="27" y="307"/>
                    <a:pt x="33" y="187"/>
                    <a:pt x="127" y="102"/>
                  </a:cubicBezTo>
                  <a:cubicBezTo>
                    <a:pt x="190" y="43"/>
                    <a:pt x="268" y="0"/>
                    <a:pt x="323" y="93"/>
                  </a:cubicBezTo>
                  <a:cubicBezTo>
                    <a:pt x="361" y="155"/>
                    <a:pt x="354" y="273"/>
                    <a:pt x="311" y="330"/>
                  </a:cubicBezTo>
                  <a:cubicBezTo>
                    <a:pt x="266" y="389"/>
                    <a:pt x="129" y="508"/>
                    <a:pt x="51" y="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4"/>
            <p:cNvSpPr/>
            <p:nvPr/>
          </p:nvSpPr>
          <p:spPr>
            <a:xfrm>
              <a:off x="2145550" y="4500625"/>
              <a:ext cx="9300" cy="11175"/>
            </a:xfrm>
            <a:custGeom>
              <a:avLst/>
              <a:gdLst/>
              <a:ahLst/>
              <a:cxnLst/>
              <a:rect l="l" t="t" r="r" b="b"/>
              <a:pathLst>
                <a:path w="372" h="447" extrusionOk="0">
                  <a:moveTo>
                    <a:pt x="61" y="139"/>
                  </a:moveTo>
                  <a:cubicBezTo>
                    <a:pt x="18" y="208"/>
                    <a:pt x="0" y="281"/>
                    <a:pt x="9" y="357"/>
                  </a:cubicBezTo>
                  <a:cubicBezTo>
                    <a:pt x="128" y="366"/>
                    <a:pt x="209" y="447"/>
                    <a:pt x="308" y="324"/>
                  </a:cubicBezTo>
                  <a:cubicBezTo>
                    <a:pt x="372" y="245"/>
                    <a:pt x="322" y="0"/>
                    <a:pt x="179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4"/>
            <p:cNvSpPr/>
            <p:nvPr/>
          </p:nvSpPr>
          <p:spPr>
            <a:xfrm>
              <a:off x="2185575" y="4521950"/>
              <a:ext cx="7350" cy="7750"/>
            </a:xfrm>
            <a:custGeom>
              <a:avLst/>
              <a:gdLst/>
              <a:ahLst/>
              <a:cxnLst/>
              <a:rect l="l" t="t" r="r" b="b"/>
              <a:pathLst>
                <a:path w="294" h="310" extrusionOk="0">
                  <a:moveTo>
                    <a:pt x="82" y="285"/>
                  </a:moveTo>
                  <a:cubicBezTo>
                    <a:pt x="25" y="221"/>
                    <a:pt x="1" y="151"/>
                    <a:pt x="8" y="73"/>
                  </a:cubicBezTo>
                  <a:cubicBezTo>
                    <a:pt x="78" y="79"/>
                    <a:pt x="157" y="1"/>
                    <a:pt x="210" y="75"/>
                  </a:cubicBezTo>
                  <a:cubicBezTo>
                    <a:pt x="294" y="189"/>
                    <a:pt x="167" y="291"/>
                    <a:pt x="68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4"/>
            <p:cNvSpPr/>
            <p:nvPr/>
          </p:nvSpPr>
          <p:spPr>
            <a:xfrm>
              <a:off x="2099625" y="4585050"/>
              <a:ext cx="8875" cy="7950"/>
            </a:xfrm>
            <a:custGeom>
              <a:avLst/>
              <a:gdLst/>
              <a:ahLst/>
              <a:cxnLst/>
              <a:rect l="l" t="t" r="r" b="b"/>
              <a:pathLst>
                <a:path w="355" h="318" extrusionOk="0">
                  <a:moveTo>
                    <a:pt x="134" y="1"/>
                  </a:moveTo>
                  <a:cubicBezTo>
                    <a:pt x="79" y="59"/>
                    <a:pt x="34" y="125"/>
                    <a:pt x="1" y="197"/>
                  </a:cubicBezTo>
                  <a:cubicBezTo>
                    <a:pt x="30" y="232"/>
                    <a:pt x="18" y="264"/>
                    <a:pt x="68" y="287"/>
                  </a:cubicBezTo>
                  <a:cubicBezTo>
                    <a:pt x="133" y="317"/>
                    <a:pt x="215" y="306"/>
                    <a:pt x="260" y="251"/>
                  </a:cubicBezTo>
                  <a:cubicBezTo>
                    <a:pt x="354" y="137"/>
                    <a:pt x="263" y="8"/>
                    <a:pt x="12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4"/>
            <p:cNvSpPr/>
            <p:nvPr/>
          </p:nvSpPr>
          <p:spPr>
            <a:xfrm>
              <a:off x="2091200" y="4736075"/>
              <a:ext cx="6475" cy="9450"/>
            </a:xfrm>
            <a:custGeom>
              <a:avLst/>
              <a:gdLst/>
              <a:ahLst/>
              <a:cxnLst/>
              <a:rect l="l" t="t" r="r" b="b"/>
              <a:pathLst>
                <a:path w="259" h="378" extrusionOk="0">
                  <a:moveTo>
                    <a:pt x="0" y="338"/>
                  </a:moveTo>
                  <a:cubicBezTo>
                    <a:pt x="7" y="255"/>
                    <a:pt x="28" y="177"/>
                    <a:pt x="62" y="102"/>
                  </a:cubicBezTo>
                  <a:cubicBezTo>
                    <a:pt x="136" y="120"/>
                    <a:pt x="150" y="0"/>
                    <a:pt x="246" y="48"/>
                  </a:cubicBezTo>
                  <a:cubicBezTo>
                    <a:pt x="247" y="127"/>
                    <a:pt x="258" y="161"/>
                    <a:pt x="220" y="234"/>
                  </a:cubicBezTo>
                  <a:cubicBezTo>
                    <a:pt x="205" y="262"/>
                    <a:pt x="190" y="302"/>
                    <a:pt x="166" y="322"/>
                  </a:cubicBezTo>
                  <a:cubicBezTo>
                    <a:pt x="135" y="348"/>
                    <a:pt x="98" y="343"/>
                    <a:pt x="76" y="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4"/>
            <p:cNvSpPr/>
            <p:nvPr/>
          </p:nvSpPr>
          <p:spPr>
            <a:xfrm>
              <a:off x="2175942" y="4499815"/>
              <a:ext cx="9225" cy="13025"/>
            </a:xfrm>
            <a:custGeom>
              <a:avLst/>
              <a:gdLst/>
              <a:ahLst/>
              <a:cxnLst/>
              <a:rect l="l" t="t" r="r" b="b"/>
              <a:pathLst>
                <a:path w="369" h="521" extrusionOk="0">
                  <a:moveTo>
                    <a:pt x="207" y="0"/>
                  </a:moveTo>
                  <a:cubicBezTo>
                    <a:pt x="121" y="91"/>
                    <a:pt x="2" y="178"/>
                    <a:pt x="1" y="316"/>
                  </a:cubicBezTo>
                  <a:cubicBezTo>
                    <a:pt x="0" y="386"/>
                    <a:pt x="40" y="501"/>
                    <a:pt x="125" y="508"/>
                  </a:cubicBezTo>
                  <a:cubicBezTo>
                    <a:pt x="264" y="520"/>
                    <a:pt x="368" y="227"/>
                    <a:pt x="215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4"/>
            <p:cNvSpPr/>
            <p:nvPr/>
          </p:nvSpPr>
          <p:spPr>
            <a:xfrm>
              <a:off x="2099569" y="4641040"/>
              <a:ext cx="22550" cy="27250"/>
            </a:xfrm>
            <a:custGeom>
              <a:avLst/>
              <a:gdLst/>
              <a:ahLst/>
              <a:cxnLst/>
              <a:rect l="l" t="t" r="r" b="b"/>
              <a:pathLst>
                <a:path w="902" h="1090" extrusionOk="0">
                  <a:moveTo>
                    <a:pt x="609" y="1"/>
                  </a:moveTo>
                  <a:cubicBezTo>
                    <a:pt x="587" y="43"/>
                    <a:pt x="1" y="1090"/>
                    <a:pt x="455" y="961"/>
                  </a:cubicBezTo>
                  <a:cubicBezTo>
                    <a:pt x="721" y="886"/>
                    <a:pt x="901" y="419"/>
                    <a:pt x="575" y="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4"/>
            <p:cNvSpPr/>
            <p:nvPr/>
          </p:nvSpPr>
          <p:spPr>
            <a:xfrm>
              <a:off x="2153225" y="4689725"/>
              <a:ext cx="9025" cy="12575"/>
            </a:xfrm>
            <a:custGeom>
              <a:avLst/>
              <a:gdLst/>
              <a:ahLst/>
              <a:cxnLst/>
              <a:rect l="l" t="t" r="r" b="b"/>
              <a:pathLst>
                <a:path w="361" h="503" extrusionOk="0">
                  <a:moveTo>
                    <a:pt x="1" y="472"/>
                  </a:moveTo>
                  <a:cubicBezTo>
                    <a:pt x="15" y="307"/>
                    <a:pt x="57" y="149"/>
                    <a:pt x="125" y="0"/>
                  </a:cubicBezTo>
                  <a:cubicBezTo>
                    <a:pt x="237" y="17"/>
                    <a:pt x="361" y="25"/>
                    <a:pt x="350" y="174"/>
                  </a:cubicBezTo>
                  <a:cubicBezTo>
                    <a:pt x="341" y="310"/>
                    <a:pt x="173" y="502"/>
                    <a:pt x="28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4"/>
            <p:cNvSpPr/>
            <p:nvPr/>
          </p:nvSpPr>
          <p:spPr>
            <a:xfrm>
              <a:off x="2133700" y="4391175"/>
              <a:ext cx="84400" cy="140800"/>
            </a:xfrm>
            <a:custGeom>
              <a:avLst/>
              <a:gdLst/>
              <a:ahLst/>
              <a:cxnLst/>
              <a:rect l="l" t="t" r="r" b="b"/>
              <a:pathLst>
                <a:path w="3376" h="5632" extrusionOk="0">
                  <a:moveTo>
                    <a:pt x="3375" y="1868"/>
                  </a:moveTo>
                  <a:cubicBezTo>
                    <a:pt x="3221" y="1692"/>
                    <a:pt x="3047" y="1515"/>
                    <a:pt x="2949" y="1299"/>
                  </a:cubicBezTo>
                  <a:cubicBezTo>
                    <a:pt x="2865" y="1119"/>
                    <a:pt x="2799" y="946"/>
                    <a:pt x="2692" y="778"/>
                  </a:cubicBezTo>
                  <a:cubicBezTo>
                    <a:pt x="2589" y="615"/>
                    <a:pt x="2481" y="464"/>
                    <a:pt x="2367" y="310"/>
                  </a:cubicBezTo>
                  <a:cubicBezTo>
                    <a:pt x="2302" y="223"/>
                    <a:pt x="2180" y="100"/>
                    <a:pt x="2145" y="0"/>
                  </a:cubicBezTo>
                  <a:cubicBezTo>
                    <a:pt x="2103" y="61"/>
                    <a:pt x="2110" y="197"/>
                    <a:pt x="2085" y="273"/>
                  </a:cubicBezTo>
                  <a:cubicBezTo>
                    <a:pt x="1997" y="538"/>
                    <a:pt x="1894" y="793"/>
                    <a:pt x="1795" y="1054"/>
                  </a:cubicBezTo>
                  <a:cubicBezTo>
                    <a:pt x="1736" y="1210"/>
                    <a:pt x="1695" y="1368"/>
                    <a:pt x="1626" y="1519"/>
                  </a:cubicBezTo>
                  <a:cubicBezTo>
                    <a:pt x="1558" y="1670"/>
                    <a:pt x="1475" y="1812"/>
                    <a:pt x="1409" y="1966"/>
                  </a:cubicBezTo>
                  <a:cubicBezTo>
                    <a:pt x="1256" y="2324"/>
                    <a:pt x="1127" y="2702"/>
                    <a:pt x="963" y="3053"/>
                  </a:cubicBezTo>
                  <a:cubicBezTo>
                    <a:pt x="852" y="3290"/>
                    <a:pt x="734" y="3528"/>
                    <a:pt x="638" y="3771"/>
                  </a:cubicBezTo>
                  <a:cubicBezTo>
                    <a:pt x="522" y="4065"/>
                    <a:pt x="447" y="4370"/>
                    <a:pt x="274" y="4637"/>
                  </a:cubicBezTo>
                  <a:cubicBezTo>
                    <a:pt x="197" y="4759"/>
                    <a:pt x="163" y="4889"/>
                    <a:pt x="108" y="5018"/>
                  </a:cubicBezTo>
                  <a:cubicBezTo>
                    <a:pt x="39" y="5183"/>
                    <a:pt x="0" y="5367"/>
                    <a:pt x="7" y="5546"/>
                  </a:cubicBezTo>
                  <a:cubicBezTo>
                    <a:pt x="174" y="5632"/>
                    <a:pt x="436" y="5340"/>
                    <a:pt x="526" y="5247"/>
                  </a:cubicBezTo>
                  <a:cubicBezTo>
                    <a:pt x="902" y="4855"/>
                    <a:pt x="1326" y="4504"/>
                    <a:pt x="1707" y="4115"/>
                  </a:cubicBezTo>
                  <a:cubicBezTo>
                    <a:pt x="1909" y="3909"/>
                    <a:pt x="2070" y="3674"/>
                    <a:pt x="2267" y="3464"/>
                  </a:cubicBezTo>
                  <a:cubicBezTo>
                    <a:pt x="2460" y="3259"/>
                    <a:pt x="2632" y="3094"/>
                    <a:pt x="2779" y="2852"/>
                  </a:cubicBezTo>
                  <a:cubicBezTo>
                    <a:pt x="2997" y="2494"/>
                    <a:pt x="3008" y="2190"/>
                    <a:pt x="3375" y="1868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4"/>
            <p:cNvSpPr/>
            <p:nvPr/>
          </p:nvSpPr>
          <p:spPr>
            <a:xfrm>
              <a:off x="2204225" y="4461650"/>
              <a:ext cx="105600" cy="136450"/>
            </a:xfrm>
            <a:custGeom>
              <a:avLst/>
              <a:gdLst/>
              <a:ahLst/>
              <a:cxnLst/>
              <a:rect l="l" t="t" r="r" b="b"/>
              <a:pathLst>
                <a:path w="4224" h="5458" extrusionOk="0">
                  <a:moveTo>
                    <a:pt x="4224" y="0"/>
                  </a:moveTo>
                  <a:cubicBezTo>
                    <a:pt x="3837" y="81"/>
                    <a:pt x="3468" y="115"/>
                    <a:pt x="3079" y="110"/>
                  </a:cubicBezTo>
                  <a:cubicBezTo>
                    <a:pt x="2889" y="108"/>
                    <a:pt x="2772" y="103"/>
                    <a:pt x="2595" y="179"/>
                  </a:cubicBezTo>
                  <a:cubicBezTo>
                    <a:pt x="2382" y="270"/>
                    <a:pt x="2221" y="534"/>
                    <a:pt x="2094" y="724"/>
                  </a:cubicBezTo>
                  <a:cubicBezTo>
                    <a:pt x="1623" y="1431"/>
                    <a:pt x="1375" y="2264"/>
                    <a:pt x="973" y="3008"/>
                  </a:cubicBezTo>
                  <a:cubicBezTo>
                    <a:pt x="710" y="3494"/>
                    <a:pt x="352" y="3947"/>
                    <a:pt x="165" y="4473"/>
                  </a:cubicBezTo>
                  <a:cubicBezTo>
                    <a:pt x="93" y="4673"/>
                    <a:pt x="0" y="5064"/>
                    <a:pt x="118" y="5262"/>
                  </a:cubicBezTo>
                  <a:cubicBezTo>
                    <a:pt x="224" y="5441"/>
                    <a:pt x="323" y="5458"/>
                    <a:pt x="493" y="5357"/>
                  </a:cubicBezTo>
                  <a:cubicBezTo>
                    <a:pt x="730" y="5214"/>
                    <a:pt x="971" y="5035"/>
                    <a:pt x="1146" y="4818"/>
                  </a:cubicBezTo>
                  <a:cubicBezTo>
                    <a:pt x="1597" y="4257"/>
                    <a:pt x="2013" y="3644"/>
                    <a:pt x="2382" y="3025"/>
                  </a:cubicBezTo>
                  <a:cubicBezTo>
                    <a:pt x="2948" y="2078"/>
                    <a:pt x="3950" y="1367"/>
                    <a:pt x="422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4"/>
            <p:cNvSpPr/>
            <p:nvPr/>
          </p:nvSpPr>
          <p:spPr>
            <a:xfrm>
              <a:off x="2231650" y="4444450"/>
              <a:ext cx="21900" cy="12700"/>
            </a:xfrm>
            <a:custGeom>
              <a:avLst/>
              <a:gdLst/>
              <a:ahLst/>
              <a:cxnLst/>
              <a:rect l="l" t="t" r="r" b="b"/>
              <a:pathLst>
                <a:path w="876" h="508" extrusionOk="0">
                  <a:moveTo>
                    <a:pt x="876" y="397"/>
                  </a:moveTo>
                  <a:cubicBezTo>
                    <a:pt x="674" y="159"/>
                    <a:pt x="550" y="40"/>
                    <a:pt x="246" y="12"/>
                  </a:cubicBezTo>
                  <a:cubicBezTo>
                    <a:pt x="116" y="0"/>
                    <a:pt x="0" y="44"/>
                    <a:pt x="97" y="188"/>
                  </a:cubicBezTo>
                  <a:cubicBezTo>
                    <a:pt x="224" y="376"/>
                    <a:pt x="705" y="507"/>
                    <a:pt x="857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4"/>
            <p:cNvSpPr/>
            <p:nvPr/>
          </p:nvSpPr>
          <p:spPr>
            <a:xfrm>
              <a:off x="2085225" y="4590725"/>
              <a:ext cx="26375" cy="44675"/>
            </a:xfrm>
            <a:custGeom>
              <a:avLst/>
              <a:gdLst/>
              <a:ahLst/>
              <a:cxnLst/>
              <a:rect l="l" t="t" r="r" b="b"/>
              <a:pathLst>
                <a:path w="1055" h="1787" extrusionOk="0">
                  <a:moveTo>
                    <a:pt x="949" y="64"/>
                  </a:moveTo>
                  <a:cubicBezTo>
                    <a:pt x="1055" y="355"/>
                    <a:pt x="849" y="774"/>
                    <a:pt x="705" y="1027"/>
                  </a:cubicBezTo>
                  <a:cubicBezTo>
                    <a:pt x="608" y="1196"/>
                    <a:pt x="508" y="1400"/>
                    <a:pt x="374" y="1544"/>
                  </a:cubicBezTo>
                  <a:cubicBezTo>
                    <a:pt x="332" y="1590"/>
                    <a:pt x="136" y="1786"/>
                    <a:pt x="61" y="1745"/>
                  </a:cubicBezTo>
                  <a:cubicBezTo>
                    <a:pt x="1" y="1571"/>
                    <a:pt x="81" y="1308"/>
                    <a:pt x="125" y="1140"/>
                  </a:cubicBezTo>
                  <a:cubicBezTo>
                    <a:pt x="228" y="748"/>
                    <a:pt x="406" y="391"/>
                    <a:pt x="51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4"/>
            <p:cNvSpPr/>
            <p:nvPr/>
          </p:nvSpPr>
          <p:spPr>
            <a:xfrm>
              <a:off x="1998150" y="4801725"/>
              <a:ext cx="111500" cy="153350"/>
            </a:xfrm>
            <a:custGeom>
              <a:avLst/>
              <a:gdLst/>
              <a:ahLst/>
              <a:cxnLst/>
              <a:rect l="l" t="t" r="r" b="b"/>
              <a:pathLst>
                <a:path w="4460" h="6134" extrusionOk="0">
                  <a:moveTo>
                    <a:pt x="4460" y="1"/>
                  </a:moveTo>
                  <a:cubicBezTo>
                    <a:pt x="4175" y="22"/>
                    <a:pt x="3958" y="45"/>
                    <a:pt x="3711" y="187"/>
                  </a:cubicBezTo>
                  <a:cubicBezTo>
                    <a:pt x="3341" y="399"/>
                    <a:pt x="3016" y="662"/>
                    <a:pt x="2710" y="957"/>
                  </a:cubicBezTo>
                  <a:cubicBezTo>
                    <a:pt x="1901" y="1739"/>
                    <a:pt x="1410" y="2718"/>
                    <a:pt x="892" y="3702"/>
                  </a:cubicBezTo>
                  <a:cubicBezTo>
                    <a:pt x="638" y="4187"/>
                    <a:pt x="409" y="4661"/>
                    <a:pt x="232" y="5177"/>
                  </a:cubicBezTo>
                  <a:cubicBezTo>
                    <a:pt x="151" y="5416"/>
                    <a:pt x="0" y="5729"/>
                    <a:pt x="45" y="5984"/>
                  </a:cubicBezTo>
                  <a:cubicBezTo>
                    <a:pt x="70" y="6133"/>
                    <a:pt x="116" y="6124"/>
                    <a:pt x="234" y="6055"/>
                  </a:cubicBezTo>
                  <a:cubicBezTo>
                    <a:pt x="434" y="5938"/>
                    <a:pt x="621" y="5790"/>
                    <a:pt x="776" y="5618"/>
                  </a:cubicBezTo>
                  <a:cubicBezTo>
                    <a:pt x="1145" y="5209"/>
                    <a:pt x="1431" y="4731"/>
                    <a:pt x="1765" y="4296"/>
                  </a:cubicBezTo>
                  <a:cubicBezTo>
                    <a:pt x="1941" y="4065"/>
                    <a:pt x="2060" y="3800"/>
                    <a:pt x="2229" y="3566"/>
                  </a:cubicBezTo>
                  <a:cubicBezTo>
                    <a:pt x="2389" y="3344"/>
                    <a:pt x="2551" y="3141"/>
                    <a:pt x="2693" y="2904"/>
                  </a:cubicBezTo>
                  <a:cubicBezTo>
                    <a:pt x="2925" y="2521"/>
                    <a:pt x="3162" y="2139"/>
                    <a:pt x="3393" y="1753"/>
                  </a:cubicBezTo>
                  <a:cubicBezTo>
                    <a:pt x="3523" y="1536"/>
                    <a:pt x="3690" y="1362"/>
                    <a:pt x="3830" y="1153"/>
                  </a:cubicBezTo>
                  <a:cubicBezTo>
                    <a:pt x="4011" y="880"/>
                    <a:pt x="4138" y="589"/>
                    <a:pt x="446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4"/>
            <p:cNvSpPr/>
            <p:nvPr/>
          </p:nvSpPr>
          <p:spPr>
            <a:xfrm>
              <a:off x="2111075" y="4745850"/>
              <a:ext cx="25850" cy="38700"/>
            </a:xfrm>
            <a:custGeom>
              <a:avLst/>
              <a:gdLst/>
              <a:ahLst/>
              <a:cxnLst/>
              <a:rect l="l" t="t" r="r" b="b"/>
              <a:pathLst>
                <a:path w="1034" h="1548" extrusionOk="0">
                  <a:moveTo>
                    <a:pt x="816" y="137"/>
                  </a:moveTo>
                  <a:cubicBezTo>
                    <a:pt x="607" y="396"/>
                    <a:pt x="390" y="609"/>
                    <a:pt x="217" y="893"/>
                  </a:cubicBezTo>
                  <a:cubicBezTo>
                    <a:pt x="121" y="1051"/>
                    <a:pt x="58" y="1213"/>
                    <a:pt x="0" y="1389"/>
                  </a:cubicBezTo>
                  <a:cubicBezTo>
                    <a:pt x="101" y="1548"/>
                    <a:pt x="473" y="1113"/>
                    <a:pt x="532" y="1041"/>
                  </a:cubicBezTo>
                  <a:cubicBezTo>
                    <a:pt x="784" y="731"/>
                    <a:pt x="884" y="359"/>
                    <a:pt x="10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4"/>
            <p:cNvSpPr/>
            <p:nvPr/>
          </p:nvSpPr>
          <p:spPr>
            <a:xfrm>
              <a:off x="2095325" y="4509450"/>
              <a:ext cx="22850" cy="32300"/>
            </a:xfrm>
            <a:custGeom>
              <a:avLst/>
              <a:gdLst/>
              <a:ahLst/>
              <a:cxnLst/>
              <a:rect l="l" t="t" r="r" b="b"/>
              <a:pathLst>
                <a:path w="914" h="1292" extrusionOk="0">
                  <a:moveTo>
                    <a:pt x="801" y="233"/>
                  </a:moveTo>
                  <a:cubicBezTo>
                    <a:pt x="706" y="105"/>
                    <a:pt x="585" y="28"/>
                    <a:pt x="439" y="1"/>
                  </a:cubicBezTo>
                  <a:cubicBezTo>
                    <a:pt x="417" y="68"/>
                    <a:pt x="364" y="91"/>
                    <a:pt x="321" y="143"/>
                  </a:cubicBezTo>
                  <a:cubicBezTo>
                    <a:pt x="246" y="232"/>
                    <a:pt x="215" y="350"/>
                    <a:pt x="174" y="458"/>
                  </a:cubicBezTo>
                  <a:cubicBezTo>
                    <a:pt x="101" y="646"/>
                    <a:pt x="1" y="858"/>
                    <a:pt x="169" y="1020"/>
                  </a:cubicBezTo>
                  <a:cubicBezTo>
                    <a:pt x="449" y="1292"/>
                    <a:pt x="913" y="732"/>
                    <a:pt x="810" y="44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2151569" y="1442925"/>
            <a:ext cx="5065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Beatriz </a:t>
            </a:r>
            <a:r>
              <a:rPr lang="es-MX" sz="1600" b="1" dirty="0" err="1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Sarlo</a:t>
            </a:r>
            <a:r>
              <a:rPr lang="es-MX" sz="1600" b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señala la inutilidad de pensar el aprendizaje en términos de utilidad. Critica el “consejo pedagógico” de relacionar toda educación con el mundo inmediato.</a:t>
            </a:r>
          </a:p>
          <a:p>
            <a:pPr algn="ctr"/>
            <a:endParaRPr lang="es-MX" sz="1600" b="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Mariano </a:t>
            </a:r>
            <a:r>
              <a:rPr lang="es-MX" sz="1600" b="1" dirty="0" err="1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Narodowski</a:t>
            </a:r>
            <a:r>
              <a:rPr lang="es-MX" sz="1600" b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pone en cuestión la cuestión educativa de satisfacer al cliente, lo cual coloca a los docentes en meros proveedores, con el costo en debilitamiento que tal posicionamiento </a:t>
            </a:r>
            <a:r>
              <a:rPr lang="es-MX" sz="1600" b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implica.</a:t>
            </a:r>
            <a:endParaRPr lang="es-MX" sz="1600" b="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p36"/>
          <p:cNvSpPr txBox="1">
            <a:spLocks noGrp="1"/>
          </p:cNvSpPr>
          <p:nvPr>
            <p:ph type="title"/>
          </p:nvPr>
        </p:nvSpPr>
        <p:spPr>
          <a:xfrm>
            <a:off x="2083725" y="1814150"/>
            <a:ext cx="4976700" cy="23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Que la ultima palabra sea del docente y que todos sintamos alegría al reconocerla y responsabilidad para respaldarla.</a:t>
            </a:r>
            <a:endParaRPr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8050;p41"/>
          <p:cNvGrpSpPr/>
          <p:nvPr/>
        </p:nvGrpSpPr>
        <p:grpSpPr>
          <a:xfrm>
            <a:off x="6828269" y="3222273"/>
            <a:ext cx="1136194" cy="1174315"/>
            <a:chOff x="4040600" y="4747125"/>
            <a:chExt cx="587150" cy="606850"/>
          </a:xfrm>
        </p:grpSpPr>
        <p:sp>
          <p:nvSpPr>
            <p:cNvPr id="4" name="Google Shape;8051;p41"/>
            <p:cNvSpPr/>
            <p:nvPr/>
          </p:nvSpPr>
          <p:spPr>
            <a:xfrm>
              <a:off x="4040600" y="4747125"/>
              <a:ext cx="587150" cy="606850"/>
            </a:xfrm>
            <a:custGeom>
              <a:avLst/>
              <a:gdLst/>
              <a:ahLst/>
              <a:cxnLst/>
              <a:rect l="l" t="t" r="r" b="b"/>
              <a:pathLst>
                <a:path w="23486" h="24274" extrusionOk="0">
                  <a:moveTo>
                    <a:pt x="20485" y="12675"/>
                  </a:moveTo>
                  <a:cubicBezTo>
                    <a:pt x="20485" y="12675"/>
                    <a:pt x="22890" y="18482"/>
                    <a:pt x="21735" y="19911"/>
                  </a:cubicBezTo>
                  <a:cubicBezTo>
                    <a:pt x="20579" y="21336"/>
                    <a:pt x="14397" y="20194"/>
                    <a:pt x="14397" y="20194"/>
                  </a:cubicBezTo>
                  <a:cubicBezTo>
                    <a:pt x="14397" y="20194"/>
                    <a:pt x="9615" y="24273"/>
                    <a:pt x="7901" y="23618"/>
                  </a:cubicBezTo>
                  <a:cubicBezTo>
                    <a:pt x="6186" y="22960"/>
                    <a:pt x="5363" y="16728"/>
                    <a:pt x="5363" y="16728"/>
                  </a:cubicBezTo>
                  <a:cubicBezTo>
                    <a:pt x="5363" y="16728"/>
                    <a:pt x="0" y="13440"/>
                    <a:pt x="99" y="11605"/>
                  </a:cubicBezTo>
                  <a:cubicBezTo>
                    <a:pt x="194" y="9772"/>
                    <a:pt x="5867" y="7064"/>
                    <a:pt x="5867" y="7064"/>
                  </a:cubicBezTo>
                  <a:cubicBezTo>
                    <a:pt x="5867" y="7064"/>
                    <a:pt x="7337" y="949"/>
                    <a:pt x="9110" y="476"/>
                  </a:cubicBezTo>
                  <a:cubicBezTo>
                    <a:pt x="10885" y="1"/>
                    <a:pt x="15215" y="4558"/>
                    <a:pt x="15215" y="4558"/>
                  </a:cubicBezTo>
                  <a:cubicBezTo>
                    <a:pt x="15215" y="4558"/>
                    <a:pt x="21483" y="4067"/>
                    <a:pt x="22481" y="5606"/>
                  </a:cubicBezTo>
                  <a:cubicBezTo>
                    <a:pt x="23485" y="7147"/>
                    <a:pt x="20485" y="12675"/>
                    <a:pt x="20485" y="1267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52;p41"/>
            <p:cNvSpPr/>
            <p:nvPr/>
          </p:nvSpPr>
          <p:spPr>
            <a:xfrm>
              <a:off x="4283000" y="5015081"/>
              <a:ext cx="29450" cy="30800"/>
            </a:xfrm>
            <a:custGeom>
              <a:avLst/>
              <a:gdLst/>
              <a:ahLst/>
              <a:cxnLst/>
              <a:rect l="l" t="t" r="r" b="b"/>
              <a:pathLst>
                <a:path w="1178" h="1232" extrusionOk="0">
                  <a:moveTo>
                    <a:pt x="821" y="7"/>
                  </a:moveTo>
                  <a:cubicBezTo>
                    <a:pt x="994" y="294"/>
                    <a:pt x="1178" y="597"/>
                    <a:pt x="1079" y="952"/>
                  </a:cubicBezTo>
                  <a:cubicBezTo>
                    <a:pt x="1002" y="1231"/>
                    <a:pt x="709" y="1179"/>
                    <a:pt x="516" y="1044"/>
                  </a:cubicBezTo>
                  <a:cubicBezTo>
                    <a:pt x="147" y="786"/>
                    <a:pt x="0" y="94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53;p41"/>
            <p:cNvSpPr/>
            <p:nvPr/>
          </p:nvSpPr>
          <p:spPr>
            <a:xfrm>
              <a:off x="4263850" y="5224956"/>
              <a:ext cx="31850" cy="27625"/>
            </a:xfrm>
            <a:custGeom>
              <a:avLst/>
              <a:gdLst/>
              <a:ahLst/>
              <a:cxnLst/>
              <a:rect l="l" t="t" r="r" b="b"/>
              <a:pathLst>
                <a:path w="1274" h="1105" extrusionOk="0">
                  <a:moveTo>
                    <a:pt x="36" y="280"/>
                  </a:moveTo>
                  <a:cubicBezTo>
                    <a:pt x="341" y="144"/>
                    <a:pt x="666" y="0"/>
                    <a:pt x="1006" y="141"/>
                  </a:cubicBezTo>
                  <a:cubicBezTo>
                    <a:pt x="1273" y="253"/>
                    <a:pt x="1185" y="537"/>
                    <a:pt x="1027" y="711"/>
                  </a:cubicBezTo>
                  <a:cubicBezTo>
                    <a:pt x="725" y="1045"/>
                    <a:pt x="21" y="1105"/>
                    <a:pt x="0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54;p41"/>
            <p:cNvSpPr/>
            <p:nvPr/>
          </p:nvSpPr>
          <p:spPr>
            <a:xfrm>
              <a:off x="4320825" y="5037881"/>
              <a:ext cx="16400" cy="13725"/>
            </a:xfrm>
            <a:custGeom>
              <a:avLst/>
              <a:gdLst/>
              <a:ahLst/>
              <a:cxnLst/>
              <a:rect l="l" t="t" r="r" b="b"/>
              <a:pathLst>
                <a:path w="656" h="549" extrusionOk="0">
                  <a:moveTo>
                    <a:pt x="364" y="549"/>
                  </a:moveTo>
                  <a:cubicBezTo>
                    <a:pt x="437" y="441"/>
                    <a:pt x="655" y="243"/>
                    <a:pt x="540" y="106"/>
                  </a:cubicBezTo>
                  <a:cubicBezTo>
                    <a:pt x="486" y="42"/>
                    <a:pt x="357" y="1"/>
                    <a:pt x="281" y="28"/>
                  </a:cubicBezTo>
                  <a:cubicBezTo>
                    <a:pt x="1" y="130"/>
                    <a:pt x="180" y="476"/>
                    <a:pt x="412" y="5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55;p41"/>
            <p:cNvSpPr/>
            <p:nvPr/>
          </p:nvSpPr>
          <p:spPr>
            <a:xfrm>
              <a:off x="4504850" y="51942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363" y="549"/>
                  </a:moveTo>
                  <a:cubicBezTo>
                    <a:pt x="436" y="441"/>
                    <a:pt x="654" y="243"/>
                    <a:pt x="538" y="106"/>
                  </a:cubicBezTo>
                  <a:cubicBezTo>
                    <a:pt x="486" y="43"/>
                    <a:pt x="356" y="1"/>
                    <a:pt x="280" y="29"/>
                  </a:cubicBezTo>
                  <a:cubicBezTo>
                    <a:pt x="0" y="130"/>
                    <a:pt x="178" y="476"/>
                    <a:pt x="412" y="503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56;p41"/>
            <p:cNvSpPr/>
            <p:nvPr/>
          </p:nvSpPr>
          <p:spPr>
            <a:xfrm>
              <a:off x="4235675" y="5010631"/>
              <a:ext cx="13200" cy="14200"/>
            </a:xfrm>
            <a:custGeom>
              <a:avLst/>
              <a:gdLst/>
              <a:ahLst/>
              <a:cxnLst/>
              <a:rect l="l" t="t" r="r" b="b"/>
              <a:pathLst>
                <a:path w="528" h="568" extrusionOk="0">
                  <a:moveTo>
                    <a:pt x="527" y="175"/>
                  </a:moveTo>
                  <a:cubicBezTo>
                    <a:pt x="502" y="317"/>
                    <a:pt x="450" y="448"/>
                    <a:pt x="372" y="567"/>
                  </a:cubicBezTo>
                  <a:cubicBezTo>
                    <a:pt x="222" y="567"/>
                    <a:pt x="1" y="415"/>
                    <a:pt x="6" y="257"/>
                  </a:cubicBezTo>
                  <a:cubicBezTo>
                    <a:pt x="14" y="1"/>
                    <a:pt x="260" y="24"/>
                    <a:pt x="43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57;p41"/>
            <p:cNvSpPr/>
            <p:nvPr/>
          </p:nvSpPr>
          <p:spPr>
            <a:xfrm>
              <a:off x="4261275" y="5174756"/>
              <a:ext cx="13175" cy="14200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527" y="176"/>
                  </a:moveTo>
                  <a:cubicBezTo>
                    <a:pt x="501" y="318"/>
                    <a:pt x="450" y="448"/>
                    <a:pt x="371" y="568"/>
                  </a:cubicBezTo>
                  <a:cubicBezTo>
                    <a:pt x="221" y="568"/>
                    <a:pt x="0" y="415"/>
                    <a:pt x="5" y="257"/>
                  </a:cubicBezTo>
                  <a:cubicBezTo>
                    <a:pt x="14" y="1"/>
                    <a:pt x="259" y="25"/>
                    <a:pt x="43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58;p41"/>
            <p:cNvSpPr/>
            <p:nvPr/>
          </p:nvSpPr>
          <p:spPr>
            <a:xfrm>
              <a:off x="4265075" y="4836925"/>
              <a:ext cx="19325" cy="19375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606" y="774"/>
                  </a:moveTo>
                  <a:cubicBezTo>
                    <a:pt x="662" y="668"/>
                    <a:pt x="773" y="525"/>
                    <a:pt x="764" y="405"/>
                  </a:cubicBezTo>
                  <a:cubicBezTo>
                    <a:pt x="760" y="341"/>
                    <a:pt x="707" y="264"/>
                    <a:pt x="672" y="214"/>
                  </a:cubicBezTo>
                  <a:cubicBezTo>
                    <a:pt x="572" y="72"/>
                    <a:pt x="418" y="1"/>
                    <a:pt x="266" y="120"/>
                  </a:cubicBezTo>
                  <a:cubicBezTo>
                    <a:pt x="0" y="330"/>
                    <a:pt x="319" y="684"/>
                    <a:pt x="560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59;p41"/>
            <p:cNvSpPr/>
            <p:nvPr/>
          </p:nvSpPr>
          <p:spPr>
            <a:xfrm>
              <a:off x="4303050" y="4775650"/>
              <a:ext cx="14975" cy="20200"/>
            </a:xfrm>
            <a:custGeom>
              <a:avLst/>
              <a:gdLst/>
              <a:ahLst/>
              <a:cxnLst/>
              <a:rect l="l" t="t" r="r" b="b"/>
              <a:pathLst>
                <a:path w="599" h="808" extrusionOk="0">
                  <a:moveTo>
                    <a:pt x="599" y="244"/>
                  </a:moveTo>
                  <a:cubicBezTo>
                    <a:pt x="544" y="337"/>
                    <a:pt x="323" y="807"/>
                    <a:pt x="141" y="536"/>
                  </a:cubicBezTo>
                  <a:cubicBezTo>
                    <a:pt x="0" y="325"/>
                    <a:pt x="211" y="11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60;p41"/>
            <p:cNvSpPr/>
            <p:nvPr/>
          </p:nvSpPr>
          <p:spPr>
            <a:xfrm>
              <a:off x="4433350" y="4929506"/>
              <a:ext cx="14950" cy="14300"/>
            </a:xfrm>
            <a:custGeom>
              <a:avLst/>
              <a:gdLst/>
              <a:ahLst/>
              <a:cxnLst/>
              <a:rect l="l" t="t" r="r" b="b"/>
              <a:pathLst>
                <a:path w="598" h="572" extrusionOk="0">
                  <a:moveTo>
                    <a:pt x="598" y="526"/>
                  </a:moveTo>
                  <a:cubicBezTo>
                    <a:pt x="549" y="352"/>
                    <a:pt x="549" y="183"/>
                    <a:pt x="386" y="90"/>
                  </a:cubicBezTo>
                  <a:cubicBezTo>
                    <a:pt x="284" y="33"/>
                    <a:pt x="154" y="1"/>
                    <a:pt x="68" y="110"/>
                  </a:cubicBezTo>
                  <a:cubicBezTo>
                    <a:pt x="0" y="196"/>
                    <a:pt x="23" y="328"/>
                    <a:pt x="77" y="414"/>
                  </a:cubicBezTo>
                  <a:cubicBezTo>
                    <a:pt x="167" y="555"/>
                    <a:pt x="300" y="572"/>
                    <a:pt x="454" y="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61;p41"/>
            <p:cNvSpPr/>
            <p:nvPr/>
          </p:nvSpPr>
          <p:spPr>
            <a:xfrm>
              <a:off x="4400250" y="48723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790" y="489"/>
                  </a:moveTo>
                  <a:cubicBezTo>
                    <a:pt x="800" y="577"/>
                    <a:pt x="873" y="803"/>
                    <a:pt x="836" y="892"/>
                  </a:cubicBezTo>
                  <a:cubicBezTo>
                    <a:pt x="819" y="932"/>
                    <a:pt x="745" y="967"/>
                    <a:pt x="709" y="988"/>
                  </a:cubicBezTo>
                  <a:cubicBezTo>
                    <a:pt x="545" y="1086"/>
                    <a:pt x="414" y="1026"/>
                    <a:pt x="273" y="894"/>
                  </a:cubicBezTo>
                  <a:cubicBezTo>
                    <a:pt x="1" y="640"/>
                    <a:pt x="408" y="0"/>
                    <a:pt x="652" y="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62;p41"/>
            <p:cNvSpPr/>
            <p:nvPr/>
          </p:nvSpPr>
          <p:spPr>
            <a:xfrm>
              <a:off x="4223800" y="4931875"/>
              <a:ext cx="21850" cy="27175"/>
            </a:xfrm>
            <a:custGeom>
              <a:avLst/>
              <a:gdLst/>
              <a:ahLst/>
              <a:cxnLst/>
              <a:rect l="l" t="t" r="r" b="b"/>
              <a:pathLst>
                <a:path w="874" h="1087" extrusionOk="0">
                  <a:moveTo>
                    <a:pt x="790" y="489"/>
                  </a:moveTo>
                  <a:cubicBezTo>
                    <a:pt x="801" y="578"/>
                    <a:pt x="874" y="804"/>
                    <a:pt x="836" y="892"/>
                  </a:cubicBezTo>
                  <a:cubicBezTo>
                    <a:pt x="819" y="933"/>
                    <a:pt x="745" y="967"/>
                    <a:pt x="709" y="989"/>
                  </a:cubicBezTo>
                  <a:cubicBezTo>
                    <a:pt x="545" y="1087"/>
                    <a:pt x="415" y="1026"/>
                    <a:pt x="273" y="894"/>
                  </a:cubicBezTo>
                  <a:cubicBezTo>
                    <a:pt x="1" y="640"/>
                    <a:pt x="408" y="1"/>
                    <a:pt x="653" y="29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63;p41"/>
            <p:cNvSpPr/>
            <p:nvPr/>
          </p:nvSpPr>
          <p:spPr>
            <a:xfrm>
              <a:off x="4411200" y="5048656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70"/>
                  </a:moveTo>
                  <a:cubicBezTo>
                    <a:pt x="453" y="670"/>
                    <a:pt x="522" y="556"/>
                    <a:pt x="562" y="426"/>
                  </a:cubicBezTo>
                  <a:cubicBezTo>
                    <a:pt x="443" y="341"/>
                    <a:pt x="232" y="1"/>
                    <a:pt x="110" y="236"/>
                  </a:cubicBezTo>
                  <a:cubicBezTo>
                    <a:pt x="1" y="444"/>
                    <a:pt x="132" y="621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64;p41"/>
            <p:cNvSpPr/>
            <p:nvPr/>
          </p:nvSpPr>
          <p:spPr>
            <a:xfrm>
              <a:off x="4273300" y="5033031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373" y="360"/>
                  </a:moveTo>
                  <a:cubicBezTo>
                    <a:pt x="324" y="244"/>
                    <a:pt x="274" y="128"/>
                    <a:pt x="222" y="13"/>
                  </a:cubicBezTo>
                  <a:cubicBezTo>
                    <a:pt x="177" y="20"/>
                    <a:pt x="93" y="0"/>
                    <a:pt x="57" y="27"/>
                  </a:cubicBezTo>
                  <a:cubicBezTo>
                    <a:pt x="36" y="42"/>
                    <a:pt x="0" y="183"/>
                    <a:pt x="4" y="209"/>
                  </a:cubicBezTo>
                  <a:cubicBezTo>
                    <a:pt x="21" y="341"/>
                    <a:pt x="167" y="377"/>
                    <a:pt x="270" y="350"/>
                  </a:cubicBezTo>
                  <a:cubicBezTo>
                    <a:pt x="273" y="337"/>
                    <a:pt x="276" y="323"/>
                    <a:pt x="279" y="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65;p41"/>
            <p:cNvSpPr/>
            <p:nvPr/>
          </p:nvSpPr>
          <p:spPr>
            <a:xfrm>
              <a:off x="4328250" y="4915081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372" y="361"/>
                  </a:moveTo>
                  <a:cubicBezTo>
                    <a:pt x="324" y="245"/>
                    <a:pt x="274" y="128"/>
                    <a:pt x="221" y="14"/>
                  </a:cubicBezTo>
                  <a:cubicBezTo>
                    <a:pt x="177" y="21"/>
                    <a:pt x="93" y="1"/>
                    <a:pt x="57" y="28"/>
                  </a:cubicBezTo>
                  <a:cubicBezTo>
                    <a:pt x="35" y="43"/>
                    <a:pt x="0" y="184"/>
                    <a:pt x="3" y="210"/>
                  </a:cubicBezTo>
                  <a:cubicBezTo>
                    <a:pt x="20" y="341"/>
                    <a:pt x="167" y="377"/>
                    <a:pt x="270" y="351"/>
                  </a:cubicBezTo>
                  <a:cubicBezTo>
                    <a:pt x="273" y="337"/>
                    <a:pt x="276" y="324"/>
                    <a:pt x="279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66;p41"/>
            <p:cNvSpPr/>
            <p:nvPr/>
          </p:nvSpPr>
          <p:spPr>
            <a:xfrm>
              <a:off x="4462950" y="4982206"/>
              <a:ext cx="8775" cy="11325"/>
            </a:xfrm>
            <a:custGeom>
              <a:avLst/>
              <a:gdLst/>
              <a:ahLst/>
              <a:cxnLst/>
              <a:rect l="l" t="t" r="r" b="b"/>
              <a:pathLst>
                <a:path w="351" h="453" extrusionOk="0">
                  <a:moveTo>
                    <a:pt x="325" y="96"/>
                  </a:moveTo>
                  <a:cubicBezTo>
                    <a:pt x="351" y="225"/>
                    <a:pt x="333" y="345"/>
                    <a:pt x="273" y="453"/>
                  </a:cubicBezTo>
                  <a:cubicBezTo>
                    <a:pt x="173" y="416"/>
                    <a:pt x="58" y="403"/>
                    <a:pt x="33" y="281"/>
                  </a:cubicBezTo>
                  <a:cubicBezTo>
                    <a:pt x="0" y="121"/>
                    <a:pt x="160" y="51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7;p41"/>
            <p:cNvSpPr/>
            <p:nvPr/>
          </p:nvSpPr>
          <p:spPr>
            <a:xfrm>
              <a:off x="4379350" y="4863950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4" y="281"/>
                  </a:cubicBezTo>
                  <a:cubicBezTo>
                    <a:pt x="1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68;p41"/>
            <p:cNvSpPr/>
            <p:nvPr/>
          </p:nvSpPr>
          <p:spPr>
            <a:xfrm>
              <a:off x="4207950" y="5136400"/>
              <a:ext cx="8775" cy="11375"/>
            </a:xfrm>
            <a:custGeom>
              <a:avLst/>
              <a:gdLst/>
              <a:ahLst/>
              <a:cxnLst/>
              <a:rect l="l" t="t" r="r" b="b"/>
              <a:pathLst>
                <a:path w="351" h="455" extrusionOk="0">
                  <a:moveTo>
                    <a:pt x="326" y="96"/>
                  </a:moveTo>
                  <a:cubicBezTo>
                    <a:pt x="351" y="226"/>
                    <a:pt x="334" y="345"/>
                    <a:pt x="274" y="454"/>
                  </a:cubicBezTo>
                  <a:cubicBezTo>
                    <a:pt x="173" y="416"/>
                    <a:pt x="59" y="404"/>
                    <a:pt x="33" y="282"/>
                  </a:cubicBezTo>
                  <a:cubicBezTo>
                    <a:pt x="0" y="122"/>
                    <a:pt x="161" y="51"/>
                    <a:pt x="281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69;p41"/>
            <p:cNvSpPr/>
            <p:nvPr/>
          </p:nvSpPr>
          <p:spPr>
            <a:xfrm>
              <a:off x="4400850" y="4938581"/>
              <a:ext cx="20725" cy="17525"/>
            </a:xfrm>
            <a:custGeom>
              <a:avLst/>
              <a:gdLst/>
              <a:ahLst/>
              <a:cxnLst/>
              <a:rect l="l" t="t" r="r" b="b"/>
              <a:pathLst>
                <a:path w="829" h="701" extrusionOk="0">
                  <a:moveTo>
                    <a:pt x="650" y="607"/>
                  </a:moveTo>
                  <a:cubicBezTo>
                    <a:pt x="688" y="517"/>
                    <a:pt x="828" y="302"/>
                    <a:pt x="771" y="194"/>
                  </a:cubicBezTo>
                  <a:cubicBezTo>
                    <a:pt x="752" y="161"/>
                    <a:pt x="675" y="123"/>
                    <a:pt x="641" y="100"/>
                  </a:cubicBezTo>
                  <a:cubicBezTo>
                    <a:pt x="531" y="19"/>
                    <a:pt x="453" y="1"/>
                    <a:pt x="329" y="81"/>
                  </a:cubicBezTo>
                  <a:cubicBezTo>
                    <a:pt x="0" y="297"/>
                    <a:pt x="276" y="680"/>
                    <a:pt x="600" y="7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70;p41"/>
            <p:cNvSpPr/>
            <p:nvPr/>
          </p:nvSpPr>
          <p:spPr>
            <a:xfrm>
              <a:off x="4346075" y="4840550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458" y="426"/>
                  </a:moveTo>
                  <a:cubicBezTo>
                    <a:pt x="484" y="363"/>
                    <a:pt x="583" y="213"/>
                    <a:pt x="542" y="137"/>
                  </a:cubicBezTo>
                  <a:cubicBezTo>
                    <a:pt x="528" y="113"/>
                    <a:pt x="475" y="87"/>
                    <a:pt x="451" y="70"/>
                  </a:cubicBezTo>
                  <a:cubicBezTo>
                    <a:pt x="373" y="14"/>
                    <a:pt x="319" y="1"/>
                    <a:pt x="232" y="57"/>
                  </a:cubicBezTo>
                  <a:cubicBezTo>
                    <a:pt x="1" y="209"/>
                    <a:pt x="194" y="477"/>
                    <a:pt x="423" y="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71;p41"/>
            <p:cNvSpPr/>
            <p:nvPr/>
          </p:nvSpPr>
          <p:spPr>
            <a:xfrm>
              <a:off x="4429025" y="4954331"/>
              <a:ext cx="9325" cy="8700"/>
            </a:xfrm>
            <a:custGeom>
              <a:avLst/>
              <a:gdLst/>
              <a:ahLst/>
              <a:cxnLst/>
              <a:rect l="l" t="t" r="r" b="b"/>
              <a:pathLst>
                <a:path w="373" h="348" extrusionOk="0">
                  <a:moveTo>
                    <a:pt x="373" y="236"/>
                  </a:moveTo>
                  <a:cubicBezTo>
                    <a:pt x="274" y="305"/>
                    <a:pt x="167" y="342"/>
                    <a:pt x="52" y="348"/>
                  </a:cubicBezTo>
                  <a:cubicBezTo>
                    <a:pt x="1" y="212"/>
                    <a:pt x="58" y="0"/>
                    <a:pt x="228" y="0"/>
                  </a:cubicBezTo>
                  <a:cubicBezTo>
                    <a:pt x="230" y="15"/>
                    <a:pt x="233" y="28"/>
                    <a:pt x="235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72;p41"/>
            <p:cNvSpPr/>
            <p:nvPr/>
          </p:nvSpPr>
          <p:spPr>
            <a:xfrm>
              <a:off x="4329350" y="5123306"/>
              <a:ext cx="23550" cy="25925"/>
            </a:xfrm>
            <a:custGeom>
              <a:avLst/>
              <a:gdLst/>
              <a:ahLst/>
              <a:cxnLst/>
              <a:rect l="l" t="t" r="r" b="b"/>
              <a:pathLst>
                <a:path w="942" h="1037" extrusionOk="0">
                  <a:moveTo>
                    <a:pt x="941" y="614"/>
                  </a:moveTo>
                  <a:cubicBezTo>
                    <a:pt x="905" y="725"/>
                    <a:pt x="875" y="944"/>
                    <a:pt x="758" y="1005"/>
                  </a:cubicBezTo>
                  <a:cubicBezTo>
                    <a:pt x="698" y="1037"/>
                    <a:pt x="541" y="1037"/>
                    <a:pt x="466" y="1037"/>
                  </a:cubicBezTo>
                  <a:cubicBezTo>
                    <a:pt x="265" y="1035"/>
                    <a:pt x="88" y="900"/>
                    <a:pt x="42" y="699"/>
                  </a:cubicBezTo>
                  <a:cubicBezTo>
                    <a:pt x="0" y="522"/>
                    <a:pt x="90" y="340"/>
                    <a:pt x="210" y="214"/>
                  </a:cubicBezTo>
                  <a:cubicBezTo>
                    <a:pt x="415" y="0"/>
                    <a:pt x="649" y="112"/>
                    <a:pt x="806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73;p41"/>
            <p:cNvSpPr/>
            <p:nvPr/>
          </p:nvSpPr>
          <p:spPr>
            <a:xfrm>
              <a:off x="4308850" y="5120256"/>
              <a:ext cx="7400" cy="16225"/>
            </a:xfrm>
            <a:custGeom>
              <a:avLst/>
              <a:gdLst/>
              <a:ahLst/>
              <a:cxnLst/>
              <a:rect l="l" t="t" r="r" b="b"/>
              <a:pathLst>
                <a:path w="296" h="649" extrusionOk="0">
                  <a:moveTo>
                    <a:pt x="242" y="649"/>
                  </a:moveTo>
                  <a:cubicBezTo>
                    <a:pt x="278" y="522"/>
                    <a:pt x="296" y="393"/>
                    <a:pt x="296" y="262"/>
                  </a:cubicBezTo>
                  <a:cubicBezTo>
                    <a:pt x="204" y="228"/>
                    <a:pt x="83" y="1"/>
                    <a:pt x="14" y="213"/>
                  </a:cubicBezTo>
                  <a:cubicBezTo>
                    <a:pt x="1" y="252"/>
                    <a:pt x="2" y="360"/>
                    <a:pt x="20" y="397"/>
                  </a:cubicBezTo>
                  <a:cubicBezTo>
                    <a:pt x="45" y="443"/>
                    <a:pt x="94" y="443"/>
                    <a:pt x="104" y="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74;p41"/>
            <p:cNvSpPr/>
            <p:nvPr/>
          </p:nvSpPr>
          <p:spPr>
            <a:xfrm>
              <a:off x="4398175" y="5204206"/>
              <a:ext cx="11125" cy="14000"/>
            </a:xfrm>
            <a:custGeom>
              <a:avLst/>
              <a:gdLst/>
              <a:ahLst/>
              <a:cxnLst/>
              <a:rect l="l" t="t" r="r" b="b"/>
              <a:pathLst>
                <a:path w="445" h="560" extrusionOk="0">
                  <a:moveTo>
                    <a:pt x="307" y="0"/>
                  </a:moveTo>
                  <a:cubicBezTo>
                    <a:pt x="380" y="109"/>
                    <a:pt x="426" y="227"/>
                    <a:pt x="445" y="354"/>
                  </a:cubicBezTo>
                  <a:cubicBezTo>
                    <a:pt x="332" y="449"/>
                    <a:pt x="144" y="560"/>
                    <a:pt x="67" y="367"/>
                  </a:cubicBezTo>
                  <a:cubicBezTo>
                    <a:pt x="0" y="199"/>
                    <a:pt x="125" y="5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75;p41"/>
            <p:cNvSpPr/>
            <p:nvPr/>
          </p:nvSpPr>
          <p:spPr>
            <a:xfrm>
              <a:off x="4320550" y="4869500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30" y="1"/>
                  </a:moveTo>
                  <a:cubicBezTo>
                    <a:pt x="255" y="53"/>
                    <a:pt x="411" y="298"/>
                    <a:pt x="360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76;p41"/>
            <p:cNvSpPr/>
            <p:nvPr/>
          </p:nvSpPr>
          <p:spPr>
            <a:xfrm>
              <a:off x="4534775" y="5105606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0" y="137"/>
                    <a:pt x="16" y="229"/>
                    <a:pt x="55" y="289"/>
                  </a:cubicBezTo>
                  <a:cubicBezTo>
                    <a:pt x="117" y="388"/>
                    <a:pt x="209" y="400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77;p41"/>
            <p:cNvSpPr/>
            <p:nvPr/>
          </p:nvSpPr>
          <p:spPr>
            <a:xfrm>
              <a:off x="4517700" y="4968300"/>
              <a:ext cx="10500" cy="10025"/>
            </a:xfrm>
            <a:custGeom>
              <a:avLst/>
              <a:gdLst/>
              <a:ahLst/>
              <a:cxnLst/>
              <a:rect l="l" t="t" r="r" b="b"/>
              <a:pathLst>
                <a:path w="420" h="401" extrusionOk="0">
                  <a:moveTo>
                    <a:pt x="419" y="368"/>
                  </a:moveTo>
                  <a:cubicBezTo>
                    <a:pt x="385" y="246"/>
                    <a:pt x="385" y="129"/>
                    <a:pt x="270" y="64"/>
                  </a:cubicBezTo>
                  <a:cubicBezTo>
                    <a:pt x="199" y="23"/>
                    <a:pt x="107" y="0"/>
                    <a:pt x="48" y="77"/>
                  </a:cubicBezTo>
                  <a:cubicBezTo>
                    <a:pt x="1" y="138"/>
                    <a:pt x="16" y="229"/>
                    <a:pt x="55" y="290"/>
                  </a:cubicBezTo>
                  <a:cubicBezTo>
                    <a:pt x="117" y="389"/>
                    <a:pt x="209" y="400"/>
                    <a:pt x="318" y="399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78;p41"/>
            <p:cNvSpPr/>
            <p:nvPr/>
          </p:nvSpPr>
          <p:spPr>
            <a:xfrm>
              <a:off x="4511600" y="50683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4"/>
                    <a:pt x="612" y="563"/>
                    <a:pt x="586" y="625"/>
                  </a:cubicBezTo>
                  <a:cubicBezTo>
                    <a:pt x="574" y="652"/>
                    <a:pt x="522" y="677"/>
                    <a:pt x="498" y="692"/>
                  </a:cubicBezTo>
                  <a:cubicBezTo>
                    <a:pt x="382" y="760"/>
                    <a:pt x="291" y="718"/>
                    <a:pt x="192" y="627"/>
                  </a:cubicBezTo>
                  <a:cubicBezTo>
                    <a:pt x="1" y="449"/>
                    <a:pt x="287" y="0"/>
                    <a:pt x="457" y="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79;p41"/>
            <p:cNvSpPr/>
            <p:nvPr/>
          </p:nvSpPr>
          <p:spPr>
            <a:xfrm>
              <a:off x="4519300" y="5185150"/>
              <a:ext cx="9850" cy="13475"/>
            </a:xfrm>
            <a:custGeom>
              <a:avLst/>
              <a:gdLst/>
              <a:ahLst/>
              <a:cxnLst/>
              <a:rect l="l" t="t" r="r" b="b"/>
              <a:pathLst>
                <a:path w="394" h="539" extrusionOk="0">
                  <a:moveTo>
                    <a:pt x="248" y="539"/>
                  </a:moveTo>
                  <a:cubicBezTo>
                    <a:pt x="316" y="469"/>
                    <a:pt x="364" y="388"/>
                    <a:pt x="393" y="298"/>
                  </a:cubicBezTo>
                  <a:cubicBezTo>
                    <a:pt x="309" y="238"/>
                    <a:pt x="162" y="1"/>
                    <a:pt x="75" y="165"/>
                  </a:cubicBezTo>
                  <a:cubicBezTo>
                    <a:pt x="0" y="310"/>
                    <a:pt x="92" y="434"/>
                    <a:pt x="215" y="505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80;p41"/>
            <p:cNvSpPr/>
            <p:nvPr/>
          </p:nvSpPr>
          <p:spPr>
            <a:xfrm>
              <a:off x="4461225" y="5095506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260" y="253"/>
                  </a:moveTo>
                  <a:cubicBezTo>
                    <a:pt x="226" y="171"/>
                    <a:pt x="191" y="90"/>
                    <a:pt x="154" y="10"/>
                  </a:cubicBezTo>
                  <a:cubicBezTo>
                    <a:pt x="124" y="15"/>
                    <a:pt x="65" y="0"/>
                    <a:pt x="39" y="19"/>
                  </a:cubicBezTo>
                  <a:cubicBezTo>
                    <a:pt x="25" y="30"/>
                    <a:pt x="0" y="129"/>
                    <a:pt x="2" y="147"/>
                  </a:cubicBezTo>
                  <a:cubicBezTo>
                    <a:pt x="13" y="239"/>
                    <a:pt x="116" y="264"/>
                    <a:pt x="188" y="245"/>
                  </a:cubicBezTo>
                  <a:cubicBezTo>
                    <a:pt x="190" y="236"/>
                    <a:pt x="192" y="228"/>
                    <a:pt x="196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81;p41"/>
            <p:cNvSpPr/>
            <p:nvPr/>
          </p:nvSpPr>
          <p:spPr>
            <a:xfrm>
              <a:off x="4511900" y="5046350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8"/>
                  </a:moveTo>
                  <a:cubicBezTo>
                    <a:pt x="245" y="159"/>
                    <a:pt x="233" y="242"/>
                    <a:pt x="190" y="318"/>
                  </a:cubicBezTo>
                  <a:cubicBezTo>
                    <a:pt x="120" y="291"/>
                    <a:pt x="40" y="283"/>
                    <a:pt x="23" y="198"/>
                  </a:cubicBezTo>
                  <a:cubicBezTo>
                    <a:pt x="0" y="86"/>
                    <a:pt x="112" y="36"/>
                    <a:pt x="196" y="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82;p41"/>
            <p:cNvSpPr/>
            <p:nvPr/>
          </p:nvSpPr>
          <p:spPr>
            <a:xfrm>
              <a:off x="4512025" y="5108100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6" y="424"/>
                  </a:moveTo>
                  <a:cubicBezTo>
                    <a:pt x="482" y="361"/>
                    <a:pt x="580" y="211"/>
                    <a:pt x="539" y="136"/>
                  </a:cubicBezTo>
                  <a:cubicBezTo>
                    <a:pt x="527" y="113"/>
                    <a:pt x="472" y="87"/>
                    <a:pt x="449" y="69"/>
                  </a:cubicBezTo>
                  <a:cubicBezTo>
                    <a:pt x="373" y="14"/>
                    <a:pt x="317" y="1"/>
                    <a:pt x="231" y="57"/>
                  </a:cubicBezTo>
                  <a:cubicBezTo>
                    <a:pt x="0" y="207"/>
                    <a:pt x="194" y="476"/>
                    <a:pt x="421" y="49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83;p41"/>
            <p:cNvSpPr/>
            <p:nvPr/>
          </p:nvSpPr>
          <p:spPr>
            <a:xfrm>
              <a:off x="4531775" y="5119100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4"/>
                    <a:pt x="116" y="239"/>
                    <a:pt x="36" y="244"/>
                  </a:cubicBezTo>
                  <a:cubicBezTo>
                    <a:pt x="0" y="149"/>
                    <a:pt x="40" y="1"/>
                    <a:pt x="158" y="1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84;p41"/>
            <p:cNvSpPr/>
            <p:nvPr/>
          </p:nvSpPr>
          <p:spPr>
            <a:xfrm>
              <a:off x="4455850" y="5066306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0"/>
                  </a:moveTo>
                  <a:cubicBezTo>
                    <a:pt x="177" y="37"/>
                    <a:pt x="287" y="209"/>
                    <a:pt x="251" y="282"/>
                  </a:cubicBezTo>
                  <a:cubicBezTo>
                    <a:pt x="231" y="324"/>
                    <a:pt x="161" y="350"/>
                    <a:pt x="116" y="337"/>
                  </a:cubicBezTo>
                  <a:cubicBezTo>
                    <a:pt x="0" y="305"/>
                    <a:pt x="3" y="153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85;p41"/>
            <p:cNvSpPr/>
            <p:nvPr/>
          </p:nvSpPr>
          <p:spPr>
            <a:xfrm>
              <a:off x="4567300" y="49584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6"/>
                    <a:pt x="385" y="128"/>
                    <a:pt x="271" y="63"/>
                  </a:cubicBezTo>
                  <a:cubicBezTo>
                    <a:pt x="200" y="23"/>
                    <a:pt x="108" y="0"/>
                    <a:pt x="48" y="76"/>
                  </a:cubicBezTo>
                  <a:cubicBezTo>
                    <a:pt x="0" y="137"/>
                    <a:pt x="17" y="228"/>
                    <a:pt x="55" y="290"/>
                  </a:cubicBezTo>
                  <a:cubicBezTo>
                    <a:pt x="118" y="388"/>
                    <a:pt x="210" y="399"/>
                    <a:pt x="318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86;p41"/>
            <p:cNvSpPr/>
            <p:nvPr/>
          </p:nvSpPr>
          <p:spPr>
            <a:xfrm>
              <a:off x="4109125" y="5031800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4" y="128"/>
                    <a:pt x="269" y="63"/>
                  </a:cubicBezTo>
                  <a:cubicBezTo>
                    <a:pt x="199" y="23"/>
                    <a:pt x="107" y="0"/>
                    <a:pt x="47" y="76"/>
                  </a:cubicBezTo>
                  <a:cubicBezTo>
                    <a:pt x="0" y="137"/>
                    <a:pt x="15" y="228"/>
                    <a:pt x="55" y="289"/>
                  </a:cubicBezTo>
                  <a:cubicBezTo>
                    <a:pt x="116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87;p41"/>
            <p:cNvSpPr/>
            <p:nvPr/>
          </p:nvSpPr>
          <p:spPr>
            <a:xfrm>
              <a:off x="4544150" y="49211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3"/>
                  </a:moveTo>
                  <a:cubicBezTo>
                    <a:pt x="560" y="405"/>
                    <a:pt x="612" y="563"/>
                    <a:pt x="585" y="625"/>
                  </a:cubicBezTo>
                  <a:cubicBezTo>
                    <a:pt x="574" y="653"/>
                    <a:pt x="521" y="678"/>
                    <a:pt x="496" y="693"/>
                  </a:cubicBezTo>
                  <a:cubicBezTo>
                    <a:pt x="381" y="761"/>
                    <a:pt x="291" y="719"/>
                    <a:pt x="191" y="627"/>
                  </a:cubicBezTo>
                  <a:cubicBezTo>
                    <a:pt x="1" y="449"/>
                    <a:pt x="286" y="1"/>
                    <a:pt x="456" y="20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88;p41"/>
            <p:cNvSpPr/>
            <p:nvPr/>
          </p:nvSpPr>
          <p:spPr>
            <a:xfrm>
              <a:off x="4493750" y="4952206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4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3" y="15"/>
                    <a:pt x="66" y="1"/>
                    <a:pt x="40" y="20"/>
                  </a:cubicBezTo>
                  <a:cubicBezTo>
                    <a:pt x="25" y="31"/>
                    <a:pt x="0" y="130"/>
                    <a:pt x="2" y="148"/>
                  </a:cubicBezTo>
                  <a:cubicBezTo>
                    <a:pt x="14" y="240"/>
                    <a:pt x="116" y="264"/>
                    <a:pt x="189" y="246"/>
                  </a:cubicBezTo>
                  <a:cubicBezTo>
                    <a:pt x="191" y="237"/>
                    <a:pt x="193" y="227"/>
                    <a:pt x="19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89;p41"/>
            <p:cNvSpPr/>
            <p:nvPr/>
          </p:nvSpPr>
          <p:spPr>
            <a:xfrm>
              <a:off x="4544425" y="4903050"/>
              <a:ext cx="6150" cy="7975"/>
            </a:xfrm>
            <a:custGeom>
              <a:avLst/>
              <a:gdLst/>
              <a:ahLst/>
              <a:cxnLst/>
              <a:rect l="l" t="t" r="r" b="b"/>
              <a:pathLst>
                <a:path w="246" h="319" extrusionOk="0">
                  <a:moveTo>
                    <a:pt x="227" y="69"/>
                  </a:moveTo>
                  <a:cubicBezTo>
                    <a:pt x="246" y="159"/>
                    <a:pt x="233" y="243"/>
                    <a:pt x="191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6" y="1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090;p41"/>
            <p:cNvSpPr/>
            <p:nvPr/>
          </p:nvSpPr>
          <p:spPr>
            <a:xfrm>
              <a:off x="4544575" y="4968681"/>
              <a:ext cx="14525" cy="12250"/>
            </a:xfrm>
            <a:custGeom>
              <a:avLst/>
              <a:gdLst/>
              <a:ahLst/>
              <a:cxnLst/>
              <a:rect l="l" t="t" r="r" b="b"/>
              <a:pathLst>
                <a:path w="581" h="490" extrusionOk="0">
                  <a:moveTo>
                    <a:pt x="455" y="424"/>
                  </a:moveTo>
                  <a:cubicBezTo>
                    <a:pt x="482" y="361"/>
                    <a:pt x="580" y="212"/>
                    <a:pt x="539" y="136"/>
                  </a:cubicBezTo>
                  <a:cubicBezTo>
                    <a:pt x="526" y="112"/>
                    <a:pt x="472" y="87"/>
                    <a:pt x="449" y="69"/>
                  </a:cubicBezTo>
                  <a:cubicBezTo>
                    <a:pt x="371" y="14"/>
                    <a:pt x="317" y="0"/>
                    <a:pt x="231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091;p41"/>
            <p:cNvSpPr/>
            <p:nvPr/>
          </p:nvSpPr>
          <p:spPr>
            <a:xfrm>
              <a:off x="4564300" y="4979681"/>
              <a:ext cx="6525" cy="6125"/>
            </a:xfrm>
            <a:custGeom>
              <a:avLst/>
              <a:gdLst/>
              <a:ahLst/>
              <a:cxnLst/>
              <a:rect l="l" t="t" r="r" b="b"/>
              <a:pathLst>
                <a:path w="261" h="245" extrusionOk="0">
                  <a:moveTo>
                    <a:pt x="260" y="166"/>
                  </a:moveTo>
                  <a:cubicBezTo>
                    <a:pt x="191" y="213"/>
                    <a:pt x="117" y="240"/>
                    <a:pt x="36" y="244"/>
                  </a:cubicBezTo>
                  <a:cubicBezTo>
                    <a:pt x="0" y="148"/>
                    <a:pt x="41" y="0"/>
                    <a:pt x="159" y="0"/>
                  </a:cubicBezTo>
                  <a:cubicBezTo>
                    <a:pt x="160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92;p41"/>
            <p:cNvSpPr/>
            <p:nvPr/>
          </p:nvSpPr>
          <p:spPr>
            <a:xfrm>
              <a:off x="4488375" y="4923006"/>
              <a:ext cx="7225" cy="8775"/>
            </a:xfrm>
            <a:custGeom>
              <a:avLst/>
              <a:gdLst/>
              <a:ahLst/>
              <a:cxnLst/>
              <a:rect l="l" t="t" r="r" b="b"/>
              <a:pathLst>
                <a:path w="289" h="351" extrusionOk="0">
                  <a:moveTo>
                    <a:pt x="161" y="1"/>
                  </a:moveTo>
                  <a:cubicBezTo>
                    <a:pt x="178" y="39"/>
                    <a:pt x="288" y="209"/>
                    <a:pt x="252" y="283"/>
                  </a:cubicBezTo>
                  <a:cubicBezTo>
                    <a:pt x="232" y="325"/>
                    <a:pt x="162" y="350"/>
                    <a:pt x="117" y="338"/>
                  </a:cubicBezTo>
                  <a:cubicBezTo>
                    <a:pt x="0" y="306"/>
                    <a:pt x="3" y="154"/>
                    <a:pt x="9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93;p41"/>
            <p:cNvSpPr/>
            <p:nvPr/>
          </p:nvSpPr>
          <p:spPr>
            <a:xfrm>
              <a:off x="4173125" y="5114131"/>
              <a:ext cx="11125" cy="10600"/>
            </a:xfrm>
            <a:custGeom>
              <a:avLst/>
              <a:gdLst/>
              <a:ahLst/>
              <a:cxnLst/>
              <a:rect l="l" t="t" r="r" b="b"/>
              <a:pathLst>
                <a:path w="445" h="424" extrusionOk="0">
                  <a:moveTo>
                    <a:pt x="444" y="390"/>
                  </a:moveTo>
                  <a:cubicBezTo>
                    <a:pt x="408" y="261"/>
                    <a:pt x="408" y="136"/>
                    <a:pt x="287" y="68"/>
                  </a:cubicBezTo>
                  <a:cubicBezTo>
                    <a:pt x="212" y="25"/>
                    <a:pt x="115" y="1"/>
                    <a:pt x="51" y="82"/>
                  </a:cubicBezTo>
                  <a:cubicBezTo>
                    <a:pt x="1" y="146"/>
                    <a:pt x="18" y="243"/>
                    <a:pt x="58" y="307"/>
                  </a:cubicBezTo>
                  <a:cubicBezTo>
                    <a:pt x="125" y="411"/>
                    <a:pt x="223" y="424"/>
                    <a:pt x="337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94;p41"/>
            <p:cNvSpPr/>
            <p:nvPr/>
          </p:nvSpPr>
          <p:spPr>
            <a:xfrm>
              <a:off x="4148650" y="5070825"/>
              <a:ext cx="16175" cy="20125"/>
            </a:xfrm>
            <a:custGeom>
              <a:avLst/>
              <a:gdLst/>
              <a:ahLst/>
              <a:cxnLst/>
              <a:rect l="l" t="t" r="r" b="b"/>
              <a:pathLst>
                <a:path w="647" h="805" extrusionOk="0">
                  <a:moveTo>
                    <a:pt x="585" y="362"/>
                  </a:moveTo>
                  <a:cubicBezTo>
                    <a:pt x="592" y="428"/>
                    <a:pt x="647" y="596"/>
                    <a:pt x="619" y="661"/>
                  </a:cubicBezTo>
                  <a:cubicBezTo>
                    <a:pt x="606" y="690"/>
                    <a:pt x="552" y="717"/>
                    <a:pt x="525" y="733"/>
                  </a:cubicBezTo>
                  <a:cubicBezTo>
                    <a:pt x="403" y="805"/>
                    <a:pt x="307" y="760"/>
                    <a:pt x="202" y="663"/>
                  </a:cubicBezTo>
                  <a:cubicBezTo>
                    <a:pt x="1" y="474"/>
                    <a:pt x="302" y="0"/>
                    <a:pt x="483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95;p41"/>
            <p:cNvSpPr/>
            <p:nvPr/>
          </p:nvSpPr>
          <p:spPr>
            <a:xfrm>
              <a:off x="4149075" y="5120856"/>
              <a:ext cx="15375" cy="12975"/>
            </a:xfrm>
            <a:custGeom>
              <a:avLst/>
              <a:gdLst/>
              <a:ahLst/>
              <a:cxnLst/>
              <a:rect l="l" t="t" r="r" b="b"/>
              <a:pathLst>
                <a:path w="615" h="519" extrusionOk="0">
                  <a:moveTo>
                    <a:pt x="483" y="449"/>
                  </a:moveTo>
                  <a:cubicBezTo>
                    <a:pt x="510" y="383"/>
                    <a:pt x="614" y="225"/>
                    <a:pt x="571" y="144"/>
                  </a:cubicBezTo>
                  <a:cubicBezTo>
                    <a:pt x="558" y="120"/>
                    <a:pt x="500" y="92"/>
                    <a:pt x="475" y="73"/>
                  </a:cubicBezTo>
                  <a:cubicBezTo>
                    <a:pt x="394" y="15"/>
                    <a:pt x="335" y="0"/>
                    <a:pt x="244" y="60"/>
                  </a:cubicBezTo>
                  <a:cubicBezTo>
                    <a:pt x="0" y="220"/>
                    <a:pt x="205" y="503"/>
                    <a:pt x="445" y="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96;p41"/>
            <p:cNvSpPr/>
            <p:nvPr/>
          </p:nvSpPr>
          <p:spPr>
            <a:xfrm>
              <a:off x="4169975" y="5132506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275" y="175"/>
                  </a:moveTo>
                  <a:cubicBezTo>
                    <a:pt x="202" y="225"/>
                    <a:pt x="123" y="253"/>
                    <a:pt x="37" y="258"/>
                  </a:cubicBezTo>
                  <a:cubicBezTo>
                    <a:pt x="0" y="158"/>
                    <a:pt x="42" y="0"/>
                    <a:pt x="168" y="1"/>
                  </a:cubicBezTo>
                  <a:cubicBezTo>
                    <a:pt x="169" y="12"/>
                    <a:pt x="171" y="22"/>
                    <a:pt x="17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97;p41"/>
            <p:cNvSpPr/>
            <p:nvPr/>
          </p:nvSpPr>
          <p:spPr>
            <a:xfrm>
              <a:off x="4145550" y="5019031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8"/>
                  </a:moveTo>
                  <a:cubicBezTo>
                    <a:pt x="386" y="247"/>
                    <a:pt x="385" y="128"/>
                    <a:pt x="271" y="64"/>
                  </a:cubicBezTo>
                  <a:cubicBezTo>
                    <a:pt x="200" y="23"/>
                    <a:pt x="108" y="1"/>
                    <a:pt x="48" y="77"/>
                  </a:cubicBezTo>
                  <a:cubicBezTo>
                    <a:pt x="0" y="138"/>
                    <a:pt x="17" y="229"/>
                    <a:pt x="55" y="290"/>
                  </a:cubicBezTo>
                  <a:cubicBezTo>
                    <a:pt x="118" y="389"/>
                    <a:pt x="210" y="400"/>
                    <a:pt x="318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98;p41"/>
            <p:cNvSpPr/>
            <p:nvPr/>
          </p:nvSpPr>
          <p:spPr>
            <a:xfrm>
              <a:off x="4195175" y="5009181"/>
              <a:ext cx="10475" cy="10025"/>
            </a:xfrm>
            <a:custGeom>
              <a:avLst/>
              <a:gdLst/>
              <a:ahLst/>
              <a:cxnLst/>
              <a:rect l="l" t="t" r="r" b="b"/>
              <a:pathLst>
                <a:path w="419" h="401" extrusionOk="0">
                  <a:moveTo>
                    <a:pt x="419" y="369"/>
                  </a:moveTo>
                  <a:cubicBezTo>
                    <a:pt x="385" y="247"/>
                    <a:pt x="384" y="130"/>
                    <a:pt x="270" y="64"/>
                  </a:cubicBezTo>
                  <a:cubicBezTo>
                    <a:pt x="199" y="24"/>
                    <a:pt x="107" y="1"/>
                    <a:pt x="47" y="78"/>
                  </a:cubicBezTo>
                  <a:cubicBezTo>
                    <a:pt x="0" y="138"/>
                    <a:pt x="16" y="230"/>
                    <a:pt x="55" y="291"/>
                  </a:cubicBezTo>
                  <a:cubicBezTo>
                    <a:pt x="116" y="390"/>
                    <a:pt x="209" y="401"/>
                    <a:pt x="318" y="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99;p41"/>
            <p:cNvSpPr/>
            <p:nvPr/>
          </p:nvSpPr>
          <p:spPr>
            <a:xfrm>
              <a:off x="4172000" y="4968050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4"/>
                    <a:pt x="611" y="562"/>
                    <a:pt x="586" y="624"/>
                  </a:cubicBezTo>
                  <a:cubicBezTo>
                    <a:pt x="573" y="653"/>
                    <a:pt x="522" y="677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5" y="1"/>
                    <a:pt x="457" y="206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00;p41"/>
            <p:cNvSpPr/>
            <p:nvPr/>
          </p:nvSpPr>
          <p:spPr>
            <a:xfrm>
              <a:off x="4121600" y="4995250"/>
              <a:ext cx="6550" cy="6625"/>
            </a:xfrm>
            <a:custGeom>
              <a:avLst/>
              <a:gdLst/>
              <a:ahLst/>
              <a:cxnLst/>
              <a:rect l="l" t="t" r="r" b="b"/>
              <a:pathLst>
                <a:path w="262" h="265" extrusionOk="0">
                  <a:moveTo>
                    <a:pt x="261" y="253"/>
                  </a:moveTo>
                  <a:cubicBezTo>
                    <a:pt x="227" y="172"/>
                    <a:pt x="192" y="90"/>
                    <a:pt x="155" y="10"/>
                  </a:cubicBezTo>
                  <a:cubicBezTo>
                    <a:pt x="124" y="14"/>
                    <a:pt x="66" y="1"/>
                    <a:pt x="40" y="19"/>
                  </a:cubicBezTo>
                  <a:cubicBezTo>
                    <a:pt x="26" y="30"/>
                    <a:pt x="1" y="128"/>
                    <a:pt x="3" y="147"/>
                  </a:cubicBezTo>
                  <a:cubicBezTo>
                    <a:pt x="14" y="239"/>
                    <a:pt x="117" y="264"/>
                    <a:pt x="189" y="246"/>
                  </a:cubicBezTo>
                  <a:cubicBezTo>
                    <a:pt x="192" y="236"/>
                    <a:pt x="193" y="227"/>
                    <a:pt x="196" y="21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01;p41"/>
            <p:cNvSpPr/>
            <p:nvPr/>
          </p:nvSpPr>
          <p:spPr>
            <a:xfrm>
              <a:off x="4172250" y="4949950"/>
              <a:ext cx="6175" cy="7950"/>
            </a:xfrm>
            <a:custGeom>
              <a:avLst/>
              <a:gdLst/>
              <a:ahLst/>
              <a:cxnLst/>
              <a:rect l="l" t="t" r="r" b="b"/>
              <a:pathLst>
                <a:path w="247" h="318" extrusionOk="0">
                  <a:moveTo>
                    <a:pt x="229" y="68"/>
                  </a:moveTo>
                  <a:cubicBezTo>
                    <a:pt x="247" y="158"/>
                    <a:pt x="234" y="242"/>
                    <a:pt x="192" y="318"/>
                  </a:cubicBezTo>
                  <a:cubicBezTo>
                    <a:pt x="122" y="292"/>
                    <a:pt x="42" y="284"/>
                    <a:pt x="24" y="197"/>
                  </a:cubicBezTo>
                  <a:cubicBezTo>
                    <a:pt x="1" y="86"/>
                    <a:pt x="113" y="36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2;p41"/>
            <p:cNvSpPr/>
            <p:nvPr/>
          </p:nvSpPr>
          <p:spPr>
            <a:xfrm>
              <a:off x="4172400" y="5015531"/>
              <a:ext cx="14525" cy="12275"/>
            </a:xfrm>
            <a:custGeom>
              <a:avLst/>
              <a:gdLst/>
              <a:ahLst/>
              <a:cxnLst/>
              <a:rect l="l" t="t" r="r" b="b"/>
              <a:pathLst>
                <a:path w="581" h="491" extrusionOk="0">
                  <a:moveTo>
                    <a:pt x="457" y="425"/>
                  </a:moveTo>
                  <a:cubicBezTo>
                    <a:pt x="482" y="363"/>
                    <a:pt x="581" y="213"/>
                    <a:pt x="540" y="137"/>
                  </a:cubicBezTo>
                  <a:cubicBezTo>
                    <a:pt x="528" y="113"/>
                    <a:pt x="473" y="87"/>
                    <a:pt x="449" y="70"/>
                  </a:cubicBezTo>
                  <a:cubicBezTo>
                    <a:pt x="372" y="14"/>
                    <a:pt x="318" y="1"/>
                    <a:pt x="231" y="58"/>
                  </a:cubicBezTo>
                  <a:cubicBezTo>
                    <a:pt x="1" y="209"/>
                    <a:pt x="194" y="476"/>
                    <a:pt x="422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03;p41"/>
            <p:cNvSpPr/>
            <p:nvPr/>
          </p:nvSpPr>
          <p:spPr>
            <a:xfrm>
              <a:off x="4192150" y="5026581"/>
              <a:ext cx="6500" cy="6075"/>
            </a:xfrm>
            <a:custGeom>
              <a:avLst/>
              <a:gdLst/>
              <a:ahLst/>
              <a:cxnLst/>
              <a:rect l="l" t="t" r="r" b="b"/>
              <a:pathLst>
                <a:path w="260" h="243" extrusionOk="0">
                  <a:moveTo>
                    <a:pt x="260" y="165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9"/>
                    <a:pt x="162" y="20"/>
                    <a:pt x="16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04;p41"/>
            <p:cNvSpPr/>
            <p:nvPr/>
          </p:nvSpPr>
          <p:spPr>
            <a:xfrm>
              <a:off x="4116225" y="4966050"/>
              <a:ext cx="7200" cy="8750"/>
            </a:xfrm>
            <a:custGeom>
              <a:avLst/>
              <a:gdLst/>
              <a:ahLst/>
              <a:cxnLst/>
              <a:rect l="l" t="t" r="r" b="b"/>
              <a:pathLst>
                <a:path w="288" h="350" extrusionOk="0">
                  <a:moveTo>
                    <a:pt x="161" y="1"/>
                  </a:moveTo>
                  <a:cubicBezTo>
                    <a:pt x="178" y="38"/>
                    <a:pt x="288" y="208"/>
                    <a:pt x="252" y="281"/>
                  </a:cubicBezTo>
                  <a:cubicBezTo>
                    <a:pt x="231" y="323"/>
                    <a:pt x="161" y="349"/>
                    <a:pt x="117" y="337"/>
                  </a:cubicBezTo>
                  <a:cubicBezTo>
                    <a:pt x="1" y="305"/>
                    <a:pt x="4" y="154"/>
                    <a:pt x="9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05;p41"/>
            <p:cNvSpPr/>
            <p:nvPr/>
          </p:nvSpPr>
          <p:spPr>
            <a:xfrm>
              <a:off x="4447325" y="51733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0"/>
                  </a:moveTo>
                  <a:cubicBezTo>
                    <a:pt x="255" y="54"/>
                    <a:pt x="412" y="298"/>
                    <a:pt x="361" y="402"/>
                  </a:cubicBezTo>
                  <a:cubicBezTo>
                    <a:pt x="331" y="462"/>
                    <a:pt x="231" y="499"/>
                    <a:pt x="167" y="482"/>
                  </a:cubicBezTo>
                  <a:cubicBezTo>
                    <a:pt x="1" y="435"/>
                    <a:pt x="5" y="219"/>
                    <a:pt x="131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6;p41"/>
            <p:cNvSpPr/>
            <p:nvPr/>
          </p:nvSpPr>
          <p:spPr>
            <a:xfrm>
              <a:off x="4202975" y="5159581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356" y="769"/>
                  </a:moveTo>
                  <a:cubicBezTo>
                    <a:pt x="453" y="670"/>
                    <a:pt x="522" y="555"/>
                    <a:pt x="562" y="425"/>
                  </a:cubicBezTo>
                  <a:cubicBezTo>
                    <a:pt x="443" y="341"/>
                    <a:pt x="232" y="0"/>
                    <a:pt x="110" y="236"/>
                  </a:cubicBezTo>
                  <a:cubicBezTo>
                    <a:pt x="1" y="443"/>
                    <a:pt x="132" y="620"/>
                    <a:pt x="309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07;p41"/>
            <p:cNvSpPr/>
            <p:nvPr/>
          </p:nvSpPr>
          <p:spPr>
            <a:xfrm>
              <a:off x="4326550" y="5212675"/>
              <a:ext cx="10475" cy="10000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419" y="367"/>
                  </a:moveTo>
                  <a:cubicBezTo>
                    <a:pt x="385" y="246"/>
                    <a:pt x="385" y="128"/>
                    <a:pt x="270" y="63"/>
                  </a:cubicBezTo>
                  <a:cubicBezTo>
                    <a:pt x="199" y="23"/>
                    <a:pt x="107" y="0"/>
                    <a:pt x="48" y="76"/>
                  </a:cubicBezTo>
                  <a:cubicBezTo>
                    <a:pt x="0" y="137"/>
                    <a:pt x="16" y="228"/>
                    <a:pt x="55" y="289"/>
                  </a:cubicBezTo>
                  <a:cubicBezTo>
                    <a:pt x="117" y="388"/>
                    <a:pt x="209" y="399"/>
                    <a:pt x="318" y="398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08;p41"/>
            <p:cNvSpPr/>
            <p:nvPr/>
          </p:nvSpPr>
          <p:spPr>
            <a:xfrm>
              <a:off x="4303375" y="5179206"/>
              <a:ext cx="15300" cy="19025"/>
            </a:xfrm>
            <a:custGeom>
              <a:avLst/>
              <a:gdLst/>
              <a:ahLst/>
              <a:cxnLst/>
              <a:rect l="l" t="t" r="r" b="b"/>
              <a:pathLst>
                <a:path w="612" h="761" extrusionOk="0">
                  <a:moveTo>
                    <a:pt x="553" y="342"/>
                  </a:moveTo>
                  <a:cubicBezTo>
                    <a:pt x="560" y="405"/>
                    <a:pt x="612" y="562"/>
                    <a:pt x="586" y="625"/>
                  </a:cubicBezTo>
                  <a:cubicBezTo>
                    <a:pt x="574" y="653"/>
                    <a:pt x="522" y="678"/>
                    <a:pt x="497" y="692"/>
                  </a:cubicBezTo>
                  <a:cubicBezTo>
                    <a:pt x="382" y="761"/>
                    <a:pt x="291" y="719"/>
                    <a:pt x="192" y="626"/>
                  </a:cubicBezTo>
                  <a:cubicBezTo>
                    <a:pt x="1" y="448"/>
                    <a:pt x="287" y="1"/>
                    <a:pt x="457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09;p41"/>
            <p:cNvSpPr/>
            <p:nvPr/>
          </p:nvSpPr>
          <p:spPr>
            <a:xfrm>
              <a:off x="4311075" y="52999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8" y="539"/>
                  </a:moveTo>
                  <a:cubicBezTo>
                    <a:pt x="316" y="469"/>
                    <a:pt x="364" y="389"/>
                    <a:pt x="393" y="298"/>
                  </a:cubicBezTo>
                  <a:cubicBezTo>
                    <a:pt x="309" y="239"/>
                    <a:pt x="162" y="0"/>
                    <a:pt x="75" y="166"/>
                  </a:cubicBezTo>
                  <a:cubicBezTo>
                    <a:pt x="0" y="311"/>
                    <a:pt x="92" y="434"/>
                    <a:pt x="215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10;p41"/>
            <p:cNvSpPr/>
            <p:nvPr/>
          </p:nvSpPr>
          <p:spPr>
            <a:xfrm>
              <a:off x="4490925" y="5222206"/>
              <a:ext cx="9850" cy="13500"/>
            </a:xfrm>
            <a:custGeom>
              <a:avLst/>
              <a:gdLst/>
              <a:ahLst/>
              <a:cxnLst/>
              <a:rect l="l" t="t" r="r" b="b"/>
              <a:pathLst>
                <a:path w="394" h="540" extrusionOk="0">
                  <a:moveTo>
                    <a:pt x="249" y="539"/>
                  </a:moveTo>
                  <a:cubicBezTo>
                    <a:pt x="318" y="469"/>
                    <a:pt x="366" y="389"/>
                    <a:pt x="394" y="299"/>
                  </a:cubicBezTo>
                  <a:cubicBezTo>
                    <a:pt x="311" y="239"/>
                    <a:pt x="162" y="0"/>
                    <a:pt x="77" y="166"/>
                  </a:cubicBezTo>
                  <a:cubicBezTo>
                    <a:pt x="1" y="311"/>
                    <a:pt x="94" y="434"/>
                    <a:pt x="217" y="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11;p41"/>
            <p:cNvSpPr/>
            <p:nvPr/>
          </p:nvSpPr>
          <p:spPr>
            <a:xfrm>
              <a:off x="4253000" y="5206406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260" y="253"/>
                  </a:moveTo>
                  <a:cubicBezTo>
                    <a:pt x="226" y="172"/>
                    <a:pt x="191" y="90"/>
                    <a:pt x="155" y="10"/>
                  </a:cubicBezTo>
                  <a:cubicBezTo>
                    <a:pt x="123" y="15"/>
                    <a:pt x="65" y="1"/>
                    <a:pt x="40" y="19"/>
                  </a:cubicBezTo>
                  <a:cubicBezTo>
                    <a:pt x="25" y="31"/>
                    <a:pt x="0" y="129"/>
                    <a:pt x="2" y="148"/>
                  </a:cubicBezTo>
                  <a:cubicBezTo>
                    <a:pt x="14" y="239"/>
                    <a:pt x="116" y="264"/>
                    <a:pt x="188" y="246"/>
                  </a:cubicBezTo>
                  <a:cubicBezTo>
                    <a:pt x="191" y="236"/>
                    <a:pt x="193" y="227"/>
                    <a:pt x="195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12;p41"/>
            <p:cNvSpPr/>
            <p:nvPr/>
          </p:nvSpPr>
          <p:spPr>
            <a:xfrm>
              <a:off x="4303675" y="5161106"/>
              <a:ext cx="6125" cy="7975"/>
            </a:xfrm>
            <a:custGeom>
              <a:avLst/>
              <a:gdLst/>
              <a:ahLst/>
              <a:cxnLst/>
              <a:rect l="l" t="t" r="r" b="b"/>
              <a:pathLst>
                <a:path w="245" h="319" extrusionOk="0">
                  <a:moveTo>
                    <a:pt x="227" y="69"/>
                  </a:moveTo>
                  <a:cubicBezTo>
                    <a:pt x="245" y="159"/>
                    <a:pt x="232" y="243"/>
                    <a:pt x="190" y="319"/>
                  </a:cubicBezTo>
                  <a:cubicBezTo>
                    <a:pt x="120" y="292"/>
                    <a:pt x="40" y="284"/>
                    <a:pt x="23" y="198"/>
                  </a:cubicBezTo>
                  <a:cubicBezTo>
                    <a:pt x="0" y="86"/>
                    <a:pt x="112" y="37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13;p41"/>
            <p:cNvSpPr/>
            <p:nvPr/>
          </p:nvSpPr>
          <p:spPr>
            <a:xfrm>
              <a:off x="4303825" y="5222881"/>
              <a:ext cx="14500" cy="12250"/>
            </a:xfrm>
            <a:custGeom>
              <a:avLst/>
              <a:gdLst/>
              <a:ahLst/>
              <a:cxnLst/>
              <a:rect l="l" t="t" r="r" b="b"/>
              <a:pathLst>
                <a:path w="580" h="490" extrusionOk="0">
                  <a:moveTo>
                    <a:pt x="455" y="424"/>
                  </a:moveTo>
                  <a:cubicBezTo>
                    <a:pt x="480" y="361"/>
                    <a:pt x="579" y="211"/>
                    <a:pt x="539" y="136"/>
                  </a:cubicBezTo>
                  <a:cubicBezTo>
                    <a:pt x="526" y="112"/>
                    <a:pt x="471" y="85"/>
                    <a:pt x="449" y="69"/>
                  </a:cubicBezTo>
                  <a:cubicBezTo>
                    <a:pt x="371" y="13"/>
                    <a:pt x="316" y="0"/>
                    <a:pt x="230" y="57"/>
                  </a:cubicBezTo>
                  <a:cubicBezTo>
                    <a:pt x="0" y="207"/>
                    <a:pt x="193" y="475"/>
                    <a:pt x="420" y="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14;p41"/>
            <p:cNvSpPr/>
            <p:nvPr/>
          </p:nvSpPr>
          <p:spPr>
            <a:xfrm>
              <a:off x="4323525" y="5230025"/>
              <a:ext cx="6550" cy="6075"/>
            </a:xfrm>
            <a:custGeom>
              <a:avLst/>
              <a:gdLst/>
              <a:ahLst/>
              <a:cxnLst/>
              <a:rect l="l" t="t" r="r" b="b"/>
              <a:pathLst>
                <a:path w="262" h="243" extrusionOk="0">
                  <a:moveTo>
                    <a:pt x="261" y="166"/>
                  </a:moveTo>
                  <a:cubicBezTo>
                    <a:pt x="192" y="213"/>
                    <a:pt x="117" y="239"/>
                    <a:pt x="37" y="243"/>
                  </a:cubicBezTo>
                  <a:cubicBezTo>
                    <a:pt x="1" y="148"/>
                    <a:pt x="41" y="0"/>
                    <a:pt x="159" y="0"/>
                  </a:cubicBezTo>
                  <a:cubicBezTo>
                    <a:pt x="161" y="11"/>
                    <a:pt x="162" y="20"/>
                    <a:pt x="164" y="30"/>
                  </a:cubicBezTo>
                  <a:close/>
                </a:path>
              </a:pathLst>
            </a:custGeom>
            <a:solidFill>
              <a:srgbClr val="9A0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15;p41"/>
            <p:cNvSpPr/>
            <p:nvPr/>
          </p:nvSpPr>
          <p:spPr>
            <a:xfrm>
              <a:off x="4247625" y="5177206"/>
              <a:ext cx="7175" cy="8775"/>
            </a:xfrm>
            <a:custGeom>
              <a:avLst/>
              <a:gdLst/>
              <a:ahLst/>
              <a:cxnLst/>
              <a:rect l="l" t="t" r="r" b="b"/>
              <a:pathLst>
                <a:path w="287" h="351" extrusionOk="0">
                  <a:moveTo>
                    <a:pt x="161" y="1"/>
                  </a:moveTo>
                  <a:cubicBezTo>
                    <a:pt x="177" y="38"/>
                    <a:pt x="287" y="209"/>
                    <a:pt x="251" y="282"/>
                  </a:cubicBezTo>
                  <a:cubicBezTo>
                    <a:pt x="230" y="325"/>
                    <a:pt x="161" y="350"/>
                    <a:pt x="116" y="338"/>
                  </a:cubicBezTo>
                  <a:cubicBezTo>
                    <a:pt x="0" y="305"/>
                    <a:pt x="3" y="154"/>
                    <a:pt x="92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16;p41"/>
            <p:cNvSpPr/>
            <p:nvPr/>
          </p:nvSpPr>
          <p:spPr>
            <a:xfrm>
              <a:off x="4239100" y="5284281"/>
              <a:ext cx="10325" cy="12500"/>
            </a:xfrm>
            <a:custGeom>
              <a:avLst/>
              <a:gdLst/>
              <a:ahLst/>
              <a:cxnLst/>
              <a:rect l="l" t="t" r="r" b="b"/>
              <a:pathLst>
                <a:path w="413" h="500" extrusionOk="0">
                  <a:moveTo>
                    <a:pt x="230" y="1"/>
                  </a:moveTo>
                  <a:cubicBezTo>
                    <a:pt x="255" y="54"/>
                    <a:pt x="412" y="298"/>
                    <a:pt x="361" y="403"/>
                  </a:cubicBezTo>
                  <a:cubicBezTo>
                    <a:pt x="331" y="463"/>
                    <a:pt x="231" y="500"/>
                    <a:pt x="167" y="482"/>
                  </a:cubicBezTo>
                  <a:cubicBezTo>
                    <a:pt x="1" y="436"/>
                    <a:pt x="5" y="220"/>
                    <a:pt x="13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17;p41"/>
            <p:cNvSpPr/>
            <p:nvPr/>
          </p:nvSpPr>
          <p:spPr>
            <a:xfrm>
              <a:off x="4251075" y="4947681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229" y="1"/>
                  </a:moveTo>
                  <a:cubicBezTo>
                    <a:pt x="254" y="53"/>
                    <a:pt x="411" y="298"/>
                    <a:pt x="360" y="403"/>
                  </a:cubicBezTo>
                  <a:cubicBezTo>
                    <a:pt x="330" y="463"/>
                    <a:pt x="230" y="500"/>
                    <a:pt x="168" y="482"/>
                  </a:cubicBezTo>
                  <a:cubicBezTo>
                    <a:pt x="1" y="437"/>
                    <a:pt x="5" y="220"/>
                    <a:pt x="130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118;p41"/>
            <p:cNvSpPr/>
            <p:nvPr/>
          </p:nvSpPr>
          <p:spPr>
            <a:xfrm>
              <a:off x="4266975" y="4779875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430" y="564"/>
                  </a:moveTo>
                  <a:cubicBezTo>
                    <a:pt x="486" y="440"/>
                    <a:pt x="521" y="310"/>
                    <a:pt x="532" y="177"/>
                  </a:cubicBezTo>
                  <a:cubicBezTo>
                    <a:pt x="463" y="158"/>
                    <a:pt x="463" y="80"/>
                    <a:pt x="400" y="47"/>
                  </a:cubicBezTo>
                  <a:cubicBezTo>
                    <a:pt x="309" y="1"/>
                    <a:pt x="217" y="55"/>
                    <a:pt x="165" y="126"/>
                  </a:cubicBezTo>
                  <a:cubicBezTo>
                    <a:pt x="0" y="350"/>
                    <a:pt x="250" y="523"/>
                    <a:pt x="428" y="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119;p41"/>
            <p:cNvSpPr/>
            <p:nvPr/>
          </p:nvSpPr>
          <p:spPr>
            <a:xfrm>
              <a:off x="4222325" y="5072906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367" y="614"/>
                  </a:moveTo>
                  <a:cubicBezTo>
                    <a:pt x="365" y="444"/>
                    <a:pt x="395" y="274"/>
                    <a:pt x="287" y="136"/>
                  </a:cubicBezTo>
                  <a:cubicBezTo>
                    <a:pt x="232" y="65"/>
                    <a:pt x="161" y="0"/>
                    <a:pt x="75" y="81"/>
                  </a:cubicBezTo>
                  <a:cubicBezTo>
                    <a:pt x="48" y="106"/>
                    <a:pt x="0" y="211"/>
                    <a:pt x="3" y="248"/>
                  </a:cubicBezTo>
                  <a:cubicBezTo>
                    <a:pt x="9" y="342"/>
                    <a:pt x="124" y="362"/>
                    <a:pt x="182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20;p41"/>
            <p:cNvSpPr/>
            <p:nvPr/>
          </p:nvSpPr>
          <p:spPr>
            <a:xfrm>
              <a:off x="4305850" y="5140131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580" y="204"/>
                  </a:moveTo>
                  <a:cubicBezTo>
                    <a:pt x="519" y="327"/>
                    <a:pt x="434" y="427"/>
                    <a:pt x="326" y="508"/>
                  </a:cubicBezTo>
                  <a:cubicBezTo>
                    <a:pt x="210" y="451"/>
                    <a:pt x="0" y="356"/>
                    <a:pt x="62" y="200"/>
                  </a:cubicBezTo>
                  <a:cubicBezTo>
                    <a:pt x="106" y="85"/>
                    <a:pt x="407" y="1"/>
                    <a:pt x="48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21;p41"/>
            <p:cNvSpPr/>
            <p:nvPr/>
          </p:nvSpPr>
          <p:spPr>
            <a:xfrm>
              <a:off x="4331000" y="4954600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3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0" y="187"/>
                  </a:cubicBezTo>
                  <a:cubicBezTo>
                    <a:pt x="1030" y="446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22;p41"/>
            <p:cNvSpPr/>
            <p:nvPr/>
          </p:nvSpPr>
          <p:spPr>
            <a:xfrm>
              <a:off x="4306200" y="4948875"/>
              <a:ext cx="16375" cy="13725"/>
            </a:xfrm>
            <a:custGeom>
              <a:avLst/>
              <a:gdLst/>
              <a:ahLst/>
              <a:cxnLst/>
              <a:rect l="l" t="t" r="r" b="b"/>
              <a:pathLst>
                <a:path w="655" h="549" extrusionOk="0">
                  <a:moveTo>
                    <a:pt x="292" y="1"/>
                  </a:moveTo>
                  <a:cubicBezTo>
                    <a:pt x="219" y="109"/>
                    <a:pt x="1" y="306"/>
                    <a:pt x="117" y="444"/>
                  </a:cubicBezTo>
                  <a:cubicBezTo>
                    <a:pt x="169" y="507"/>
                    <a:pt x="299" y="549"/>
                    <a:pt x="375" y="520"/>
                  </a:cubicBezTo>
                  <a:cubicBezTo>
                    <a:pt x="655" y="419"/>
                    <a:pt x="477" y="74"/>
                    <a:pt x="244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23;p41"/>
            <p:cNvSpPr/>
            <p:nvPr/>
          </p:nvSpPr>
          <p:spPr>
            <a:xfrm>
              <a:off x="4394550" y="4975675"/>
              <a:ext cx="13175" cy="14175"/>
            </a:xfrm>
            <a:custGeom>
              <a:avLst/>
              <a:gdLst/>
              <a:ahLst/>
              <a:cxnLst/>
              <a:rect l="l" t="t" r="r" b="b"/>
              <a:pathLst>
                <a:path w="527" h="567" extrusionOk="0">
                  <a:moveTo>
                    <a:pt x="0" y="392"/>
                  </a:moveTo>
                  <a:cubicBezTo>
                    <a:pt x="27" y="250"/>
                    <a:pt x="79" y="119"/>
                    <a:pt x="156" y="0"/>
                  </a:cubicBezTo>
                  <a:cubicBezTo>
                    <a:pt x="307" y="0"/>
                    <a:pt x="527" y="152"/>
                    <a:pt x="522" y="310"/>
                  </a:cubicBezTo>
                  <a:cubicBezTo>
                    <a:pt x="514" y="567"/>
                    <a:pt x="268" y="543"/>
                    <a:pt x="92" y="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24;p41"/>
            <p:cNvSpPr/>
            <p:nvPr/>
          </p:nvSpPr>
          <p:spPr>
            <a:xfrm>
              <a:off x="4331275" y="48112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7" y="250"/>
                    <a:pt x="79" y="120"/>
                    <a:pt x="157" y="1"/>
                  </a:cubicBezTo>
                  <a:cubicBezTo>
                    <a:pt x="307" y="1"/>
                    <a:pt x="527" y="153"/>
                    <a:pt x="522" y="310"/>
                  </a:cubicBezTo>
                  <a:cubicBezTo>
                    <a:pt x="514" y="566"/>
                    <a:pt x="268" y="542"/>
                    <a:pt x="92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25;p41"/>
            <p:cNvSpPr/>
            <p:nvPr/>
          </p:nvSpPr>
          <p:spPr>
            <a:xfrm>
              <a:off x="4359050" y="5140350"/>
              <a:ext cx="19300" cy="19350"/>
            </a:xfrm>
            <a:custGeom>
              <a:avLst/>
              <a:gdLst/>
              <a:ahLst/>
              <a:cxnLst/>
              <a:rect l="l" t="t" r="r" b="b"/>
              <a:pathLst>
                <a:path w="772" h="774" extrusionOk="0">
                  <a:moveTo>
                    <a:pt x="166" y="0"/>
                  </a:moveTo>
                  <a:cubicBezTo>
                    <a:pt x="110" y="106"/>
                    <a:pt x="0" y="249"/>
                    <a:pt x="7" y="369"/>
                  </a:cubicBezTo>
                  <a:cubicBezTo>
                    <a:pt x="12" y="433"/>
                    <a:pt x="65" y="510"/>
                    <a:pt x="100" y="561"/>
                  </a:cubicBezTo>
                  <a:cubicBezTo>
                    <a:pt x="200" y="703"/>
                    <a:pt x="354" y="774"/>
                    <a:pt x="506" y="654"/>
                  </a:cubicBezTo>
                  <a:cubicBezTo>
                    <a:pt x="772" y="444"/>
                    <a:pt x="453" y="90"/>
                    <a:pt x="212" y="4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26;p41"/>
            <p:cNvSpPr/>
            <p:nvPr/>
          </p:nvSpPr>
          <p:spPr>
            <a:xfrm>
              <a:off x="4215800" y="5047775"/>
              <a:ext cx="15000" cy="14300"/>
            </a:xfrm>
            <a:custGeom>
              <a:avLst/>
              <a:gdLst/>
              <a:ahLst/>
              <a:cxnLst/>
              <a:rect l="l" t="t" r="r" b="b"/>
              <a:pathLst>
                <a:path w="600" h="572" extrusionOk="0">
                  <a:moveTo>
                    <a:pt x="1" y="46"/>
                  </a:moveTo>
                  <a:cubicBezTo>
                    <a:pt x="49" y="221"/>
                    <a:pt x="50" y="390"/>
                    <a:pt x="214" y="482"/>
                  </a:cubicBezTo>
                  <a:cubicBezTo>
                    <a:pt x="315" y="540"/>
                    <a:pt x="446" y="572"/>
                    <a:pt x="532" y="463"/>
                  </a:cubicBezTo>
                  <a:cubicBezTo>
                    <a:pt x="599" y="376"/>
                    <a:pt x="577" y="245"/>
                    <a:pt x="521" y="158"/>
                  </a:cubicBezTo>
                  <a:cubicBezTo>
                    <a:pt x="432" y="17"/>
                    <a:pt x="300" y="1"/>
                    <a:pt x="145" y="3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27;p41"/>
            <p:cNvSpPr/>
            <p:nvPr/>
          </p:nvSpPr>
          <p:spPr>
            <a:xfrm>
              <a:off x="4221350" y="5097100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09"/>
                    <a:pt x="0" y="283"/>
                    <a:pt x="37" y="195"/>
                  </a:cubicBezTo>
                  <a:cubicBezTo>
                    <a:pt x="55" y="155"/>
                    <a:pt x="129" y="119"/>
                    <a:pt x="164" y="98"/>
                  </a:cubicBezTo>
                  <a:cubicBezTo>
                    <a:pt x="328" y="0"/>
                    <a:pt x="459" y="60"/>
                    <a:pt x="600" y="193"/>
                  </a:cubicBezTo>
                  <a:cubicBezTo>
                    <a:pt x="872" y="447"/>
                    <a:pt x="465" y="1086"/>
                    <a:pt x="221" y="79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28;p41"/>
            <p:cNvSpPr/>
            <p:nvPr/>
          </p:nvSpPr>
          <p:spPr>
            <a:xfrm>
              <a:off x="4397800" y="5037575"/>
              <a:ext cx="21825" cy="27175"/>
            </a:xfrm>
            <a:custGeom>
              <a:avLst/>
              <a:gdLst/>
              <a:ahLst/>
              <a:cxnLst/>
              <a:rect l="l" t="t" r="r" b="b"/>
              <a:pathLst>
                <a:path w="873" h="1087" extrusionOk="0">
                  <a:moveTo>
                    <a:pt x="83" y="598"/>
                  </a:moveTo>
                  <a:cubicBezTo>
                    <a:pt x="73" y="510"/>
                    <a:pt x="0" y="283"/>
                    <a:pt x="37" y="195"/>
                  </a:cubicBezTo>
                  <a:cubicBezTo>
                    <a:pt x="54" y="155"/>
                    <a:pt x="128" y="120"/>
                    <a:pt x="164" y="98"/>
                  </a:cubicBezTo>
                  <a:cubicBezTo>
                    <a:pt x="328" y="1"/>
                    <a:pt x="459" y="60"/>
                    <a:pt x="600" y="193"/>
                  </a:cubicBezTo>
                  <a:cubicBezTo>
                    <a:pt x="872" y="447"/>
                    <a:pt x="465" y="1087"/>
                    <a:pt x="221" y="79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29;p41"/>
            <p:cNvSpPr/>
            <p:nvPr/>
          </p:nvSpPr>
          <p:spPr>
            <a:xfrm>
              <a:off x="4225600" y="4883325"/>
              <a:ext cx="14075" cy="19250"/>
            </a:xfrm>
            <a:custGeom>
              <a:avLst/>
              <a:gdLst/>
              <a:ahLst/>
              <a:cxnLst/>
              <a:rect l="l" t="t" r="r" b="b"/>
              <a:pathLst>
                <a:path w="563" h="770" extrusionOk="0">
                  <a:moveTo>
                    <a:pt x="207" y="0"/>
                  </a:moveTo>
                  <a:cubicBezTo>
                    <a:pt x="110" y="100"/>
                    <a:pt x="41" y="214"/>
                    <a:pt x="1" y="345"/>
                  </a:cubicBezTo>
                  <a:cubicBezTo>
                    <a:pt x="120" y="429"/>
                    <a:pt x="331" y="769"/>
                    <a:pt x="454" y="534"/>
                  </a:cubicBezTo>
                  <a:cubicBezTo>
                    <a:pt x="562" y="326"/>
                    <a:pt x="431" y="149"/>
                    <a:pt x="254" y="48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30;p41"/>
            <p:cNvSpPr/>
            <p:nvPr/>
          </p:nvSpPr>
          <p:spPr>
            <a:xfrm>
              <a:off x="4360800" y="4958025"/>
              <a:ext cx="9325" cy="9450"/>
            </a:xfrm>
            <a:custGeom>
              <a:avLst/>
              <a:gdLst/>
              <a:ahLst/>
              <a:cxnLst/>
              <a:rect l="l" t="t" r="r" b="b"/>
              <a:pathLst>
                <a:path w="373" h="378" extrusionOk="0">
                  <a:moveTo>
                    <a:pt x="0" y="17"/>
                  </a:moveTo>
                  <a:cubicBezTo>
                    <a:pt x="48" y="133"/>
                    <a:pt x="99" y="250"/>
                    <a:pt x="151" y="364"/>
                  </a:cubicBezTo>
                  <a:cubicBezTo>
                    <a:pt x="196" y="358"/>
                    <a:pt x="280" y="377"/>
                    <a:pt x="316" y="350"/>
                  </a:cubicBezTo>
                  <a:cubicBezTo>
                    <a:pt x="337" y="335"/>
                    <a:pt x="372" y="194"/>
                    <a:pt x="369" y="168"/>
                  </a:cubicBezTo>
                  <a:cubicBezTo>
                    <a:pt x="353" y="37"/>
                    <a:pt x="206" y="1"/>
                    <a:pt x="103" y="27"/>
                  </a:cubicBezTo>
                  <a:cubicBezTo>
                    <a:pt x="100" y="41"/>
                    <a:pt x="97" y="54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31;p41"/>
            <p:cNvSpPr/>
            <p:nvPr/>
          </p:nvSpPr>
          <p:spPr>
            <a:xfrm>
              <a:off x="4305850" y="5075950"/>
              <a:ext cx="9350" cy="9450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0" y="17"/>
                  </a:moveTo>
                  <a:cubicBezTo>
                    <a:pt x="49" y="134"/>
                    <a:pt x="99" y="249"/>
                    <a:pt x="152" y="364"/>
                  </a:cubicBezTo>
                  <a:cubicBezTo>
                    <a:pt x="197" y="358"/>
                    <a:pt x="280" y="377"/>
                    <a:pt x="316" y="351"/>
                  </a:cubicBezTo>
                  <a:cubicBezTo>
                    <a:pt x="338" y="335"/>
                    <a:pt x="374" y="194"/>
                    <a:pt x="370" y="169"/>
                  </a:cubicBezTo>
                  <a:cubicBezTo>
                    <a:pt x="353" y="37"/>
                    <a:pt x="207" y="1"/>
                    <a:pt x="103" y="28"/>
                  </a:cubicBezTo>
                  <a:cubicBezTo>
                    <a:pt x="100" y="41"/>
                    <a:pt x="97" y="53"/>
                    <a:pt x="9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2;p41"/>
            <p:cNvSpPr/>
            <p:nvPr/>
          </p:nvSpPr>
          <p:spPr>
            <a:xfrm>
              <a:off x="4268425" y="5200200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8" y="133"/>
                    <a:pt x="99" y="248"/>
                    <a:pt x="151" y="363"/>
                  </a:cubicBezTo>
                  <a:cubicBezTo>
                    <a:pt x="195" y="356"/>
                    <a:pt x="280" y="377"/>
                    <a:pt x="316" y="350"/>
                  </a:cubicBezTo>
                  <a:cubicBezTo>
                    <a:pt x="336" y="335"/>
                    <a:pt x="372" y="194"/>
                    <a:pt x="369" y="167"/>
                  </a:cubicBezTo>
                  <a:cubicBezTo>
                    <a:pt x="352" y="36"/>
                    <a:pt x="206" y="0"/>
                    <a:pt x="103" y="27"/>
                  </a:cubicBezTo>
                  <a:cubicBezTo>
                    <a:pt x="100" y="40"/>
                    <a:pt x="97" y="53"/>
                    <a:pt x="9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33;p41"/>
            <p:cNvSpPr/>
            <p:nvPr/>
          </p:nvSpPr>
          <p:spPr>
            <a:xfrm>
              <a:off x="4234025" y="5138750"/>
              <a:ext cx="8775" cy="11350"/>
            </a:xfrm>
            <a:custGeom>
              <a:avLst/>
              <a:gdLst/>
              <a:ahLst/>
              <a:cxnLst/>
              <a:rect l="l" t="t" r="r" b="b"/>
              <a:pathLst>
                <a:path w="351" h="454" extrusionOk="0">
                  <a:moveTo>
                    <a:pt x="26" y="358"/>
                  </a:moveTo>
                  <a:cubicBezTo>
                    <a:pt x="0" y="229"/>
                    <a:pt x="18" y="109"/>
                    <a:pt x="77" y="0"/>
                  </a:cubicBezTo>
                  <a:cubicBezTo>
                    <a:pt x="178" y="38"/>
                    <a:pt x="293" y="51"/>
                    <a:pt x="318" y="173"/>
                  </a:cubicBezTo>
                  <a:cubicBezTo>
                    <a:pt x="351" y="333"/>
                    <a:pt x="190" y="404"/>
                    <a:pt x="70" y="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34;p41"/>
            <p:cNvSpPr/>
            <p:nvPr/>
          </p:nvSpPr>
          <p:spPr>
            <a:xfrm>
              <a:off x="4377275" y="488677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9"/>
                  </a:moveTo>
                  <a:cubicBezTo>
                    <a:pt x="0" y="229"/>
                    <a:pt x="18" y="110"/>
                    <a:pt x="79" y="1"/>
                  </a:cubicBezTo>
                  <a:cubicBezTo>
                    <a:pt x="178" y="39"/>
                    <a:pt x="293" y="51"/>
                    <a:pt x="318" y="174"/>
                  </a:cubicBezTo>
                  <a:cubicBezTo>
                    <a:pt x="351" y="333"/>
                    <a:pt x="191" y="404"/>
                    <a:pt x="71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35;p41"/>
            <p:cNvSpPr/>
            <p:nvPr/>
          </p:nvSpPr>
          <p:spPr>
            <a:xfrm>
              <a:off x="4238339" y="5033851"/>
              <a:ext cx="20725" cy="17500"/>
            </a:xfrm>
            <a:custGeom>
              <a:avLst/>
              <a:gdLst/>
              <a:ahLst/>
              <a:cxnLst/>
              <a:rect l="l" t="t" r="r" b="b"/>
              <a:pathLst>
                <a:path w="829" h="700" extrusionOk="0">
                  <a:moveTo>
                    <a:pt x="179" y="94"/>
                  </a:moveTo>
                  <a:cubicBezTo>
                    <a:pt x="142" y="183"/>
                    <a:pt x="1" y="397"/>
                    <a:pt x="59" y="506"/>
                  </a:cubicBezTo>
                  <a:cubicBezTo>
                    <a:pt x="77" y="539"/>
                    <a:pt x="155" y="577"/>
                    <a:pt x="188" y="601"/>
                  </a:cubicBezTo>
                  <a:cubicBezTo>
                    <a:pt x="298" y="681"/>
                    <a:pt x="376" y="699"/>
                    <a:pt x="500" y="619"/>
                  </a:cubicBezTo>
                  <a:cubicBezTo>
                    <a:pt x="828" y="403"/>
                    <a:pt x="554" y="21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36;p41"/>
            <p:cNvSpPr/>
            <p:nvPr/>
          </p:nvSpPr>
          <p:spPr>
            <a:xfrm>
              <a:off x="4282750" y="5143775"/>
              <a:ext cx="14575" cy="12300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126" y="67"/>
                  </a:moveTo>
                  <a:cubicBezTo>
                    <a:pt x="101" y="129"/>
                    <a:pt x="1" y="280"/>
                    <a:pt x="42" y="356"/>
                  </a:cubicBezTo>
                  <a:cubicBezTo>
                    <a:pt x="55" y="378"/>
                    <a:pt x="110" y="405"/>
                    <a:pt x="134" y="423"/>
                  </a:cubicBezTo>
                  <a:cubicBezTo>
                    <a:pt x="211" y="478"/>
                    <a:pt x="265" y="491"/>
                    <a:pt x="352" y="435"/>
                  </a:cubicBezTo>
                  <a:cubicBezTo>
                    <a:pt x="583" y="284"/>
                    <a:pt x="390" y="15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37;p41"/>
            <p:cNvSpPr/>
            <p:nvPr/>
          </p:nvSpPr>
          <p:spPr>
            <a:xfrm>
              <a:off x="4205100" y="5037450"/>
              <a:ext cx="9300" cy="8725"/>
            </a:xfrm>
            <a:custGeom>
              <a:avLst/>
              <a:gdLst/>
              <a:ahLst/>
              <a:cxnLst/>
              <a:rect l="l" t="t" r="r" b="b"/>
              <a:pathLst>
                <a:path w="372" h="349" extrusionOk="0">
                  <a:moveTo>
                    <a:pt x="0" y="113"/>
                  </a:moveTo>
                  <a:cubicBezTo>
                    <a:pt x="98" y="44"/>
                    <a:pt x="205" y="7"/>
                    <a:pt x="320" y="0"/>
                  </a:cubicBezTo>
                  <a:cubicBezTo>
                    <a:pt x="371" y="136"/>
                    <a:pt x="314" y="348"/>
                    <a:pt x="144" y="348"/>
                  </a:cubicBezTo>
                  <a:cubicBezTo>
                    <a:pt x="142" y="334"/>
                    <a:pt x="140" y="320"/>
                    <a:pt x="138" y="30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8;p41"/>
            <p:cNvSpPr/>
            <p:nvPr/>
          </p:nvSpPr>
          <p:spPr>
            <a:xfrm>
              <a:off x="4283975" y="489027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0" y="423"/>
                  </a:moveTo>
                  <a:cubicBezTo>
                    <a:pt x="36" y="312"/>
                    <a:pt x="67" y="93"/>
                    <a:pt x="183" y="33"/>
                  </a:cubicBezTo>
                  <a:cubicBezTo>
                    <a:pt x="244" y="1"/>
                    <a:pt x="399" y="1"/>
                    <a:pt x="474" y="2"/>
                  </a:cubicBezTo>
                  <a:cubicBezTo>
                    <a:pt x="677" y="3"/>
                    <a:pt x="854" y="138"/>
                    <a:pt x="900" y="338"/>
                  </a:cubicBezTo>
                  <a:cubicBezTo>
                    <a:pt x="941" y="515"/>
                    <a:pt x="852" y="698"/>
                    <a:pt x="730" y="825"/>
                  </a:cubicBezTo>
                  <a:cubicBezTo>
                    <a:pt x="526" y="1037"/>
                    <a:pt x="291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39;p41"/>
            <p:cNvSpPr/>
            <p:nvPr/>
          </p:nvSpPr>
          <p:spPr>
            <a:xfrm>
              <a:off x="4327150" y="4863975"/>
              <a:ext cx="7425" cy="16250"/>
            </a:xfrm>
            <a:custGeom>
              <a:avLst/>
              <a:gdLst/>
              <a:ahLst/>
              <a:cxnLst/>
              <a:rect l="l" t="t" r="r" b="b"/>
              <a:pathLst>
                <a:path w="297" h="650" extrusionOk="0">
                  <a:moveTo>
                    <a:pt x="54" y="1"/>
                  </a:moveTo>
                  <a:cubicBezTo>
                    <a:pt x="18" y="128"/>
                    <a:pt x="1" y="257"/>
                    <a:pt x="1" y="388"/>
                  </a:cubicBezTo>
                  <a:cubicBezTo>
                    <a:pt x="94" y="422"/>
                    <a:pt x="214" y="650"/>
                    <a:pt x="284" y="437"/>
                  </a:cubicBezTo>
                  <a:cubicBezTo>
                    <a:pt x="296" y="399"/>
                    <a:pt x="295" y="291"/>
                    <a:pt x="277" y="254"/>
                  </a:cubicBezTo>
                  <a:cubicBezTo>
                    <a:pt x="252" y="207"/>
                    <a:pt x="203" y="207"/>
                    <a:pt x="193" y="1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40;p41"/>
            <p:cNvSpPr/>
            <p:nvPr/>
          </p:nvSpPr>
          <p:spPr>
            <a:xfrm>
              <a:off x="4295725" y="4844450"/>
              <a:ext cx="11125" cy="14025"/>
            </a:xfrm>
            <a:custGeom>
              <a:avLst/>
              <a:gdLst/>
              <a:ahLst/>
              <a:cxnLst/>
              <a:rect l="l" t="t" r="r" b="b"/>
              <a:pathLst>
                <a:path w="445" h="561" extrusionOk="0">
                  <a:moveTo>
                    <a:pt x="138" y="561"/>
                  </a:moveTo>
                  <a:cubicBezTo>
                    <a:pt x="65" y="452"/>
                    <a:pt x="19" y="333"/>
                    <a:pt x="0" y="207"/>
                  </a:cubicBezTo>
                  <a:cubicBezTo>
                    <a:pt x="113" y="111"/>
                    <a:pt x="302" y="0"/>
                    <a:pt x="378" y="194"/>
                  </a:cubicBezTo>
                  <a:cubicBezTo>
                    <a:pt x="445" y="361"/>
                    <a:pt x="320" y="557"/>
                    <a:pt x="138" y="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41;p41"/>
            <p:cNvSpPr/>
            <p:nvPr/>
          </p:nvSpPr>
          <p:spPr>
            <a:xfrm>
              <a:off x="4312575" y="511462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2" y="500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8"/>
                    <a:pt x="182" y="1"/>
                    <a:pt x="245" y="18"/>
                  </a:cubicBezTo>
                  <a:cubicBezTo>
                    <a:pt x="411" y="63"/>
                    <a:pt x="407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2;p41"/>
            <p:cNvSpPr/>
            <p:nvPr/>
          </p:nvSpPr>
          <p:spPr>
            <a:xfrm>
              <a:off x="4399125" y="5136725"/>
              <a:ext cx="10275" cy="12475"/>
            </a:xfrm>
            <a:custGeom>
              <a:avLst/>
              <a:gdLst/>
              <a:ahLst/>
              <a:cxnLst/>
              <a:rect l="l" t="t" r="r" b="b"/>
              <a:pathLst>
                <a:path w="411" h="499" extrusionOk="0">
                  <a:moveTo>
                    <a:pt x="182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1" y="37"/>
                    <a:pt x="182" y="0"/>
                    <a:pt x="244" y="18"/>
                  </a:cubicBezTo>
                  <a:cubicBezTo>
                    <a:pt x="411" y="64"/>
                    <a:pt x="407" y="280"/>
                    <a:pt x="280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43;p41"/>
            <p:cNvSpPr/>
            <p:nvPr/>
          </p:nvSpPr>
          <p:spPr>
            <a:xfrm>
              <a:off x="4269575" y="4869225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2" y="499"/>
                  </a:moveTo>
                  <a:cubicBezTo>
                    <a:pt x="158" y="447"/>
                    <a:pt x="0" y="202"/>
                    <a:pt x="52" y="97"/>
                  </a:cubicBezTo>
                  <a:cubicBezTo>
                    <a:pt x="82" y="38"/>
                    <a:pt x="181" y="1"/>
                    <a:pt x="245" y="18"/>
                  </a:cubicBezTo>
                  <a:cubicBezTo>
                    <a:pt x="411" y="64"/>
                    <a:pt x="407" y="280"/>
                    <a:pt x="281" y="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44;p41"/>
            <p:cNvSpPr/>
            <p:nvPr/>
          </p:nvSpPr>
          <p:spPr>
            <a:xfrm>
              <a:off x="4382050" y="5040300"/>
              <a:ext cx="10275" cy="12500"/>
            </a:xfrm>
            <a:custGeom>
              <a:avLst/>
              <a:gdLst/>
              <a:ahLst/>
              <a:cxnLst/>
              <a:rect l="l" t="t" r="r" b="b"/>
              <a:pathLst>
                <a:path w="411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1"/>
                    <a:pt x="245" y="18"/>
                  </a:cubicBezTo>
                  <a:cubicBezTo>
                    <a:pt x="411" y="63"/>
                    <a:pt x="408" y="280"/>
                    <a:pt x="281" y="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45;p41"/>
            <p:cNvSpPr/>
            <p:nvPr/>
          </p:nvSpPr>
          <p:spPr>
            <a:xfrm>
              <a:off x="4324675" y="5220500"/>
              <a:ext cx="13325" cy="15325"/>
            </a:xfrm>
            <a:custGeom>
              <a:avLst/>
              <a:gdLst/>
              <a:ahLst/>
              <a:cxnLst/>
              <a:rect l="l" t="t" r="r" b="b"/>
              <a:pathLst>
                <a:path w="533" h="613" extrusionOk="0">
                  <a:moveTo>
                    <a:pt x="103" y="48"/>
                  </a:moveTo>
                  <a:cubicBezTo>
                    <a:pt x="47" y="173"/>
                    <a:pt x="13" y="302"/>
                    <a:pt x="0" y="437"/>
                  </a:cubicBezTo>
                  <a:cubicBezTo>
                    <a:pt x="69" y="454"/>
                    <a:pt x="69" y="533"/>
                    <a:pt x="133" y="566"/>
                  </a:cubicBezTo>
                  <a:cubicBezTo>
                    <a:pt x="224" y="613"/>
                    <a:pt x="316" y="557"/>
                    <a:pt x="368" y="486"/>
                  </a:cubicBezTo>
                  <a:cubicBezTo>
                    <a:pt x="533" y="262"/>
                    <a:pt x="282" y="90"/>
                    <a:pt x="10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46;p41"/>
            <p:cNvSpPr/>
            <p:nvPr/>
          </p:nvSpPr>
          <p:spPr>
            <a:xfrm>
              <a:off x="4154625" y="5021375"/>
              <a:ext cx="11750" cy="11800"/>
            </a:xfrm>
            <a:custGeom>
              <a:avLst/>
              <a:gdLst/>
              <a:ahLst/>
              <a:cxnLst/>
              <a:rect l="l" t="t" r="r" b="b"/>
              <a:pathLst>
                <a:path w="470" h="472" extrusionOk="0">
                  <a:moveTo>
                    <a:pt x="101" y="1"/>
                  </a:moveTo>
                  <a:cubicBezTo>
                    <a:pt x="67" y="65"/>
                    <a:pt x="0" y="153"/>
                    <a:pt x="4" y="226"/>
                  </a:cubicBezTo>
                  <a:cubicBezTo>
                    <a:pt x="8" y="264"/>
                    <a:pt x="39" y="311"/>
                    <a:pt x="61" y="341"/>
                  </a:cubicBezTo>
                  <a:cubicBezTo>
                    <a:pt x="122" y="429"/>
                    <a:pt x="215" y="472"/>
                    <a:pt x="308" y="399"/>
                  </a:cubicBezTo>
                  <a:cubicBezTo>
                    <a:pt x="469" y="271"/>
                    <a:pt x="275" y="55"/>
                    <a:pt x="130" y="3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47;p41"/>
            <p:cNvSpPr/>
            <p:nvPr/>
          </p:nvSpPr>
          <p:spPr>
            <a:xfrm>
              <a:off x="4134175" y="5058125"/>
              <a:ext cx="9125" cy="12275"/>
            </a:xfrm>
            <a:custGeom>
              <a:avLst/>
              <a:gdLst/>
              <a:ahLst/>
              <a:cxnLst/>
              <a:rect l="l" t="t" r="r" b="b"/>
              <a:pathLst>
                <a:path w="365" h="491" extrusionOk="0">
                  <a:moveTo>
                    <a:pt x="1" y="343"/>
                  </a:moveTo>
                  <a:cubicBezTo>
                    <a:pt x="34" y="287"/>
                    <a:pt x="167" y="0"/>
                    <a:pt x="278" y="166"/>
                  </a:cubicBezTo>
                  <a:cubicBezTo>
                    <a:pt x="365" y="293"/>
                    <a:pt x="236" y="425"/>
                    <a:pt x="142" y="49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48;p41"/>
            <p:cNvSpPr/>
            <p:nvPr/>
          </p:nvSpPr>
          <p:spPr>
            <a:xfrm>
              <a:off x="4178175" y="4958900"/>
              <a:ext cx="13275" cy="16525"/>
            </a:xfrm>
            <a:custGeom>
              <a:avLst/>
              <a:gdLst/>
              <a:ahLst/>
              <a:cxnLst/>
              <a:rect l="l" t="t" r="r" b="b"/>
              <a:pathLst>
                <a:path w="531" h="661" extrusionOk="0">
                  <a:moveTo>
                    <a:pt x="52" y="365"/>
                  </a:moveTo>
                  <a:cubicBezTo>
                    <a:pt x="45" y="310"/>
                    <a:pt x="0" y="173"/>
                    <a:pt x="23" y="119"/>
                  </a:cubicBezTo>
                  <a:cubicBezTo>
                    <a:pt x="33" y="95"/>
                    <a:pt x="79" y="74"/>
                    <a:pt x="100" y="60"/>
                  </a:cubicBezTo>
                  <a:cubicBezTo>
                    <a:pt x="200" y="1"/>
                    <a:pt x="279" y="38"/>
                    <a:pt x="365" y="118"/>
                  </a:cubicBezTo>
                  <a:cubicBezTo>
                    <a:pt x="531" y="272"/>
                    <a:pt x="283" y="661"/>
                    <a:pt x="135" y="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49;p41"/>
            <p:cNvSpPr/>
            <p:nvPr/>
          </p:nvSpPr>
          <p:spPr>
            <a:xfrm>
              <a:off x="4122275" y="4982250"/>
              <a:ext cx="5700" cy="5750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1" y="10"/>
                  </a:moveTo>
                  <a:cubicBezTo>
                    <a:pt x="30" y="81"/>
                    <a:pt x="61" y="152"/>
                    <a:pt x="93" y="222"/>
                  </a:cubicBezTo>
                  <a:cubicBezTo>
                    <a:pt x="120" y="217"/>
                    <a:pt x="171" y="230"/>
                    <a:pt x="193" y="213"/>
                  </a:cubicBezTo>
                  <a:cubicBezTo>
                    <a:pt x="206" y="204"/>
                    <a:pt x="228" y="118"/>
                    <a:pt x="226" y="102"/>
                  </a:cubicBezTo>
                  <a:cubicBezTo>
                    <a:pt x="216" y="22"/>
                    <a:pt x="126" y="0"/>
                    <a:pt x="63" y="17"/>
                  </a:cubicBezTo>
                  <a:cubicBezTo>
                    <a:pt x="62" y="25"/>
                    <a:pt x="60" y="32"/>
                    <a:pt x="58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50;p41"/>
            <p:cNvSpPr/>
            <p:nvPr/>
          </p:nvSpPr>
          <p:spPr>
            <a:xfrm>
              <a:off x="4126400" y="5005750"/>
              <a:ext cx="6225" cy="7600"/>
            </a:xfrm>
            <a:custGeom>
              <a:avLst/>
              <a:gdLst/>
              <a:ahLst/>
              <a:cxnLst/>
              <a:rect l="l" t="t" r="r" b="b"/>
              <a:pathLst>
                <a:path w="249" h="304" extrusionOk="0">
                  <a:moveTo>
                    <a:pt x="110" y="304"/>
                  </a:moveTo>
                  <a:cubicBezTo>
                    <a:pt x="96" y="272"/>
                    <a:pt x="0" y="123"/>
                    <a:pt x="31" y="59"/>
                  </a:cubicBezTo>
                  <a:cubicBezTo>
                    <a:pt x="48" y="23"/>
                    <a:pt x="109" y="0"/>
                    <a:pt x="148" y="12"/>
                  </a:cubicBezTo>
                  <a:cubicBezTo>
                    <a:pt x="249" y="39"/>
                    <a:pt x="247" y="171"/>
                    <a:pt x="170" y="219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51;p41"/>
            <p:cNvSpPr/>
            <p:nvPr/>
          </p:nvSpPr>
          <p:spPr>
            <a:xfrm>
              <a:off x="4179000" y="5019200"/>
              <a:ext cx="6275" cy="7600"/>
            </a:xfrm>
            <a:custGeom>
              <a:avLst/>
              <a:gdLst/>
              <a:ahLst/>
              <a:cxnLst/>
              <a:rect l="l" t="t" r="r" b="b"/>
              <a:pathLst>
                <a:path w="251" h="304" extrusionOk="0">
                  <a:moveTo>
                    <a:pt x="110" y="304"/>
                  </a:moveTo>
                  <a:cubicBezTo>
                    <a:pt x="96" y="271"/>
                    <a:pt x="0" y="123"/>
                    <a:pt x="31" y="59"/>
                  </a:cubicBezTo>
                  <a:cubicBezTo>
                    <a:pt x="50" y="22"/>
                    <a:pt x="110" y="0"/>
                    <a:pt x="148" y="11"/>
                  </a:cubicBezTo>
                  <a:cubicBezTo>
                    <a:pt x="250" y="38"/>
                    <a:pt x="247" y="170"/>
                    <a:pt x="171" y="218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52;p41"/>
            <p:cNvSpPr/>
            <p:nvPr/>
          </p:nvSpPr>
          <p:spPr>
            <a:xfrm>
              <a:off x="4168625" y="4960550"/>
              <a:ext cx="6250" cy="7625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11" y="305"/>
                  </a:moveTo>
                  <a:cubicBezTo>
                    <a:pt x="96" y="272"/>
                    <a:pt x="1" y="124"/>
                    <a:pt x="32" y="60"/>
                  </a:cubicBezTo>
                  <a:cubicBezTo>
                    <a:pt x="49" y="23"/>
                    <a:pt x="110" y="0"/>
                    <a:pt x="149" y="12"/>
                  </a:cubicBezTo>
                  <a:cubicBezTo>
                    <a:pt x="250" y="40"/>
                    <a:pt x="248" y="171"/>
                    <a:pt x="17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53;p41"/>
            <p:cNvSpPr/>
            <p:nvPr/>
          </p:nvSpPr>
          <p:spPr>
            <a:xfrm>
              <a:off x="4133725" y="5070125"/>
              <a:ext cx="8125" cy="9325"/>
            </a:xfrm>
            <a:custGeom>
              <a:avLst/>
              <a:gdLst/>
              <a:ahLst/>
              <a:cxnLst/>
              <a:rect l="l" t="t" r="r" b="b"/>
              <a:pathLst>
                <a:path w="325" h="373" extrusionOk="0">
                  <a:moveTo>
                    <a:pt x="63" y="29"/>
                  </a:moveTo>
                  <a:cubicBezTo>
                    <a:pt x="29" y="105"/>
                    <a:pt x="7" y="184"/>
                    <a:pt x="0" y="266"/>
                  </a:cubicBezTo>
                  <a:cubicBezTo>
                    <a:pt x="42" y="276"/>
                    <a:pt x="42" y="324"/>
                    <a:pt x="81" y="344"/>
                  </a:cubicBezTo>
                  <a:cubicBezTo>
                    <a:pt x="137" y="373"/>
                    <a:pt x="193" y="339"/>
                    <a:pt x="224" y="296"/>
                  </a:cubicBezTo>
                  <a:cubicBezTo>
                    <a:pt x="324" y="160"/>
                    <a:pt x="172" y="55"/>
                    <a:pt x="64" y="1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54;p41"/>
            <p:cNvSpPr/>
            <p:nvPr/>
          </p:nvSpPr>
          <p:spPr>
            <a:xfrm>
              <a:off x="4411200" y="4912225"/>
              <a:ext cx="9900" cy="15350"/>
            </a:xfrm>
            <a:custGeom>
              <a:avLst/>
              <a:gdLst/>
              <a:ahLst/>
              <a:cxnLst/>
              <a:rect l="l" t="t" r="r" b="b"/>
              <a:pathLst>
                <a:path w="396" h="614" extrusionOk="0">
                  <a:moveTo>
                    <a:pt x="29" y="0"/>
                  </a:moveTo>
                  <a:cubicBezTo>
                    <a:pt x="31" y="171"/>
                    <a:pt x="1" y="340"/>
                    <a:pt x="109" y="477"/>
                  </a:cubicBezTo>
                  <a:cubicBezTo>
                    <a:pt x="165" y="549"/>
                    <a:pt x="235" y="614"/>
                    <a:pt x="322" y="534"/>
                  </a:cubicBezTo>
                  <a:cubicBezTo>
                    <a:pt x="348" y="508"/>
                    <a:pt x="396" y="403"/>
                    <a:pt x="394" y="366"/>
                  </a:cubicBezTo>
                  <a:cubicBezTo>
                    <a:pt x="388" y="273"/>
                    <a:pt x="273" y="252"/>
                    <a:pt x="214" y="195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55;p41"/>
            <p:cNvSpPr/>
            <p:nvPr/>
          </p:nvSpPr>
          <p:spPr>
            <a:xfrm>
              <a:off x="4323050" y="4847650"/>
              <a:ext cx="14525" cy="12700"/>
            </a:xfrm>
            <a:custGeom>
              <a:avLst/>
              <a:gdLst/>
              <a:ahLst/>
              <a:cxnLst/>
              <a:rect l="l" t="t" r="r" b="b"/>
              <a:pathLst>
                <a:path w="581" h="508" extrusionOk="0">
                  <a:moveTo>
                    <a:pt x="0" y="304"/>
                  </a:moveTo>
                  <a:cubicBezTo>
                    <a:pt x="62" y="182"/>
                    <a:pt x="148" y="81"/>
                    <a:pt x="254" y="1"/>
                  </a:cubicBezTo>
                  <a:cubicBezTo>
                    <a:pt x="371" y="57"/>
                    <a:pt x="580" y="152"/>
                    <a:pt x="520" y="308"/>
                  </a:cubicBezTo>
                  <a:cubicBezTo>
                    <a:pt x="475" y="423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56;p41"/>
            <p:cNvSpPr/>
            <p:nvPr/>
          </p:nvSpPr>
          <p:spPr>
            <a:xfrm>
              <a:off x="4497750" y="5213225"/>
              <a:ext cx="29425" cy="30800"/>
            </a:xfrm>
            <a:custGeom>
              <a:avLst/>
              <a:gdLst/>
              <a:ahLst/>
              <a:cxnLst/>
              <a:rect l="l" t="t" r="r" b="b"/>
              <a:pathLst>
                <a:path w="1177" h="1232" extrusionOk="0">
                  <a:moveTo>
                    <a:pt x="356" y="1226"/>
                  </a:moveTo>
                  <a:cubicBezTo>
                    <a:pt x="184" y="939"/>
                    <a:pt x="0" y="635"/>
                    <a:pt x="98" y="280"/>
                  </a:cubicBezTo>
                  <a:cubicBezTo>
                    <a:pt x="175" y="1"/>
                    <a:pt x="469" y="53"/>
                    <a:pt x="661" y="188"/>
                  </a:cubicBezTo>
                  <a:cubicBezTo>
                    <a:pt x="1030" y="447"/>
                    <a:pt x="1177" y="1138"/>
                    <a:pt x="594" y="123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57;p41"/>
            <p:cNvSpPr/>
            <p:nvPr/>
          </p:nvSpPr>
          <p:spPr>
            <a:xfrm>
              <a:off x="4472975" y="5207525"/>
              <a:ext cx="16375" cy="13700"/>
            </a:xfrm>
            <a:custGeom>
              <a:avLst/>
              <a:gdLst/>
              <a:ahLst/>
              <a:cxnLst/>
              <a:rect l="l" t="t" r="r" b="b"/>
              <a:pathLst>
                <a:path w="655" h="548" extrusionOk="0">
                  <a:moveTo>
                    <a:pt x="292" y="0"/>
                  </a:moveTo>
                  <a:cubicBezTo>
                    <a:pt x="218" y="108"/>
                    <a:pt x="0" y="305"/>
                    <a:pt x="116" y="444"/>
                  </a:cubicBezTo>
                  <a:cubicBezTo>
                    <a:pt x="169" y="506"/>
                    <a:pt x="298" y="547"/>
                    <a:pt x="375" y="520"/>
                  </a:cubicBezTo>
                  <a:cubicBezTo>
                    <a:pt x="654" y="418"/>
                    <a:pt x="476" y="72"/>
                    <a:pt x="243" y="47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58;p41"/>
            <p:cNvSpPr/>
            <p:nvPr/>
          </p:nvSpPr>
          <p:spPr>
            <a:xfrm>
              <a:off x="4512300" y="5043550"/>
              <a:ext cx="13200" cy="14150"/>
            </a:xfrm>
            <a:custGeom>
              <a:avLst/>
              <a:gdLst/>
              <a:ahLst/>
              <a:cxnLst/>
              <a:rect l="l" t="t" r="r" b="b"/>
              <a:pathLst>
                <a:path w="528" h="566" extrusionOk="0">
                  <a:moveTo>
                    <a:pt x="1" y="391"/>
                  </a:moveTo>
                  <a:cubicBezTo>
                    <a:pt x="26" y="249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0"/>
                  </a:cubicBezTo>
                  <a:cubicBezTo>
                    <a:pt x="514" y="566"/>
                    <a:pt x="268" y="542"/>
                    <a:pt x="92" y="5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159;p41"/>
            <p:cNvSpPr/>
            <p:nvPr/>
          </p:nvSpPr>
          <p:spPr>
            <a:xfrm>
              <a:off x="4514250" y="4943875"/>
              <a:ext cx="13200" cy="14175"/>
            </a:xfrm>
            <a:custGeom>
              <a:avLst/>
              <a:gdLst/>
              <a:ahLst/>
              <a:cxnLst/>
              <a:rect l="l" t="t" r="r" b="b"/>
              <a:pathLst>
                <a:path w="528" h="567" extrusionOk="0">
                  <a:moveTo>
                    <a:pt x="1" y="392"/>
                  </a:moveTo>
                  <a:cubicBezTo>
                    <a:pt x="26" y="250"/>
                    <a:pt x="78" y="119"/>
                    <a:pt x="156" y="0"/>
                  </a:cubicBezTo>
                  <a:cubicBezTo>
                    <a:pt x="306" y="0"/>
                    <a:pt x="527" y="152"/>
                    <a:pt x="522" y="311"/>
                  </a:cubicBezTo>
                  <a:cubicBezTo>
                    <a:pt x="514" y="567"/>
                    <a:pt x="268" y="543"/>
                    <a:pt x="91" y="53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160;p41"/>
            <p:cNvSpPr/>
            <p:nvPr/>
          </p:nvSpPr>
          <p:spPr>
            <a:xfrm>
              <a:off x="4527550" y="5216675"/>
              <a:ext cx="9325" cy="9425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0" y="16"/>
                  </a:moveTo>
                  <a:cubicBezTo>
                    <a:pt x="49" y="133"/>
                    <a:pt x="99" y="248"/>
                    <a:pt x="152" y="364"/>
                  </a:cubicBezTo>
                  <a:cubicBezTo>
                    <a:pt x="197" y="356"/>
                    <a:pt x="280" y="377"/>
                    <a:pt x="316" y="350"/>
                  </a:cubicBezTo>
                  <a:cubicBezTo>
                    <a:pt x="338" y="335"/>
                    <a:pt x="373" y="194"/>
                    <a:pt x="370" y="167"/>
                  </a:cubicBezTo>
                  <a:cubicBezTo>
                    <a:pt x="353" y="36"/>
                    <a:pt x="207" y="0"/>
                    <a:pt x="103" y="27"/>
                  </a:cubicBezTo>
                  <a:cubicBezTo>
                    <a:pt x="100" y="41"/>
                    <a:pt x="97" y="53"/>
                    <a:pt x="94" y="66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161;p41"/>
            <p:cNvSpPr/>
            <p:nvPr/>
          </p:nvSpPr>
          <p:spPr>
            <a:xfrm>
              <a:off x="4544025" y="5145425"/>
              <a:ext cx="8800" cy="11375"/>
            </a:xfrm>
            <a:custGeom>
              <a:avLst/>
              <a:gdLst/>
              <a:ahLst/>
              <a:cxnLst/>
              <a:rect l="l" t="t" r="r" b="b"/>
              <a:pathLst>
                <a:path w="352" h="455" extrusionOk="0">
                  <a:moveTo>
                    <a:pt x="26" y="358"/>
                  </a:moveTo>
                  <a:cubicBezTo>
                    <a:pt x="1" y="228"/>
                    <a:pt x="18" y="110"/>
                    <a:pt x="79" y="1"/>
                  </a:cubicBezTo>
                  <a:cubicBezTo>
                    <a:pt x="179" y="38"/>
                    <a:pt x="294" y="50"/>
                    <a:pt x="318" y="174"/>
                  </a:cubicBezTo>
                  <a:cubicBezTo>
                    <a:pt x="351" y="333"/>
                    <a:pt x="191" y="404"/>
                    <a:pt x="72" y="454"/>
                  </a:cubicBezTo>
                  <a:close/>
                </a:path>
              </a:pathLst>
            </a:custGeom>
            <a:solidFill>
              <a:srgbClr val="FFF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162;p41"/>
            <p:cNvSpPr/>
            <p:nvPr/>
          </p:nvSpPr>
          <p:spPr>
            <a:xfrm>
              <a:off x="4450725" y="5148925"/>
              <a:ext cx="23550" cy="25950"/>
            </a:xfrm>
            <a:custGeom>
              <a:avLst/>
              <a:gdLst/>
              <a:ahLst/>
              <a:cxnLst/>
              <a:rect l="l" t="t" r="r" b="b"/>
              <a:pathLst>
                <a:path w="942" h="1038" extrusionOk="0">
                  <a:moveTo>
                    <a:pt x="1" y="423"/>
                  </a:moveTo>
                  <a:cubicBezTo>
                    <a:pt x="37" y="312"/>
                    <a:pt x="67" y="93"/>
                    <a:pt x="184" y="33"/>
                  </a:cubicBezTo>
                  <a:cubicBezTo>
                    <a:pt x="244" y="1"/>
                    <a:pt x="400" y="1"/>
                    <a:pt x="476" y="2"/>
                  </a:cubicBezTo>
                  <a:cubicBezTo>
                    <a:pt x="677" y="3"/>
                    <a:pt x="854" y="137"/>
                    <a:pt x="900" y="338"/>
                  </a:cubicBezTo>
                  <a:cubicBezTo>
                    <a:pt x="942" y="515"/>
                    <a:pt x="852" y="698"/>
                    <a:pt x="731" y="823"/>
                  </a:cubicBezTo>
                  <a:cubicBezTo>
                    <a:pt x="527" y="1037"/>
                    <a:pt x="292" y="925"/>
                    <a:pt x="135" y="71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63;p41"/>
            <p:cNvSpPr/>
            <p:nvPr/>
          </p:nvSpPr>
          <p:spPr>
            <a:xfrm>
              <a:off x="4493925" y="5122625"/>
              <a:ext cx="7400" cy="16250"/>
            </a:xfrm>
            <a:custGeom>
              <a:avLst/>
              <a:gdLst/>
              <a:ahLst/>
              <a:cxnLst/>
              <a:rect l="l" t="t" r="r" b="b"/>
              <a:pathLst>
                <a:path w="296" h="650" extrusionOk="0">
                  <a:moveTo>
                    <a:pt x="55" y="1"/>
                  </a:moveTo>
                  <a:cubicBezTo>
                    <a:pt x="18" y="128"/>
                    <a:pt x="0" y="257"/>
                    <a:pt x="0" y="387"/>
                  </a:cubicBezTo>
                  <a:cubicBezTo>
                    <a:pt x="93" y="422"/>
                    <a:pt x="214" y="649"/>
                    <a:pt x="283" y="437"/>
                  </a:cubicBezTo>
                  <a:cubicBezTo>
                    <a:pt x="295" y="398"/>
                    <a:pt x="295" y="291"/>
                    <a:pt x="276" y="254"/>
                  </a:cubicBezTo>
                  <a:cubicBezTo>
                    <a:pt x="252" y="207"/>
                    <a:pt x="202" y="207"/>
                    <a:pt x="193" y="147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64;p41"/>
            <p:cNvSpPr/>
            <p:nvPr/>
          </p:nvSpPr>
          <p:spPr>
            <a:xfrm>
              <a:off x="4462475" y="5103075"/>
              <a:ext cx="11125" cy="14050"/>
            </a:xfrm>
            <a:custGeom>
              <a:avLst/>
              <a:gdLst/>
              <a:ahLst/>
              <a:cxnLst/>
              <a:rect l="l" t="t" r="r" b="b"/>
              <a:pathLst>
                <a:path w="445" h="562" extrusionOk="0">
                  <a:moveTo>
                    <a:pt x="138" y="561"/>
                  </a:moveTo>
                  <a:cubicBezTo>
                    <a:pt x="65" y="452"/>
                    <a:pt x="20" y="334"/>
                    <a:pt x="1" y="207"/>
                  </a:cubicBezTo>
                  <a:cubicBezTo>
                    <a:pt x="114" y="112"/>
                    <a:pt x="302" y="1"/>
                    <a:pt x="379" y="194"/>
                  </a:cubicBezTo>
                  <a:cubicBezTo>
                    <a:pt x="445" y="362"/>
                    <a:pt x="321" y="556"/>
                    <a:pt x="138" y="561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65;p41"/>
            <p:cNvSpPr/>
            <p:nvPr/>
          </p:nvSpPr>
          <p:spPr>
            <a:xfrm>
              <a:off x="4436325" y="5127875"/>
              <a:ext cx="10300" cy="12500"/>
            </a:xfrm>
            <a:custGeom>
              <a:avLst/>
              <a:gdLst/>
              <a:ahLst/>
              <a:cxnLst/>
              <a:rect l="l" t="t" r="r" b="b"/>
              <a:pathLst>
                <a:path w="412" h="500" extrusionOk="0">
                  <a:moveTo>
                    <a:pt x="183" y="499"/>
                  </a:moveTo>
                  <a:cubicBezTo>
                    <a:pt x="158" y="446"/>
                    <a:pt x="1" y="202"/>
                    <a:pt x="52" y="97"/>
                  </a:cubicBezTo>
                  <a:cubicBezTo>
                    <a:pt x="82" y="37"/>
                    <a:pt x="182" y="0"/>
                    <a:pt x="245" y="18"/>
                  </a:cubicBezTo>
                  <a:cubicBezTo>
                    <a:pt x="412" y="64"/>
                    <a:pt x="408" y="280"/>
                    <a:pt x="281" y="359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66;p41"/>
            <p:cNvSpPr/>
            <p:nvPr/>
          </p:nvSpPr>
          <p:spPr>
            <a:xfrm>
              <a:off x="4577975" y="5170850"/>
              <a:ext cx="9900" cy="15375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28" y="1"/>
                  </a:moveTo>
                  <a:cubicBezTo>
                    <a:pt x="30" y="172"/>
                    <a:pt x="0" y="340"/>
                    <a:pt x="108" y="478"/>
                  </a:cubicBezTo>
                  <a:cubicBezTo>
                    <a:pt x="165" y="550"/>
                    <a:pt x="235" y="615"/>
                    <a:pt x="321" y="534"/>
                  </a:cubicBezTo>
                  <a:cubicBezTo>
                    <a:pt x="348" y="509"/>
                    <a:pt x="395" y="404"/>
                    <a:pt x="393" y="366"/>
                  </a:cubicBezTo>
                  <a:cubicBezTo>
                    <a:pt x="387" y="273"/>
                    <a:pt x="273" y="253"/>
                    <a:pt x="213" y="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67;p41"/>
            <p:cNvSpPr/>
            <p:nvPr/>
          </p:nvSpPr>
          <p:spPr>
            <a:xfrm>
              <a:off x="4489825" y="5106300"/>
              <a:ext cx="14500" cy="12700"/>
            </a:xfrm>
            <a:custGeom>
              <a:avLst/>
              <a:gdLst/>
              <a:ahLst/>
              <a:cxnLst/>
              <a:rect l="l" t="t" r="r" b="b"/>
              <a:pathLst>
                <a:path w="580" h="508" extrusionOk="0">
                  <a:moveTo>
                    <a:pt x="1" y="304"/>
                  </a:moveTo>
                  <a:cubicBezTo>
                    <a:pt x="62" y="182"/>
                    <a:pt x="147" y="81"/>
                    <a:pt x="254" y="1"/>
                  </a:cubicBezTo>
                  <a:cubicBezTo>
                    <a:pt x="370" y="57"/>
                    <a:pt x="580" y="152"/>
                    <a:pt x="519" y="308"/>
                  </a:cubicBezTo>
                  <a:cubicBezTo>
                    <a:pt x="474" y="422"/>
                    <a:pt x="174" y="508"/>
                    <a:pt x="93" y="402"/>
                  </a:cubicBezTo>
                  <a:close/>
                </a:path>
              </a:pathLst>
            </a:custGeom>
            <a:solidFill>
              <a:srgbClr val="FFFFFF">
                <a:alpha val="72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68;p41"/>
            <p:cNvSpPr/>
            <p:nvPr/>
          </p:nvSpPr>
          <p:spPr>
            <a:xfrm>
              <a:off x="4040600" y="4887275"/>
              <a:ext cx="587150" cy="466700"/>
            </a:xfrm>
            <a:custGeom>
              <a:avLst/>
              <a:gdLst/>
              <a:ahLst/>
              <a:cxnLst/>
              <a:rect l="l" t="t" r="r" b="b"/>
              <a:pathLst>
                <a:path w="23486" h="18668" extrusionOk="0">
                  <a:moveTo>
                    <a:pt x="20485" y="7069"/>
                  </a:moveTo>
                  <a:cubicBezTo>
                    <a:pt x="20485" y="7069"/>
                    <a:pt x="22890" y="12876"/>
                    <a:pt x="21735" y="14305"/>
                  </a:cubicBezTo>
                  <a:cubicBezTo>
                    <a:pt x="20579" y="15730"/>
                    <a:pt x="14397" y="14588"/>
                    <a:pt x="14397" y="14588"/>
                  </a:cubicBezTo>
                  <a:cubicBezTo>
                    <a:pt x="14397" y="14588"/>
                    <a:pt x="9615" y="18667"/>
                    <a:pt x="7901" y="18012"/>
                  </a:cubicBezTo>
                  <a:cubicBezTo>
                    <a:pt x="6186" y="17354"/>
                    <a:pt x="5363" y="11122"/>
                    <a:pt x="5363" y="11122"/>
                  </a:cubicBezTo>
                  <a:cubicBezTo>
                    <a:pt x="5363" y="11122"/>
                    <a:pt x="0" y="7834"/>
                    <a:pt x="99" y="5999"/>
                  </a:cubicBezTo>
                  <a:cubicBezTo>
                    <a:pt x="611" y="8193"/>
                    <a:pt x="6101" y="10492"/>
                    <a:pt x="6101" y="10492"/>
                  </a:cubicBezTo>
                  <a:cubicBezTo>
                    <a:pt x="6101" y="10492"/>
                    <a:pt x="5843" y="16723"/>
                    <a:pt x="8390" y="17367"/>
                  </a:cubicBezTo>
                  <a:cubicBezTo>
                    <a:pt x="10942" y="18009"/>
                    <a:pt x="14090" y="14071"/>
                    <a:pt x="14090" y="14071"/>
                  </a:cubicBezTo>
                  <a:cubicBezTo>
                    <a:pt x="14090" y="14071"/>
                    <a:pt x="18634" y="15352"/>
                    <a:pt x="21028" y="13878"/>
                  </a:cubicBezTo>
                  <a:cubicBezTo>
                    <a:pt x="23426" y="12402"/>
                    <a:pt x="19918" y="6608"/>
                    <a:pt x="19918" y="6608"/>
                  </a:cubicBezTo>
                  <a:cubicBezTo>
                    <a:pt x="19918" y="6608"/>
                    <a:pt x="23028" y="2369"/>
                    <a:pt x="22481" y="0"/>
                  </a:cubicBezTo>
                  <a:cubicBezTo>
                    <a:pt x="23485" y="1541"/>
                    <a:pt x="20485" y="7069"/>
                    <a:pt x="20485" y="7069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9;p41"/>
            <p:cNvSpPr/>
            <p:nvPr/>
          </p:nvSpPr>
          <p:spPr>
            <a:xfrm>
              <a:off x="4085075" y="4785750"/>
              <a:ext cx="494550" cy="507475"/>
            </a:xfrm>
            <a:custGeom>
              <a:avLst/>
              <a:gdLst/>
              <a:ahLst/>
              <a:cxnLst/>
              <a:rect l="l" t="t" r="r" b="b"/>
              <a:pathLst>
                <a:path w="19782" h="20299" extrusionOk="0">
                  <a:moveTo>
                    <a:pt x="19064" y="5065"/>
                  </a:moveTo>
                  <a:cubicBezTo>
                    <a:pt x="18278" y="3004"/>
                    <a:pt x="14124" y="4706"/>
                    <a:pt x="12727" y="4176"/>
                  </a:cubicBezTo>
                  <a:cubicBezTo>
                    <a:pt x="11912" y="3866"/>
                    <a:pt x="9073" y="0"/>
                    <a:pt x="7547" y="424"/>
                  </a:cubicBezTo>
                  <a:cubicBezTo>
                    <a:pt x="5744" y="925"/>
                    <a:pt x="5568" y="5670"/>
                    <a:pt x="5056" y="6436"/>
                  </a:cubicBezTo>
                  <a:cubicBezTo>
                    <a:pt x="4544" y="7201"/>
                    <a:pt x="0" y="8117"/>
                    <a:pt x="49" y="9940"/>
                  </a:cubicBezTo>
                  <a:cubicBezTo>
                    <a:pt x="98" y="11763"/>
                    <a:pt x="4705" y="13221"/>
                    <a:pt x="5196" y="14027"/>
                  </a:cubicBezTo>
                  <a:cubicBezTo>
                    <a:pt x="5686" y="14833"/>
                    <a:pt x="5450" y="19430"/>
                    <a:pt x="7055" y="19864"/>
                  </a:cubicBezTo>
                  <a:cubicBezTo>
                    <a:pt x="8662" y="20298"/>
                    <a:pt x="11002" y="16971"/>
                    <a:pt x="11762" y="16522"/>
                  </a:cubicBezTo>
                  <a:cubicBezTo>
                    <a:pt x="12522" y="16071"/>
                    <a:pt x="16401" y="18069"/>
                    <a:pt x="18091" y="16801"/>
                  </a:cubicBezTo>
                  <a:cubicBezTo>
                    <a:pt x="19782" y="15533"/>
                    <a:pt x="16989" y="11510"/>
                    <a:pt x="16853" y="10427"/>
                  </a:cubicBezTo>
                  <a:cubicBezTo>
                    <a:pt x="16716" y="9344"/>
                    <a:pt x="19775" y="6927"/>
                    <a:pt x="19064" y="5065"/>
                  </a:cubicBezTo>
                  <a:close/>
                  <a:moveTo>
                    <a:pt x="15923" y="10351"/>
                  </a:moveTo>
                  <a:cubicBezTo>
                    <a:pt x="16253" y="12203"/>
                    <a:pt x="18544" y="14787"/>
                    <a:pt x="17282" y="15938"/>
                  </a:cubicBezTo>
                  <a:cubicBezTo>
                    <a:pt x="16020" y="17087"/>
                    <a:pt x="12807" y="15272"/>
                    <a:pt x="11601" y="15529"/>
                  </a:cubicBezTo>
                  <a:cubicBezTo>
                    <a:pt x="10394" y="15787"/>
                    <a:pt x="8680" y="18926"/>
                    <a:pt x="7480" y="18755"/>
                  </a:cubicBezTo>
                  <a:cubicBezTo>
                    <a:pt x="6279" y="18584"/>
                    <a:pt x="6637" y="14748"/>
                    <a:pt x="5868" y="13496"/>
                  </a:cubicBezTo>
                  <a:cubicBezTo>
                    <a:pt x="5099" y="12244"/>
                    <a:pt x="1434" y="11109"/>
                    <a:pt x="1231" y="9905"/>
                  </a:cubicBezTo>
                  <a:cubicBezTo>
                    <a:pt x="1029" y="8700"/>
                    <a:pt x="5530" y="8036"/>
                    <a:pt x="6054" y="7083"/>
                  </a:cubicBezTo>
                  <a:cubicBezTo>
                    <a:pt x="6991" y="5375"/>
                    <a:pt x="6199" y="2267"/>
                    <a:pt x="7739" y="1675"/>
                  </a:cubicBezTo>
                  <a:cubicBezTo>
                    <a:pt x="8997" y="1191"/>
                    <a:pt x="10697" y="4381"/>
                    <a:pt x="12356" y="5051"/>
                  </a:cubicBezTo>
                  <a:cubicBezTo>
                    <a:pt x="14015" y="5719"/>
                    <a:pt x="17741" y="3867"/>
                    <a:pt x="18148" y="5436"/>
                  </a:cubicBezTo>
                  <a:cubicBezTo>
                    <a:pt x="18555" y="7005"/>
                    <a:pt x="15593" y="8500"/>
                    <a:pt x="15923" y="103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70;p41"/>
            <p:cNvSpPr/>
            <p:nvPr/>
          </p:nvSpPr>
          <p:spPr>
            <a:xfrm>
              <a:off x="4107750" y="4820050"/>
              <a:ext cx="446850" cy="226750"/>
            </a:xfrm>
            <a:custGeom>
              <a:avLst/>
              <a:gdLst/>
              <a:ahLst/>
              <a:cxnLst/>
              <a:rect l="l" t="t" r="r" b="b"/>
              <a:pathLst>
                <a:path w="17874" h="9070" extrusionOk="0">
                  <a:moveTo>
                    <a:pt x="6982" y="0"/>
                  </a:moveTo>
                  <a:cubicBezTo>
                    <a:pt x="6909" y="0"/>
                    <a:pt x="6838" y="11"/>
                    <a:pt x="6769" y="33"/>
                  </a:cubicBezTo>
                  <a:cubicBezTo>
                    <a:pt x="5615" y="401"/>
                    <a:pt x="5806" y="4877"/>
                    <a:pt x="4693" y="5812"/>
                  </a:cubicBezTo>
                  <a:cubicBezTo>
                    <a:pt x="3581" y="6746"/>
                    <a:pt x="398" y="7599"/>
                    <a:pt x="199" y="8123"/>
                  </a:cubicBezTo>
                  <a:cubicBezTo>
                    <a:pt x="1" y="8646"/>
                    <a:pt x="628" y="9070"/>
                    <a:pt x="628" y="9070"/>
                  </a:cubicBezTo>
                  <a:cubicBezTo>
                    <a:pt x="106" y="7682"/>
                    <a:pt x="3299" y="7183"/>
                    <a:pt x="4908" y="6391"/>
                  </a:cubicBezTo>
                  <a:cubicBezTo>
                    <a:pt x="6518" y="5599"/>
                    <a:pt x="5664" y="1769"/>
                    <a:pt x="7057" y="1080"/>
                  </a:cubicBezTo>
                  <a:cubicBezTo>
                    <a:pt x="7179" y="1020"/>
                    <a:pt x="7304" y="992"/>
                    <a:pt x="7431" y="992"/>
                  </a:cubicBezTo>
                  <a:cubicBezTo>
                    <a:pt x="8768" y="992"/>
                    <a:pt x="10410" y="4024"/>
                    <a:pt x="11758" y="4373"/>
                  </a:cubicBezTo>
                  <a:cubicBezTo>
                    <a:pt x="11937" y="4419"/>
                    <a:pt x="12129" y="4439"/>
                    <a:pt x="12329" y="4439"/>
                  </a:cubicBezTo>
                  <a:cubicBezTo>
                    <a:pt x="13572" y="4439"/>
                    <a:pt x="15159" y="3676"/>
                    <a:pt x="16129" y="3676"/>
                  </a:cubicBezTo>
                  <a:cubicBezTo>
                    <a:pt x="16298" y="3676"/>
                    <a:pt x="16449" y="3699"/>
                    <a:pt x="16575" y="3754"/>
                  </a:cubicBezTo>
                  <a:cubicBezTo>
                    <a:pt x="17544" y="4172"/>
                    <a:pt x="17115" y="5039"/>
                    <a:pt x="17115" y="5039"/>
                  </a:cubicBezTo>
                  <a:cubicBezTo>
                    <a:pt x="17115" y="5039"/>
                    <a:pt x="17873" y="3891"/>
                    <a:pt x="16878" y="3344"/>
                  </a:cubicBezTo>
                  <a:cubicBezTo>
                    <a:pt x="16717" y="3256"/>
                    <a:pt x="16503" y="3221"/>
                    <a:pt x="16250" y="3221"/>
                  </a:cubicBezTo>
                  <a:cubicBezTo>
                    <a:pt x="15306" y="3221"/>
                    <a:pt x="13821" y="3702"/>
                    <a:pt x="12552" y="3702"/>
                  </a:cubicBezTo>
                  <a:cubicBezTo>
                    <a:pt x="12047" y="3702"/>
                    <a:pt x="11576" y="3625"/>
                    <a:pt x="11188" y="3412"/>
                  </a:cubicBezTo>
                  <a:cubicBezTo>
                    <a:pt x="9659" y="2574"/>
                    <a:pt x="8119" y="0"/>
                    <a:pt x="698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71;p41"/>
            <p:cNvSpPr/>
            <p:nvPr/>
          </p:nvSpPr>
          <p:spPr>
            <a:xfrm>
              <a:off x="4090375" y="4921650"/>
              <a:ext cx="494275" cy="371825"/>
            </a:xfrm>
            <a:custGeom>
              <a:avLst/>
              <a:gdLst/>
              <a:ahLst/>
              <a:cxnLst/>
              <a:rect l="l" t="t" r="r" b="b"/>
              <a:pathLst>
                <a:path w="19771" h="14873" extrusionOk="0">
                  <a:moveTo>
                    <a:pt x="0" y="5075"/>
                  </a:moveTo>
                  <a:cubicBezTo>
                    <a:pt x="19" y="5126"/>
                    <a:pt x="49" y="5179"/>
                    <a:pt x="90" y="5235"/>
                  </a:cubicBezTo>
                  <a:lnTo>
                    <a:pt x="90" y="5235"/>
                  </a:lnTo>
                  <a:cubicBezTo>
                    <a:pt x="58" y="5183"/>
                    <a:pt x="28" y="5129"/>
                    <a:pt x="0" y="5075"/>
                  </a:cubicBezTo>
                  <a:close/>
                  <a:moveTo>
                    <a:pt x="18945" y="0"/>
                  </a:moveTo>
                  <a:lnTo>
                    <a:pt x="18945" y="0"/>
                  </a:lnTo>
                  <a:cubicBezTo>
                    <a:pt x="18874" y="1379"/>
                    <a:pt x="16623" y="3598"/>
                    <a:pt x="16641" y="4991"/>
                  </a:cubicBezTo>
                  <a:cubicBezTo>
                    <a:pt x="16659" y="6385"/>
                    <a:pt x="19382" y="9875"/>
                    <a:pt x="17805" y="11115"/>
                  </a:cubicBezTo>
                  <a:cubicBezTo>
                    <a:pt x="17396" y="11436"/>
                    <a:pt x="16854" y="11553"/>
                    <a:pt x="16258" y="11553"/>
                  </a:cubicBezTo>
                  <a:cubicBezTo>
                    <a:pt x="14690" y="11553"/>
                    <a:pt x="12744" y="10747"/>
                    <a:pt x="11833" y="10747"/>
                  </a:cubicBezTo>
                  <a:cubicBezTo>
                    <a:pt x="11755" y="10747"/>
                    <a:pt x="11684" y="10753"/>
                    <a:pt x="11622" y="10766"/>
                  </a:cubicBezTo>
                  <a:cubicBezTo>
                    <a:pt x="10637" y="10968"/>
                    <a:pt x="8445" y="14363"/>
                    <a:pt x="7102" y="14363"/>
                  </a:cubicBezTo>
                  <a:cubicBezTo>
                    <a:pt x="6997" y="14363"/>
                    <a:pt x="6898" y="14342"/>
                    <a:pt x="6804" y="14297"/>
                  </a:cubicBezTo>
                  <a:cubicBezTo>
                    <a:pt x="5514" y="13682"/>
                    <a:pt x="5816" y="9138"/>
                    <a:pt x="5344" y="8485"/>
                  </a:cubicBezTo>
                  <a:cubicBezTo>
                    <a:pt x="4896" y="7866"/>
                    <a:pt x="813" y="6220"/>
                    <a:pt x="90" y="5235"/>
                  </a:cubicBezTo>
                  <a:lnTo>
                    <a:pt x="90" y="5235"/>
                  </a:lnTo>
                  <a:cubicBezTo>
                    <a:pt x="1155" y="7007"/>
                    <a:pt x="4102" y="7442"/>
                    <a:pt x="4736" y="8872"/>
                  </a:cubicBezTo>
                  <a:cubicBezTo>
                    <a:pt x="5373" y="10307"/>
                    <a:pt x="5003" y="14873"/>
                    <a:pt x="6992" y="14873"/>
                  </a:cubicBezTo>
                  <a:cubicBezTo>
                    <a:pt x="7041" y="14873"/>
                    <a:pt x="7092" y="14870"/>
                    <a:pt x="7145" y="14864"/>
                  </a:cubicBezTo>
                  <a:cubicBezTo>
                    <a:pt x="9305" y="14628"/>
                    <a:pt x="10589" y="11997"/>
                    <a:pt x="11795" y="11477"/>
                  </a:cubicBezTo>
                  <a:cubicBezTo>
                    <a:pt x="11963" y="11404"/>
                    <a:pt x="12163" y="11374"/>
                    <a:pt x="12386" y="11374"/>
                  </a:cubicBezTo>
                  <a:cubicBezTo>
                    <a:pt x="13381" y="11374"/>
                    <a:pt x="14858" y="11961"/>
                    <a:pt x="16246" y="11961"/>
                  </a:cubicBezTo>
                  <a:cubicBezTo>
                    <a:pt x="16782" y="11961"/>
                    <a:pt x="17306" y="11873"/>
                    <a:pt x="17783" y="11630"/>
                  </a:cubicBezTo>
                  <a:cubicBezTo>
                    <a:pt x="19770" y="10616"/>
                    <a:pt x="17427" y="6624"/>
                    <a:pt x="17003" y="5504"/>
                  </a:cubicBezTo>
                  <a:cubicBezTo>
                    <a:pt x="16580" y="4384"/>
                    <a:pt x="17666" y="3280"/>
                    <a:pt x="18422" y="2158"/>
                  </a:cubicBezTo>
                  <a:cubicBezTo>
                    <a:pt x="19178" y="1037"/>
                    <a:pt x="18945" y="1"/>
                    <a:pt x="1894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72;p41"/>
            <p:cNvSpPr/>
            <p:nvPr/>
          </p:nvSpPr>
          <p:spPr>
            <a:xfrm>
              <a:off x="4095125" y="4953850"/>
              <a:ext cx="125725" cy="68700"/>
            </a:xfrm>
            <a:custGeom>
              <a:avLst/>
              <a:gdLst/>
              <a:ahLst/>
              <a:cxnLst/>
              <a:rect l="l" t="t" r="r" b="b"/>
              <a:pathLst>
                <a:path w="5029" h="2748" extrusionOk="0">
                  <a:moveTo>
                    <a:pt x="4817" y="1"/>
                  </a:moveTo>
                  <a:cubicBezTo>
                    <a:pt x="4424" y="1"/>
                    <a:pt x="3223" y="814"/>
                    <a:pt x="2064" y="1239"/>
                  </a:cubicBezTo>
                  <a:cubicBezTo>
                    <a:pt x="693" y="1743"/>
                    <a:pt x="276" y="2293"/>
                    <a:pt x="276" y="2293"/>
                  </a:cubicBezTo>
                  <a:cubicBezTo>
                    <a:pt x="60" y="2611"/>
                    <a:pt x="1" y="2747"/>
                    <a:pt x="104" y="2747"/>
                  </a:cubicBezTo>
                  <a:cubicBezTo>
                    <a:pt x="301" y="2747"/>
                    <a:pt x="1090" y="2249"/>
                    <a:pt x="2509" y="1559"/>
                  </a:cubicBezTo>
                  <a:cubicBezTo>
                    <a:pt x="4671" y="506"/>
                    <a:pt x="5028" y="488"/>
                    <a:pt x="4946" y="90"/>
                  </a:cubicBezTo>
                  <a:cubicBezTo>
                    <a:pt x="4933" y="28"/>
                    <a:pt x="4889" y="1"/>
                    <a:pt x="4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173;p41"/>
            <p:cNvSpPr/>
            <p:nvPr/>
          </p:nvSpPr>
          <p:spPr>
            <a:xfrm>
              <a:off x="4226350" y="4808200"/>
              <a:ext cx="90000" cy="99800"/>
            </a:xfrm>
            <a:custGeom>
              <a:avLst/>
              <a:gdLst/>
              <a:ahLst/>
              <a:cxnLst/>
              <a:rect l="l" t="t" r="r" b="b"/>
              <a:pathLst>
                <a:path w="3600" h="3992" extrusionOk="0">
                  <a:moveTo>
                    <a:pt x="2357" y="0"/>
                  </a:moveTo>
                  <a:cubicBezTo>
                    <a:pt x="2064" y="0"/>
                    <a:pt x="1744" y="82"/>
                    <a:pt x="1426" y="306"/>
                  </a:cubicBezTo>
                  <a:cubicBezTo>
                    <a:pt x="394" y="1028"/>
                    <a:pt x="1" y="3991"/>
                    <a:pt x="221" y="3991"/>
                  </a:cubicBezTo>
                  <a:cubicBezTo>
                    <a:pt x="232" y="3991"/>
                    <a:pt x="243" y="3985"/>
                    <a:pt x="257" y="3971"/>
                  </a:cubicBezTo>
                  <a:cubicBezTo>
                    <a:pt x="444" y="3772"/>
                    <a:pt x="747" y="1147"/>
                    <a:pt x="1375" y="499"/>
                  </a:cubicBezTo>
                  <a:cubicBezTo>
                    <a:pt x="1538" y="330"/>
                    <a:pt x="1768" y="270"/>
                    <a:pt x="2018" y="270"/>
                  </a:cubicBezTo>
                  <a:cubicBezTo>
                    <a:pt x="2634" y="270"/>
                    <a:pt x="3374" y="635"/>
                    <a:pt x="3557" y="635"/>
                  </a:cubicBezTo>
                  <a:cubicBezTo>
                    <a:pt x="3584" y="635"/>
                    <a:pt x="3599" y="627"/>
                    <a:pt x="3599" y="608"/>
                  </a:cubicBezTo>
                  <a:cubicBezTo>
                    <a:pt x="3600" y="470"/>
                    <a:pt x="3056" y="0"/>
                    <a:pt x="2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174;p41"/>
            <p:cNvSpPr/>
            <p:nvPr/>
          </p:nvSpPr>
          <p:spPr>
            <a:xfrm>
              <a:off x="4370975" y="5179275"/>
              <a:ext cx="49650" cy="11200"/>
            </a:xfrm>
            <a:custGeom>
              <a:avLst/>
              <a:gdLst/>
              <a:ahLst/>
              <a:cxnLst/>
              <a:rect l="l" t="t" r="r" b="b"/>
              <a:pathLst>
                <a:path w="1986" h="448" extrusionOk="0">
                  <a:moveTo>
                    <a:pt x="928" y="0"/>
                  </a:moveTo>
                  <a:cubicBezTo>
                    <a:pt x="553" y="0"/>
                    <a:pt x="173" y="110"/>
                    <a:pt x="0" y="423"/>
                  </a:cubicBezTo>
                  <a:cubicBezTo>
                    <a:pt x="0" y="423"/>
                    <a:pt x="450" y="448"/>
                    <a:pt x="910" y="448"/>
                  </a:cubicBezTo>
                  <a:cubicBezTo>
                    <a:pt x="1441" y="448"/>
                    <a:pt x="1986" y="414"/>
                    <a:pt x="1864" y="272"/>
                  </a:cubicBezTo>
                  <a:cubicBezTo>
                    <a:pt x="1745" y="132"/>
                    <a:pt x="1340" y="0"/>
                    <a:pt x="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175;p41"/>
            <p:cNvSpPr/>
            <p:nvPr/>
          </p:nvSpPr>
          <p:spPr>
            <a:xfrm>
              <a:off x="4494225" y="5149550"/>
              <a:ext cx="55400" cy="54800"/>
            </a:xfrm>
            <a:custGeom>
              <a:avLst/>
              <a:gdLst/>
              <a:ahLst/>
              <a:cxnLst/>
              <a:rect l="l" t="t" r="r" b="b"/>
              <a:pathLst>
                <a:path w="2216" h="2192" extrusionOk="0">
                  <a:moveTo>
                    <a:pt x="1483" y="0"/>
                  </a:moveTo>
                  <a:cubicBezTo>
                    <a:pt x="1481" y="0"/>
                    <a:pt x="1479" y="0"/>
                    <a:pt x="1477" y="0"/>
                  </a:cubicBezTo>
                  <a:cubicBezTo>
                    <a:pt x="1202" y="17"/>
                    <a:pt x="1482" y="829"/>
                    <a:pt x="1236" y="1259"/>
                  </a:cubicBezTo>
                  <a:cubicBezTo>
                    <a:pt x="990" y="1689"/>
                    <a:pt x="31" y="1752"/>
                    <a:pt x="1" y="2025"/>
                  </a:cubicBezTo>
                  <a:cubicBezTo>
                    <a:pt x="129" y="2141"/>
                    <a:pt x="246" y="2192"/>
                    <a:pt x="370" y="2192"/>
                  </a:cubicBezTo>
                  <a:cubicBezTo>
                    <a:pt x="640" y="2192"/>
                    <a:pt x="944" y="1950"/>
                    <a:pt x="1463" y="1594"/>
                  </a:cubicBezTo>
                  <a:cubicBezTo>
                    <a:pt x="2216" y="1079"/>
                    <a:pt x="1760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8470;p43"/>
          <p:cNvGrpSpPr/>
          <p:nvPr/>
        </p:nvGrpSpPr>
        <p:grpSpPr>
          <a:xfrm>
            <a:off x="1547578" y="4402199"/>
            <a:ext cx="512498" cy="515265"/>
            <a:chOff x="5441475" y="3420325"/>
            <a:chExt cx="412175" cy="414400"/>
          </a:xfrm>
        </p:grpSpPr>
        <p:sp>
          <p:nvSpPr>
            <p:cNvPr id="130" name="Google Shape;8471;p43"/>
            <p:cNvSpPr/>
            <p:nvPr/>
          </p:nvSpPr>
          <p:spPr>
            <a:xfrm>
              <a:off x="5441475" y="3436050"/>
              <a:ext cx="412175" cy="398675"/>
            </a:xfrm>
            <a:custGeom>
              <a:avLst/>
              <a:gdLst/>
              <a:ahLst/>
              <a:cxnLst/>
              <a:rect l="l" t="t" r="r" b="b"/>
              <a:pathLst>
                <a:path w="16487" h="15947" extrusionOk="0">
                  <a:moveTo>
                    <a:pt x="3587" y="1"/>
                  </a:moveTo>
                  <a:lnTo>
                    <a:pt x="0" y="10734"/>
                  </a:lnTo>
                  <a:cubicBezTo>
                    <a:pt x="0" y="10734"/>
                    <a:pt x="2581" y="15946"/>
                    <a:pt x="11234" y="15867"/>
                  </a:cubicBezTo>
                  <a:lnTo>
                    <a:pt x="16487" y="5238"/>
                  </a:ln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472;p43"/>
            <p:cNvSpPr/>
            <p:nvPr/>
          </p:nvSpPr>
          <p:spPr>
            <a:xfrm>
              <a:off x="5531150" y="3420325"/>
              <a:ext cx="322500" cy="157225"/>
            </a:xfrm>
            <a:custGeom>
              <a:avLst/>
              <a:gdLst/>
              <a:ahLst/>
              <a:cxnLst/>
              <a:rect l="l" t="t" r="r" b="b"/>
              <a:pathLst>
                <a:path w="12900" h="6289" extrusionOk="0">
                  <a:moveTo>
                    <a:pt x="0" y="630"/>
                  </a:moveTo>
                  <a:cubicBezTo>
                    <a:pt x="0" y="630"/>
                    <a:pt x="3998" y="6288"/>
                    <a:pt x="12900" y="5867"/>
                  </a:cubicBezTo>
                  <a:cubicBezTo>
                    <a:pt x="12900" y="5867"/>
                    <a:pt x="7650" y="0"/>
                    <a:pt x="0" y="630"/>
                  </a:cubicBezTo>
                  <a:close/>
                </a:path>
              </a:pathLst>
            </a:custGeom>
            <a:gradFill>
              <a:gsLst>
                <a:gs pos="0">
                  <a:srgbClr val="FFF6F6"/>
                </a:gs>
                <a:gs pos="100000">
                  <a:srgbClr val="F6847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cture Minitheme by Slidesgo">
  <a:themeElements>
    <a:clrScheme name="Simple Light">
      <a:dk1>
        <a:srgbClr val="D30E17"/>
      </a:dk1>
      <a:lt1>
        <a:srgbClr val="FFFFFF"/>
      </a:lt1>
      <a:dk2>
        <a:srgbClr val="FDDBD8"/>
      </a:dk2>
      <a:lt2>
        <a:srgbClr val="FFA19A"/>
      </a:lt2>
      <a:accent1>
        <a:srgbClr val="BD4320"/>
      </a:accent1>
      <a:accent2>
        <a:srgbClr val="456D25"/>
      </a:accent2>
      <a:accent3>
        <a:srgbClr val="FA223E"/>
      </a:accent3>
      <a:accent4>
        <a:srgbClr val="FCE08C"/>
      </a:accent4>
      <a:accent5>
        <a:srgbClr val="FF7716"/>
      </a:accent5>
      <a:accent6>
        <a:srgbClr val="FFCD1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295</Words>
  <Application>Microsoft Office PowerPoint</Application>
  <PresentationFormat>Presentación en pantalla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Century</vt:lpstr>
      <vt:lpstr>Century Gothic</vt:lpstr>
      <vt:lpstr>Times New Roman</vt:lpstr>
      <vt:lpstr>Darker Grotesque SemiBold</vt:lpstr>
      <vt:lpstr>Didact Gothic</vt:lpstr>
      <vt:lpstr>Chelsea Market</vt:lpstr>
      <vt:lpstr>Structure Minitheme by Slidesgo</vt:lpstr>
      <vt:lpstr>Presentación de PowerPoint</vt:lpstr>
      <vt:lpstr>OFERTA Y DEMANDA</vt:lpstr>
      <vt:lpstr>Presentación de PowerPoint</vt:lpstr>
      <vt:lpstr>Presentación de PowerPoint</vt:lpstr>
      <vt:lpstr>La educación al contexto/demanda tiene importantes inconvenientes. Juan Carlos Tedesco y Emilio Tenti Fanfani han dado inicio a una discusión respecto a la centralidad de cada termino.   Tedesco dirige el éxito de la maquinaria escolar a partir de la oferta pedagógica, donde también en su capacidad de crear demanda.  Tenti opta por matizar (juntar) y relativizar (una importancia menor) la confianza en el valor de la oferta.</vt:lpstr>
      <vt:lpstr>Presentación de PowerPoint</vt:lpstr>
      <vt:lpstr>Presentación de PowerPoint</vt:lpstr>
      <vt:lpstr>Que la ultima palabra sea del docente y que todos sintamos alegría al reconocerla y responsabilidad para respaldarla.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Usuario de Windows</cp:lastModifiedBy>
  <cp:revision>10</cp:revision>
  <dcterms:modified xsi:type="dcterms:W3CDTF">2021-12-02T19:39:55Z</dcterms:modified>
</cp:coreProperties>
</file>