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8"/>
  </p:notesMasterIdLst>
  <p:handoutMasterIdLst>
    <p:handoutMasterId r:id="rId9"/>
  </p:handoutMasterIdLst>
  <p:sldIdLst>
    <p:sldId id="268" r:id="rId2"/>
    <p:sldId id="259" r:id="rId3"/>
    <p:sldId id="276" r:id="rId4"/>
    <p:sldId id="260" r:id="rId5"/>
    <p:sldId id="266" r:id="rId6"/>
    <p:sldId id="302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aac Sacristán Formariz" initials="ISF" lastIdx="1" clrIdx="0">
    <p:extLst>
      <p:ext uri="{19B8F6BF-5375-455C-9EA6-DF929625EA0E}">
        <p15:presenceInfo xmlns:p15="http://schemas.microsoft.com/office/powerpoint/2012/main" userId="Isaac Sacristán Formari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80808"/>
    <a:srgbClr val="142659"/>
    <a:srgbClr val="E07E6A"/>
    <a:srgbClr val="FFFFFF"/>
    <a:srgbClr val="6E6EE3"/>
    <a:srgbClr val="ABB2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088" autoAdjust="0"/>
    <p:restoredTop sz="94259" autoAdjust="0"/>
  </p:normalViewPr>
  <p:slideViewPr>
    <p:cSldViewPr snapToGrid="0" showGuides="1">
      <p:cViewPr varScale="1">
        <p:scale>
          <a:sx n="46" d="100"/>
          <a:sy n="46" d="100"/>
        </p:scale>
        <p:origin x="60" y="6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C4E129FF-5083-411C-9AB1-BF9B6F8C14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5473878-7B96-42F6-B117-A7928CD751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001C-EE83-436A-921B-DF3B044BE248}" type="datetimeFigureOut">
              <a:rPr lang="es-ES" smtClean="0"/>
              <a:t>02/12/2021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4BE4CD8-E2F1-453B-9F27-9CC55BAE542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46C6D6C-0195-497C-AA23-E6AC56E949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38058-D967-4F31-BEC8-8DF5DBBD17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824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9DFCC-5E2C-445F-B354-94E4DA4030CF}" type="datetimeFigureOut">
              <a:rPr lang="es-ES" smtClean="0"/>
              <a:t>02/12/2021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74425-8516-48D9-890A-6F6D1B285D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06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74425-8516-48D9-890A-6F6D1B285DE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2965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D74425-8516-48D9-890A-6F6D1B285DE4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46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8447" y="1347526"/>
            <a:ext cx="5307106" cy="2028024"/>
          </a:xfrm>
        </p:spPr>
        <p:txBody>
          <a:bodyPr anchor="b">
            <a:noAutofit/>
          </a:bodyPr>
          <a:lstStyle>
            <a:lvl1pPr algn="ctr">
              <a:defRPr sz="8000">
                <a:solidFill>
                  <a:schemeClr val="accent2"/>
                </a:solidFill>
                <a:latin typeface="Mountains of Christmas" panose="030005000506000A00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8447" y="3423231"/>
            <a:ext cx="5307106" cy="351388"/>
          </a:xfrm>
        </p:spPr>
        <p:txBody>
          <a:bodyPr/>
          <a:lstStyle>
            <a:lvl1pPr marL="0" indent="0" algn="ctr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2300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138118C-7525-42C5-83E9-649111189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1243260"/>
            <a:ext cx="7696200" cy="2656981"/>
          </a:xfrm>
        </p:spPr>
        <p:txBody>
          <a:bodyPr/>
          <a:lstStyle>
            <a:lvl1pPr>
              <a:defRPr>
                <a:latin typeface="Mountains of Christmas" panose="030005000506000A00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5814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7631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four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7">
            <a:extLst>
              <a:ext uri="{FF2B5EF4-FFF2-40B4-BE49-F238E27FC236}">
                <a16:creationId xmlns:a16="http://schemas.microsoft.com/office/drawing/2014/main" id="{E1A90284-BB8E-44FF-BAF3-4210A062E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52450"/>
            <a:ext cx="7696200" cy="715566"/>
          </a:xfrm>
        </p:spPr>
        <p:txBody>
          <a:bodyPr/>
          <a:lstStyle>
            <a:lvl1pPr>
              <a:defRPr>
                <a:latin typeface="Mountains of Christmas" panose="030005000506000A00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44EB6436-7B2F-4CF4-A7B3-637707BBD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10929" y="2379600"/>
            <a:ext cx="2550242" cy="39248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B9F2CB4-854C-4A2D-8E5A-AE2CAEDF36C6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10929" y="1987117"/>
            <a:ext cx="2550242" cy="392482"/>
          </a:xfrm>
        </p:spPr>
        <p:txBody>
          <a:bodyPr>
            <a:noAutofit/>
          </a:bodyPr>
          <a:lstStyle>
            <a:lvl1pPr marL="0" indent="0" algn="ctr">
              <a:buNone/>
              <a:defRPr sz="2500">
                <a:solidFill>
                  <a:schemeClr val="tx1"/>
                </a:solidFill>
                <a:latin typeface="Mountains of Christmas" panose="030005000506000A0004" pitchFamily="66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CD50625D-D1D2-4BED-A57E-AF2558964A5D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5182831" y="2379600"/>
            <a:ext cx="2550242" cy="39248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79B24D4A-24D4-4C19-B8E4-B7B34D055A22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5182831" y="1987117"/>
            <a:ext cx="2550242" cy="392482"/>
          </a:xfrm>
        </p:spPr>
        <p:txBody>
          <a:bodyPr>
            <a:noAutofit/>
          </a:bodyPr>
          <a:lstStyle>
            <a:lvl1pPr marL="0" indent="0" algn="ctr">
              <a:buNone/>
              <a:defRPr sz="2500">
                <a:solidFill>
                  <a:schemeClr val="tx1"/>
                </a:solidFill>
                <a:latin typeface="Mountains of Christmas" panose="030005000506000A0004" pitchFamily="66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4529610B-4413-481B-B9E0-8FEBA647F1CE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5182829" y="3848948"/>
            <a:ext cx="2550242" cy="39248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79E34447-83CD-4552-9429-F4C44AEEADE0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5182829" y="3456465"/>
            <a:ext cx="2550242" cy="392482"/>
          </a:xfrm>
        </p:spPr>
        <p:txBody>
          <a:bodyPr>
            <a:noAutofit/>
          </a:bodyPr>
          <a:lstStyle>
            <a:lvl1pPr marL="0" indent="0" algn="ctr">
              <a:buNone/>
              <a:defRPr sz="2500">
                <a:solidFill>
                  <a:schemeClr val="tx1"/>
                </a:solidFill>
                <a:latin typeface="Mountains of Christmas" panose="030005000506000A0004" pitchFamily="66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C1443ACC-3C2E-43B1-9C41-F1B650BA568E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1410929" y="3848948"/>
            <a:ext cx="2550242" cy="39248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307829D-4950-496A-B2D0-D6A3A027FF4A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1410929" y="3456465"/>
            <a:ext cx="2550242" cy="392482"/>
          </a:xfrm>
        </p:spPr>
        <p:txBody>
          <a:bodyPr>
            <a:noAutofit/>
          </a:bodyPr>
          <a:lstStyle>
            <a:lvl1pPr marL="0" indent="0" algn="ctr">
              <a:buNone/>
              <a:defRPr sz="2500">
                <a:solidFill>
                  <a:schemeClr val="tx1"/>
                </a:solidFill>
                <a:latin typeface="Mountains of Christmas" panose="030005000506000A0004" pitchFamily="66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1448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le a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00">
                <a:solidFill>
                  <a:schemeClr val="accent2"/>
                </a:solidFill>
                <a:latin typeface="Mountains of Christmas" panose="030005000506000A00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0B0BCE6-1226-41AE-BA03-EED6195DE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699452"/>
            <a:ext cx="7696200" cy="1238655"/>
          </a:xfrm>
        </p:spPr>
        <p:txBody>
          <a:bodyPr>
            <a:normAutofit/>
          </a:bodyPr>
          <a:lstStyle>
            <a:lvl1pPr marL="171450" indent="-171450">
              <a:lnSpc>
                <a:spcPct val="90000"/>
              </a:lnSpc>
              <a:buFont typeface="Arial" panose="020B0604020202020204" pitchFamily="34" charset="0"/>
              <a:buChar char="•"/>
              <a:defRPr sz="120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B9DED004-DFC0-4526-9871-FE95E2E20425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723899" y="1280264"/>
            <a:ext cx="6617239" cy="309665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7913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5C77C-9605-4FAE-AC0A-22A7D3427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785479"/>
            <a:ext cx="7696200" cy="922389"/>
          </a:xfrm>
        </p:spPr>
        <p:txBody>
          <a:bodyPr>
            <a:noAutofit/>
          </a:bodyPr>
          <a:lstStyle>
            <a:lvl1pPr algn="ctr">
              <a:defRPr sz="9000">
                <a:latin typeface="Mountains of Christmas" panose="030005000506000A00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Google Shape;135;p24">
            <a:extLst>
              <a:ext uri="{FF2B5EF4-FFF2-40B4-BE49-F238E27FC236}">
                <a16:creationId xmlns:a16="http://schemas.microsoft.com/office/drawing/2014/main" id="{651A2E26-AA59-4BEA-B8D5-AB7940BBE046}"/>
              </a:ext>
            </a:extLst>
          </p:cNvPr>
          <p:cNvSpPr txBox="1"/>
          <p:nvPr userDrawn="1"/>
        </p:nvSpPr>
        <p:spPr>
          <a:xfrm>
            <a:off x="2210700" y="3487250"/>
            <a:ext cx="4718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naheim"/>
              </a:rPr>
              <a:t>CREDITS</a:t>
            </a:r>
            <a:r>
              <a:rPr lang="en" sz="1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naheim"/>
              </a:rPr>
              <a:t>: This presentation template was created by </a:t>
            </a:r>
            <a:r>
              <a:rPr lang="en" sz="1200" b="1" dirty="0">
                <a:solidFill>
                  <a:schemeClr val="accent2"/>
                </a:solidFill>
                <a:uFill>
                  <a:noFill/>
                </a:u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naheim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Slidesgo</a:t>
            </a:r>
            <a:r>
              <a:rPr lang="en" sz="1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naheim"/>
              </a:rPr>
              <a:t>, including icons by </a:t>
            </a:r>
            <a:r>
              <a:rPr lang="en" sz="1200" b="1" dirty="0">
                <a:solidFill>
                  <a:schemeClr val="accent2"/>
                </a:solidFill>
                <a:uFill>
                  <a:noFill/>
                </a:u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naheim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Flaticon</a:t>
            </a:r>
            <a:r>
              <a:rPr lang="en" sz="1200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naheim"/>
              </a:rPr>
              <a:t>, and infographics &amp; images by </a:t>
            </a:r>
            <a:r>
              <a:rPr lang="en" sz="1200" b="1" dirty="0">
                <a:solidFill>
                  <a:schemeClr val="accent2"/>
                </a:solidFill>
                <a:uFill>
                  <a:noFill/>
                </a:u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naheim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Freepik</a:t>
            </a:r>
            <a:endParaRPr sz="1200" b="1" dirty="0">
              <a:solidFill>
                <a:schemeClr val="accent2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Anaheim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E841DF3-0C34-48E1-B17F-1B859283C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94985" y="1933648"/>
            <a:ext cx="3354030" cy="1276204"/>
          </a:xfrm>
        </p:spPr>
        <p:txBody>
          <a:bodyPr>
            <a:normAutofit/>
          </a:bodyPr>
          <a:lstStyle>
            <a:lvl1pPr marL="0" indent="0" algn="ctr">
              <a:lnSpc>
                <a:spcPct val="70000"/>
              </a:lnSpc>
              <a:buNone/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501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076" y="2511263"/>
            <a:ext cx="3945642" cy="1155774"/>
          </a:xfrm>
        </p:spPr>
        <p:txBody>
          <a:bodyPr anchor="b">
            <a:noAutofit/>
          </a:bodyPr>
          <a:lstStyle>
            <a:lvl1pPr algn="ctr">
              <a:lnSpc>
                <a:spcPct val="70000"/>
              </a:lnSpc>
              <a:defRPr sz="6000">
                <a:solidFill>
                  <a:schemeClr val="accent2"/>
                </a:solidFill>
                <a:latin typeface="Mountains of Christmas" panose="030005000506000A00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2344" y="3762252"/>
            <a:ext cx="5307106" cy="273224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3FEA4E8-678D-4279-BA7C-4E624B9ABEB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919092" y="1149339"/>
            <a:ext cx="1305813" cy="799236"/>
          </a:xfrm>
        </p:spPr>
        <p:txBody>
          <a:bodyPr>
            <a:noAutofit/>
          </a:bodyPr>
          <a:lstStyle>
            <a:lvl1pPr marL="0" indent="0" algn="ctr">
              <a:buNone/>
              <a:defRPr sz="8000">
                <a:solidFill>
                  <a:schemeClr val="bg1"/>
                </a:solidFill>
                <a:latin typeface="Mountains of Christmas" panose="030005000506000A0004" pitchFamily="66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539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00">
                <a:solidFill>
                  <a:schemeClr val="accent2"/>
                </a:solidFill>
                <a:latin typeface="Mountains of Christmas" panose="030005000506000A00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602177"/>
            <a:ext cx="7696200" cy="1238655"/>
          </a:xfrm>
        </p:spPr>
        <p:txBody>
          <a:bodyPr>
            <a:normAutofit/>
          </a:bodyPr>
          <a:lstStyle>
            <a:lvl1pPr marL="171450" indent="-171450">
              <a:lnSpc>
                <a:spcPct val="90000"/>
              </a:lnSpc>
              <a:buFont typeface="Arial" panose="020B0604020202020204" pitchFamily="34" charset="0"/>
              <a:buChar char="•"/>
              <a:defRPr sz="90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1FB8DA-4F98-414C-8F88-59D641E129D0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723899" y="1280264"/>
            <a:ext cx="6617239" cy="309665"/>
          </a:xfrm>
        </p:spPr>
        <p:txBody>
          <a:bodyPr>
            <a:normAutofit/>
          </a:bodyPr>
          <a:lstStyle>
            <a:lvl1pPr marL="0" indent="0">
              <a:buNone/>
              <a:defRPr sz="9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BFF256C9-F131-444F-A527-6CAFB6B8D403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723899" y="4390022"/>
            <a:ext cx="6617239" cy="192277"/>
          </a:xfrm>
        </p:spPr>
        <p:txBody>
          <a:bodyPr>
            <a:noAutofit/>
          </a:bodyPr>
          <a:lstStyle>
            <a:lvl1pPr marL="0" indent="0">
              <a:buNone/>
              <a:defRPr sz="9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659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7138" y="3103873"/>
            <a:ext cx="3338498" cy="591377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algn="ctr"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algn="ctr"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algn="ctr"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algn="ctr"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365" y="3103873"/>
            <a:ext cx="3338498" cy="591377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algn="ctr"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algn="ctr"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algn="ctr"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algn="ctr"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647D2E8C-1B66-4B58-9E61-419F96DF9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ountains of Christmas" panose="030005000506000A00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57D406E-515A-4F43-9A01-A05A4C6D1924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1098755" y="2600162"/>
            <a:ext cx="2915263" cy="392482"/>
          </a:xfrm>
        </p:spPr>
        <p:txBody>
          <a:bodyPr>
            <a:noAutofit/>
          </a:bodyPr>
          <a:lstStyle>
            <a:lvl1pPr marL="0" indent="0" algn="ctr">
              <a:buNone/>
              <a:defRPr sz="2500">
                <a:solidFill>
                  <a:schemeClr val="accent2"/>
                </a:solidFill>
                <a:latin typeface="Mountains of Christmas" panose="030005000506000A0004" pitchFamily="66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5C9BD97-A085-490E-8875-69685121698A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129982" y="2600162"/>
            <a:ext cx="2915263" cy="392482"/>
          </a:xfrm>
        </p:spPr>
        <p:txBody>
          <a:bodyPr>
            <a:noAutofit/>
          </a:bodyPr>
          <a:lstStyle>
            <a:lvl1pPr marL="0" indent="0" algn="ctr">
              <a:buNone/>
              <a:defRPr sz="2500">
                <a:solidFill>
                  <a:schemeClr val="accent2"/>
                </a:solidFill>
                <a:latin typeface="Mountains of Christmas" panose="030005000506000A0004" pitchFamily="66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229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ountains of Christmas" panose="030005000506000A00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6818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8F7DF3-02F3-41BF-A060-159BA21B5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3900" y="2319463"/>
            <a:ext cx="4194464" cy="1007395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58967345-DB07-428F-8914-C3F421A8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52450"/>
            <a:ext cx="7696200" cy="715566"/>
          </a:xfrm>
        </p:spPr>
        <p:txBody>
          <a:bodyPr/>
          <a:lstStyle>
            <a:lvl1pPr>
              <a:defRPr>
                <a:latin typeface="Mountains of Christmas" panose="030005000506000A00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CFE0D837-8569-45F6-A6DE-42C13C066EC1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723899" y="1856360"/>
            <a:ext cx="6617239" cy="46310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9DAA5CCF-E7FD-45DC-AC1A-1EBC5CCCEAF5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723900" y="3326858"/>
            <a:ext cx="4768985" cy="46310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7460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809043F-2CB1-4697-ADC0-1A4B5CEE0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43260"/>
            <a:ext cx="7886700" cy="2656981"/>
          </a:xfrm>
        </p:spPr>
        <p:txBody>
          <a:bodyPr/>
          <a:lstStyle>
            <a:lvl1pPr>
              <a:defRPr>
                <a:latin typeface="Mountains of Christmas" panose="030005000506000A00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0478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3900" y="552450"/>
            <a:ext cx="2949178" cy="1200150"/>
          </a:xfrm>
        </p:spPr>
        <p:txBody>
          <a:bodyPr anchor="b">
            <a:normAutofit/>
          </a:bodyPr>
          <a:lstStyle>
            <a:lvl1pPr>
              <a:defRPr sz="3500">
                <a:latin typeface="Mountains of Christmas" panose="030005000506000A0004" pitchFamily="66" charset="0"/>
              </a:defRPr>
            </a:lvl1pPr>
          </a:lstStyle>
          <a:p>
            <a:r>
              <a:rPr lang="en-US" dirty="0"/>
              <a:t>to edit Master title </a:t>
            </a:r>
            <a:r>
              <a:rPr lang="en-US" dirty="0" err="1"/>
              <a:t>stClickyle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175260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580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973393"/>
            <a:ext cx="3425536" cy="1550425"/>
          </a:xfrm>
        </p:spPr>
        <p:txBody>
          <a:bodyPr anchor="b">
            <a:noAutofit/>
          </a:bodyPr>
          <a:lstStyle>
            <a:lvl1pPr>
              <a:defRPr sz="3500">
                <a:latin typeface="Mountains of Christmas" panose="030005000506000A00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744140"/>
            <a:ext cx="384810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914273"/>
            <a:ext cx="3425536" cy="112134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437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3900" y="552450"/>
            <a:ext cx="7696200" cy="715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369219"/>
            <a:ext cx="7696200" cy="3221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900" y="4767263"/>
            <a:ext cx="1962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3EFF7-90E2-431F-8E31-BA0CE4C55B2F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1962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CEFFA-EA14-4325-A0F4-7973582784D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48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6" r:id="rId2"/>
    <p:sldLayoutId id="2147483665" r:id="rId3"/>
    <p:sldLayoutId id="2147483667" r:id="rId4"/>
    <p:sldLayoutId id="2147483669" r:id="rId5"/>
    <p:sldLayoutId id="2147483676" r:id="rId6"/>
    <p:sldLayoutId id="2147483658" r:id="rId7"/>
    <p:sldLayoutId id="2147483671" r:id="rId8"/>
    <p:sldLayoutId id="2147483672" r:id="rId9"/>
    <p:sldLayoutId id="2147483659" r:id="rId10"/>
    <p:sldLayoutId id="2147483670" r:id="rId11"/>
    <p:sldLayoutId id="2147483679" r:id="rId12"/>
    <p:sldLayoutId id="2147483683" r:id="rId13"/>
    <p:sldLayoutId id="2147483678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chemeClr val="accent2"/>
          </a:solidFill>
          <a:latin typeface="Mountains of Christmas" panose="030005000506000A0004" pitchFamily="66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accent2"/>
          </a:solidFill>
          <a:latin typeface="+mj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2"/>
          </a:solidFill>
          <a:latin typeface="+mj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2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2"/>
          </a:solidFill>
          <a:latin typeface="+mj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2"/>
          </a:solidFill>
          <a:latin typeface="+mj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5852D6-A72B-4156-AF23-4EF48A92F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442" y="1096986"/>
            <a:ext cx="7696200" cy="972490"/>
          </a:xfrm>
        </p:spPr>
        <p:txBody>
          <a:bodyPr>
            <a:noAutofit/>
          </a:bodyPr>
          <a:lstStyle/>
          <a:p>
            <a:pPr algn="ctr"/>
            <a:r>
              <a:rPr lang="es-ES" sz="2800" dirty="0">
                <a:solidFill>
                  <a:schemeClr val="accent6"/>
                </a:solidFill>
                <a:latin typeface="Comic Sans MS" panose="030F0702030302020204" pitchFamily="66" charset="0"/>
                <a:ea typeface="+mn-ea"/>
                <a:cs typeface="+mn-cs"/>
              </a:rPr>
              <a:t>ESCUELA NORMAL DE EDUCACION PREESCOLAR</a:t>
            </a:r>
            <a:endParaRPr lang="en-US" sz="2800" dirty="0">
              <a:solidFill>
                <a:schemeClr val="accent6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F57C05E-251A-466A-9E8F-A461251576CC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625224" y="3123837"/>
            <a:ext cx="7450226" cy="1795840"/>
          </a:xfrm>
        </p:spPr>
        <p:txBody>
          <a:bodyPr>
            <a:noAutofit/>
          </a:bodyPr>
          <a:lstStyle/>
          <a:p>
            <a:pPr lvl="0" defTabSz="9144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defRPr/>
            </a:pPr>
            <a:endParaRPr lang="es-MX" kern="0" dirty="0">
              <a:solidFill>
                <a:srgbClr val="20124D">
                  <a:lumMod val="10000"/>
                  <a:lumOff val="90000"/>
                </a:srgbClr>
              </a:solidFill>
              <a:latin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defRPr/>
            </a:pPr>
            <a:r>
              <a:rPr lang="es-MX" sz="1300" dirty="0">
                <a:solidFill>
                  <a:schemeClr val="accent6"/>
                </a:solidFill>
                <a:latin typeface="Comic Sans MS" panose="030F0702030302020204" pitchFamily="66" charset="0"/>
                <a:ea typeface="+mn-ea"/>
                <a:sym typeface="Arial"/>
              </a:rPr>
              <a:t>MAESTRO: GRACIANO MONTOYA HOYOS.</a:t>
            </a:r>
          </a:p>
          <a:p>
            <a:pPr lvl="0" defTabSz="9144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defRPr/>
            </a:pPr>
            <a:r>
              <a:rPr lang="es-MX" sz="1300" dirty="0">
                <a:solidFill>
                  <a:schemeClr val="accent6"/>
                </a:solidFill>
                <a:latin typeface="Comic Sans MS" panose="030F0702030302020204" pitchFamily="66" charset="0"/>
                <a:ea typeface="+mn-ea"/>
                <a:sym typeface="Arial"/>
              </a:rPr>
              <a:t>ALUMNAS: </a:t>
            </a:r>
          </a:p>
          <a:p>
            <a:pPr lvl="0" defTabSz="9144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defRPr/>
            </a:pPr>
            <a:r>
              <a:rPr lang="es-MX" sz="1300" dirty="0">
                <a:solidFill>
                  <a:schemeClr val="accent6"/>
                </a:solidFill>
                <a:latin typeface="Comic Sans MS" panose="030F0702030302020204" pitchFamily="66" charset="0"/>
                <a:ea typeface="+mn-ea"/>
                <a:sym typeface="Arial"/>
              </a:rPr>
              <a:t>CAROLINA ESPARZA SANCHEZ #4</a:t>
            </a:r>
          </a:p>
          <a:p>
            <a:pPr lvl="0" defTabSz="9144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defRPr/>
            </a:pPr>
            <a:r>
              <a:rPr lang="es-MX" sz="1300" dirty="0">
                <a:solidFill>
                  <a:schemeClr val="accent6"/>
                </a:solidFill>
                <a:latin typeface="Comic Sans MS" panose="030F0702030302020204" pitchFamily="66" charset="0"/>
                <a:ea typeface="+mn-ea"/>
                <a:sym typeface="Arial"/>
              </a:rPr>
              <a:t>GABRIELA XIMENA ROSAS LOPEZ #21</a:t>
            </a:r>
          </a:p>
          <a:p>
            <a:pPr lvl="0" defTabSz="9144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defRPr/>
            </a:pPr>
            <a:r>
              <a:rPr lang="es-MX" sz="1300" dirty="0">
                <a:solidFill>
                  <a:schemeClr val="accent6"/>
                </a:solidFill>
                <a:latin typeface="Comic Sans MS" panose="030F0702030302020204" pitchFamily="66" charset="0"/>
                <a:ea typeface="+mn-ea"/>
                <a:sym typeface="Arial"/>
              </a:rPr>
              <a:t>PATRICIA ABIGAIL SANCHEZ CARDENAS #23</a:t>
            </a:r>
          </a:p>
          <a:p>
            <a:pPr lvl="0" defTabSz="9144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defRPr/>
            </a:pPr>
            <a:r>
              <a:rPr lang="es-MX" sz="1300" dirty="0">
                <a:solidFill>
                  <a:schemeClr val="accent6"/>
                </a:solidFill>
                <a:latin typeface="Comic Sans MS" panose="030F0702030302020204" pitchFamily="66" charset="0"/>
                <a:ea typeface="+mn-ea"/>
                <a:sym typeface="Arial"/>
              </a:rPr>
              <a:t> </a:t>
            </a:r>
          </a:p>
          <a:p>
            <a:pPr defTabSz="9144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defRPr/>
            </a:pPr>
            <a:r>
              <a:rPr lang="es-MX" sz="1300" dirty="0">
                <a:solidFill>
                  <a:schemeClr val="accent6"/>
                </a:solidFill>
                <a:latin typeface="Comic Sans MS" panose="030F0702030302020204" pitchFamily="66" charset="0"/>
                <a:ea typeface="+mn-ea"/>
                <a:sym typeface="Arial"/>
              </a:rPr>
              <a:t>CICLO ESCOLAR 2021-2022 </a:t>
            </a:r>
          </a:p>
          <a:p>
            <a:pPr defTabSz="9144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defRPr/>
            </a:pPr>
            <a:r>
              <a:rPr lang="es-MX" sz="1300" dirty="0">
                <a:solidFill>
                  <a:schemeClr val="accent6"/>
                </a:solidFill>
                <a:latin typeface="Comic Sans MS" panose="030F0702030302020204" pitchFamily="66" charset="0"/>
                <a:ea typeface="+mn-ea"/>
                <a:sym typeface="Arial"/>
              </a:rPr>
              <a:t>SALTILLO, COAHUILA                                                    02 DE DICIEMBRE DE 2021</a:t>
            </a:r>
          </a:p>
          <a:p>
            <a:endParaRPr lang="en-US" dirty="0"/>
          </a:p>
        </p:txBody>
      </p:sp>
      <p:grpSp>
        <p:nvGrpSpPr>
          <p:cNvPr id="27" name="Grupo 26">
            <a:extLst>
              <a:ext uri="{FF2B5EF4-FFF2-40B4-BE49-F238E27FC236}">
                <a16:creationId xmlns:a16="http://schemas.microsoft.com/office/drawing/2014/main" id="{78DEDCDA-143B-455A-A685-94EB49859611}"/>
              </a:ext>
            </a:extLst>
          </p:cNvPr>
          <p:cNvGrpSpPr/>
          <p:nvPr/>
        </p:nvGrpSpPr>
        <p:grpSpPr>
          <a:xfrm>
            <a:off x="188009" y="1424577"/>
            <a:ext cx="862393" cy="1120702"/>
            <a:chOff x="3827689" y="2525398"/>
            <a:chExt cx="399949" cy="519744"/>
          </a:xfrm>
        </p:grpSpPr>
        <p:sp>
          <p:nvSpPr>
            <p:cNvPr id="28" name="Forma libre: forma 27">
              <a:extLst>
                <a:ext uri="{FF2B5EF4-FFF2-40B4-BE49-F238E27FC236}">
                  <a16:creationId xmlns:a16="http://schemas.microsoft.com/office/drawing/2014/main" id="{F6AA1A2D-637B-4663-92CE-3AA763030A9A}"/>
                </a:ext>
              </a:extLst>
            </p:cNvPr>
            <p:cNvSpPr/>
            <p:nvPr/>
          </p:nvSpPr>
          <p:spPr>
            <a:xfrm>
              <a:off x="3827689" y="2525398"/>
              <a:ext cx="399932" cy="519744"/>
            </a:xfrm>
            <a:custGeom>
              <a:avLst/>
              <a:gdLst>
                <a:gd name="connsiteX0" fmla="*/ 383541 w 399932"/>
                <a:gd name="connsiteY0" fmla="*/ 386466 h 519744"/>
                <a:gd name="connsiteX1" fmla="*/ 370064 w 399932"/>
                <a:gd name="connsiteY1" fmla="*/ 383317 h 519744"/>
                <a:gd name="connsiteX2" fmla="*/ 363766 w 399932"/>
                <a:gd name="connsiteY2" fmla="*/ 382184 h 519744"/>
                <a:gd name="connsiteX3" fmla="*/ 371008 w 399932"/>
                <a:gd name="connsiteY3" fmla="*/ 360582 h 519744"/>
                <a:gd name="connsiteX4" fmla="*/ 367922 w 399932"/>
                <a:gd name="connsiteY4" fmla="*/ 320653 h 519744"/>
                <a:gd name="connsiteX5" fmla="*/ 361309 w 399932"/>
                <a:gd name="connsiteY5" fmla="*/ 295902 h 519744"/>
                <a:gd name="connsiteX6" fmla="*/ 351044 w 399932"/>
                <a:gd name="connsiteY6" fmla="*/ 260193 h 519744"/>
                <a:gd name="connsiteX7" fmla="*/ 345187 w 399932"/>
                <a:gd name="connsiteY7" fmla="*/ 240670 h 519744"/>
                <a:gd name="connsiteX8" fmla="*/ 352177 w 399932"/>
                <a:gd name="connsiteY8" fmla="*/ 241048 h 519744"/>
                <a:gd name="connsiteX9" fmla="*/ 380644 w 399932"/>
                <a:gd name="connsiteY9" fmla="*/ 238969 h 519744"/>
                <a:gd name="connsiteX10" fmla="*/ 389902 w 399932"/>
                <a:gd name="connsiteY10" fmla="*/ 215856 h 519744"/>
                <a:gd name="connsiteX11" fmla="*/ 372709 w 399932"/>
                <a:gd name="connsiteY11" fmla="*/ 196018 h 519744"/>
                <a:gd name="connsiteX12" fmla="*/ 347076 w 399932"/>
                <a:gd name="connsiteY12" fmla="*/ 174668 h 519744"/>
                <a:gd name="connsiteX13" fmla="*/ 342290 w 399932"/>
                <a:gd name="connsiteY13" fmla="*/ 170448 h 519744"/>
                <a:gd name="connsiteX14" fmla="*/ 341975 w 399932"/>
                <a:gd name="connsiteY14" fmla="*/ 151680 h 519744"/>
                <a:gd name="connsiteX15" fmla="*/ 325096 w 399932"/>
                <a:gd name="connsiteY15" fmla="*/ 126741 h 519744"/>
                <a:gd name="connsiteX16" fmla="*/ 304880 w 399932"/>
                <a:gd name="connsiteY16" fmla="*/ 116853 h 519744"/>
                <a:gd name="connsiteX17" fmla="*/ 295370 w 399932"/>
                <a:gd name="connsiteY17" fmla="*/ 93173 h 519744"/>
                <a:gd name="connsiteX18" fmla="*/ 280507 w 399932"/>
                <a:gd name="connsiteY18" fmla="*/ 62502 h 519744"/>
                <a:gd name="connsiteX19" fmla="*/ 249711 w 399932"/>
                <a:gd name="connsiteY19" fmla="*/ 26793 h 519744"/>
                <a:gd name="connsiteX20" fmla="*/ 204366 w 399932"/>
                <a:gd name="connsiteY20" fmla="*/ 3994 h 519744"/>
                <a:gd name="connsiteX21" fmla="*/ 162799 w 399932"/>
                <a:gd name="connsiteY21" fmla="*/ 279 h 519744"/>
                <a:gd name="connsiteX22" fmla="*/ 92830 w 399932"/>
                <a:gd name="connsiteY22" fmla="*/ 15709 h 519744"/>
                <a:gd name="connsiteX23" fmla="*/ 30795 w 399932"/>
                <a:gd name="connsiteY23" fmla="*/ 60739 h 519744"/>
                <a:gd name="connsiteX24" fmla="*/ 6485 w 399932"/>
                <a:gd name="connsiteY24" fmla="*/ 120128 h 519744"/>
                <a:gd name="connsiteX25" fmla="*/ 5730 w 399932"/>
                <a:gd name="connsiteY25" fmla="*/ 139462 h 519744"/>
                <a:gd name="connsiteX26" fmla="*/ 13854 w 399932"/>
                <a:gd name="connsiteY26" fmla="*/ 208487 h 519744"/>
                <a:gd name="connsiteX27" fmla="*/ 21663 w 399932"/>
                <a:gd name="connsiteY27" fmla="*/ 228830 h 519744"/>
                <a:gd name="connsiteX28" fmla="*/ 14799 w 399932"/>
                <a:gd name="connsiteY28" fmla="*/ 241174 h 519744"/>
                <a:gd name="connsiteX29" fmla="*/ 23301 w 399932"/>
                <a:gd name="connsiteY29" fmla="*/ 277890 h 519744"/>
                <a:gd name="connsiteX30" fmla="*/ 24245 w 399932"/>
                <a:gd name="connsiteY30" fmla="*/ 283495 h 519744"/>
                <a:gd name="connsiteX31" fmla="*/ 18892 w 399932"/>
                <a:gd name="connsiteY31" fmla="*/ 300500 h 519744"/>
                <a:gd name="connsiteX32" fmla="*/ 3084 w 399932"/>
                <a:gd name="connsiteY32" fmla="*/ 340995 h 519744"/>
                <a:gd name="connsiteX33" fmla="*/ 313 w 399932"/>
                <a:gd name="connsiteY33" fmla="*/ 349875 h 519744"/>
                <a:gd name="connsiteX34" fmla="*/ 16877 w 399932"/>
                <a:gd name="connsiteY34" fmla="*/ 366187 h 519744"/>
                <a:gd name="connsiteX35" fmla="*/ 30354 w 399932"/>
                <a:gd name="connsiteY35" fmla="*/ 360582 h 519744"/>
                <a:gd name="connsiteX36" fmla="*/ 54664 w 399932"/>
                <a:gd name="connsiteY36" fmla="*/ 344459 h 519744"/>
                <a:gd name="connsiteX37" fmla="*/ 58758 w 399932"/>
                <a:gd name="connsiteY37" fmla="*/ 355921 h 519744"/>
                <a:gd name="connsiteX38" fmla="*/ 75699 w 399932"/>
                <a:gd name="connsiteY38" fmla="*/ 408320 h 519744"/>
                <a:gd name="connsiteX39" fmla="*/ 90499 w 399932"/>
                <a:gd name="connsiteY39" fmla="*/ 444848 h 519744"/>
                <a:gd name="connsiteX40" fmla="*/ 123311 w 399932"/>
                <a:gd name="connsiteY40" fmla="*/ 468654 h 519744"/>
                <a:gd name="connsiteX41" fmla="*/ 125579 w 399932"/>
                <a:gd name="connsiteY41" fmla="*/ 468780 h 519744"/>
                <a:gd name="connsiteX42" fmla="*/ 108323 w 399932"/>
                <a:gd name="connsiteY42" fmla="*/ 492145 h 519744"/>
                <a:gd name="connsiteX43" fmla="*/ 109708 w 399932"/>
                <a:gd name="connsiteY43" fmla="*/ 511417 h 519744"/>
                <a:gd name="connsiteX44" fmla="*/ 134837 w 399932"/>
                <a:gd name="connsiteY44" fmla="*/ 519100 h 519744"/>
                <a:gd name="connsiteX45" fmla="*/ 163303 w 399932"/>
                <a:gd name="connsiteY45" fmla="*/ 511480 h 519744"/>
                <a:gd name="connsiteX46" fmla="*/ 200272 w 399932"/>
                <a:gd name="connsiteY46" fmla="*/ 488051 h 519744"/>
                <a:gd name="connsiteX47" fmla="*/ 213561 w 399932"/>
                <a:gd name="connsiteY47" fmla="*/ 471929 h 519744"/>
                <a:gd name="connsiteX48" fmla="*/ 228361 w 399932"/>
                <a:gd name="connsiteY48" fmla="*/ 462545 h 519744"/>
                <a:gd name="connsiteX49" fmla="*/ 245869 w 399932"/>
                <a:gd name="connsiteY49" fmla="*/ 459270 h 519744"/>
                <a:gd name="connsiteX50" fmla="*/ 292221 w 399932"/>
                <a:gd name="connsiteY50" fmla="*/ 441825 h 519744"/>
                <a:gd name="connsiteX51" fmla="*/ 302550 w 399932"/>
                <a:gd name="connsiteY51" fmla="*/ 440250 h 519744"/>
                <a:gd name="connsiteX52" fmla="*/ 341723 w 399932"/>
                <a:gd name="connsiteY52" fmla="*/ 444911 h 519744"/>
                <a:gd name="connsiteX53" fmla="*/ 374157 w 399932"/>
                <a:gd name="connsiteY53" fmla="*/ 439054 h 519744"/>
                <a:gd name="connsiteX54" fmla="*/ 395066 w 399932"/>
                <a:gd name="connsiteY54" fmla="*/ 423687 h 519744"/>
                <a:gd name="connsiteX55" fmla="*/ 383541 w 399932"/>
                <a:gd name="connsiteY55" fmla="*/ 386466 h 519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399932" h="519744">
                  <a:moveTo>
                    <a:pt x="383541" y="386466"/>
                  </a:moveTo>
                  <a:cubicBezTo>
                    <a:pt x="379258" y="384829"/>
                    <a:pt x="374598" y="384262"/>
                    <a:pt x="370064" y="383317"/>
                  </a:cubicBezTo>
                  <a:cubicBezTo>
                    <a:pt x="367670" y="382813"/>
                    <a:pt x="365277" y="382499"/>
                    <a:pt x="363766" y="382184"/>
                  </a:cubicBezTo>
                  <a:cubicBezTo>
                    <a:pt x="366411" y="374626"/>
                    <a:pt x="369623" y="367761"/>
                    <a:pt x="371008" y="360582"/>
                  </a:cubicBezTo>
                  <a:cubicBezTo>
                    <a:pt x="373779" y="347104"/>
                    <a:pt x="371071" y="333816"/>
                    <a:pt x="367922" y="320653"/>
                  </a:cubicBezTo>
                  <a:cubicBezTo>
                    <a:pt x="365970" y="312340"/>
                    <a:pt x="363577" y="304090"/>
                    <a:pt x="361309" y="295902"/>
                  </a:cubicBezTo>
                  <a:cubicBezTo>
                    <a:pt x="357971" y="283999"/>
                    <a:pt x="354508" y="272033"/>
                    <a:pt x="351044" y="260193"/>
                  </a:cubicBezTo>
                  <a:cubicBezTo>
                    <a:pt x="349217" y="253895"/>
                    <a:pt x="347265" y="247660"/>
                    <a:pt x="345187" y="240670"/>
                  </a:cubicBezTo>
                  <a:cubicBezTo>
                    <a:pt x="348147" y="240859"/>
                    <a:pt x="350225" y="241174"/>
                    <a:pt x="352177" y="241048"/>
                  </a:cubicBezTo>
                  <a:cubicBezTo>
                    <a:pt x="361687" y="240481"/>
                    <a:pt x="371386" y="240733"/>
                    <a:pt x="380644" y="238969"/>
                  </a:cubicBezTo>
                  <a:cubicBezTo>
                    <a:pt x="392421" y="236702"/>
                    <a:pt x="396704" y="225681"/>
                    <a:pt x="389902" y="215856"/>
                  </a:cubicBezTo>
                  <a:cubicBezTo>
                    <a:pt x="384926" y="208739"/>
                    <a:pt x="379069" y="202001"/>
                    <a:pt x="372709" y="196018"/>
                  </a:cubicBezTo>
                  <a:cubicBezTo>
                    <a:pt x="364584" y="188397"/>
                    <a:pt x="355641" y="181721"/>
                    <a:pt x="347076" y="174668"/>
                  </a:cubicBezTo>
                  <a:cubicBezTo>
                    <a:pt x="345564" y="173408"/>
                    <a:pt x="344053" y="172023"/>
                    <a:pt x="342290" y="170448"/>
                  </a:cubicBezTo>
                  <a:cubicBezTo>
                    <a:pt x="346572" y="163961"/>
                    <a:pt x="345250" y="157285"/>
                    <a:pt x="341975" y="151680"/>
                  </a:cubicBezTo>
                  <a:cubicBezTo>
                    <a:pt x="337000" y="142989"/>
                    <a:pt x="330890" y="134928"/>
                    <a:pt x="325096" y="126741"/>
                  </a:cubicBezTo>
                  <a:cubicBezTo>
                    <a:pt x="320373" y="119939"/>
                    <a:pt x="314075" y="115845"/>
                    <a:pt x="304880" y="116853"/>
                  </a:cubicBezTo>
                  <a:cubicBezTo>
                    <a:pt x="301542" y="108477"/>
                    <a:pt x="298771" y="100667"/>
                    <a:pt x="295370" y="93173"/>
                  </a:cubicBezTo>
                  <a:cubicBezTo>
                    <a:pt x="290710" y="82781"/>
                    <a:pt x="286553" y="72012"/>
                    <a:pt x="280507" y="62502"/>
                  </a:cubicBezTo>
                  <a:cubicBezTo>
                    <a:pt x="272068" y="49213"/>
                    <a:pt x="262243" y="36743"/>
                    <a:pt x="249711" y="26793"/>
                  </a:cubicBezTo>
                  <a:cubicBezTo>
                    <a:pt x="236170" y="15960"/>
                    <a:pt x="221244" y="7899"/>
                    <a:pt x="204366" y="3994"/>
                  </a:cubicBezTo>
                  <a:cubicBezTo>
                    <a:pt x="190762" y="845"/>
                    <a:pt x="176844" y="-666"/>
                    <a:pt x="162799" y="279"/>
                  </a:cubicBezTo>
                  <a:cubicBezTo>
                    <a:pt x="138678" y="1916"/>
                    <a:pt x="114935" y="4750"/>
                    <a:pt x="92830" y="15709"/>
                  </a:cubicBezTo>
                  <a:cubicBezTo>
                    <a:pt x="69653" y="27297"/>
                    <a:pt x="46540" y="38885"/>
                    <a:pt x="30795" y="60739"/>
                  </a:cubicBezTo>
                  <a:cubicBezTo>
                    <a:pt x="17821" y="78625"/>
                    <a:pt x="7556" y="97455"/>
                    <a:pt x="6485" y="120128"/>
                  </a:cubicBezTo>
                  <a:cubicBezTo>
                    <a:pt x="6170" y="126552"/>
                    <a:pt x="5730" y="133039"/>
                    <a:pt x="5730" y="139462"/>
                  </a:cubicBezTo>
                  <a:cubicBezTo>
                    <a:pt x="5667" y="162765"/>
                    <a:pt x="6422" y="186067"/>
                    <a:pt x="13854" y="208487"/>
                  </a:cubicBezTo>
                  <a:cubicBezTo>
                    <a:pt x="16121" y="215289"/>
                    <a:pt x="18955" y="221902"/>
                    <a:pt x="21663" y="228830"/>
                  </a:cubicBezTo>
                  <a:cubicBezTo>
                    <a:pt x="16940" y="231790"/>
                    <a:pt x="14232" y="235820"/>
                    <a:pt x="14799" y="241174"/>
                  </a:cubicBezTo>
                  <a:cubicBezTo>
                    <a:pt x="16058" y="253706"/>
                    <a:pt x="17003" y="266428"/>
                    <a:pt x="23301" y="277890"/>
                  </a:cubicBezTo>
                  <a:cubicBezTo>
                    <a:pt x="24182" y="279465"/>
                    <a:pt x="24686" y="281795"/>
                    <a:pt x="24245" y="283495"/>
                  </a:cubicBezTo>
                  <a:cubicBezTo>
                    <a:pt x="22734" y="289290"/>
                    <a:pt x="21033" y="294958"/>
                    <a:pt x="18892" y="300500"/>
                  </a:cubicBezTo>
                  <a:cubicBezTo>
                    <a:pt x="13728" y="314040"/>
                    <a:pt x="8312" y="327455"/>
                    <a:pt x="3084" y="340995"/>
                  </a:cubicBezTo>
                  <a:cubicBezTo>
                    <a:pt x="1951" y="343892"/>
                    <a:pt x="817" y="346852"/>
                    <a:pt x="313" y="349875"/>
                  </a:cubicBezTo>
                  <a:cubicBezTo>
                    <a:pt x="-1639" y="361464"/>
                    <a:pt x="5730" y="368832"/>
                    <a:pt x="16877" y="366187"/>
                  </a:cubicBezTo>
                  <a:cubicBezTo>
                    <a:pt x="21537" y="365053"/>
                    <a:pt x="26261" y="363101"/>
                    <a:pt x="30354" y="360582"/>
                  </a:cubicBezTo>
                  <a:cubicBezTo>
                    <a:pt x="38479" y="355670"/>
                    <a:pt x="46162" y="350127"/>
                    <a:pt x="54664" y="344459"/>
                  </a:cubicBezTo>
                  <a:cubicBezTo>
                    <a:pt x="56050" y="348301"/>
                    <a:pt x="57498" y="352080"/>
                    <a:pt x="58758" y="355921"/>
                  </a:cubicBezTo>
                  <a:cubicBezTo>
                    <a:pt x="64489" y="373367"/>
                    <a:pt x="70598" y="390749"/>
                    <a:pt x="75699" y="408320"/>
                  </a:cubicBezTo>
                  <a:cubicBezTo>
                    <a:pt x="79415" y="421105"/>
                    <a:pt x="84013" y="433323"/>
                    <a:pt x="90499" y="444848"/>
                  </a:cubicBezTo>
                  <a:cubicBezTo>
                    <a:pt x="97742" y="457885"/>
                    <a:pt x="109015" y="465379"/>
                    <a:pt x="123311" y="468654"/>
                  </a:cubicBezTo>
                  <a:cubicBezTo>
                    <a:pt x="124319" y="468906"/>
                    <a:pt x="125390" y="468780"/>
                    <a:pt x="125579" y="468780"/>
                  </a:cubicBezTo>
                  <a:cubicBezTo>
                    <a:pt x="119281" y="477282"/>
                    <a:pt x="113424" y="484462"/>
                    <a:pt x="108323" y="492145"/>
                  </a:cubicBezTo>
                  <a:cubicBezTo>
                    <a:pt x="103977" y="498632"/>
                    <a:pt x="104670" y="507638"/>
                    <a:pt x="109708" y="511417"/>
                  </a:cubicBezTo>
                  <a:cubicBezTo>
                    <a:pt x="117077" y="516833"/>
                    <a:pt x="125012" y="521493"/>
                    <a:pt x="134837" y="519100"/>
                  </a:cubicBezTo>
                  <a:cubicBezTo>
                    <a:pt x="144409" y="516770"/>
                    <a:pt x="154045" y="514818"/>
                    <a:pt x="163303" y="511480"/>
                  </a:cubicBezTo>
                  <a:cubicBezTo>
                    <a:pt x="177222" y="506504"/>
                    <a:pt x="190132" y="499262"/>
                    <a:pt x="200272" y="488051"/>
                  </a:cubicBezTo>
                  <a:cubicBezTo>
                    <a:pt x="204932" y="482887"/>
                    <a:pt x="209467" y="477534"/>
                    <a:pt x="213561" y="471929"/>
                  </a:cubicBezTo>
                  <a:cubicBezTo>
                    <a:pt x="217339" y="466765"/>
                    <a:pt x="221370" y="462986"/>
                    <a:pt x="228361" y="462545"/>
                  </a:cubicBezTo>
                  <a:cubicBezTo>
                    <a:pt x="234281" y="462230"/>
                    <a:pt x="240138" y="460782"/>
                    <a:pt x="245869" y="459270"/>
                  </a:cubicBezTo>
                  <a:cubicBezTo>
                    <a:pt x="261928" y="455176"/>
                    <a:pt x="277736" y="450075"/>
                    <a:pt x="292221" y="441825"/>
                  </a:cubicBezTo>
                  <a:cubicBezTo>
                    <a:pt x="295685" y="439809"/>
                    <a:pt x="299023" y="439369"/>
                    <a:pt x="302550" y="440250"/>
                  </a:cubicBezTo>
                  <a:cubicBezTo>
                    <a:pt x="315398" y="443588"/>
                    <a:pt x="328560" y="444407"/>
                    <a:pt x="341723" y="444911"/>
                  </a:cubicBezTo>
                  <a:cubicBezTo>
                    <a:pt x="353059" y="445352"/>
                    <a:pt x="363954" y="443777"/>
                    <a:pt x="374157" y="439054"/>
                  </a:cubicBezTo>
                  <a:cubicBezTo>
                    <a:pt x="382092" y="435338"/>
                    <a:pt x="390343" y="431937"/>
                    <a:pt x="395066" y="423687"/>
                  </a:cubicBezTo>
                  <a:cubicBezTo>
                    <a:pt x="404198" y="408194"/>
                    <a:pt x="400545" y="393079"/>
                    <a:pt x="383541" y="386466"/>
                  </a:cubicBezTo>
                  <a:close/>
                </a:path>
              </a:pathLst>
            </a:custGeom>
            <a:solidFill>
              <a:srgbClr val="313C5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9" name="Forma libre: forma 28">
              <a:extLst>
                <a:ext uri="{FF2B5EF4-FFF2-40B4-BE49-F238E27FC236}">
                  <a16:creationId xmlns:a16="http://schemas.microsoft.com/office/drawing/2014/main" id="{CDD14904-5F86-4688-86D9-F60592D36079}"/>
                </a:ext>
              </a:extLst>
            </p:cNvPr>
            <p:cNvSpPr/>
            <p:nvPr/>
          </p:nvSpPr>
          <p:spPr>
            <a:xfrm>
              <a:off x="3932611" y="2726895"/>
              <a:ext cx="238061" cy="236692"/>
            </a:xfrm>
            <a:custGeom>
              <a:avLst/>
              <a:gdLst>
                <a:gd name="connsiteX0" fmla="*/ 0 w 238061"/>
                <a:gd name="connsiteY0" fmla="*/ 182828 h 236692"/>
                <a:gd name="connsiteX1" fmla="*/ 34324 w 238061"/>
                <a:gd name="connsiteY1" fmla="*/ 174956 h 236692"/>
                <a:gd name="connsiteX2" fmla="*/ 51580 w 238061"/>
                <a:gd name="connsiteY2" fmla="*/ 148190 h 236692"/>
                <a:gd name="connsiteX3" fmla="*/ 44589 w 238061"/>
                <a:gd name="connsiteY3" fmla="*/ 122809 h 236692"/>
                <a:gd name="connsiteX4" fmla="*/ 28341 w 238061"/>
                <a:gd name="connsiteY4" fmla="*/ 69340 h 236692"/>
                <a:gd name="connsiteX5" fmla="*/ 27648 w 238061"/>
                <a:gd name="connsiteY5" fmla="*/ 65372 h 236692"/>
                <a:gd name="connsiteX6" fmla="*/ 199329 w 238061"/>
                <a:gd name="connsiteY6" fmla="*/ 0 h 236692"/>
                <a:gd name="connsiteX7" fmla="*/ 207327 w 238061"/>
                <a:gd name="connsiteY7" fmla="*/ 19587 h 236692"/>
                <a:gd name="connsiteX8" fmla="*/ 227165 w 238061"/>
                <a:gd name="connsiteY8" fmla="*/ 84833 h 236692"/>
                <a:gd name="connsiteX9" fmla="*/ 237305 w 238061"/>
                <a:gd name="connsiteY9" fmla="*/ 138932 h 236692"/>
                <a:gd name="connsiteX10" fmla="*/ 216144 w 238061"/>
                <a:gd name="connsiteY10" fmla="*/ 187300 h 236692"/>
                <a:gd name="connsiteX11" fmla="*/ 174704 w 238061"/>
                <a:gd name="connsiteY11" fmla="*/ 209783 h 236692"/>
                <a:gd name="connsiteX12" fmla="*/ 114748 w 238061"/>
                <a:gd name="connsiteY12" fmla="*/ 230944 h 236692"/>
                <a:gd name="connsiteX13" fmla="*/ 60334 w 238061"/>
                <a:gd name="connsiteY13" fmla="*/ 236360 h 236692"/>
                <a:gd name="connsiteX14" fmla="*/ 30230 w 238061"/>
                <a:gd name="connsiteY14" fmla="*/ 233526 h 236692"/>
                <a:gd name="connsiteX15" fmla="*/ 13351 w 238061"/>
                <a:gd name="connsiteY15" fmla="*/ 221434 h 236692"/>
                <a:gd name="connsiteX16" fmla="*/ 6487 w 238061"/>
                <a:gd name="connsiteY16" fmla="*/ 204178 h 236692"/>
                <a:gd name="connsiteX17" fmla="*/ 0 w 238061"/>
                <a:gd name="connsiteY17" fmla="*/ 182828 h 236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38061" h="236692">
                  <a:moveTo>
                    <a:pt x="0" y="182828"/>
                  </a:moveTo>
                  <a:cubicBezTo>
                    <a:pt x="12155" y="179994"/>
                    <a:pt x="23176" y="177097"/>
                    <a:pt x="34324" y="174956"/>
                  </a:cubicBezTo>
                  <a:cubicBezTo>
                    <a:pt x="47486" y="172374"/>
                    <a:pt x="54792" y="164186"/>
                    <a:pt x="51580" y="148190"/>
                  </a:cubicBezTo>
                  <a:cubicBezTo>
                    <a:pt x="49879" y="139625"/>
                    <a:pt x="47108" y="131185"/>
                    <a:pt x="44589" y="122809"/>
                  </a:cubicBezTo>
                  <a:cubicBezTo>
                    <a:pt x="39236" y="104986"/>
                    <a:pt x="33757" y="87163"/>
                    <a:pt x="28341" y="69340"/>
                  </a:cubicBezTo>
                  <a:cubicBezTo>
                    <a:pt x="28026" y="68395"/>
                    <a:pt x="27963" y="67325"/>
                    <a:pt x="27648" y="65372"/>
                  </a:cubicBezTo>
                  <a:cubicBezTo>
                    <a:pt x="88171" y="52839"/>
                    <a:pt x="144096" y="28592"/>
                    <a:pt x="199329" y="0"/>
                  </a:cubicBezTo>
                  <a:cubicBezTo>
                    <a:pt x="202163" y="6928"/>
                    <a:pt x="204556" y="13352"/>
                    <a:pt x="207327" y="19587"/>
                  </a:cubicBezTo>
                  <a:cubicBezTo>
                    <a:pt x="216396" y="40621"/>
                    <a:pt x="222379" y="62538"/>
                    <a:pt x="227165" y="84833"/>
                  </a:cubicBezTo>
                  <a:cubicBezTo>
                    <a:pt x="231007" y="102719"/>
                    <a:pt x="234282" y="120794"/>
                    <a:pt x="237305" y="138932"/>
                  </a:cubicBezTo>
                  <a:cubicBezTo>
                    <a:pt x="240706" y="159463"/>
                    <a:pt x="232455" y="175586"/>
                    <a:pt x="216144" y="187300"/>
                  </a:cubicBezTo>
                  <a:cubicBezTo>
                    <a:pt x="203359" y="196495"/>
                    <a:pt x="189063" y="203107"/>
                    <a:pt x="174704" y="209783"/>
                  </a:cubicBezTo>
                  <a:cubicBezTo>
                    <a:pt x="155306" y="218789"/>
                    <a:pt x="134775" y="224017"/>
                    <a:pt x="114748" y="230944"/>
                  </a:cubicBezTo>
                  <a:cubicBezTo>
                    <a:pt x="96925" y="237053"/>
                    <a:pt x="78661" y="237116"/>
                    <a:pt x="60334" y="236360"/>
                  </a:cubicBezTo>
                  <a:cubicBezTo>
                    <a:pt x="50257" y="235920"/>
                    <a:pt x="40307" y="234660"/>
                    <a:pt x="30230" y="233526"/>
                  </a:cubicBezTo>
                  <a:cubicBezTo>
                    <a:pt x="22420" y="232645"/>
                    <a:pt x="16689" y="228425"/>
                    <a:pt x="13351" y="221434"/>
                  </a:cubicBezTo>
                  <a:cubicBezTo>
                    <a:pt x="10706" y="215829"/>
                    <a:pt x="8502" y="210035"/>
                    <a:pt x="6487" y="204178"/>
                  </a:cubicBezTo>
                  <a:cubicBezTo>
                    <a:pt x="4156" y="197376"/>
                    <a:pt x="2267" y="190449"/>
                    <a:pt x="0" y="182828"/>
                  </a:cubicBezTo>
                  <a:close/>
                </a:path>
              </a:pathLst>
            </a:custGeom>
            <a:solidFill>
              <a:srgbClr val="FFFFFF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30" name="Forma libre: forma 29">
              <a:extLst>
                <a:ext uri="{FF2B5EF4-FFF2-40B4-BE49-F238E27FC236}">
                  <a16:creationId xmlns:a16="http://schemas.microsoft.com/office/drawing/2014/main" id="{2E777521-69B7-4021-9F18-21A506AA1E0C}"/>
                </a:ext>
              </a:extLst>
            </p:cNvPr>
            <p:cNvSpPr/>
            <p:nvPr/>
          </p:nvSpPr>
          <p:spPr>
            <a:xfrm>
              <a:off x="3839746" y="2532612"/>
              <a:ext cx="287029" cy="220733"/>
            </a:xfrm>
            <a:custGeom>
              <a:avLst/>
              <a:gdLst>
                <a:gd name="connsiteX0" fmla="*/ 287030 w 287029"/>
                <a:gd name="connsiteY0" fmla="*/ 113544 h 220733"/>
                <a:gd name="connsiteX1" fmla="*/ 268136 w 287029"/>
                <a:gd name="connsiteY1" fmla="*/ 128218 h 220733"/>
                <a:gd name="connsiteX2" fmla="*/ 258374 w 287029"/>
                <a:gd name="connsiteY2" fmla="*/ 104663 h 220733"/>
                <a:gd name="connsiteX3" fmla="*/ 233371 w 287029"/>
                <a:gd name="connsiteY3" fmla="*/ 72607 h 220733"/>
                <a:gd name="connsiteX4" fmla="*/ 213722 w 287029"/>
                <a:gd name="connsiteY4" fmla="*/ 63790 h 220733"/>
                <a:gd name="connsiteX5" fmla="*/ 162205 w 287029"/>
                <a:gd name="connsiteY5" fmla="*/ 74874 h 220733"/>
                <a:gd name="connsiteX6" fmla="*/ 136951 w 287029"/>
                <a:gd name="connsiteY6" fmla="*/ 120030 h 220733"/>
                <a:gd name="connsiteX7" fmla="*/ 126370 w 287029"/>
                <a:gd name="connsiteY7" fmla="*/ 113040 h 220733"/>
                <a:gd name="connsiteX8" fmla="*/ 77057 w 287029"/>
                <a:gd name="connsiteY8" fmla="*/ 102333 h 220733"/>
                <a:gd name="connsiteX9" fmla="*/ 66540 w 287029"/>
                <a:gd name="connsiteY9" fmla="*/ 106931 h 220733"/>
                <a:gd name="connsiteX10" fmla="*/ 44938 w 287029"/>
                <a:gd name="connsiteY10" fmla="*/ 126832 h 220733"/>
                <a:gd name="connsiteX11" fmla="*/ 33602 w 287029"/>
                <a:gd name="connsiteY11" fmla="*/ 151205 h 220733"/>
                <a:gd name="connsiteX12" fmla="*/ 39585 w 287029"/>
                <a:gd name="connsiteY12" fmla="*/ 210405 h 220733"/>
                <a:gd name="connsiteX13" fmla="*/ 40593 w 287029"/>
                <a:gd name="connsiteY13" fmla="*/ 213302 h 220733"/>
                <a:gd name="connsiteX14" fmla="*/ 40530 w 287029"/>
                <a:gd name="connsiteY14" fmla="*/ 215759 h 220733"/>
                <a:gd name="connsiteX15" fmla="*/ 16598 w 287029"/>
                <a:gd name="connsiteY15" fmla="*/ 220734 h 220733"/>
                <a:gd name="connsiteX16" fmla="*/ 10048 w 287029"/>
                <a:gd name="connsiteY16" fmla="*/ 203981 h 220733"/>
                <a:gd name="connsiteX17" fmla="*/ 223 w 287029"/>
                <a:gd name="connsiteY17" fmla="*/ 139869 h 220733"/>
                <a:gd name="connsiteX18" fmla="*/ 34 w 287029"/>
                <a:gd name="connsiteY18" fmla="*/ 126643 h 220733"/>
                <a:gd name="connsiteX19" fmla="*/ 12882 w 287029"/>
                <a:gd name="connsiteY19" fmla="*/ 74685 h 220733"/>
                <a:gd name="connsiteX20" fmla="*/ 57282 w 287029"/>
                <a:gd name="connsiteY20" fmla="*/ 29214 h 220733"/>
                <a:gd name="connsiteX21" fmla="*/ 99856 w 287029"/>
                <a:gd name="connsiteY21" fmla="*/ 8746 h 220733"/>
                <a:gd name="connsiteX22" fmla="*/ 176375 w 287029"/>
                <a:gd name="connsiteY22" fmla="*/ 1315 h 220733"/>
                <a:gd name="connsiteX23" fmla="*/ 209754 w 287029"/>
                <a:gd name="connsiteY23" fmla="*/ 12777 h 220733"/>
                <a:gd name="connsiteX24" fmla="*/ 228900 w 287029"/>
                <a:gd name="connsiteY24" fmla="*/ 22980 h 220733"/>
                <a:gd name="connsiteX25" fmla="*/ 249683 w 287029"/>
                <a:gd name="connsiteY25" fmla="*/ 40236 h 220733"/>
                <a:gd name="connsiteX26" fmla="*/ 277583 w 287029"/>
                <a:gd name="connsiteY26" fmla="*/ 86525 h 220733"/>
                <a:gd name="connsiteX27" fmla="*/ 287030 w 287029"/>
                <a:gd name="connsiteY27" fmla="*/ 113544 h 220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87029" h="220733">
                  <a:moveTo>
                    <a:pt x="287030" y="113544"/>
                  </a:moveTo>
                  <a:cubicBezTo>
                    <a:pt x="280480" y="118582"/>
                    <a:pt x="274497" y="123305"/>
                    <a:pt x="268136" y="128218"/>
                  </a:cubicBezTo>
                  <a:cubicBezTo>
                    <a:pt x="264672" y="119715"/>
                    <a:pt x="261649" y="112158"/>
                    <a:pt x="258374" y="104663"/>
                  </a:cubicBezTo>
                  <a:cubicBezTo>
                    <a:pt x="252832" y="91753"/>
                    <a:pt x="244582" y="80794"/>
                    <a:pt x="233371" y="72607"/>
                  </a:cubicBezTo>
                  <a:cubicBezTo>
                    <a:pt x="227703" y="68450"/>
                    <a:pt x="220587" y="65868"/>
                    <a:pt x="213722" y="63790"/>
                  </a:cubicBezTo>
                  <a:cubicBezTo>
                    <a:pt x="194702" y="58122"/>
                    <a:pt x="177635" y="62027"/>
                    <a:pt x="162205" y="74874"/>
                  </a:cubicBezTo>
                  <a:cubicBezTo>
                    <a:pt x="148287" y="86463"/>
                    <a:pt x="138903" y="100318"/>
                    <a:pt x="136951" y="120030"/>
                  </a:cubicBezTo>
                  <a:cubicBezTo>
                    <a:pt x="132857" y="117385"/>
                    <a:pt x="129393" y="115496"/>
                    <a:pt x="126370" y="113040"/>
                  </a:cubicBezTo>
                  <a:cubicBezTo>
                    <a:pt x="111633" y="101263"/>
                    <a:pt x="94629" y="100192"/>
                    <a:pt x="77057" y="102333"/>
                  </a:cubicBezTo>
                  <a:cubicBezTo>
                    <a:pt x="73404" y="102774"/>
                    <a:pt x="69374" y="104537"/>
                    <a:pt x="66540" y="106931"/>
                  </a:cubicBezTo>
                  <a:cubicBezTo>
                    <a:pt x="58982" y="113229"/>
                    <a:pt x="51740" y="119841"/>
                    <a:pt x="44938" y="126832"/>
                  </a:cubicBezTo>
                  <a:cubicBezTo>
                    <a:pt x="38451" y="133508"/>
                    <a:pt x="35176" y="142199"/>
                    <a:pt x="33602" y="151205"/>
                  </a:cubicBezTo>
                  <a:cubicBezTo>
                    <a:pt x="30138" y="171421"/>
                    <a:pt x="30264" y="191386"/>
                    <a:pt x="39585" y="210405"/>
                  </a:cubicBezTo>
                  <a:cubicBezTo>
                    <a:pt x="40026" y="211350"/>
                    <a:pt x="40340" y="212358"/>
                    <a:pt x="40593" y="213302"/>
                  </a:cubicBezTo>
                  <a:cubicBezTo>
                    <a:pt x="40718" y="213743"/>
                    <a:pt x="40593" y="214247"/>
                    <a:pt x="40530" y="215759"/>
                  </a:cubicBezTo>
                  <a:cubicBezTo>
                    <a:pt x="33035" y="217333"/>
                    <a:pt x="25352" y="218908"/>
                    <a:pt x="16598" y="220734"/>
                  </a:cubicBezTo>
                  <a:cubicBezTo>
                    <a:pt x="14267" y="214877"/>
                    <a:pt x="11748" y="209524"/>
                    <a:pt x="10048" y="203981"/>
                  </a:cubicBezTo>
                  <a:cubicBezTo>
                    <a:pt x="3561" y="183135"/>
                    <a:pt x="-218" y="161785"/>
                    <a:pt x="223" y="139869"/>
                  </a:cubicBezTo>
                  <a:cubicBezTo>
                    <a:pt x="349" y="135460"/>
                    <a:pt x="160" y="131052"/>
                    <a:pt x="34" y="126643"/>
                  </a:cubicBezTo>
                  <a:cubicBezTo>
                    <a:pt x="-407" y="108127"/>
                    <a:pt x="3435" y="90430"/>
                    <a:pt x="12882" y="74685"/>
                  </a:cubicBezTo>
                  <a:cubicBezTo>
                    <a:pt x="23966" y="56170"/>
                    <a:pt x="37506" y="39732"/>
                    <a:pt x="57282" y="29214"/>
                  </a:cubicBezTo>
                  <a:cubicBezTo>
                    <a:pt x="71200" y="21783"/>
                    <a:pt x="84552" y="13407"/>
                    <a:pt x="99856" y="8746"/>
                  </a:cubicBezTo>
                  <a:cubicBezTo>
                    <a:pt x="124858" y="1189"/>
                    <a:pt x="150239" y="-2023"/>
                    <a:pt x="176375" y="1315"/>
                  </a:cubicBezTo>
                  <a:cubicBezTo>
                    <a:pt x="188530" y="2889"/>
                    <a:pt x="199426" y="6542"/>
                    <a:pt x="209754" y="12777"/>
                  </a:cubicBezTo>
                  <a:cubicBezTo>
                    <a:pt x="215926" y="16556"/>
                    <a:pt x="222539" y="19579"/>
                    <a:pt x="228900" y="22980"/>
                  </a:cubicBezTo>
                  <a:cubicBezTo>
                    <a:pt x="237024" y="27325"/>
                    <a:pt x="243700" y="33308"/>
                    <a:pt x="249683" y="40236"/>
                  </a:cubicBezTo>
                  <a:cubicBezTo>
                    <a:pt x="261649" y="54091"/>
                    <a:pt x="271159" y="69395"/>
                    <a:pt x="277583" y="86525"/>
                  </a:cubicBezTo>
                  <a:cubicBezTo>
                    <a:pt x="280920" y="95531"/>
                    <a:pt x="283881" y="104537"/>
                    <a:pt x="287030" y="113544"/>
                  </a:cubicBezTo>
                  <a:close/>
                </a:path>
              </a:pathLst>
            </a:custGeom>
            <a:solidFill>
              <a:srgbClr val="E6ECF9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31" name="Forma libre: forma 30">
              <a:extLst>
                <a:ext uri="{FF2B5EF4-FFF2-40B4-BE49-F238E27FC236}">
                  <a16:creationId xmlns:a16="http://schemas.microsoft.com/office/drawing/2014/main" id="{2FEA4425-20B6-415A-9E23-37B3BF36F041}"/>
                </a:ext>
              </a:extLst>
            </p:cNvPr>
            <p:cNvSpPr/>
            <p:nvPr/>
          </p:nvSpPr>
          <p:spPr>
            <a:xfrm>
              <a:off x="3833855" y="2701262"/>
              <a:ext cx="380892" cy="289428"/>
            </a:xfrm>
            <a:custGeom>
              <a:avLst/>
              <a:gdLst>
                <a:gd name="connsiteX0" fmla="*/ 24315 w 380892"/>
                <a:gd name="connsiteY0" fmla="*/ 107631 h 289428"/>
                <a:gd name="connsiteX1" fmla="*/ 61158 w 380892"/>
                <a:gd name="connsiteY1" fmla="*/ 105931 h 289428"/>
                <a:gd name="connsiteX2" fmla="*/ 63929 w 380892"/>
                <a:gd name="connsiteY2" fmla="*/ 113047 h 289428"/>
                <a:gd name="connsiteX3" fmla="*/ 77721 w 380892"/>
                <a:gd name="connsiteY3" fmla="*/ 168028 h 289428"/>
                <a:gd name="connsiteX4" fmla="*/ 86412 w 380892"/>
                <a:gd name="connsiteY4" fmla="*/ 199455 h 289428"/>
                <a:gd name="connsiteX5" fmla="*/ 88365 w 380892"/>
                <a:gd name="connsiteY5" fmla="*/ 203611 h 289428"/>
                <a:gd name="connsiteX6" fmla="*/ 99827 w 380892"/>
                <a:gd name="connsiteY6" fmla="*/ 227543 h 289428"/>
                <a:gd name="connsiteX7" fmla="*/ 110281 w 380892"/>
                <a:gd name="connsiteY7" fmla="*/ 253365 h 289428"/>
                <a:gd name="connsiteX8" fmla="*/ 124578 w 380892"/>
                <a:gd name="connsiteY8" fmla="*/ 264134 h 289428"/>
                <a:gd name="connsiteX9" fmla="*/ 156886 w 380892"/>
                <a:gd name="connsiteY9" fmla="*/ 267661 h 289428"/>
                <a:gd name="connsiteX10" fmla="*/ 195618 w 380892"/>
                <a:gd name="connsiteY10" fmla="*/ 266779 h 289428"/>
                <a:gd name="connsiteX11" fmla="*/ 215204 w 380892"/>
                <a:gd name="connsiteY11" fmla="*/ 262182 h 289428"/>
                <a:gd name="connsiteX12" fmla="*/ 259605 w 380892"/>
                <a:gd name="connsiteY12" fmla="*/ 248012 h 289428"/>
                <a:gd name="connsiteX13" fmla="*/ 313074 w 380892"/>
                <a:gd name="connsiteY13" fmla="*/ 221686 h 289428"/>
                <a:gd name="connsiteX14" fmla="*/ 341036 w 380892"/>
                <a:gd name="connsiteY14" fmla="*/ 165698 h 289428"/>
                <a:gd name="connsiteX15" fmla="*/ 336187 w 380892"/>
                <a:gd name="connsiteY15" fmla="*/ 134334 h 289428"/>
                <a:gd name="connsiteX16" fmla="*/ 322269 w 380892"/>
                <a:gd name="connsiteY16" fmla="*/ 77023 h 289428"/>
                <a:gd name="connsiteX17" fmla="*/ 309169 w 380892"/>
                <a:gd name="connsiteY17" fmla="*/ 40496 h 289428"/>
                <a:gd name="connsiteX18" fmla="*/ 303816 w 380892"/>
                <a:gd name="connsiteY18" fmla="*/ 22735 h 289428"/>
                <a:gd name="connsiteX19" fmla="*/ 332031 w 380892"/>
                <a:gd name="connsiteY19" fmla="*/ 0 h 289428"/>
                <a:gd name="connsiteX20" fmla="*/ 351995 w 380892"/>
                <a:gd name="connsiteY20" fmla="*/ 16437 h 289428"/>
                <a:gd name="connsiteX21" fmla="*/ 363079 w 380892"/>
                <a:gd name="connsiteY21" fmla="*/ 26136 h 289428"/>
                <a:gd name="connsiteX22" fmla="*/ 378509 w 380892"/>
                <a:gd name="connsiteY22" fmla="*/ 43456 h 289428"/>
                <a:gd name="connsiteX23" fmla="*/ 371393 w 380892"/>
                <a:gd name="connsiteY23" fmla="*/ 57689 h 289428"/>
                <a:gd name="connsiteX24" fmla="*/ 336250 w 380892"/>
                <a:gd name="connsiteY24" fmla="*/ 56051 h 289428"/>
                <a:gd name="connsiteX25" fmla="*/ 332723 w 380892"/>
                <a:gd name="connsiteY25" fmla="*/ 55359 h 289428"/>
                <a:gd name="connsiteX26" fmla="*/ 331905 w 380892"/>
                <a:gd name="connsiteY26" fmla="*/ 63861 h 289428"/>
                <a:gd name="connsiteX27" fmla="*/ 349791 w 380892"/>
                <a:gd name="connsiteY27" fmla="*/ 120038 h 289428"/>
                <a:gd name="connsiteX28" fmla="*/ 359867 w 380892"/>
                <a:gd name="connsiteY28" fmla="*/ 167020 h 289428"/>
                <a:gd name="connsiteX29" fmla="*/ 355270 w 380892"/>
                <a:gd name="connsiteY29" fmla="*/ 194164 h 289428"/>
                <a:gd name="connsiteX30" fmla="*/ 302053 w 380892"/>
                <a:gd name="connsiteY30" fmla="*/ 249271 h 289428"/>
                <a:gd name="connsiteX31" fmla="*/ 258219 w 380892"/>
                <a:gd name="connsiteY31" fmla="*/ 270432 h 289428"/>
                <a:gd name="connsiteX32" fmla="*/ 227548 w 380892"/>
                <a:gd name="connsiteY32" fmla="*/ 278682 h 289428"/>
                <a:gd name="connsiteX33" fmla="*/ 197255 w 380892"/>
                <a:gd name="connsiteY33" fmla="*/ 285421 h 289428"/>
                <a:gd name="connsiteX34" fmla="*/ 144920 w 380892"/>
                <a:gd name="connsiteY34" fmla="*/ 288696 h 289428"/>
                <a:gd name="connsiteX35" fmla="*/ 120358 w 380892"/>
                <a:gd name="connsiteY35" fmla="*/ 286240 h 289428"/>
                <a:gd name="connsiteX36" fmla="*/ 88365 w 380892"/>
                <a:gd name="connsiteY36" fmla="*/ 262749 h 289428"/>
                <a:gd name="connsiteX37" fmla="*/ 73061 w 380892"/>
                <a:gd name="connsiteY37" fmla="*/ 224709 h 289428"/>
                <a:gd name="connsiteX38" fmla="*/ 57505 w 380892"/>
                <a:gd name="connsiteY38" fmla="*/ 175901 h 289428"/>
                <a:gd name="connsiteX39" fmla="*/ 54041 w 380892"/>
                <a:gd name="connsiteY39" fmla="*/ 163997 h 289428"/>
                <a:gd name="connsiteX40" fmla="*/ 45854 w 380892"/>
                <a:gd name="connsiteY40" fmla="*/ 161100 h 289428"/>
                <a:gd name="connsiteX41" fmla="*/ 22614 w 380892"/>
                <a:gd name="connsiteY41" fmla="*/ 179050 h 289428"/>
                <a:gd name="connsiteX42" fmla="*/ 9956 w 380892"/>
                <a:gd name="connsiteY42" fmla="*/ 184655 h 289428"/>
                <a:gd name="connsiteX43" fmla="*/ 1076 w 380892"/>
                <a:gd name="connsiteY43" fmla="*/ 179805 h 289428"/>
                <a:gd name="connsiteX44" fmla="*/ 1705 w 380892"/>
                <a:gd name="connsiteY44" fmla="*/ 167839 h 289428"/>
                <a:gd name="connsiteX45" fmla="*/ 18647 w 380892"/>
                <a:gd name="connsiteY45" fmla="*/ 125265 h 289428"/>
                <a:gd name="connsiteX46" fmla="*/ 24315 w 380892"/>
                <a:gd name="connsiteY46" fmla="*/ 107631 h 289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380892" h="289428">
                  <a:moveTo>
                    <a:pt x="24315" y="107631"/>
                  </a:moveTo>
                  <a:cubicBezTo>
                    <a:pt x="36974" y="112103"/>
                    <a:pt x="48373" y="105742"/>
                    <a:pt x="61158" y="105931"/>
                  </a:cubicBezTo>
                  <a:cubicBezTo>
                    <a:pt x="61976" y="107946"/>
                    <a:pt x="63236" y="110402"/>
                    <a:pt x="63929" y="113047"/>
                  </a:cubicBezTo>
                  <a:cubicBezTo>
                    <a:pt x="68589" y="131374"/>
                    <a:pt x="72998" y="149701"/>
                    <a:pt x="77721" y="168028"/>
                  </a:cubicBezTo>
                  <a:cubicBezTo>
                    <a:pt x="80429" y="178546"/>
                    <a:pt x="83452" y="189000"/>
                    <a:pt x="86412" y="199455"/>
                  </a:cubicBezTo>
                  <a:cubicBezTo>
                    <a:pt x="86853" y="200903"/>
                    <a:pt x="87294" y="202793"/>
                    <a:pt x="88365" y="203611"/>
                  </a:cubicBezTo>
                  <a:cubicBezTo>
                    <a:pt x="96615" y="209531"/>
                    <a:pt x="96489" y="219293"/>
                    <a:pt x="99827" y="227543"/>
                  </a:cubicBezTo>
                  <a:cubicBezTo>
                    <a:pt x="103291" y="236171"/>
                    <a:pt x="106566" y="244863"/>
                    <a:pt x="110281" y="253365"/>
                  </a:cubicBezTo>
                  <a:cubicBezTo>
                    <a:pt x="112989" y="259474"/>
                    <a:pt x="118217" y="263189"/>
                    <a:pt x="124578" y="264134"/>
                  </a:cubicBezTo>
                  <a:cubicBezTo>
                    <a:pt x="135284" y="265709"/>
                    <a:pt x="146053" y="267283"/>
                    <a:pt x="156886" y="267661"/>
                  </a:cubicBezTo>
                  <a:cubicBezTo>
                    <a:pt x="169796" y="268102"/>
                    <a:pt x="182770" y="267724"/>
                    <a:pt x="195618" y="266779"/>
                  </a:cubicBezTo>
                  <a:cubicBezTo>
                    <a:pt x="202231" y="266276"/>
                    <a:pt x="208780" y="264134"/>
                    <a:pt x="215204" y="262182"/>
                  </a:cubicBezTo>
                  <a:cubicBezTo>
                    <a:pt x="230068" y="257710"/>
                    <a:pt x="245119" y="253554"/>
                    <a:pt x="259605" y="248012"/>
                  </a:cubicBezTo>
                  <a:cubicBezTo>
                    <a:pt x="278184" y="240895"/>
                    <a:pt x="296258" y="232456"/>
                    <a:pt x="313074" y="221686"/>
                  </a:cubicBezTo>
                  <a:cubicBezTo>
                    <a:pt x="333731" y="208587"/>
                    <a:pt x="344437" y="190701"/>
                    <a:pt x="341036" y="165698"/>
                  </a:cubicBezTo>
                  <a:cubicBezTo>
                    <a:pt x="339588" y="155243"/>
                    <a:pt x="338392" y="144663"/>
                    <a:pt x="336187" y="134334"/>
                  </a:cubicBezTo>
                  <a:cubicBezTo>
                    <a:pt x="331968" y="115126"/>
                    <a:pt x="327622" y="95980"/>
                    <a:pt x="322269" y="77023"/>
                  </a:cubicBezTo>
                  <a:cubicBezTo>
                    <a:pt x="318805" y="64616"/>
                    <a:pt x="313452" y="52713"/>
                    <a:pt x="309169" y="40496"/>
                  </a:cubicBezTo>
                  <a:cubicBezTo>
                    <a:pt x="307154" y="34890"/>
                    <a:pt x="305705" y="29159"/>
                    <a:pt x="303816" y="22735"/>
                  </a:cubicBezTo>
                  <a:cubicBezTo>
                    <a:pt x="312759" y="15493"/>
                    <a:pt x="321954" y="8061"/>
                    <a:pt x="332031" y="0"/>
                  </a:cubicBezTo>
                  <a:cubicBezTo>
                    <a:pt x="338580" y="5416"/>
                    <a:pt x="345319" y="10895"/>
                    <a:pt x="351995" y="16437"/>
                  </a:cubicBezTo>
                  <a:cubicBezTo>
                    <a:pt x="355774" y="19586"/>
                    <a:pt x="359678" y="22609"/>
                    <a:pt x="363079" y="26136"/>
                  </a:cubicBezTo>
                  <a:cubicBezTo>
                    <a:pt x="368432" y="31678"/>
                    <a:pt x="373975" y="37221"/>
                    <a:pt x="378509" y="43456"/>
                  </a:cubicBezTo>
                  <a:cubicBezTo>
                    <a:pt x="383484" y="50446"/>
                    <a:pt x="380461" y="56240"/>
                    <a:pt x="371393" y="57689"/>
                  </a:cubicBezTo>
                  <a:cubicBezTo>
                    <a:pt x="359615" y="59578"/>
                    <a:pt x="347775" y="61279"/>
                    <a:pt x="336250" y="56051"/>
                  </a:cubicBezTo>
                  <a:cubicBezTo>
                    <a:pt x="335117" y="55548"/>
                    <a:pt x="333794" y="55611"/>
                    <a:pt x="332723" y="55359"/>
                  </a:cubicBezTo>
                  <a:cubicBezTo>
                    <a:pt x="328882" y="58067"/>
                    <a:pt x="330960" y="61027"/>
                    <a:pt x="331905" y="63861"/>
                  </a:cubicBezTo>
                  <a:cubicBezTo>
                    <a:pt x="337951" y="82565"/>
                    <a:pt x="344500" y="101144"/>
                    <a:pt x="349791" y="120038"/>
                  </a:cubicBezTo>
                  <a:cubicBezTo>
                    <a:pt x="354073" y="135468"/>
                    <a:pt x="358419" y="150898"/>
                    <a:pt x="359867" y="167020"/>
                  </a:cubicBezTo>
                  <a:cubicBezTo>
                    <a:pt x="360749" y="176593"/>
                    <a:pt x="359741" y="185662"/>
                    <a:pt x="355270" y="194164"/>
                  </a:cubicBezTo>
                  <a:cubicBezTo>
                    <a:pt x="342926" y="217719"/>
                    <a:pt x="324347" y="235227"/>
                    <a:pt x="302053" y="249271"/>
                  </a:cubicBezTo>
                  <a:cubicBezTo>
                    <a:pt x="288260" y="257962"/>
                    <a:pt x="273775" y="265394"/>
                    <a:pt x="258219" y="270432"/>
                  </a:cubicBezTo>
                  <a:cubicBezTo>
                    <a:pt x="248142" y="273707"/>
                    <a:pt x="237814" y="276163"/>
                    <a:pt x="227548" y="278682"/>
                  </a:cubicBezTo>
                  <a:cubicBezTo>
                    <a:pt x="217472" y="281138"/>
                    <a:pt x="207269" y="282965"/>
                    <a:pt x="197255" y="285421"/>
                  </a:cubicBezTo>
                  <a:cubicBezTo>
                    <a:pt x="179999" y="289767"/>
                    <a:pt x="162491" y="290081"/>
                    <a:pt x="144920" y="288696"/>
                  </a:cubicBezTo>
                  <a:cubicBezTo>
                    <a:pt x="136732" y="288066"/>
                    <a:pt x="128482" y="287499"/>
                    <a:pt x="120358" y="286240"/>
                  </a:cubicBezTo>
                  <a:cubicBezTo>
                    <a:pt x="105684" y="284036"/>
                    <a:pt x="95922" y="274841"/>
                    <a:pt x="88365" y="262749"/>
                  </a:cubicBezTo>
                  <a:cubicBezTo>
                    <a:pt x="80996" y="250972"/>
                    <a:pt x="76965" y="237872"/>
                    <a:pt x="73061" y="224709"/>
                  </a:cubicBezTo>
                  <a:cubicBezTo>
                    <a:pt x="68211" y="208335"/>
                    <a:pt x="62669" y="192212"/>
                    <a:pt x="57505" y="175901"/>
                  </a:cubicBezTo>
                  <a:cubicBezTo>
                    <a:pt x="56245" y="171933"/>
                    <a:pt x="55112" y="167965"/>
                    <a:pt x="54041" y="163997"/>
                  </a:cubicBezTo>
                  <a:cubicBezTo>
                    <a:pt x="52718" y="158959"/>
                    <a:pt x="49758" y="157952"/>
                    <a:pt x="45854" y="161100"/>
                  </a:cubicBezTo>
                  <a:cubicBezTo>
                    <a:pt x="38170" y="167209"/>
                    <a:pt x="30613" y="173444"/>
                    <a:pt x="22614" y="179050"/>
                  </a:cubicBezTo>
                  <a:cubicBezTo>
                    <a:pt x="18836" y="181632"/>
                    <a:pt x="14301" y="183269"/>
                    <a:pt x="9956" y="184655"/>
                  </a:cubicBezTo>
                  <a:cubicBezTo>
                    <a:pt x="4980" y="186166"/>
                    <a:pt x="3343" y="184781"/>
                    <a:pt x="1076" y="179805"/>
                  </a:cubicBezTo>
                  <a:cubicBezTo>
                    <a:pt x="-877" y="175586"/>
                    <a:pt x="131" y="171681"/>
                    <a:pt x="1705" y="167839"/>
                  </a:cubicBezTo>
                  <a:cubicBezTo>
                    <a:pt x="7374" y="153669"/>
                    <a:pt x="13105" y="139499"/>
                    <a:pt x="18647" y="125265"/>
                  </a:cubicBezTo>
                  <a:cubicBezTo>
                    <a:pt x="20473" y="119723"/>
                    <a:pt x="22174" y="114055"/>
                    <a:pt x="24315" y="107631"/>
                  </a:cubicBezTo>
                  <a:close/>
                </a:path>
              </a:pathLst>
            </a:custGeom>
            <a:solidFill>
              <a:srgbClr val="E6ECF9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32" name="Forma libre: forma 31">
              <a:extLst>
                <a:ext uri="{FF2B5EF4-FFF2-40B4-BE49-F238E27FC236}">
                  <a16:creationId xmlns:a16="http://schemas.microsoft.com/office/drawing/2014/main" id="{7B988962-8F40-4BE0-AFC0-44F138CE578F}"/>
                </a:ext>
              </a:extLst>
            </p:cNvPr>
            <p:cNvSpPr/>
            <p:nvPr/>
          </p:nvSpPr>
          <p:spPr>
            <a:xfrm>
              <a:off x="3848204" y="2648183"/>
              <a:ext cx="318250" cy="156140"/>
            </a:xfrm>
            <a:custGeom>
              <a:avLst/>
              <a:gdLst>
                <a:gd name="connsiteX0" fmla="*/ 147638 w 318250"/>
                <a:gd name="connsiteY0" fmla="*/ 130732 h 156140"/>
                <a:gd name="connsiteX1" fmla="*/ 85604 w 318250"/>
                <a:gd name="connsiteY1" fmla="*/ 144084 h 156140"/>
                <a:gd name="connsiteX2" fmla="*/ 28608 w 318250"/>
                <a:gd name="connsiteY2" fmla="*/ 155672 h 156140"/>
                <a:gd name="connsiteX3" fmla="*/ 15571 w 318250"/>
                <a:gd name="connsiteY3" fmla="*/ 155483 h 156140"/>
                <a:gd name="connsiteX4" fmla="*/ 4487 w 318250"/>
                <a:gd name="connsiteY4" fmla="*/ 144840 h 156140"/>
                <a:gd name="connsiteX5" fmla="*/ 141 w 318250"/>
                <a:gd name="connsiteY5" fmla="*/ 120467 h 156140"/>
                <a:gd name="connsiteX6" fmla="*/ 7258 w 318250"/>
                <a:gd name="connsiteY6" fmla="*/ 110327 h 156140"/>
                <a:gd name="connsiteX7" fmla="*/ 66962 w 318250"/>
                <a:gd name="connsiteY7" fmla="*/ 96472 h 156140"/>
                <a:gd name="connsiteX8" fmla="*/ 100656 w 318250"/>
                <a:gd name="connsiteY8" fmla="*/ 87088 h 156140"/>
                <a:gd name="connsiteX9" fmla="*/ 197770 w 318250"/>
                <a:gd name="connsiteY9" fmla="*/ 52575 h 156140"/>
                <a:gd name="connsiteX10" fmla="*/ 252435 w 318250"/>
                <a:gd name="connsiteY10" fmla="*/ 24927 h 156140"/>
                <a:gd name="connsiteX11" fmla="*/ 270384 w 318250"/>
                <a:gd name="connsiteY11" fmla="*/ 11450 h 156140"/>
                <a:gd name="connsiteX12" fmla="*/ 282917 w 318250"/>
                <a:gd name="connsiteY12" fmla="*/ 2318 h 156140"/>
                <a:gd name="connsiteX13" fmla="*/ 295639 w 318250"/>
                <a:gd name="connsiteY13" fmla="*/ 2885 h 156140"/>
                <a:gd name="connsiteX14" fmla="*/ 317493 w 318250"/>
                <a:gd name="connsiteY14" fmla="*/ 35319 h 156140"/>
                <a:gd name="connsiteX15" fmla="*/ 314470 w 318250"/>
                <a:gd name="connsiteY15" fmla="*/ 46907 h 156140"/>
                <a:gd name="connsiteX16" fmla="*/ 277060 w 318250"/>
                <a:gd name="connsiteY16" fmla="*/ 76381 h 156140"/>
                <a:gd name="connsiteX17" fmla="*/ 206272 w 318250"/>
                <a:gd name="connsiteY17" fmla="*/ 109823 h 156140"/>
                <a:gd name="connsiteX18" fmla="*/ 147638 w 318250"/>
                <a:gd name="connsiteY18" fmla="*/ 130732 h 156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18250" h="156140">
                  <a:moveTo>
                    <a:pt x="147638" y="130732"/>
                  </a:moveTo>
                  <a:cubicBezTo>
                    <a:pt x="129563" y="134637"/>
                    <a:pt x="107583" y="139423"/>
                    <a:pt x="85604" y="144084"/>
                  </a:cubicBezTo>
                  <a:cubicBezTo>
                    <a:pt x="66647" y="148114"/>
                    <a:pt x="47627" y="152082"/>
                    <a:pt x="28608" y="155672"/>
                  </a:cubicBezTo>
                  <a:cubicBezTo>
                    <a:pt x="24451" y="156491"/>
                    <a:pt x="19854" y="156113"/>
                    <a:pt x="15571" y="155483"/>
                  </a:cubicBezTo>
                  <a:cubicBezTo>
                    <a:pt x="9588" y="154601"/>
                    <a:pt x="5809" y="150508"/>
                    <a:pt x="4487" y="144840"/>
                  </a:cubicBezTo>
                  <a:cubicBezTo>
                    <a:pt x="2660" y="136778"/>
                    <a:pt x="1212" y="128654"/>
                    <a:pt x="141" y="120467"/>
                  </a:cubicBezTo>
                  <a:cubicBezTo>
                    <a:pt x="-615" y="114547"/>
                    <a:pt x="1652" y="111650"/>
                    <a:pt x="7258" y="110327"/>
                  </a:cubicBezTo>
                  <a:cubicBezTo>
                    <a:pt x="27159" y="105667"/>
                    <a:pt x="47123" y="101321"/>
                    <a:pt x="66962" y="96472"/>
                  </a:cubicBezTo>
                  <a:cubicBezTo>
                    <a:pt x="78298" y="93701"/>
                    <a:pt x="89383" y="90048"/>
                    <a:pt x="100656" y="87088"/>
                  </a:cubicBezTo>
                  <a:cubicBezTo>
                    <a:pt x="134035" y="78334"/>
                    <a:pt x="166091" y="65990"/>
                    <a:pt x="197770" y="52575"/>
                  </a:cubicBezTo>
                  <a:cubicBezTo>
                    <a:pt x="216537" y="44577"/>
                    <a:pt x="234486" y="34689"/>
                    <a:pt x="252435" y="24927"/>
                  </a:cubicBezTo>
                  <a:cubicBezTo>
                    <a:pt x="258922" y="21401"/>
                    <a:pt x="264401" y="15984"/>
                    <a:pt x="270384" y="11450"/>
                  </a:cubicBezTo>
                  <a:cubicBezTo>
                    <a:pt x="274478" y="8364"/>
                    <a:pt x="278572" y="5089"/>
                    <a:pt x="282917" y="2318"/>
                  </a:cubicBezTo>
                  <a:cubicBezTo>
                    <a:pt x="287767" y="-831"/>
                    <a:pt x="291671" y="-894"/>
                    <a:pt x="295639" y="2885"/>
                  </a:cubicBezTo>
                  <a:cubicBezTo>
                    <a:pt x="305338" y="12017"/>
                    <a:pt x="313021" y="22660"/>
                    <a:pt x="317493" y="35319"/>
                  </a:cubicBezTo>
                  <a:cubicBezTo>
                    <a:pt x="319067" y="39728"/>
                    <a:pt x="318248" y="43065"/>
                    <a:pt x="314470" y="46907"/>
                  </a:cubicBezTo>
                  <a:cubicBezTo>
                    <a:pt x="303259" y="58432"/>
                    <a:pt x="291734" y="69328"/>
                    <a:pt x="277060" y="76381"/>
                  </a:cubicBezTo>
                  <a:cubicBezTo>
                    <a:pt x="253569" y="87780"/>
                    <a:pt x="230204" y="99558"/>
                    <a:pt x="206272" y="109823"/>
                  </a:cubicBezTo>
                  <a:cubicBezTo>
                    <a:pt x="188511" y="117507"/>
                    <a:pt x="169807" y="122986"/>
                    <a:pt x="147638" y="130732"/>
                  </a:cubicBezTo>
                  <a:close/>
                </a:path>
              </a:pathLst>
            </a:custGeom>
            <a:solidFill>
              <a:srgbClr val="8099DC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33" name="Forma libre: forma 32">
              <a:extLst>
                <a:ext uri="{FF2B5EF4-FFF2-40B4-BE49-F238E27FC236}">
                  <a16:creationId xmlns:a16="http://schemas.microsoft.com/office/drawing/2014/main" id="{F0B64B2F-EE48-4E90-A95E-A7B181A36BFD}"/>
                </a:ext>
              </a:extLst>
            </p:cNvPr>
            <p:cNvSpPr/>
            <p:nvPr/>
          </p:nvSpPr>
          <p:spPr>
            <a:xfrm>
              <a:off x="4135277" y="2914188"/>
              <a:ext cx="85853" cy="49195"/>
            </a:xfrm>
            <a:custGeom>
              <a:avLst/>
              <a:gdLst>
                <a:gd name="connsiteX0" fmla="*/ 0 w 85853"/>
                <a:gd name="connsiteY0" fmla="*/ 45414 h 49195"/>
                <a:gd name="connsiteX1" fmla="*/ 35709 w 85853"/>
                <a:gd name="connsiteY1" fmla="*/ 16885 h 49195"/>
                <a:gd name="connsiteX2" fmla="*/ 47990 w 85853"/>
                <a:gd name="connsiteY2" fmla="*/ 2966 h 49195"/>
                <a:gd name="connsiteX3" fmla="*/ 52084 w 85853"/>
                <a:gd name="connsiteY3" fmla="*/ 6 h 49195"/>
                <a:gd name="connsiteX4" fmla="*/ 72615 w 85853"/>
                <a:gd name="connsiteY4" fmla="*/ 3092 h 49195"/>
                <a:gd name="connsiteX5" fmla="*/ 85715 w 85853"/>
                <a:gd name="connsiteY5" fmla="*/ 16948 h 49195"/>
                <a:gd name="connsiteX6" fmla="*/ 76457 w 85853"/>
                <a:gd name="connsiteY6" fmla="*/ 37101 h 49195"/>
                <a:gd name="connsiteX7" fmla="*/ 37032 w 85853"/>
                <a:gd name="connsiteY7" fmla="*/ 49193 h 49195"/>
                <a:gd name="connsiteX8" fmla="*/ 0 w 85853"/>
                <a:gd name="connsiteY8" fmla="*/ 45414 h 49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5853" h="49195">
                  <a:moveTo>
                    <a:pt x="0" y="45414"/>
                  </a:moveTo>
                  <a:cubicBezTo>
                    <a:pt x="13163" y="37227"/>
                    <a:pt x="25129" y="27906"/>
                    <a:pt x="35709" y="16885"/>
                  </a:cubicBezTo>
                  <a:cubicBezTo>
                    <a:pt x="39992" y="12413"/>
                    <a:pt x="43833" y="7501"/>
                    <a:pt x="47990" y="2966"/>
                  </a:cubicBezTo>
                  <a:cubicBezTo>
                    <a:pt x="49124" y="1707"/>
                    <a:pt x="50824" y="-120"/>
                    <a:pt x="52084" y="6"/>
                  </a:cubicBezTo>
                  <a:cubicBezTo>
                    <a:pt x="58948" y="699"/>
                    <a:pt x="65939" y="1392"/>
                    <a:pt x="72615" y="3092"/>
                  </a:cubicBezTo>
                  <a:cubicBezTo>
                    <a:pt x="79542" y="4856"/>
                    <a:pt x="84959" y="9894"/>
                    <a:pt x="85715" y="16948"/>
                  </a:cubicBezTo>
                  <a:cubicBezTo>
                    <a:pt x="86533" y="24820"/>
                    <a:pt x="83762" y="32378"/>
                    <a:pt x="76457" y="37101"/>
                  </a:cubicBezTo>
                  <a:cubicBezTo>
                    <a:pt x="64491" y="44847"/>
                    <a:pt x="51454" y="49193"/>
                    <a:pt x="37032" y="49193"/>
                  </a:cubicBezTo>
                  <a:cubicBezTo>
                    <a:pt x="24688" y="49256"/>
                    <a:pt x="12470" y="48185"/>
                    <a:pt x="0" y="45414"/>
                  </a:cubicBezTo>
                  <a:close/>
                </a:path>
              </a:pathLst>
            </a:custGeom>
            <a:solidFill>
              <a:srgbClr val="FEE4BD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34" name="Forma libre: forma 33">
              <a:extLst>
                <a:ext uri="{FF2B5EF4-FFF2-40B4-BE49-F238E27FC236}">
                  <a16:creationId xmlns:a16="http://schemas.microsoft.com/office/drawing/2014/main" id="{7276BBBC-775C-4B50-B033-A9C34E31F337}"/>
                </a:ext>
              </a:extLst>
            </p:cNvPr>
            <p:cNvSpPr/>
            <p:nvPr/>
          </p:nvSpPr>
          <p:spPr>
            <a:xfrm>
              <a:off x="3827689" y="2525398"/>
              <a:ext cx="399949" cy="519744"/>
            </a:xfrm>
            <a:custGeom>
              <a:avLst/>
              <a:gdLst>
                <a:gd name="connsiteX0" fmla="*/ 383541 w 399949"/>
                <a:gd name="connsiteY0" fmla="*/ 386466 h 519744"/>
                <a:gd name="connsiteX1" fmla="*/ 370064 w 399949"/>
                <a:gd name="connsiteY1" fmla="*/ 383317 h 519744"/>
                <a:gd name="connsiteX2" fmla="*/ 363766 w 399949"/>
                <a:gd name="connsiteY2" fmla="*/ 382184 h 519744"/>
                <a:gd name="connsiteX3" fmla="*/ 371008 w 399949"/>
                <a:gd name="connsiteY3" fmla="*/ 360582 h 519744"/>
                <a:gd name="connsiteX4" fmla="*/ 367922 w 399949"/>
                <a:gd name="connsiteY4" fmla="*/ 320653 h 519744"/>
                <a:gd name="connsiteX5" fmla="*/ 361309 w 399949"/>
                <a:gd name="connsiteY5" fmla="*/ 295902 h 519744"/>
                <a:gd name="connsiteX6" fmla="*/ 351044 w 399949"/>
                <a:gd name="connsiteY6" fmla="*/ 260193 h 519744"/>
                <a:gd name="connsiteX7" fmla="*/ 345187 w 399949"/>
                <a:gd name="connsiteY7" fmla="*/ 240670 h 519744"/>
                <a:gd name="connsiteX8" fmla="*/ 352177 w 399949"/>
                <a:gd name="connsiteY8" fmla="*/ 241048 h 519744"/>
                <a:gd name="connsiteX9" fmla="*/ 380644 w 399949"/>
                <a:gd name="connsiteY9" fmla="*/ 238969 h 519744"/>
                <a:gd name="connsiteX10" fmla="*/ 389902 w 399949"/>
                <a:gd name="connsiteY10" fmla="*/ 215856 h 519744"/>
                <a:gd name="connsiteX11" fmla="*/ 372709 w 399949"/>
                <a:gd name="connsiteY11" fmla="*/ 196018 h 519744"/>
                <a:gd name="connsiteX12" fmla="*/ 347076 w 399949"/>
                <a:gd name="connsiteY12" fmla="*/ 174668 h 519744"/>
                <a:gd name="connsiteX13" fmla="*/ 342290 w 399949"/>
                <a:gd name="connsiteY13" fmla="*/ 170448 h 519744"/>
                <a:gd name="connsiteX14" fmla="*/ 341975 w 399949"/>
                <a:gd name="connsiteY14" fmla="*/ 151680 h 519744"/>
                <a:gd name="connsiteX15" fmla="*/ 325096 w 399949"/>
                <a:gd name="connsiteY15" fmla="*/ 126741 h 519744"/>
                <a:gd name="connsiteX16" fmla="*/ 304880 w 399949"/>
                <a:gd name="connsiteY16" fmla="*/ 116853 h 519744"/>
                <a:gd name="connsiteX17" fmla="*/ 295370 w 399949"/>
                <a:gd name="connsiteY17" fmla="*/ 93173 h 519744"/>
                <a:gd name="connsiteX18" fmla="*/ 280507 w 399949"/>
                <a:gd name="connsiteY18" fmla="*/ 62502 h 519744"/>
                <a:gd name="connsiteX19" fmla="*/ 249711 w 399949"/>
                <a:gd name="connsiteY19" fmla="*/ 26793 h 519744"/>
                <a:gd name="connsiteX20" fmla="*/ 204366 w 399949"/>
                <a:gd name="connsiteY20" fmla="*/ 3994 h 519744"/>
                <a:gd name="connsiteX21" fmla="*/ 162799 w 399949"/>
                <a:gd name="connsiteY21" fmla="*/ 279 h 519744"/>
                <a:gd name="connsiteX22" fmla="*/ 92830 w 399949"/>
                <a:gd name="connsiteY22" fmla="*/ 15709 h 519744"/>
                <a:gd name="connsiteX23" fmla="*/ 30795 w 399949"/>
                <a:gd name="connsiteY23" fmla="*/ 60739 h 519744"/>
                <a:gd name="connsiteX24" fmla="*/ 6485 w 399949"/>
                <a:gd name="connsiteY24" fmla="*/ 120128 h 519744"/>
                <a:gd name="connsiteX25" fmla="*/ 5730 w 399949"/>
                <a:gd name="connsiteY25" fmla="*/ 139462 h 519744"/>
                <a:gd name="connsiteX26" fmla="*/ 13854 w 399949"/>
                <a:gd name="connsiteY26" fmla="*/ 208487 h 519744"/>
                <a:gd name="connsiteX27" fmla="*/ 21663 w 399949"/>
                <a:gd name="connsiteY27" fmla="*/ 228830 h 519744"/>
                <a:gd name="connsiteX28" fmla="*/ 14799 w 399949"/>
                <a:gd name="connsiteY28" fmla="*/ 241174 h 519744"/>
                <a:gd name="connsiteX29" fmla="*/ 23301 w 399949"/>
                <a:gd name="connsiteY29" fmla="*/ 277890 h 519744"/>
                <a:gd name="connsiteX30" fmla="*/ 24245 w 399949"/>
                <a:gd name="connsiteY30" fmla="*/ 283495 h 519744"/>
                <a:gd name="connsiteX31" fmla="*/ 18892 w 399949"/>
                <a:gd name="connsiteY31" fmla="*/ 300500 h 519744"/>
                <a:gd name="connsiteX32" fmla="*/ 3084 w 399949"/>
                <a:gd name="connsiteY32" fmla="*/ 340995 h 519744"/>
                <a:gd name="connsiteX33" fmla="*/ 313 w 399949"/>
                <a:gd name="connsiteY33" fmla="*/ 349875 h 519744"/>
                <a:gd name="connsiteX34" fmla="*/ 16877 w 399949"/>
                <a:gd name="connsiteY34" fmla="*/ 366187 h 519744"/>
                <a:gd name="connsiteX35" fmla="*/ 30354 w 399949"/>
                <a:gd name="connsiteY35" fmla="*/ 360582 h 519744"/>
                <a:gd name="connsiteX36" fmla="*/ 54664 w 399949"/>
                <a:gd name="connsiteY36" fmla="*/ 344459 h 519744"/>
                <a:gd name="connsiteX37" fmla="*/ 58821 w 399949"/>
                <a:gd name="connsiteY37" fmla="*/ 355921 h 519744"/>
                <a:gd name="connsiteX38" fmla="*/ 75762 w 399949"/>
                <a:gd name="connsiteY38" fmla="*/ 408320 h 519744"/>
                <a:gd name="connsiteX39" fmla="*/ 90562 w 399949"/>
                <a:gd name="connsiteY39" fmla="*/ 444848 h 519744"/>
                <a:gd name="connsiteX40" fmla="*/ 123374 w 399949"/>
                <a:gd name="connsiteY40" fmla="*/ 468654 h 519744"/>
                <a:gd name="connsiteX41" fmla="*/ 125642 w 399949"/>
                <a:gd name="connsiteY41" fmla="*/ 468780 h 519744"/>
                <a:gd name="connsiteX42" fmla="*/ 108386 w 399949"/>
                <a:gd name="connsiteY42" fmla="*/ 492145 h 519744"/>
                <a:gd name="connsiteX43" fmla="*/ 109771 w 399949"/>
                <a:gd name="connsiteY43" fmla="*/ 511417 h 519744"/>
                <a:gd name="connsiteX44" fmla="*/ 134899 w 399949"/>
                <a:gd name="connsiteY44" fmla="*/ 519100 h 519744"/>
                <a:gd name="connsiteX45" fmla="*/ 163366 w 399949"/>
                <a:gd name="connsiteY45" fmla="*/ 511480 h 519744"/>
                <a:gd name="connsiteX46" fmla="*/ 200335 w 399949"/>
                <a:gd name="connsiteY46" fmla="*/ 488051 h 519744"/>
                <a:gd name="connsiteX47" fmla="*/ 213623 w 399949"/>
                <a:gd name="connsiteY47" fmla="*/ 471929 h 519744"/>
                <a:gd name="connsiteX48" fmla="*/ 228423 w 399949"/>
                <a:gd name="connsiteY48" fmla="*/ 462545 h 519744"/>
                <a:gd name="connsiteX49" fmla="*/ 245932 w 399949"/>
                <a:gd name="connsiteY49" fmla="*/ 459270 h 519744"/>
                <a:gd name="connsiteX50" fmla="*/ 292284 w 399949"/>
                <a:gd name="connsiteY50" fmla="*/ 441825 h 519744"/>
                <a:gd name="connsiteX51" fmla="*/ 302613 w 399949"/>
                <a:gd name="connsiteY51" fmla="*/ 440250 h 519744"/>
                <a:gd name="connsiteX52" fmla="*/ 341786 w 399949"/>
                <a:gd name="connsiteY52" fmla="*/ 444911 h 519744"/>
                <a:gd name="connsiteX53" fmla="*/ 374220 w 399949"/>
                <a:gd name="connsiteY53" fmla="*/ 439054 h 519744"/>
                <a:gd name="connsiteX54" fmla="*/ 395129 w 399949"/>
                <a:gd name="connsiteY54" fmla="*/ 423687 h 519744"/>
                <a:gd name="connsiteX55" fmla="*/ 383541 w 399949"/>
                <a:gd name="connsiteY55" fmla="*/ 386466 h 519744"/>
                <a:gd name="connsiteX56" fmla="*/ 338070 w 399949"/>
                <a:gd name="connsiteY56" fmla="*/ 158104 h 519744"/>
                <a:gd name="connsiteX57" fmla="*/ 335047 w 399949"/>
                <a:gd name="connsiteY57" fmla="*/ 169692 h 519744"/>
                <a:gd name="connsiteX58" fmla="*/ 297638 w 399949"/>
                <a:gd name="connsiteY58" fmla="*/ 199167 h 519744"/>
                <a:gd name="connsiteX59" fmla="*/ 233651 w 399949"/>
                <a:gd name="connsiteY59" fmla="*/ 229648 h 519744"/>
                <a:gd name="connsiteX60" fmla="*/ 247380 w 399949"/>
                <a:gd name="connsiteY60" fmla="*/ 164024 h 519744"/>
                <a:gd name="connsiteX61" fmla="*/ 306517 w 399949"/>
                <a:gd name="connsiteY61" fmla="*/ 193813 h 519744"/>
                <a:gd name="connsiteX62" fmla="*/ 307651 w 399949"/>
                <a:gd name="connsiteY62" fmla="*/ 193184 h 519744"/>
                <a:gd name="connsiteX63" fmla="*/ 314579 w 399949"/>
                <a:gd name="connsiteY63" fmla="*/ 158923 h 519744"/>
                <a:gd name="connsiteX64" fmla="*/ 315398 w 399949"/>
                <a:gd name="connsiteY64" fmla="*/ 124977 h 519744"/>
                <a:gd name="connsiteX65" fmla="*/ 316153 w 399949"/>
                <a:gd name="connsiteY65" fmla="*/ 125670 h 519744"/>
                <a:gd name="connsiteX66" fmla="*/ 338070 w 399949"/>
                <a:gd name="connsiteY66" fmla="*/ 158104 h 519744"/>
                <a:gd name="connsiteX67" fmla="*/ 173380 w 399949"/>
                <a:gd name="connsiteY67" fmla="*/ 194884 h 519744"/>
                <a:gd name="connsiteX68" fmla="*/ 172309 w 399949"/>
                <a:gd name="connsiteY68" fmla="*/ 195325 h 519744"/>
                <a:gd name="connsiteX69" fmla="*/ 144599 w 399949"/>
                <a:gd name="connsiteY69" fmla="*/ 257926 h 519744"/>
                <a:gd name="connsiteX70" fmla="*/ 118651 w 399949"/>
                <a:gd name="connsiteY70" fmla="*/ 235254 h 519744"/>
                <a:gd name="connsiteX71" fmla="*/ 93208 w 399949"/>
                <a:gd name="connsiteY71" fmla="*/ 217871 h 519744"/>
                <a:gd name="connsiteX72" fmla="*/ 121170 w 399949"/>
                <a:gd name="connsiteY72" fmla="*/ 209999 h 519744"/>
                <a:gd name="connsiteX73" fmla="*/ 218284 w 399949"/>
                <a:gd name="connsiteY73" fmla="*/ 175486 h 519744"/>
                <a:gd name="connsiteX74" fmla="*/ 246184 w 399949"/>
                <a:gd name="connsiteY74" fmla="*/ 162198 h 519744"/>
                <a:gd name="connsiteX75" fmla="*/ 246121 w 399949"/>
                <a:gd name="connsiteY75" fmla="*/ 162324 h 519744"/>
                <a:gd name="connsiteX76" fmla="*/ 231887 w 399949"/>
                <a:gd name="connsiteY76" fmla="*/ 229208 h 519744"/>
                <a:gd name="connsiteX77" fmla="*/ 173380 w 399949"/>
                <a:gd name="connsiteY77" fmla="*/ 194884 h 519744"/>
                <a:gd name="connsiteX78" fmla="*/ 231195 w 399949"/>
                <a:gd name="connsiteY78" fmla="*/ 230782 h 519744"/>
                <a:gd name="connsiteX79" fmla="*/ 226849 w 399949"/>
                <a:gd name="connsiteY79" fmla="*/ 232671 h 519744"/>
                <a:gd name="connsiteX80" fmla="*/ 168090 w 399949"/>
                <a:gd name="connsiteY80" fmla="*/ 253580 h 519744"/>
                <a:gd name="connsiteX81" fmla="*/ 146677 w 399949"/>
                <a:gd name="connsiteY81" fmla="*/ 258241 h 519744"/>
                <a:gd name="connsiteX82" fmla="*/ 173506 w 399949"/>
                <a:gd name="connsiteY82" fmla="*/ 196962 h 519744"/>
                <a:gd name="connsiteX83" fmla="*/ 231195 w 399949"/>
                <a:gd name="connsiteY83" fmla="*/ 230782 h 519744"/>
                <a:gd name="connsiteX84" fmla="*/ 185913 w 399949"/>
                <a:gd name="connsiteY84" fmla="*/ 182666 h 519744"/>
                <a:gd name="connsiteX85" fmla="*/ 133388 w 399949"/>
                <a:gd name="connsiteY85" fmla="*/ 201497 h 519744"/>
                <a:gd name="connsiteX86" fmla="*/ 102025 w 399949"/>
                <a:gd name="connsiteY86" fmla="*/ 210377 h 519744"/>
                <a:gd name="connsiteX87" fmla="*/ 58632 w 399949"/>
                <a:gd name="connsiteY87" fmla="*/ 221461 h 519744"/>
                <a:gd name="connsiteX88" fmla="*/ 49185 w 399949"/>
                <a:gd name="connsiteY88" fmla="*/ 192239 h 519744"/>
                <a:gd name="connsiteX89" fmla="*/ 53846 w 399949"/>
                <a:gd name="connsiteY89" fmla="*/ 148846 h 519744"/>
                <a:gd name="connsiteX90" fmla="*/ 83257 w 399949"/>
                <a:gd name="connsiteY90" fmla="*/ 117861 h 519744"/>
                <a:gd name="connsiteX91" fmla="*/ 96608 w 399949"/>
                <a:gd name="connsiteY91" fmla="*/ 114397 h 519744"/>
                <a:gd name="connsiteX92" fmla="*/ 143654 w 399949"/>
                <a:gd name="connsiteY92" fmla="*/ 130267 h 519744"/>
                <a:gd name="connsiteX93" fmla="*/ 150141 w 399949"/>
                <a:gd name="connsiteY93" fmla="*/ 133101 h 519744"/>
                <a:gd name="connsiteX94" fmla="*/ 154423 w 399949"/>
                <a:gd name="connsiteY94" fmla="*/ 126552 h 519744"/>
                <a:gd name="connsiteX95" fmla="*/ 164878 w 399949"/>
                <a:gd name="connsiteY95" fmla="*/ 100289 h 519744"/>
                <a:gd name="connsiteX96" fmla="*/ 240767 w 399949"/>
                <a:gd name="connsiteY96" fmla="*/ 83789 h 519744"/>
                <a:gd name="connsiteX97" fmla="*/ 261550 w 399949"/>
                <a:gd name="connsiteY97" fmla="*/ 105328 h 519744"/>
                <a:gd name="connsiteX98" fmla="*/ 273831 w 399949"/>
                <a:gd name="connsiteY98" fmla="*/ 134487 h 519744"/>
                <a:gd name="connsiteX99" fmla="*/ 270682 w 399949"/>
                <a:gd name="connsiteY99" fmla="*/ 142926 h 519744"/>
                <a:gd name="connsiteX100" fmla="*/ 263944 w 399949"/>
                <a:gd name="connsiteY100" fmla="*/ 146705 h 519744"/>
                <a:gd name="connsiteX101" fmla="*/ 185913 w 399949"/>
                <a:gd name="connsiteY101" fmla="*/ 182666 h 519744"/>
                <a:gd name="connsiteX102" fmla="*/ 87539 w 399949"/>
                <a:gd name="connsiteY102" fmla="*/ 219320 h 519744"/>
                <a:gd name="connsiteX103" fmla="*/ 87854 w 399949"/>
                <a:gd name="connsiteY103" fmla="*/ 219194 h 519744"/>
                <a:gd name="connsiteX104" fmla="*/ 78659 w 399949"/>
                <a:gd name="connsiteY104" fmla="*/ 234372 h 519744"/>
                <a:gd name="connsiteX105" fmla="*/ 72110 w 399949"/>
                <a:gd name="connsiteY105" fmla="*/ 249109 h 519744"/>
                <a:gd name="connsiteX106" fmla="*/ 67449 w 399949"/>
                <a:gd name="connsiteY106" fmla="*/ 263468 h 519744"/>
                <a:gd name="connsiteX107" fmla="*/ 61907 w 399949"/>
                <a:gd name="connsiteY107" fmla="*/ 274175 h 519744"/>
                <a:gd name="connsiteX108" fmla="*/ 23616 w 399949"/>
                <a:gd name="connsiteY108" fmla="*/ 234813 h 519744"/>
                <a:gd name="connsiteX109" fmla="*/ 27835 w 399949"/>
                <a:gd name="connsiteY109" fmla="*/ 233112 h 519744"/>
                <a:gd name="connsiteX110" fmla="*/ 87539 w 399949"/>
                <a:gd name="connsiteY110" fmla="*/ 219320 h 519744"/>
                <a:gd name="connsiteX111" fmla="*/ 68583 w 399949"/>
                <a:gd name="connsiteY111" fmla="*/ 265609 h 519744"/>
                <a:gd name="connsiteX112" fmla="*/ 73432 w 399949"/>
                <a:gd name="connsiteY112" fmla="*/ 250935 h 519744"/>
                <a:gd name="connsiteX113" fmla="*/ 79919 w 399949"/>
                <a:gd name="connsiteY113" fmla="*/ 235883 h 519744"/>
                <a:gd name="connsiteX114" fmla="*/ 90310 w 399949"/>
                <a:gd name="connsiteY114" fmla="*/ 218627 h 519744"/>
                <a:gd name="connsiteX115" fmla="*/ 90499 w 399949"/>
                <a:gd name="connsiteY115" fmla="*/ 218564 h 519744"/>
                <a:gd name="connsiteX116" fmla="*/ 143087 w 399949"/>
                <a:gd name="connsiteY116" fmla="*/ 258997 h 519744"/>
                <a:gd name="connsiteX117" fmla="*/ 106055 w 399949"/>
                <a:gd name="connsiteY117" fmla="*/ 266932 h 519744"/>
                <a:gd name="connsiteX118" fmla="*/ 62915 w 399949"/>
                <a:gd name="connsiteY118" fmla="*/ 275812 h 519744"/>
                <a:gd name="connsiteX119" fmla="*/ 68583 w 399949"/>
                <a:gd name="connsiteY119" fmla="*/ 265609 h 519744"/>
                <a:gd name="connsiteX120" fmla="*/ 126649 w 399949"/>
                <a:gd name="connsiteY120" fmla="*/ 268066 h 519744"/>
                <a:gd name="connsiteX121" fmla="*/ 134711 w 399949"/>
                <a:gd name="connsiteY121" fmla="*/ 289542 h 519744"/>
                <a:gd name="connsiteX122" fmla="*/ 149952 w 399949"/>
                <a:gd name="connsiteY122" fmla="*/ 339925 h 519744"/>
                <a:gd name="connsiteX123" fmla="*/ 152093 w 399949"/>
                <a:gd name="connsiteY123" fmla="*/ 355984 h 519744"/>
                <a:gd name="connsiteX124" fmla="*/ 142268 w 399949"/>
                <a:gd name="connsiteY124" fmla="*/ 369021 h 519744"/>
                <a:gd name="connsiteX125" fmla="*/ 107818 w 399949"/>
                <a:gd name="connsiteY125" fmla="*/ 377964 h 519744"/>
                <a:gd name="connsiteX126" fmla="*/ 96797 w 399949"/>
                <a:gd name="connsiteY126" fmla="*/ 371288 h 519744"/>
                <a:gd name="connsiteX127" fmla="*/ 86343 w 399949"/>
                <a:gd name="connsiteY127" fmla="*/ 333186 h 519744"/>
                <a:gd name="connsiteX128" fmla="*/ 72928 w 399949"/>
                <a:gd name="connsiteY128" fmla="*/ 280095 h 519744"/>
                <a:gd name="connsiteX129" fmla="*/ 126649 w 399949"/>
                <a:gd name="connsiteY129" fmla="*/ 268066 h 519744"/>
                <a:gd name="connsiteX130" fmla="*/ 139245 w 399949"/>
                <a:gd name="connsiteY130" fmla="*/ 376453 h 519744"/>
                <a:gd name="connsiteX131" fmla="*/ 156501 w 399949"/>
                <a:gd name="connsiteY131" fmla="*/ 349687 h 519744"/>
                <a:gd name="connsiteX132" fmla="*/ 149511 w 399949"/>
                <a:gd name="connsiteY132" fmla="*/ 324306 h 519744"/>
                <a:gd name="connsiteX133" fmla="*/ 133262 w 399949"/>
                <a:gd name="connsiteY133" fmla="*/ 270837 h 519744"/>
                <a:gd name="connsiteX134" fmla="*/ 132569 w 399949"/>
                <a:gd name="connsiteY134" fmla="*/ 266869 h 519744"/>
                <a:gd name="connsiteX135" fmla="*/ 304250 w 399949"/>
                <a:gd name="connsiteY135" fmla="*/ 201497 h 519744"/>
                <a:gd name="connsiteX136" fmla="*/ 312249 w 399949"/>
                <a:gd name="connsiteY136" fmla="*/ 221083 h 519744"/>
                <a:gd name="connsiteX137" fmla="*/ 332087 w 399949"/>
                <a:gd name="connsiteY137" fmla="*/ 286330 h 519744"/>
                <a:gd name="connsiteX138" fmla="*/ 342227 w 399949"/>
                <a:gd name="connsiteY138" fmla="*/ 340429 h 519744"/>
                <a:gd name="connsiteX139" fmla="*/ 321066 w 399949"/>
                <a:gd name="connsiteY139" fmla="*/ 388796 h 519744"/>
                <a:gd name="connsiteX140" fmla="*/ 279626 w 399949"/>
                <a:gd name="connsiteY140" fmla="*/ 411280 h 519744"/>
                <a:gd name="connsiteX141" fmla="*/ 219669 w 399949"/>
                <a:gd name="connsiteY141" fmla="*/ 432441 h 519744"/>
                <a:gd name="connsiteX142" fmla="*/ 165256 w 399949"/>
                <a:gd name="connsiteY142" fmla="*/ 437857 h 519744"/>
                <a:gd name="connsiteX143" fmla="*/ 135152 w 399949"/>
                <a:gd name="connsiteY143" fmla="*/ 435023 h 519744"/>
                <a:gd name="connsiteX144" fmla="*/ 118273 w 399949"/>
                <a:gd name="connsiteY144" fmla="*/ 422931 h 519744"/>
                <a:gd name="connsiteX145" fmla="*/ 111408 w 399949"/>
                <a:gd name="connsiteY145" fmla="*/ 405675 h 519744"/>
                <a:gd name="connsiteX146" fmla="*/ 104922 w 399949"/>
                <a:gd name="connsiteY146" fmla="*/ 384325 h 519744"/>
                <a:gd name="connsiteX147" fmla="*/ 139245 w 399949"/>
                <a:gd name="connsiteY147" fmla="*/ 376453 h 519744"/>
                <a:gd name="connsiteX148" fmla="*/ 313571 w 399949"/>
                <a:gd name="connsiteY148" fmla="*/ 123781 h 519744"/>
                <a:gd name="connsiteX149" fmla="*/ 312753 w 399949"/>
                <a:gd name="connsiteY149" fmla="*/ 158293 h 519744"/>
                <a:gd name="connsiteX150" fmla="*/ 306203 w 399949"/>
                <a:gd name="connsiteY150" fmla="*/ 191672 h 519744"/>
                <a:gd name="connsiteX151" fmla="*/ 247380 w 399949"/>
                <a:gd name="connsiteY151" fmla="*/ 161820 h 519744"/>
                <a:gd name="connsiteX152" fmla="*/ 246876 w 399949"/>
                <a:gd name="connsiteY152" fmla="*/ 161694 h 519744"/>
                <a:gd name="connsiteX153" fmla="*/ 272950 w 399949"/>
                <a:gd name="connsiteY153" fmla="*/ 147776 h 519744"/>
                <a:gd name="connsiteX154" fmla="*/ 290899 w 399949"/>
                <a:gd name="connsiteY154" fmla="*/ 134298 h 519744"/>
                <a:gd name="connsiteX155" fmla="*/ 303432 w 399949"/>
                <a:gd name="connsiteY155" fmla="*/ 125166 h 519744"/>
                <a:gd name="connsiteX156" fmla="*/ 313571 w 399949"/>
                <a:gd name="connsiteY156" fmla="*/ 123781 h 519744"/>
                <a:gd name="connsiteX157" fmla="*/ 12279 w 399949"/>
                <a:gd name="connsiteY157" fmla="*/ 147083 h 519744"/>
                <a:gd name="connsiteX158" fmla="*/ 12090 w 399949"/>
                <a:gd name="connsiteY158" fmla="*/ 133857 h 519744"/>
                <a:gd name="connsiteX159" fmla="*/ 24938 w 399949"/>
                <a:gd name="connsiteY159" fmla="*/ 81900 h 519744"/>
                <a:gd name="connsiteX160" fmla="*/ 69339 w 399949"/>
                <a:gd name="connsiteY160" fmla="*/ 36429 h 519744"/>
                <a:gd name="connsiteX161" fmla="*/ 111912 w 399949"/>
                <a:gd name="connsiteY161" fmla="*/ 15960 h 519744"/>
                <a:gd name="connsiteX162" fmla="*/ 188432 w 399949"/>
                <a:gd name="connsiteY162" fmla="*/ 8529 h 519744"/>
                <a:gd name="connsiteX163" fmla="*/ 221811 w 399949"/>
                <a:gd name="connsiteY163" fmla="*/ 19991 h 519744"/>
                <a:gd name="connsiteX164" fmla="*/ 240956 w 399949"/>
                <a:gd name="connsiteY164" fmla="*/ 30194 h 519744"/>
                <a:gd name="connsiteX165" fmla="*/ 261740 w 399949"/>
                <a:gd name="connsiteY165" fmla="*/ 47450 h 519744"/>
                <a:gd name="connsiteX166" fmla="*/ 289639 w 399949"/>
                <a:gd name="connsiteY166" fmla="*/ 93740 h 519744"/>
                <a:gd name="connsiteX167" fmla="*/ 299086 w 399949"/>
                <a:gd name="connsiteY167" fmla="*/ 120632 h 519744"/>
                <a:gd name="connsiteX168" fmla="*/ 280192 w 399949"/>
                <a:gd name="connsiteY168" fmla="*/ 135306 h 519744"/>
                <a:gd name="connsiteX169" fmla="*/ 270431 w 399949"/>
                <a:gd name="connsiteY169" fmla="*/ 111752 h 519744"/>
                <a:gd name="connsiteX170" fmla="*/ 245428 w 399949"/>
                <a:gd name="connsiteY170" fmla="*/ 79695 h 519744"/>
                <a:gd name="connsiteX171" fmla="*/ 225778 w 399949"/>
                <a:gd name="connsiteY171" fmla="*/ 70878 h 519744"/>
                <a:gd name="connsiteX172" fmla="*/ 174261 w 399949"/>
                <a:gd name="connsiteY172" fmla="*/ 81962 h 519744"/>
                <a:gd name="connsiteX173" fmla="*/ 149007 w 399949"/>
                <a:gd name="connsiteY173" fmla="*/ 127118 h 519744"/>
                <a:gd name="connsiteX174" fmla="*/ 138426 w 399949"/>
                <a:gd name="connsiteY174" fmla="*/ 120128 h 519744"/>
                <a:gd name="connsiteX175" fmla="*/ 89114 w 399949"/>
                <a:gd name="connsiteY175" fmla="*/ 109421 h 519744"/>
                <a:gd name="connsiteX176" fmla="*/ 78596 w 399949"/>
                <a:gd name="connsiteY176" fmla="*/ 114019 h 519744"/>
                <a:gd name="connsiteX177" fmla="*/ 56995 w 399949"/>
                <a:gd name="connsiteY177" fmla="*/ 133920 h 519744"/>
                <a:gd name="connsiteX178" fmla="*/ 45658 w 399949"/>
                <a:gd name="connsiteY178" fmla="*/ 158293 h 519744"/>
                <a:gd name="connsiteX179" fmla="*/ 51641 w 399949"/>
                <a:gd name="connsiteY179" fmla="*/ 217493 h 519744"/>
                <a:gd name="connsiteX180" fmla="*/ 52649 w 399949"/>
                <a:gd name="connsiteY180" fmla="*/ 220390 h 519744"/>
                <a:gd name="connsiteX181" fmla="*/ 52586 w 399949"/>
                <a:gd name="connsiteY181" fmla="*/ 222847 h 519744"/>
                <a:gd name="connsiteX182" fmla="*/ 28654 w 399949"/>
                <a:gd name="connsiteY182" fmla="*/ 227822 h 519744"/>
                <a:gd name="connsiteX183" fmla="*/ 22104 w 399949"/>
                <a:gd name="connsiteY183" fmla="*/ 211070 h 519744"/>
                <a:gd name="connsiteX184" fmla="*/ 12279 w 399949"/>
                <a:gd name="connsiteY184" fmla="*/ 147083 h 519744"/>
                <a:gd name="connsiteX185" fmla="*/ 20719 w 399949"/>
                <a:gd name="connsiteY185" fmla="*/ 243315 h 519744"/>
                <a:gd name="connsiteX186" fmla="*/ 22167 w 399949"/>
                <a:gd name="connsiteY186" fmla="*/ 236198 h 519744"/>
                <a:gd name="connsiteX187" fmla="*/ 60962 w 399949"/>
                <a:gd name="connsiteY187" fmla="*/ 276127 h 519744"/>
                <a:gd name="connsiteX188" fmla="*/ 61025 w 399949"/>
                <a:gd name="connsiteY188" fmla="*/ 276253 h 519744"/>
                <a:gd name="connsiteX189" fmla="*/ 49059 w 399949"/>
                <a:gd name="connsiteY189" fmla="*/ 278583 h 519744"/>
                <a:gd name="connsiteX190" fmla="*/ 36022 w 399949"/>
                <a:gd name="connsiteY190" fmla="*/ 278394 h 519744"/>
                <a:gd name="connsiteX191" fmla="*/ 24938 w 399949"/>
                <a:gd name="connsiteY191" fmla="*/ 267751 h 519744"/>
                <a:gd name="connsiteX192" fmla="*/ 20719 w 399949"/>
                <a:gd name="connsiteY192" fmla="*/ 243315 h 519744"/>
                <a:gd name="connsiteX193" fmla="*/ 184653 w 399949"/>
                <a:gd name="connsiteY193" fmla="*/ 493153 h 519744"/>
                <a:gd name="connsiteX194" fmla="*/ 151652 w 399949"/>
                <a:gd name="connsiteY194" fmla="*/ 508205 h 519744"/>
                <a:gd name="connsiteX195" fmla="*/ 133703 w 399949"/>
                <a:gd name="connsiteY195" fmla="*/ 512865 h 519744"/>
                <a:gd name="connsiteX196" fmla="*/ 114557 w 399949"/>
                <a:gd name="connsiteY196" fmla="*/ 506189 h 519744"/>
                <a:gd name="connsiteX197" fmla="*/ 113235 w 399949"/>
                <a:gd name="connsiteY197" fmla="*/ 496932 h 519744"/>
                <a:gd name="connsiteX198" fmla="*/ 133073 w 399949"/>
                <a:gd name="connsiteY198" fmla="*/ 472496 h 519744"/>
                <a:gd name="connsiteX199" fmla="*/ 141072 w 399949"/>
                <a:gd name="connsiteY199" fmla="*/ 470921 h 519744"/>
                <a:gd name="connsiteX200" fmla="*/ 188243 w 399949"/>
                <a:gd name="connsiteY200" fmla="*/ 470858 h 519744"/>
                <a:gd name="connsiteX201" fmla="*/ 209278 w 399949"/>
                <a:gd name="connsiteY201" fmla="*/ 467646 h 519744"/>
                <a:gd name="connsiteX202" fmla="*/ 184653 w 399949"/>
                <a:gd name="connsiteY202" fmla="*/ 493153 h 519744"/>
                <a:gd name="connsiteX203" fmla="*/ 264196 w 399949"/>
                <a:gd name="connsiteY203" fmla="*/ 446296 h 519744"/>
                <a:gd name="connsiteX204" fmla="*/ 233525 w 399949"/>
                <a:gd name="connsiteY204" fmla="*/ 454547 h 519744"/>
                <a:gd name="connsiteX205" fmla="*/ 203232 w 399949"/>
                <a:gd name="connsiteY205" fmla="*/ 461285 h 519744"/>
                <a:gd name="connsiteX206" fmla="*/ 150896 w 399949"/>
                <a:gd name="connsiteY206" fmla="*/ 464560 h 519744"/>
                <a:gd name="connsiteX207" fmla="*/ 126335 w 399949"/>
                <a:gd name="connsiteY207" fmla="*/ 462104 h 519744"/>
                <a:gd name="connsiteX208" fmla="*/ 94341 w 399949"/>
                <a:gd name="connsiteY208" fmla="*/ 438613 h 519744"/>
                <a:gd name="connsiteX209" fmla="*/ 79037 w 399949"/>
                <a:gd name="connsiteY209" fmla="*/ 400574 h 519744"/>
                <a:gd name="connsiteX210" fmla="*/ 63481 w 399949"/>
                <a:gd name="connsiteY210" fmla="*/ 351765 h 519744"/>
                <a:gd name="connsiteX211" fmla="*/ 60017 w 399949"/>
                <a:gd name="connsiteY211" fmla="*/ 339862 h 519744"/>
                <a:gd name="connsiteX212" fmla="*/ 51830 w 399949"/>
                <a:gd name="connsiteY212" fmla="*/ 336965 h 519744"/>
                <a:gd name="connsiteX213" fmla="*/ 28591 w 399949"/>
                <a:gd name="connsiteY213" fmla="*/ 354914 h 519744"/>
                <a:gd name="connsiteX214" fmla="*/ 15932 w 399949"/>
                <a:gd name="connsiteY214" fmla="*/ 360519 h 519744"/>
                <a:gd name="connsiteX215" fmla="*/ 7052 w 399949"/>
                <a:gd name="connsiteY215" fmla="*/ 355670 h 519744"/>
                <a:gd name="connsiteX216" fmla="*/ 7682 w 399949"/>
                <a:gd name="connsiteY216" fmla="*/ 343704 h 519744"/>
                <a:gd name="connsiteX217" fmla="*/ 24623 w 399949"/>
                <a:gd name="connsiteY217" fmla="*/ 301130 h 519744"/>
                <a:gd name="connsiteX218" fmla="*/ 30669 w 399949"/>
                <a:gd name="connsiteY218" fmla="*/ 283495 h 519744"/>
                <a:gd name="connsiteX219" fmla="*/ 67512 w 399949"/>
                <a:gd name="connsiteY219" fmla="*/ 281795 h 519744"/>
                <a:gd name="connsiteX220" fmla="*/ 70283 w 399949"/>
                <a:gd name="connsiteY220" fmla="*/ 288912 h 519744"/>
                <a:gd name="connsiteX221" fmla="*/ 84076 w 399949"/>
                <a:gd name="connsiteY221" fmla="*/ 343892 h 519744"/>
                <a:gd name="connsiteX222" fmla="*/ 92767 w 399949"/>
                <a:gd name="connsiteY222" fmla="*/ 375319 h 519744"/>
                <a:gd name="connsiteX223" fmla="*/ 94719 w 399949"/>
                <a:gd name="connsiteY223" fmla="*/ 379476 h 519744"/>
                <a:gd name="connsiteX224" fmla="*/ 106181 w 399949"/>
                <a:gd name="connsiteY224" fmla="*/ 403408 h 519744"/>
                <a:gd name="connsiteX225" fmla="*/ 116636 w 399949"/>
                <a:gd name="connsiteY225" fmla="*/ 429229 h 519744"/>
                <a:gd name="connsiteX226" fmla="*/ 130932 w 399949"/>
                <a:gd name="connsiteY226" fmla="*/ 439998 h 519744"/>
                <a:gd name="connsiteX227" fmla="*/ 163240 w 399949"/>
                <a:gd name="connsiteY227" fmla="*/ 443525 h 519744"/>
                <a:gd name="connsiteX228" fmla="*/ 201972 w 399949"/>
                <a:gd name="connsiteY228" fmla="*/ 442644 h 519744"/>
                <a:gd name="connsiteX229" fmla="*/ 221559 w 399949"/>
                <a:gd name="connsiteY229" fmla="*/ 438046 h 519744"/>
                <a:gd name="connsiteX230" fmla="*/ 265959 w 399949"/>
                <a:gd name="connsiteY230" fmla="*/ 423876 h 519744"/>
                <a:gd name="connsiteX231" fmla="*/ 319428 w 399949"/>
                <a:gd name="connsiteY231" fmla="*/ 397551 h 519744"/>
                <a:gd name="connsiteX232" fmla="*/ 347391 w 399949"/>
                <a:gd name="connsiteY232" fmla="*/ 341562 h 519744"/>
                <a:gd name="connsiteX233" fmla="*/ 342542 w 399949"/>
                <a:gd name="connsiteY233" fmla="*/ 310199 h 519744"/>
                <a:gd name="connsiteX234" fmla="*/ 328623 w 399949"/>
                <a:gd name="connsiteY234" fmla="*/ 252888 h 519744"/>
                <a:gd name="connsiteX235" fmla="*/ 315524 w 399949"/>
                <a:gd name="connsiteY235" fmla="*/ 216360 h 519744"/>
                <a:gd name="connsiteX236" fmla="*/ 310170 w 399949"/>
                <a:gd name="connsiteY236" fmla="*/ 198600 h 519744"/>
                <a:gd name="connsiteX237" fmla="*/ 338385 w 399949"/>
                <a:gd name="connsiteY237" fmla="*/ 175864 h 519744"/>
                <a:gd name="connsiteX238" fmla="*/ 358349 w 399949"/>
                <a:gd name="connsiteY238" fmla="*/ 192302 h 519744"/>
                <a:gd name="connsiteX239" fmla="*/ 369434 w 399949"/>
                <a:gd name="connsiteY239" fmla="*/ 202001 h 519744"/>
                <a:gd name="connsiteX240" fmla="*/ 384864 w 399949"/>
                <a:gd name="connsiteY240" fmla="*/ 219320 h 519744"/>
                <a:gd name="connsiteX241" fmla="*/ 377747 w 399949"/>
                <a:gd name="connsiteY241" fmla="*/ 233553 h 519744"/>
                <a:gd name="connsiteX242" fmla="*/ 342605 w 399949"/>
                <a:gd name="connsiteY242" fmla="*/ 231916 h 519744"/>
                <a:gd name="connsiteX243" fmla="*/ 339078 w 399949"/>
                <a:gd name="connsiteY243" fmla="*/ 231223 h 519744"/>
                <a:gd name="connsiteX244" fmla="*/ 338259 w 399949"/>
                <a:gd name="connsiteY244" fmla="*/ 239725 h 519744"/>
                <a:gd name="connsiteX245" fmla="*/ 356145 w 399949"/>
                <a:gd name="connsiteY245" fmla="*/ 295902 h 519744"/>
                <a:gd name="connsiteX246" fmla="*/ 366222 w 399949"/>
                <a:gd name="connsiteY246" fmla="*/ 342885 h 519744"/>
                <a:gd name="connsiteX247" fmla="*/ 361624 w 399949"/>
                <a:gd name="connsiteY247" fmla="*/ 370029 h 519744"/>
                <a:gd name="connsiteX248" fmla="*/ 308407 w 399949"/>
                <a:gd name="connsiteY248" fmla="*/ 425135 h 519744"/>
                <a:gd name="connsiteX249" fmla="*/ 264196 w 399949"/>
                <a:gd name="connsiteY249" fmla="*/ 446296 h 519744"/>
                <a:gd name="connsiteX250" fmla="*/ 384045 w 399949"/>
                <a:gd name="connsiteY250" fmla="*/ 425891 h 519744"/>
                <a:gd name="connsiteX251" fmla="*/ 344620 w 399949"/>
                <a:gd name="connsiteY251" fmla="*/ 437983 h 519744"/>
                <a:gd name="connsiteX252" fmla="*/ 307588 w 399949"/>
                <a:gd name="connsiteY252" fmla="*/ 434204 h 519744"/>
                <a:gd name="connsiteX253" fmla="*/ 343297 w 399949"/>
                <a:gd name="connsiteY253" fmla="*/ 405612 h 519744"/>
                <a:gd name="connsiteX254" fmla="*/ 355578 w 399949"/>
                <a:gd name="connsiteY254" fmla="*/ 391694 h 519744"/>
                <a:gd name="connsiteX255" fmla="*/ 359672 w 399949"/>
                <a:gd name="connsiteY255" fmla="*/ 388734 h 519744"/>
                <a:gd name="connsiteX256" fmla="*/ 380203 w 399949"/>
                <a:gd name="connsiteY256" fmla="*/ 391819 h 519744"/>
                <a:gd name="connsiteX257" fmla="*/ 393303 w 399949"/>
                <a:gd name="connsiteY257" fmla="*/ 405675 h 519744"/>
                <a:gd name="connsiteX258" fmla="*/ 384045 w 399949"/>
                <a:gd name="connsiteY258" fmla="*/ 425891 h 519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</a:cxnLst>
              <a:rect l="l" t="t" r="r" b="b"/>
              <a:pathLst>
                <a:path w="399949" h="519744">
                  <a:moveTo>
                    <a:pt x="383541" y="386466"/>
                  </a:moveTo>
                  <a:cubicBezTo>
                    <a:pt x="379258" y="384829"/>
                    <a:pt x="374598" y="384262"/>
                    <a:pt x="370064" y="383317"/>
                  </a:cubicBezTo>
                  <a:cubicBezTo>
                    <a:pt x="367670" y="382813"/>
                    <a:pt x="365277" y="382499"/>
                    <a:pt x="363766" y="382184"/>
                  </a:cubicBezTo>
                  <a:cubicBezTo>
                    <a:pt x="366411" y="374626"/>
                    <a:pt x="369623" y="367761"/>
                    <a:pt x="371008" y="360582"/>
                  </a:cubicBezTo>
                  <a:cubicBezTo>
                    <a:pt x="373779" y="347104"/>
                    <a:pt x="371071" y="333816"/>
                    <a:pt x="367922" y="320653"/>
                  </a:cubicBezTo>
                  <a:cubicBezTo>
                    <a:pt x="365970" y="312340"/>
                    <a:pt x="363577" y="304090"/>
                    <a:pt x="361309" y="295902"/>
                  </a:cubicBezTo>
                  <a:cubicBezTo>
                    <a:pt x="357971" y="283999"/>
                    <a:pt x="354508" y="272033"/>
                    <a:pt x="351044" y="260193"/>
                  </a:cubicBezTo>
                  <a:cubicBezTo>
                    <a:pt x="349217" y="253895"/>
                    <a:pt x="347265" y="247660"/>
                    <a:pt x="345187" y="240670"/>
                  </a:cubicBezTo>
                  <a:cubicBezTo>
                    <a:pt x="348147" y="240859"/>
                    <a:pt x="350225" y="241174"/>
                    <a:pt x="352177" y="241048"/>
                  </a:cubicBezTo>
                  <a:cubicBezTo>
                    <a:pt x="361687" y="240481"/>
                    <a:pt x="371386" y="240733"/>
                    <a:pt x="380644" y="238969"/>
                  </a:cubicBezTo>
                  <a:cubicBezTo>
                    <a:pt x="392421" y="236702"/>
                    <a:pt x="396704" y="225681"/>
                    <a:pt x="389902" y="215856"/>
                  </a:cubicBezTo>
                  <a:cubicBezTo>
                    <a:pt x="384926" y="208739"/>
                    <a:pt x="379069" y="202001"/>
                    <a:pt x="372709" y="196018"/>
                  </a:cubicBezTo>
                  <a:cubicBezTo>
                    <a:pt x="364584" y="188397"/>
                    <a:pt x="355641" y="181721"/>
                    <a:pt x="347076" y="174668"/>
                  </a:cubicBezTo>
                  <a:cubicBezTo>
                    <a:pt x="345564" y="173408"/>
                    <a:pt x="344053" y="172023"/>
                    <a:pt x="342290" y="170448"/>
                  </a:cubicBezTo>
                  <a:cubicBezTo>
                    <a:pt x="346572" y="163961"/>
                    <a:pt x="345250" y="157285"/>
                    <a:pt x="341975" y="151680"/>
                  </a:cubicBezTo>
                  <a:cubicBezTo>
                    <a:pt x="337000" y="142989"/>
                    <a:pt x="330890" y="134928"/>
                    <a:pt x="325096" y="126741"/>
                  </a:cubicBezTo>
                  <a:cubicBezTo>
                    <a:pt x="320373" y="119939"/>
                    <a:pt x="314075" y="115845"/>
                    <a:pt x="304880" y="116853"/>
                  </a:cubicBezTo>
                  <a:cubicBezTo>
                    <a:pt x="301542" y="108477"/>
                    <a:pt x="298771" y="100667"/>
                    <a:pt x="295370" y="93173"/>
                  </a:cubicBezTo>
                  <a:cubicBezTo>
                    <a:pt x="290710" y="82781"/>
                    <a:pt x="286553" y="72012"/>
                    <a:pt x="280507" y="62502"/>
                  </a:cubicBezTo>
                  <a:cubicBezTo>
                    <a:pt x="272068" y="49213"/>
                    <a:pt x="262243" y="36743"/>
                    <a:pt x="249711" y="26793"/>
                  </a:cubicBezTo>
                  <a:cubicBezTo>
                    <a:pt x="236170" y="15960"/>
                    <a:pt x="221244" y="7899"/>
                    <a:pt x="204366" y="3994"/>
                  </a:cubicBezTo>
                  <a:cubicBezTo>
                    <a:pt x="190762" y="845"/>
                    <a:pt x="176844" y="-666"/>
                    <a:pt x="162799" y="279"/>
                  </a:cubicBezTo>
                  <a:cubicBezTo>
                    <a:pt x="138678" y="1916"/>
                    <a:pt x="114935" y="4750"/>
                    <a:pt x="92830" y="15709"/>
                  </a:cubicBezTo>
                  <a:cubicBezTo>
                    <a:pt x="69653" y="27297"/>
                    <a:pt x="46540" y="38885"/>
                    <a:pt x="30795" y="60739"/>
                  </a:cubicBezTo>
                  <a:cubicBezTo>
                    <a:pt x="17821" y="78625"/>
                    <a:pt x="7556" y="97455"/>
                    <a:pt x="6485" y="120128"/>
                  </a:cubicBezTo>
                  <a:cubicBezTo>
                    <a:pt x="6170" y="126552"/>
                    <a:pt x="5730" y="133039"/>
                    <a:pt x="5730" y="139462"/>
                  </a:cubicBezTo>
                  <a:cubicBezTo>
                    <a:pt x="5667" y="162765"/>
                    <a:pt x="6422" y="186067"/>
                    <a:pt x="13854" y="208487"/>
                  </a:cubicBezTo>
                  <a:cubicBezTo>
                    <a:pt x="16121" y="215289"/>
                    <a:pt x="18955" y="221902"/>
                    <a:pt x="21663" y="228830"/>
                  </a:cubicBezTo>
                  <a:cubicBezTo>
                    <a:pt x="16940" y="231790"/>
                    <a:pt x="14232" y="235820"/>
                    <a:pt x="14799" y="241174"/>
                  </a:cubicBezTo>
                  <a:cubicBezTo>
                    <a:pt x="16058" y="253706"/>
                    <a:pt x="17003" y="266428"/>
                    <a:pt x="23301" y="277890"/>
                  </a:cubicBezTo>
                  <a:cubicBezTo>
                    <a:pt x="24182" y="279465"/>
                    <a:pt x="24686" y="281795"/>
                    <a:pt x="24245" y="283495"/>
                  </a:cubicBezTo>
                  <a:cubicBezTo>
                    <a:pt x="22734" y="289290"/>
                    <a:pt x="21033" y="294958"/>
                    <a:pt x="18892" y="300500"/>
                  </a:cubicBezTo>
                  <a:cubicBezTo>
                    <a:pt x="13728" y="314040"/>
                    <a:pt x="8312" y="327455"/>
                    <a:pt x="3084" y="340995"/>
                  </a:cubicBezTo>
                  <a:cubicBezTo>
                    <a:pt x="1951" y="343892"/>
                    <a:pt x="817" y="346852"/>
                    <a:pt x="313" y="349875"/>
                  </a:cubicBezTo>
                  <a:cubicBezTo>
                    <a:pt x="-1639" y="361464"/>
                    <a:pt x="5730" y="368832"/>
                    <a:pt x="16877" y="366187"/>
                  </a:cubicBezTo>
                  <a:cubicBezTo>
                    <a:pt x="21537" y="365053"/>
                    <a:pt x="26261" y="363101"/>
                    <a:pt x="30354" y="360582"/>
                  </a:cubicBezTo>
                  <a:cubicBezTo>
                    <a:pt x="38479" y="355670"/>
                    <a:pt x="46162" y="350127"/>
                    <a:pt x="54664" y="344459"/>
                  </a:cubicBezTo>
                  <a:cubicBezTo>
                    <a:pt x="56050" y="348301"/>
                    <a:pt x="57498" y="352080"/>
                    <a:pt x="58821" y="355921"/>
                  </a:cubicBezTo>
                  <a:cubicBezTo>
                    <a:pt x="64552" y="373367"/>
                    <a:pt x="70661" y="390749"/>
                    <a:pt x="75762" y="408320"/>
                  </a:cubicBezTo>
                  <a:cubicBezTo>
                    <a:pt x="79478" y="421105"/>
                    <a:pt x="84076" y="433323"/>
                    <a:pt x="90562" y="444848"/>
                  </a:cubicBezTo>
                  <a:cubicBezTo>
                    <a:pt x="97805" y="457885"/>
                    <a:pt x="109078" y="465379"/>
                    <a:pt x="123374" y="468654"/>
                  </a:cubicBezTo>
                  <a:cubicBezTo>
                    <a:pt x="124382" y="468906"/>
                    <a:pt x="125453" y="468780"/>
                    <a:pt x="125642" y="468780"/>
                  </a:cubicBezTo>
                  <a:cubicBezTo>
                    <a:pt x="119344" y="477282"/>
                    <a:pt x="113487" y="484462"/>
                    <a:pt x="108386" y="492145"/>
                  </a:cubicBezTo>
                  <a:cubicBezTo>
                    <a:pt x="104040" y="498632"/>
                    <a:pt x="104733" y="507638"/>
                    <a:pt x="109771" y="511417"/>
                  </a:cubicBezTo>
                  <a:cubicBezTo>
                    <a:pt x="117140" y="516833"/>
                    <a:pt x="125075" y="521493"/>
                    <a:pt x="134899" y="519100"/>
                  </a:cubicBezTo>
                  <a:cubicBezTo>
                    <a:pt x="144472" y="516770"/>
                    <a:pt x="154108" y="514818"/>
                    <a:pt x="163366" y="511480"/>
                  </a:cubicBezTo>
                  <a:cubicBezTo>
                    <a:pt x="177285" y="506504"/>
                    <a:pt x="190195" y="499262"/>
                    <a:pt x="200335" y="488051"/>
                  </a:cubicBezTo>
                  <a:cubicBezTo>
                    <a:pt x="204995" y="482887"/>
                    <a:pt x="209530" y="477534"/>
                    <a:pt x="213623" y="471929"/>
                  </a:cubicBezTo>
                  <a:cubicBezTo>
                    <a:pt x="217402" y="466765"/>
                    <a:pt x="221433" y="462986"/>
                    <a:pt x="228423" y="462545"/>
                  </a:cubicBezTo>
                  <a:cubicBezTo>
                    <a:pt x="234344" y="462230"/>
                    <a:pt x="240201" y="460782"/>
                    <a:pt x="245932" y="459270"/>
                  </a:cubicBezTo>
                  <a:cubicBezTo>
                    <a:pt x="261991" y="455176"/>
                    <a:pt x="277799" y="450075"/>
                    <a:pt x="292284" y="441825"/>
                  </a:cubicBezTo>
                  <a:cubicBezTo>
                    <a:pt x="295748" y="439809"/>
                    <a:pt x="299086" y="439369"/>
                    <a:pt x="302613" y="440250"/>
                  </a:cubicBezTo>
                  <a:cubicBezTo>
                    <a:pt x="315461" y="443588"/>
                    <a:pt x="328623" y="444407"/>
                    <a:pt x="341786" y="444911"/>
                  </a:cubicBezTo>
                  <a:cubicBezTo>
                    <a:pt x="353122" y="445352"/>
                    <a:pt x="364018" y="443777"/>
                    <a:pt x="374220" y="439054"/>
                  </a:cubicBezTo>
                  <a:cubicBezTo>
                    <a:pt x="382155" y="435338"/>
                    <a:pt x="390406" y="431937"/>
                    <a:pt x="395129" y="423687"/>
                  </a:cubicBezTo>
                  <a:cubicBezTo>
                    <a:pt x="404198" y="408194"/>
                    <a:pt x="400545" y="393079"/>
                    <a:pt x="383541" y="386466"/>
                  </a:cubicBezTo>
                  <a:close/>
                  <a:moveTo>
                    <a:pt x="338070" y="158104"/>
                  </a:moveTo>
                  <a:cubicBezTo>
                    <a:pt x="339644" y="162513"/>
                    <a:pt x="338826" y="165851"/>
                    <a:pt x="335047" y="169692"/>
                  </a:cubicBezTo>
                  <a:cubicBezTo>
                    <a:pt x="323837" y="181218"/>
                    <a:pt x="312249" y="192113"/>
                    <a:pt x="297638" y="199167"/>
                  </a:cubicBezTo>
                  <a:cubicBezTo>
                    <a:pt x="276351" y="209432"/>
                    <a:pt x="255190" y="220139"/>
                    <a:pt x="233651" y="229648"/>
                  </a:cubicBezTo>
                  <a:cubicBezTo>
                    <a:pt x="238059" y="207795"/>
                    <a:pt x="238500" y="184744"/>
                    <a:pt x="247380" y="164024"/>
                  </a:cubicBezTo>
                  <a:cubicBezTo>
                    <a:pt x="266022" y="175927"/>
                    <a:pt x="286112" y="185437"/>
                    <a:pt x="306517" y="193813"/>
                  </a:cubicBezTo>
                  <a:cubicBezTo>
                    <a:pt x="307021" y="194002"/>
                    <a:pt x="307525" y="193561"/>
                    <a:pt x="307651" y="193184"/>
                  </a:cubicBezTo>
                  <a:cubicBezTo>
                    <a:pt x="312060" y="182351"/>
                    <a:pt x="313760" y="170574"/>
                    <a:pt x="314579" y="158923"/>
                  </a:cubicBezTo>
                  <a:cubicBezTo>
                    <a:pt x="315398" y="147650"/>
                    <a:pt x="315335" y="136313"/>
                    <a:pt x="315398" y="124977"/>
                  </a:cubicBezTo>
                  <a:cubicBezTo>
                    <a:pt x="315649" y="125229"/>
                    <a:pt x="315902" y="125418"/>
                    <a:pt x="316153" y="125670"/>
                  </a:cubicBezTo>
                  <a:cubicBezTo>
                    <a:pt x="325852" y="134865"/>
                    <a:pt x="333536" y="145445"/>
                    <a:pt x="338070" y="158104"/>
                  </a:cubicBezTo>
                  <a:close/>
                  <a:moveTo>
                    <a:pt x="173380" y="194884"/>
                  </a:moveTo>
                  <a:cubicBezTo>
                    <a:pt x="172939" y="194758"/>
                    <a:pt x="172561" y="195010"/>
                    <a:pt x="172309" y="195325"/>
                  </a:cubicBezTo>
                  <a:cubicBezTo>
                    <a:pt x="160469" y="214911"/>
                    <a:pt x="158202" y="239221"/>
                    <a:pt x="144599" y="257926"/>
                  </a:cubicBezTo>
                  <a:cubicBezTo>
                    <a:pt x="135907" y="250494"/>
                    <a:pt x="127531" y="242622"/>
                    <a:pt x="118651" y="235254"/>
                  </a:cubicBezTo>
                  <a:cubicBezTo>
                    <a:pt x="110716" y="228704"/>
                    <a:pt x="102403" y="222406"/>
                    <a:pt x="93208" y="217871"/>
                  </a:cubicBezTo>
                  <a:cubicBezTo>
                    <a:pt x="102591" y="215352"/>
                    <a:pt x="111786" y="212455"/>
                    <a:pt x="121170" y="209999"/>
                  </a:cubicBezTo>
                  <a:cubicBezTo>
                    <a:pt x="154549" y="201245"/>
                    <a:pt x="186605" y="188901"/>
                    <a:pt x="218284" y="175486"/>
                  </a:cubicBezTo>
                  <a:cubicBezTo>
                    <a:pt x="227731" y="171456"/>
                    <a:pt x="236989" y="166921"/>
                    <a:pt x="246184" y="162198"/>
                  </a:cubicBezTo>
                  <a:cubicBezTo>
                    <a:pt x="246121" y="162261"/>
                    <a:pt x="246121" y="162261"/>
                    <a:pt x="246121" y="162324"/>
                  </a:cubicBezTo>
                  <a:cubicBezTo>
                    <a:pt x="236863" y="183422"/>
                    <a:pt x="236359" y="206913"/>
                    <a:pt x="231887" y="229208"/>
                  </a:cubicBezTo>
                  <a:cubicBezTo>
                    <a:pt x="211041" y="220076"/>
                    <a:pt x="195171" y="201938"/>
                    <a:pt x="173380" y="194884"/>
                  </a:cubicBezTo>
                  <a:close/>
                  <a:moveTo>
                    <a:pt x="231195" y="230782"/>
                  </a:moveTo>
                  <a:cubicBezTo>
                    <a:pt x="229746" y="231412"/>
                    <a:pt x="228298" y="232042"/>
                    <a:pt x="226849" y="232671"/>
                  </a:cubicBezTo>
                  <a:cubicBezTo>
                    <a:pt x="209026" y="240292"/>
                    <a:pt x="190321" y="245771"/>
                    <a:pt x="168090" y="253580"/>
                  </a:cubicBezTo>
                  <a:cubicBezTo>
                    <a:pt x="161414" y="255029"/>
                    <a:pt x="154234" y="256603"/>
                    <a:pt x="146677" y="258241"/>
                  </a:cubicBezTo>
                  <a:cubicBezTo>
                    <a:pt x="159713" y="239851"/>
                    <a:pt x="162170" y="216234"/>
                    <a:pt x="173506" y="196962"/>
                  </a:cubicBezTo>
                  <a:cubicBezTo>
                    <a:pt x="194919" y="204079"/>
                    <a:pt x="210663" y="221839"/>
                    <a:pt x="231195" y="230782"/>
                  </a:cubicBezTo>
                  <a:close/>
                  <a:moveTo>
                    <a:pt x="185913" y="182666"/>
                  </a:moveTo>
                  <a:cubicBezTo>
                    <a:pt x="168404" y="188901"/>
                    <a:pt x="150959" y="195514"/>
                    <a:pt x="133388" y="201497"/>
                  </a:cubicBezTo>
                  <a:cubicBezTo>
                    <a:pt x="123123" y="204961"/>
                    <a:pt x="112542" y="207606"/>
                    <a:pt x="102025" y="210377"/>
                  </a:cubicBezTo>
                  <a:cubicBezTo>
                    <a:pt x="87854" y="214156"/>
                    <a:pt x="73558" y="217682"/>
                    <a:pt x="58632" y="221461"/>
                  </a:cubicBezTo>
                  <a:cubicBezTo>
                    <a:pt x="52712" y="212140"/>
                    <a:pt x="50571" y="202252"/>
                    <a:pt x="49185" y="192239"/>
                  </a:cubicBezTo>
                  <a:cubicBezTo>
                    <a:pt x="47233" y="177439"/>
                    <a:pt x="47926" y="162702"/>
                    <a:pt x="53846" y="148846"/>
                  </a:cubicBezTo>
                  <a:cubicBezTo>
                    <a:pt x="59766" y="134991"/>
                    <a:pt x="71039" y="125733"/>
                    <a:pt x="83257" y="117861"/>
                  </a:cubicBezTo>
                  <a:cubicBezTo>
                    <a:pt x="86973" y="115467"/>
                    <a:pt x="92074" y="114712"/>
                    <a:pt x="96608" y="114397"/>
                  </a:cubicBezTo>
                  <a:cubicBezTo>
                    <a:pt x="114431" y="113137"/>
                    <a:pt x="130365" y="117986"/>
                    <a:pt x="143654" y="130267"/>
                  </a:cubicBezTo>
                  <a:cubicBezTo>
                    <a:pt x="145480" y="131968"/>
                    <a:pt x="146866" y="134424"/>
                    <a:pt x="150141" y="133101"/>
                  </a:cubicBezTo>
                  <a:cubicBezTo>
                    <a:pt x="153163" y="131842"/>
                    <a:pt x="154297" y="129827"/>
                    <a:pt x="154423" y="126552"/>
                  </a:cubicBezTo>
                  <a:cubicBezTo>
                    <a:pt x="154801" y="116601"/>
                    <a:pt x="158832" y="107721"/>
                    <a:pt x="164878" y="100289"/>
                  </a:cubicBezTo>
                  <a:cubicBezTo>
                    <a:pt x="185850" y="74405"/>
                    <a:pt x="209908" y="66847"/>
                    <a:pt x="240767" y="83789"/>
                  </a:cubicBezTo>
                  <a:cubicBezTo>
                    <a:pt x="249647" y="88701"/>
                    <a:pt x="256386" y="96385"/>
                    <a:pt x="261550" y="105328"/>
                  </a:cubicBezTo>
                  <a:cubicBezTo>
                    <a:pt x="266841" y="114586"/>
                    <a:pt x="271060" y="124221"/>
                    <a:pt x="273831" y="134487"/>
                  </a:cubicBezTo>
                  <a:cubicBezTo>
                    <a:pt x="274965" y="138581"/>
                    <a:pt x="273894" y="140974"/>
                    <a:pt x="270682" y="142926"/>
                  </a:cubicBezTo>
                  <a:cubicBezTo>
                    <a:pt x="268478" y="144249"/>
                    <a:pt x="266211" y="145445"/>
                    <a:pt x="263944" y="146705"/>
                  </a:cubicBezTo>
                  <a:cubicBezTo>
                    <a:pt x="238878" y="160749"/>
                    <a:pt x="212994" y="172967"/>
                    <a:pt x="185913" y="182666"/>
                  </a:cubicBezTo>
                  <a:close/>
                  <a:moveTo>
                    <a:pt x="87539" y="219320"/>
                  </a:moveTo>
                  <a:cubicBezTo>
                    <a:pt x="87665" y="219257"/>
                    <a:pt x="87791" y="219257"/>
                    <a:pt x="87854" y="219194"/>
                  </a:cubicBezTo>
                  <a:cubicBezTo>
                    <a:pt x="84894" y="224295"/>
                    <a:pt x="81556" y="229208"/>
                    <a:pt x="78659" y="234372"/>
                  </a:cubicBezTo>
                  <a:cubicBezTo>
                    <a:pt x="75951" y="239095"/>
                    <a:pt x="73810" y="244008"/>
                    <a:pt x="72110" y="249109"/>
                  </a:cubicBezTo>
                  <a:cubicBezTo>
                    <a:pt x="70535" y="253895"/>
                    <a:pt x="69149" y="258745"/>
                    <a:pt x="67449" y="263468"/>
                  </a:cubicBezTo>
                  <a:cubicBezTo>
                    <a:pt x="66127" y="267058"/>
                    <a:pt x="64678" y="271340"/>
                    <a:pt x="61907" y="274175"/>
                  </a:cubicBezTo>
                  <a:cubicBezTo>
                    <a:pt x="50571" y="259689"/>
                    <a:pt x="33377" y="250746"/>
                    <a:pt x="23616" y="234813"/>
                  </a:cubicBezTo>
                  <a:cubicBezTo>
                    <a:pt x="24686" y="234057"/>
                    <a:pt x="26135" y="233553"/>
                    <a:pt x="27835" y="233112"/>
                  </a:cubicBezTo>
                  <a:cubicBezTo>
                    <a:pt x="47737" y="228515"/>
                    <a:pt x="67701" y="224169"/>
                    <a:pt x="87539" y="219320"/>
                  </a:cubicBezTo>
                  <a:close/>
                  <a:moveTo>
                    <a:pt x="68583" y="265609"/>
                  </a:moveTo>
                  <a:cubicBezTo>
                    <a:pt x="70409" y="260823"/>
                    <a:pt x="71795" y="255848"/>
                    <a:pt x="73432" y="250935"/>
                  </a:cubicBezTo>
                  <a:cubicBezTo>
                    <a:pt x="75069" y="245708"/>
                    <a:pt x="77274" y="240733"/>
                    <a:pt x="79919" y="235883"/>
                  </a:cubicBezTo>
                  <a:cubicBezTo>
                    <a:pt x="83194" y="230026"/>
                    <a:pt x="87035" y="224484"/>
                    <a:pt x="90310" y="218627"/>
                  </a:cubicBezTo>
                  <a:cubicBezTo>
                    <a:pt x="90373" y="218627"/>
                    <a:pt x="90437" y="218564"/>
                    <a:pt x="90499" y="218564"/>
                  </a:cubicBezTo>
                  <a:cubicBezTo>
                    <a:pt x="110716" y="227822"/>
                    <a:pt x="126460" y="244700"/>
                    <a:pt x="143087" y="258997"/>
                  </a:cubicBezTo>
                  <a:cubicBezTo>
                    <a:pt x="131247" y="261579"/>
                    <a:pt x="118651" y="264287"/>
                    <a:pt x="106055" y="266932"/>
                  </a:cubicBezTo>
                  <a:cubicBezTo>
                    <a:pt x="91696" y="269955"/>
                    <a:pt x="77337" y="272978"/>
                    <a:pt x="62915" y="275812"/>
                  </a:cubicBezTo>
                  <a:cubicBezTo>
                    <a:pt x="65749" y="273104"/>
                    <a:pt x="67260" y="269136"/>
                    <a:pt x="68583" y="265609"/>
                  </a:cubicBezTo>
                  <a:close/>
                  <a:moveTo>
                    <a:pt x="126649" y="268066"/>
                  </a:moveTo>
                  <a:cubicBezTo>
                    <a:pt x="129484" y="275623"/>
                    <a:pt x="132443" y="282488"/>
                    <a:pt x="134711" y="289542"/>
                  </a:cubicBezTo>
                  <a:cubicBezTo>
                    <a:pt x="140001" y="306294"/>
                    <a:pt x="145165" y="323046"/>
                    <a:pt x="149952" y="339925"/>
                  </a:cubicBezTo>
                  <a:cubicBezTo>
                    <a:pt x="151400" y="345089"/>
                    <a:pt x="152093" y="350568"/>
                    <a:pt x="152093" y="355984"/>
                  </a:cubicBezTo>
                  <a:cubicBezTo>
                    <a:pt x="152219" y="363290"/>
                    <a:pt x="149259" y="367006"/>
                    <a:pt x="142268" y="369021"/>
                  </a:cubicBezTo>
                  <a:cubicBezTo>
                    <a:pt x="130806" y="372233"/>
                    <a:pt x="119344" y="375193"/>
                    <a:pt x="107818" y="377964"/>
                  </a:cubicBezTo>
                  <a:cubicBezTo>
                    <a:pt x="101710" y="379413"/>
                    <a:pt x="98687" y="377649"/>
                    <a:pt x="96797" y="371288"/>
                  </a:cubicBezTo>
                  <a:cubicBezTo>
                    <a:pt x="93081" y="358693"/>
                    <a:pt x="89681" y="345908"/>
                    <a:pt x="86343" y="333186"/>
                  </a:cubicBezTo>
                  <a:cubicBezTo>
                    <a:pt x="81808" y="315741"/>
                    <a:pt x="77526" y="298170"/>
                    <a:pt x="72928" y="280095"/>
                  </a:cubicBezTo>
                  <a:cubicBezTo>
                    <a:pt x="90751" y="276190"/>
                    <a:pt x="108448" y="272159"/>
                    <a:pt x="126649" y="268066"/>
                  </a:cubicBezTo>
                  <a:close/>
                  <a:moveTo>
                    <a:pt x="139245" y="376453"/>
                  </a:moveTo>
                  <a:cubicBezTo>
                    <a:pt x="152408" y="373870"/>
                    <a:pt x="159713" y="365683"/>
                    <a:pt x="156501" y="349687"/>
                  </a:cubicBezTo>
                  <a:cubicBezTo>
                    <a:pt x="154801" y="341121"/>
                    <a:pt x="152030" y="332682"/>
                    <a:pt x="149511" y="324306"/>
                  </a:cubicBezTo>
                  <a:cubicBezTo>
                    <a:pt x="144158" y="306483"/>
                    <a:pt x="138678" y="288660"/>
                    <a:pt x="133262" y="270837"/>
                  </a:cubicBezTo>
                  <a:cubicBezTo>
                    <a:pt x="132947" y="269892"/>
                    <a:pt x="132884" y="268821"/>
                    <a:pt x="132569" y="266869"/>
                  </a:cubicBezTo>
                  <a:cubicBezTo>
                    <a:pt x="193029" y="254273"/>
                    <a:pt x="249018" y="230089"/>
                    <a:pt x="304250" y="201497"/>
                  </a:cubicBezTo>
                  <a:cubicBezTo>
                    <a:pt x="307085" y="208424"/>
                    <a:pt x="309478" y="214848"/>
                    <a:pt x="312249" y="221083"/>
                  </a:cubicBezTo>
                  <a:cubicBezTo>
                    <a:pt x="321318" y="242055"/>
                    <a:pt x="327301" y="264035"/>
                    <a:pt x="332087" y="286330"/>
                  </a:cubicBezTo>
                  <a:cubicBezTo>
                    <a:pt x="335992" y="304216"/>
                    <a:pt x="339204" y="322354"/>
                    <a:pt x="342227" y="340429"/>
                  </a:cubicBezTo>
                  <a:cubicBezTo>
                    <a:pt x="345691" y="361023"/>
                    <a:pt x="337377" y="377082"/>
                    <a:pt x="321066" y="388796"/>
                  </a:cubicBezTo>
                  <a:cubicBezTo>
                    <a:pt x="308281" y="397991"/>
                    <a:pt x="293985" y="404604"/>
                    <a:pt x="279626" y="411280"/>
                  </a:cubicBezTo>
                  <a:cubicBezTo>
                    <a:pt x="260228" y="420223"/>
                    <a:pt x="239697" y="425513"/>
                    <a:pt x="219669" y="432441"/>
                  </a:cubicBezTo>
                  <a:cubicBezTo>
                    <a:pt x="201846" y="438550"/>
                    <a:pt x="183582" y="438613"/>
                    <a:pt x="165256" y="437857"/>
                  </a:cubicBezTo>
                  <a:cubicBezTo>
                    <a:pt x="155179" y="437416"/>
                    <a:pt x="145228" y="436157"/>
                    <a:pt x="135152" y="435023"/>
                  </a:cubicBezTo>
                  <a:cubicBezTo>
                    <a:pt x="127342" y="434204"/>
                    <a:pt x="121611" y="429922"/>
                    <a:pt x="118273" y="422931"/>
                  </a:cubicBezTo>
                  <a:cubicBezTo>
                    <a:pt x="115628" y="417326"/>
                    <a:pt x="113424" y="411469"/>
                    <a:pt x="111408" y="405675"/>
                  </a:cubicBezTo>
                  <a:cubicBezTo>
                    <a:pt x="109078" y="398873"/>
                    <a:pt x="107189" y="391945"/>
                    <a:pt x="104922" y="384325"/>
                  </a:cubicBezTo>
                  <a:cubicBezTo>
                    <a:pt x="117077" y="381428"/>
                    <a:pt x="128098" y="378594"/>
                    <a:pt x="139245" y="376453"/>
                  </a:cubicBezTo>
                  <a:close/>
                  <a:moveTo>
                    <a:pt x="313571" y="123781"/>
                  </a:moveTo>
                  <a:cubicBezTo>
                    <a:pt x="313508" y="135306"/>
                    <a:pt x="313571" y="146831"/>
                    <a:pt x="312753" y="158293"/>
                  </a:cubicBezTo>
                  <a:cubicBezTo>
                    <a:pt x="311934" y="169629"/>
                    <a:pt x="310296" y="181092"/>
                    <a:pt x="306203" y="191672"/>
                  </a:cubicBezTo>
                  <a:cubicBezTo>
                    <a:pt x="285860" y="183296"/>
                    <a:pt x="265833" y="173786"/>
                    <a:pt x="247380" y="161820"/>
                  </a:cubicBezTo>
                  <a:cubicBezTo>
                    <a:pt x="247254" y="161694"/>
                    <a:pt x="247065" y="161694"/>
                    <a:pt x="246876" y="161694"/>
                  </a:cubicBezTo>
                  <a:cubicBezTo>
                    <a:pt x="255630" y="157160"/>
                    <a:pt x="264259" y="152436"/>
                    <a:pt x="272950" y="147776"/>
                  </a:cubicBezTo>
                  <a:cubicBezTo>
                    <a:pt x="279436" y="144249"/>
                    <a:pt x="284916" y="138833"/>
                    <a:pt x="290899" y="134298"/>
                  </a:cubicBezTo>
                  <a:cubicBezTo>
                    <a:pt x="294992" y="131212"/>
                    <a:pt x="299086" y="128000"/>
                    <a:pt x="303432" y="125166"/>
                  </a:cubicBezTo>
                  <a:cubicBezTo>
                    <a:pt x="307273" y="122710"/>
                    <a:pt x="310422" y="122143"/>
                    <a:pt x="313571" y="123781"/>
                  </a:cubicBezTo>
                  <a:close/>
                  <a:moveTo>
                    <a:pt x="12279" y="147083"/>
                  </a:moveTo>
                  <a:cubicBezTo>
                    <a:pt x="12405" y="142674"/>
                    <a:pt x="12216" y="138266"/>
                    <a:pt x="12090" y="133857"/>
                  </a:cubicBezTo>
                  <a:cubicBezTo>
                    <a:pt x="11650" y="115341"/>
                    <a:pt x="15491" y="97644"/>
                    <a:pt x="24938" y="81900"/>
                  </a:cubicBezTo>
                  <a:cubicBezTo>
                    <a:pt x="36022" y="63384"/>
                    <a:pt x="49563" y="46946"/>
                    <a:pt x="69339" y="36429"/>
                  </a:cubicBezTo>
                  <a:cubicBezTo>
                    <a:pt x="83257" y="28997"/>
                    <a:pt x="96608" y="20558"/>
                    <a:pt x="111912" y="15960"/>
                  </a:cubicBezTo>
                  <a:cubicBezTo>
                    <a:pt x="136915" y="8403"/>
                    <a:pt x="162295" y="5128"/>
                    <a:pt x="188432" y="8529"/>
                  </a:cubicBezTo>
                  <a:cubicBezTo>
                    <a:pt x="200587" y="10103"/>
                    <a:pt x="211482" y="13756"/>
                    <a:pt x="221811" y="19991"/>
                  </a:cubicBezTo>
                  <a:cubicBezTo>
                    <a:pt x="227983" y="23770"/>
                    <a:pt x="234596" y="26793"/>
                    <a:pt x="240956" y="30194"/>
                  </a:cubicBezTo>
                  <a:cubicBezTo>
                    <a:pt x="249081" y="34539"/>
                    <a:pt x="255757" y="40522"/>
                    <a:pt x="261740" y="47450"/>
                  </a:cubicBezTo>
                  <a:cubicBezTo>
                    <a:pt x="273706" y="61305"/>
                    <a:pt x="283215" y="76609"/>
                    <a:pt x="289639" y="93740"/>
                  </a:cubicBezTo>
                  <a:cubicBezTo>
                    <a:pt x="292977" y="102620"/>
                    <a:pt x="295937" y="111626"/>
                    <a:pt x="299086" y="120632"/>
                  </a:cubicBezTo>
                  <a:cubicBezTo>
                    <a:pt x="292536" y="125670"/>
                    <a:pt x="286553" y="130393"/>
                    <a:pt x="280192" y="135306"/>
                  </a:cubicBezTo>
                  <a:cubicBezTo>
                    <a:pt x="276728" y="126867"/>
                    <a:pt x="273706" y="119246"/>
                    <a:pt x="270431" y="111752"/>
                  </a:cubicBezTo>
                  <a:cubicBezTo>
                    <a:pt x="264889" y="98841"/>
                    <a:pt x="256638" y="87883"/>
                    <a:pt x="245428" y="79695"/>
                  </a:cubicBezTo>
                  <a:cubicBezTo>
                    <a:pt x="239697" y="75539"/>
                    <a:pt x="232580" y="72956"/>
                    <a:pt x="225778" y="70878"/>
                  </a:cubicBezTo>
                  <a:cubicBezTo>
                    <a:pt x="206759" y="65210"/>
                    <a:pt x="189691" y="69115"/>
                    <a:pt x="174261" y="81962"/>
                  </a:cubicBezTo>
                  <a:cubicBezTo>
                    <a:pt x="160343" y="93551"/>
                    <a:pt x="150959" y="107406"/>
                    <a:pt x="149007" y="127118"/>
                  </a:cubicBezTo>
                  <a:cubicBezTo>
                    <a:pt x="144913" y="124473"/>
                    <a:pt x="141450" y="122584"/>
                    <a:pt x="138426" y="120128"/>
                  </a:cubicBezTo>
                  <a:cubicBezTo>
                    <a:pt x="123689" y="108351"/>
                    <a:pt x="106685" y="107280"/>
                    <a:pt x="89114" y="109421"/>
                  </a:cubicBezTo>
                  <a:cubicBezTo>
                    <a:pt x="85398" y="109862"/>
                    <a:pt x="81430" y="111626"/>
                    <a:pt x="78596" y="114019"/>
                  </a:cubicBezTo>
                  <a:cubicBezTo>
                    <a:pt x="71039" y="120254"/>
                    <a:pt x="63796" y="126930"/>
                    <a:pt x="56995" y="133920"/>
                  </a:cubicBezTo>
                  <a:cubicBezTo>
                    <a:pt x="50508" y="140596"/>
                    <a:pt x="47233" y="149287"/>
                    <a:pt x="45658" y="158293"/>
                  </a:cubicBezTo>
                  <a:cubicBezTo>
                    <a:pt x="42194" y="178509"/>
                    <a:pt x="42320" y="198474"/>
                    <a:pt x="51641" y="217493"/>
                  </a:cubicBezTo>
                  <a:cubicBezTo>
                    <a:pt x="52082" y="218375"/>
                    <a:pt x="52397" y="219446"/>
                    <a:pt x="52649" y="220390"/>
                  </a:cubicBezTo>
                  <a:cubicBezTo>
                    <a:pt x="52775" y="220831"/>
                    <a:pt x="52649" y="221335"/>
                    <a:pt x="52586" y="222847"/>
                  </a:cubicBezTo>
                  <a:cubicBezTo>
                    <a:pt x="45092" y="224421"/>
                    <a:pt x="37408" y="225996"/>
                    <a:pt x="28654" y="227822"/>
                  </a:cubicBezTo>
                  <a:cubicBezTo>
                    <a:pt x="26324" y="221965"/>
                    <a:pt x="23804" y="216675"/>
                    <a:pt x="22104" y="211070"/>
                  </a:cubicBezTo>
                  <a:cubicBezTo>
                    <a:pt x="15554" y="190349"/>
                    <a:pt x="11775" y="169063"/>
                    <a:pt x="12279" y="147083"/>
                  </a:cubicBezTo>
                  <a:close/>
                  <a:moveTo>
                    <a:pt x="20719" y="243315"/>
                  </a:moveTo>
                  <a:cubicBezTo>
                    <a:pt x="20278" y="240166"/>
                    <a:pt x="20782" y="237836"/>
                    <a:pt x="22167" y="236198"/>
                  </a:cubicBezTo>
                  <a:cubicBezTo>
                    <a:pt x="32181" y="252258"/>
                    <a:pt x="49689" y="261138"/>
                    <a:pt x="60962" y="276127"/>
                  </a:cubicBezTo>
                  <a:cubicBezTo>
                    <a:pt x="61025" y="276190"/>
                    <a:pt x="61025" y="276190"/>
                    <a:pt x="61025" y="276253"/>
                  </a:cubicBezTo>
                  <a:cubicBezTo>
                    <a:pt x="57058" y="277072"/>
                    <a:pt x="53027" y="277827"/>
                    <a:pt x="49059" y="278583"/>
                  </a:cubicBezTo>
                  <a:cubicBezTo>
                    <a:pt x="44839" y="279402"/>
                    <a:pt x="40305" y="279024"/>
                    <a:pt x="36022" y="278394"/>
                  </a:cubicBezTo>
                  <a:cubicBezTo>
                    <a:pt x="30039" y="277512"/>
                    <a:pt x="26261" y="273419"/>
                    <a:pt x="24938" y="267751"/>
                  </a:cubicBezTo>
                  <a:cubicBezTo>
                    <a:pt x="23238" y="259626"/>
                    <a:pt x="21789" y="251502"/>
                    <a:pt x="20719" y="243315"/>
                  </a:cubicBezTo>
                  <a:close/>
                  <a:moveTo>
                    <a:pt x="184653" y="493153"/>
                  </a:moveTo>
                  <a:cubicBezTo>
                    <a:pt x="174702" y="500269"/>
                    <a:pt x="163555" y="505119"/>
                    <a:pt x="151652" y="508205"/>
                  </a:cubicBezTo>
                  <a:cubicBezTo>
                    <a:pt x="145669" y="509716"/>
                    <a:pt x="139749" y="511669"/>
                    <a:pt x="133703" y="512865"/>
                  </a:cubicBezTo>
                  <a:cubicBezTo>
                    <a:pt x="126145" y="514377"/>
                    <a:pt x="120162" y="510346"/>
                    <a:pt x="114557" y="506189"/>
                  </a:cubicBezTo>
                  <a:cubicBezTo>
                    <a:pt x="111597" y="503985"/>
                    <a:pt x="111660" y="500269"/>
                    <a:pt x="113235" y="496932"/>
                  </a:cubicBezTo>
                  <a:cubicBezTo>
                    <a:pt x="117832" y="487170"/>
                    <a:pt x="125012" y="479360"/>
                    <a:pt x="133073" y="472496"/>
                  </a:cubicBezTo>
                  <a:cubicBezTo>
                    <a:pt x="134963" y="470921"/>
                    <a:pt x="138552" y="470417"/>
                    <a:pt x="141072" y="470921"/>
                  </a:cubicBezTo>
                  <a:cubicBezTo>
                    <a:pt x="156816" y="473692"/>
                    <a:pt x="172561" y="471677"/>
                    <a:pt x="188243" y="470858"/>
                  </a:cubicBezTo>
                  <a:cubicBezTo>
                    <a:pt x="194604" y="470543"/>
                    <a:pt x="200902" y="468906"/>
                    <a:pt x="209278" y="467646"/>
                  </a:cubicBezTo>
                  <a:cubicBezTo>
                    <a:pt x="201595" y="478353"/>
                    <a:pt x="193911" y="486540"/>
                    <a:pt x="184653" y="493153"/>
                  </a:cubicBezTo>
                  <a:close/>
                  <a:moveTo>
                    <a:pt x="264196" y="446296"/>
                  </a:moveTo>
                  <a:cubicBezTo>
                    <a:pt x="254119" y="449571"/>
                    <a:pt x="243791" y="452027"/>
                    <a:pt x="233525" y="454547"/>
                  </a:cubicBezTo>
                  <a:cubicBezTo>
                    <a:pt x="223448" y="457003"/>
                    <a:pt x="213246" y="458829"/>
                    <a:pt x="203232" y="461285"/>
                  </a:cubicBezTo>
                  <a:cubicBezTo>
                    <a:pt x="185976" y="465631"/>
                    <a:pt x="168468" y="465946"/>
                    <a:pt x="150896" y="464560"/>
                  </a:cubicBezTo>
                  <a:cubicBezTo>
                    <a:pt x="142709" y="463930"/>
                    <a:pt x="134459" y="463364"/>
                    <a:pt x="126335" y="462104"/>
                  </a:cubicBezTo>
                  <a:cubicBezTo>
                    <a:pt x="111660" y="459837"/>
                    <a:pt x="101899" y="450705"/>
                    <a:pt x="94341" y="438613"/>
                  </a:cubicBezTo>
                  <a:cubicBezTo>
                    <a:pt x="86973" y="426836"/>
                    <a:pt x="82942" y="413736"/>
                    <a:pt x="79037" y="400574"/>
                  </a:cubicBezTo>
                  <a:cubicBezTo>
                    <a:pt x="74188" y="384199"/>
                    <a:pt x="68709" y="368076"/>
                    <a:pt x="63481" y="351765"/>
                  </a:cubicBezTo>
                  <a:cubicBezTo>
                    <a:pt x="62222" y="347797"/>
                    <a:pt x="61088" y="343829"/>
                    <a:pt x="60017" y="339862"/>
                  </a:cubicBezTo>
                  <a:cubicBezTo>
                    <a:pt x="58695" y="334823"/>
                    <a:pt x="55735" y="333816"/>
                    <a:pt x="51830" y="336965"/>
                  </a:cubicBezTo>
                  <a:cubicBezTo>
                    <a:pt x="44147" y="343074"/>
                    <a:pt x="36589" y="349309"/>
                    <a:pt x="28591" y="354914"/>
                  </a:cubicBezTo>
                  <a:cubicBezTo>
                    <a:pt x="24812" y="357496"/>
                    <a:pt x="20278" y="359133"/>
                    <a:pt x="15932" y="360519"/>
                  </a:cubicBezTo>
                  <a:cubicBezTo>
                    <a:pt x="10957" y="362030"/>
                    <a:pt x="9319" y="360645"/>
                    <a:pt x="7052" y="355670"/>
                  </a:cubicBezTo>
                  <a:cubicBezTo>
                    <a:pt x="5100" y="351450"/>
                    <a:pt x="6107" y="347608"/>
                    <a:pt x="7682" y="343704"/>
                  </a:cubicBezTo>
                  <a:cubicBezTo>
                    <a:pt x="13350" y="329533"/>
                    <a:pt x="19081" y="315363"/>
                    <a:pt x="24623" y="301130"/>
                  </a:cubicBezTo>
                  <a:cubicBezTo>
                    <a:pt x="26765" y="295587"/>
                    <a:pt x="28465" y="289919"/>
                    <a:pt x="30669" y="283495"/>
                  </a:cubicBezTo>
                  <a:cubicBezTo>
                    <a:pt x="43328" y="287967"/>
                    <a:pt x="54727" y="281606"/>
                    <a:pt x="67512" y="281795"/>
                  </a:cubicBezTo>
                  <a:cubicBezTo>
                    <a:pt x="68331" y="283810"/>
                    <a:pt x="69590" y="286267"/>
                    <a:pt x="70283" y="288912"/>
                  </a:cubicBezTo>
                  <a:cubicBezTo>
                    <a:pt x="74944" y="307239"/>
                    <a:pt x="79352" y="325566"/>
                    <a:pt x="84076" y="343892"/>
                  </a:cubicBezTo>
                  <a:cubicBezTo>
                    <a:pt x="86784" y="354410"/>
                    <a:pt x="89807" y="364864"/>
                    <a:pt x="92767" y="375319"/>
                  </a:cubicBezTo>
                  <a:cubicBezTo>
                    <a:pt x="93208" y="376768"/>
                    <a:pt x="93648" y="378657"/>
                    <a:pt x="94719" y="379476"/>
                  </a:cubicBezTo>
                  <a:cubicBezTo>
                    <a:pt x="102969" y="385396"/>
                    <a:pt x="102843" y="395157"/>
                    <a:pt x="106181" y="403408"/>
                  </a:cubicBezTo>
                  <a:cubicBezTo>
                    <a:pt x="109645" y="412036"/>
                    <a:pt x="112920" y="420727"/>
                    <a:pt x="116636" y="429229"/>
                  </a:cubicBezTo>
                  <a:cubicBezTo>
                    <a:pt x="119281" y="435338"/>
                    <a:pt x="124508" y="439054"/>
                    <a:pt x="130932" y="439998"/>
                  </a:cubicBezTo>
                  <a:cubicBezTo>
                    <a:pt x="141638" y="441573"/>
                    <a:pt x="152408" y="443147"/>
                    <a:pt x="163240" y="443525"/>
                  </a:cubicBezTo>
                  <a:cubicBezTo>
                    <a:pt x="176151" y="443966"/>
                    <a:pt x="189125" y="443588"/>
                    <a:pt x="201972" y="442644"/>
                  </a:cubicBezTo>
                  <a:cubicBezTo>
                    <a:pt x="208585" y="442140"/>
                    <a:pt x="215135" y="439998"/>
                    <a:pt x="221559" y="438046"/>
                  </a:cubicBezTo>
                  <a:cubicBezTo>
                    <a:pt x="236422" y="433575"/>
                    <a:pt x="251474" y="429418"/>
                    <a:pt x="265959" y="423876"/>
                  </a:cubicBezTo>
                  <a:cubicBezTo>
                    <a:pt x="284538" y="416759"/>
                    <a:pt x="302550" y="408320"/>
                    <a:pt x="319428" y="397551"/>
                  </a:cubicBezTo>
                  <a:cubicBezTo>
                    <a:pt x="340085" y="384451"/>
                    <a:pt x="350792" y="366565"/>
                    <a:pt x="347391" y="341562"/>
                  </a:cubicBezTo>
                  <a:cubicBezTo>
                    <a:pt x="345942" y="331108"/>
                    <a:pt x="344746" y="320527"/>
                    <a:pt x="342542" y="310199"/>
                  </a:cubicBezTo>
                  <a:cubicBezTo>
                    <a:pt x="338322" y="290990"/>
                    <a:pt x="333976" y="271844"/>
                    <a:pt x="328623" y="252888"/>
                  </a:cubicBezTo>
                  <a:cubicBezTo>
                    <a:pt x="325159" y="240481"/>
                    <a:pt x="319806" y="228578"/>
                    <a:pt x="315524" y="216360"/>
                  </a:cubicBezTo>
                  <a:cubicBezTo>
                    <a:pt x="313508" y="210755"/>
                    <a:pt x="312060" y="205024"/>
                    <a:pt x="310170" y="198600"/>
                  </a:cubicBezTo>
                  <a:cubicBezTo>
                    <a:pt x="319113" y="191357"/>
                    <a:pt x="328308" y="183926"/>
                    <a:pt x="338385" y="175864"/>
                  </a:cubicBezTo>
                  <a:cubicBezTo>
                    <a:pt x="344935" y="181280"/>
                    <a:pt x="351674" y="186760"/>
                    <a:pt x="358349" y="192302"/>
                  </a:cubicBezTo>
                  <a:cubicBezTo>
                    <a:pt x="362128" y="195451"/>
                    <a:pt x="366033" y="198474"/>
                    <a:pt x="369434" y="202001"/>
                  </a:cubicBezTo>
                  <a:cubicBezTo>
                    <a:pt x="374787" y="207543"/>
                    <a:pt x="380329" y="213085"/>
                    <a:pt x="384864" y="219320"/>
                  </a:cubicBezTo>
                  <a:cubicBezTo>
                    <a:pt x="389839" y="226310"/>
                    <a:pt x="386816" y="232105"/>
                    <a:pt x="377747" y="233553"/>
                  </a:cubicBezTo>
                  <a:cubicBezTo>
                    <a:pt x="365970" y="235442"/>
                    <a:pt x="354130" y="237143"/>
                    <a:pt x="342605" y="231916"/>
                  </a:cubicBezTo>
                  <a:cubicBezTo>
                    <a:pt x="341471" y="231412"/>
                    <a:pt x="340149" y="231412"/>
                    <a:pt x="339078" y="231223"/>
                  </a:cubicBezTo>
                  <a:cubicBezTo>
                    <a:pt x="335236" y="233931"/>
                    <a:pt x="337314" y="236891"/>
                    <a:pt x="338259" y="239725"/>
                  </a:cubicBezTo>
                  <a:cubicBezTo>
                    <a:pt x="344305" y="258493"/>
                    <a:pt x="350855" y="277009"/>
                    <a:pt x="356145" y="295902"/>
                  </a:cubicBezTo>
                  <a:cubicBezTo>
                    <a:pt x="360428" y="311332"/>
                    <a:pt x="364773" y="326762"/>
                    <a:pt x="366222" y="342885"/>
                  </a:cubicBezTo>
                  <a:cubicBezTo>
                    <a:pt x="367103" y="352458"/>
                    <a:pt x="366096" y="361527"/>
                    <a:pt x="361624" y="370029"/>
                  </a:cubicBezTo>
                  <a:cubicBezTo>
                    <a:pt x="349280" y="393583"/>
                    <a:pt x="330702" y="411091"/>
                    <a:pt x="308407" y="425135"/>
                  </a:cubicBezTo>
                  <a:cubicBezTo>
                    <a:pt x="294174" y="433826"/>
                    <a:pt x="279751" y="441195"/>
                    <a:pt x="264196" y="446296"/>
                  </a:cubicBezTo>
                  <a:close/>
                  <a:moveTo>
                    <a:pt x="384045" y="425891"/>
                  </a:moveTo>
                  <a:cubicBezTo>
                    <a:pt x="372079" y="433638"/>
                    <a:pt x="359042" y="437983"/>
                    <a:pt x="344620" y="437983"/>
                  </a:cubicBezTo>
                  <a:cubicBezTo>
                    <a:pt x="332276" y="438046"/>
                    <a:pt x="319995" y="436913"/>
                    <a:pt x="307588" y="434204"/>
                  </a:cubicBezTo>
                  <a:cubicBezTo>
                    <a:pt x="320751" y="426017"/>
                    <a:pt x="332780" y="416696"/>
                    <a:pt x="343297" y="405612"/>
                  </a:cubicBezTo>
                  <a:cubicBezTo>
                    <a:pt x="347580" y="401140"/>
                    <a:pt x="351422" y="396228"/>
                    <a:pt x="355578" y="391694"/>
                  </a:cubicBezTo>
                  <a:cubicBezTo>
                    <a:pt x="356712" y="390434"/>
                    <a:pt x="358412" y="388608"/>
                    <a:pt x="359672" y="388734"/>
                  </a:cubicBezTo>
                  <a:cubicBezTo>
                    <a:pt x="366537" y="389426"/>
                    <a:pt x="373527" y="390119"/>
                    <a:pt x="380203" y="391819"/>
                  </a:cubicBezTo>
                  <a:cubicBezTo>
                    <a:pt x="387131" y="393583"/>
                    <a:pt x="392547" y="398621"/>
                    <a:pt x="393303" y="405675"/>
                  </a:cubicBezTo>
                  <a:cubicBezTo>
                    <a:pt x="394058" y="413610"/>
                    <a:pt x="391287" y="421231"/>
                    <a:pt x="384045" y="425891"/>
                  </a:cubicBezTo>
                  <a:close/>
                </a:path>
              </a:pathLst>
            </a:custGeom>
            <a:solidFill>
              <a:srgbClr val="313C5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grpSp>
          <p:nvGrpSpPr>
            <p:cNvPr id="35" name="Grupo 34">
              <a:extLst>
                <a:ext uri="{FF2B5EF4-FFF2-40B4-BE49-F238E27FC236}">
                  <a16:creationId xmlns:a16="http://schemas.microsoft.com/office/drawing/2014/main" id="{BC36ABB8-D9A0-4BD1-AD0E-2B4A4472B19F}"/>
                </a:ext>
              </a:extLst>
            </p:cNvPr>
            <p:cNvGrpSpPr/>
            <p:nvPr/>
          </p:nvGrpSpPr>
          <p:grpSpPr>
            <a:xfrm>
              <a:off x="3875960" y="2568439"/>
              <a:ext cx="244339" cy="470085"/>
              <a:chOff x="3875960" y="2568439"/>
              <a:chExt cx="244339" cy="470085"/>
            </a:xfrm>
          </p:grpSpPr>
          <p:sp>
            <p:nvSpPr>
              <p:cNvPr id="36" name="Forma libre: forma 35">
                <a:extLst>
                  <a:ext uri="{FF2B5EF4-FFF2-40B4-BE49-F238E27FC236}">
                    <a16:creationId xmlns:a16="http://schemas.microsoft.com/office/drawing/2014/main" id="{C33A112F-2B2A-4E6C-AF32-B8FDE6C1F6F0}"/>
                  </a:ext>
                </a:extLst>
              </p:cNvPr>
              <p:cNvSpPr/>
              <p:nvPr/>
            </p:nvSpPr>
            <p:spPr>
              <a:xfrm>
                <a:off x="3875960" y="2600190"/>
                <a:ext cx="226061" cy="146669"/>
              </a:xfrm>
              <a:custGeom>
                <a:avLst/>
                <a:gdLst>
                  <a:gd name="connsiteX0" fmla="*/ 10361 w 226061"/>
                  <a:gd name="connsiteY0" fmla="*/ 146669 h 146669"/>
                  <a:gd name="connsiteX1" fmla="*/ 977 w 226061"/>
                  <a:gd name="connsiteY1" fmla="*/ 117510 h 146669"/>
                  <a:gd name="connsiteX2" fmla="*/ 5638 w 226061"/>
                  <a:gd name="connsiteY2" fmla="*/ 74117 h 146669"/>
                  <a:gd name="connsiteX3" fmla="*/ 35049 w 226061"/>
                  <a:gd name="connsiteY3" fmla="*/ 43132 h 146669"/>
                  <a:gd name="connsiteX4" fmla="*/ 48400 w 226061"/>
                  <a:gd name="connsiteY4" fmla="*/ 39668 h 146669"/>
                  <a:gd name="connsiteX5" fmla="*/ 95446 w 226061"/>
                  <a:gd name="connsiteY5" fmla="*/ 55538 h 146669"/>
                  <a:gd name="connsiteX6" fmla="*/ 101933 w 226061"/>
                  <a:gd name="connsiteY6" fmla="*/ 58372 h 146669"/>
                  <a:gd name="connsiteX7" fmla="*/ 106215 w 226061"/>
                  <a:gd name="connsiteY7" fmla="*/ 51823 h 146669"/>
                  <a:gd name="connsiteX8" fmla="*/ 116670 w 226061"/>
                  <a:gd name="connsiteY8" fmla="*/ 25560 h 146669"/>
                  <a:gd name="connsiteX9" fmla="*/ 192559 w 226061"/>
                  <a:gd name="connsiteY9" fmla="*/ 9060 h 146669"/>
                  <a:gd name="connsiteX10" fmla="*/ 213342 w 226061"/>
                  <a:gd name="connsiteY10" fmla="*/ 30599 h 146669"/>
                  <a:gd name="connsiteX11" fmla="*/ 225623 w 226061"/>
                  <a:gd name="connsiteY11" fmla="*/ 59758 h 146669"/>
                  <a:gd name="connsiteX12" fmla="*/ 222474 w 226061"/>
                  <a:gd name="connsiteY12" fmla="*/ 68197 h 146669"/>
                  <a:gd name="connsiteX13" fmla="*/ 215736 w 226061"/>
                  <a:gd name="connsiteY13" fmla="*/ 71976 h 146669"/>
                  <a:gd name="connsiteX14" fmla="*/ 137642 w 226061"/>
                  <a:gd name="connsiteY14" fmla="*/ 107874 h 146669"/>
                  <a:gd name="connsiteX15" fmla="*/ 85117 w 226061"/>
                  <a:gd name="connsiteY15" fmla="*/ 126705 h 146669"/>
                  <a:gd name="connsiteX16" fmla="*/ 53754 w 226061"/>
                  <a:gd name="connsiteY16" fmla="*/ 135585 h 146669"/>
                  <a:gd name="connsiteX17" fmla="*/ 10361 w 226061"/>
                  <a:gd name="connsiteY17" fmla="*/ 146669 h 146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26061" h="146669">
                    <a:moveTo>
                      <a:pt x="10361" y="146669"/>
                    </a:moveTo>
                    <a:cubicBezTo>
                      <a:pt x="4441" y="137348"/>
                      <a:pt x="2300" y="127460"/>
                      <a:pt x="977" y="117510"/>
                    </a:cubicBezTo>
                    <a:cubicBezTo>
                      <a:pt x="-975" y="102710"/>
                      <a:pt x="-283" y="87973"/>
                      <a:pt x="5638" y="74117"/>
                    </a:cubicBezTo>
                    <a:cubicBezTo>
                      <a:pt x="11558" y="60262"/>
                      <a:pt x="22831" y="51004"/>
                      <a:pt x="35049" y="43132"/>
                    </a:cubicBezTo>
                    <a:cubicBezTo>
                      <a:pt x="38764" y="40738"/>
                      <a:pt x="43866" y="39983"/>
                      <a:pt x="48400" y="39668"/>
                    </a:cubicBezTo>
                    <a:cubicBezTo>
                      <a:pt x="66223" y="38408"/>
                      <a:pt x="82157" y="43257"/>
                      <a:pt x="95446" y="55538"/>
                    </a:cubicBezTo>
                    <a:cubicBezTo>
                      <a:pt x="97272" y="57239"/>
                      <a:pt x="98658" y="59695"/>
                      <a:pt x="101933" y="58372"/>
                    </a:cubicBezTo>
                    <a:cubicBezTo>
                      <a:pt x="104955" y="57113"/>
                      <a:pt x="106089" y="55035"/>
                      <a:pt x="106215" y="51823"/>
                    </a:cubicBezTo>
                    <a:cubicBezTo>
                      <a:pt x="106593" y="41872"/>
                      <a:pt x="110624" y="32992"/>
                      <a:pt x="116670" y="25560"/>
                    </a:cubicBezTo>
                    <a:cubicBezTo>
                      <a:pt x="137642" y="-324"/>
                      <a:pt x="161763" y="-7882"/>
                      <a:pt x="192559" y="9060"/>
                    </a:cubicBezTo>
                    <a:cubicBezTo>
                      <a:pt x="201440" y="13972"/>
                      <a:pt x="208178" y="21656"/>
                      <a:pt x="213342" y="30599"/>
                    </a:cubicBezTo>
                    <a:cubicBezTo>
                      <a:pt x="218633" y="39857"/>
                      <a:pt x="222852" y="49492"/>
                      <a:pt x="225623" y="59758"/>
                    </a:cubicBezTo>
                    <a:cubicBezTo>
                      <a:pt x="226757" y="63852"/>
                      <a:pt x="225686" y="66245"/>
                      <a:pt x="222474" y="68197"/>
                    </a:cubicBezTo>
                    <a:cubicBezTo>
                      <a:pt x="220270" y="69520"/>
                      <a:pt x="218003" y="70716"/>
                      <a:pt x="215736" y="71976"/>
                    </a:cubicBezTo>
                    <a:cubicBezTo>
                      <a:pt x="190607" y="85957"/>
                      <a:pt x="164723" y="98238"/>
                      <a:pt x="137642" y="107874"/>
                    </a:cubicBezTo>
                    <a:cubicBezTo>
                      <a:pt x="120133" y="114109"/>
                      <a:pt x="102688" y="120785"/>
                      <a:pt x="85117" y="126705"/>
                    </a:cubicBezTo>
                    <a:cubicBezTo>
                      <a:pt x="74852" y="130169"/>
                      <a:pt x="64271" y="132814"/>
                      <a:pt x="53754" y="135585"/>
                    </a:cubicBezTo>
                    <a:cubicBezTo>
                      <a:pt x="39520" y="139364"/>
                      <a:pt x="25224" y="142890"/>
                      <a:pt x="10361" y="146669"/>
                    </a:cubicBez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7" name="Forma libre: forma 36">
                <a:extLst>
                  <a:ext uri="{FF2B5EF4-FFF2-40B4-BE49-F238E27FC236}">
                    <a16:creationId xmlns:a16="http://schemas.microsoft.com/office/drawing/2014/main" id="{FBC88AC5-1EEB-44B7-9B6B-5A6930477C93}"/>
                  </a:ext>
                </a:extLst>
              </p:cNvPr>
              <p:cNvSpPr/>
              <p:nvPr/>
            </p:nvSpPr>
            <p:spPr>
              <a:xfrm>
                <a:off x="3900617" y="2793464"/>
                <a:ext cx="79168" cy="110373"/>
              </a:xfrm>
              <a:custGeom>
                <a:avLst/>
                <a:gdLst>
                  <a:gd name="connsiteX0" fmla="*/ 53721 w 79168"/>
                  <a:gd name="connsiteY0" fmla="*/ 0 h 110373"/>
                  <a:gd name="connsiteX1" fmla="*/ 61783 w 79168"/>
                  <a:gd name="connsiteY1" fmla="*/ 21476 h 110373"/>
                  <a:gd name="connsiteX2" fmla="*/ 77024 w 79168"/>
                  <a:gd name="connsiteY2" fmla="*/ 71859 h 110373"/>
                  <a:gd name="connsiteX3" fmla="*/ 79165 w 79168"/>
                  <a:gd name="connsiteY3" fmla="*/ 87919 h 110373"/>
                  <a:gd name="connsiteX4" fmla="*/ 69340 w 79168"/>
                  <a:gd name="connsiteY4" fmla="*/ 100955 h 110373"/>
                  <a:gd name="connsiteX5" fmla="*/ 34890 w 79168"/>
                  <a:gd name="connsiteY5" fmla="*/ 109898 h 110373"/>
                  <a:gd name="connsiteX6" fmla="*/ 23869 w 79168"/>
                  <a:gd name="connsiteY6" fmla="*/ 103223 h 110373"/>
                  <a:gd name="connsiteX7" fmla="*/ 13415 w 79168"/>
                  <a:gd name="connsiteY7" fmla="*/ 65120 h 110373"/>
                  <a:gd name="connsiteX8" fmla="*/ 0 w 79168"/>
                  <a:gd name="connsiteY8" fmla="*/ 12029 h 110373"/>
                  <a:gd name="connsiteX9" fmla="*/ 53721 w 79168"/>
                  <a:gd name="connsiteY9" fmla="*/ 0 h 1103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9168" h="110373">
                    <a:moveTo>
                      <a:pt x="53721" y="0"/>
                    </a:moveTo>
                    <a:cubicBezTo>
                      <a:pt x="56555" y="7557"/>
                      <a:pt x="59515" y="14422"/>
                      <a:pt x="61783" y="21476"/>
                    </a:cubicBezTo>
                    <a:cubicBezTo>
                      <a:pt x="67073" y="38228"/>
                      <a:pt x="72237" y="54981"/>
                      <a:pt x="77024" y="71859"/>
                    </a:cubicBezTo>
                    <a:cubicBezTo>
                      <a:pt x="78472" y="77023"/>
                      <a:pt x="79165" y="82503"/>
                      <a:pt x="79165" y="87919"/>
                    </a:cubicBezTo>
                    <a:cubicBezTo>
                      <a:pt x="79291" y="95287"/>
                      <a:pt x="76331" y="99003"/>
                      <a:pt x="69340" y="100955"/>
                    </a:cubicBezTo>
                    <a:cubicBezTo>
                      <a:pt x="57878" y="104167"/>
                      <a:pt x="46416" y="107127"/>
                      <a:pt x="34890" y="109898"/>
                    </a:cubicBezTo>
                    <a:cubicBezTo>
                      <a:pt x="28782" y="111347"/>
                      <a:pt x="25758" y="109584"/>
                      <a:pt x="23869" y="103223"/>
                    </a:cubicBezTo>
                    <a:cubicBezTo>
                      <a:pt x="20153" y="90564"/>
                      <a:pt x="16752" y="77842"/>
                      <a:pt x="13415" y="65120"/>
                    </a:cubicBezTo>
                    <a:cubicBezTo>
                      <a:pt x="8880" y="47675"/>
                      <a:pt x="4598" y="30104"/>
                      <a:pt x="0" y="12029"/>
                    </a:cubicBezTo>
                    <a:cubicBezTo>
                      <a:pt x="17823" y="8124"/>
                      <a:pt x="35520" y="4157"/>
                      <a:pt x="53721" y="0"/>
                    </a:cubicBezTo>
                    <a:close/>
                  </a:path>
                </a:pathLst>
              </a:custGeom>
              <a:solidFill>
                <a:srgbClr val="8099DC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8" name="Forma libre: forma 37">
                <a:extLst>
                  <a:ext uri="{FF2B5EF4-FFF2-40B4-BE49-F238E27FC236}">
                    <a16:creationId xmlns:a16="http://schemas.microsoft.com/office/drawing/2014/main" id="{4D5C66AA-5831-49ED-87CD-CCB74EFBE73B}"/>
                  </a:ext>
                </a:extLst>
              </p:cNvPr>
              <p:cNvSpPr/>
              <p:nvPr/>
            </p:nvSpPr>
            <p:spPr>
              <a:xfrm>
                <a:off x="3939788" y="2992981"/>
                <a:ext cx="97178" cy="45543"/>
              </a:xfrm>
              <a:custGeom>
                <a:avLst/>
                <a:gdLst>
                  <a:gd name="connsiteX0" fmla="*/ 97179 w 97178"/>
                  <a:gd name="connsiteY0" fmla="*/ 0 h 45543"/>
                  <a:gd name="connsiteX1" fmla="*/ 72491 w 97178"/>
                  <a:gd name="connsiteY1" fmla="*/ 25507 h 45543"/>
                  <a:gd name="connsiteX2" fmla="*/ 39490 w 97178"/>
                  <a:gd name="connsiteY2" fmla="*/ 40558 h 45543"/>
                  <a:gd name="connsiteX3" fmla="*/ 21541 w 97178"/>
                  <a:gd name="connsiteY3" fmla="*/ 45219 h 45543"/>
                  <a:gd name="connsiteX4" fmla="*/ 2395 w 97178"/>
                  <a:gd name="connsiteY4" fmla="*/ 38543 h 45543"/>
                  <a:gd name="connsiteX5" fmla="*/ 1072 w 97178"/>
                  <a:gd name="connsiteY5" fmla="*/ 29285 h 45543"/>
                  <a:gd name="connsiteX6" fmla="*/ 20911 w 97178"/>
                  <a:gd name="connsiteY6" fmla="*/ 4849 h 45543"/>
                  <a:gd name="connsiteX7" fmla="*/ 28909 w 97178"/>
                  <a:gd name="connsiteY7" fmla="*/ 3275 h 45543"/>
                  <a:gd name="connsiteX8" fmla="*/ 76081 w 97178"/>
                  <a:gd name="connsiteY8" fmla="*/ 3212 h 45543"/>
                  <a:gd name="connsiteX9" fmla="*/ 97179 w 97178"/>
                  <a:gd name="connsiteY9" fmla="*/ 0 h 45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7178" h="45543">
                    <a:moveTo>
                      <a:pt x="97179" y="0"/>
                    </a:moveTo>
                    <a:cubicBezTo>
                      <a:pt x="89495" y="10706"/>
                      <a:pt x="81749" y="18894"/>
                      <a:pt x="72491" y="25507"/>
                    </a:cubicBezTo>
                    <a:cubicBezTo>
                      <a:pt x="62477" y="32623"/>
                      <a:pt x="51393" y="37473"/>
                      <a:pt x="39490" y="40558"/>
                    </a:cubicBezTo>
                    <a:cubicBezTo>
                      <a:pt x="33507" y="42070"/>
                      <a:pt x="27587" y="44022"/>
                      <a:pt x="21541" y="45219"/>
                    </a:cubicBezTo>
                    <a:cubicBezTo>
                      <a:pt x="13983" y="46730"/>
                      <a:pt x="8000" y="42700"/>
                      <a:pt x="2395" y="38543"/>
                    </a:cubicBezTo>
                    <a:cubicBezTo>
                      <a:pt x="-565" y="36339"/>
                      <a:pt x="-502" y="32560"/>
                      <a:pt x="1072" y="29285"/>
                    </a:cubicBezTo>
                    <a:cubicBezTo>
                      <a:pt x="5670" y="19524"/>
                      <a:pt x="12850" y="11714"/>
                      <a:pt x="20911" y="4849"/>
                    </a:cubicBezTo>
                    <a:cubicBezTo>
                      <a:pt x="22800" y="3275"/>
                      <a:pt x="26390" y="2771"/>
                      <a:pt x="28909" y="3275"/>
                    </a:cubicBezTo>
                    <a:cubicBezTo>
                      <a:pt x="44654" y="6046"/>
                      <a:pt x="60399" y="4031"/>
                      <a:pt x="76081" y="3212"/>
                    </a:cubicBezTo>
                    <a:cubicBezTo>
                      <a:pt x="82505" y="2960"/>
                      <a:pt x="88865" y="1386"/>
                      <a:pt x="97179" y="0"/>
                    </a:cubicBezTo>
                    <a:close/>
                  </a:path>
                </a:pathLst>
              </a:custGeom>
              <a:solidFill>
                <a:srgbClr val="FEE4BD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9" name="Forma libre: forma 38">
                <a:extLst>
                  <a:ext uri="{FF2B5EF4-FFF2-40B4-BE49-F238E27FC236}">
                    <a16:creationId xmlns:a16="http://schemas.microsoft.com/office/drawing/2014/main" id="{46DB2292-C5B4-4D95-9097-FB4568E67523}"/>
                  </a:ext>
                </a:extLst>
              </p:cNvPr>
              <p:cNvSpPr/>
              <p:nvPr/>
            </p:nvSpPr>
            <p:spPr>
              <a:xfrm>
                <a:off x="4046918" y="2877100"/>
                <a:ext cx="7203" cy="7494"/>
              </a:xfrm>
              <a:custGeom>
                <a:avLst/>
                <a:gdLst>
                  <a:gd name="connsiteX0" fmla="*/ 3590 w 7203"/>
                  <a:gd name="connsiteY0" fmla="*/ 7494 h 7494"/>
                  <a:gd name="connsiteX1" fmla="*/ 3590 w 7203"/>
                  <a:gd name="connsiteY1" fmla="*/ 0 h 7494"/>
                  <a:gd name="connsiteX2" fmla="*/ 3590 w 7203"/>
                  <a:gd name="connsiteY2" fmla="*/ 7494 h 7494"/>
                  <a:gd name="connsiteX3" fmla="*/ 3590 w 7203"/>
                  <a:gd name="connsiteY3" fmla="*/ 7494 h 74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03" h="7494">
                    <a:moveTo>
                      <a:pt x="3590" y="7494"/>
                    </a:moveTo>
                    <a:cubicBezTo>
                      <a:pt x="8376" y="7494"/>
                      <a:pt x="8439" y="0"/>
                      <a:pt x="3590" y="0"/>
                    </a:cubicBezTo>
                    <a:cubicBezTo>
                      <a:pt x="-1197" y="0"/>
                      <a:pt x="-1197" y="7494"/>
                      <a:pt x="3590" y="7494"/>
                    </a:cubicBezTo>
                    <a:lnTo>
                      <a:pt x="3590" y="7494"/>
                    </a:lnTo>
                    <a:close/>
                  </a:path>
                </a:pathLst>
              </a:custGeom>
              <a:solidFill>
                <a:srgbClr val="313C51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grpSp>
            <p:nvGrpSpPr>
              <p:cNvPr id="40" name="Gráfico 9">
                <a:extLst>
                  <a:ext uri="{FF2B5EF4-FFF2-40B4-BE49-F238E27FC236}">
                    <a16:creationId xmlns:a16="http://schemas.microsoft.com/office/drawing/2014/main" id="{54F2D7DE-6FBE-47C9-BA5E-C56E4C45409B}"/>
                  </a:ext>
                </a:extLst>
              </p:cNvPr>
              <p:cNvGrpSpPr/>
              <p:nvPr/>
            </p:nvGrpSpPr>
            <p:grpSpPr>
              <a:xfrm>
                <a:off x="3900988" y="2651207"/>
                <a:ext cx="184416" cy="79718"/>
                <a:chOff x="3900988" y="2651207"/>
                <a:chExt cx="184416" cy="79718"/>
              </a:xfrm>
            </p:grpSpPr>
            <p:grpSp>
              <p:nvGrpSpPr>
                <p:cNvPr id="55" name="Gráfico 9">
                  <a:extLst>
                    <a:ext uri="{FF2B5EF4-FFF2-40B4-BE49-F238E27FC236}">
                      <a16:creationId xmlns:a16="http://schemas.microsoft.com/office/drawing/2014/main" id="{92A42294-8B6C-4357-9936-DCBD57455C70}"/>
                    </a:ext>
                  </a:extLst>
                </p:cNvPr>
                <p:cNvGrpSpPr/>
                <p:nvPr/>
              </p:nvGrpSpPr>
              <p:grpSpPr>
                <a:xfrm>
                  <a:off x="3927277" y="2651207"/>
                  <a:ext cx="117029" cy="48257"/>
                  <a:chOff x="3927277" y="2651207"/>
                  <a:chExt cx="117029" cy="48257"/>
                </a:xfrm>
                <a:solidFill>
                  <a:srgbClr val="313C51"/>
                </a:solidFill>
              </p:grpSpPr>
              <p:sp>
                <p:nvSpPr>
                  <p:cNvPr id="60" name="Forma libre: forma 59">
                    <a:extLst>
                      <a:ext uri="{FF2B5EF4-FFF2-40B4-BE49-F238E27FC236}">
                        <a16:creationId xmlns:a16="http://schemas.microsoft.com/office/drawing/2014/main" id="{22860840-EB80-46A4-9659-98D757A02834}"/>
                      </a:ext>
                    </a:extLst>
                  </p:cNvPr>
                  <p:cNvSpPr/>
                  <p:nvPr/>
                </p:nvSpPr>
                <p:spPr>
                  <a:xfrm>
                    <a:off x="3927277" y="2681387"/>
                    <a:ext cx="28208" cy="18077"/>
                  </a:xfrm>
                  <a:custGeom>
                    <a:avLst/>
                    <a:gdLst>
                      <a:gd name="connsiteX0" fmla="*/ 5523 w 28208"/>
                      <a:gd name="connsiteY0" fmla="*/ 14585 h 18077"/>
                      <a:gd name="connsiteX1" fmla="*/ 5460 w 28208"/>
                      <a:gd name="connsiteY1" fmla="*/ 14270 h 18077"/>
                      <a:gd name="connsiteX2" fmla="*/ 5397 w 28208"/>
                      <a:gd name="connsiteY2" fmla="*/ 13451 h 18077"/>
                      <a:gd name="connsiteX3" fmla="*/ 5460 w 28208"/>
                      <a:gd name="connsiteY3" fmla="*/ 12569 h 18077"/>
                      <a:gd name="connsiteX4" fmla="*/ 5523 w 28208"/>
                      <a:gd name="connsiteY4" fmla="*/ 12254 h 18077"/>
                      <a:gd name="connsiteX5" fmla="*/ 5523 w 28208"/>
                      <a:gd name="connsiteY5" fmla="*/ 12317 h 18077"/>
                      <a:gd name="connsiteX6" fmla="*/ 5901 w 28208"/>
                      <a:gd name="connsiteY6" fmla="*/ 10932 h 18077"/>
                      <a:gd name="connsiteX7" fmla="*/ 6026 w 28208"/>
                      <a:gd name="connsiteY7" fmla="*/ 10554 h 18077"/>
                      <a:gd name="connsiteX8" fmla="*/ 5964 w 28208"/>
                      <a:gd name="connsiteY8" fmla="*/ 10680 h 18077"/>
                      <a:gd name="connsiteX9" fmla="*/ 6341 w 28208"/>
                      <a:gd name="connsiteY9" fmla="*/ 9987 h 18077"/>
                      <a:gd name="connsiteX10" fmla="*/ 7097 w 28208"/>
                      <a:gd name="connsiteY10" fmla="*/ 8854 h 18077"/>
                      <a:gd name="connsiteX11" fmla="*/ 7286 w 28208"/>
                      <a:gd name="connsiteY11" fmla="*/ 8665 h 18077"/>
                      <a:gd name="connsiteX12" fmla="*/ 7853 w 28208"/>
                      <a:gd name="connsiteY12" fmla="*/ 8098 h 18077"/>
                      <a:gd name="connsiteX13" fmla="*/ 8357 w 28208"/>
                      <a:gd name="connsiteY13" fmla="*/ 7657 h 18077"/>
                      <a:gd name="connsiteX14" fmla="*/ 8483 w 28208"/>
                      <a:gd name="connsiteY14" fmla="*/ 7531 h 18077"/>
                      <a:gd name="connsiteX15" fmla="*/ 9805 w 28208"/>
                      <a:gd name="connsiteY15" fmla="*/ 6712 h 18077"/>
                      <a:gd name="connsiteX16" fmla="*/ 10435 w 28208"/>
                      <a:gd name="connsiteY16" fmla="*/ 6397 h 18077"/>
                      <a:gd name="connsiteX17" fmla="*/ 10561 w 28208"/>
                      <a:gd name="connsiteY17" fmla="*/ 6334 h 18077"/>
                      <a:gd name="connsiteX18" fmla="*/ 12072 w 28208"/>
                      <a:gd name="connsiteY18" fmla="*/ 5831 h 18077"/>
                      <a:gd name="connsiteX19" fmla="*/ 13395 w 28208"/>
                      <a:gd name="connsiteY19" fmla="*/ 5579 h 18077"/>
                      <a:gd name="connsiteX20" fmla="*/ 13647 w 28208"/>
                      <a:gd name="connsiteY20" fmla="*/ 5579 h 18077"/>
                      <a:gd name="connsiteX21" fmla="*/ 14466 w 28208"/>
                      <a:gd name="connsiteY21" fmla="*/ 5516 h 18077"/>
                      <a:gd name="connsiteX22" fmla="*/ 15851 w 28208"/>
                      <a:gd name="connsiteY22" fmla="*/ 5642 h 18077"/>
                      <a:gd name="connsiteX23" fmla="*/ 16103 w 28208"/>
                      <a:gd name="connsiteY23" fmla="*/ 5705 h 18077"/>
                      <a:gd name="connsiteX24" fmla="*/ 16859 w 28208"/>
                      <a:gd name="connsiteY24" fmla="*/ 5894 h 18077"/>
                      <a:gd name="connsiteX25" fmla="*/ 17552 w 28208"/>
                      <a:gd name="connsiteY25" fmla="*/ 6082 h 18077"/>
                      <a:gd name="connsiteX26" fmla="*/ 17741 w 28208"/>
                      <a:gd name="connsiteY26" fmla="*/ 6145 h 18077"/>
                      <a:gd name="connsiteX27" fmla="*/ 19126 w 28208"/>
                      <a:gd name="connsiteY27" fmla="*/ 6901 h 18077"/>
                      <a:gd name="connsiteX28" fmla="*/ 19819 w 28208"/>
                      <a:gd name="connsiteY28" fmla="*/ 7342 h 18077"/>
                      <a:gd name="connsiteX29" fmla="*/ 20134 w 28208"/>
                      <a:gd name="connsiteY29" fmla="*/ 7657 h 18077"/>
                      <a:gd name="connsiteX30" fmla="*/ 20764 w 28208"/>
                      <a:gd name="connsiteY30" fmla="*/ 8287 h 18077"/>
                      <a:gd name="connsiteX31" fmla="*/ 21079 w 28208"/>
                      <a:gd name="connsiteY31" fmla="*/ 8665 h 18077"/>
                      <a:gd name="connsiteX32" fmla="*/ 22023 w 28208"/>
                      <a:gd name="connsiteY32" fmla="*/ 10239 h 18077"/>
                      <a:gd name="connsiteX33" fmla="*/ 22212 w 28208"/>
                      <a:gd name="connsiteY33" fmla="*/ 10680 h 18077"/>
                      <a:gd name="connsiteX34" fmla="*/ 22275 w 28208"/>
                      <a:gd name="connsiteY34" fmla="*/ 10806 h 18077"/>
                      <a:gd name="connsiteX35" fmla="*/ 22653 w 28208"/>
                      <a:gd name="connsiteY35" fmla="*/ 11877 h 18077"/>
                      <a:gd name="connsiteX36" fmla="*/ 28069 w 28208"/>
                      <a:gd name="connsiteY36" fmla="*/ 10365 h 18077"/>
                      <a:gd name="connsiteX37" fmla="*/ 15411 w 28208"/>
                      <a:gd name="connsiteY37" fmla="*/ 36 h 18077"/>
                      <a:gd name="connsiteX38" fmla="*/ 1870 w 28208"/>
                      <a:gd name="connsiteY38" fmla="*/ 6649 h 18077"/>
                      <a:gd name="connsiteX39" fmla="*/ 233 w 28208"/>
                      <a:gd name="connsiteY39" fmla="*/ 16033 h 18077"/>
                      <a:gd name="connsiteX40" fmla="*/ 3696 w 28208"/>
                      <a:gd name="connsiteY40" fmla="*/ 17986 h 18077"/>
                      <a:gd name="connsiteX41" fmla="*/ 5523 w 28208"/>
                      <a:gd name="connsiteY41" fmla="*/ 14585 h 18077"/>
                      <a:gd name="connsiteX42" fmla="*/ 5523 w 28208"/>
                      <a:gd name="connsiteY42" fmla="*/ 14585 h 180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</a:cxnLst>
                    <a:rect l="l" t="t" r="r" b="b"/>
                    <a:pathLst>
                      <a:path w="28208" h="18077">
                        <a:moveTo>
                          <a:pt x="5523" y="14585"/>
                        </a:moveTo>
                        <a:cubicBezTo>
                          <a:pt x="5397" y="14081"/>
                          <a:pt x="5523" y="14962"/>
                          <a:pt x="5460" y="14270"/>
                        </a:cubicBezTo>
                        <a:cubicBezTo>
                          <a:pt x="5460" y="14018"/>
                          <a:pt x="5397" y="13766"/>
                          <a:pt x="5397" y="13451"/>
                        </a:cubicBezTo>
                        <a:cubicBezTo>
                          <a:pt x="5397" y="13136"/>
                          <a:pt x="5460" y="12884"/>
                          <a:pt x="5460" y="12569"/>
                        </a:cubicBezTo>
                        <a:cubicBezTo>
                          <a:pt x="5460" y="12443"/>
                          <a:pt x="5523" y="12380"/>
                          <a:pt x="5523" y="12254"/>
                        </a:cubicBezTo>
                        <a:cubicBezTo>
                          <a:pt x="5586" y="11877"/>
                          <a:pt x="5397" y="12821"/>
                          <a:pt x="5523" y="12317"/>
                        </a:cubicBezTo>
                        <a:cubicBezTo>
                          <a:pt x="5649" y="11877"/>
                          <a:pt x="5775" y="11436"/>
                          <a:pt x="5901" y="10932"/>
                        </a:cubicBezTo>
                        <a:cubicBezTo>
                          <a:pt x="5964" y="10806"/>
                          <a:pt x="6026" y="10680"/>
                          <a:pt x="6026" y="10554"/>
                        </a:cubicBezTo>
                        <a:cubicBezTo>
                          <a:pt x="5964" y="10680"/>
                          <a:pt x="5712" y="11121"/>
                          <a:pt x="5964" y="10680"/>
                        </a:cubicBezTo>
                        <a:cubicBezTo>
                          <a:pt x="6089" y="10428"/>
                          <a:pt x="6216" y="10239"/>
                          <a:pt x="6341" y="9987"/>
                        </a:cubicBezTo>
                        <a:cubicBezTo>
                          <a:pt x="6593" y="9546"/>
                          <a:pt x="6845" y="9231"/>
                          <a:pt x="7097" y="8854"/>
                        </a:cubicBezTo>
                        <a:cubicBezTo>
                          <a:pt x="6656" y="9483"/>
                          <a:pt x="7160" y="8791"/>
                          <a:pt x="7286" y="8665"/>
                        </a:cubicBezTo>
                        <a:cubicBezTo>
                          <a:pt x="7475" y="8476"/>
                          <a:pt x="7664" y="8287"/>
                          <a:pt x="7853" y="8098"/>
                        </a:cubicBezTo>
                        <a:cubicBezTo>
                          <a:pt x="8042" y="7909"/>
                          <a:pt x="8231" y="7783"/>
                          <a:pt x="8357" y="7657"/>
                        </a:cubicBezTo>
                        <a:cubicBezTo>
                          <a:pt x="8860" y="7216"/>
                          <a:pt x="8042" y="7846"/>
                          <a:pt x="8483" y="7531"/>
                        </a:cubicBezTo>
                        <a:cubicBezTo>
                          <a:pt x="8924" y="7216"/>
                          <a:pt x="9364" y="6964"/>
                          <a:pt x="9805" y="6712"/>
                        </a:cubicBezTo>
                        <a:cubicBezTo>
                          <a:pt x="9994" y="6586"/>
                          <a:pt x="10246" y="6523"/>
                          <a:pt x="10435" y="6397"/>
                        </a:cubicBezTo>
                        <a:cubicBezTo>
                          <a:pt x="11065" y="6082"/>
                          <a:pt x="10120" y="6523"/>
                          <a:pt x="10561" y="6334"/>
                        </a:cubicBezTo>
                        <a:cubicBezTo>
                          <a:pt x="11065" y="6145"/>
                          <a:pt x="11569" y="5956"/>
                          <a:pt x="12072" y="5831"/>
                        </a:cubicBezTo>
                        <a:cubicBezTo>
                          <a:pt x="12513" y="5705"/>
                          <a:pt x="12954" y="5642"/>
                          <a:pt x="13395" y="5579"/>
                        </a:cubicBezTo>
                        <a:cubicBezTo>
                          <a:pt x="12576" y="5705"/>
                          <a:pt x="13458" y="5579"/>
                          <a:pt x="13647" y="5579"/>
                        </a:cubicBezTo>
                        <a:cubicBezTo>
                          <a:pt x="13899" y="5516"/>
                          <a:pt x="14151" y="5516"/>
                          <a:pt x="14466" y="5516"/>
                        </a:cubicBezTo>
                        <a:cubicBezTo>
                          <a:pt x="14907" y="5516"/>
                          <a:pt x="15411" y="5642"/>
                          <a:pt x="15851" y="5642"/>
                        </a:cubicBezTo>
                        <a:cubicBezTo>
                          <a:pt x="15096" y="5642"/>
                          <a:pt x="15914" y="5642"/>
                          <a:pt x="16103" y="5705"/>
                        </a:cubicBezTo>
                        <a:cubicBezTo>
                          <a:pt x="16355" y="5767"/>
                          <a:pt x="16607" y="5831"/>
                          <a:pt x="16859" y="5894"/>
                        </a:cubicBezTo>
                        <a:cubicBezTo>
                          <a:pt x="17111" y="5956"/>
                          <a:pt x="17300" y="6020"/>
                          <a:pt x="17552" y="6082"/>
                        </a:cubicBezTo>
                        <a:cubicBezTo>
                          <a:pt x="17867" y="6208"/>
                          <a:pt x="18245" y="6334"/>
                          <a:pt x="17741" y="6145"/>
                        </a:cubicBezTo>
                        <a:cubicBezTo>
                          <a:pt x="18245" y="6397"/>
                          <a:pt x="18685" y="6586"/>
                          <a:pt x="19126" y="6901"/>
                        </a:cubicBezTo>
                        <a:cubicBezTo>
                          <a:pt x="19378" y="7027"/>
                          <a:pt x="19567" y="7216"/>
                          <a:pt x="19819" y="7342"/>
                        </a:cubicBezTo>
                        <a:cubicBezTo>
                          <a:pt x="19252" y="6901"/>
                          <a:pt x="20008" y="7531"/>
                          <a:pt x="20134" y="7657"/>
                        </a:cubicBezTo>
                        <a:cubicBezTo>
                          <a:pt x="20323" y="7846"/>
                          <a:pt x="20575" y="8098"/>
                          <a:pt x="20764" y="8287"/>
                        </a:cubicBezTo>
                        <a:cubicBezTo>
                          <a:pt x="20890" y="8413"/>
                          <a:pt x="21456" y="9168"/>
                          <a:pt x="21079" y="8665"/>
                        </a:cubicBezTo>
                        <a:cubicBezTo>
                          <a:pt x="21456" y="9168"/>
                          <a:pt x="21771" y="9672"/>
                          <a:pt x="22023" y="10239"/>
                        </a:cubicBezTo>
                        <a:cubicBezTo>
                          <a:pt x="22149" y="10365"/>
                          <a:pt x="22149" y="10554"/>
                          <a:pt x="22212" y="10680"/>
                        </a:cubicBezTo>
                        <a:cubicBezTo>
                          <a:pt x="22464" y="11121"/>
                          <a:pt x="22149" y="10491"/>
                          <a:pt x="22275" y="10806"/>
                        </a:cubicBezTo>
                        <a:cubicBezTo>
                          <a:pt x="22401" y="11184"/>
                          <a:pt x="22527" y="11562"/>
                          <a:pt x="22653" y="11877"/>
                        </a:cubicBezTo>
                        <a:cubicBezTo>
                          <a:pt x="23724" y="15277"/>
                          <a:pt x="29140" y="13892"/>
                          <a:pt x="28069" y="10365"/>
                        </a:cubicBezTo>
                        <a:cubicBezTo>
                          <a:pt x="26306" y="4508"/>
                          <a:pt x="21582" y="477"/>
                          <a:pt x="15411" y="36"/>
                        </a:cubicBezTo>
                        <a:cubicBezTo>
                          <a:pt x="10183" y="-341"/>
                          <a:pt x="4767" y="2241"/>
                          <a:pt x="1870" y="6649"/>
                        </a:cubicBezTo>
                        <a:cubicBezTo>
                          <a:pt x="106" y="9483"/>
                          <a:pt x="-334" y="12758"/>
                          <a:pt x="233" y="16033"/>
                        </a:cubicBezTo>
                        <a:cubicBezTo>
                          <a:pt x="484" y="17545"/>
                          <a:pt x="2374" y="18363"/>
                          <a:pt x="3696" y="17986"/>
                        </a:cubicBezTo>
                        <a:cubicBezTo>
                          <a:pt x="5145" y="17608"/>
                          <a:pt x="5775" y="16096"/>
                          <a:pt x="5523" y="14585"/>
                        </a:cubicBezTo>
                        <a:lnTo>
                          <a:pt x="5523" y="14585"/>
                        </a:lnTo>
                        <a:close/>
                      </a:path>
                    </a:pathLst>
                  </a:custGeom>
                  <a:solidFill>
                    <a:srgbClr val="313C51"/>
                  </a:solidFill>
                  <a:ln w="62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s-ES"/>
                  </a:p>
                </p:txBody>
              </p:sp>
              <p:sp>
                <p:nvSpPr>
                  <p:cNvPr id="61" name="Forma libre: forma 60">
                    <a:extLst>
                      <a:ext uri="{FF2B5EF4-FFF2-40B4-BE49-F238E27FC236}">
                        <a16:creationId xmlns:a16="http://schemas.microsoft.com/office/drawing/2014/main" id="{A638D35B-BCF3-40E0-9A97-29FEAAEFB024}"/>
                      </a:ext>
                    </a:extLst>
                  </p:cNvPr>
                  <p:cNvSpPr/>
                  <p:nvPr/>
                </p:nvSpPr>
                <p:spPr>
                  <a:xfrm>
                    <a:off x="4016053" y="2651207"/>
                    <a:ext cx="28253" cy="21522"/>
                  </a:xfrm>
                  <a:custGeom>
                    <a:avLst/>
                    <a:gdLst>
                      <a:gd name="connsiteX0" fmla="*/ 5925 w 28253"/>
                      <a:gd name="connsiteY0" fmla="*/ 18062 h 21522"/>
                      <a:gd name="connsiteX1" fmla="*/ 5421 w 28253"/>
                      <a:gd name="connsiteY1" fmla="*/ 15795 h 21522"/>
                      <a:gd name="connsiteX2" fmla="*/ 5421 w 28253"/>
                      <a:gd name="connsiteY2" fmla="*/ 15858 h 21522"/>
                      <a:gd name="connsiteX3" fmla="*/ 5358 w 28253"/>
                      <a:gd name="connsiteY3" fmla="*/ 15354 h 21522"/>
                      <a:gd name="connsiteX4" fmla="*/ 5295 w 28253"/>
                      <a:gd name="connsiteY4" fmla="*/ 14220 h 21522"/>
                      <a:gd name="connsiteX5" fmla="*/ 5358 w 28253"/>
                      <a:gd name="connsiteY5" fmla="*/ 13213 h 21522"/>
                      <a:gd name="connsiteX6" fmla="*/ 5421 w 28253"/>
                      <a:gd name="connsiteY6" fmla="*/ 12772 h 21522"/>
                      <a:gd name="connsiteX7" fmla="*/ 5862 w 28253"/>
                      <a:gd name="connsiteY7" fmla="*/ 11009 h 21522"/>
                      <a:gd name="connsiteX8" fmla="*/ 6114 w 28253"/>
                      <a:gd name="connsiteY8" fmla="*/ 10253 h 21522"/>
                      <a:gd name="connsiteX9" fmla="*/ 6303 w 28253"/>
                      <a:gd name="connsiteY9" fmla="*/ 9938 h 21522"/>
                      <a:gd name="connsiteX10" fmla="*/ 7247 w 28253"/>
                      <a:gd name="connsiteY10" fmla="*/ 8426 h 21522"/>
                      <a:gd name="connsiteX11" fmla="*/ 7373 w 28253"/>
                      <a:gd name="connsiteY11" fmla="*/ 8300 h 21522"/>
                      <a:gd name="connsiteX12" fmla="*/ 7940 w 28253"/>
                      <a:gd name="connsiteY12" fmla="*/ 7734 h 21522"/>
                      <a:gd name="connsiteX13" fmla="*/ 8570 w 28253"/>
                      <a:gd name="connsiteY13" fmla="*/ 7167 h 21522"/>
                      <a:gd name="connsiteX14" fmla="*/ 8444 w 28253"/>
                      <a:gd name="connsiteY14" fmla="*/ 7293 h 21522"/>
                      <a:gd name="connsiteX15" fmla="*/ 8885 w 28253"/>
                      <a:gd name="connsiteY15" fmla="*/ 6978 h 21522"/>
                      <a:gd name="connsiteX16" fmla="*/ 10207 w 28253"/>
                      <a:gd name="connsiteY16" fmla="*/ 6222 h 21522"/>
                      <a:gd name="connsiteX17" fmla="*/ 10522 w 28253"/>
                      <a:gd name="connsiteY17" fmla="*/ 6096 h 21522"/>
                      <a:gd name="connsiteX18" fmla="*/ 10396 w 28253"/>
                      <a:gd name="connsiteY18" fmla="*/ 6159 h 21522"/>
                      <a:gd name="connsiteX19" fmla="*/ 11215 w 28253"/>
                      <a:gd name="connsiteY19" fmla="*/ 5844 h 21522"/>
                      <a:gd name="connsiteX20" fmla="*/ 12601 w 28253"/>
                      <a:gd name="connsiteY20" fmla="*/ 5529 h 21522"/>
                      <a:gd name="connsiteX21" fmla="*/ 12475 w 28253"/>
                      <a:gd name="connsiteY21" fmla="*/ 5592 h 21522"/>
                      <a:gd name="connsiteX22" fmla="*/ 12853 w 28253"/>
                      <a:gd name="connsiteY22" fmla="*/ 5529 h 21522"/>
                      <a:gd name="connsiteX23" fmla="*/ 13734 w 28253"/>
                      <a:gd name="connsiteY23" fmla="*/ 5466 h 21522"/>
                      <a:gd name="connsiteX24" fmla="*/ 14553 w 28253"/>
                      <a:gd name="connsiteY24" fmla="*/ 5529 h 21522"/>
                      <a:gd name="connsiteX25" fmla="*/ 14679 w 28253"/>
                      <a:gd name="connsiteY25" fmla="*/ 5529 h 21522"/>
                      <a:gd name="connsiteX26" fmla="*/ 16316 w 28253"/>
                      <a:gd name="connsiteY26" fmla="*/ 5970 h 21522"/>
                      <a:gd name="connsiteX27" fmla="*/ 17072 w 28253"/>
                      <a:gd name="connsiteY27" fmla="*/ 6285 h 21522"/>
                      <a:gd name="connsiteX28" fmla="*/ 17261 w 28253"/>
                      <a:gd name="connsiteY28" fmla="*/ 6411 h 21522"/>
                      <a:gd name="connsiteX29" fmla="*/ 18773 w 28253"/>
                      <a:gd name="connsiteY29" fmla="*/ 7356 h 21522"/>
                      <a:gd name="connsiteX30" fmla="*/ 18646 w 28253"/>
                      <a:gd name="connsiteY30" fmla="*/ 7230 h 21522"/>
                      <a:gd name="connsiteX31" fmla="*/ 19087 w 28253"/>
                      <a:gd name="connsiteY31" fmla="*/ 7608 h 21522"/>
                      <a:gd name="connsiteX32" fmla="*/ 19843 w 28253"/>
                      <a:gd name="connsiteY32" fmla="*/ 8363 h 21522"/>
                      <a:gd name="connsiteX33" fmla="*/ 20158 w 28253"/>
                      <a:gd name="connsiteY33" fmla="*/ 8678 h 21522"/>
                      <a:gd name="connsiteX34" fmla="*/ 20410 w 28253"/>
                      <a:gd name="connsiteY34" fmla="*/ 8993 h 21522"/>
                      <a:gd name="connsiteX35" fmla="*/ 20536 w 28253"/>
                      <a:gd name="connsiteY35" fmla="*/ 9119 h 21522"/>
                      <a:gd name="connsiteX36" fmla="*/ 20914 w 28253"/>
                      <a:gd name="connsiteY36" fmla="*/ 9686 h 21522"/>
                      <a:gd name="connsiteX37" fmla="*/ 21481 w 28253"/>
                      <a:gd name="connsiteY37" fmla="*/ 10694 h 21522"/>
                      <a:gd name="connsiteX38" fmla="*/ 21733 w 28253"/>
                      <a:gd name="connsiteY38" fmla="*/ 11135 h 21522"/>
                      <a:gd name="connsiteX39" fmla="*/ 21921 w 28253"/>
                      <a:gd name="connsiteY39" fmla="*/ 11575 h 21522"/>
                      <a:gd name="connsiteX40" fmla="*/ 22048 w 28253"/>
                      <a:gd name="connsiteY40" fmla="*/ 11827 h 21522"/>
                      <a:gd name="connsiteX41" fmla="*/ 22299 w 28253"/>
                      <a:gd name="connsiteY41" fmla="*/ 12583 h 21522"/>
                      <a:gd name="connsiteX42" fmla="*/ 22740 w 28253"/>
                      <a:gd name="connsiteY42" fmla="*/ 13969 h 21522"/>
                      <a:gd name="connsiteX43" fmla="*/ 28156 w 28253"/>
                      <a:gd name="connsiteY43" fmla="*/ 12457 h 21522"/>
                      <a:gd name="connsiteX44" fmla="*/ 14805 w 28253"/>
                      <a:gd name="connsiteY44" fmla="*/ 50 h 21522"/>
                      <a:gd name="connsiteX45" fmla="*/ 1264 w 28253"/>
                      <a:gd name="connsiteY45" fmla="*/ 7986 h 21522"/>
                      <a:gd name="connsiteX46" fmla="*/ 824 w 28253"/>
                      <a:gd name="connsiteY46" fmla="*/ 19637 h 21522"/>
                      <a:gd name="connsiteX47" fmla="*/ 5925 w 28253"/>
                      <a:gd name="connsiteY47" fmla="*/ 18062 h 21522"/>
                      <a:gd name="connsiteX48" fmla="*/ 5925 w 28253"/>
                      <a:gd name="connsiteY48" fmla="*/ 18062 h 215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</a:cxnLst>
                    <a:rect l="l" t="t" r="r" b="b"/>
                    <a:pathLst>
                      <a:path w="28253" h="21522">
                        <a:moveTo>
                          <a:pt x="5925" y="18062"/>
                        </a:moveTo>
                        <a:cubicBezTo>
                          <a:pt x="5673" y="17306"/>
                          <a:pt x="5547" y="16551"/>
                          <a:pt x="5421" y="15795"/>
                        </a:cubicBezTo>
                        <a:cubicBezTo>
                          <a:pt x="5358" y="15669"/>
                          <a:pt x="5358" y="15228"/>
                          <a:pt x="5421" y="15858"/>
                        </a:cubicBezTo>
                        <a:cubicBezTo>
                          <a:pt x="5358" y="15669"/>
                          <a:pt x="5358" y="15543"/>
                          <a:pt x="5358" y="15354"/>
                        </a:cubicBezTo>
                        <a:cubicBezTo>
                          <a:pt x="5295" y="14976"/>
                          <a:pt x="5295" y="14598"/>
                          <a:pt x="5295" y="14220"/>
                        </a:cubicBezTo>
                        <a:cubicBezTo>
                          <a:pt x="5295" y="13843"/>
                          <a:pt x="5295" y="13528"/>
                          <a:pt x="5358" y="13213"/>
                        </a:cubicBezTo>
                        <a:cubicBezTo>
                          <a:pt x="5421" y="13024"/>
                          <a:pt x="5547" y="12016"/>
                          <a:pt x="5421" y="12772"/>
                        </a:cubicBezTo>
                        <a:cubicBezTo>
                          <a:pt x="5547" y="12142"/>
                          <a:pt x="5673" y="11575"/>
                          <a:pt x="5862" y="11009"/>
                        </a:cubicBezTo>
                        <a:cubicBezTo>
                          <a:pt x="5988" y="10757"/>
                          <a:pt x="6051" y="10505"/>
                          <a:pt x="6114" y="10253"/>
                        </a:cubicBezTo>
                        <a:cubicBezTo>
                          <a:pt x="5799" y="11009"/>
                          <a:pt x="6240" y="10127"/>
                          <a:pt x="6303" y="9938"/>
                        </a:cubicBezTo>
                        <a:cubicBezTo>
                          <a:pt x="6555" y="9434"/>
                          <a:pt x="6870" y="8930"/>
                          <a:pt x="7247" y="8426"/>
                        </a:cubicBezTo>
                        <a:cubicBezTo>
                          <a:pt x="6870" y="8930"/>
                          <a:pt x="7184" y="8552"/>
                          <a:pt x="7373" y="8300"/>
                        </a:cubicBezTo>
                        <a:cubicBezTo>
                          <a:pt x="7562" y="8111"/>
                          <a:pt x="7751" y="7860"/>
                          <a:pt x="7940" y="7734"/>
                        </a:cubicBezTo>
                        <a:cubicBezTo>
                          <a:pt x="8129" y="7545"/>
                          <a:pt x="8381" y="7356"/>
                          <a:pt x="8570" y="7167"/>
                        </a:cubicBezTo>
                        <a:cubicBezTo>
                          <a:pt x="8696" y="7041"/>
                          <a:pt x="9011" y="6915"/>
                          <a:pt x="8444" y="7293"/>
                        </a:cubicBezTo>
                        <a:cubicBezTo>
                          <a:pt x="8570" y="7167"/>
                          <a:pt x="8759" y="7104"/>
                          <a:pt x="8885" y="6978"/>
                        </a:cubicBezTo>
                        <a:cubicBezTo>
                          <a:pt x="9326" y="6663"/>
                          <a:pt x="9704" y="6474"/>
                          <a:pt x="10207" y="6222"/>
                        </a:cubicBezTo>
                        <a:cubicBezTo>
                          <a:pt x="10333" y="6159"/>
                          <a:pt x="10459" y="6096"/>
                          <a:pt x="10522" y="6096"/>
                        </a:cubicBezTo>
                        <a:cubicBezTo>
                          <a:pt x="10900" y="5907"/>
                          <a:pt x="9829" y="6348"/>
                          <a:pt x="10396" y="6159"/>
                        </a:cubicBezTo>
                        <a:cubicBezTo>
                          <a:pt x="10711" y="6033"/>
                          <a:pt x="10963" y="5970"/>
                          <a:pt x="11215" y="5844"/>
                        </a:cubicBezTo>
                        <a:cubicBezTo>
                          <a:pt x="11656" y="5718"/>
                          <a:pt x="12097" y="5592"/>
                          <a:pt x="12601" y="5529"/>
                        </a:cubicBezTo>
                        <a:cubicBezTo>
                          <a:pt x="13167" y="5403"/>
                          <a:pt x="12097" y="5592"/>
                          <a:pt x="12475" y="5592"/>
                        </a:cubicBezTo>
                        <a:cubicBezTo>
                          <a:pt x="12601" y="5592"/>
                          <a:pt x="12726" y="5529"/>
                          <a:pt x="12853" y="5529"/>
                        </a:cubicBezTo>
                        <a:cubicBezTo>
                          <a:pt x="13167" y="5466"/>
                          <a:pt x="13419" y="5466"/>
                          <a:pt x="13734" y="5466"/>
                        </a:cubicBezTo>
                        <a:cubicBezTo>
                          <a:pt x="13986" y="5466"/>
                          <a:pt x="14301" y="5529"/>
                          <a:pt x="14553" y="5529"/>
                        </a:cubicBezTo>
                        <a:cubicBezTo>
                          <a:pt x="14931" y="5592"/>
                          <a:pt x="15309" y="5655"/>
                          <a:pt x="14679" y="5529"/>
                        </a:cubicBezTo>
                        <a:cubicBezTo>
                          <a:pt x="15246" y="5655"/>
                          <a:pt x="15812" y="5781"/>
                          <a:pt x="16316" y="5970"/>
                        </a:cubicBezTo>
                        <a:cubicBezTo>
                          <a:pt x="16568" y="6096"/>
                          <a:pt x="16820" y="6159"/>
                          <a:pt x="17072" y="6285"/>
                        </a:cubicBezTo>
                        <a:cubicBezTo>
                          <a:pt x="16505" y="6033"/>
                          <a:pt x="16946" y="6222"/>
                          <a:pt x="17261" y="6411"/>
                        </a:cubicBezTo>
                        <a:cubicBezTo>
                          <a:pt x="17828" y="6726"/>
                          <a:pt x="18332" y="7041"/>
                          <a:pt x="18773" y="7356"/>
                        </a:cubicBezTo>
                        <a:cubicBezTo>
                          <a:pt x="19087" y="7608"/>
                          <a:pt x="18395" y="6978"/>
                          <a:pt x="18646" y="7230"/>
                        </a:cubicBezTo>
                        <a:cubicBezTo>
                          <a:pt x="18773" y="7356"/>
                          <a:pt x="18961" y="7482"/>
                          <a:pt x="19087" y="7608"/>
                        </a:cubicBezTo>
                        <a:cubicBezTo>
                          <a:pt x="19339" y="7860"/>
                          <a:pt x="19591" y="8049"/>
                          <a:pt x="19843" y="8363"/>
                        </a:cubicBezTo>
                        <a:cubicBezTo>
                          <a:pt x="19969" y="8489"/>
                          <a:pt x="20032" y="8552"/>
                          <a:pt x="20158" y="8678"/>
                        </a:cubicBezTo>
                        <a:cubicBezTo>
                          <a:pt x="20221" y="8741"/>
                          <a:pt x="20662" y="9308"/>
                          <a:pt x="20410" y="8993"/>
                        </a:cubicBezTo>
                        <a:cubicBezTo>
                          <a:pt x="20158" y="8678"/>
                          <a:pt x="20473" y="9119"/>
                          <a:pt x="20536" y="9119"/>
                        </a:cubicBezTo>
                        <a:cubicBezTo>
                          <a:pt x="20662" y="9308"/>
                          <a:pt x="20788" y="9497"/>
                          <a:pt x="20914" y="9686"/>
                        </a:cubicBezTo>
                        <a:cubicBezTo>
                          <a:pt x="21103" y="10001"/>
                          <a:pt x="21355" y="10316"/>
                          <a:pt x="21481" y="10694"/>
                        </a:cubicBezTo>
                        <a:cubicBezTo>
                          <a:pt x="21607" y="10820"/>
                          <a:pt x="21607" y="11009"/>
                          <a:pt x="21733" y="11135"/>
                        </a:cubicBezTo>
                        <a:cubicBezTo>
                          <a:pt x="21795" y="11260"/>
                          <a:pt x="22110" y="11890"/>
                          <a:pt x="21921" y="11575"/>
                        </a:cubicBezTo>
                        <a:cubicBezTo>
                          <a:pt x="21795" y="11260"/>
                          <a:pt x="21985" y="11764"/>
                          <a:pt x="22048" y="11827"/>
                        </a:cubicBezTo>
                        <a:cubicBezTo>
                          <a:pt x="22173" y="12079"/>
                          <a:pt x="22236" y="12331"/>
                          <a:pt x="22299" y="12583"/>
                        </a:cubicBezTo>
                        <a:cubicBezTo>
                          <a:pt x="22488" y="13024"/>
                          <a:pt x="22614" y="13528"/>
                          <a:pt x="22740" y="13969"/>
                        </a:cubicBezTo>
                        <a:cubicBezTo>
                          <a:pt x="23622" y="17432"/>
                          <a:pt x="29038" y="15984"/>
                          <a:pt x="28156" y="12457"/>
                        </a:cubicBezTo>
                        <a:cubicBezTo>
                          <a:pt x="26519" y="5970"/>
                          <a:pt x="21733" y="680"/>
                          <a:pt x="14805" y="50"/>
                        </a:cubicBezTo>
                        <a:cubicBezTo>
                          <a:pt x="9200" y="-454"/>
                          <a:pt x="3469" y="2884"/>
                          <a:pt x="1264" y="7986"/>
                        </a:cubicBezTo>
                        <a:cubicBezTo>
                          <a:pt x="-373" y="11701"/>
                          <a:pt x="-310" y="15795"/>
                          <a:pt x="824" y="19637"/>
                        </a:cubicBezTo>
                        <a:cubicBezTo>
                          <a:pt x="1516" y="22975"/>
                          <a:pt x="6933" y="21526"/>
                          <a:pt x="5925" y="18062"/>
                        </a:cubicBezTo>
                        <a:lnTo>
                          <a:pt x="5925" y="18062"/>
                        </a:lnTo>
                        <a:close/>
                      </a:path>
                    </a:pathLst>
                  </a:custGeom>
                  <a:solidFill>
                    <a:srgbClr val="313C51"/>
                  </a:solidFill>
                  <a:ln w="62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s-ES"/>
                  </a:p>
                </p:txBody>
              </p:sp>
            </p:grpSp>
            <p:sp>
              <p:nvSpPr>
                <p:cNvPr id="56" name="Forma libre: forma 55">
                  <a:extLst>
                    <a:ext uri="{FF2B5EF4-FFF2-40B4-BE49-F238E27FC236}">
                      <a16:creationId xmlns:a16="http://schemas.microsoft.com/office/drawing/2014/main" id="{7719979B-67DD-4838-9179-53C86BEB1FC0}"/>
                    </a:ext>
                  </a:extLst>
                </p:cNvPr>
                <p:cNvSpPr/>
                <p:nvPr/>
              </p:nvSpPr>
              <p:spPr>
                <a:xfrm>
                  <a:off x="3974114" y="2676700"/>
                  <a:ext cx="32739" cy="35016"/>
                </a:xfrm>
                <a:custGeom>
                  <a:avLst/>
                  <a:gdLst>
                    <a:gd name="connsiteX0" fmla="*/ 0 w 32739"/>
                    <a:gd name="connsiteY0" fmla="*/ 9006 h 35016"/>
                    <a:gd name="connsiteX1" fmla="*/ 24688 w 32739"/>
                    <a:gd name="connsiteY1" fmla="*/ 35016 h 35016"/>
                    <a:gd name="connsiteX2" fmla="*/ 32434 w 32739"/>
                    <a:gd name="connsiteY2" fmla="*/ 0 h 35016"/>
                    <a:gd name="connsiteX3" fmla="*/ 0 w 32739"/>
                    <a:gd name="connsiteY3" fmla="*/ 9006 h 350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2739" h="35016">
                      <a:moveTo>
                        <a:pt x="0" y="9006"/>
                      </a:moveTo>
                      <a:cubicBezTo>
                        <a:pt x="8502" y="17571"/>
                        <a:pt x="16185" y="26451"/>
                        <a:pt x="24688" y="35016"/>
                      </a:cubicBezTo>
                      <a:cubicBezTo>
                        <a:pt x="29600" y="26136"/>
                        <a:pt x="33946" y="10706"/>
                        <a:pt x="32434" y="0"/>
                      </a:cubicBezTo>
                      <a:cubicBezTo>
                        <a:pt x="19964" y="756"/>
                        <a:pt x="11651" y="5542"/>
                        <a:pt x="0" y="9006"/>
                      </a:cubicBezTo>
                    </a:path>
                  </a:pathLst>
                </a:custGeom>
                <a:solidFill>
                  <a:srgbClr val="313C51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grpSp>
              <p:nvGrpSpPr>
                <p:cNvPr id="57" name="Gráfico 9">
                  <a:extLst>
                    <a:ext uri="{FF2B5EF4-FFF2-40B4-BE49-F238E27FC236}">
                      <a16:creationId xmlns:a16="http://schemas.microsoft.com/office/drawing/2014/main" id="{E061FEB0-47C7-4B4C-8990-50DB8010096D}"/>
                    </a:ext>
                  </a:extLst>
                </p:cNvPr>
                <p:cNvGrpSpPr/>
                <p:nvPr/>
              </p:nvGrpSpPr>
              <p:grpSpPr>
                <a:xfrm>
                  <a:off x="3900988" y="2655036"/>
                  <a:ext cx="184416" cy="75889"/>
                  <a:chOff x="3900988" y="2655036"/>
                  <a:chExt cx="184416" cy="75889"/>
                </a:xfrm>
                <a:solidFill>
                  <a:srgbClr val="E1806F"/>
                </a:solidFill>
              </p:grpSpPr>
              <p:sp>
                <p:nvSpPr>
                  <p:cNvPr id="58" name="Forma libre: forma 57">
                    <a:extLst>
                      <a:ext uri="{FF2B5EF4-FFF2-40B4-BE49-F238E27FC236}">
                        <a16:creationId xmlns:a16="http://schemas.microsoft.com/office/drawing/2014/main" id="{20BEA874-0370-4D6E-9C73-278974293CB9}"/>
                      </a:ext>
                    </a:extLst>
                  </p:cNvPr>
                  <p:cNvSpPr/>
                  <p:nvPr/>
                </p:nvSpPr>
                <p:spPr>
                  <a:xfrm>
                    <a:off x="3900988" y="2715936"/>
                    <a:ext cx="15002" cy="14988"/>
                  </a:xfrm>
                  <a:custGeom>
                    <a:avLst/>
                    <a:gdLst>
                      <a:gd name="connsiteX0" fmla="*/ 7501 w 15002"/>
                      <a:gd name="connsiteY0" fmla="*/ 14989 h 14988"/>
                      <a:gd name="connsiteX1" fmla="*/ 14996 w 15002"/>
                      <a:gd name="connsiteY1" fmla="*/ 7494 h 14988"/>
                      <a:gd name="connsiteX2" fmla="*/ 7501 w 15002"/>
                      <a:gd name="connsiteY2" fmla="*/ 0 h 14988"/>
                      <a:gd name="connsiteX3" fmla="*/ 7 w 15002"/>
                      <a:gd name="connsiteY3" fmla="*/ 7494 h 14988"/>
                      <a:gd name="connsiteX4" fmla="*/ 7501 w 15002"/>
                      <a:gd name="connsiteY4" fmla="*/ 14989 h 14988"/>
                      <a:gd name="connsiteX5" fmla="*/ 7501 w 15002"/>
                      <a:gd name="connsiteY5" fmla="*/ 14989 h 149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5002" h="14988">
                        <a:moveTo>
                          <a:pt x="7501" y="14989"/>
                        </a:moveTo>
                        <a:cubicBezTo>
                          <a:pt x="11406" y="14989"/>
                          <a:pt x="15185" y="11588"/>
                          <a:pt x="14996" y="7494"/>
                        </a:cubicBezTo>
                        <a:cubicBezTo>
                          <a:pt x="14807" y="3401"/>
                          <a:pt x="11721" y="0"/>
                          <a:pt x="7501" y="0"/>
                        </a:cubicBezTo>
                        <a:cubicBezTo>
                          <a:pt x="3597" y="0"/>
                          <a:pt x="-182" y="3401"/>
                          <a:pt x="7" y="7494"/>
                        </a:cubicBezTo>
                        <a:cubicBezTo>
                          <a:pt x="259" y="11588"/>
                          <a:pt x="3345" y="14989"/>
                          <a:pt x="7501" y="14989"/>
                        </a:cubicBezTo>
                        <a:lnTo>
                          <a:pt x="7501" y="14989"/>
                        </a:lnTo>
                        <a:close/>
                      </a:path>
                    </a:pathLst>
                  </a:custGeom>
                  <a:solidFill>
                    <a:srgbClr val="E1806F"/>
                  </a:solidFill>
                  <a:ln w="62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s-ES"/>
                  </a:p>
                </p:txBody>
              </p:sp>
              <p:sp>
                <p:nvSpPr>
                  <p:cNvPr id="59" name="Forma libre: forma 58">
                    <a:extLst>
                      <a:ext uri="{FF2B5EF4-FFF2-40B4-BE49-F238E27FC236}">
                        <a16:creationId xmlns:a16="http://schemas.microsoft.com/office/drawing/2014/main" id="{457BE445-BA72-4E24-A1C0-948133B500B6}"/>
                      </a:ext>
                    </a:extLst>
                  </p:cNvPr>
                  <p:cNvSpPr/>
                  <p:nvPr/>
                </p:nvSpPr>
                <p:spPr>
                  <a:xfrm>
                    <a:off x="4070402" y="2655036"/>
                    <a:ext cx="15002" cy="14989"/>
                  </a:xfrm>
                  <a:custGeom>
                    <a:avLst/>
                    <a:gdLst>
                      <a:gd name="connsiteX0" fmla="*/ 7501 w 15002"/>
                      <a:gd name="connsiteY0" fmla="*/ 14989 h 14989"/>
                      <a:gd name="connsiteX1" fmla="*/ 14996 w 15002"/>
                      <a:gd name="connsiteY1" fmla="*/ 7495 h 14989"/>
                      <a:gd name="connsiteX2" fmla="*/ 7501 w 15002"/>
                      <a:gd name="connsiteY2" fmla="*/ 0 h 14989"/>
                      <a:gd name="connsiteX3" fmla="*/ 7 w 15002"/>
                      <a:gd name="connsiteY3" fmla="*/ 7495 h 14989"/>
                      <a:gd name="connsiteX4" fmla="*/ 7501 w 15002"/>
                      <a:gd name="connsiteY4" fmla="*/ 14989 h 14989"/>
                      <a:gd name="connsiteX5" fmla="*/ 7501 w 15002"/>
                      <a:gd name="connsiteY5" fmla="*/ 14989 h 149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5002" h="14989">
                        <a:moveTo>
                          <a:pt x="7501" y="14989"/>
                        </a:moveTo>
                        <a:cubicBezTo>
                          <a:pt x="11406" y="14989"/>
                          <a:pt x="15185" y="11588"/>
                          <a:pt x="14996" y="7495"/>
                        </a:cubicBezTo>
                        <a:cubicBezTo>
                          <a:pt x="14807" y="3401"/>
                          <a:pt x="11721" y="0"/>
                          <a:pt x="7501" y="0"/>
                        </a:cubicBezTo>
                        <a:cubicBezTo>
                          <a:pt x="3597" y="0"/>
                          <a:pt x="-182" y="3401"/>
                          <a:pt x="7" y="7495"/>
                        </a:cubicBezTo>
                        <a:cubicBezTo>
                          <a:pt x="259" y="11588"/>
                          <a:pt x="3345" y="14989"/>
                          <a:pt x="7501" y="14989"/>
                        </a:cubicBezTo>
                        <a:lnTo>
                          <a:pt x="7501" y="14989"/>
                        </a:lnTo>
                        <a:close/>
                      </a:path>
                    </a:pathLst>
                  </a:custGeom>
                  <a:solidFill>
                    <a:srgbClr val="E1806F"/>
                  </a:solidFill>
                  <a:ln w="62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s-ES"/>
                  </a:p>
                </p:txBody>
              </p:sp>
            </p:grpSp>
          </p:grpSp>
          <p:sp>
            <p:nvSpPr>
              <p:cNvPr id="41" name="Forma libre: forma 40">
                <a:extLst>
                  <a:ext uri="{FF2B5EF4-FFF2-40B4-BE49-F238E27FC236}">
                    <a16:creationId xmlns:a16="http://schemas.microsoft.com/office/drawing/2014/main" id="{D730D053-6A85-461D-8530-EF95E1B85F2D}"/>
                  </a:ext>
                </a:extLst>
              </p:cNvPr>
              <p:cNvSpPr/>
              <p:nvPr/>
            </p:nvSpPr>
            <p:spPr>
              <a:xfrm>
                <a:off x="3905587" y="2568439"/>
                <a:ext cx="87251" cy="45905"/>
              </a:xfrm>
              <a:custGeom>
                <a:avLst/>
                <a:gdLst>
                  <a:gd name="connsiteX0" fmla="*/ 87231 w 87251"/>
                  <a:gd name="connsiteY0" fmla="*/ 12722 h 45905"/>
                  <a:gd name="connsiteX1" fmla="*/ 84020 w 87251"/>
                  <a:gd name="connsiteY1" fmla="*/ 4912 h 45905"/>
                  <a:gd name="connsiteX2" fmla="*/ 77344 w 87251"/>
                  <a:gd name="connsiteY2" fmla="*/ 0 h 45905"/>
                  <a:gd name="connsiteX3" fmla="*/ 83579 w 87251"/>
                  <a:gd name="connsiteY3" fmla="*/ 5290 h 45905"/>
                  <a:gd name="connsiteX4" fmla="*/ 86161 w 87251"/>
                  <a:gd name="connsiteY4" fmla="*/ 12722 h 45905"/>
                  <a:gd name="connsiteX5" fmla="*/ 83894 w 87251"/>
                  <a:gd name="connsiteY5" fmla="*/ 20216 h 45905"/>
                  <a:gd name="connsiteX6" fmla="*/ 78288 w 87251"/>
                  <a:gd name="connsiteY6" fmla="*/ 25633 h 45905"/>
                  <a:gd name="connsiteX7" fmla="*/ 70920 w 87251"/>
                  <a:gd name="connsiteY7" fmla="*/ 27648 h 45905"/>
                  <a:gd name="connsiteX8" fmla="*/ 63803 w 87251"/>
                  <a:gd name="connsiteY8" fmla="*/ 25192 h 45905"/>
                  <a:gd name="connsiteX9" fmla="*/ 58450 w 87251"/>
                  <a:gd name="connsiteY9" fmla="*/ 19587 h 45905"/>
                  <a:gd name="connsiteX10" fmla="*/ 56372 w 87251"/>
                  <a:gd name="connsiteY10" fmla="*/ 16186 h 45905"/>
                  <a:gd name="connsiteX11" fmla="*/ 54608 w 87251"/>
                  <a:gd name="connsiteY11" fmla="*/ 12407 h 45905"/>
                  <a:gd name="connsiteX12" fmla="*/ 54545 w 87251"/>
                  <a:gd name="connsiteY12" fmla="*/ 12344 h 45905"/>
                  <a:gd name="connsiteX13" fmla="*/ 52782 w 87251"/>
                  <a:gd name="connsiteY13" fmla="*/ 11777 h 45905"/>
                  <a:gd name="connsiteX14" fmla="*/ 52089 w 87251"/>
                  <a:gd name="connsiteY14" fmla="*/ 13604 h 45905"/>
                  <a:gd name="connsiteX15" fmla="*/ 52152 w 87251"/>
                  <a:gd name="connsiteY15" fmla="*/ 13729 h 45905"/>
                  <a:gd name="connsiteX16" fmla="*/ 52089 w 87251"/>
                  <a:gd name="connsiteY16" fmla="*/ 13729 h 45905"/>
                  <a:gd name="connsiteX17" fmla="*/ 52404 w 87251"/>
                  <a:gd name="connsiteY17" fmla="*/ 14359 h 45905"/>
                  <a:gd name="connsiteX18" fmla="*/ 52908 w 87251"/>
                  <a:gd name="connsiteY18" fmla="*/ 15430 h 45905"/>
                  <a:gd name="connsiteX19" fmla="*/ 54608 w 87251"/>
                  <a:gd name="connsiteY19" fmla="*/ 28152 h 45905"/>
                  <a:gd name="connsiteX20" fmla="*/ 51207 w 87251"/>
                  <a:gd name="connsiteY20" fmla="*/ 34324 h 45905"/>
                  <a:gd name="connsiteX21" fmla="*/ 44847 w 87251"/>
                  <a:gd name="connsiteY21" fmla="*/ 37787 h 45905"/>
                  <a:gd name="connsiteX22" fmla="*/ 37793 w 87251"/>
                  <a:gd name="connsiteY22" fmla="*/ 38480 h 45905"/>
                  <a:gd name="connsiteX23" fmla="*/ 32188 w 87251"/>
                  <a:gd name="connsiteY23" fmla="*/ 34513 h 45905"/>
                  <a:gd name="connsiteX24" fmla="*/ 25764 w 87251"/>
                  <a:gd name="connsiteY24" fmla="*/ 20846 h 45905"/>
                  <a:gd name="connsiteX25" fmla="*/ 25638 w 87251"/>
                  <a:gd name="connsiteY25" fmla="*/ 20468 h 45905"/>
                  <a:gd name="connsiteX26" fmla="*/ 25575 w 87251"/>
                  <a:gd name="connsiteY26" fmla="*/ 20468 h 45905"/>
                  <a:gd name="connsiteX27" fmla="*/ 25512 w 87251"/>
                  <a:gd name="connsiteY27" fmla="*/ 20405 h 45905"/>
                  <a:gd name="connsiteX28" fmla="*/ 23937 w 87251"/>
                  <a:gd name="connsiteY28" fmla="*/ 19650 h 45905"/>
                  <a:gd name="connsiteX29" fmla="*/ 23119 w 87251"/>
                  <a:gd name="connsiteY29" fmla="*/ 21287 h 45905"/>
                  <a:gd name="connsiteX30" fmla="*/ 24567 w 87251"/>
                  <a:gd name="connsiteY30" fmla="*/ 28152 h 45905"/>
                  <a:gd name="connsiteX31" fmla="*/ 23749 w 87251"/>
                  <a:gd name="connsiteY31" fmla="*/ 35016 h 45905"/>
                  <a:gd name="connsiteX32" fmla="*/ 14113 w 87251"/>
                  <a:gd name="connsiteY32" fmla="*/ 43959 h 45905"/>
                  <a:gd name="connsiteX33" fmla="*/ 7374 w 87251"/>
                  <a:gd name="connsiteY33" fmla="*/ 43456 h 45905"/>
                  <a:gd name="connsiteX34" fmla="*/ 2336 w 87251"/>
                  <a:gd name="connsiteY34" fmla="*/ 38795 h 45905"/>
                  <a:gd name="connsiteX35" fmla="*/ 509 w 87251"/>
                  <a:gd name="connsiteY35" fmla="*/ 31867 h 45905"/>
                  <a:gd name="connsiteX36" fmla="*/ 1013 w 87251"/>
                  <a:gd name="connsiteY36" fmla="*/ 24499 h 45905"/>
                  <a:gd name="connsiteX37" fmla="*/ 5 w 87251"/>
                  <a:gd name="connsiteY37" fmla="*/ 31867 h 45905"/>
                  <a:gd name="connsiteX38" fmla="*/ 1517 w 87251"/>
                  <a:gd name="connsiteY38" fmla="*/ 39236 h 45905"/>
                  <a:gd name="connsiteX39" fmla="*/ 6807 w 87251"/>
                  <a:gd name="connsiteY39" fmla="*/ 44715 h 45905"/>
                  <a:gd name="connsiteX40" fmla="*/ 14490 w 87251"/>
                  <a:gd name="connsiteY40" fmla="*/ 45660 h 45905"/>
                  <a:gd name="connsiteX41" fmla="*/ 21481 w 87251"/>
                  <a:gd name="connsiteY41" fmla="*/ 42259 h 45905"/>
                  <a:gd name="connsiteX42" fmla="*/ 25890 w 87251"/>
                  <a:gd name="connsiteY42" fmla="*/ 35772 h 45905"/>
                  <a:gd name="connsiteX43" fmla="*/ 26961 w 87251"/>
                  <a:gd name="connsiteY43" fmla="*/ 30986 h 45905"/>
                  <a:gd name="connsiteX44" fmla="*/ 29920 w 87251"/>
                  <a:gd name="connsiteY44" fmla="*/ 36150 h 45905"/>
                  <a:gd name="connsiteX45" fmla="*/ 37100 w 87251"/>
                  <a:gd name="connsiteY45" fmla="*/ 41188 h 45905"/>
                  <a:gd name="connsiteX46" fmla="*/ 39367 w 87251"/>
                  <a:gd name="connsiteY46" fmla="*/ 41503 h 45905"/>
                  <a:gd name="connsiteX47" fmla="*/ 41571 w 87251"/>
                  <a:gd name="connsiteY47" fmla="*/ 41377 h 45905"/>
                  <a:gd name="connsiteX48" fmla="*/ 43713 w 87251"/>
                  <a:gd name="connsiteY48" fmla="*/ 40999 h 45905"/>
                  <a:gd name="connsiteX49" fmla="*/ 45791 w 87251"/>
                  <a:gd name="connsiteY49" fmla="*/ 40433 h 45905"/>
                  <a:gd name="connsiteX50" fmla="*/ 53349 w 87251"/>
                  <a:gd name="connsiteY50" fmla="*/ 36276 h 45905"/>
                  <a:gd name="connsiteX51" fmla="*/ 57568 w 87251"/>
                  <a:gd name="connsiteY51" fmla="*/ 28655 h 45905"/>
                  <a:gd name="connsiteX52" fmla="*/ 57946 w 87251"/>
                  <a:gd name="connsiteY52" fmla="*/ 22987 h 45905"/>
                  <a:gd name="connsiteX53" fmla="*/ 62544 w 87251"/>
                  <a:gd name="connsiteY53" fmla="*/ 27018 h 45905"/>
                  <a:gd name="connsiteX54" fmla="*/ 70983 w 87251"/>
                  <a:gd name="connsiteY54" fmla="*/ 29600 h 45905"/>
                  <a:gd name="connsiteX55" fmla="*/ 79359 w 87251"/>
                  <a:gd name="connsiteY55" fmla="*/ 27081 h 45905"/>
                  <a:gd name="connsiteX56" fmla="*/ 87231 w 87251"/>
                  <a:gd name="connsiteY56" fmla="*/ 12722 h 459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87251" h="45905">
                    <a:moveTo>
                      <a:pt x="87231" y="12722"/>
                    </a:moveTo>
                    <a:cubicBezTo>
                      <a:pt x="87042" y="9825"/>
                      <a:pt x="85846" y="7054"/>
                      <a:pt x="84020" y="4912"/>
                    </a:cubicBezTo>
                    <a:cubicBezTo>
                      <a:pt x="82193" y="2771"/>
                      <a:pt x="79800" y="1197"/>
                      <a:pt x="77344" y="0"/>
                    </a:cubicBezTo>
                    <a:cubicBezTo>
                      <a:pt x="79737" y="1386"/>
                      <a:pt x="81941" y="3149"/>
                      <a:pt x="83579" y="5290"/>
                    </a:cubicBezTo>
                    <a:cubicBezTo>
                      <a:pt x="85216" y="7432"/>
                      <a:pt x="86161" y="10077"/>
                      <a:pt x="86161" y="12722"/>
                    </a:cubicBezTo>
                    <a:cubicBezTo>
                      <a:pt x="86098" y="15367"/>
                      <a:pt x="85279" y="17949"/>
                      <a:pt x="83894" y="20216"/>
                    </a:cubicBezTo>
                    <a:cubicBezTo>
                      <a:pt x="82508" y="22484"/>
                      <a:pt x="80556" y="24373"/>
                      <a:pt x="78288" y="25633"/>
                    </a:cubicBezTo>
                    <a:cubicBezTo>
                      <a:pt x="76021" y="26955"/>
                      <a:pt x="73439" y="27711"/>
                      <a:pt x="70920" y="27648"/>
                    </a:cubicBezTo>
                    <a:cubicBezTo>
                      <a:pt x="68338" y="27585"/>
                      <a:pt x="65881" y="26703"/>
                      <a:pt x="63803" y="25192"/>
                    </a:cubicBezTo>
                    <a:cubicBezTo>
                      <a:pt x="61662" y="23743"/>
                      <a:pt x="59898" y="21728"/>
                      <a:pt x="58450" y="19587"/>
                    </a:cubicBezTo>
                    <a:cubicBezTo>
                      <a:pt x="57694" y="18516"/>
                      <a:pt x="57001" y="17382"/>
                      <a:pt x="56372" y="16186"/>
                    </a:cubicBezTo>
                    <a:cubicBezTo>
                      <a:pt x="55868" y="14863"/>
                      <a:pt x="55301" y="13604"/>
                      <a:pt x="54608" y="12407"/>
                    </a:cubicBezTo>
                    <a:lnTo>
                      <a:pt x="54545" y="12344"/>
                    </a:lnTo>
                    <a:cubicBezTo>
                      <a:pt x="54167" y="11714"/>
                      <a:pt x="53412" y="11462"/>
                      <a:pt x="52782" y="11777"/>
                    </a:cubicBezTo>
                    <a:cubicBezTo>
                      <a:pt x="52089" y="12092"/>
                      <a:pt x="51774" y="12911"/>
                      <a:pt x="52089" y="13604"/>
                    </a:cubicBezTo>
                    <a:cubicBezTo>
                      <a:pt x="52152" y="13667"/>
                      <a:pt x="52152" y="13729"/>
                      <a:pt x="52152" y="13729"/>
                    </a:cubicBezTo>
                    <a:lnTo>
                      <a:pt x="52089" y="13729"/>
                    </a:lnTo>
                    <a:cubicBezTo>
                      <a:pt x="52215" y="13918"/>
                      <a:pt x="52278" y="14170"/>
                      <a:pt x="52404" y="14359"/>
                    </a:cubicBezTo>
                    <a:cubicBezTo>
                      <a:pt x="52593" y="14737"/>
                      <a:pt x="52719" y="15052"/>
                      <a:pt x="52908" y="15430"/>
                    </a:cubicBezTo>
                    <a:cubicBezTo>
                      <a:pt x="54671" y="19524"/>
                      <a:pt x="55553" y="23995"/>
                      <a:pt x="54608" y="28152"/>
                    </a:cubicBezTo>
                    <a:cubicBezTo>
                      <a:pt x="54042" y="30545"/>
                      <a:pt x="52908" y="32686"/>
                      <a:pt x="51207" y="34324"/>
                    </a:cubicBezTo>
                    <a:cubicBezTo>
                      <a:pt x="49507" y="35961"/>
                      <a:pt x="47303" y="37095"/>
                      <a:pt x="44847" y="37787"/>
                    </a:cubicBezTo>
                    <a:cubicBezTo>
                      <a:pt x="42390" y="38543"/>
                      <a:pt x="39997" y="39047"/>
                      <a:pt x="37793" y="38480"/>
                    </a:cubicBezTo>
                    <a:cubicBezTo>
                      <a:pt x="35588" y="37976"/>
                      <a:pt x="33636" y="36528"/>
                      <a:pt x="32188" y="34513"/>
                    </a:cubicBezTo>
                    <a:cubicBezTo>
                      <a:pt x="29354" y="30608"/>
                      <a:pt x="27653" y="25695"/>
                      <a:pt x="25764" y="20846"/>
                    </a:cubicBezTo>
                    <a:cubicBezTo>
                      <a:pt x="25701" y="20720"/>
                      <a:pt x="25701" y="20594"/>
                      <a:pt x="25638" y="20468"/>
                    </a:cubicBezTo>
                    <a:lnTo>
                      <a:pt x="25575" y="20468"/>
                    </a:lnTo>
                    <a:cubicBezTo>
                      <a:pt x="25575" y="20405"/>
                      <a:pt x="25512" y="20405"/>
                      <a:pt x="25512" y="20405"/>
                    </a:cubicBezTo>
                    <a:cubicBezTo>
                      <a:pt x="25260" y="19776"/>
                      <a:pt x="24567" y="19461"/>
                      <a:pt x="23937" y="19650"/>
                    </a:cubicBezTo>
                    <a:cubicBezTo>
                      <a:pt x="23245" y="19901"/>
                      <a:pt x="22867" y="20594"/>
                      <a:pt x="23119" y="21287"/>
                    </a:cubicBezTo>
                    <a:cubicBezTo>
                      <a:pt x="23812" y="23554"/>
                      <a:pt x="24378" y="25821"/>
                      <a:pt x="24567" y="28152"/>
                    </a:cubicBezTo>
                    <a:cubicBezTo>
                      <a:pt x="24693" y="30482"/>
                      <a:pt x="24441" y="32812"/>
                      <a:pt x="23749" y="35016"/>
                    </a:cubicBezTo>
                    <a:cubicBezTo>
                      <a:pt x="22363" y="39362"/>
                      <a:pt x="18647" y="42952"/>
                      <a:pt x="14113" y="43959"/>
                    </a:cubicBezTo>
                    <a:cubicBezTo>
                      <a:pt x="11846" y="44526"/>
                      <a:pt x="9452" y="44337"/>
                      <a:pt x="7374" y="43456"/>
                    </a:cubicBezTo>
                    <a:cubicBezTo>
                      <a:pt x="5233" y="42574"/>
                      <a:pt x="3406" y="40874"/>
                      <a:pt x="2336" y="38795"/>
                    </a:cubicBezTo>
                    <a:cubicBezTo>
                      <a:pt x="1202" y="36717"/>
                      <a:pt x="698" y="34324"/>
                      <a:pt x="509" y="31867"/>
                    </a:cubicBezTo>
                    <a:cubicBezTo>
                      <a:pt x="320" y="29411"/>
                      <a:pt x="635" y="27018"/>
                      <a:pt x="1013" y="24499"/>
                    </a:cubicBezTo>
                    <a:cubicBezTo>
                      <a:pt x="446" y="26892"/>
                      <a:pt x="-57" y="29348"/>
                      <a:pt x="5" y="31867"/>
                    </a:cubicBezTo>
                    <a:cubicBezTo>
                      <a:pt x="5" y="34324"/>
                      <a:pt x="446" y="36906"/>
                      <a:pt x="1517" y="39236"/>
                    </a:cubicBezTo>
                    <a:cubicBezTo>
                      <a:pt x="2588" y="41566"/>
                      <a:pt x="4414" y="43582"/>
                      <a:pt x="6807" y="44715"/>
                    </a:cubicBezTo>
                    <a:cubicBezTo>
                      <a:pt x="9137" y="45912"/>
                      <a:pt x="11909" y="46164"/>
                      <a:pt x="14490" y="45660"/>
                    </a:cubicBezTo>
                    <a:cubicBezTo>
                      <a:pt x="17073" y="45156"/>
                      <a:pt x="19529" y="44022"/>
                      <a:pt x="21481" y="42259"/>
                    </a:cubicBezTo>
                    <a:cubicBezTo>
                      <a:pt x="23497" y="40559"/>
                      <a:pt x="24945" y="38228"/>
                      <a:pt x="25890" y="35772"/>
                    </a:cubicBezTo>
                    <a:cubicBezTo>
                      <a:pt x="26457" y="34261"/>
                      <a:pt x="26834" y="32623"/>
                      <a:pt x="26961" y="30986"/>
                    </a:cubicBezTo>
                    <a:cubicBezTo>
                      <a:pt x="27779" y="32749"/>
                      <a:pt x="28724" y="34513"/>
                      <a:pt x="29920" y="36150"/>
                    </a:cubicBezTo>
                    <a:cubicBezTo>
                      <a:pt x="31558" y="38480"/>
                      <a:pt x="34077" y="40496"/>
                      <a:pt x="37100" y="41188"/>
                    </a:cubicBezTo>
                    <a:cubicBezTo>
                      <a:pt x="37856" y="41440"/>
                      <a:pt x="38612" y="41503"/>
                      <a:pt x="39367" y="41503"/>
                    </a:cubicBezTo>
                    <a:cubicBezTo>
                      <a:pt x="40123" y="41629"/>
                      <a:pt x="40816" y="41440"/>
                      <a:pt x="41571" y="41377"/>
                    </a:cubicBezTo>
                    <a:cubicBezTo>
                      <a:pt x="42327" y="41314"/>
                      <a:pt x="43020" y="41125"/>
                      <a:pt x="43713" y="40999"/>
                    </a:cubicBezTo>
                    <a:cubicBezTo>
                      <a:pt x="44406" y="40810"/>
                      <a:pt x="45098" y="40621"/>
                      <a:pt x="45791" y="40433"/>
                    </a:cubicBezTo>
                    <a:cubicBezTo>
                      <a:pt x="48499" y="39677"/>
                      <a:pt x="51207" y="38354"/>
                      <a:pt x="53349" y="36276"/>
                    </a:cubicBezTo>
                    <a:cubicBezTo>
                      <a:pt x="55490" y="34198"/>
                      <a:pt x="56876" y="31490"/>
                      <a:pt x="57568" y="28655"/>
                    </a:cubicBezTo>
                    <a:cubicBezTo>
                      <a:pt x="58009" y="26766"/>
                      <a:pt x="58072" y="24877"/>
                      <a:pt x="57946" y="22987"/>
                    </a:cubicBezTo>
                    <a:cubicBezTo>
                      <a:pt x="59269" y="24499"/>
                      <a:pt x="60780" y="25947"/>
                      <a:pt x="62544" y="27018"/>
                    </a:cubicBezTo>
                    <a:cubicBezTo>
                      <a:pt x="65000" y="28593"/>
                      <a:pt x="67960" y="29600"/>
                      <a:pt x="70983" y="29600"/>
                    </a:cubicBezTo>
                    <a:cubicBezTo>
                      <a:pt x="73943" y="29537"/>
                      <a:pt x="76903" y="28655"/>
                      <a:pt x="79359" y="27081"/>
                    </a:cubicBezTo>
                    <a:cubicBezTo>
                      <a:pt x="84208" y="24184"/>
                      <a:pt x="87546" y="18516"/>
                      <a:pt x="87231" y="12722"/>
                    </a:cubicBezTo>
                    <a:close/>
                  </a:path>
                </a:pathLst>
              </a:custGeom>
              <a:solidFill>
                <a:srgbClr val="313C51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42" name="Forma libre: forma 41">
                <a:extLst>
                  <a:ext uri="{FF2B5EF4-FFF2-40B4-BE49-F238E27FC236}">
                    <a16:creationId xmlns:a16="http://schemas.microsoft.com/office/drawing/2014/main" id="{0F6BDC2C-08B0-4FFC-BFDF-1F0B301CE22B}"/>
                  </a:ext>
                </a:extLst>
              </p:cNvPr>
              <p:cNvSpPr/>
              <p:nvPr/>
            </p:nvSpPr>
            <p:spPr>
              <a:xfrm>
                <a:off x="3901265" y="2805613"/>
                <a:ext cx="78256" cy="82081"/>
              </a:xfrm>
              <a:custGeom>
                <a:avLst/>
                <a:gdLst>
                  <a:gd name="connsiteX0" fmla="*/ 77572 w 78256"/>
                  <a:gd name="connsiteY0" fmla="*/ 80303 h 82081"/>
                  <a:gd name="connsiteX1" fmla="*/ 19694 w 78256"/>
                  <a:gd name="connsiteY1" fmla="*/ 67330 h 82081"/>
                  <a:gd name="connsiteX2" fmla="*/ 43752 w 78256"/>
                  <a:gd name="connsiteY2" fmla="*/ 47303 h 82081"/>
                  <a:gd name="connsiteX3" fmla="*/ 64598 w 78256"/>
                  <a:gd name="connsiteY3" fmla="*/ 22300 h 82081"/>
                  <a:gd name="connsiteX4" fmla="*/ 63780 w 78256"/>
                  <a:gd name="connsiteY4" fmla="*/ 20914 h 82081"/>
                  <a:gd name="connsiteX5" fmla="*/ 1116 w 78256"/>
                  <a:gd name="connsiteY5" fmla="*/ 68 h 82081"/>
                  <a:gd name="connsiteX6" fmla="*/ 612 w 78256"/>
                  <a:gd name="connsiteY6" fmla="*/ 1832 h 82081"/>
                  <a:gd name="connsiteX7" fmla="*/ 62268 w 78256"/>
                  <a:gd name="connsiteY7" fmla="*/ 22615 h 82081"/>
                  <a:gd name="connsiteX8" fmla="*/ 42430 w 78256"/>
                  <a:gd name="connsiteY8" fmla="*/ 45980 h 82081"/>
                  <a:gd name="connsiteX9" fmla="*/ 17049 w 78256"/>
                  <a:gd name="connsiteY9" fmla="*/ 67015 h 82081"/>
                  <a:gd name="connsiteX10" fmla="*/ 17301 w 78256"/>
                  <a:gd name="connsiteY10" fmla="*/ 68715 h 82081"/>
                  <a:gd name="connsiteX11" fmla="*/ 77068 w 78256"/>
                  <a:gd name="connsiteY11" fmla="*/ 82067 h 82081"/>
                  <a:gd name="connsiteX12" fmla="*/ 77572 w 78256"/>
                  <a:gd name="connsiteY12" fmla="*/ 80303 h 82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8256" h="82081">
                    <a:moveTo>
                      <a:pt x="77572" y="80303"/>
                    </a:moveTo>
                    <a:cubicBezTo>
                      <a:pt x="58112" y="76903"/>
                      <a:pt x="38966" y="71549"/>
                      <a:pt x="19694" y="67330"/>
                    </a:cubicBezTo>
                    <a:cubicBezTo>
                      <a:pt x="27944" y="60969"/>
                      <a:pt x="36069" y="54419"/>
                      <a:pt x="43752" y="47303"/>
                    </a:cubicBezTo>
                    <a:cubicBezTo>
                      <a:pt x="51625" y="40060"/>
                      <a:pt x="59686" y="31999"/>
                      <a:pt x="64598" y="22300"/>
                    </a:cubicBezTo>
                    <a:cubicBezTo>
                      <a:pt x="64976" y="21607"/>
                      <a:pt x="64472" y="20977"/>
                      <a:pt x="63780" y="20914"/>
                    </a:cubicBezTo>
                    <a:cubicBezTo>
                      <a:pt x="41611" y="18836"/>
                      <a:pt x="21647" y="7815"/>
                      <a:pt x="1116" y="68"/>
                    </a:cubicBezTo>
                    <a:cubicBezTo>
                      <a:pt x="-18" y="-373"/>
                      <a:pt x="-459" y="1454"/>
                      <a:pt x="612" y="1832"/>
                    </a:cubicBezTo>
                    <a:cubicBezTo>
                      <a:pt x="20891" y="9515"/>
                      <a:pt x="40478" y="20158"/>
                      <a:pt x="62268" y="22615"/>
                    </a:cubicBezTo>
                    <a:cubicBezTo>
                      <a:pt x="57419" y="31558"/>
                      <a:pt x="49798" y="39115"/>
                      <a:pt x="42430" y="45980"/>
                    </a:cubicBezTo>
                    <a:cubicBezTo>
                      <a:pt x="34368" y="53474"/>
                      <a:pt x="25740" y="60339"/>
                      <a:pt x="17049" y="67015"/>
                    </a:cubicBezTo>
                    <a:cubicBezTo>
                      <a:pt x="16482" y="67456"/>
                      <a:pt x="16419" y="68526"/>
                      <a:pt x="17301" y="68715"/>
                    </a:cubicBezTo>
                    <a:cubicBezTo>
                      <a:pt x="37266" y="72935"/>
                      <a:pt x="56978" y="78540"/>
                      <a:pt x="77068" y="82067"/>
                    </a:cubicBezTo>
                    <a:cubicBezTo>
                      <a:pt x="78265" y="82256"/>
                      <a:pt x="78769" y="80492"/>
                      <a:pt x="77572" y="80303"/>
                    </a:cubicBezTo>
                    <a:close/>
                  </a:path>
                </a:pathLst>
              </a:custGeom>
              <a:solidFill>
                <a:srgbClr val="313C51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grpSp>
            <p:nvGrpSpPr>
              <p:cNvPr id="43" name="Gráfico 9">
                <a:extLst>
                  <a:ext uri="{FF2B5EF4-FFF2-40B4-BE49-F238E27FC236}">
                    <a16:creationId xmlns:a16="http://schemas.microsoft.com/office/drawing/2014/main" id="{870F585F-CA5C-409D-98C8-8A6F6B89DD17}"/>
                  </a:ext>
                </a:extLst>
              </p:cNvPr>
              <p:cNvGrpSpPr/>
              <p:nvPr/>
            </p:nvGrpSpPr>
            <p:grpSpPr>
              <a:xfrm>
                <a:off x="3880699" y="2679220"/>
                <a:ext cx="239600" cy="214947"/>
                <a:chOff x="3880699" y="2679220"/>
                <a:chExt cx="239600" cy="214947"/>
              </a:xfrm>
              <a:solidFill>
                <a:srgbClr val="FFFFFF"/>
              </a:solidFill>
            </p:grpSpPr>
            <p:sp>
              <p:nvSpPr>
                <p:cNvPr id="44" name="Forma libre: forma 43">
                  <a:extLst>
                    <a:ext uri="{FF2B5EF4-FFF2-40B4-BE49-F238E27FC236}">
                      <a16:creationId xmlns:a16="http://schemas.microsoft.com/office/drawing/2014/main" id="{CA118970-15DC-46C6-A330-47E750F918B3}"/>
                    </a:ext>
                  </a:extLst>
                </p:cNvPr>
                <p:cNvSpPr/>
                <p:nvPr/>
              </p:nvSpPr>
              <p:spPr>
                <a:xfrm>
                  <a:off x="3880699" y="2764241"/>
                  <a:ext cx="3732" cy="14170"/>
                </a:xfrm>
                <a:custGeom>
                  <a:avLst/>
                  <a:gdLst>
                    <a:gd name="connsiteX0" fmla="*/ 3480 w 3732"/>
                    <a:gd name="connsiteY0" fmla="*/ 14170 h 14170"/>
                    <a:gd name="connsiteX1" fmla="*/ 1402 w 3732"/>
                    <a:gd name="connsiteY1" fmla="*/ 10895 h 14170"/>
                    <a:gd name="connsiteX2" fmla="*/ 394 w 3732"/>
                    <a:gd name="connsiteY2" fmla="*/ 7369 h 14170"/>
                    <a:gd name="connsiteX3" fmla="*/ 16 w 3732"/>
                    <a:gd name="connsiteY3" fmla="*/ 3779 h 14170"/>
                    <a:gd name="connsiteX4" fmla="*/ 268 w 3732"/>
                    <a:gd name="connsiteY4" fmla="*/ 0 h 14170"/>
                    <a:gd name="connsiteX5" fmla="*/ 2347 w 3732"/>
                    <a:gd name="connsiteY5" fmla="*/ 3275 h 14170"/>
                    <a:gd name="connsiteX6" fmla="*/ 3354 w 3732"/>
                    <a:gd name="connsiteY6" fmla="*/ 6802 h 14170"/>
                    <a:gd name="connsiteX7" fmla="*/ 3732 w 3732"/>
                    <a:gd name="connsiteY7" fmla="*/ 10392 h 14170"/>
                    <a:gd name="connsiteX8" fmla="*/ 3480 w 3732"/>
                    <a:gd name="connsiteY8" fmla="*/ 14170 h 141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732" h="14170">
                      <a:moveTo>
                        <a:pt x="3480" y="14170"/>
                      </a:moveTo>
                      <a:cubicBezTo>
                        <a:pt x="2535" y="13163"/>
                        <a:pt x="1969" y="12029"/>
                        <a:pt x="1402" y="10895"/>
                      </a:cubicBezTo>
                      <a:cubicBezTo>
                        <a:pt x="961" y="9699"/>
                        <a:pt x="583" y="8502"/>
                        <a:pt x="394" y="7369"/>
                      </a:cubicBezTo>
                      <a:cubicBezTo>
                        <a:pt x="142" y="6172"/>
                        <a:pt x="16" y="4975"/>
                        <a:pt x="16" y="3779"/>
                      </a:cubicBezTo>
                      <a:cubicBezTo>
                        <a:pt x="-46" y="2582"/>
                        <a:pt x="79" y="1322"/>
                        <a:pt x="268" y="0"/>
                      </a:cubicBezTo>
                      <a:cubicBezTo>
                        <a:pt x="1213" y="1008"/>
                        <a:pt x="1780" y="2141"/>
                        <a:pt x="2347" y="3275"/>
                      </a:cubicBezTo>
                      <a:cubicBezTo>
                        <a:pt x="2788" y="4471"/>
                        <a:pt x="3165" y="5668"/>
                        <a:pt x="3354" y="6802"/>
                      </a:cubicBezTo>
                      <a:cubicBezTo>
                        <a:pt x="3606" y="7998"/>
                        <a:pt x="3732" y="9195"/>
                        <a:pt x="3732" y="10392"/>
                      </a:cubicBezTo>
                      <a:cubicBezTo>
                        <a:pt x="3732" y="11651"/>
                        <a:pt x="3669" y="12848"/>
                        <a:pt x="3480" y="1417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45" name="Forma libre: forma 44">
                  <a:extLst>
                    <a:ext uri="{FF2B5EF4-FFF2-40B4-BE49-F238E27FC236}">
                      <a16:creationId xmlns:a16="http://schemas.microsoft.com/office/drawing/2014/main" id="{3DB83E10-259D-4CF5-A1B4-8CE08FB46B55}"/>
                    </a:ext>
                  </a:extLst>
                </p:cNvPr>
                <p:cNvSpPr/>
                <p:nvPr/>
              </p:nvSpPr>
              <p:spPr>
                <a:xfrm>
                  <a:off x="3923910" y="2766508"/>
                  <a:ext cx="5165" cy="15492"/>
                </a:xfrm>
                <a:custGeom>
                  <a:avLst/>
                  <a:gdLst>
                    <a:gd name="connsiteX0" fmla="*/ 10 w 5165"/>
                    <a:gd name="connsiteY0" fmla="*/ 0 h 15492"/>
                    <a:gd name="connsiteX1" fmla="*/ 2592 w 5165"/>
                    <a:gd name="connsiteY1" fmla="*/ 3338 h 15492"/>
                    <a:gd name="connsiteX2" fmla="*/ 4293 w 5165"/>
                    <a:gd name="connsiteY2" fmla="*/ 7117 h 15492"/>
                    <a:gd name="connsiteX3" fmla="*/ 5111 w 5165"/>
                    <a:gd name="connsiteY3" fmla="*/ 11210 h 15492"/>
                    <a:gd name="connsiteX4" fmla="*/ 4608 w 5165"/>
                    <a:gd name="connsiteY4" fmla="*/ 15493 h 15492"/>
                    <a:gd name="connsiteX5" fmla="*/ 2844 w 5165"/>
                    <a:gd name="connsiteY5" fmla="*/ 11714 h 15492"/>
                    <a:gd name="connsiteX6" fmla="*/ 1459 w 5165"/>
                    <a:gd name="connsiteY6" fmla="*/ 7998 h 15492"/>
                    <a:gd name="connsiteX7" fmla="*/ 388 w 5165"/>
                    <a:gd name="connsiteY7" fmla="*/ 4094 h 15492"/>
                    <a:gd name="connsiteX8" fmla="*/ 10 w 5165"/>
                    <a:gd name="connsiteY8" fmla="*/ 0 h 154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165" h="15492">
                      <a:moveTo>
                        <a:pt x="10" y="0"/>
                      </a:moveTo>
                      <a:cubicBezTo>
                        <a:pt x="1081" y="1008"/>
                        <a:pt x="1899" y="2141"/>
                        <a:pt x="2592" y="3338"/>
                      </a:cubicBezTo>
                      <a:cubicBezTo>
                        <a:pt x="3285" y="4535"/>
                        <a:pt x="3852" y="5794"/>
                        <a:pt x="4293" y="7117"/>
                      </a:cubicBezTo>
                      <a:cubicBezTo>
                        <a:pt x="4733" y="8439"/>
                        <a:pt x="5048" y="9825"/>
                        <a:pt x="5111" y="11210"/>
                      </a:cubicBezTo>
                      <a:cubicBezTo>
                        <a:pt x="5237" y="12596"/>
                        <a:pt x="5174" y="14044"/>
                        <a:pt x="4608" y="15493"/>
                      </a:cubicBezTo>
                      <a:cubicBezTo>
                        <a:pt x="3852" y="14233"/>
                        <a:pt x="3348" y="12974"/>
                        <a:pt x="2844" y="11714"/>
                      </a:cubicBezTo>
                      <a:cubicBezTo>
                        <a:pt x="2340" y="10518"/>
                        <a:pt x="1899" y="9258"/>
                        <a:pt x="1459" y="7998"/>
                      </a:cubicBezTo>
                      <a:cubicBezTo>
                        <a:pt x="1018" y="6739"/>
                        <a:pt x="703" y="5479"/>
                        <a:pt x="388" y="4094"/>
                      </a:cubicBezTo>
                      <a:cubicBezTo>
                        <a:pt x="199" y="2834"/>
                        <a:pt x="-53" y="1449"/>
                        <a:pt x="1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46" name="Forma libre: forma 45">
                  <a:extLst>
                    <a:ext uri="{FF2B5EF4-FFF2-40B4-BE49-F238E27FC236}">
                      <a16:creationId xmlns:a16="http://schemas.microsoft.com/office/drawing/2014/main" id="{F6917D91-2F52-45B2-A835-23C807678047}"/>
                    </a:ext>
                  </a:extLst>
                </p:cNvPr>
                <p:cNvSpPr/>
                <p:nvPr/>
              </p:nvSpPr>
              <p:spPr>
                <a:xfrm>
                  <a:off x="3961273" y="2742891"/>
                  <a:ext cx="4637" cy="14485"/>
                </a:xfrm>
                <a:custGeom>
                  <a:avLst/>
                  <a:gdLst>
                    <a:gd name="connsiteX0" fmla="*/ 119 w 4637"/>
                    <a:gd name="connsiteY0" fmla="*/ 0 h 14485"/>
                    <a:gd name="connsiteX1" fmla="*/ 2323 w 4637"/>
                    <a:gd name="connsiteY1" fmla="*/ 3275 h 14485"/>
                    <a:gd name="connsiteX2" fmla="*/ 3709 w 4637"/>
                    <a:gd name="connsiteY2" fmla="*/ 6802 h 14485"/>
                    <a:gd name="connsiteX3" fmla="*/ 4528 w 4637"/>
                    <a:gd name="connsiteY3" fmla="*/ 10518 h 14485"/>
                    <a:gd name="connsiteX4" fmla="*/ 4465 w 4637"/>
                    <a:gd name="connsiteY4" fmla="*/ 14485 h 14485"/>
                    <a:gd name="connsiteX5" fmla="*/ 2260 w 4637"/>
                    <a:gd name="connsiteY5" fmla="*/ 11210 h 14485"/>
                    <a:gd name="connsiteX6" fmla="*/ 875 w 4637"/>
                    <a:gd name="connsiteY6" fmla="*/ 7684 h 14485"/>
                    <a:gd name="connsiteX7" fmla="*/ 119 w 4637"/>
                    <a:gd name="connsiteY7" fmla="*/ 3968 h 14485"/>
                    <a:gd name="connsiteX8" fmla="*/ 119 w 4637"/>
                    <a:gd name="connsiteY8" fmla="*/ 0 h 144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637" h="14485">
                      <a:moveTo>
                        <a:pt x="119" y="0"/>
                      </a:moveTo>
                      <a:cubicBezTo>
                        <a:pt x="1064" y="1008"/>
                        <a:pt x="1694" y="2141"/>
                        <a:pt x="2323" y="3275"/>
                      </a:cubicBezTo>
                      <a:cubicBezTo>
                        <a:pt x="2890" y="4409"/>
                        <a:pt x="3331" y="5605"/>
                        <a:pt x="3709" y="6802"/>
                      </a:cubicBezTo>
                      <a:cubicBezTo>
                        <a:pt x="4087" y="7998"/>
                        <a:pt x="4339" y="9258"/>
                        <a:pt x="4528" y="10518"/>
                      </a:cubicBezTo>
                      <a:cubicBezTo>
                        <a:pt x="4654" y="11777"/>
                        <a:pt x="4717" y="13100"/>
                        <a:pt x="4465" y="14485"/>
                      </a:cubicBezTo>
                      <a:cubicBezTo>
                        <a:pt x="3520" y="13478"/>
                        <a:pt x="2890" y="12344"/>
                        <a:pt x="2260" y="11210"/>
                      </a:cubicBezTo>
                      <a:cubicBezTo>
                        <a:pt x="1694" y="10077"/>
                        <a:pt x="1253" y="8880"/>
                        <a:pt x="875" y="7684"/>
                      </a:cubicBezTo>
                      <a:cubicBezTo>
                        <a:pt x="497" y="6487"/>
                        <a:pt x="245" y="5227"/>
                        <a:pt x="119" y="3968"/>
                      </a:cubicBezTo>
                      <a:cubicBezTo>
                        <a:pt x="-7" y="2645"/>
                        <a:pt x="-70" y="1386"/>
                        <a:pt x="119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47" name="Forma libre: forma 46">
                  <a:extLst>
                    <a:ext uri="{FF2B5EF4-FFF2-40B4-BE49-F238E27FC236}">
                      <a16:creationId xmlns:a16="http://schemas.microsoft.com/office/drawing/2014/main" id="{4F6509AB-27FD-4873-B8A9-01457B0AF3F7}"/>
                    </a:ext>
                  </a:extLst>
                </p:cNvPr>
                <p:cNvSpPr/>
                <p:nvPr/>
              </p:nvSpPr>
              <p:spPr>
                <a:xfrm>
                  <a:off x="4008444" y="2747930"/>
                  <a:ext cx="4308" cy="11273"/>
                </a:xfrm>
                <a:custGeom>
                  <a:avLst/>
                  <a:gdLst>
                    <a:gd name="connsiteX0" fmla="*/ 119 w 4308"/>
                    <a:gd name="connsiteY0" fmla="*/ 0 h 11273"/>
                    <a:gd name="connsiteX1" fmla="*/ 2323 w 4308"/>
                    <a:gd name="connsiteY1" fmla="*/ 2330 h 11273"/>
                    <a:gd name="connsiteX2" fmla="*/ 3646 w 4308"/>
                    <a:gd name="connsiteY2" fmla="*/ 5101 h 11273"/>
                    <a:gd name="connsiteX3" fmla="*/ 4276 w 4308"/>
                    <a:gd name="connsiteY3" fmla="*/ 8061 h 11273"/>
                    <a:gd name="connsiteX4" fmla="*/ 4024 w 4308"/>
                    <a:gd name="connsiteY4" fmla="*/ 11273 h 11273"/>
                    <a:gd name="connsiteX5" fmla="*/ 2009 w 4308"/>
                    <a:gd name="connsiteY5" fmla="*/ 8754 h 11273"/>
                    <a:gd name="connsiteX6" fmla="*/ 812 w 4308"/>
                    <a:gd name="connsiteY6" fmla="*/ 6046 h 11273"/>
                    <a:gd name="connsiteX7" fmla="*/ 119 w 4308"/>
                    <a:gd name="connsiteY7" fmla="*/ 3212 h 11273"/>
                    <a:gd name="connsiteX8" fmla="*/ 119 w 4308"/>
                    <a:gd name="connsiteY8" fmla="*/ 0 h 11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308" h="11273">
                      <a:moveTo>
                        <a:pt x="119" y="0"/>
                      </a:moveTo>
                      <a:cubicBezTo>
                        <a:pt x="1064" y="693"/>
                        <a:pt x="1757" y="1449"/>
                        <a:pt x="2323" y="2330"/>
                      </a:cubicBezTo>
                      <a:cubicBezTo>
                        <a:pt x="2890" y="3212"/>
                        <a:pt x="3331" y="4094"/>
                        <a:pt x="3646" y="5101"/>
                      </a:cubicBezTo>
                      <a:cubicBezTo>
                        <a:pt x="3961" y="6046"/>
                        <a:pt x="4213" y="7054"/>
                        <a:pt x="4276" y="8061"/>
                      </a:cubicBezTo>
                      <a:cubicBezTo>
                        <a:pt x="4339" y="9069"/>
                        <a:pt x="4339" y="10140"/>
                        <a:pt x="4024" y="11273"/>
                      </a:cubicBezTo>
                      <a:cubicBezTo>
                        <a:pt x="3142" y="10518"/>
                        <a:pt x="2576" y="9636"/>
                        <a:pt x="2009" y="8754"/>
                      </a:cubicBezTo>
                      <a:cubicBezTo>
                        <a:pt x="1505" y="7872"/>
                        <a:pt x="1127" y="6991"/>
                        <a:pt x="812" y="6046"/>
                      </a:cubicBezTo>
                      <a:cubicBezTo>
                        <a:pt x="497" y="5101"/>
                        <a:pt x="245" y="4157"/>
                        <a:pt x="119" y="3212"/>
                      </a:cubicBezTo>
                      <a:cubicBezTo>
                        <a:pt x="-7" y="2204"/>
                        <a:pt x="-70" y="1134"/>
                        <a:pt x="119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48" name="Forma libre: forma 47">
                  <a:extLst>
                    <a:ext uri="{FF2B5EF4-FFF2-40B4-BE49-F238E27FC236}">
                      <a16:creationId xmlns:a16="http://schemas.microsoft.com/office/drawing/2014/main" id="{615A0666-04BA-4A6E-9A20-09703F1E7A1B}"/>
                    </a:ext>
                  </a:extLst>
                </p:cNvPr>
                <p:cNvSpPr/>
                <p:nvPr/>
              </p:nvSpPr>
              <p:spPr>
                <a:xfrm>
                  <a:off x="4043060" y="2716692"/>
                  <a:ext cx="4140" cy="10769"/>
                </a:xfrm>
                <a:custGeom>
                  <a:avLst/>
                  <a:gdLst>
                    <a:gd name="connsiteX0" fmla="*/ 79 w 4140"/>
                    <a:gd name="connsiteY0" fmla="*/ 0 h 10769"/>
                    <a:gd name="connsiteX1" fmla="*/ 2283 w 4140"/>
                    <a:gd name="connsiteY1" fmla="*/ 2204 h 10769"/>
                    <a:gd name="connsiteX2" fmla="*/ 3543 w 4140"/>
                    <a:gd name="connsiteY2" fmla="*/ 4849 h 10769"/>
                    <a:gd name="connsiteX3" fmla="*/ 4109 w 4140"/>
                    <a:gd name="connsiteY3" fmla="*/ 7683 h 10769"/>
                    <a:gd name="connsiteX4" fmla="*/ 3795 w 4140"/>
                    <a:gd name="connsiteY4" fmla="*/ 10769 h 10769"/>
                    <a:gd name="connsiteX5" fmla="*/ 1842 w 4140"/>
                    <a:gd name="connsiteY5" fmla="*/ 8376 h 10769"/>
                    <a:gd name="connsiteX6" fmla="*/ 646 w 4140"/>
                    <a:gd name="connsiteY6" fmla="*/ 5794 h 10769"/>
                    <a:gd name="connsiteX7" fmla="*/ 16 w 4140"/>
                    <a:gd name="connsiteY7" fmla="*/ 3086 h 10769"/>
                    <a:gd name="connsiteX8" fmla="*/ 79 w 4140"/>
                    <a:gd name="connsiteY8" fmla="*/ 0 h 107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140" h="10769">
                      <a:moveTo>
                        <a:pt x="79" y="0"/>
                      </a:moveTo>
                      <a:cubicBezTo>
                        <a:pt x="1023" y="630"/>
                        <a:pt x="1716" y="1386"/>
                        <a:pt x="2283" y="2204"/>
                      </a:cubicBezTo>
                      <a:cubicBezTo>
                        <a:pt x="2850" y="3023"/>
                        <a:pt x="3290" y="3905"/>
                        <a:pt x="3543" y="4849"/>
                      </a:cubicBezTo>
                      <a:cubicBezTo>
                        <a:pt x="3858" y="5731"/>
                        <a:pt x="4046" y="6739"/>
                        <a:pt x="4109" y="7683"/>
                      </a:cubicBezTo>
                      <a:cubicBezTo>
                        <a:pt x="4172" y="8691"/>
                        <a:pt x="4172" y="9699"/>
                        <a:pt x="3795" y="10769"/>
                      </a:cubicBezTo>
                      <a:cubicBezTo>
                        <a:pt x="2913" y="10014"/>
                        <a:pt x="2346" y="9258"/>
                        <a:pt x="1842" y="8376"/>
                      </a:cubicBezTo>
                      <a:cubicBezTo>
                        <a:pt x="1338" y="7557"/>
                        <a:pt x="960" y="6676"/>
                        <a:pt x="646" y="5794"/>
                      </a:cubicBezTo>
                      <a:cubicBezTo>
                        <a:pt x="331" y="4912"/>
                        <a:pt x="142" y="4031"/>
                        <a:pt x="16" y="3086"/>
                      </a:cubicBezTo>
                      <a:cubicBezTo>
                        <a:pt x="16" y="2078"/>
                        <a:pt x="-47" y="1134"/>
                        <a:pt x="79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49" name="Forma libre: forma 48">
                  <a:extLst>
                    <a:ext uri="{FF2B5EF4-FFF2-40B4-BE49-F238E27FC236}">
                      <a16:creationId xmlns:a16="http://schemas.microsoft.com/office/drawing/2014/main" id="{36633B0D-FA49-4671-BA2D-9776F710700A}"/>
                    </a:ext>
                  </a:extLst>
                </p:cNvPr>
                <p:cNvSpPr/>
                <p:nvPr/>
              </p:nvSpPr>
              <p:spPr>
                <a:xfrm>
                  <a:off x="4084696" y="2714866"/>
                  <a:ext cx="5298" cy="13099"/>
                </a:xfrm>
                <a:custGeom>
                  <a:avLst/>
                  <a:gdLst>
                    <a:gd name="connsiteX0" fmla="*/ 198 w 5298"/>
                    <a:gd name="connsiteY0" fmla="*/ 0 h 13099"/>
                    <a:gd name="connsiteX1" fmla="*/ 2339 w 5298"/>
                    <a:gd name="connsiteY1" fmla="*/ 3086 h 13099"/>
                    <a:gd name="connsiteX2" fmla="*/ 3598 w 5298"/>
                    <a:gd name="connsiteY2" fmla="*/ 6298 h 13099"/>
                    <a:gd name="connsiteX3" fmla="*/ 4543 w 5298"/>
                    <a:gd name="connsiteY3" fmla="*/ 9573 h 13099"/>
                    <a:gd name="connsiteX4" fmla="*/ 5299 w 5298"/>
                    <a:gd name="connsiteY4" fmla="*/ 13100 h 13099"/>
                    <a:gd name="connsiteX5" fmla="*/ 2465 w 5298"/>
                    <a:gd name="connsiteY5" fmla="*/ 10581 h 13099"/>
                    <a:gd name="connsiteX6" fmla="*/ 827 w 5298"/>
                    <a:gd name="connsiteY6" fmla="*/ 7243 h 13099"/>
                    <a:gd name="connsiteX7" fmla="*/ 135 w 5298"/>
                    <a:gd name="connsiteY7" fmla="*/ 3716 h 13099"/>
                    <a:gd name="connsiteX8" fmla="*/ 198 w 5298"/>
                    <a:gd name="connsiteY8" fmla="*/ 0 h 130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298" h="13099">
                      <a:moveTo>
                        <a:pt x="198" y="0"/>
                      </a:moveTo>
                      <a:cubicBezTo>
                        <a:pt x="1142" y="945"/>
                        <a:pt x="1772" y="2015"/>
                        <a:pt x="2339" y="3086"/>
                      </a:cubicBezTo>
                      <a:cubicBezTo>
                        <a:pt x="2843" y="4157"/>
                        <a:pt x="3284" y="5227"/>
                        <a:pt x="3598" y="6298"/>
                      </a:cubicBezTo>
                      <a:cubicBezTo>
                        <a:pt x="3976" y="7369"/>
                        <a:pt x="4228" y="8439"/>
                        <a:pt x="4543" y="9573"/>
                      </a:cubicBezTo>
                      <a:cubicBezTo>
                        <a:pt x="4795" y="10706"/>
                        <a:pt x="5110" y="11777"/>
                        <a:pt x="5299" y="13100"/>
                      </a:cubicBezTo>
                      <a:cubicBezTo>
                        <a:pt x="4102" y="12533"/>
                        <a:pt x="3158" y="11588"/>
                        <a:pt x="2465" y="10581"/>
                      </a:cubicBezTo>
                      <a:cubicBezTo>
                        <a:pt x="1772" y="9573"/>
                        <a:pt x="1205" y="8376"/>
                        <a:pt x="827" y="7243"/>
                      </a:cubicBezTo>
                      <a:cubicBezTo>
                        <a:pt x="449" y="6046"/>
                        <a:pt x="198" y="4912"/>
                        <a:pt x="135" y="3716"/>
                      </a:cubicBezTo>
                      <a:cubicBezTo>
                        <a:pt x="-54" y="2519"/>
                        <a:pt x="-54" y="1323"/>
                        <a:pt x="19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50" name="Forma libre: forma 49">
                  <a:extLst>
                    <a:ext uri="{FF2B5EF4-FFF2-40B4-BE49-F238E27FC236}">
                      <a16:creationId xmlns:a16="http://schemas.microsoft.com/office/drawing/2014/main" id="{1804397E-B45F-4B68-922C-7CFE1387F482}"/>
                    </a:ext>
                  </a:extLst>
                </p:cNvPr>
                <p:cNvSpPr/>
                <p:nvPr/>
              </p:nvSpPr>
              <p:spPr>
                <a:xfrm>
                  <a:off x="4113676" y="2679220"/>
                  <a:ext cx="6624" cy="12658"/>
                </a:xfrm>
                <a:custGeom>
                  <a:avLst/>
                  <a:gdLst>
                    <a:gd name="connsiteX0" fmla="*/ 0 w 6624"/>
                    <a:gd name="connsiteY0" fmla="*/ 0 h 12658"/>
                    <a:gd name="connsiteX1" fmla="*/ 2834 w 6624"/>
                    <a:gd name="connsiteY1" fmla="*/ 2519 h 12658"/>
                    <a:gd name="connsiteX2" fmla="*/ 4849 w 6624"/>
                    <a:gd name="connsiteY2" fmla="*/ 5542 h 12658"/>
                    <a:gd name="connsiteX3" fmla="*/ 6172 w 6624"/>
                    <a:gd name="connsiteY3" fmla="*/ 8880 h 12658"/>
                    <a:gd name="connsiteX4" fmla="*/ 6613 w 6624"/>
                    <a:gd name="connsiteY4" fmla="*/ 12659 h 12658"/>
                    <a:gd name="connsiteX5" fmla="*/ 4094 w 6624"/>
                    <a:gd name="connsiteY5" fmla="*/ 9888 h 12658"/>
                    <a:gd name="connsiteX6" fmla="*/ 2204 w 6624"/>
                    <a:gd name="connsiteY6" fmla="*/ 6865 h 12658"/>
                    <a:gd name="connsiteX7" fmla="*/ 819 w 6624"/>
                    <a:gd name="connsiteY7" fmla="*/ 3653 h 12658"/>
                    <a:gd name="connsiteX8" fmla="*/ 0 w 6624"/>
                    <a:gd name="connsiteY8" fmla="*/ 0 h 126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624" h="12658">
                      <a:moveTo>
                        <a:pt x="0" y="0"/>
                      </a:moveTo>
                      <a:cubicBezTo>
                        <a:pt x="1134" y="693"/>
                        <a:pt x="2015" y="1574"/>
                        <a:pt x="2834" y="2519"/>
                      </a:cubicBezTo>
                      <a:cubicBezTo>
                        <a:pt x="3653" y="3464"/>
                        <a:pt x="4282" y="4471"/>
                        <a:pt x="4849" y="5542"/>
                      </a:cubicBezTo>
                      <a:cubicBezTo>
                        <a:pt x="5416" y="6613"/>
                        <a:pt x="5857" y="7746"/>
                        <a:pt x="6172" y="8880"/>
                      </a:cubicBezTo>
                      <a:cubicBezTo>
                        <a:pt x="6487" y="10077"/>
                        <a:pt x="6676" y="11336"/>
                        <a:pt x="6613" y="12659"/>
                      </a:cubicBezTo>
                      <a:cubicBezTo>
                        <a:pt x="5542" y="11840"/>
                        <a:pt x="4786" y="10895"/>
                        <a:pt x="4094" y="9888"/>
                      </a:cubicBezTo>
                      <a:cubicBezTo>
                        <a:pt x="3401" y="8943"/>
                        <a:pt x="2771" y="7935"/>
                        <a:pt x="2204" y="6865"/>
                      </a:cubicBezTo>
                      <a:cubicBezTo>
                        <a:pt x="1637" y="5794"/>
                        <a:pt x="1197" y="4723"/>
                        <a:pt x="819" y="3653"/>
                      </a:cubicBezTo>
                      <a:cubicBezTo>
                        <a:pt x="378" y="2519"/>
                        <a:pt x="63" y="1322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51" name="Forma libre: forma 50">
                  <a:extLst>
                    <a:ext uri="{FF2B5EF4-FFF2-40B4-BE49-F238E27FC236}">
                      <a16:creationId xmlns:a16="http://schemas.microsoft.com/office/drawing/2014/main" id="{7A398E9D-270D-4151-BAE5-C1FF16466AE3}"/>
                    </a:ext>
                  </a:extLst>
                </p:cNvPr>
                <p:cNvSpPr/>
                <p:nvPr/>
              </p:nvSpPr>
              <p:spPr>
                <a:xfrm>
                  <a:off x="3936200" y="2803839"/>
                  <a:ext cx="12217" cy="3747"/>
                </a:xfrm>
                <a:custGeom>
                  <a:avLst/>
                  <a:gdLst>
                    <a:gd name="connsiteX0" fmla="*/ 0 w 12217"/>
                    <a:gd name="connsiteY0" fmla="*/ 3480 h 3747"/>
                    <a:gd name="connsiteX1" fmla="*/ 2708 w 12217"/>
                    <a:gd name="connsiteY1" fmla="*/ 1465 h 3747"/>
                    <a:gd name="connsiteX2" fmla="*/ 5731 w 12217"/>
                    <a:gd name="connsiteY2" fmla="*/ 331 h 3747"/>
                    <a:gd name="connsiteX3" fmla="*/ 8943 w 12217"/>
                    <a:gd name="connsiteY3" fmla="*/ 16 h 3747"/>
                    <a:gd name="connsiteX4" fmla="*/ 12218 w 12217"/>
                    <a:gd name="connsiteY4" fmla="*/ 898 h 3747"/>
                    <a:gd name="connsiteX5" fmla="*/ 9258 w 12217"/>
                    <a:gd name="connsiteY5" fmla="*/ 2346 h 3747"/>
                    <a:gd name="connsiteX6" fmla="*/ 6361 w 12217"/>
                    <a:gd name="connsiteY6" fmla="*/ 3228 h 3747"/>
                    <a:gd name="connsiteX7" fmla="*/ 3338 w 12217"/>
                    <a:gd name="connsiteY7" fmla="*/ 3669 h 3747"/>
                    <a:gd name="connsiteX8" fmla="*/ 0 w 12217"/>
                    <a:gd name="connsiteY8" fmla="*/ 3480 h 37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2217" h="3747">
                      <a:moveTo>
                        <a:pt x="0" y="3480"/>
                      </a:moveTo>
                      <a:cubicBezTo>
                        <a:pt x="819" y="2598"/>
                        <a:pt x="1701" y="1968"/>
                        <a:pt x="2708" y="1465"/>
                      </a:cubicBezTo>
                      <a:cubicBezTo>
                        <a:pt x="3653" y="961"/>
                        <a:pt x="4660" y="583"/>
                        <a:pt x="5731" y="331"/>
                      </a:cubicBezTo>
                      <a:cubicBezTo>
                        <a:pt x="6802" y="79"/>
                        <a:pt x="7872" y="-47"/>
                        <a:pt x="8943" y="16"/>
                      </a:cubicBezTo>
                      <a:cubicBezTo>
                        <a:pt x="10077" y="142"/>
                        <a:pt x="11147" y="331"/>
                        <a:pt x="12218" y="898"/>
                      </a:cubicBezTo>
                      <a:cubicBezTo>
                        <a:pt x="11210" y="1528"/>
                        <a:pt x="10203" y="1968"/>
                        <a:pt x="9258" y="2346"/>
                      </a:cubicBezTo>
                      <a:cubicBezTo>
                        <a:pt x="8313" y="2724"/>
                        <a:pt x="7306" y="3039"/>
                        <a:pt x="6361" y="3228"/>
                      </a:cubicBezTo>
                      <a:cubicBezTo>
                        <a:pt x="5353" y="3480"/>
                        <a:pt x="4345" y="3606"/>
                        <a:pt x="3338" y="3669"/>
                      </a:cubicBezTo>
                      <a:cubicBezTo>
                        <a:pt x="2267" y="3795"/>
                        <a:pt x="1197" y="3795"/>
                        <a:pt x="0" y="348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52" name="Forma libre: forma 51">
                  <a:extLst>
                    <a:ext uri="{FF2B5EF4-FFF2-40B4-BE49-F238E27FC236}">
                      <a16:creationId xmlns:a16="http://schemas.microsoft.com/office/drawing/2014/main" id="{7D0856FD-EE61-480E-BCFA-CE4C246F3B6A}"/>
                    </a:ext>
                  </a:extLst>
                </p:cNvPr>
                <p:cNvSpPr/>
                <p:nvPr/>
              </p:nvSpPr>
              <p:spPr>
                <a:xfrm>
                  <a:off x="3921463" y="2836396"/>
                  <a:ext cx="14988" cy="4799"/>
                </a:xfrm>
                <a:custGeom>
                  <a:avLst/>
                  <a:gdLst>
                    <a:gd name="connsiteX0" fmla="*/ 0 w 14988"/>
                    <a:gd name="connsiteY0" fmla="*/ 4680 h 4799"/>
                    <a:gd name="connsiteX1" fmla="*/ 3401 w 14988"/>
                    <a:gd name="connsiteY1" fmla="*/ 2413 h 4799"/>
                    <a:gd name="connsiteX2" fmla="*/ 7054 w 14988"/>
                    <a:gd name="connsiteY2" fmla="*/ 964 h 4799"/>
                    <a:gd name="connsiteX3" fmla="*/ 10895 w 14988"/>
                    <a:gd name="connsiteY3" fmla="*/ 146 h 4799"/>
                    <a:gd name="connsiteX4" fmla="*/ 14989 w 14988"/>
                    <a:gd name="connsiteY4" fmla="*/ 146 h 4799"/>
                    <a:gd name="connsiteX5" fmla="*/ 11588 w 14988"/>
                    <a:gd name="connsiteY5" fmla="*/ 2413 h 4799"/>
                    <a:gd name="connsiteX6" fmla="*/ 7935 w 14988"/>
                    <a:gd name="connsiteY6" fmla="*/ 3861 h 4799"/>
                    <a:gd name="connsiteX7" fmla="*/ 4094 w 14988"/>
                    <a:gd name="connsiteY7" fmla="*/ 4680 h 4799"/>
                    <a:gd name="connsiteX8" fmla="*/ 0 w 14988"/>
                    <a:gd name="connsiteY8" fmla="*/ 4680 h 47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4988" h="4799">
                      <a:moveTo>
                        <a:pt x="0" y="4680"/>
                      </a:moveTo>
                      <a:cubicBezTo>
                        <a:pt x="1071" y="3735"/>
                        <a:pt x="2267" y="3042"/>
                        <a:pt x="3401" y="2413"/>
                      </a:cubicBezTo>
                      <a:cubicBezTo>
                        <a:pt x="4597" y="1846"/>
                        <a:pt x="5794" y="1342"/>
                        <a:pt x="7054" y="964"/>
                      </a:cubicBezTo>
                      <a:cubicBezTo>
                        <a:pt x="8313" y="586"/>
                        <a:pt x="9573" y="334"/>
                        <a:pt x="10895" y="146"/>
                      </a:cubicBezTo>
                      <a:cubicBezTo>
                        <a:pt x="12218" y="19"/>
                        <a:pt x="13540" y="-106"/>
                        <a:pt x="14989" y="146"/>
                      </a:cubicBezTo>
                      <a:cubicBezTo>
                        <a:pt x="13918" y="1090"/>
                        <a:pt x="12722" y="1783"/>
                        <a:pt x="11588" y="2413"/>
                      </a:cubicBezTo>
                      <a:cubicBezTo>
                        <a:pt x="10392" y="2980"/>
                        <a:pt x="9195" y="3483"/>
                        <a:pt x="7935" y="3861"/>
                      </a:cubicBezTo>
                      <a:cubicBezTo>
                        <a:pt x="6676" y="4239"/>
                        <a:pt x="5416" y="4491"/>
                        <a:pt x="4094" y="4680"/>
                      </a:cubicBezTo>
                      <a:cubicBezTo>
                        <a:pt x="2771" y="4806"/>
                        <a:pt x="1448" y="4869"/>
                        <a:pt x="0" y="468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53" name="Forma libre: forma 52">
                  <a:extLst>
                    <a:ext uri="{FF2B5EF4-FFF2-40B4-BE49-F238E27FC236}">
                      <a16:creationId xmlns:a16="http://schemas.microsoft.com/office/drawing/2014/main" id="{B5E13B73-D9D4-4C20-A1E6-FA4A3D51A714}"/>
                    </a:ext>
                  </a:extLst>
                </p:cNvPr>
                <p:cNvSpPr/>
                <p:nvPr/>
              </p:nvSpPr>
              <p:spPr>
                <a:xfrm>
                  <a:off x="3950119" y="2863055"/>
                  <a:ext cx="15429" cy="4141"/>
                </a:xfrm>
                <a:custGeom>
                  <a:avLst/>
                  <a:gdLst>
                    <a:gd name="connsiteX0" fmla="*/ 0 w 15429"/>
                    <a:gd name="connsiteY0" fmla="*/ 3842 h 4141"/>
                    <a:gd name="connsiteX1" fmla="*/ 3527 w 15429"/>
                    <a:gd name="connsiteY1" fmla="*/ 1826 h 4141"/>
                    <a:gd name="connsiteX2" fmla="*/ 7306 w 15429"/>
                    <a:gd name="connsiteY2" fmla="*/ 504 h 4141"/>
                    <a:gd name="connsiteX3" fmla="*/ 11336 w 15429"/>
                    <a:gd name="connsiteY3" fmla="*/ 0 h 4141"/>
                    <a:gd name="connsiteX4" fmla="*/ 15430 w 15429"/>
                    <a:gd name="connsiteY4" fmla="*/ 882 h 4141"/>
                    <a:gd name="connsiteX5" fmla="*/ 11651 w 15429"/>
                    <a:gd name="connsiteY5" fmla="*/ 2330 h 4141"/>
                    <a:gd name="connsiteX6" fmla="*/ 7935 w 15429"/>
                    <a:gd name="connsiteY6" fmla="*/ 3401 h 4141"/>
                    <a:gd name="connsiteX7" fmla="*/ 4031 w 15429"/>
                    <a:gd name="connsiteY7" fmla="*/ 4094 h 4141"/>
                    <a:gd name="connsiteX8" fmla="*/ 0 w 15429"/>
                    <a:gd name="connsiteY8" fmla="*/ 3842 h 41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5429" h="4141">
                      <a:moveTo>
                        <a:pt x="0" y="3842"/>
                      </a:moveTo>
                      <a:cubicBezTo>
                        <a:pt x="1197" y="3023"/>
                        <a:pt x="2330" y="2393"/>
                        <a:pt x="3527" y="1826"/>
                      </a:cubicBezTo>
                      <a:cubicBezTo>
                        <a:pt x="4723" y="1260"/>
                        <a:pt x="5983" y="819"/>
                        <a:pt x="7306" y="504"/>
                      </a:cubicBezTo>
                      <a:cubicBezTo>
                        <a:pt x="8565" y="189"/>
                        <a:pt x="9951" y="0"/>
                        <a:pt x="11336" y="0"/>
                      </a:cubicBezTo>
                      <a:cubicBezTo>
                        <a:pt x="12722" y="0"/>
                        <a:pt x="14170" y="252"/>
                        <a:pt x="15430" y="882"/>
                      </a:cubicBezTo>
                      <a:cubicBezTo>
                        <a:pt x="14107" y="1449"/>
                        <a:pt x="12911" y="1889"/>
                        <a:pt x="11651" y="2330"/>
                      </a:cubicBezTo>
                      <a:cubicBezTo>
                        <a:pt x="10455" y="2771"/>
                        <a:pt x="9195" y="3149"/>
                        <a:pt x="7935" y="3401"/>
                      </a:cubicBezTo>
                      <a:cubicBezTo>
                        <a:pt x="6676" y="3653"/>
                        <a:pt x="5416" y="3968"/>
                        <a:pt x="4031" y="4094"/>
                      </a:cubicBezTo>
                      <a:cubicBezTo>
                        <a:pt x="2771" y="4157"/>
                        <a:pt x="1386" y="4220"/>
                        <a:pt x="0" y="384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54" name="Forma libre: forma 53">
                  <a:extLst>
                    <a:ext uri="{FF2B5EF4-FFF2-40B4-BE49-F238E27FC236}">
                      <a16:creationId xmlns:a16="http://schemas.microsoft.com/office/drawing/2014/main" id="{C7155C06-40B2-4E7B-9046-BFF4726227A1}"/>
                    </a:ext>
                  </a:extLst>
                </p:cNvPr>
                <p:cNvSpPr/>
                <p:nvPr/>
              </p:nvSpPr>
              <p:spPr>
                <a:xfrm>
                  <a:off x="3933933" y="2889991"/>
                  <a:ext cx="13603" cy="4176"/>
                </a:xfrm>
                <a:custGeom>
                  <a:avLst/>
                  <a:gdLst>
                    <a:gd name="connsiteX0" fmla="*/ 0 w 13603"/>
                    <a:gd name="connsiteY0" fmla="*/ 3735 h 4176"/>
                    <a:gd name="connsiteX1" fmla="*/ 3149 w 13603"/>
                    <a:gd name="connsiteY1" fmla="*/ 1909 h 4176"/>
                    <a:gd name="connsiteX2" fmla="*/ 6424 w 13603"/>
                    <a:gd name="connsiteY2" fmla="*/ 713 h 4176"/>
                    <a:gd name="connsiteX3" fmla="*/ 9888 w 13603"/>
                    <a:gd name="connsiteY3" fmla="*/ 83 h 4176"/>
                    <a:gd name="connsiteX4" fmla="*/ 13604 w 13603"/>
                    <a:gd name="connsiteY4" fmla="*/ 209 h 4176"/>
                    <a:gd name="connsiteX5" fmla="*/ 10581 w 13603"/>
                    <a:gd name="connsiteY5" fmla="*/ 2350 h 4176"/>
                    <a:gd name="connsiteX6" fmla="*/ 7306 w 13603"/>
                    <a:gd name="connsiteY6" fmla="*/ 3610 h 4176"/>
                    <a:gd name="connsiteX7" fmla="*/ 3779 w 13603"/>
                    <a:gd name="connsiteY7" fmla="*/ 4176 h 4176"/>
                    <a:gd name="connsiteX8" fmla="*/ 0 w 13603"/>
                    <a:gd name="connsiteY8" fmla="*/ 3735 h 41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3603" h="4176">
                      <a:moveTo>
                        <a:pt x="0" y="3735"/>
                      </a:moveTo>
                      <a:cubicBezTo>
                        <a:pt x="1071" y="2980"/>
                        <a:pt x="2142" y="2413"/>
                        <a:pt x="3149" y="1909"/>
                      </a:cubicBezTo>
                      <a:cubicBezTo>
                        <a:pt x="4220" y="1405"/>
                        <a:pt x="5290" y="1028"/>
                        <a:pt x="6424" y="713"/>
                      </a:cubicBezTo>
                      <a:cubicBezTo>
                        <a:pt x="7557" y="398"/>
                        <a:pt x="8691" y="209"/>
                        <a:pt x="9888" y="83"/>
                      </a:cubicBezTo>
                      <a:cubicBezTo>
                        <a:pt x="11084" y="-43"/>
                        <a:pt x="12281" y="-43"/>
                        <a:pt x="13604" y="209"/>
                      </a:cubicBezTo>
                      <a:cubicBezTo>
                        <a:pt x="12659" y="1153"/>
                        <a:pt x="11588" y="1783"/>
                        <a:pt x="10581" y="2350"/>
                      </a:cubicBezTo>
                      <a:cubicBezTo>
                        <a:pt x="9573" y="2917"/>
                        <a:pt x="8376" y="3295"/>
                        <a:pt x="7306" y="3610"/>
                      </a:cubicBezTo>
                      <a:cubicBezTo>
                        <a:pt x="6172" y="3924"/>
                        <a:pt x="4976" y="4113"/>
                        <a:pt x="3779" y="4176"/>
                      </a:cubicBezTo>
                      <a:cubicBezTo>
                        <a:pt x="2456" y="4176"/>
                        <a:pt x="1197" y="4176"/>
                        <a:pt x="0" y="373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</p:grpSp>
        </p:grpSp>
      </p:grpSp>
      <p:grpSp>
        <p:nvGrpSpPr>
          <p:cNvPr id="62" name="Gráfico 9">
            <a:extLst>
              <a:ext uri="{FF2B5EF4-FFF2-40B4-BE49-F238E27FC236}">
                <a16:creationId xmlns:a16="http://schemas.microsoft.com/office/drawing/2014/main" id="{40301279-E912-4E14-86DD-5A9884DEB7B0}"/>
              </a:ext>
            </a:extLst>
          </p:cNvPr>
          <p:cNvGrpSpPr/>
          <p:nvPr/>
        </p:nvGrpSpPr>
        <p:grpSpPr>
          <a:xfrm rot="1274284">
            <a:off x="8445420" y="3029719"/>
            <a:ext cx="692840" cy="805108"/>
            <a:chOff x="4316013" y="1438101"/>
            <a:chExt cx="321316" cy="373382"/>
          </a:xfrm>
        </p:grpSpPr>
        <p:grpSp>
          <p:nvGrpSpPr>
            <p:cNvPr id="63" name="Gráfico 9">
              <a:extLst>
                <a:ext uri="{FF2B5EF4-FFF2-40B4-BE49-F238E27FC236}">
                  <a16:creationId xmlns:a16="http://schemas.microsoft.com/office/drawing/2014/main" id="{1F33A20C-63CB-4F05-B9BE-DB250E84A417}"/>
                </a:ext>
              </a:extLst>
            </p:cNvPr>
            <p:cNvGrpSpPr/>
            <p:nvPr/>
          </p:nvGrpSpPr>
          <p:grpSpPr>
            <a:xfrm>
              <a:off x="4316013" y="1438101"/>
              <a:ext cx="321316" cy="373382"/>
              <a:chOff x="4316013" y="1438101"/>
              <a:chExt cx="321316" cy="373382"/>
            </a:xfrm>
          </p:grpSpPr>
          <p:sp>
            <p:nvSpPr>
              <p:cNvPr id="96" name="Forma libre: forma 95">
                <a:extLst>
                  <a:ext uri="{FF2B5EF4-FFF2-40B4-BE49-F238E27FC236}">
                    <a16:creationId xmlns:a16="http://schemas.microsoft.com/office/drawing/2014/main" id="{AFC7D0F3-871F-40CA-B6C0-E936B6F11A1E}"/>
                  </a:ext>
                </a:extLst>
              </p:cNvPr>
              <p:cNvSpPr/>
              <p:nvPr/>
            </p:nvSpPr>
            <p:spPr>
              <a:xfrm>
                <a:off x="4342793" y="1442941"/>
                <a:ext cx="266779" cy="130305"/>
              </a:xfrm>
              <a:custGeom>
                <a:avLst/>
                <a:gdLst>
                  <a:gd name="connsiteX0" fmla="*/ 236172 w 266779"/>
                  <a:gd name="connsiteY0" fmla="*/ 0 h 130305"/>
                  <a:gd name="connsiteX1" fmla="*/ 240706 w 266779"/>
                  <a:gd name="connsiteY1" fmla="*/ 9951 h 130305"/>
                  <a:gd name="connsiteX2" fmla="*/ 251223 w 266779"/>
                  <a:gd name="connsiteY2" fmla="*/ 51139 h 130305"/>
                  <a:gd name="connsiteX3" fmla="*/ 261804 w 266779"/>
                  <a:gd name="connsiteY3" fmla="*/ 90186 h 130305"/>
                  <a:gd name="connsiteX4" fmla="*/ 266779 w 266779"/>
                  <a:gd name="connsiteY4" fmla="*/ 116448 h 130305"/>
                  <a:gd name="connsiteX5" fmla="*/ 234219 w 266779"/>
                  <a:gd name="connsiteY5" fmla="*/ 120794 h 130305"/>
                  <a:gd name="connsiteX6" fmla="*/ 202163 w 266779"/>
                  <a:gd name="connsiteY6" fmla="*/ 124195 h 130305"/>
                  <a:gd name="connsiteX7" fmla="*/ 172185 w 266779"/>
                  <a:gd name="connsiteY7" fmla="*/ 127722 h 130305"/>
                  <a:gd name="connsiteX8" fmla="*/ 113236 w 266779"/>
                  <a:gd name="connsiteY8" fmla="*/ 130304 h 130305"/>
                  <a:gd name="connsiteX9" fmla="*/ 37032 w 266779"/>
                  <a:gd name="connsiteY9" fmla="*/ 127911 h 130305"/>
                  <a:gd name="connsiteX10" fmla="*/ 0 w 266779"/>
                  <a:gd name="connsiteY10" fmla="*/ 122746 h 130305"/>
                  <a:gd name="connsiteX11" fmla="*/ 5290 w 266779"/>
                  <a:gd name="connsiteY11" fmla="*/ 103727 h 130305"/>
                  <a:gd name="connsiteX12" fmla="*/ 20594 w 266779"/>
                  <a:gd name="connsiteY12" fmla="*/ 69970 h 130305"/>
                  <a:gd name="connsiteX13" fmla="*/ 31426 w 266779"/>
                  <a:gd name="connsiteY13" fmla="*/ 38921 h 130305"/>
                  <a:gd name="connsiteX14" fmla="*/ 41125 w 266779"/>
                  <a:gd name="connsiteY14" fmla="*/ 10518 h 130305"/>
                  <a:gd name="connsiteX15" fmla="*/ 63168 w 266779"/>
                  <a:gd name="connsiteY15" fmla="*/ 34953 h 130305"/>
                  <a:gd name="connsiteX16" fmla="*/ 89430 w 266779"/>
                  <a:gd name="connsiteY16" fmla="*/ 24814 h 130305"/>
                  <a:gd name="connsiteX17" fmla="*/ 132382 w 266779"/>
                  <a:gd name="connsiteY17" fmla="*/ 15745 h 130305"/>
                  <a:gd name="connsiteX18" fmla="*/ 193409 w 266779"/>
                  <a:gd name="connsiteY18" fmla="*/ 22043 h 130305"/>
                  <a:gd name="connsiteX19" fmla="*/ 205123 w 266779"/>
                  <a:gd name="connsiteY19" fmla="*/ 26073 h 130305"/>
                  <a:gd name="connsiteX20" fmla="*/ 214822 w 266779"/>
                  <a:gd name="connsiteY20" fmla="*/ 23428 h 130305"/>
                  <a:gd name="connsiteX21" fmla="*/ 229307 w 266779"/>
                  <a:gd name="connsiteY21" fmla="*/ 6046 h 130305"/>
                  <a:gd name="connsiteX22" fmla="*/ 236172 w 266779"/>
                  <a:gd name="connsiteY22" fmla="*/ 0 h 130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66779" h="130305">
                    <a:moveTo>
                      <a:pt x="236172" y="0"/>
                    </a:moveTo>
                    <a:cubicBezTo>
                      <a:pt x="237935" y="3905"/>
                      <a:pt x="239572" y="6802"/>
                      <a:pt x="240706" y="9951"/>
                    </a:cubicBezTo>
                    <a:cubicBezTo>
                      <a:pt x="245492" y="23365"/>
                      <a:pt x="248326" y="37221"/>
                      <a:pt x="251223" y="51139"/>
                    </a:cubicBezTo>
                    <a:cubicBezTo>
                      <a:pt x="253994" y="64302"/>
                      <a:pt x="257962" y="77275"/>
                      <a:pt x="261804" y="90186"/>
                    </a:cubicBezTo>
                    <a:cubicBezTo>
                      <a:pt x="264323" y="98562"/>
                      <a:pt x="265016" y="107127"/>
                      <a:pt x="266779" y="116448"/>
                    </a:cubicBezTo>
                    <a:cubicBezTo>
                      <a:pt x="255443" y="117960"/>
                      <a:pt x="244800" y="119534"/>
                      <a:pt x="234219" y="120794"/>
                    </a:cubicBezTo>
                    <a:cubicBezTo>
                      <a:pt x="223576" y="122053"/>
                      <a:pt x="212806" y="122998"/>
                      <a:pt x="202163" y="124195"/>
                    </a:cubicBezTo>
                    <a:cubicBezTo>
                      <a:pt x="192149" y="125328"/>
                      <a:pt x="182198" y="127092"/>
                      <a:pt x="172185" y="127722"/>
                    </a:cubicBezTo>
                    <a:cubicBezTo>
                      <a:pt x="152535" y="128918"/>
                      <a:pt x="132886" y="130367"/>
                      <a:pt x="113236" y="130304"/>
                    </a:cubicBezTo>
                    <a:cubicBezTo>
                      <a:pt x="87856" y="130241"/>
                      <a:pt x="62412" y="129296"/>
                      <a:pt x="37032" y="127911"/>
                    </a:cubicBezTo>
                    <a:cubicBezTo>
                      <a:pt x="25003" y="127218"/>
                      <a:pt x="13037" y="124636"/>
                      <a:pt x="0" y="122746"/>
                    </a:cubicBezTo>
                    <a:cubicBezTo>
                      <a:pt x="1889" y="115818"/>
                      <a:pt x="2897" y="109521"/>
                      <a:pt x="5290" y="103727"/>
                    </a:cubicBezTo>
                    <a:cubicBezTo>
                      <a:pt x="10014" y="92327"/>
                      <a:pt x="15871" y="81369"/>
                      <a:pt x="20594" y="69970"/>
                    </a:cubicBezTo>
                    <a:cubicBezTo>
                      <a:pt x="24751" y="59830"/>
                      <a:pt x="28089" y="49313"/>
                      <a:pt x="31426" y="38921"/>
                    </a:cubicBezTo>
                    <a:cubicBezTo>
                      <a:pt x="34450" y="29600"/>
                      <a:pt x="36087" y="19838"/>
                      <a:pt x="41125" y="10518"/>
                    </a:cubicBezTo>
                    <a:cubicBezTo>
                      <a:pt x="51769" y="16312"/>
                      <a:pt x="55107" y="28530"/>
                      <a:pt x="63168" y="34953"/>
                    </a:cubicBezTo>
                    <a:cubicBezTo>
                      <a:pt x="72489" y="31238"/>
                      <a:pt x="80739" y="27081"/>
                      <a:pt x="89430" y="24814"/>
                    </a:cubicBezTo>
                    <a:cubicBezTo>
                      <a:pt x="103601" y="21098"/>
                      <a:pt x="117960" y="18264"/>
                      <a:pt x="132382" y="15745"/>
                    </a:cubicBezTo>
                    <a:cubicBezTo>
                      <a:pt x="153228" y="12029"/>
                      <a:pt x="173444" y="16249"/>
                      <a:pt x="193409" y="22043"/>
                    </a:cubicBezTo>
                    <a:cubicBezTo>
                      <a:pt x="197376" y="23176"/>
                      <a:pt x="201281" y="24499"/>
                      <a:pt x="205123" y="26073"/>
                    </a:cubicBezTo>
                    <a:cubicBezTo>
                      <a:pt x="210287" y="28152"/>
                      <a:pt x="211232" y="27900"/>
                      <a:pt x="214822" y="23428"/>
                    </a:cubicBezTo>
                    <a:cubicBezTo>
                      <a:pt x="219545" y="17571"/>
                      <a:pt x="224332" y="11714"/>
                      <a:pt x="229307" y="6046"/>
                    </a:cubicBezTo>
                    <a:cubicBezTo>
                      <a:pt x="230944" y="3968"/>
                      <a:pt x="233274" y="2456"/>
                      <a:pt x="23617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97" name="Forma libre: forma 96">
                <a:extLst>
                  <a:ext uri="{FF2B5EF4-FFF2-40B4-BE49-F238E27FC236}">
                    <a16:creationId xmlns:a16="http://schemas.microsoft.com/office/drawing/2014/main" id="{CB1F8290-8692-438F-B481-EB32772AE0D1}"/>
                  </a:ext>
                </a:extLst>
              </p:cNvPr>
              <p:cNvSpPr/>
              <p:nvPr/>
            </p:nvSpPr>
            <p:spPr>
              <a:xfrm>
                <a:off x="4376472" y="1629988"/>
                <a:ext cx="186748" cy="161312"/>
              </a:xfrm>
              <a:custGeom>
                <a:avLst/>
                <a:gdLst>
                  <a:gd name="connsiteX0" fmla="*/ 186748 w 186748"/>
                  <a:gd name="connsiteY0" fmla="*/ 100389 h 161312"/>
                  <a:gd name="connsiteX1" fmla="*/ 165965 w 186748"/>
                  <a:gd name="connsiteY1" fmla="*/ 144159 h 161312"/>
                  <a:gd name="connsiteX2" fmla="*/ 164076 w 186748"/>
                  <a:gd name="connsiteY2" fmla="*/ 144285 h 161312"/>
                  <a:gd name="connsiteX3" fmla="*/ 137625 w 186748"/>
                  <a:gd name="connsiteY3" fmla="*/ 139750 h 161312"/>
                  <a:gd name="connsiteX4" fmla="*/ 122825 w 186748"/>
                  <a:gd name="connsiteY4" fmla="*/ 142144 h 161312"/>
                  <a:gd name="connsiteX5" fmla="*/ 107143 w 186748"/>
                  <a:gd name="connsiteY5" fmla="*/ 155180 h 161312"/>
                  <a:gd name="connsiteX6" fmla="*/ 104498 w 186748"/>
                  <a:gd name="connsiteY6" fmla="*/ 160282 h 161312"/>
                  <a:gd name="connsiteX7" fmla="*/ 92280 w 186748"/>
                  <a:gd name="connsiteY7" fmla="*/ 161289 h 161312"/>
                  <a:gd name="connsiteX8" fmla="*/ 86738 w 186748"/>
                  <a:gd name="connsiteY8" fmla="*/ 158203 h 161312"/>
                  <a:gd name="connsiteX9" fmla="*/ 61357 w 186748"/>
                  <a:gd name="connsiteY9" fmla="*/ 145356 h 161312"/>
                  <a:gd name="connsiteX10" fmla="*/ 45234 w 186748"/>
                  <a:gd name="connsiteY10" fmla="*/ 147371 h 161312"/>
                  <a:gd name="connsiteX11" fmla="*/ 39692 w 186748"/>
                  <a:gd name="connsiteY11" fmla="*/ 145608 h 161312"/>
                  <a:gd name="connsiteX12" fmla="*/ 15508 w 186748"/>
                  <a:gd name="connsiteY12" fmla="*/ 119471 h 161312"/>
                  <a:gd name="connsiteX13" fmla="*/ 2346 w 186748"/>
                  <a:gd name="connsiteY13" fmla="*/ 96925 h 161312"/>
                  <a:gd name="connsiteX14" fmla="*/ 3542 w 186748"/>
                  <a:gd name="connsiteY14" fmla="*/ 80109 h 161312"/>
                  <a:gd name="connsiteX15" fmla="*/ 22625 w 186748"/>
                  <a:gd name="connsiteY15" fmla="*/ 37221 h 161312"/>
                  <a:gd name="connsiteX16" fmla="*/ 26152 w 186748"/>
                  <a:gd name="connsiteY16" fmla="*/ 9384 h 161312"/>
                  <a:gd name="connsiteX17" fmla="*/ 26782 w 186748"/>
                  <a:gd name="connsiteY17" fmla="*/ 3275 h 161312"/>
                  <a:gd name="connsiteX18" fmla="*/ 148394 w 186748"/>
                  <a:gd name="connsiteY18" fmla="*/ 0 h 161312"/>
                  <a:gd name="connsiteX19" fmla="*/ 149402 w 186748"/>
                  <a:gd name="connsiteY19" fmla="*/ 25381 h 161312"/>
                  <a:gd name="connsiteX20" fmla="*/ 147450 w 186748"/>
                  <a:gd name="connsiteY20" fmla="*/ 85840 h 161312"/>
                  <a:gd name="connsiteX21" fmla="*/ 158912 w 186748"/>
                  <a:gd name="connsiteY21" fmla="*/ 99255 h 161312"/>
                  <a:gd name="connsiteX22" fmla="*/ 181521 w 186748"/>
                  <a:gd name="connsiteY22" fmla="*/ 100640 h 161312"/>
                  <a:gd name="connsiteX23" fmla="*/ 186748 w 186748"/>
                  <a:gd name="connsiteY23" fmla="*/ 100389 h 161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86748" h="161312">
                    <a:moveTo>
                      <a:pt x="186748" y="100389"/>
                    </a:moveTo>
                    <a:cubicBezTo>
                      <a:pt x="180387" y="116196"/>
                      <a:pt x="174468" y="130933"/>
                      <a:pt x="165965" y="144159"/>
                    </a:cubicBezTo>
                    <a:cubicBezTo>
                      <a:pt x="164958" y="144285"/>
                      <a:pt x="164391" y="144474"/>
                      <a:pt x="164076" y="144285"/>
                    </a:cubicBezTo>
                    <a:cubicBezTo>
                      <a:pt x="155952" y="138932"/>
                      <a:pt x="146946" y="138302"/>
                      <a:pt x="137625" y="139750"/>
                    </a:cubicBezTo>
                    <a:cubicBezTo>
                      <a:pt x="132713" y="140506"/>
                      <a:pt x="127737" y="141262"/>
                      <a:pt x="122825" y="142144"/>
                    </a:cubicBezTo>
                    <a:cubicBezTo>
                      <a:pt x="115078" y="143466"/>
                      <a:pt x="110292" y="148379"/>
                      <a:pt x="107143" y="155180"/>
                    </a:cubicBezTo>
                    <a:cubicBezTo>
                      <a:pt x="106387" y="156818"/>
                      <a:pt x="105505" y="158392"/>
                      <a:pt x="104498" y="160282"/>
                    </a:cubicBezTo>
                    <a:cubicBezTo>
                      <a:pt x="100404" y="160660"/>
                      <a:pt x="96373" y="160974"/>
                      <a:pt x="92280" y="161289"/>
                    </a:cubicBezTo>
                    <a:cubicBezTo>
                      <a:pt x="89761" y="161478"/>
                      <a:pt x="88060" y="160534"/>
                      <a:pt x="86738" y="158203"/>
                    </a:cubicBezTo>
                    <a:cubicBezTo>
                      <a:pt x="81195" y="148253"/>
                      <a:pt x="72190" y="144789"/>
                      <a:pt x="61357" y="145356"/>
                    </a:cubicBezTo>
                    <a:cubicBezTo>
                      <a:pt x="56004" y="145671"/>
                      <a:pt x="50651" y="146930"/>
                      <a:pt x="45234" y="147371"/>
                    </a:cubicBezTo>
                    <a:cubicBezTo>
                      <a:pt x="43471" y="147497"/>
                      <a:pt x="41141" y="146741"/>
                      <a:pt x="39692" y="145608"/>
                    </a:cubicBezTo>
                    <a:cubicBezTo>
                      <a:pt x="30308" y="138113"/>
                      <a:pt x="21932" y="129674"/>
                      <a:pt x="15508" y="119471"/>
                    </a:cubicBezTo>
                    <a:cubicBezTo>
                      <a:pt x="10911" y="112103"/>
                      <a:pt x="6628" y="104482"/>
                      <a:pt x="2346" y="96925"/>
                    </a:cubicBezTo>
                    <a:cubicBezTo>
                      <a:pt x="-929" y="91068"/>
                      <a:pt x="-992" y="86281"/>
                      <a:pt x="3542" y="80109"/>
                    </a:cubicBezTo>
                    <a:cubicBezTo>
                      <a:pt x="12989" y="67388"/>
                      <a:pt x="19854" y="53091"/>
                      <a:pt x="22625" y="37221"/>
                    </a:cubicBezTo>
                    <a:cubicBezTo>
                      <a:pt x="24199" y="27963"/>
                      <a:pt x="25018" y="18642"/>
                      <a:pt x="26152" y="9384"/>
                    </a:cubicBezTo>
                    <a:cubicBezTo>
                      <a:pt x="26404" y="7620"/>
                      <a:pt x="26530" y="5794"/>
                      <a:pt x="26782" y="3275"/>
                    </a:cubicBezTo>
                    <a:cubicBezTo>
                      <a:pt x="67277" y="2204"/>
                      <a:pt x="107647" y="1071"/>
                      <a:pt x="148394" y="0"/>
                    </a:cubicBezTo>
                    <a:cubicBezTo>
                      <a:pt x="149402" y="9006"/>
                      <a:pt x="149717" y="17130"/>
                      <a:pt x="149402" y="25381"/>
                    </a:cubicBezTo>
                    <a:cubicBezTo>
                      <a:pt x="148583" y="45534"/>
                      <a:pt x="147953" y="65687"/>
                      <a:pt x="147450" y="85840"/>
                    </a:cubicBezTo>
                    <a:cubicBezTo>
                      <a:pt x="147260" y="94028"/>
                      <a:pt x="150662" y="98184"/>
                      <a:pt x="158912" y="99255"/>
                    </a:cubicBezTo>
                    <a:cubicBezTo>
                      <a:pt x="166406" y="100200"/>
                      <a:pt x="173964" y="100263"/>
                      <a:pt x="181521" y="100640"/>
                    </a:cubicBezTo>
                    <a:cubicBezTo>
                      <a:pt x="182781" y="100703"/>
                      <a:pt x="183851" y="100515"/>
                      <a:pt x="186748" y="100389"/>
                    </a:cubicBezTo>
                    <a:close/>
                  </a:path>
                </a:pathLst>
              </a:custGeom>
              <a:solidFill>
                <a:srgbClr val="FEE4BD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98" name="Forma libre: forma 97">
                <a:extLst>
                  <a:ext uri="{FF2B5EF4-FFF2-40B4-BE49-F238E27FC236}">
                    <a16:creationId xmlns:a16="http://schemas.microsoft.com/office/drawing/2014/main" id="{BECDD60E-32BA-49D1-AC60-3A4EAD6D14F8}"/>
                  </a:ext>
                </a:extLst>
              </p:cNvPr>
              <p:cNvSpPr/>
              <p:nvPr/>
            </p:nvSpPr>
            <p:spPr>
              <a:xfrm>
                <a:off x="4324369" y="1623376"/>
                <a:ext cx="73323" cy="113173"/>
              </a:xfrm>
              <a:custGeom>
                <a:avLst/>
                <a:gdLst>
                  <a:gd name="connsiteX0" fmla="*/ 1294 w 73323"/>
                  <a:gd name="connsiteY0" fmla="*/ 0 h 113173"/>
                  <a:gd name="connsiteX1" fmla="*/ 72775 w 73323"/>
                  <a:gd name="connsiteY1" fmla="*/ 9006 h 113173"/>
                  <a:gd name="connsiteX2" fmla="*/ 17668 w 73323"/>
                  <a:gd name="connsiteY2" fmla="*/ 113173 h 113173"/>
                  <a:gd name="connsiteX3" fmla="*/ 1294 w 73323"/>
                  <a:gd name="connsiteY3" fmla="*/ 0 h 1131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23" h="113173">
                    <a:moveTo>
                      <a:pt x="1294" y="0"/>
                    </a:moveTo>
                    <a:cubicBezTo>
                      <a:pt x="25855" y="3086"/>
                      <a:pt x="49347" y="6109"/>
                      <a:pt x="72775" y="9006"/>
                    </a:cubicBezTo>
                    <a:cubicBezTo>
                      <a:pt x="77309" y="48053"/>
                      <a:pt x="53251" y="94657"/>
                      <a:pt x="17668" y="113173"/>
                    </a:cubicBezTo>
                    <a:cubicBezTo>
                      <a:pt x="2176" y="76771"/>
                      <a:pt x="-2611" y="39047"/>
                      <a:pt x="129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99" name="Forma libre: forma 98">
                <a:extLst>
                  <a:ext uri="{FF2B5EF4-FFF2-40B4-BE49-F238E27FC236}">
                    <a16:creationId xmlns:a16="http://schemas.microsoft.com/office/drawing/2014/main" id="{F85D1EA9-4B5E-44FA-92A5-FD25721C2DD8}"/>
                  </a:ext>
                </a:extLst>
              </p:cNvPr>
              <p:cNvSpPr/>
              <p:nvPr/>
            </p:nvSpPr>
            <p:spPr>
              <a:xfrm>
                <a:off x="4582853" y="1614873"/>
                <a:ext cx="45413" cy="110528"/>
              </a:xfrm>
              <a:custGeom>
                <a:avLst/>
                <a:gdLst>
                  <a:gd name="connsiteX0" fmla="*/ 2283 w 45413"/>
                  <a:gd name="connsiteY0" fmla="*/ 10517 h 110528"/>
                  <a:gd name="connsiteX1" fmla="*/ 43346 w 45413"/>
                  <a:gd name="connsiteY1" fmla="*/ 0 h 110528"/>
                  <a:gd name="connsiteX2" fmla="*/ 44983 w 45413"/>
                  <a:gd name="connsiteY2" fmla="*/ 16123 h 110528"/>
                  <a:gd name="connsiteX3" fmla="*/ 31002 w 45413"/>
                  <a:gd name="connsiteY3" fmla="*/ 79605 h 110528"/>
                  <a:gd name="connsiteX4" fmla="*/ 17021 w 45413"/>
                  <a:gd name="connsiteY4" fmla="*/ 110528 h 110528"/>
                  <a:gd name="connsiteX5" fmla="*/ 13872 w 45413"/>
                  <a:gd name="connsiteY5" fmla="*/ 108072 h 110528"/>
                  <a:gd name="connsiteX6" fmla="*/ 3417 w 45413"/>
                  <a:gd name="connsiteY6" fmla="*/ 91131 h 110528"/>
                  <a:gd name="connsiteX7" fmla="*/ 1087 w 45413"/>
                  <a:gd name="connsiteY7" fmla="*/ 83447 h 110528"/>
                  <a:gd name="connsiteX8" fmla="*/ 16 w 45413"/>
                  <a:gd name="connsiteY8" fmla="*/ 38165 h 110528"/>
                  <a:gd name="connsiteX9" fmla="*/ 2283 w 45413"/>
                  <a:gd name="connsiteY9" fmla="*/ 10517 h 110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5413" h="110528">
                    <a:moveTo>
                      <a:pt x="2283" y="10517"/>
                    </a:moveTo>
                    <a:cubicBezTo>
                      <a:pt x="16580" y="6865"/>
                      <a:pt x="29868" y="3464"/>
                      <a:pt x="43346" y="0"/>
                    </a:cubicBezTo>
                    <a:cubicBezTo>
                      <a:pt x="45991" y="5164"/>
                      <a:pt x="45550" y="10643"/>
                      <a:pt x="44983" y="16123"/>
                    </a:cubicBezTo>
                    <a:cubicBezTo>
                      <a:pt x="42842" y="37850"/>
                      <a:pt x="37426" y="58885"/>
                      <a:pt x="31002" y="79605"/>
                    </a:cubicBezTo>
                    <a:cubicBezTo>
                      <a:pt x="27664" y="90249"/>
                      <a:pt x="23255" y="100640"/>
                      <a:pt x="17021" y="110528"/>
                    </a:cubicBezTo>
                    <a:cubicBezTo>
                      <a:pt x="15824" y="109647"/>
                      <a:pt x="14564" y="109017"/>
                      <a:pt x="13872" y="108072"/>
                    </a:cubicBezTo>
                    <a:cubicBezTo>
                      <a:pt x="10282" y="102467"/>
                      <a:pt x="6692" y="96925"/>
                      <a:pt x="3417" y="91131"/>
                    </a:cubicBezTo>
                    <a:cubicBezTo>
                      <a:pt x="2158" y="88800"/>
                      <a:pt x="1150" y="86029"/>
                      <a:pt x="1087" y="83447"/>
                    </a:cubicBezTo>
                    <a:cubicBezTo>
                      <a:pt x="520" y="68332"/>
                      <a:pt x="-110" y="53280"/>
                      <a:pt x="16" y="38165"/>
                    </a:cubicBezTo>
                    <a:cubicBezTo>
                      <a:pt x="79" y="29096"/>
                      <a:pt x="1465" y="19964"/>
                      <a:pt x="2283" y="105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0" name="Forma libre: forma 99">
                <a:extLst>
                  <a:ext uri="{FF2B5EF4-FFF2-40B4-BE49-F238E27FC236}">
                    <a16:creationId xmlns:a16="http://schemas.microsoft.com/office/drawing/2014/main" id="{C9FE69E1-87F9-4AC5-B455-6FE844CA8C2F}"/>
                  </a:ext>
                </a:extLst>
              </p:cNvPr>
              <p:cNvSpPr/>
              <p:nvPr/>
            </p:nvSpPr>
            <p:spPr>
              <a:xfrm>
                <a:off x="4345942" y="1722190"/>
                <a:ext cx="67387" cy="60855"/>
              </a:xfrm>
              <a:custGeom>
                <a:avLst/>
                <a:gdLst>
                  <a:gd name="connsiteX0" fmla="*/ 0 w 67387"/>
                  <a:gd name="connsiteY0" fmla="*/ 21098 h 60855"/>
                  <a:gd name="connsiteX1" fmla="*/ 26010 w 67387"/>
                  <a:gd name="connsiteY1" fmla="*/ 0 h 60855"/>
                  <a:gd name="connsiteX2" fmla="*/ 67388 w 67387"/>
                  <a:gd name="connsiteY2" fmla="*/ 57311 h 60855"/>
                  <a:gd name="connsiteX3" fmla="*/ 58382 w 67387"/>
                  <a:gd name="connsiteY3" fmla="*/ 60397 h 60855"/>
                  <a:gd name="connsiteX4" fmla="*/ 10580 w 67387"/>
                  <a:gd name="connsiteY4" fmla="*/ 35709 h 60855"/>
                  <a:gd name="connsiteX5" fmla="*/ 0 w 67387"/>
                  <a:gd name="connsiteY5" fmla="*/ 21098 h 60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7387" h="60855">
                    <a:moveTo>
                      <a:pt x="0" y="21098"/>
                    </a:moveTo>
                    <a:cubicBezTo>
                      <a:pt x="8817" y="13918"/>
                      <a:pt x="17319" y="7054"/>
                      <a:pt x="26010" y="0"/>
                    </a:cubicBezTo>
                    <a:cubicBezTo>
                      <a:pt x="36906" y="20846"/>
                      <a:pt x="48116" y="41818"/>
                      <a:pt x="67388" y="57311"/>
                    </a:cubicBezTo>
                    <a:cubicBezTo>
                      <a:pt x="64868" y="60586"/>
                      <a:pt x="62160" y="61531"/>
                      <a:pt x="58382" y="60397"/>
                    </a:cubicBezTo>
                    <a:cubicBezTo>
                      <a:pt x="40999" y="54981"/>
                      <a:pt x="24121" y="48620"/>
                      <a:pt x="10580" y="35709"/>
                    </a:cubicBezTo>
                    <a:cubicBezTo>
                      <a:pt x="6109" y="31364"/>
                      <a:pt x="2456" y="26514"/>
                      <a:pt x="0" y="21098"/>
                    </a:cubicBez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1" name="Forma libre: forma 100">
                <a:extLst>
                  <a:ext uri="{FF2B5EF4-FFF2-40B4-BE49-F238E27FC236}">
                    <a16:creationId xmlns:a16="http://schemas.microsoft.com/office/drawing/2014/main" id="{EF016364-871E-4B58-AFA2-D89780503C98}"/>
                  </a:ext>
                </a:extLst>
              </p:cNvPr>
              <p:cNvSpPr/>
              <p:nvPr/>
            </p:nvSpPr>
            <p:spPr>
              <a:xfrm>
                <a:off x="4550309" y="1712491"/>
                <a:ext cx="44468" cy="58192"/>
              </a:xfrm>
              <a:custGeom>
                <a:avLst/>
                <a:gdLst>
                  <a:gd name="connsiteX0" fmla="*/ 0 w 44468"/>
                  <a:gd name="connsiteY0" fmla="*/ 57626 h 58192"/>
                  <a:gd name="connsiteX1" fmla="*/ 14044 w 44468"/>
                  <a:gd name="connsiteY1" fmla="*/ 25821 h 58192"/>
                  <a:gd name="connsiteX2" fmla="*/ 15682 w 44468"/>
                  <a:gd name="connsiteY2" fmla="*/ 22043 h 58192"/>
                  <a:gd name="connsiteX3" fmla="*/ 23365 w 44468"/>
                  <a:gd name="connsiteY3" fmla="*/ 13666 h 58192"/>
                  <a:gd name="connsiteX4" fmla="*/ 30608 w 44468"/>
                  <a:gd name="connsiteY4" fmla="*/ 6928 h 58192"/>
                  <a:gd name="connsiteX5" fmla="*/ 33505 w 44468"/>
                  <a:gd name="connsiteY5" fmla="*/ 0 h 58192"/>
                  <a:gd name="connsiteX6" fmla="*/ 43833 w 44468"/>
                  <a:gd name="connsiteY6" fmla="*/ 17886 h 58192"/>
                  <a:gd name="connsiteX7" fmla="*/ 42826 w 44468"/>
                  <a:gd name="connsiteY7" fmla="*/ 23428 h 58192"/>
                  <a:gd name="connsiteX8" fmla="*/ 13477 w 44468"/>
                  <a:gd name="connsiteY8" fmla="*/ 50068 h 58192"/>
                  <a:gd name="connsiteX9" fmla="*/ 882 w 44468"/>
                  <a:gd name="connsiteY9" fmla="*/ 58193 h 58192"/>
                  <a:gd name="connsiteX10" fmla="*/ 0 w 44468"/>
                  <a:gd name="connsiteY10" fmla="*/ 57626 h 58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4468" h="58192">
                    <a:moveTo>
                      <a:pt x="0" y="57626"/>
                    </a:moveTo>
                    <a:cubicBezTo>
                      <a:pt x="4660" y="47045"/>
                      <a:pt x="9384" y="36465"/>
                      <a:pt x="14044" y="25821"/>
                    </a:cubicBezTo>
                    <a:cubicBezTo>
                      <a:pt x="14611" y="24562"/>
                      <a:pt x="15430" y="23365"/>
                      <a:pt x="15682" y="22043"/>
                    </a:cubicBezTo>
                    <a:cubicBezTo>
                      <a:pt x="16501" y="17571"/>
                      <a:pt x="18768" y="15115"/>
                      <a:pt x="23365" y="13666"/>
                    </a:cubicBezTo>
                    <a:cubicBezTo>
                      <a:pt x="26199" y="12722"/>
                      <a:pt x="28529" y="9510"/>
                      <a:pt x="30608" y="6928"/>
                    </a:cubicBezTo>
                    <a:cubicBezTo>
                      <a:pt x="31804" y="5416"/>
                      <a:pt x="32182" y="3212"/>
                      <a:pt x="33505" y="0"/>
                    </a:cubicBezTo>
                    <a:cubicBezTo>
                      <a:pt x="37284" y="6550"/>
                      <a:pt x="40433" y="12281"/>
                      <a:pt x="43833" y="17886"/>
                    </a:cubicBezTo>
                    <a:cubicBezTo>
                      <a:pt x="45156" y="20153"/>
                      <a:pt x="44211" y="21854"/>
                      <a:pt x="42826" y="23428"/>
                    </a:cubicBezTo>
                    <a:cubicBezTo>
                      <a:pt x="34135" y="33505"/>
                      <a:pt x="24751" y="42826"/>
                      <a:pt x="13477" y="50068"/>
                    </a:cubicBezTo>
                    <a:cubicBezTo>
                      <a:pt x="9258" y="52776"/>
                      <a:pt x="5038" y="55485"/>
                      <a:pt x="882" y="58193"/>
                    </a:cubicBezTo>
                    <a:cubicBezTo>
                      <a:pt x="567" y="58004"/>
                      <a:pt x="252" y="57815"/>
                      <a:pt x="0" y="57626"/>
                    </a:cubicBez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2" name="Forma libre: forma 101">
                <a:extLst>
                  <a:ext uri="{FF2B5EF4-FFF2-40B4-BE49-F238E27FC236}">
                    <a16:creationId xmlns:a16="http://schemas.microsoft.com/office/drawing/2014/main" id="{68EE7151-B9CB-4C4D-8834-AB7CF67AAF74}"/>
                  </a:ext>
                </a:extLst>
              </p:cNvPr>
              <p:cNvSpPr/>
              <p:nvPr/>
            </p:nvSpPr>
            <p:spPr>
              <a:xfrm>
                <a:off x="4321397" y="1564037"/>
                <a:ext cx="309574" cy="64517"/>
              </a:xfrm>
              <a:custGeom>
                <a:avLst/>
                <a:gdLst>
                  <a:gd name="connsiteX0" fmla="*/ 200761 w 309574"/>
                  <a:gd name="connsiteY0" fmla="*/ 61102 h 64517"/>
                  <a:gd name="connsiteX1" fmla="*/ 159636 w 309574"/>
                  <a:gd name="connsiteY1" fmla="*/ 62865 h 64517"/>
                  <a:gd name="connsiteX2" fmla="*/ 112213 w 309574"/>
                  <a:gd name="connsiteY2" fmla="*/ 63747 h 64517"/>
                  <a:gd name="connsiteX3" fmla="*/ 86202 w 309574"/>
                  <a:gd name="connsiteY3" fmla="*/ 64503 h 64517"/>
                  <a:gd name="connsiteX4" fmla="*/ 68505 w 309574"/>
                  <a:gd name="connsiteY4" fmla="*/ 62362 h 64517"/>
                  <a:gd name="connsiteX5" fmla="*/ 30970 w 309574"/>
                  <a:gd name="connsiteY5" fmla="*/ 58205 h 64517"/>
                  <a:gd name="connsiteX6" fmla="*/ 9431 w 309574"/>
                  <a:gd name="connsiteY6" fmla="*/ 54237 h 64517"/>
                  <a:gd name="connsiteX7" fmla="*/ 110 w 309574"/>
                  <a:gd name="connsiteY7" fmla="*/ 43153 h 64517"/>
                  <a:gd name="connsiteX8" fmla="*/ 6282 w 309574"/>
                  <a:gd name="connsiteY8" fmla="*/ 11852 h 64517"/>
                  <a:gd name="connsiteX9" fmla="*/ 17555 w 309574"/>
                  <a:gd name="connsiteY9" fmla="*/ 5869 h 64517"/>
                  <a:gd name="connsiteX10" fmla="*/ 27065 w 309574"/>
                  <a:gd name="connsiteY10" fmla="*/ 7192 h 64517"/>
                  <a:gd name="connsiteX11" fmla="*/ 83683 w 309574"/>
                  <a:gd name="connsiteY11" fmla="*/ 12797 h 64517"/>
                  <a:gd name="connsiteX12" fmla="*/ 98105 w 309574"/>
                  <a:gd name="connsiteY12" fmla="*/ 12671 h 64517"/>
                  <a:gd name="connsiteX13" fmla="*/ 153653 w 309574"/>
                  <a:gd name="connsiteY13" fmla="*/ 13490 h 64517"/>
                  <a:gd name="connsiteX14" fmla="*/ 204981 w 309574"/>
                  <a:gd name="connsiteY14" fmla="*/ 9900 h 64517"/>
                  <a:gd name="connsiteX15" fmla="*/ 265000 w 309574"/>
                  <a:gd name="connsiteY15" fmla="*/ 3791 h 64517"/>
                  <a:gd name="connsiteX16" fmla="*/ 286035 w 309574"/>
                  <a:gd name="connsiteY16" fmla="*/ 642 h 64517"/>
                  <a:gd name="connsiteX17" fmla="*/ 291451 w 309574"/>
                  <a:gd name="connsiteY17" fmla="*/ 12 h 64517"/>
                  <a:gd name="connsiteX18" fmla="*/ 304803 w 309574"/>
                  <a:gd name="connsiteY18" fmla="*/ 9144 h 64517"/>
                  <a:gd name="connsiteX19" fmla="*/ 309463 w 309574"/>
                  <a:gd name="connsiteY19" fmla="*/ 35469 h 64517"/>
                  <a:gd name="connsiteX20" fmla="*/ 305495 w 309574"/>
                  <a:gd name="connsiteY20" fmla="*/ 43657 h 64517"/>
                  <a:gd name="connsiteX21" fmla="*/ 295671 w 309574"/>
                  <a:gd name="connsiteY21" fmla="*/ 48317 h 64517"/>
                  <a:gd name="connsiteX22" fmla="*/ 250829 w 309574"/>
                  <a:gd name="connsiteY22" fmla="*/ 58331 h 64517"/>
                  <a:gd name="connsiteX23" fmla="*/ 211153 w 309574"/>
                  <a:gd name="connsiteY23" fmla="*/ 61228 h 64517"/>
                  <a:gd name="connsiteX24" fmla="*/ 200887 w 309574"/>
                  <a:gd name="connsiteY24" fmla="*/ 61858 h 64517"/>
                  <a:gd name="connsiteX25" fmla="*/ 200761 w 309574"/>
                  <a:gd name="connsiteY25" fmla="*/ 61102 h 645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309574" h="64517">
                    <a:moveTo>
                      <a:pt x="200761" y="61102"/>
                    </a:moveTo>
                    <a:cubicBezTo>
                      <a:pt x="187032" y="61732"/>
                      <a:pt x="173365" y="62424"/>
                      <a:pt x="159636" y="62865"/>
                    </a:cubicBezTo>
                    <a:cubicBezTo>
                      <a:pt x="143828" y="63306"/>
                      <a:pt x="128020" y="63432"/>
                      <a:pt x="112213" y="63747"/>
                    </a:cubicBezTo>
                    <a:cubicBezTo>
                      <a:pt x="103521" y="63936"/>
                      <a:pt x="94830" y="64629"/>
                      <a:pt x="86202" y="64503"/>
                    </a:cubicBezTo>
                    <a:cubicBezTo>
                      <a:pt x="80282" y="64377"/>
                      <a:pt x="74425" y="63054"/>
                      <a:pt x="68505" y="62362"/>
                    </a:cubicBezTo>
                    <a:cubicBezTo>
                      <a:pt x="55972" y="60976"/>
                      <a:pt x="43439" y="59779"/>
                      <a:pt x="30970" y="58205"/>
                    </a:cubicBezTo>
                    <a:cubicBezTo>
                      <a:pt x="23727" y="57260"/>
                      <a:pt x="16547" y="55686"/>
                      <a:pt x="9431" y="54237"/>
                    </a:cubicBezTo>
                    <a:cubicBezTo>
                      <a:pt x="3448" y="53041"/>
                      <a:pt x="488" y="49262"/>
                      <a:pt x="110" y="43153"/>
                    </a:cubicBezTo>
                    <a:cubicBezTo>
                      <a:pt x="-520" y="32132"/>
                      <a:pt x="1558" y="21740"/>
                      <a:pt x="6282" y="11852"/>
                    </a:cubicBezTo>
                    <a:cubicBezTo>
                      <a:pt x="8549" y="7129"/>
                      <a:pt x="12391" y="5302"/>
                      <a:pt x="17555" y="5869"/>
                    </a:cubicBezTo>
                    <a:cubicBezTo>
                      <a:pt x="20767" y="6310"/>
                      <a:pt x="23979" y="6562"/>
                      <a:pt x="27065" y="7192"/>
                    </a:cubicBezTo>
                    <a:cubicBezTo>
                      <a:pt x="45770" y="11160"/>
                      <a:pt x="64789" y="11663"/>
                      <a:pt x="83683" y="12797"/>
                    </a:cubicBezTo>
                    <a:cubicBezTo>
                      <a:pt x="88469" y="13112"/>
                      <a:pt x="93319" y="12608"/>
                      <a:pt x="98105" y="12671"/>
                    </a:cubicBezTo>
                    <a:cubicBezTo>
                      <a:pt x="116621" y="12986"/>
                      <a:pt x="135137" y="13931"/>
                      <a:pt x="153653" y="13490"/>
                    </a:cubicBezTo>
                    <a:cubicBezTo>
                      <a:pt x="170783" y="13049"/>
                      <a:pt x="187913" y="11348"/>
                      <a:pt x="204981" y="9900"/>
                    </a:cubicBezTo>
                    <a:cubicBezTo>
                      <a:pt x="225008" y="8137"/>
                      <a:pt x="244972" y="5932"/>
                      <a:pt x="265000" y="3791"/>
                    </a:cubicBezTo>
                    <a:cubicBezTo>
                      <a:pt x="272053" y="3035"/>
                      <a:pt x="278981" y="1650"/>
                      <a:pt x="286035" y="642"/>
                    </a:cubicBezTo>
                    <a:cubicBezTo>
                      <a:pt x="287798" y="390"/>
                      <a:pt x="289625" y="12"/>
                      <a:pt x="291451" y="12"/>
                    </a:cubicBezTo>
                    <a:cubicBezTo>
                      <a:pt x="299134" y="-177"/>
                      <a:pt x="302913" y="1776"/>
                      <a:pt x="304803" y="9144"/>
                    </a:cubicBezTo>
                    <a:cubicBezTo>
                      <a:pt x="307007" y="17709"/>
                      <a:pt x="308015" y="26652"/>
                      <a:pt x="309463" y="35469"/>
                    </a:cubicBezTo>
                    <a:cubicBezTo>
                      <a:pt x="310030" y="38996"/>
                      <a:pt x="308392" y="41893"/>
                      <a:pt x="305495" y="43657"/>
                    </a:cubicBezTo>
                    <a:cubicBezTo>
                      <a:pt x="302409" y="45546"/>
                      <a:pt x="299134" y="47309"/>
                      <a:pt x="295671" y="48317"/>
                    </a:cubicBezTo>
                    <a:cubicBezTo>
                      <a:pt x="280934" y="52663"/>
                      <a:pt x="266133" y="56819"/>
                      <a:pt x="250829" y="58331"/>
                    </a:cubicBezTo>
                    <a:cubicBezTo>
                      <a:pt x="237604" y="59590"/>
                      <a:pt x="224378" y="60283"/>
                      <a:pt x="211153" y="61228"/>
                    </a:cubicBezTo>
                    <a:cubicBezTo>
                      <a:pt x="207752" y="61480"/>
                      <a:pt x="204288" y="61669"/>
                      <a:pt x="200887" y="61858"/>
                    </a:cubicBezTo>
                    <a:cubicBezTo>
                      <a:pt x="200824" y="61606"/>
                      <a:pt x="200824" y="61354"/>
                      <a:pt x="200761" y="61102"/>
                    </a:cubicBezTo>
                    <a:close/>
                  </a:path>
                </a:pathLst>
              </a:custGeom>
              <a:solidFill>
                <a:srgbClr val="FFB5AE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3" name="Forma libre: forma 102">
                <a:extLst>
                  <a:ext uri="{FF2B5EF4-FFF2-40B4-BE49-F238E27FC236}">
                    <a16:creationId xmlns:a16="http://schemas.microsoft.com/office/drawing/2014/main" id="{0E086622-6201-4EE5-B63A-D96A9F50177F}"/>
                  </a:ext>
                </a:extLst>
              </p:cNvPr>
              <p:cNvSpPr/>
              <p:nvPr/>
            </p:nvSpPr>
            <p:spPr>
              <a:xfrm>
                <a:off x="4528503" y="1626462"/>
                <a:ext cx="51312" cy="98777"/>
              </a:xfrm>
              <a:custGeom>
                <a:avLst/>
                <a:gdLst>
                  <a:gd name="connsiteX0" fmla="*/ 1464 w 51312"/>
                  <a:gd name="connsiteY0" fmla="*/ 3905 h 98777"/>
                  <a:gd name="connsiteX1" fmla="*/ 51217 w 51312"/>
                  <a:gd name="connsiteY1" fmla="*/ 0 h 98777"/>
                  <a:gd name="connsiteX2" fmla="*/ 51154 w 51312"/>
                  <a:gd name="connsiteY2" fmla="*/ 8187 h 98777"/>
                  <a:gd name="connsiteX3" fmla="*/ 50839 w 51312"/>
                  <a:gd name="connsiteY3" fmla="*/ 54162 h 98777"/>
                  <a:gd name="connsiteX4" fmla="*/ 50273 w 51312"/>
                  <a:gd name="connsiteY4" fmla="*/ 84896 h 98777"/>
                  <a:gd name="connsiteX5" fmla="*/ 41266 w 51312"/>
                  <a:gd name="connsiteY5" fmla="*/ 95539 h 98777"/>
                  <a:gd name="connsiteX6" fmla="*/ 8769 w 51312"/>
                  <a:gd name="connsiteY6" fmla="*/ 97681 h 98777"/>
                  <a:gd name="connsiteX7" fmla="*/ 15 w 51312"/>
                  <a:gd name="connsiteY7" fmla="*/ 87163 h 98777"/>
                  <a:gd name="connsiteX8" fmla="*/ 1653 w 51312"/>
                  <a:gd name="connsiteY8" fmla="*/ 26703 h 98777"/>
                  <a:gd name="connsiteX9" fmla="*/ 1401 w 51312"/>
                  <a:gd name="connsiteY9" fmla="*/ 13667 h 98777"/>
                  <a:gd name="connsiteX10" fmla="*/ 1464 w 51312"/>
                  <a:gd name="connsiteY10" fmla="*/ 3905 h 987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1312" h="98777">
                    <a:moveTo>
                      <a:pt x="1464" y="3905"/>
                    </a:moveTo>
                    <a:cubicBezTo>
                      <a:pt x="18342" y="2582"/>
                      <a:pt x="34465" y="1323"/>
                      <a:pt x="51217" y="0"/>
                    </a:cubicBezTo>
                    <a:cubicBezTo>
                      <a:pt x="51217" y="2897"/>
                      <a:pt x="51469" y="5605"/>
                      <a:pt x="51154" y="8187"/>
                    </a:cubicBezTo>
                    <a:cubicBezTo>
                      <a:pt x="49705" y="23491"/>
                      <a:pt x="49832" y="38732"/>
                      <a:pt x="50839" y="54162"/>
                    </a:cubicBezTo>
                    <a:cubicBezTo>
                      <a:pt x="51532" y="64365"/>
                      <a:pt x="50713" y="74693"/>
                      <a:pt x="50273" y="84896"/>
                    </a:cubicBezTo>
                    <a:cubicBezTo>
                      <a:pt x="50020" y="90564"/>
                      <a:pt x="46620" y="93587"/>
                      <a:pt x="41266" y="95539"/>
                    </a:cubicBezTo>
                    <a:cubicBezTo>
                      <a:pt x="30560" y="99507"/>
                      <a:pt x="19728" y="99318"/>
                      <a:pt x="8769" y="97681"/>
                    </a:cubicBezTo>
                    <a:cubicBezTo>
                      <a:pt x="1338" y="96547"/>
                      <a:pt x="-174" y="94595"/>
                      <a:pt x="15" y="87163"/>
                    </a:cubicBezTo>
                    <a:cubicBezTo>
                      <a:pt x="519" y="67010"/>
                      <a:pt x="1149" y="46856"/>
                      <a:pt x="1653" y="26703"/>
                    </a:cubicBezTo>
                    <a:cubicBezTo>
                      <a:pt x="1779" y="22358"/>
                      <a:pt x="1464" y="18012"/>
                      <a:pt x="1401" y="13667"/>
                    </a:cubicBezTo>
                    <a:cubicBezTo>
                      <a:pt x="1401" y="10581"/>
                      <a:pt x="1464" y="7432"/>
                      <a:pt x="1464" y="3905"/>
                    </a:cubicBezTo>
                    <a:close/>
                  </a:path>
                </a:pathLst>
              </a:custGeom>
              <a:solidFill>
                <a:srgbClr val="FFB5AE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4" name="Forma libre: forma 103">
                <a:extLst>
                  <a:ext uri="{FF2B5EF4-FFF2-40B4-BE49-F238E27FC236}">
                    <a16:creationId xmlns:a16="http://schemas.microsoft.com/office/drawing/2014/main" id="{A51191AD-ECF9-4A27-A952-48F9B3B1BC4D}"/>
                  </a:ext>
                </a:extLst>
              </p:cNvPr>
              <p:cNvSpPr/>
              <p:nvPr/>
            </p:nvSpPr>
            <p:spPr>
              <a:xfrm>
                <a:off x="4316013" y="1438101"/>
                <a:ext cx="321316" cy="373382"/>
              </a:xfrm>
              <a:custGeom>
                <a:avLst/>
                <a:gdLst>
                  <a:gd name="connsiteX0" fmla="*/ 231274 w 321316"/>
                  <a:gd name="connsiteY0" fmla="*/ 341966 h 373382"/>
                  <a:gd name="connsiteX1" fmla="*/ 211813 w 321316"/>
                  <a:gd name="connsiteY1" fmla="*/ 364387 h 373382"/>
                  <a:gd name="connsiteX2" fmla="*/ 190274 w 321316"/>
                  <a:gd name="connsiteY2" fmla="*/ 364450 h 373382"/>
                  <a:gd name="connsiteX3" fmla="*/ 174593 w 321316"/>
                  <a:gd name="connsiteY3" fmla="*/ 371629 h 373382"/>
                  <a:gd name="connsiteX4" fmla="*/ 164075 w 321316"/>
                  <a:gd name="connsiteY4" fmla="*/ 358278 h 373382"/>
                  <a:gd name="connsiteX5" fmla="*/ 150975 w 321316"/>
                  <a:gd name="connsiteY5" fmla="*/ 358341 h 373382"/>
                  <a:gd name="connsiteX6" fmla="*/ 131074 w 321316"/>
                  <a:gd name="connsiteY6" fmla="*/ 368418 h 373382"/>
                  <a:gd name="connsiteX7" fmla="*/ 106071 w 321316"/>
                  <a:gd name="connsiteY7" fmla="*/ 367221 h 373382"/>
                  <a:gd name="connsiteX8" fmla="*/ 89067 w 321316"/>
                  <a:gd name="connsiteY8" fmla="*/ 369803 h 373382"/>
                  <a:gd name="connsiteX9" fmla="*/ 87744 w 321316"/>
                  <a:gd name="connsiteY9" fmla="*/ 351476 h 373382"/>
                  <a:gd name="connsiteX10" fmla="*/ 82328 w 321316"/>
                  <a:gd name="connsiteY10" fmla="*/ 349524 h 373382"/>
                  <a:gd name="connsiteX11" fmla="*/ 33582 w 321316"/>
                  <a:gd name="connsiteY11" fmla="*/ 321120 h 373382"/>
                  <a:gd name="connsiteX12" fmla="*/ 30056 w 321316"/>
                  <a:gd name="connsiteY12" fmla="*/ 316964 h 373382"/>
                  <a:gd name="connsiteX13" fmla="*/ 6124 w 321316"/>
                  <a:gd name="connsiteY13" fmla="*/ 249639 h 373382"/>
                  <a:gd name="connsiteX14" fmla="*/ 4612 w 321316"/>
                  <a:gd name="connsiteY14" fmla="*/ 186534 h 373382"/>
                  <a:gd name="connsiteX15" fmla="*/ 4108 w 321316"/>
                  <a:gd name="connsiteY15" fmla="*/ 180551 h 373382"/>
                  <a:gd name="connsiteX16" fmla="*/ 833 w 321316"/>
                  <a:gd name="connsiteY16" fmla="*/ 158005 h 373382"/>
                  <a:gd name="connsiteX17" fmla="*/ 5431 w 321316"/>
                  <a:gd name="connsiteY17" fmla="*/ 138670 h 373382"/>
                  <a:gd name="connsiteX18" fmla="*/ 21301 w 321316"/>
                  <a:gd name="connsiteY18" fmla="*/ 126263 h 373382"/>
                  <a:gd name="connsiteX19" fmla="*/ 31252 w 321316"/>
                  <a:gd name="connsiteY19" fmla="*/ 97482 h 373382"/>
                  <a:gd name="connsiteX20" fmla="*/ 42022 w 321316"/>
                  <a:gd name="connsiteY20" fmla="*/ 73738 h 373382"/>
                  <a:gd name="connsiteX21" fmla="*/ 57074 w 321316"/>
                  <a:gd name="connsiteY21" fmla="*/ 28834 h 373382"/>
                  <a:gd name="connsiteX22" fmla="*/ 62553 w 321316"/>
                  <a:gd name="connsiteY22" fmla="*/ 12586 h 373382"/>
                  <a:gd name="connsiteX23" fmla="*/ 70047 w 321316"/>
                  <a:gd name="connsiteY23" fmla="*/ 9500 h 373382"/>
                  <a:gd name="connsiteX24" fmla="*/ 76660 w 321316"/>
                  <a:gd name="connsiteY24" fmla="*/ 14223 h 373382"/>
                  <a:gd name="connsiteX25" fmla="*/ 87681 w 321316"/>
                  <a:gd name="connsiteY25" fmla="*/ 27386 h 373382"/>
                  <a:gd name="connsiteX26" fmla="*/ 91712 w 321316"/>
                  <a:gd name="connsiteY26" fmla="*/ 32298 h 373382"/>
                  <a:gd name="connsiteX27" fmla="*/ 161052 w 321316"/>
                  <a:gd name="connsiteY27" fmla="*/ 14160 h 373382"/>
                  <a:gd name="connsiteX28" fmla="*/ 230644 w 321316"/>
                  <a:gd name="connsiteY28" fmla="*/ 22977 h 373382"/>
                  <a:gd name="connsiteX29" fmla="*/ 240531 w 321316"/>
                  <a:gd name="connsiteY29" fmla="*/ 20080 h 373382"/>
                  <a:gd name="connsiteX30" fmla="*/ 255773 w 321316"/>
                  <a:gd name="connsiteY30" fmla="*/ 3391 h 373382"/>
                  <a:gd name="connsiteX31" fmla="*/ 270447 w 321316"/>
                  <a:gd name="connsiteY31" fmla="*/ 6351 h 373382"/>
                  <a:gd name="connsiteX32" fmla="*/ 277437 w 321316"/>
                  <a:gd name="connsiteY32" fmla="*/ 25686 h 373382"/>
                  <a:gd name="connsiteX33" fmla="*/ 288459 w 321316"/>
                  <a:gd name="connsiteY33" fmla="*/ 72479 h 373382"/>
                  <a:gd name="connsiteX34" fmla="*/ 301621 w 321316"/>
                  <a:gd name="connsiteY34" fmla="*/ 120658 h 373382"/>
                  <a:gd name="connsiteX35" fmla="*/ 316610 w 321316"/>
                  <a:gd name="connsiteY35" fmla="*/ 138418 h 373382"/>
                  <a:gd name="connsiteX36" fmla="*/ 321019 w 321316"/>
                  <a:gd name="connsiteY36" fmla="*/ 160587 h 373382"/>
                  <a:gd name="connsiteX37" fmla="*/ 317933 w 321316"/>
                  <a:gd name="connsiteY37" fmla="*/ 171986 h 373382"/>
                  <a:gd name="connsiteX38" fmla="*/ 316673 w 321316"/>
                  <a:gd name="connsiteY38" fmla="*/ 176079 h 373382"/>
                  <a:gd name="connsiteX39" fmla="*/ 312894 w 321316"/>
                  <a:gd name="connsiteY39" fmla="*/ 218275 h 373382"/>
                  <a:gd name="connsiteX40" fmla="*/ 304015 w 321316"/>
                  <a:gd name="connsiteY40" fmla="*/ 255622 h 373382"/>
                  <a:gd name="connsiteX41" fmla="*/ 281279 w 321316"/>
                  <a:gd name="connsiteY41" fmla="*/ 301597 h 373382"/>
                  <a:gd name="connsiteX42" fmla="*/ 248656 w 321316"/>
                  <a:gd name="connsiteY42" fmla="*/ 330693 h 373382"/>
                  <a:gd name="connsiteX43" fmla="*/ 231274 w 321316"/>
                  <a:gd name="connsiteY43" fmla="*/ 341966 h 373382"/>
                  <a:gd name="connsiteX44" fmla="*/ 262952 w 321316"/>
                  <a:gd name="connsiteY44" fmla="*/ 4839 h 373382"/>
                  <a:gd name="connsiteX45" fmla="*/ 256024 w 321316"/>
                  <a:gd name="connsiteY45" fmla="*/ 10759 h 373382"/>
                  <a:gd name="connsiteX46" fmla="*/ 241539 w 321316"/>
                  <a:gd name="connsiteY46" fmla="*/ 28142 h 373382"/>
                  <a:gd name="connsiteX47" fmla="*/ 231841 w 321316"/>
                  <a:gd name="connsiteY47" fmla="*/ 30787 h 373382"/>
                  <a:gd name="connsiteX48" fmla="*/ 220126 w 321316"/>
                  <a:gd name="connsiteY48" fmla="*/ 26756 h 373382"/>
                  <a:gd name="connsiteX49" fmla="*/ 159100 w 321316"/>
                  <a:gd name="connsiteY49" fmla="*/ 20458 h 373382"/>
                  <a:gd name="connsiteX50" fmla="*/ 116148 w 321316"/>
                  <a:gd name="connsiteY50" fmla="*/ 29527 h 373382"/>
                  <a:gd name="connsiteX51" fmla="*/ 89886 w 321316"/>
                  <a:gd name="connsiteY51" fmla="*/ 39667 h 373382"/>
                  <a:gd name="connsiteX52" fmla="*/ 67843 w 321316"/>
                  <a:gd name="connsiteY52" fmla="*/ 15231 h 373382"/>
                  <a:gd name="connsiteX53" fmla="*/ 58144 w 321316"/>
                  <a:gd name="connsiteY53" fmla="*/ 43635 h 373382"/>
                  <a:gd name="connsiteX54" fmla="*/ 47312 w 321316"/>
                  <a:gd name="connsiteY54" fmla="*/ 74683 h 373382"/>
                  <a:gd name="connsiteX55" fmla="*/ 32008 w 321316"/>
                  <a:gd name="connsiteY55" fmla="*/ 108440 h 373382"/>
                  <a:gd name="connsiteX56" fmla="*/ 26718 w 321316"/>
                  <a:gd name="connsiteY56" fmla="*/ 127460 h 373382"/>
                  <a:gd name="connsiteX57" fmla="*/ 63749 w 321316"/>
                  <a:gd name="connsiteY57" fmla="*/ 132624 h 373382"/>
                  <a:gd name="connsiteX58" fmla="*/ 139954 w 321316"/>
                  <a:gd name="connsiteY58" fmla="*/ 135017 h 373382"/>
                  <a:gd name="connsiteX59" fmla="*/ 198902 w 321316"/>
                  <a:gd name="connsiteY59" fmla="*/ 132435 h 373382"/>
                  <a:gd name="connsiteX60" fmla="*/ 228880 w 321316"/>
                  <a:gd name="connsiteY60" fmla="*/ 128908 h 373382"/>
                  <a:gd name="connsiteX61" fmla="*/ 260937 w 321316"/>
                  <a:gd name="connsiteY61" fmla="*/ 125507 h 373382"/>
                  <a:gd name="connsiteX62" fmla="*/ 293497 w 321316"/>
                  <a:gd name="connsiteY62" fmla="*/ 121162 h 373382"/>
                  <a:gd name="connsiteX63" fmla="*/ 288522 w 321316"/>
                  <a:gd name="connsiteY63" fmla="*/ 94900 h 373382"/>
                  <a:gd name="connsiteX64" fmla="*/ 277941 w 321316"/>
                  <a:gd name="connsiteY64" fmla="*/ 55852 h 373382"/>
                  <a:gd name="connsiteX65" fmla="*/ 267424 w 321316"/>
                  <a:gd name="connsiteY65" fmla="*/ 14664 h 373382"/>
                  <a:gd name="connsiteX66" fmla="*/ 262952 w 321316"/>
                  <a:gd name="connsiteY66" fmla="*/ 4839 h 373382"/>
                  <a:gd name="connsiteX67" fmla="*/ 247207 w 321316"/>
                  <a:gd name="connsiteY67" fmla="*/ 292276 h 373382"/>
                  <a:gd name="connsiteX68" fmla="*/ 242106 w 321316"/>
                  <a:gd name="connsiteY68" fmla="*/ 292528 h 373382"/>
                  <a:gd name="connsiteX69" fmla="*/ 219497 w 321316"/>
                  <a:gd name="connsiteY69" fmla="*/ 291142 h 373382"/>
                  <a:gd name="connsiteX70" fmla="*/ 208034 w 321316"/>
                  <a:gd name="connsiteY70" fmla="*/ 277728 h 373382"/>
                  <a:gd name="connsiteX71" fmla="*/ 209987 w 321316"/>
                  <a:gd name="connsiteY71" fmla="*/ 217268 h 373382"/>
                  <a:gd name="connsiteX72" fmla="*/ 208979 w 321316"/>
                  <a:gd name="connsiteY72" fmla="*/ 191887 h 373382"/>
                  <a:gd name="connsiteX73" fmla="*/ 87367 w 321316"/>
                  <a:gd name="connsiteY73" fmla="*/ 195162 h 373382"/>
                  <a:gd name="connsiteX74" fmla="*/ 86737 w 321316"/>
                  <a:gd name="connsiteY74" fmla="*/ 201271 h 373382"/>
                  <a:gd name="connsiteX75" fmla="*/ 83210 w 321316"/>
                  <a:gd name="connsiteY75" fmla="*/ 229108 h 373382"/>
                  <a:gd name="connsiteX76" fmla="*/ 64127 w 321316"/>
                  <a:gd name="connsiteY76" fmla="*/ 271997 h 373382"/>
                  <a:gd name="connsiteX77" fmla="*/ 62931 w 321316"/>
                  <a:gd name="connsiteY77" fmla="*/ 288812 h 373382"/>
                  <a:gd name="connsiteX78" fmla="*/ 76093 w 321316"/>
                  <a:gd name="connsiteY78" fmla="*/ 311359 h 373382"/>
                  <a:gd name="connsiteX79" fmla="*/ 100277 w 321316"/>
                  <a:gd name="connsiteY79" fmla="*/ 337495 h 373382"/>
                  <a:gd name="connsiteX80" fmla="*/ 105819 w 321316"/>
                  <a:gd name="connsiteY80" fmla="*/ 339258 h 373382"/>
                  <a:gd name="connsiteX81" fmla="*/ 121942 w 321316"/>
                  <a:gd name="connsiteY81" fmla="*/ 337243 h 373382"/>
                  <a:gd name="connsiteX82" fmla="*/ 147322 w 321316"/>
                  <a:gd name="connsiteY82" fmla="*/ 350091 h 373382"/>
                  <a:gd name="connsiteX83" fmla="*/ 152865 w 321316"/>
                  <a:gd name="connsiteY83" fmla="*/ 353177 h 373382"/>
                  <a:gd name="connsiteX84" fmla="*/ 165083 w 321316"/>
                  <a:gd name="connsiteY84" fmla="*/ 352169 h 373382"/>
                  <a:gd name="connsiteX85" fmla="*/ 167728 w 321316"/>
                  <a:gd name="connsiteY85" fmla="*/ 347068 h 373382"/>
                  <a:gd name="connsiteX86" fmla="*/ 183410 w 321316"/>
                  <a:gd name="connsiteY86" fmla="*/ 334031 h 373382"/>
                  <a:gd name="connsiteX87" fmla="*/ 198210 w 321316"/>
                  <a:gd name="connsiteY87" fmla="*/ 331638 h 373382"/>
                  <a:gd name="connsiteX88" fmla="*/ 224661 w 321316"/>
                  <a:gd name="connsiteY88" fmla="*/ 336172 h 373382"/>
                  <a:gd name="connsiteX89" fmla="*/ 226550 w 321316"/>
                  <a:gd name="connsiteY89" fmla="*/ 336046 h 373382"/>
                  <a:gd name="connsiteX90" fmla="*/ 247207 w 321316"/>
                  <a:gd name="connsiteY90" fmla="*/ 292276 h 373382"/>
                  <a:gd name="connsiteX91" fmla="*/ 206145 w 321316"/>
                  <a:gd name="connsiteY91" fmla="*/ 187038 h 373382"/>
                  <a:gd name="connsiteX92" fmla="*/ 206208 w 321316"/>
                  <a:gd name="connsiteY92" fmla="*/ 187794 h 373382"/>
                  <a:gd name="connsiteX93" fmla="*/ 216474 w 321316"/>
                  <a:gd name="connsiteY93" fmla="*/ 187164 h 373382"/>
                  <a:gd name="connsiteX94" fmla="*/ 256150 w 321316"/>
                  <a:gd name="connsiteY94" fmla="*/ 184267 h 373382"/>
                  <a:gd name="connsiteX95" fmla="*/ 300991 w 321316"/>
                  <a:gd name="connsiteY95" fmla="*/ 174253 h 373382"/>
                  <a:gd name="connsiteX96" fmla="*/ 310816 w 321316"/>
                  <a:gd name="connsiteY96" fmla="*/ 169593 h 373382"/>
                  <a:gd name="connsiteX97" fmla="*/ 314784 w 321316"/>
                  <a:gd name="connsiteY97" fmla="*/ 161405 h 373382"/>
                  <a:gd name="connsiteX98" fmla="*/ 310123 w 321316"/>
                  <a:gd name="connsiteY98" fmla="*/ 135080 h 373382"/>
                  <a:gd name="connsiteX99" fmla="*/ 296772 w 321316"/>
                  <a:gd name="connsiteY99" fmla="*/ 125948 h 373382"/>
                  <a:gd name="connsiteX100" fmla="*/ 291356 w 321316"/>
                  <a:gd name="connsiteY100" fmla="*/ 126578 h 373382"/>
                  <a:gd name="connsiteX101" fmla="*/ 270321 w 321316"/>
                  <a:gd name="connsiteY101" fmla="*/ 129727 h 373382"/>
                  <a:gd name="connsiteX102" fmla="*/ 210302 w 321316"/>
                  <a:gd name="connsiteY102" fmla="*/ 135836 h 373382"/>
                  <a:gd name="connsiteX103" fmla="*/ 158974 w 321316"/>
                  <a:gd name="connsiteY103" fmla="*/ 139426 h 373382"/>
                  <a:gd name="connsiteX104" fmla="*/ 103426 w 321316"/>
                  <a:gd name="connsiteY104" fmla="*/ 138607 h 373382"/>
                  <a:gd name="connsiteX105" fmla="*/ 89004 w 321316"/>
                  <a:gd name="connsiteY105" fmla="*/ 138733 h 373382"/>
                  <a:gd name="connsiteX106" fmla="*/ 32386 w 321316"/>
                  <a:gd name="connsiteY106" fmla="*/ 133128 h 373382"/>
                  <a:gd name="connsiteX107" fmla="*/ 22876 w 321316"/>
                  <a:gd name="connsiteY107" fmla="*/ 131805 h 373382"/>
                  <a:gd name="connsiteX108" fmla="*/ 11603 w 321316"/>
                  <a:gd name="connsiteY108" fmla="*/ 137788 h 373382"/>
                  <a:gd name="connsiteX109" fmla="*/ 5431 w 321316"/>
                  <a:gd name="connsiteY109" fmla="*/ 169089 h 373382"/>
                  <a:gd name="connsiteX110" fmla="*/ 14752 w 321316"/>
                  <a:gd name="connsiteY110" fmla="*/ 180173 h 373382"/>
                  <a:gd name="connsiteX111" fmla="*/ 36290 w 321316"/>
                  <a:gd name="connsiteY111" fmla="*/ 184141 h 373382"/>
                  <a:gd name="connsiteX112" fmla="*/ 73826 w 321316"/>
                  <a:gd name="connsiteY112" fmla="*/ 188297 h 373382"/>
                  <a:gd name="connsiteX113" fmla="*/ 91523 w 321316"/>
                  <a:gd name="connsiteY113" fmla="*/ 190439 h 373382"/>
                  <a:gd name="connsiteX114" fmla="*/ 117533 w 321316"/>
                  <a:gd name="connsiteY114" fmla="*/ 189683 h 373382"/>
                  <a:gd name="connsiteX115" fmla="*/ 164957 w 321316"/>
                  <a:gd name="connsiteY115" fmla="*/ 188801 h 373382"/>
                  <a:gd name="connsiteX116" fmla="*/ 206145 w 321316"/>
                  <a:gd name="connsiteY116" fmla="*/ 187038 h 373382"/>
                  <a:gd name="connsiteX117" fmla="*/ 9650 w 321316"/>
                  <a:gd name="connsiteY117" fmla="*/ 185274 h 373382"/>
                  <a:gd name="connsiteX118" fmla="*/ 26025 w 321316"/>
                  <a:gd name="connsiteY118" fmla="*/ 298511 h 373382"/>
                  <a:gd name="connsiteX119" fmla="*/ 81131 w 321316"/>
                  <a:gd name="connsiteY119" fmla="*/ 194343 h 373382"/>
                  <a:gd name="connsiteX120" fmla="*/ 9650 w 321316"/>
                  <a:gd name="connsiteY120" fmla="*/ 185274 h 373382"/>
                  <a:gd name="connsiteX121" fmla="*/ 213955 w 321316"/>
                  <a:gd name="connsiteY121" fmla="*/ 192265 h 373382"/>
                  <a:gd name="connsiteX122" fmla="*/ 214017 w 321316"/>
                  <a:gd name="connsiteY122" fmla="*/ 202090 h 373382"/>
                  <a:gd name="connsiteX123" fmla="*/ 214269 w 321316"/>
                  <a:gd name="connsiteY123" fmla="*/ 215126 h 373382"/>
                  <a:gd name="connsiteX124" fmla="*/ 212632 w 321316"/>
                  <a:gd name="connsiteY124" fmla="*/ 275586 h 373382"/>
                  <a:gd name="connsiteX125" fmla="*/ 221386 w 321316"/>
                  <a:gd name="connsiteY125" fmla="*/ 286104 h 373382"/>
                  <a:gd name="connsiteX126" fmla="*/ 253883 w 321316"/>
                  <a:gd name="connsiteY126" fmla="*/ 283963 h 373382"/>
                  <a:gd name="connsiteX127" fmla="*/ 262889 w 321316"/>
                  <a:gd name="connsiteY127" fmla="*/ 273319 h 373382"/>
                  <a:gd name="connsiteX128" fmla="*/ 263456 w 321316"/>
                  <a:gd name="connsiteY128" fmla="*/ 242585 h 373382"/>
                  <a:gd name="connsiteX129" fmla="*/ 263771 w 321316"/>
                  <a:gd name="connsiteY129" fmla="*/ 196611 h 373382"/>
                  <a:gd name="connsiteX130" fmla="*/ 263834 w 321316"/>
                  <a:gd name="connsiteY130" fmla="*/ 188423 h 373382"/>
                  <a:gd name="connsiteX131" fmla="*/ 213955 w 321316"/>
                  <a:gd name="connsiteY131" fmla="*/ 192265 h 373382"/>
                  <a:gd name="connsiteX132" fmla="*/ 269124 w 321316"/>
                  <a:gd name="connsiteY132" fmla="*/ 187290 h 373382"/>
                  <a:gd name="connsiteX133" fmla="*/ 266857 w 321316"/>
                  <a:gd name="connsiteY133" fmla="*/ 215001 h 373382"/>
                  <a:gd name="connsiteX134" fmla="*/ 267927 w 321316"/>
                  <a:gd name="connsiteY134" fmla="*/ 260283 h 373382"/>
                  <a:gd name="connsiteX135" fmla="*/ 270258 w 321316"/>
                  <a:gd name="connsiteY135" fmla="*/ 267966 h 373382"/>
                  <a:gd name="connsiteX136" fmla="*/ 280712 w 321316"/>
                  <a:gd name="connsiteY136" fmla="*/ 284907 h 373382"/>
                  <a:gd name="connsiteX137" fmla="*/ 283861 w 321316"/>
                  <a:gd name="connsiteY137" fmla="*/ 287364 h 373382"/>
                  <a:gd name="connsiteX138" fmla="*/ 297842 w 321316"/>
                  <a:gd name="connsiteY138" fmla="*/ 256441 h 373382"/>
                  <a:gd name="connsiteX139" fmla="*/ 311824 w 321316"/>
                  <a:gd name="connsiteY139" fmla="*/ 192958 h 373382"/>
                  <a:gd name="connsiteX140" fmla="*/ 310186 w 321316"/>
                  <a:gd name="connsiteY140" fmla="*/ 176835 h 373382"/>
                  <a:gd name="connsiteX141" fmla="*/ 269124 w 321316"/>
                  <a:gd name="connsiteY141" fmla="*/ 187290 h 373382"/>
                  <a:gd name="connsiteX142" fmla="*/ 29930 w 321316"/>
                  <a:gd name="connsiteY142" fmla="*/ 305187 h 373382"/>
                  <a:gd name="connsiteX143" fmla="*/ 40510 w 321316"/>
                  <a:gd name="connsiteY143" fmla="*/ 319735 h 373382"/>
                  <a:gd name="connsiteX144" fmla="*/ 88311 w 321316"/>
                  <a:gd name="connsiteY144" fmla="*/ 344423 h 373382"/>
                  <a:gd name="connsiteX145" fmla="*/ 97317 w 321316"/>
                  <a:gd name="connsiteY145" fmla="*/ 341337 h 373382"/>
                  <a:gd name="connsiteX146" fmla="*/ 55877 w 321316"/>
                  <a:gd name="connsiteY146" fmla="*/ 284026 h 373382"/>
                  <a:gd name="connsiteX147" fmla="*/ 29930 w 321316"/>
                  <a:gd name="connsiteY147" fmla="*/ 305187 h 373382"/>
                  <a:gd name="connsiteX148" fmla="*/ 188952 w 321316"/>
                  <a:gd name="connsiteY148" fmla="*/ 352106 h 373382"/>
                  <a:gd name="connsiteX149" fmla="*/ 191093 w 321316"/>
                  <a:gd name="connsiteY149" fmla="*/ 351917 h 373382"/>
                  <a:gd name="connsiteX150" fmla="*/ 192919 w 321316"/>
                  <a:gd name="connsiteY150" fmla="*/ 357270 h 373382"/>
                  <a:gd name="connsiteX151" fmla="*/ 201044 w 321316"/>
                  <a:gd name="connsiteY151" fmla="*/ 363190 h 373382"/>
                  <a:gd name="connsiteX152" fmla="*/ 208916 w 321316"/>
                  <a:gd name="connsiteY152" fmla="*/ 356955 h 373382"/>
                  <a:gd name="connsiteX153" fmla="*/ 211687 w 321316"/>
                  <a:gd name="connsiteY153" fmla="*/ 351665 h 373382"/>
                  <a:gd name="connsiteX154" fmla="*/ 214710 w 321316"/>
                  <a:gd name="connsiteY154" fmla="*/ 356703 h 373382"/>
                  <a:gd name="connsiteX155" fmla="*/ 220063 w 321316"/>
                  <a:gd name="connsiteY155" fmla="*/ 360671 h 373382"/>
                  <a:gd name="connsiteX156" fmla="*/ 226802 w 321316"/>
                  <a:gd name="connsiteY156" fmla="*/ 355696 h 373382"/>
                  <a:gd name="connsiteX157" fmla="*/ 224346 w 321316"/>
                  <a:gd name="connsiteY157" fmla="*/ 342974 h 373382"/>
                  <a:gd name="connsiteX158" fmla="*/ 211750 w 321316"/>
                  <a:gd name="connsiteY158" fmla="*/ 336550 h 373382"/>
                  <a:gd name="connsiteX159" fmla="*/ 181331 w 321316"/>
                  <a:gd name="connsiteY159" fmla="*/ 339636 h 373382"/>
                  <a:gd name="connsiteX160" fmla="*/ 170436 w 321316"/>
                  <a:gd name="connsiteY160" fmla="*/ 361679 h 373382"/>
                  <a:gd name="connsiteX161" fmla="*/ 179316 w 321316"/>
                  <a:gd name="connsiteY161" fmla="*/ 366717 h 373382"/>
                  <a:gd name="connsiteX162" fmla="*/ 186181 w 321316"/>
                  <a:gd name="connsiteY162" fmla="*/ 359600 h 373382"/>
                  <a:gd name="connsiteX163" fmla="*/ 188952 w 321316"/>
                  <a:gd name="connsiteY163" fmla="*/ 352106 h 373382"/>
                  <a:gd name="connsiteX164" fmla="*/ 131326 w 321316"/>
                  <a:gd name="connsiteY164" fmla="*/ 357081 h 373382"/>
                  <a:gd name="connsiteX165" fmla="*/ 133530 w 321316"/>
                  <a:gd name="connsiteY165" fmla="*/ 361805 h 373382"/>
                  <a:gd name="connsiteX166" fmla="*/ 142095 w 321316"/>
                  <a:gd name="connsiteY166" fmla="*/ 365395 h 373382"/>
                  <a:gd name="connsiteX167" fmla="*/ 144929 w 321316"/>
                  <a:gd name="connsiteY167" fmla="*/ 357270 h 373382"/>
                  <a:gd name="connsiteX168" fmla="*/ 125847 w 321316"/>
                  <a:gd name="connsiteY168" fmla="*/ 342218 h 373382"/>
                  <a:gd name="connsiteX169" fmla="*/ 115644 w 321316"/>
                  <a:gd name="connsiteY169" fmla="*/ 342722 h 373382"/>
                  <a:gd name="connsiteX170" fmla="*/ 97128 w 321316"/>
                  <a:gd name="connsiteY170" fmla="*/ 348831 h 373382"/>
                  <a:gd name="connsiteX171" fmla="*/ 90578 w 321316"/>
                  <a:gd name="connsiteY171" fmla="*/ 357333 h 373382"/>
                  <a:gd name="connsiteX172" fmla="*/ 92090 w 321316"/>
                  <a:gd name="connsiteY172" fmla="*/ 365458 h 373382"/>
                  <a:gd name="connsiteX173" fmla="*/ 101474 w 321316"/>
                  <a:gd name="connsiteY173" fmla="*/ 364009 h 373382"/>
                  <a:gd name="connsiteX174" fmla="*/ 105756 w 321316"/>
                  <a:gd name="connsiteY174" fmla="*/ 357081 h 373382"/>
                  <a:gd name="connsiteX175" fmla="*/ 109409 w 321316"/>
                  <a:gd name="connsiteY175" fmla="*/ 353995 h 373382"/>
                  <a:gd name="connsiteX176" fmla="*/ 110984 w 321316"/>
                  <a:gd name="connsiteY176" fmla="*/ 362120 h 373382"/>
                  <a:gd name="connsiteX177" fmla="*/ 116148 w 321316"/>
                  <a:gd name="connsiteY177" fmla="*/ 367788 h 373382"/>
                  <a:gd name="connsiteX178" fmla="*/ 126980 w 321316"/>
                  <a:gd name="connsiteY178" fmla="*/ 360608 h 373382"/>
                  <a:gd name="connsiteX179" fmla="*/ 131326 w 321316"/>
                  <a:gd name="connsiteY179" fmla="*/ 357081 h 373382"/>
                  <a:gd name="connsiteX180" fmla="*/ 234297 w 321316"/>
                  <a:gd name="connsiteY180" fmla="*/ 332016 h 373382"/>
                  <a:gd name="connsiteX181" fmla="*/ 235115 w 321316"/>
                  <a:gd name="connsiteY181" fmla="*/ 332582 h 373382"/>
                  <a:gd name="connsiteX182" fmla="*/ 247711 w 321316"/>
                  <a:gd name="connsiteY182" fmla="*/ 324458 h 373382"/>
                  <a:gd name="connsiteX183" fmla="*/ 277059 w 321316"/>
                  <a:gd name="connsiteY183" fmla="*/ 297818 h 373382"/>
                  <a:gd name="connsiteX184" fmla="*/ 278067 w 321316"/>
                  <a:gd name="connsiteY184" fmla="*/ 292276 h 373382"/>
                  <a:gd name="connsiteX185" fmla="*/ 267739 w 321316"/>
                  <a:gd name="connsiteY185" fmla="*/ 274390 h 373382"/>
                  <a:gd name="connsiteX186" fmla="*/ 264841 w 321316"/>
                  <a:gd name="connsiteY186" fmla="*/ 281318 h 373382"/>
                  <a:gd name="connsiteX187" fmla="*/ 257599 w 321316"/>
                  <a:gd name="connsiteY187" fmla="*/ 288056 h 373382"/>
                  <a:gd name="connsiteX188" fmla="*/ 249915 w 321316"/>
                  <a:gd name="connsiteY188" fmla="*/ 296433 h 373382"/>
                  <a:gd name="connsiteX189" fmla="*/ 248278 w 321316"/>
                  <a:gd name="connsiteY189" fmla="*/ 300211 h 373382"/>
                  <a:gd name="connsiteX190" fmla="*/ 234297 w 321316"/>
                  <a:gd name="connsiteY190" fmla="*/ 332016 h 373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</a:cxnLst>
                <a:rect l="l" t="t" r="r" b="b"/>
                <a:pathLst>
                  <a:path w="321316" h="373382">
                    <a:moveTo>
                      <a:pt x="231274" y="341966"/>
                    </a:moveTo>
                    <a:cubicBezTo>
                      <a:pt x="233982" y="362624"/>
                      <a:pt x="227243" y="370307"/>
                      <a:pt x="211813" y="364387"/>
                    </a:cubicBezTo>
                    <a:cubicBezTo>
                      <a:pt x="202996" y="370055"/>
                      <a:pt x="198399" y="370118"/>
                      <a:pt x="190274" y="364450"/>
                    </a:cubicBezTo>
                    <a:cubicBezTo>
                      <a:pt x="186118" y="368921"/>
                      <a:pt x="181961" y="372952"/>
                      <a:pt x="174593" y="371629"/>
                    </a:cubicBezTo>
                    <a:cubicBezTo>
                      <a:pt x="166783" y="370244"/>
                      <a:pt x="166594" y="363820"/>
                      <a:pt x="164075" y="358278"/>
                    </a:cubicBezTo>
                    <a:cubicBezTo>
                      <a:pt x="159793" y="358278"/>
                      <a:pt x="155321" y="358341"/>
                      <a:pt x="150975" y="358341"/>
                    </a:cubicBezTo>
                    <a:cubicBezTo>
                      <a:pt x="148519" y="371315"/>
                      <a:pt x="142662" y="374149"/>
                      <a:pt x="131074" y="368418"/>
                    </a:cubicBezTo>
                    <a:cubicBezTo>
                      <a:pt x="120934" y="375345"/>
                      <a:pt x="115959" y="375093"/>
                      <a:pt x="106071" y="367221"/>
                    </a:cubicBezTo>
                    <a:cubicBezTo>
                      <a:pt x="99773" y="371818"/>
                      <a:pt x="93097" y="372826"/>
                      <a:pt x="89067" y="369803"/>
                    </a:cubicBezTo>
                    <a:cubicBezTo>
                      <a:pt x="84595" y="366465"/>
                      <a:pt x="84155" y="360860"/>
                      <a:pt x="87744" y="351476"/>
                    </a:cubicBezTo>
                    <a:cubicBezTo>
                      <a:pt x="85918" y="350846"/>
                      <a:pt x="84155" y="350154"/>
                      <a:pt x="82328" y="349524"/>
                    </a:cubicBezTo>
                    <a:cubicBezTo>
                      <a:pt x="64127" y="343352"/>
                      <a:pt x="46934" y="335480"/>
                      <a:pt x="33582" y="321120"/>
                    </a:cubicBezTo>
                    <a:cubicBezTo>
                      <a:pt x="32323" y="319798"/>
                      <a:pt x="31063" y="318412"/>
                      <a:pt x="30056" y="316964"/>
                    </a:cubicBezTo>
                    <a:cubicBezTo>
                      <a:pt x="15948" y="296684"/>
                      <a:pt x="10091" y="273382"/>
                      <a:pt x="6124" y="249639"/>
                    </a:cubicBezTo>
                    <a:cubicBezTo>
                      <a:pt x="2660" y="228793"/>
                      <a:pt x="2534" y="207695"/>
                      <a:pt x="4612" y="186534"/>
                    </a:cubicBezTo>
                    <a:cubicBezTo>
                      <a:pt x="4801" y="184519"/>
                      <a:pt x="5053" y="182062"/>
                      <a:pt x="4108" y="180551"/>
                    </a:cubicBezTo>
                    <a:cubicBezTo>
                      <a:pt x="-552" y="173497"/>
                      <a:pt x="-615" y="165814"/>
                      <a:pt x="833" y="158005"/>
                    </a:cubicBezTo>
                    <a:cubicBezTo>
                      <a:pt x="2030" y="151518"/>
                      <a:pt x="3856" y="145094"/>
                      <a:pt x="5431" y="138670"/>
                    </a:cubicBezTo>
                    <a:cubicBezTo>
                      <a:pt x="7572" y="130168"/>
                      <a:pt x="13177" y="126137"/>
                      <a:pt x="21301" y="126263"/>
                    </a:cubicBezTo>
                    <a:cubicBezTo>
                      <a:pt x="24639" y="116438"/>
                      <a:pt x="27599" y="106802"/>
                      <a:pt x="31252" y="97482"/>
                    </a:cubicBezTo>
                    <a:cubicBezTo>
                      <a:pt x="34401" y="89357"/>
                      <a:pt x="38369" y="81611"/>
                      <a:pt x="42022" y="73738"/>
                    </a:cubicBezTo>
                    <a:cubicBezTo>
                      <a:pt x="48634" y="59316"/>
                      <a:pt x="52854" y="44075"/>
                      <a:pt x="57074" y="28834"/>
                    </a:cubicBezTo>
                    <a:cubicBezTo>
                      <a:pt x="58585" y="23292"/>
                      <a:pt x="60474" y="17939"/>
                      <a:pt x="62553" y="12586"/>
                    </a:cubicBezTo>
                    <a:cubicBezTo>
                      <a:pt x="64190" y="8366"/>
                      <a:pt x="65954" y="7611"/>
                      <a:pt x="70047" y="9500"/>
                    </a:cubicBezTo>
                    <a:cubicBezTo>
                      <a:pt x="72503" y="10633"/>
                      <a:pt x="74834" y="12271"/>
                      <a:pt x="76660" y="14223"/>
                    </a:cubicBezTo>
                    <a:cubicBezTo>
                      <a:pt x="80565" y="18443"/>
                      <a:pt x="84092" y="22977"/>
                      <a:pt x="87681" y="27386"/>
                    </a:cubicBezTo>
                    <a:cubicBezTo>
                      <a:pt x="89130" y="29086"/>
                      <a:pt x="90516" y="30850"/>
                      <a:pt x="91712" y="32298"/>
                    </a:cubicBezTo>
                    <a:cubicBezTo>
                      <a:pt x="114195" y="22159"/>
                      <a:pt x="137372" y="17372"/>
                      <a:pt x="161052" y="14160"/>
                    </a:cubicBezTo>
                    <a:cubicBezTo>
                      <a:pt x="185173" y="10948"/>
                      <a:pt x="207971" y="16050"/>
                      <a:pt x="230644" y="22977"/>
                    </a:cubicBezTo>
                    <a:cubicBezTo>
                      <a:pt x="236060" y="24615"/>
                      <a:pt x="236816" y="24426"/>
                      <a:pt x="240531" y="20080"/>
                    </a:cubicBezTo>
                    <a:cubicBezTo>
                      <a:pt x="245381" y="14349"/>
                      <a:pt x="250356" y="8681"/>
                      <a:pt x="255773" y="3391"/>
                    </a:cubicBezTo>
                    <a:cubicBezTo>
                      <a:pt x="261378" y="-2025"/>
                      <a:pt x="267172" y="-892"/>
                      <a:pt x="270447" y="6351"/>
                    </a:cubicBezTo>
                    <a:cubicBezTo>
                      <a:pt x="273281" y="12586"/>
                      <a:pt x="275800" y="19073"/>
                      <a:pt x="277437" y="25686"/>
                    </a:cubicBezTo>
                    <a:cubicBezTo>
                      <a:pt x="281405" y="41241"/>
                      <a:pt x="284491" y="56986"/>
                      <a:pt x="288459" y="72479"/>
                    </a:cubicBezTo>
                    <a:cubicBezTo>
                      <a:pt x="292489" y="88413"/>
                      <a:pt x="297087" y="104283"/>
                      <a:pt x="301621" y="120658"/>
                    </a:cubicBezTo>
                    <a:cubicBezTo>
                      <a:pt x="310879" y="122484"/>
                      <a:pt x="314910" y="129412"/>
                      <a:pt x="316610" y="138418"/>
                    </a:cubicBezTo>
                    <a:cubicBezTo>
                      <a:pt x="317996" y="145850"/>
                      <a:pt x="319633" y="153155"/>
                      <a:pt x="321019" y="160587"/>
                    </a:cubicBezTo>
                    <a:cubicBezTo>
                      <a:pt x="321774" y="164743"/>
                      <a:pt x="321208" y="168711"/>
                      <a:pt x="317933" y="171986"/>
                    </a:cubicBezTo>
                    <a:cubicBezTo>
                      <a:pt x="316988" y="172868"/>
                      <a:pt x="316421" y="174757"/>
                      <a:pt x="316673" y="176079"/>
                    </a:cubicBezTo>
                    <a:cubicBezTo>
                      <a:pt x="318689" y="190439"/>
                      <a:pt x="315981" y="204357"/>
                      <a:pt x="312894" y="218275"/>
                    </a:cubicBezTo>
                    <a:cubicBezTo>
                      <a:pt x="310060" y="230745"/>
                      <a:pt x="307793" y="243404"/>
                      <a:pt x="304015" y="255622"/>
                    </a:cubicBezTo>
                    <a:cubicBezTo>
                      <a:pt x="298913" y="272060"/>
                      <a:pt x="292174" y="287930"/>
                      <a:pt x="281279" y="301597"/>
                    </a:cubicBezTo>
                    <a:cubicBezTo>
                      <a:pt x="272084" y="313122"/>
                      <a:pt x="261315" y="322947"/>
                      <a:pt x="248656" y="330693"/>
                    </a:cubicBezTo>
                    <a:cubicBezTo>
                      <a:pt x="242421" y="334283"/>
                      <a:pt x="236879" y="338251"/>
                      <a:pt x="231274" y="341966"/>
                    </a:cubicBezTo>
                    <a:close/>
                    <a:moveTo>
                      <a:pt x="262952" y="4839"/>
                    </a:moveTo>
                    <a:cubicBezTo>
                      <a:pt x="260055" y="7296"/>
                      <a:pt x="257725" y="8744"/>
                      <a:pt x="256024" y="10759"/>
                    </a:cubicBezTo>
                    <a:cubicBezTo>
                      <a:pt x="251049" y="16428"/>
                      <a:pt x="246263" y="22285"/>
                      <a:pt x="241539" y="28142"/>
                    </a:cubicBezTo>
                    <a:cubicBezTo>
                      <a:pt x="237949" y="32613"/>
                      <a:pt x="237005" y="32865"/>
                      <a:pt x="231841" y="30787"/>
                    </a:cubicBezTo>
                    <a:cubicBezTo>
                      <a:pt x="227999" y="29275"/>
                      <a:pt x="224094" y="27953"/>
                      <a:pt x="220126" y="26756"/>
                    </a:cubicBezTo>
                    <a:cubicBezTo>
                      <a:pt x="200162" y="20962"/>
                      <a:pt x="180009" y="16742"/>
                      <a:pt x="159100" y="20458"/>
                    </a:cubicBezTo>
                    <a:cubicBezTo>
                      <a:pt x="144678" y="23040"/>
                      <a:pt x="130318" y="25811"/>
                      <a:pt x="116148" y="29527"/>
                    </a:cubicBezTo>
                    <a:cubicBezTo>
                      <a:pt x="107457" y="31794"/>
                      <a:pt x="99207" y="36014"/>
                      <a:pt x="89886" y="39667"/>
                    </a:cubicBezTo>
                    <a:cubicBezTo>
                      <a:pt x="81824" y="33306"/>
                      <a:pt x="78486" y="21025"/>
                      <a:pt x="67843" y="15231"/>
                    </a:cubicBezTo>
                    <a:cubicBezTo>
                      <a:pt x="62867" y="24552"/>
                      <a:pt x="61230" y="34314"/>
                      <a:pt x="58144" y="43635"/>
                    </a:cubicBezTo>
                    <a:cubicBezTo>
                      <a:pt x="54743" y="54089"/>
                      <a:pt x="51469" y="64544"/>
                      <a:pt x="47312" y="74683"/>
                    </a:cubicBezTo>
                    <a:cubicBezTo>
                      <a:pt x="42651" y="86145"/>
                      <a:pt x="36794" y="97104"/>
                      <a:pt x="32008" y="108440"/>
                    </a:cubicBezTo>
                    <a:cubicBezTo>
                      <a:pt x="29615" y="114234"/>
                      <a:pt x="28607" y="120532"/>
                      <a:pt x="26718" y="127460"/>
                    </a:cubicBezTo>
                    <a:cubicBezTo>
                      <a:pt x="39754" y="129349"/>
                      <a:pt x="51657" y="131931"/>
                      <a:pt x="63749" y="132624"/>
                    </a:cubicBezTo>
                    <a:cubicBezTo>
                      <a:pt x="89130" y="134010"/>
                      <a:pt x="114573" y="134954"/>
                      <a:pt x="139954" y="135017"/>
                    </a:cubicBezTo>
                    <a:cubicBezTo>
                      <a:pt x="159603" y="135080"/>
                      <a:pt x="179316" y="133695"/>
                      <a:pt x="198902" y="132435"/>
                    </a:cubicBezTo>
                    <a:cubicBezTo>
                      <a:pt x="208916" y="131805"/>
                      <a:pt x="218867" y="130042"/>
                      <a:pt x="228880" y="128908"/>
                    </a:cubicBezTo>
                    <a:cubicBezTo>
                      <a:pt x="239524" y="127712"/>
                      <a:pt x="250293" y="126767"/>
                      <a:pt x="260937" y="125507"/>
                    </a:cubicBezTo>
                    <a:cubicBezTo>
                      <a:pt x="271517" y="124248"/>
                      <a:pt x="282098" y="122673"/>
                      <a:pt x="293497" y="121162"/>
                    </a:cubicBezTo>
                    <a:cubicBezTo>
                      <a:pt x="291734" y="111841"/>
                      <a:pt x="290978" y="103339"/>
                      <a:pt x="288522" y="94900"/>
                    </a:cubicBezTo>
                    <a:cubicBezTo>
                      <a:pt x="284617" y="81989"/>
                      <a:pt x="280712" y="69015"/>
                      <a:pt x="277941" y="55852"/>
                    </a:cubicBezTo>
                    <a:cubicBezTo>
                      <a:pt x="275044" y="41934"/>
                      <a:pt x="272210" y="28079"/>
                      <a:pt x="267424" y="14664"/>
                    </a:cubicBezTo>
                    <a:cubicBezTo>
                      <a:pt x="266353" y="11704"/>
                      <a:pt x="264715" y="8744"/>
                      <a:pt x="262952" y="4839"/>
                    </a:cubicBezTo>
                    <a:close/>
                    <a:moveTo>
                      <a:pt x="247207" y="292276"/>
                    </a:moveTo>
                    <a:cubicBezTo>
                      <a:pt x="244373" y="292402"/>
                      <a:pt x="243177" y="292591"/>
                      <a:pt x="242106" y="292528"/>
                    </a:cubicBezTo>
                    <a:cubicBezTo>
                      <a:pt x="234548" y="292087"/>
                      <a:pt x="226991" y="292087"/>
                      <a:pt x="219497" y="291142"/>
                    </a:cubicBezTo>
                    <a:cubicBezTo>
                      <a:pt x="211246" y="290072"/>
                      <a:pt x="207845" y="285915"/>
                      <a:pt x="208034" y="277728"/>
                    </a:cubicBezTo>
                    <a:cubicBezTo>
                      <a:pt x="208538" y="257574"/>
                      <a:pt x="209105" y="237421"/>
                      <a:pt x="209987" y="217268"/>
                    </a:cubicBezTo>
                    <a:cubicBezTo>
                      <a:pt x="210365" y="209018"/>
                      <a:pt x="210050" y="200893"/>
                      <a:pt x="208979" y="191887"/>
                    </a:cubicBezTo>
                    <a:cubicBezTo>
                      <a:pt x="168169" y="193021"/>
                      <a:pt x="127862" y="194092"/>
                      <a:pt x="87367" y="195162"/>
                    </a:cubicBezTo>
                    <a:cubicBezTo>
                      <a:pt x="87114" y="197618"/>
                      <a:pt x="86926" y="199445"/>
                      <a:pt x="86737" y="201271"/>
                    </a:cubicBezTo>
                    <a:cubicBezTo>
                      <a:pt x="85603" y="210592"/>
                      <a:pt x="84784" y="219913"/>
                      <a:pt x="83210" y="229108"/>
                    </a:cubicBezTo>
                    <a:cubicBezTo>
                      <a:pt x="80502" y="244916"/>
                      <a:pt x="73574" y="259275"/>
                      <a:pt x="64127" y="271997"/>
                    </a:cubicBezTo>
                    <a:cubicBezTo>
                      <a:pt x="59593" y="278106"/>
                      <a:pt x="59593" y="283018"/>
                      <a:pt x="62931" y="288812"/>
                    </a:cubicBezTo>
                    <a:cubicBezTo>
                      <a:pt x="67213" y="296369"/>
                      <a:pt x="71433" y="303990"/>
                      <a:pt x="76093" y="311359"/>
                    </a:cubicBezTo>
                    <a:cubicBezTo>
                      <a:pt x="82517" y="321561"/>
                      <a:pt x="90893" y="330063"/>
                      <a:pt x="100277" y="337495"/>
                    </a:cubicBezTo>
                    <a:cubicBezTo>
                      <a:pt x="101726" y="338628"/>
                      <a:pt x="103993" y="339447"/>
                      <a:pt x="105819" y="339258"/>
                    </a:cubicBezTo>
                    <a:cubicBezTo>
                      <a:pt x="111173" y="338817"/>
                      <a:pt x="116526" y="337558"/>
                      <a:pt x="121942" y="337243"/>
                    </a:cubicBezTo>
                    <a:cubicBezTo>
                      <a:pt x="132774" y="336676"/>
                      <a:pt x="141780" y="340140"/>
                      <a:pt x="147322" y="350091"/>
                    </a:cubicBezTo>
                    <a:cubicBezTo>
                      <a:pt x="148645" y="352421"/>
                      <a:pt x="150346" y="353366"/>
                      <a:pt x="152865" y="353177"/>
                    </a:cubicBezTo>
                    <a:cubicBezTo>
                      <a:pt x="156958" y="352799"/>
                      <a:pt x="161052" y="352484"/>
                      <a:pt x="165083" y="352169"/>
                    </a:cubicBezTo>
                    <a:cubicBezTo>
                      <a:pt x="166090" y="350280"/>
                      <a:pt x="166972" y="348768"/>
                      <a:pt x="167728" y="347068"/>
                    </a:cubicBezTo>
                    <a:cubicBezTo>
                      <a:pt x="170877" y="340203"/>
                      <a:pt x="175726" y="335354"/>
                      <a:pt x="183410" y="334031"/>
                    </a:cubicBezTo>
                    <a:cubicBezTo>
                      <a:pt x="188322" y="333212"/>
                      <a:pt x="193234" y="332394"/>
                      <a:pt x="198210" y="331638"/>
                    </a:cubicBezTo>
                    <a:cubicBezTo>
                      <a:pt x="207531" y="330252"/>
                      <a:pt x="216474" y="330819"/>
                      <a:pt x="224661" y="336172"/>
                    </a:cubicBezTo>
                    <a:cubicBezTo>
                      <a:pt x="224976" y="336361"/>
                      <a:pt x="225543" y="336109"/>
                      <a:pt x="226550" y="336046"/>
                    </a:cubicBezTo>
                    <a:cubicBezTo>
                      <a:pt x="234926" y="322821"/>
                      <a:pt x="240783" y="308084"/>
                      <a:pt x="247207" y="292276"/>
                    </a:cubicBezTo>
                    <a:close/>
                    <a:moveTo>
                      <a:pt x="206145" y="187038"/>
                    </a:moveTo>
                    <a:cubicBezTo>
                      <a:pt x="206208" y="187290"/>
                      <a:pt x="206208" y="187542"/>
                      <a:pt x="206208" y="187794"/>
                    </a:cubicBezTo>
                    <a:cubicBezTo>
                      <a:pt x="209609" y="187605"/>
                      <a:pt x="213073" y="187416"/>
                      <a:pt x="216474" y="187164"/>
                    </a:cubicBezTo>
                    <a:cubicBezTo>
                      <a:pt x="229699" y="186219"/>
                      <a:pt x="242988" y="185589"/>
                      <a:pt x="256150" y="184267"/>
                    </a:cubicBezTo>
                    <a:cubicBezTo>
                      <a:pt x="271454" y="182818"/>
                      <a:pt x="286254" y="178599"/>
                      <a:pt x="300991" y="174253"/>
                    </a:cubicBezTo>
                    <a:cubicBezTo>
                      <a:pt x="304455" y="173245"/>
                      <a:pt x="307730" y="171419"/>
                      <a:pt x="310816" y="169593"/>
                    </a:cubicBezTo>
                    <a:cubicBezTo>
                      <a:pt x="313713" y="167829"/>
                      <a:pt x="315351" y="164995"/>
                      <a:pt x="314784" y="161405"/>
                    </a:cubicBezTo>
                    <a:cubicBezTo>
                      <a:pt x="313335" y="152588"/>
                      <a:pt x="312328" y="143708"/>
                      <a:pt x="310123" y="135080"/>
                    </a:cubicBezTo>
                    <a:cubicBezTo>
                      <a:pt x="308234" y="127712"/>
                      <a:pt x="304455" y="125759"/>
                      <a:pt x="296772" y="125948"/>
                    </a:cubicBezTo>
                    <a:cubicBezTo>
                      <a:pt x="294945" y="126011"/>
                      <a:pt x="293182" y="126326"/>
                      <a:pt x="291356" y="126578"/>
                    </a:cubicBezTo>
                    <a:cubicBezTo>
                      <a:pt x="284365" y="127649"/>
                      <a:pt x="277374" y="128971"/>
                      <a:pt x="270321" y="129727"/>
                    </a:cubicBezTo>
                    <a:cubicBezTo>
                      <a:pt x="250356" y="131931"/>
                      <a:pt x="230329" y="134072"/>
                      <a:pt x="210302" y="135836"/>
                    </a:cubicBezTo>
                    <a:cubicBezTo>
                      <a:pt x="193234" y="137347"/>
                      <a:pt x="176104" y="139048"/>
                      <a:pt x="158974" y="139426"/>
                    </a:cubicBezTo>
                    <a:cubicBezTo>
                      <a:pt x="140458" y="139867"/>
                      <a:pt x="121942" y="138859"/>
                      <a:pt x="103426" y="138607"/>
                    </a:cubicBezTo>
                    <a:cubicBezTo>
                      <a:pt x="98640" y="138481"/>
                      <a:pt x="93790" y="139048"/>
                      <a:pt x="89004" y="138733"/>
                    </a:cubicBezTo>
                    <a:cubicBezTo>
                      <a:pt x="70047" y="137599"/>
                      <a:pt x="51028" y="137095"/>
                      <a:pt x="32386" y="133128"/>
                    </a:cubicBezTo>
                    <a:cubicBezTo>
                      <a:pt x="29237" y="132435"/>
                      <a:pt x="26025" y="132183"/>
                      <a:pt x="22876" y="131805"/>
                    </a:cubicBezTo>
                    <a:cubicBezTo>
                      <a:pt x="17775" y="131175"/>
                      <a:pt x="13870" y="133002"/>
                      <a:pt x="11603" y="137788"/>
                    </a:cubicBezTo>
                    <a:cubicBezTo>
                      <a:pt x="6879" y="147676"/>
                      <a:pt x="4801" y="158130"/>
                      <a:pt x="5431" y="169089"/>
                    </a:cubicBezTo>
                    <a:cubicBezTo>
                      <a:pt x="5809" y="175198"/>
                      <a:pt x="8769" y="178977"/>
                      <a:pt x="14752" y="180173"/>
                    </a:cubicBezTo>
                    <a:cubicBezTo>
                      <a:pt x="21931" y="181622"/>
                      <a:pt x="29048" y="183196"/>
                      <a:pt x="36290" y="184141"/>
                    </a:cubicBezTo>
                    <a:cubicBezTo>
                      <a:pt x="48760" y="185715"/>
                      <a:pt x="61293" y="186912"/>
                      <a:pt x="73826" y="188297"/>
                    </a:cubicBezTo>
                    <a:cubicBezTo>
                      <a:pt x="79746" y="188990"/>
                      <a:pt x="85603" y="190313"/>
                      <a:pt x="91523" y="190439"/>
                    </a:cubicBezTo>
                    <a:cubicBezTo>
                      <a:pt x="100151" y="190628"/>
                      <a:pt x="108842" y="189872"/>
                      <a:pt x="117533" y="189683"/>
                    </a:cubicBezTo>
                    <a:cubicBezTo>
                      <a:pt x="133341" y="189305"/>
                      <a:pt x="149149" y="189242"/>
                      <a:pt x="164957" y="188801"/>
                    </a:cubicBezTo>
                    <a:cubicBezTo>
                      <a:pt x="178812" y="188360"/>
                      <a:pt x="192479" y="187668"/>
                      <a:pt x="206145" y="187038"/>
                    </a:cubicBezTo>
                    <a:close/>
                    <a:moveTo>
                      <a:pt x="9650" y="185274"/>
                    </a:moveTo>
                    <a:cubicBezTo>
                      <a:pt x="5683" y="224384"/>
                      <a:pt x="10532" y="262046"/>
                      <a:pt x="26025" y="298511"/>
                    </a:cubicBezTo>
                    <a:cubicBezTo>
                      <a:pt x="61545" y="279995"/>
                      <a:pt x="85603" y="233327"/>
                      <a:pt x="81131" y="194343"/>
                    </a:cubicBezTo>
                    <a:cubicBezTo>
                      <a:pt x="57703" y="191320"/>
                      <a:pt x="34212" y="188360"/>
                      <a:pt x="9650" y="185274"/>
                    </a:cubicBezTo>
                    <a:close/>
                    <a:moveTo>
                      <a:pt x="213955" y="192265"/>
                    </a:moveTo>
                    <a:cubicBezTo>
                      <a:pt x="213955" y="195729"/>
                      <a:pt x="213891" y="198941"/>
                      <a:pt x="214017" y="202090"/>
                    </a:cubicBezTo>
                    <a:cubicBezTo>
                      <a:pt x="214080" y="206435"/>
                      <a:pt x="214332" y="210781"/>
                      <a:pt x="214269" y="215126"/>
                    </a:cubicBezTo>
                    <a:cubicBezTo>
                      <a:pt x="213765" y="235280"/>
                      <a:pt x="213073" y="255433"/>
                      <a:pt x="212632" y="275586"/>
                    </a:cubicBezTo>
                    <a:cubicBezTo>
                      <a:pt x="212443" y="283018"/>
                      <a:pt x="213955" y="284970"/>
                      <a:pt x="221386" y="286104"/>
                    </a:cubicBezTo>
                    <a:cubicBezTo>
                      <a:pt x="232281" y="287741"/>
                      <a:pt x="243114" y="287930"/>
                      <a:pt x="253883" y="283963"/>
                    </a:cubicBezTo>
                    <a:cubicBezTo>
                      <a:pt x="259236" y="281947"/>
                      <a:pt x="262700" y="278987"/>
                      <a:pt x="262889" y="273319"/>
                    </a:cubicBezTo>
                    <a:cubicBezTo>
                      <a:pt x="263330" y="263054"/>
                      <a:pt x="264086" y="252788"/>
                      <a:pt x="263456" y="242585"/>
                    </a:cubicBezTo>
                    <a:cubicBezTo>
                      <a:pt x="262448" y="227219"/>
                      <a:pt x="262259" y="211978"/>
                      <a:pt x="263771" y="196611"/>
                    </a:cubicBezTo>
                    <a:cubicBezTo>
                      <a:pt x="264023" y="193966"/>
                      <a:pt x="263834" y="191320"/>
                      <a:pt x="263834" y="188423"/>
                    </a:cubicBezTo>
                    <a:cubicBezTo>
                      <a:pt x="246955" y="189683"/>
                      <a:pt x="230770" y="190943"/>
                      <a:pt x="213955" y="192265"/>
                    </a:cubicBezTo>
                    <a:close/>
                    <a:moveTo>
                      <a:pt x="269124" y="187290"/>
                    </a:moveTo>
                    <a:cubicBezTo>
                      <a:pt x="268305" y="196737"/>
                      <a:pt x="266920" y="205869"/>
                      <a:pt x="266857" y="215001"/>
                    </a:cubicBezTo>
                    <a:cubicBezTo>
                      <a:pt x="266731" y="230116"/>
                      <a:pt x="267361" y="245168"/>
                      <a:pt x="267927" y="260283"/>
                    </a:cubicBezTo>
                    <a:cubicBezTo>
                      <a:pt x="268053" y="262865"/>
                      <a:pt x="268998" y="265636"/>
                      <a:pt x="270258" y="267966"/>
                    </a:cubicBezTo>
                    <a:cubicBezTo>
                      <a:pt x="273470" y="273760"/>
                      <a:pt x="277122" y="279365"/>
                      <a:pt x="280712" y="284907"/>
                    </a:cubicBezTo>
                    <a:cubicBezTo>
                      <a:pt x="281342" y="285915"/>
                      <a:pt x="282664" y="286482"/>
                      <a:pt x="283861" y="287364"/>
                    </a:cubicBezTo>
                    <a:cubicBezTo>
                      <a:pt x="290096" y="277413"/>
                      <a:pt x="294505" y="267084"/>
                      <a:pt x="297842" y="256441"/>
                    </a:cubicBezTo>
                    <a:cubicBezTo>
                      <a:pt x="304329" y="235658"/>
                      <a:pt x="309683" y="214686"/>
                      <a:pt x="311824" y="192958"/>
                    </a:cubicBezTo>
                    <a:cubicBezTo>
                      <a:pt x="312391" y="187542"/>
                      <a:pt x="312832" y="182062"/>
                      <a:pt x="310186" y="176835"/>
                    </a:cubicBezTo>
                    <a:cubicBezTo>
                      <a:pt x="296709" y="180236"/>
                      <a:pt x="283420" y="183637"/>
                      <a:pt x="269124" y="187290"/>
                    </a:cubicBezTo>
                    <a:close/>
                    <a:moveTo>
                      <a:pt x="29930" y="305187"/>
                    </a:moveTo>
                    <a:cubicBezTo>
                      <a:pt x="32323" y="310540"/>
                      <a:pt x="36039" y="315452"/>
                      <a:pt x="40510" y="319735"/>
                    </a:cubicBezTo>
                    <a:cubicBezTo>
                      <a:pt x="54050" y="332645"/>
                      <a:pt x="70929" y="339006"/>
                      <a:pt x="88311" y="344423"/>
                    </a:cubicBezTo>
                    <a:cubicBezTo>
                      <a:pt x="92090" y="345619"/>
                      <a:pt x="94735" y="344674"/>
                      <a:pt x="97317" y="341337"/>
                    </a:cubicBezTo>
                    <a:cubicBezTo>
                      <a:pt x="78045" y="325844"/>
                      <a:pt x="66835" y="304872"/>
                      <a:pt x="55877" y="284026"/>
                    </a:cubicBezTo>
                    <a:cubicBezTo>
                      <a:pt x="47249" y="291142"/>
                      <a:pt x="38810" y="298070"/>
                      <a:pt x="29930" y="305187"/>
                    </a:cubicBezTo>
                    <a:close/>
                    <a:moveTo>
                      <a:pt x="188952" y="352106"/>
                    </a:moveTo>
                    <a:cubicBezTo>
                      <a:pt x="189708" y="352043"/>
                      <a:pt x="190400" y="351980"/>
                      <a:pt x="191093" y="351917"/>
                    </a:cubicBezTo>
                    <a:cubicBezTo>
                      <a:pt x="191723" y="353680"/>
                      <a:pt x="192289" y="355444"/>
                      <a:pt x="192919" y="357270"/>
                    </a:cubicBezTo>
                    <a:cubicBezTo>
                      <a:pt x="194431" y="361553"/>
                      <a:pt x="196761" y="363253"/>
                      <a:pt x="201044" y="363190"/>
                    </a:cubicBezTo>
                    <a:cubicBezTo>
                      <a:pt x="205137" y="363127"/>
                      <a:pt x="207845" y="361049"/>
                      <a:pt x="208916" y="356955"/>
                    </a:cubicBezTo>
                    <a:cubicBezTo>
                      <a:pt x="209483" y="354940"/>
                      <a:pt x="208223" y="351728"/>
                      <a:pt x="211687" y="351665"/>
                    </a:cubicBezTo>
                    <a:cubicBezTo>
                      <a:pt x="215088" y="351539"/>
                      <a:pt x="214458" y="354625"/>
                      <a:pt x="214710" y="356703"/>
                    </a:cubicBezTo>
                    <a:cubicBezTo>
                      <a:pt x="215088" y="359978"/>
                      <a:pt x="217418" y="360797"/>
                      <a:pt x="220063" y="360671"/>
                    </a:cubicBezTo>
                    <a:cubicBezTo>
                      <a:pt x="223275" y="360482"/>
                      <a:pt x="225857" y="358845"/>
                      <a:pt x="226802" y="355696"/>
                    </a:cubicBezTo>
                    <a:cubicBezTo>
                      <a:pt x="228251" y="351098"/>
                      <a:pt x="227810" y="346690"/>
                      <a:pt x="224346" y="342974"/>
                    </a:cubicBezTo>
                    <a:cubicBezTo>
                      <a:pt x="220945" y="339384"/>
                      <a:pt x="216599" y="337306"/>
                      <a:pt x="211750" y="336550"/>
                    </a:cubicBezTo>
                    <a:cubicBezTo>
                      <a:pt x="201359" y="335039"/>
                      <a:pt x="191219" y="336991"/>
                      <a:pt x="181331" y="339636"/>
                    </a:cubicBezTo>
                    <a:cubicBezTo>
                      <a:pt x="173459" y="341714"/>
                      <a:pt x="167854" y="354184"/>
                      <a:pt x="170436" y="361679"/>
                    </a:cubicBezTo>
                    <a:cubicBezTo>
                      <a:pt x="171947" y="366276"/>
                      <a:pt x="174907" y="367977"/>
                      <a:pt x="179316" y="366717"/>
                    </a:cubicBezTo>
                    <a:cubicBezTo>
                      <a:pt x="182906" y="365709"/>
                      <a:pt x="184984" y="363001"/>
                      <a:pt x="186181" y="359600"/>
                    </a:cubicBezTo>
                    <a:cubicBezTo>
                      <a:pt x="187188" y="357144"/>
                      <a:pt x="188007" y="354562"/>
                      <a:pt x="188952" y="352106"/>
                    </a:cubicBezTo>
                    <a:close/>
                    <a:moveTo>
                      <a:pt x="131326" y="357081"/>
                    </a:moveTo>
                    <a:cubicBezTo>
                      <a:pt x="132019" y="358530"/>
                      <a:pt x="132648" y="360230"/>
                      <a:pt x="133530" y="361805"/>
                    </a:cubicBezTo>
                    <a:cubicBezTo>
                      <a:pt x="135546" y="365332"/>
                      <a:pt x="138757" y="366654"/>
                      <a:pt x="142095" y="365395"/>
                    </a:cubicBezTo>
                    <a:cubicBezTo>
                      <a:pt x="145118" y="364198"/>
                      <a:pt x="146126" y="361490"/>
                      <a:pt x="144929" y="357270"/>
                    </a:cubicBezTo>
                    <a:cubicBezTo>
                      <a:pt x="142536" y="348705"/>
                      <a:pt x="134853" y="342470"/>
                      <a:pt x="125847" y="342218"/>
                    </a:cubicBezTo>
                    <a:cubicBezTo>
                      <a:pt x="122446" y="342092"/>
                      <a:pt x="118982" y="343100"/>
                      <a:pt x="115644" y="342722"/>
                    </a:cubicBezTo>
                    <a:cubicBezTo>
                      <a:pt x="108465" y="341966"/>
                      <a:pt x="102607" y="345241"/>
                      <a:pt x="97128" y="348831"/>
                    </a:cubicBezTo>
                    <a:cubicBezTo>
                      <a:pt x="94294" y="350720"/>
                      <a:pt x="92279" y="354184"/>
                      <a:pt x="90578" y="357333"/>
                    </a:cubicBezTo>
                    <a:cubicBezTo>
                      <a:pt x="89067" y="360104"/>
                      <a:pt x="89445" y="363253"/>
                      <a:pt x="92090" y="365458"/>
                    </a:cubicBezTo>
                    <a:cubicBezTo>
                      <a:pt x="94357" y="367284"/>
                      <a:pt x="99270" y="366654"/>
                      <a:pt x="101474" y="364009"/>
                    </a:cubicBezTo>
                    <a:cubicBezTo>
                      <a:pt x="103174" y="361931"/>
                      <a:pt x="104245" y="359349"/>
                      <a:pt x="105756" y="357081"/>
                    </a:cubicBezTo>
                    <a:cubicBezTo>
                      <a:pt x="106386" y="356137"/>
                      <a:pt x="107583" y="355507"/>
                      <a:pt x="109409" y="353995"/>
                    </a:cubicBezTo>
                    <a:cubicBezTo>
                      <a:pt x="110102" y="357396"/>
                      <a:pt x="110669" y="359789"/>
                      <a:pt x="110984" y="362120"/>
                    </a:cubicBezTo>
                    <a:cubicBezTo>
                      <a:pt x="111424" y="365269"/>
                      <a:pt x="113188" y="366969"/>
                      <a:pt x="116148" y="367788"/>
                    </a:cubicBezTo>
                    <a:cubicBezTo>
                      <a:pt x="122320" y="369488"/>
                      <a:pt x="125721" y="367347"/>
                      <a:pt x="126980" y="360608"/>
                    </a:cubicBezTo>
                    <a:cubicBezTo>
                      <a:pt x="127421" y="358215"/>
                      <a:pt x="128303" y="356640"/>
                      <a:pt x="131326" y="357081"/>
                    </a:cubicBezTo>
                    <a:close/>
                    <a:moveTo>
                      <a:pt x="234297" y="332016"/>
                    </a:moveTo>
                    <a:cubicBezTo>
                      <a:pt x="234612" y="332205"/>
                      <a:pt x="234863" y="332394"/>
                      <a:pt x="235115" y="332582"/>
                    </a:cubicBezTo>
                    <a:cubicBezTo>
                      <a:pt x="239335" y="329874"/>
                      <a:pt x="243555" y="327229"/>
                      <a:pt x="247711" y="324458"/>
                    </a:cubicBezTo>
                    <a:cubicBezTo>
                      <a:pt x="258921" y="317216"/>
                      <a:pt x="268305" y="307832"/>
                      <a:pt x="277059" y="297818"/>
                    </a:cubicBezTo>
                    <a:cubicBezTo>
                      <a:pt x="278445" y="296244"/>
                      <a:pt x="279453" y="294543"/>
                      <a:pt x="278067" y="292276"/>
                    </a:cubicBezTo>
                    <a:cubicBezTo>
                      <a:pt x="274729" y="286608"/>
                      <a:pt x="271517" y="280940"/>
                      <a:pt x="267739" y="274390"/>
                    </a:cubicBezTo>
                    <a:cubicBezTo>
                      <a:pt x="266479" y="277602"/>
                      <a:pt x="266101" y="279806"/>
                      <a:pt x="264841" y="281318"/>
                    </a:cubicBezTo>
                    <a:cubicBezTo>
                      <a:pt x="262700" y="283900"/>
                      <a:pt x="260433" y="287175"/>
                      <a:pt x="257599" y="288056"/>
                    </a:cubicBezTo>
                    <a:cubicBezTo>
                      <a:pt x="253002" y="289568"/>
                      <a:pt x="250734" y="291961"/>
                      <a:pt x="249915" y="296433"/>
                    </a:cubicBezTo>
                    <a:cubicBezTo>
                      <a:pt x="249663" y="297755"/>
                      <a:pt x="248845" y="298952"/>
                      <a:pt x="248278" y="300211"/>
                    </a:cubicBezTo>
                    <a:cubicBezTo>
                      <a:pt x="243617" y="310792"/>
                      <a:pt x="238957" y="321435"/>
                      <a:pt x="234297" y="332016"/>
                    </a:cubicBezTo>
                    <a:close/>
                  </a:path>
                </a:pathLst>
              </a:custGeom>
              <a:solidFill>
                <a:srgbClr val="313C51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5" name="Forma libre: forma 104">
                <a:extLst>
                  <a:ext uri="{FF2B5EF4-FFF2-40B4-BE49-F238E27FC236}">
                    <a16:creationId xmlns:a16="http://schemas.microsoft.com/office/drawing/2014/main" id="{E021A2ED-8796-4FCB-8BC5-D01303FE7BDE}"/>
                  </a:ext>
                </a:extLst>
              </p:cNvPr>
              <p:cNvSpPr/>
              <p:nvPr/>
            </p:nvSpPr>
            <p:spPr>
              <a:xfrm>
                <a:off x="4485964" y="1774123"/>
                <a:ext cx="57754" cy="31097"/>
              </a:xfrm>
              <a:custGeom>
                <a:avLst/>
                <a:gdLst>
                  <a:gd name="connsiteX0" fmla="*/ 19000 w 57754"/>
                  <a:gd name="connsiteY0" fmla="*/ 16084 h 31097"/>
                  <a:gd name="connsiteX1" fmla="*/ 16355 w 57754"/>
                  <a:gd name="connsiteY1" fmla="*/ 23578 h 31097"/>
                  <a:gd name="connsiteX2" fmla="*/ 9490 w 57754"/>
                  <a:gd name="connsiteY2" fmla="*/ 30695 h 31097"/>
                  <a:gd name="connsiteX3" fmla="*/ 610 w 57754"/>
                  <a:gd name="connsiteY3" fmla="*/ 25657 h 31097"/>
                  <a:gd name="connsiteX4" fmla="*/ 11506 w 57754"/>
                  <a:gd name="connsiteY4" fmla="*/ 3614 h 31097"/>
                  <a:gd name="connsiteX5" fmla="*/ 41924 w 57754"/>
                  <a:gd name="connsiteY5" fmla="*/ 528 h 31097"/>
                  <a:gd name="connsiteX6" fmla="*/ 54520 w 57754"/>
                  <a:gd name="connsiteY6" fmla="*/ 6952 h 31097"/>
                  <a:gd name="connsiteX7" fmla="*/ 56976 w 57754"/>
                  <a:gd name="connsiteY7" fmla="*/ 19674 h 31097"/>
                  <a:gd name="connsiteX8" fmla="*/ 50238 w 57754"/>
                  <a:gd name="connsiteY8" fmla="*/ 24649 h 31097"/>
                  <a:gd name="connsiteX9" fmla="*/ 44884 w 57754"/>
                  <a:gd name="connsiteY9" fmla="*/ 20681 h 31097"/>
                  <a:gd name="connsiteX10" fmla="*/ 41861 w 57754"/>
                  <a:gd name="connsiteY10" fmla="*/ 15643 h 31097"/>
                  <a:gd name="connsiteX11" fmla="*/ 39090 w 57754"/>
                  <a:gd name="connsiteY11" fmla="*/ 20933 h 31097"/>
                  <a:gd name="connsiteX12" fmla="*/ 31218 w 57754"/>
                  <a:gd name="connsiteY12" fmla="*/ 27168 h 31097"/>
                  <a:gd name="connsiteX13" fmla="*/ 23094 w 57754"/>
                  <a:gd name="connsiteY13" fmla="*/ 21248 h 31097"/>
                  <a:gd name="connsiteX14" fmla="*/ 21267 w 57754"/>
                  <a:gd name="connsiteY14" fmla="*/ 15895 h 31097"/>
                  <a:gd name="connsiteX15" fmla="*/ 19000 w 57754"/>
                  <a:gd name="connsiteY15" fmla="*/ 16084 h 31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7754" h="31097">
                    <a:moveTo>
                      <a:pt x="19000" y="16084"/>
                    </a:moveTo>
                    <a:cubicBezTo>
                      <a:pt x="18118" y="18603"/>
                      <a:pt x="17237" y="21059"/>
                      <a:pt x="16355" y="23578"/>
                    </a:cubicBezTo>
                    <a:cubicBezTo>
                      <a:pt x="15158" y="26979"/>
                      <a:pt x="13143" y="29687"/>
                      <a:pt x="9490" y="30695"/>
                    </a:cubicBezTo>
                    <a:cubicBezTo>
                      <a:pt x="5019" y="31955"/>
                      <a:pt x="2122" y="30254"/>
                      <a:pt x="610" y="25657"/>
                    </a:cubicBezTo>
                    <a:cubicBezTo>
                      <a:pt x="-1909" y="18162"/>
                      <a:pt x="3696" y="5755"/>
                      <a:pt x="11506" y="3614"/>
                    </a:cubicBezTo>
                    <a:cubicBezTo>
                      <a:pt x="21393" y="969"/>
                      <a:pt x="31470" y="-983"/>
                      <a:pt x="41924" y="528"/>
                    </a:cubicBezTo>
                    <a:cubicBezTo>
                      <a:pt x="46774" y="1284"/>
                      <a:pt x="51119" y="3299"/>
                      <a:pt x="54520" y="6952"/>
                    </a:cubicBezTo>
                    <a:cubicBezTo>
                      <a:pt x="57984" y="10668"/>
                      <a:pt x="58425" y="15076"/>
                      <a:pt x="56976" y="19674"/>
                    </a:cubicBezTo>
                    <a:cubicBezTo>
                      <a:pt x="55969" y="22886"/>
                      <a:pt x="53450" y="24460"/>
                      <a:pt x="50238" y="24649"/>
                    </a:cubicBezTo>
                    <a:cubicBezTo>
                      <a:pt x="47592" y="24838"/>
                      <a:pt x="45262" y="23956"/>
                      <a:pt x="44884" y="20681"/>
                    </a:cubicBezTo>
                    <a:cubicBezTo>
                      <a:pt x="44633" y="18540"/>
                      <a:pt x="45325" y="15454"/>
                      <a:pt x="41861" y="15643"/>
                    </a:cubicBezTo>
                    <a:cubicBezTo>
                      <a:pt x="38460" y="15769"/>
                      <a:pt x="39657" y="18918"/>
                      <a:pt x="39090" y="20933"/>
                    </a:cubicBezTo>
                    <a:cubicBezTo>
                      <a:pt x="38020" y="25027"/>
                      <a:pt x="35312" y="27168"/>
                      <a:pt x="31218" y="27168"/>
                    </a:cubicBezTo>
                    <a:cubicBezTo>
                      <a:pt x="26872" y="27231"/>
                      <a:pt x="24605" y="25531"/>
                      <a:pt x="23094" y="21248"/>
                    </a:cubicBezTo>
                    <a:cubicBezTo>
                      <a:pt x="22464" y="19485"/>
                      <a:pt x="21897" y="17721"/>
                      <a:pt x="21267" y="15895"/>
                    </a:cubicBezTo>
                    <a:cubicBezTo>
                      <a:pt x="20448" y="15958"/>
                      <a:pt x="19693" y="16021"/>
                      <a:pt x="19000" y="16084"/>
                    </a:cubicBezTo>
                    <a:close/>
                  </a:path>
                </a:pathLst>
              </a:custGeom>
              <a:solidFill>
                <a:srgbClr val="E6ECF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6" name="Forma libre: forma 105">
                <a:extLst>
                  <a:ext uri="{FF2B5EF4-FFF2-40B4-BE49-F238E27FC236}">
                    <a16:creationId xmlns:a16="http://schemas.microsoft.com/office/drawing/2014/main" id="{B1610B05-3FEC-48AD-B15E-D17600E08585}"/>
                  </a:ext>
                </a:extLst>
              </p:cNvPr>
              <p:cNvSpPr/>
              <p:nvPr/>
            </p:nvSpPr>
            <p:spPr>
              <a:xfrm>
                <a:off x="4405742" y="1780245"/>
                <a:ext cx="55726" cy="26169"/>
              </a:xfrm>
              <a:custGeom>
                <a:avLst/>
                <a:gdLst>
                  <a:gd name="connsiteX0" fmla="*/ 41596 w 55726"/>
                  <a:gd name="connsiteY0" fmla="*/ 14937 h 26169"/>
                  <a:gd name="connsiteX1" fmla="*/ 37314 w 55726"/>
                  <a:gd name="connsiteY1" fmla="*/ 18401 h 26169"/>
                  <a:gd name="connsiteX2" fmla="*/ 26481 w 55726"/>
                  <a:gd name="connsiteY2" fmla="*/ 25580 h 26169"/>
                  <a:gd name="connsiteX3" fmla="*/ 21317 w 55726"/>
                  <a:gd name="connsiteY3" fmla="*/ 19912 h 26169"/>
                  <a:gd name="connsiteX4" fmla="*/ 19742 w 55726"/>
                  <a:gd name="connsiteY4" fmla="*/ 11788 h 26169"/>
                  <a:gd name="connsiteX5" fmla="*/ 16090 w 55726"/>
                  <a:gd name="connsiteY5" fmla="*/ 14874 h 26169"/>
                  <a:gd name="connsiteX6" fmla="*/ 11807 w 55726"/>
                  <a:gd name="connsiteY6" fmla="*/ 21802 h 26169"/>
                  <a:gd name="connsiteX7" fmla="*/ 2423 w 55726"/>
                  <a:gd name="connsiteY7" fmla="*/ 23250 h 26169"/>
                  <a:gd name="connsiteX8" fmla="*/ 912 w 55726"/>
                  <a:gd name="connsiteY8" fmla="*/ 15126 h 26169"/>
                  <a:gd name="connsiteX9" fmla="*/ 7461 w 55726"/>
                  <a:gd name="connsiteY9" fmla="*/ 6624 h 26169"/>
                  <a:gd name="connsiteX10" fmla="*/ 25977 w 55726"/>
                  <a:gd name="connsiteY10" fmla="*/ 515 h 26169"/>
                  <a:gd name="connsiteX11" fmla="*/ 36180 w 55726"/>
                  <a:gd name="connsiteY11" fmla="*/ 11 h 26169"/>
                  <a:gd name="connsiteX12" fmla="*/ 55263 w 55726"/>
                  <a:gd name="connsiteY12" fmla="*/ 15063 h 26169"/>
                  <a:gd name="connsiteX13" fmla="*/ 52429 w 55726"/>
                  <a:gd name="connsiteY13" fmla="*/ 23187 h 26169"/>
                  <a:gd name="connsiteX14" fmla="*/ 43863 w 55726"/>
                  <a:gd name="connsiteY14" fmla="*/ 19597 h 26169"/>
                  <a:gd name="connsiteX15" fmla="*/ 41596 w 55726"/>
                  <a:gd name="connsiteY15" fmla="*/ 14937 h 261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5726" h="26169">
                    <a:moveTo>
                      <a:pt x="41596" y="14937"/>
                    </a:moveTo>
                    <a:cubicBezTo>
                      <a:pt x="38510" y="14496"/>
                      <a:pt x="37691" y="16071"/>
                      <a:pt x="37314" y="18401"/>
                    </a:cubicBezTo>
                    <a:cubicBezTo>
                      <a:pt x="36054" y="25203"/>
                      <a:pt x="32653" y="27344"/>
                      <a:pt x="26481" y="25580"/>
                    </a:cubicBezTo>
                    <a:cubicBezTo>
                      <a:pt x="23521" y="24762"/>
                      <a:pt x="21758" y="23124"/>
                      <a:pt x="21317" y="19912"/>
                    </a:cubicBezTo>
                    <a:cubicBezTo>
                      <a:pt x="21002" y="17519"/>
                      <a:pt x="20435" y="15189"/>
                      <a:pt x="19742" y="11788"/>
                    </a:cubicBezTo>
                    <a:cubicBezTo>
                      <a:pt x="17916" y="13300"/>
                      <a:pt x="16719" y="13929"/>
                      <a:pt x="16090" y="14874"/>
                    </a:cubicBezTo>
                    <a:cubicBezTo>
                      <a:pt x="14578" y="17141"/>
                      <a:pt x="13507" y="19723"/>
                      <a:pt x="11807" y="21802"/>
                    </a:cubicBezTo>
                    <a:cubicBezTo>
                      <a:pt x="9603" y="24447"/>
                      <a:pt x="4690" y="25077"/>
                      <a:pt x="2423" y="23250"/>
                    </a:cubicBezTo>
                    <a:cubicBezTo>
                      <a:pt x="-222" y="21046"/>
                      <a:pt x="-663" y="17960"/>
                      <a:pt x="912" y="15126"/>
                    </a:cubicBezTo>
                    <a:cubicBezTo>
                      <a:pt x="2612" y="11977"/>
                      <a:pt x="4690" y="8450"/>
                      <a:pt x="7461" y="6624"/>
                    </a:cubicBezTo>
                    <a:cubicBezTo>
                      <a:pt x="12941" y="3097"/>
                      <a:pt x="18798" y="-178"/>
                      <a:pt x="25977" y="515"/>
                    </a:cubicBezTo>
                    <a:cubicBezTo>
                      <a:pt x="29315" y="893"/>
                      <a:pt x="32842" y="-115"/>
                      <a:pt x="36180" y="11"/>
                    </a:cubicBezTo>
                    <a:cubicBezTo>
                      <a:pt x="45186" y="263"/>
                      <a:pt x="52869" y="6435"/>
                      <a:pt x="55263" y="15063"/>
                    </a:cubicBezTo>
                    <a:cubicBezTo>
                      <a:pt x="56396" y="19220"/>
                      <a:pt x="55451" y="21928"/>
                      <a:pt x="52429" y="23187"/>
                    </a:cubicBezTo>
                    <a:cubicBezTo>
                      <a:pt x="49091" y="24447"/>
                      <a:pt x="45879" y="23187"/>
                      <a:pt x="43863" y="19597"/>
                    </a:cubicBezTo>
                    <a:cubicBezTo>
                      <a:pt x="42919" y="18086"/>
                      <a:pt x="42289" y="16449"/>
                      <a:pt x="41596" y="14937"/>
                    </a:cubicBezTo>
                    <a:close/>
                  </a:path>
                </a:pathLst>
              </a:custGeom>
              <a:solidFill>
                <a:srgbClr val="E6ECF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  <p:grpSp>
          <p:nvGrpSpPr>
            <p:cNvPr id="64" name="Gráfico 9">
              <a:extLst>
                <a:ext uri="{FF2B5EF4-FFF2-40B4-BE49-F238E27FC236}">
                  <a16:creationId xmlns:a16="http://schemas.microsoft.com/office/drawing/2014/main" id="{D36ED2A6-19A0-4782-90DC-3EECE99579C3}"/>
                </a:ext>
              </a:extLst>
            </p:cNvPr>
            <p:cNvGrpSpPr/>
            <p:nvPr/>
          </p:nvGrpSpPr>
          <p:grpSpPr>
            <a:xfrm>
              <a:off x="4343171" y="1483814"/>
              <a:ext cx="267798" cy="232014"/>
              <a:chOff x="4343171" y="1483814"/>
              <a:chExt cx="267798" cy="232014"/>
            </a:xfrm>
          </p:grpSpPr>
          <p:sp>
            <p:nvSpPr>
              <p:cNvPr id="81" name="Forma libre: forma 80">
                <a:extLst>
                  <a:ext uri="{FF2B5EF4-FFF2-40B4-BE49-F238E27FC236}">
                    <a16:creationId xmlns:a16="http://schemas.microsoft.com/office/drawing/2014/main" id="{CB568004-D51A-498A-8E5F-FB69C23DAB9C}"/>
                  </a:ext>
                </a:extLst>
              </p:cNvPr>
              <p:cNvSpPr/>
              <p:nvPr/>
            </p:nvSpPr>
            <p:spPr>
              <a:xfrm>
                <a:off x="4474293" y="1545830"/>
                <a:ext cx="16603" cy="20423"/>
              </a:xfrm>
              <a:custGeom>
                <a:avLst/>
                <a:gdLst>
                  <a:gd name="connsiteX0" fmla="*/ 0 w 16603"/>
                  <a:gd name="connsiteY0" fmla="*/ 397 h 20423"/>
                  <a:gd name="connsiteX1" fmla="*/ 10769 w 16603"/>
                  <a:gd name="connsiteY1" fmla="*/ 20424 h 20423"/>
                  <a:gd name="connsiteX2" fmla="*/ 16501 w 16603"/>
                  <a:gd name="connsiteY2" fmla="*/ 334 h 20423"/>
                  <a:gd name="connsiteX3" fmla="*/ 0 w 16603"/>
                  <a:gd name="connsiteY3" fmla="*/ 397 h 204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603" h="20423">
                    <a:moveTo>
                      <a:pt x="0" y="397"/>
                    </a:moveTo>
                    <a:cubicBezTo>
                      <a:pt x="2897" y="6883"/>
                      <a:pt x="6487" y="15449"/>
                      <a:pt x="10769" y="20424"/>
                    </a:cubicBezTo>
                    <a:cubicBezTo>
                      <a:pt x="14296" y="15386"/>
                      <a:pt x="17193" y="6757"/>
                      <a:pt x="16501" y="334"/>
                    </a:cubicBezTo>
                    <a:cubicBezTo>
                      <a:pt x="11462" y="-422"/>
                      <a:pt x="5731" y="334"/>
                      <a:pt x="0" y="397"/>
                    </a:cubicBezTo>
                  </a:path>
                </a:pathLst>
              </a:custGeom>
              <a:solidFill>
                <a:srgbClr val="313C51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grpSp>
            <p:nvGrpSpPr>
              <p:cNvPr id="82" name="Gráfico 9">
                <a:extLst>
                  <a:ext uri="{FF2B5EF4-FFF2-40B4-BE49-F238E27FC236}">
                    <a16:creationId xmlns:a16="http://schemas.microsoft.com/office/drawing/2014/main" id="{CF9AEC3A-17DD-450A-A679-AE4E61472A9E}"/>
                  </a:ext>
                </a:extLst>
              </p:cNvPr>
              <p:cNvGrpSpPr/>
              <p:nvPr/>
            </p:nvGrpSpPr>
            <p:grpSpPr>
              <a:xfrm>
                <a:off x="4387650" y="1541754"/>
                <a:ext cx="191865" cy="13163"/>
                <a:chOff x="4387650" y="1541754"/>
                <a:chExt cx="191865" cy="13163"/>
              </a:xfrm>
              <a:solidFill>
                <a:srgbClr val="FFB5AE"/>
              </a:solidFill>
            </p:grpSpPr>
            <p:sp>
              <p:nvSpPr>
                <p:cNvPr id="94" name="Forma libre: forma 93">
                  <a:extLst>
                    <a:ext uri="{FF2B5EF4-FFF2-40B4-BE49-F238E27FC236}">
                      <a16:creationId xmlns:a16="http://schemas.microsoft.com/office/drawing/2014/main" id="{B608C324-BBE1-4AA9-A473-049842FED785}"/>
                    </a:ext>
                  </a:extLst>
                </p:cNvPr>
                <p:cNvSpPr/>
                <p:nvPr/>
              </p:nvSpPr>
              <p:spPr>
                <a:xfrm>
                  <a:off x="4387650" y="1549312"/>
                  <a:ext cx="5384" cy="5605"/>
                </a:xfrm>
                <a:custGeom>
                  <a:avLst/>
                  <a:gdLst>
                    <a:gd name="connsiteX0" fmla="*/ 2692 w 5384"/>
                    <a:gd name="connsiteY0" fmla="*/ 5605 h 5605"/>
                    <a:gd name="connsiteX1" fmla="*/ 2692 w 5384"/>
                    <a:gd name="connsiteY1" fmla="*/ 0 h 5605"/>
                    <a:gd name="connsiteX2" fmla="*/ 2692 w 5384"/>
                    <a:gd name="connsiteY2" fmla="*/ 5605 h 5605"/>
                    <a:gd name="connsiteX3" fmla="*/ 2692 w 5384"/>
                    <a:gd name="connsiteY3" fmla="*/ 5605 h 56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384" h="5605">
                      <a:moveTo>
                        <a:pt x="2692" y="5605"/>
                      </a:moveTo>
                      <a:cubicBezTo>
                        <a:pt x="6282" y="5605"/>
                        <a:pt x="6282" y="0"/>
                        <a:pt x="2692" y="0"/>
                      </a:cubicBezTo>
                      <a:cubicBezTo>
                        <a:pt x="-897" y="0"/>
                        <a:pt x="-897" y="5605"/>
                        <a:pt x="2692" y="5605"/>
                      </a:cubicBezTo>
                      <a:lnTo>
                        <a:pt x="2692" y="5605"/>
                      </a:lnTo>
                      <a:close/>
                    </a:path>
                  </a:pathLst>
                </a:custGeom>
                <a:solidFill>
                  <a:srgbClr val="FFB5AE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95" name="Forma libre: forma 94">
                  <a:extLst>
                    <a:ext uri="{FF2B5EF4-FFF2-40B4-BE49-F238E27FC236}">
                      <a16:creationId xmlns:a16="http://schemas.microsoft.com/office/drawing/2014/main" id="{6A00D5C6-13B9-4213-99A1-8A75E988AF0D}"/>
                    </a:ext>
                  </a:extLst>
                </p:cNvPr>
                <p:cNvSpPr/>
                <p:nvPr/>
              </p:nvSpPr>
              <p:spPr>
                <a:xfrm>
                  <a:off x="4574131" y="1541754"/>
                  <a:ext cx="5384" cy="5605"/>
                </a:xfrm>
                <a:custGeom>
                  <a:avLst/>
                  <a:gdLst>
                    <a:gd name="connsiteX0" fmla="*/ 2692 w 5384"/>
                    <a:gd name="connsiteY0" fmla="*/ 5606 h 5605"/>
                    <a:gd name="connsiteX1" fmla="*/ 2692 w 5384"/>
                    <a:gd name="connsiteY1" fmla="*/ 1 h 5605"/>
                    <a:gd name="connsiteX2" fmla="*/ 2692 w 5384"/>
                    <a:gd name="connsiteY2" fmla="*/ 5606 h 5605"/>
                    <a:gd name="connsiteX3" fmla="*/ 2692 w 5384"/>
                    <a:gd name="connsiteY3" fmla="*/ 5606 h 56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384" h="5605">
                      <a:moveTo>
                        <a:pt x="2692" y="5606"/>
                      </a:moveTo>
                      <a:cubicBezTo>
                        <a:pt x="6282" y="5606"/>
                        <a:pt x="6282" y="1"/>
                        <a:pt x="2692" y="1"/>
                      </a:cubicBezTo>
                      <a:cubicBezTo>
                        <a:pt x="-897" y="-62"/>
                        <a:pt x="-897" y="5606"/>
                        <a:pt x="2692" y="5606"/>
                      </a:cubicBezTo>
                      <a:lnTo>
                        <a:pt x="2692" y="5606"/>
                      </a:lnTo>
                      <a:close/>
                    </a:path>
                  </a:pathLst>
                </a:custGeom>
                <a:solidFill>
                  <a:srgbClr val="FFB5AE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</p:grpSp>
          <p:grpSp>
            <p:nvGrpSpPr>
              <p:cNvPr id="83" name="Gráfico 9">
                <a:extLst>
                  <a:ext uri="{FF2B5EF4-FFF2-40B4-BE49-F238E27FC236}">
                    <a16:creationId xmlns:a16="http://schemas.microsoft.com/office/drawing/2014/main" id="{5D99624B-BCE3-45B2-AEC4-C4DB94FBFB82}"/>
                  </a:ext>
                </a:extLst>
              </p:cNvPr>
              <p:cNvGrpSpPr/>
              <p:nvPr/>
            </p:nvGrpSpPr>
            <p:grpSpPr>
              <a:xfrm>
                <a:off x="4408543" y="1515110"/>
                <a:ext cx="145801" cy="52835"/>
                <a:chOff x="4408543" y="1515110"/>
                <a:chExt cx="145801" cy="52835"/>
              </a:xfrm>
              <a:solidFill>
                <a:srgbClr val="313C51"/>
              </a:solidFill>
            </p:grpSpPr>
            <p:grpSp>
              <p:nvGrpSpPr>
                <p:cNvPr id="88" name="Gráfico 9">
                  <a:extLst>
                    <a:ext uri="{FF2B5EF4-FFF2-40B4-BE49-F238E27FC236}">
                      <a16:creationId xmlns:a16="http://schemas.microsoft.com/office/drawing/2014/main" id="{1CE2152E-98E5-4972-AC7D-C698BB309D89}"/>
                    </a:ext>
                  </a:extLst>
                </p:cNvPr>
                <p:cNvGrpSpPr/>
                <p:nvPr/>
              </p:nvGrpSpPr>
              <p:grpSpPr>
                <a:xfrm>
                  <a:off x="4500282" y="1515110"/>
                  <a:ext cx="54061" cy="52583"/>
                  <a:chOff x="4500282" y="1515110"/>
                  <a:chExt cx="54061" cy="52583"/>
                </a:xfrm>
                <a:solidFill>
                  <a:srgbClr val="313C51"/>
                </a:solidFill>
              </p:grpSpPr>
              <p:sp>
                <p:nvSpPr>
                  <p:cNvPr id="92" name="Forma libre: forma 91">
                    <a:extLst>
                      <a:ext uri="{FF2B5EF4-FFF2-40B4-BE49-F238E27FC236}">
                        <a16:creationId xmlns:a16="http://schemas.microsoft.com/office/drawing/2014/main" id="{C44E6B3E-1A14-4B83-BC4E-5986F90864C9}"/>
                      </a:ext>
                    </a:extLst>
                  </p:cNvPr>
                  <p:cNvSpPr/>
                  <p:nvPr/>
                </p:nvSpPr>
                <p:spPr>
                  <a:xfrm>
                    <a:off x="4500282" y="1515110"/>
                    <a:ext cx="54061" cy="52583"/>
                  </a:xfrm>
                  <a:custGeom>
                    <a:avLst/>
                    <a:gdLst>
                      <a:gd name="connsiteX0" fmla="*/ 21938 w 54061"/>
                      <a:gd name="connsiteY0" fmla="*/ 5799 h 52583"/>
                      <a:gd name="connsiteX1" fmla="*/ 46374 w 54061"/>
                      <a:gd name="connsiteY1" fmla="*/ 17576 h 52583"/>
                      <a:gd name="connsiteX2" fmla="*/ 42028 w 54061"/>
                      <a:gd name="connsiteY2" fmla="*/ 40626 h 52583"/>
                      <a:gd name="connsiteX3" fmla="*/ 27921 w 54061"/>
                      <a:gd name="connsiteY3" fmla="*/ 46924 h 52583"/>
                      <a:gd name="connsiteX4" fmla="*/ 16081 w 54061"/>
                      <a:gd name="connsiteY4" fmla="*/ 44468 h 52583"/>
                      <a:gd name="connsiteX5" fmla="*/ 5564 w 54061"/>
                      <a:gd name="connsiteY5" fmla="*/ 24314 h 52583"/>
                      <a:gd name="connsiteX6" fmla="*/ 9279 w 54061"/>
                      <a:gd name="connsiteY6" fmla="*/ 12663 h 52583"/>
                      <a:gd name="connsiteX7" fmla="*/ 22694 w 54061"/>
                      <a:gd name="connsiteY7" fmla="*/ 5736 h 52583"/>
                      <a:gd name="connsiteX8" fmla="*/ 24647 w 54061"/>
                      <a:gd name="connsiteY8" fmla="*/ 2272 h 52583"/>
                      <a:gd name="connsiteX9" fmla="*/ 21183 w 54061"/>
                      <a:gd name="connsiteY9" fmla="*/ 319 h 52583"/>
                      <a:gd name="connsiteX10" fmla="*/ 6320 w 54061"/>
                      <a:gd name="connsiteY10" fmla="*/ 7499 h 52583"/>
                      <a:gd name="connsiteX11" fmla="*/ 210 w 54061"/>
                      <a:gd name="connsiteY11" fmla="*/ 20976 h 52583"/>
                      <a:gd name="connsiteX12" fmla="*/ 10539 w 54061"/>
                      <a:gd name="connsiteY12" fmla="*/ 47302 h 52583"/>
                      <a:gd name="connsiteX13" fmla="*/ 42469 w 54061"/>
                      <a:gd name="connsiteY13" fmla="*/ 47365 h 52583"/>
                      <a:gd name="connsiteX14" fmla="*/ 52861 w 54061"/>
                      <a:gd name="connsiteY14" fmla="*/ 18709 h 52583"/>
                      <a:gd name="connsiteX15" fmla="*/ 21938 w 54061"/>
                      <a:gd name="connsiteY15" fmla="*/ 193 h 52583"/>
                      <a:gd name="connsiteX16" fmla="*/ 19104 w 54061"/>
                      <a:gd name="connsiteY16" fmla="*/ 3027 h 52583"/>
                      <a:gd name="connsiteX17" fmla="*/ 21938 w 54061"/>
                      <a:gd name="connsiteY17" fmla="*/ 5799 h 52583"/>
                      <a:gd name="connsiteX18" fmla="*/ 21938 w 54061"/>
                      <a:gd name="connsiteY18" fmla="*/ 5799 h 525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54061" h="52583">
                        <a:moveTo>
                          <a:pt x="21938" y="5799"/>
                        </a:moveTo>
                        <a:cubicBezTo>
                          <a:pt x="31952" y="4728"/>
                          <a:pt x="41777" y="8444"/>
                          <a:pt x="46374" y="17576"/>
                        </a:cubicBezTo>
                        <a:cubicBezTo>
                          <a:pt x="50216" y="25259"/>
                          <a:pt x="48704" y="34643"/>
                          <a:pt x="42028" y="40626"/>
                        </a:cubicBezTo>
                        <a:cubicBezTo>
                          <a:pt x="38250" y="44027"/>
                          <a:pt x="32834" y="46294"/>
                          <a:pt x="27921" y="46924"/>
                        </a:cubicBezTo>
                        <a:cubicBezTo>
                          <a:pt x="23576" y="47491"/>
                          <a:pt x="19671" y="46609"/>
                          <a:pt x="16081" y="44468"/>
                        </a:cubicBezTo>
                        <a:cubicBezTo>
                          <a:pt x="9405" y="40374"/>
                          <a:pt x="5564" y="32061"/>
                          <a:pt x="5564" y="24314"/>
                        </a:cubicBezTo>
                        <a:cubicBezTo>
                          <a:pt x="5564" y="20158"/>
                          <a:pt x="6760" y="15812"/>
                          <a:pt x="9279" y="12663"/>
                        </a:cubicBezTo>
                        <a:cubicBezTo>
                          <a:pt x="12554" y="8507"/>
                          <a:pt x="17404" y="6554"/>
                          <a:pt x="22694" y="5736"/>
                        </a:cubicBezTo>
                        <a:cubicBezTo>
                          <a:pt x="24206" y="5484"/>
                          <a:pt x="25024" y="3594"/>
                          <a:pt x="24647" y="2272"/>
                        </a:cubicBezTo>
                        <a:cubicBezTo>
                          <a:pt x="24206" y="697"/>
                          <a:pt x="22694" y="67"/>
                          <a:pt x="21183" y="319"/>
                        </a:cubicBezTo>
                        <a:cubicBezTo>
                          <a:pt x="15640" y="1138"/>
                          <a:pt x="10224" y="3468"/>
                          <a:pt x="6320" y="7499"/>
                        </a:cubicBezTo>
                        <a:cubicBezTo>
                          <a:pt x="2793" y="11215"/>
                          <a:pt x="777" y="15938"/>
                          <a:pt x="210" y="20976"/>
                        </a:cubicBezTo>
                        <a:cubicBezTo>
                          <a:pt x="-986" y="30549"/>
                          <a:pt x="2981" y="41193"/>
                          <a:pt x="10539" y="47302"/>
                        </a:cubicBezTo>
                        <a:cubicBezTo>
                          <a:pt x="19923" y="54859"/>
                          <a:pt x="32771" y="53789"/>
                          <a:pt x="42469" y="47365"/>
                        </a:cubicBezTo>
                        <a:cubicBezTo>
                          <a:pt x="51916" y="41130"/>
                          <a:pt x="56388" y="29605"/>
                          <a:pt x="52861" y="18709"/>
                        </a:cubicBezTo>
                        <a:cubicBezTo>
                          <a:pt x="48579" y="5484"/>
                          <a:pt x="35290" y="-1255"/>
                          <a:pt x="21938" y="193"/>
                        </a:cubicBezTo>
                        <a:cubicBezTo>
                          <a:pt x="20427" y="382"/>
                          <a:pt x="19104" y="1390"/>
                          <a:pt x="19104" y="3027"/>
                        </a:cubicBezTo>
                        <a:cubicBezTo>
                          <a:pt x="19167" y="4350"/>
                          <a:pt x="20427" y="5925"/>
                          <a:pt x="21938" y="5799"/>
                        </a:cubicBezTo>
                        <a:lnTo>
                          <a:pt x="21938" y="5799"/>
                        </a:lnTo>
                        <a:close/>
                      </a:path>
                    </a:pathLst>
                  </a:custGeom>
                  <a:solidFill>
                    <a:srgbClr val="313C51"/>
                  </a:solidFill>
                  <a:ln w="62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s-ES"/>
                  </a:p>
                </p:txBody>
              </p:sp>
              <p:sp>
                <p:nvSpPr>
                  <p:cNvPr id="93" name="Forma libre: forma 92">
                    <a:extLst>
                      <a:ext uri="{FF2B5EF4-FFF2-40B4-BE49-F238E27FC236}">
                        <a16:creationId xmlns:a16="http://schemas.microsoft.com/office/drawing/2014/main" id="{2299AC7B-ED81-4E62-AFBF-E72F574430DD}"/>
                      </a:ext>
                    </a:extLst>
                  </p:cNvPr>
                  <p:cNvSpPr/>
                  <p:nvPr/>
                </p:nvSpPr>
                <p:spPr>
                  <a:xfrm>
                    <a:off x="4520324" y="1533441"/>
                    <a:ext cx="15002" cy="14989"/>
                  </a:xfrm>
                  <a:custGeom>
                    <a:avLst/>
                    <a:gdLst>
                      <a:gd name="connsiteX0" fmla="*/ 7501 w 15002"/>
                      <a:gd name="connsiteY0" fmla="*/ 14989 h 14989"/>
                      <a:gd name="connsiteX1" fmla="*/ 14996 w 15002"/>
                      <a:gd name="connsiteY1" fmla="*/ 7495 h 14989"/>
                      <a:gd name="connsiteX2" fmla="*/ 7501 w 15002"/>
                      <a:gd name="connsiteY2" fmla="*/ 0 h 14989"/>
                      <a:gd name="connsiteX3" fmla="*/ 7 w 15002"/>
                      <a:gd name="connsiteY3" fmla="*/ 7495 h 14989"/>
                      <a:gd name="connsiteX4" fmla="*/ 7501 w 15002"/>
                      <a:gd name="connsiteY4" fmla="*/ 14989 h 14989"/>
                      <a:gd name="connsiteX5" fmla="*/ 7501 w 15002"/>
                      <a:gd name="connsiteY5" fmla="*/ 14989 h 149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5002" h="14989">
                        <a:moveTo>
                          <a:pt x="7501" y="14989"/>
                        </a:moveTo>
                        <a:cubicBezTo>
                          <a:pt x="11406" y="14989"/>
                          <a:pt x="15185" y="11588"/>
                          <a:pt x="14996" y="7495"/>
                        </a:cubicBezTo>
                        <a:cubicBezTo>
                          <a:pt x="14807" y="3401"/>
                          <a:pt x="11721" y="0"/>
                          <a:pt x="7501" y="0"/>
                        </a:cubicBezTo>
                        <a:cubicBezTo>
                          <a:pt x="3597" y="0"/>
                          <a:pt x="-182" y="3401"/>
                          <a:pt x="7" y="7495"/>
                        </a:cubicBezTo>
                        <a:cubicBezTo>
                          <a:pt x="196" y="11588"/>
                          <a:pt x="3282" y="14989"/>
                          <a:pt x="7501" y="14989"/>
                        </a:cubicBezTo>
                        <a:lnTo>
                          <a:pt x="7501" y="14989"/>
                        </a:lnTo>
                        <a:close/>
                      </a:path>
                    </a:pathLst>
                  </a:custGeom>
                  <a:solidFill>
                    <a:srgbClr val="313C51"/>
                  </a:solidFill>
                  <a:ln w="62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s-ES"/>
                  </a:p>
                </p:txBody>
              </p:sp>
            </p:grpSp>
            <p:grpSp>
              <p:nvGrpSpPr>
                <p:cNvPr id="89" name="Gráfico 9">
                  <a:extLst>
                    <a:ext uri="{FF2B5EF4-FFF2-40B4-BE49-F238E27FC236}">
                      <a16:creationId xmlns:a16="http://schemas.microsoft.com/office/drawing/2014/main" id="{5C76AD21-01AB-43EC-B512-605B062A0DE4}"/>
                    </a:ext>
                  </a:extLst>
                </p:cNvPr>
                <p:cNvGrpSpPr/>
                <p:nvPr/>
              </p:nvGrpSpPr>
              <p:grpSpPr>
                <a:xfrm>
                  <a:off x="4408543" y="1515322"/>
                  <a:ext cx="54038" cy="52623"/>
                  <a:chOff x="4408543" y="1515322"/>
                  <a:chExt cx="54038" cy="52623"/>
                </a:xfrm>
                <a:solidFill>
                  <a:srgbClr val="313C51"/>
                </a:solidFill>
              </p:grpSpPr>
              <p:sp>
                <p:nvSpPr>
                  <p:cNvPr id="90" name="Forma libre: forma 89">
                    <a:extLst>
                      <a:ext uri="{FF2B5EF4-FFF2-40B4-BE49-F238E27FC236}">
                        <a16:creationId xmlns:a16="http://schemas.microsoft.com/office/drawing/2014/main" id="{290476E1-D9D1-483A-B9B4-C7C098F4C2B5}"/>
                      </a:ext>
                    </a:extLst>
                  </p:cNvPr>
                  <p:cNvSpPr/>
                  <p:nvPr/>
                </p:nvSpPr>
                <p:spPr>
                  <a:xfrm>
                    <a:off x="4408543" y="1515322"/>
                    <a:ext cx="54038" cy="52623"/>
                  </a:xfrm>
                  <a:custGeom>
                    <a:avLst/>
                    <a:gdLst>
                      <a:gd name="connsiteX0" fmla="*/ 31994 w 54038"/>
                      <a:gd name="connsiteY0" fmla="*/ 171 h 52623"/>
                      <a:gd name="connsiteX1" fmla="*/ 2583 w 54038"/>
                      <a:gd name="connsiteY1" fmla="*/ 15160 h 52623"/>
                      <a:gd name="connsiteX2" fmla="*/ 8062 w 54038"/>
                      <a:gd name="connsiteY2" fmla="*/ 44697 h 52623"/>
                      <a:gd name="connsiteX3" fmla="*/ 40496 w 54038"/>
                      <a:gd name="connsiteY3" fmla="*/ 49420 h 52623"/>
                      <a:gd name="connsiteX4" fmla="*/ 54037 w 54038"/>
                      <a:gd name="connsiteY4" fmla="*/ 24355 h 52623"/>
                      <a:gd name="connsiteX5" fmla="*/ 48809 w 54038"/>
                      <a:gd name="connsiteY5" fmla="*/ 8736 h 52623"/>
                      <a:gd name="connsiteX6" fmla="*/ 32750 w 54038"/>
                      <a:gd name="connsiteY6" fmla="*/ 234 h 52623"/>
                      <a:gd name="connsiteX7" fmla="*/ 29286 w 54038"/>
                      <a:gd name="connsiteY7" fmla="*/ 2186 h 52623"/>
                      <a:gd name="connsiteX8" fmla="*/ 31238 w 54038"/>
                      <a:gd name="connsiteY8" fmla="*/ 5650 h 52623"/>
                      <a:gd name="connsiteX9" fmla="*/ 43582 w 54038"/>
                      <a:gd name="connsiteY9" fmla="*/ 11381 h 52623"/>
                      <a:gd name="connsiteX10" fmla="*/ 48242 w 54038"/>
                      <a:gd name="connsiteY10" fmla="*/ 21521 h 52623"/>
                      <a:gd name="connsiteX11" fmla="*/ 40244 w 54038"/>
                      <a:gd name="connsiteY11" fmla="*/ 42745 h 52623"/>
                      <a:gd name="connsiteX12" fmla="*/ 29664 w 54038"/>
                      <a:gd name="connsiteY12" fmla="*/ 47090 h 52623"/>
                      <a:gd name="connsiteX13" fmla="*/ 14927 w 54038"/>
                      <a:gd name="connsiteY13" fmla="*/ 42934 h 52623"/>
                      <a:gd name="connsiteX14" fmla="*/ 6424 w 54038"/>
                      <a:gd name="connsiteY14" fmla="*/ 20513 h 52623"/>
                      <a:gd name="connsiteX15" fmla="*/ 14864 w 54038"/>
                      <a:gd name="connsiteY15" fmla="*/ 9366 h 52623"/>
                      <a:gd name="connsiteX16" fmla="*/ 31931 w 54038"/>
                      <a:gd name="connsiteY16" fmla="*/ 5839 h 52623"/>
                      <a:gd name="connsiteX17" fmla="*/ 34765 w 54038"/>
                      <a:gd name="connsiteY17" fmla="*/ 3005 h 52623"/>
                      <a:gd name="connsiteX18" fmla="*/ 31994 w 54038"/>
                      <a:gd name="connsiteY18" fmla="*/ 171 h 52623"/>
                      <a:gd name="connsiteX19" fmla="*/ 31994 w 54038"/>
                      <a:gd name="connsiteY19" fmla="*/ 171 h 526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54038" h="52623">
                        <a:moveTo>
                          <a:pt x="31994" y="171"/>
                        </a:moveTo>
                        <a:cubicBezTo>
                          <a:pt x="20217" y="-1026"/>
                          <a:pt x="7936" y="4075"/>
                          <a:pt x="2583" y="15160"/>
                        </a:cubicBezTo>
                        <a:cubicBezTo>
                          <a:pt x="-2204" y="25110"/>
                          <a:pt x="-314" y="37265"/>
                          <a:pt x="8062" y="44697"/>
                        </a:cubicBezTo>
                        <a:cubicBezTo>
                          <a:pt x="16564" y="52317"/>
                          <a:pt x="30293" y="55529"/>
                          <a:pt x="40496" y="49420"/>
                        </a:cubicBezTo>
                        <a:cubicBezTo>
                          <a:pt x="48998" y="44319"/>
                          <a:pt x="54037" y="34179"/>
                          <a:pt x="54037" y="24355"/>
                        </a:cubicBezTo>
                        <a:cubicBezTo>
                          <a:pt x="54099" y="18687"/>
                          <a:pt x="52336" y="13144"/>
                          <a:pt x="48809" y="8736"/>
                        </a:cubicBezTo>
                        <a:cubicBezTo>
                          <a:pt x="44842" y="3824"/>
                          <a:pt x="38859" y="1115"/>
                          <a:pt x="32750" y="234"/>
                        </a:cubicBezTo>
                        <a:cubicBezTo>
                          <a:pt x="31238" y="-18"/>
                          <a:pt x="29790" y="612"/>
                          <a:pt x="29286" y="2186"/>
                        </a:cubicBezTo>
                        <a:cubicBezTo>
                          <a:pt x="28908" y="3509"/>
                          <a:pt x="29727" y="5398"/>
                          <a:pt x="31238" y="5650"/>
                        </a:cubicBezTo>
                        <a:cubicBezTo>
                          <a:pt x="35962" y="6343"/>
                          <a:pt x="40433" y="8043"/>
                          <a:pt x="43582" y="11381"/>
                        </a:cubicBezTo>
                        <a:cubicBezTo>
                          <a:pt x="46227" y="14089"/>
                          <a:pt x="47739" y="17553"/>
                          <a:pt x="48242" y="21521"/>
                        </a:cubicBezTo>
                        <a:cubicBezTo>
                          <a:pt x="49250" y="28952"/>
                          <a:pt x="46164" y="37517"/>
                          <a:pt x="40244" y="42745"/>
                        </a:cubicBezTo>
                        <a:cubicBezTo>
                          <a:pt x="37410" y="45201"/>
                          <a:pt x="33442" y="46901"/>
                          <a:pt x="29664" y="47090"/>
                        </a:cubicBezTo>
                        <a:cubicBezTo>
                          <a:pt x="24625" y="47342"/>
                          <a:pt x="19335" y="45642"/>
                          <a:pt x="14927" y="42934"/>
                        </a:cubicBezTo>
                        <a:cubicBezTo>
                          <a:pt x="6991" y="38021"/>
                          <a:pt x="3779" y="28952"/>
                          <a:pt x="6424" y="20513"/>
                        </a:cubicBezTo>
                        <a:cubicBezTo>
                          <a:pt x="7810" y="16041"/>
                          <a:pt x="10833" y="12011"/>
                          <a:pt x="14864" y="9366"/>
                        </a:cubicBezTo>
                        <a:cubicBezTo>
                          <a:pt x="19965" y="6091"/>
                          <a:pt x="25948" y="5209"/>
                          <a:pt x="31931" y="5839"/>
                        </a:cubicBezTo>
                        <a:cubicBezTo>
                          <a:pt x="33442" y="6028"/>
                          <a:pt x="34765" y="4453"/>
                          <a:pt x="34765" y="3005"/>
                        </a:cubicBezTo>
                        <a:cubicBezTo>
                          <a:pt x="34765" y="1304"/>
                          <a:pt x="33442" y="297"/>
                          <a:pt x="31994" y="171"/>
                        </a:cubicBezTo>
                        <a:lnTo>
                          <a:pt x="31994" y="171"/>
                        </a:lnTo>
                        <a:close/>
                      </a:path>
                    </a:pathLst>
                  </a:custGeom>
                  <a:solidFill>
                    <a:srgbClr val="313C51"/>
                  </a:solidFill>
                  <a:ln w="62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s-ES"/>
                  </a:p>
                </p:txBody>
              </p:sp>
              <p:sp>
                <p:nvSpPr>
                  <p:cNvPr id="91" name="Forma libre: forma 90">
                    <a:extLst>
                      <a:ext uri="{FF2B5EF4-FFF2-40B4-BE49-F238E27FC236}">
                        <a16:creationId xmlns:a16="http://schemas.microsoft.com/office/drawing/2014/main" id="{485F526A-E90E-4808-AAA4-679A74973267}"/>
                      </a:ext>
                    </a:extLst>
                  </p:cNvPr>
                  <p:cNvSpPr/>
                  <p:nvPr/>
                </p:nvSpPr>
                <p:spPr>
                  <a:xfrm>
                    <a:off x="4427493" y="1533630"/>
                    <a:ext cx="15002" cy="14988"/>
                  </a:xfrm>
                  <a:custGeom>
                    <a:avLst/>
                    <a:gdLst>
                      <a:gd name="connsiteX0" fmla="*/ 7501 w 15002"/>
                      <a:gd name="connsiteY0" fmla="*/ 14989 h 14988"/>
                      <a:gd name="connsiteX1" fmla="*/ 14996 w 15002"/>
                      <a:gd name="connsiteY1" fmla="*/ 7494 h 14988"/>
                      <a:gd name="connsiteX2" fmla="*/ 7501 w 15002"/>
                      <a:gd name="connsiteY2" fmla="*/ 0 h 14988"/>
                      <a:gd name="connsiteX3" fmla="*/ 7 w 15002"/>
                      <a:gd name="connsiteY3" fmla="*/ 7494 h 14988"/>
                      <a:gd name="connsiteX4" fmla="*/ 7501 w 15002"/>
                      <a:gd name="connsiteY4" fmla="*/ 14989 h 14988"/>
                      <a:gd name="connsiteX5" fmla="*/ 7501 w 15002"/>
                      <a:gd name="connsiteY5" fmla="*/ 14989 h 149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5002" h="14988">
                        <a:moveTo>
                          <a:pt x="7501" y="14989"/>
                        </a:moveTo>
                        <a:cubicBezTo>
                          <a:pt x="11406" y="14989"/>
                          <a:pt x="15185" y="11588"/>
                          <a:pt x="14996" y="7494"/>
                        </a:cubicBezTo>
                        <a:cubicBezTo>
                          <a:pt x="14807" y="3401"/>
                          <a:pt x="11721" y="0"/>
                          <a:pt x="7501" y="0"/>
                        </a:cubicBezTo>
                        <a:cubicBezTo>
                          <a:pt x="3597" y="0"/>
                          <a:pt x="-182" y="3401"/>
                          <a:pt x="7" y="7494"/>
                        </a:cubicBezTo>
                        <a:cubicBezTo>
                          <a:pt x="196" y="11588"/>
                          <a:pt x="3282" y="14989"/>
                          <a:pt x="7501" y="14989"/>
                        </a:cubicBezTo>
                        <a:lnTo>
                          <a:pt x="7501" y="14989"/>
                        </a:lnTo>
                        <a:close/>
                      </a:path>
                    </a:pathLst>
                  </a:custGeom>
                  <a:solidFill>
                    <a:srgbClr val="313C51"/>
                  </a:solidFill>
                  <a:ln w="629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s-ES"/>
                  </a:p>
                </p:txBody>
              </p:sp>
            </p:grpSp>
          </p:grpSp>
          <p:sp>
            <p:nvSpPr>
              <p:cNvPr id="84" name="Forma libre: forma 83">
                <a:extLst>
                  <a:ext uri="{FF2B5EF4-FFF2-40B4-BE49-F238E27FC236}">
                    <a16:creationId xmlns:a16="http://schemas.microsoft.com/office/drawing/2014/main" id="{12E1E433-1E7A-4712-A828-2AC727C3F7EF}"/>
                  </a:ext>
                </a:extLst>
              </p:cNvPr>
              <p:cNvSpPr/>
              <p:nvPr/>
            </p:nvSpPr>
            <p:spPr>
              <a:xfrm>
                <a:off x="4450665" y="1483814"/>
                <a:ext cx="63185" cy="29875"/>
              </a:xfrm>
              <a:custGeom>
                <a:avLst/>
                <a:gdLst>
                  <a:gd name="connsiteX0" fmla="*/ 3413 w 63185"/>
                  <a:gd name="connsiteY0" fmla="*/ 0 h 29875"/>
                  <a:gd name="connsiteX1" fmla="*/ 1838 w 63185"/>
                  <a:gd name="connsiteY1" fmla="*/ 4849 h 29875"/>
                  <a:gd name="connsiteX2" fmla="*/ 1208 w 63185"/>
                  <a:gd name="connsiteY2" fmla="*/ 9825 h 29875"/>
                  <a:gd name="connsiteX3" fmla="*/ 2216 w 63185"/>
                  <a:gd name="connsiteY3" fmla="*/ 14611 h 29875"/>
                  <a:gd name="connsiteX4" fmla="*/ 5239 w 63185"/>
                  <a:gd name="connsiteY4" fmla="*/ 18075 h 29875"/>
                  <a:gd name="connsiteX5" fmla="*/ 9584 w 63185"/>
                  <a:gd name="connsiteY5" fmla="*/ 18894 h 29875"/>
                  <a:gd name="connsiteX6" fmla="*/ 13363 w 63185"/>
                  <a:gd name="connsiteY6" fmla="*/ 16752 h 29875"/>
                  <a:gd name="connsiteX7" fmla="*/ 15756 w 63185"/>
                  <a:gd name="connsiteY7" fmla="*/ 7935 h 29875"/>
                  <a:gd name="connsiteX8" fmla="*/ 18275 w 63185"/>
                  <a:gd name="connsiteY8" fmla="*/ 7872 h 29875"/>
                  <a:gd name="connsiteX9" fmla="*/ 18779 w 63185"/>
                  <a:gd name="connsiteY9" fmla="*/ 13478 h 29875"/>
                  <a:gd name="connsiteX10" fmla="*/ 20732 w 63185"/>
                  <a:gd name="connsiteY10" fmla="*/ 18579 h 29875"/>
                  <a:gd name="connsiteX11" fmla="*/ 28856 w 63185"/>
                  <a:gd name="connsiteY11" fmla="*/ 24688 h 29875"/>
                  <a:gd name="connsiteX12" fmla="*/ 33642 w 63185"/>
                  <a:gd name="connsiteY12" fmla="*/ 23869 h 29875"/>
                  <a:gd name="connsiteX13" fmla="*/ 36854 w 63185"/>
                  <a:gd name="connsiteY13" fmla="*/ 20279 h 29875"/>
                  <a:gd name="connsiteX14" fmla="*/ 37799 w 63185"/>
                  <a:gd name="connsiteY14" fmla="*/ 15115 h 29875"/>
                  <a:gd name="connsiteX15" fmla="*/ 37043 w 63185"/>
                  <a:gd name="connsiteY15" fmla="*/ 9573 h 29875"/>
                  <a:gd name="connsiteX16" fmla="*/ 39814 w 63185"/>
                  <a:gd name="connsiteY16" fmla="*/ 8943 h 29875"/>
                  <a:gd name="connsiteX17" fmla="*/ 44853 w 63185"/>
                  <a:gd name="connsiteY17" fmla="*/ 21224 h 29875"/>
                  <a:gd name="connsiteX18" fmla="*/ 49198 w 63185"/>
                  <a:gd name="connsiteY18" fmla="*/ 26010 h 29875"/>
                  <a:gd name="connsiteX19" fmla="*/ 54992 w 63185"/>
                  <a:gd name="connsiteY19" fmla="*/ 27648 h 29875"/>
                  <a:gd name="connsiteX20" fmla="*/ 60156 w 63185"/>
                  <a:gd name="connsiteY20" fmla="*/ 24625 h 29875"/>
                  <a:gd name="connsiteX21" fmla="*/ 62046 w 63185"/>
                  <a:gd name="connsiteY21" fmla="*/ 18453 h 29875"/>
                  <a:gd name="connsiteX22" fmla="*/ 61101 w 63185"/>
                  <a:gd name="connsiteY22" fmla="*/ 11777 h 29875"/>
                  <a:gd name="connsiteX23" fmla="*/ 57134 w 63185"/>
                  <a:gd name="connsiteY23" fmla="*/ 6361 h 29875"/>
                  <a:gd name="connsiteX24" fmla="*/ 61668 w 63185"/>
                  <a:gd name="connsiteY24" fmla="*/ 11588 h 29875"/>
                  <a:gd name="connsiteX25" fmla="*/ 63180 w 63185"/>
                  <a:gd name="connsiteY25" fmla="*/ 18516 h 29875"/>
                  <a:gd name="connsiteX26" fmla="*/ 61542 w 63185"/>
                  <a:gd name="connsiteY26" fmla="*/ 25570 h 29875"/>
                  <a:gd name="connsiteX27" fmla="*/ 55307 w 63185"/>
                  <a:gd name="connsiteY27" fmla="*/ 29726 h 29875"/>
                  <a:gd name="connsiteX28" fmla="*/ 47939 w 63185"/>
                  <a:gd name="connsiteY28" fmla="*/ 28026 h 29875"/>
                  <a:gd name="connsiteX29" fmla="*/ 42774 w 63185"/>
                  <a:gd name="connsiteY29" fmla="*/ 22798 h 29875"/>
                  <a:gd name="connsiteX30" fmla="*/ 36980 w 63185"/>
                  <a:gd name="connsiteY30" fmla="*/ 9636 h 29875"/>
                  <a:gd name="connsiteX31" fmla="*/ 38051 w 63185"/>
                  <a:gd name="connsiteY31" fmla="*/ 7935 h 29875"/>
                  <a:gd name="connsiteX32" fmla="*/ 39751 w 63185"/>
                  <a:gd name="connsiteY32" fmla="*/ 9006 h 29875"/>
                  <a:gd name="connsiteX33" fmla="*/ 39751 w 63185"/>
                  <a:gd name="connsiteY33" fmla="*/ 9069 h 29875"/>
                  <a:gd name="connsiteX34" fmla="*/ 39751 w 63185"/>
                  <a:gd name="connsiteY34" fmla="*/ 9132 h 29875"/>
                  <a:gd name="connsiteX35" fmla="*/ 40570 w 63185"/>
                  <a:gd name="connsiteY35" fmla="*/ 15304 h 29875"/>
                  <a:gd name="connsiteX36" fmla="*/ 39436 w 63185"/>
                  <a:gd name="connsiteY36" fmla="*/ 21665 h 29875"/>
                  <a:gd name="connsiteX37" fmla="*/ 34965 w 63185"/>
                  <a:gd name="connsiteY37" fmla="*/ 26766 h 29875"/>
                  <a:gd name="connsiteX38" fmla="*/ 28289 w 63185"/>
                  <a:gd name="connsiteY38" fmla="*/ 27837 h 29875"/>
                  <a:gd name="connsiteX39" fmla="*/ 18150 w 63185"/>
                  <a:gd name="connsiteY39" fmla="*/ 20153 h 29875"/>
                  <a:gd name="connsiteX40" fmla="*/ 16008 w 63185"/>
                  <a:gd name="connsiteY40" fmla="*/ 14170 h 29875"/>
                  <a:gd name="connsiteX41" fmla="*/ 15567 w 63185"/>
                  <a:gd name="connsiteY41" fmla="*/ 7998 h 29875"/>
                  <a:gd name="connsiteX42" fmla="*/ 15567 w 63185"/>
                  <a:gd name="connsiteY42" fmla="*/ 7935 h 29875"/>
                  <a:gd name="connsiteX43" fmla="*/ 16827 w 63185"/>
                  <a:gd name="connsiteY43" fmla="*/ 6739 h 29875"/>
                  <a:gd name="connsiteX44" fmla="*/ 18023 w 63185"/>
                  <a:gd name="connsiteY44" fmla="*/ 7998 h 29875"/>
                  <a:gd name="connsiteX45" fmla="*/ 17394 w 63185"/>
                  <a:gd name="connsiteY45" fmla="*/ 13415 h 29875"/>
                  <a:gd name="connsiteX46" fmla="*/ 14686 w 63185"/>
                  <a:gd name="connsiteY46" fmla="*/ 18327 h 29875"/>
                  <a:gd name="connsiteX47" fmla="*/ 9584 w 63185"/>
                  <a:gd name="connsiteY47" fmla="*/ 20909 h 29875"/>
                  <a:gd name="connsiteX48" fmla="*/ 4105 w 63185"/>
                  <a:gd name="connsiteY48" fmla="*/ 19587 h 29875"/>
                  <a:gd name="connsiteX49" fmla="*/ 767 w 63185"/>
                  <a:gd name="connsiteY49" fmla="*/ 15241 h 29875"/>
                  <a:gd name="connsiteX50" fmla="*/ 11 w 63185"/>
                  <a:gd name="connsiteY50" fmla="*/ 10014 h 29875"/>
                  <a:gd name="connsiteX51" fmla="*/ 3413 w 63185"/>
                  <a:gd name="connsiteY51" fmla="*/ 0 h 29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63185" h="29875">
                    <a:moveTo>
                      <a:pt x="3413" y="0"/>
                    </a:moveTo>
                    <a:cubicBezTo>
                      <a:pt x="2783" y="1574"/>
                      <a:pt x="2216" y="3212"/>
                      <a:pt x="1838" y="4849"/>
                    </a:cubicBezTo>
                    <a:cubicBezTo>
                      <a:pt x="1397" y="6487"/>
                      <a:pt x="1208" y="8187"/>
                      <a:pt x="1208" y="9825"/>
                    </a:cubicBezTo>
                    <a:cubicBezTo>
                      <a:pt x="1271" y="11462"/>
                      <a:pt x="1586" y="13100"/>
                      <a:pt x="2216" y="14611"/>
                    </a:cubicBezTo>
                    <a:cubicBezTo>
                      <a:pt x="2908" y="16060"/>
                      <a:pt x="3916" y="17319"/>
                      <a:pt x="5239" y="18075"/>
                    </a:cubicBezTo>
                    <a:cubicBezTo>
                      <a:pt x="6561" y="18831"/>
                      <a:pt x="8136" y="19146"/>
                      <a:pt x="9584" y="18894"/>
                    </a:cubicBezTo>
                    <a:cubicBezTo>
                      <a:pt x="11033" y="18642"/>
                      <a:pt x="12418" y="17823"/>
                      <a:pt x="13363" y="16752"/>
                    </a:cubicBezTo>
                    <a:cubicBezTo>
                      <a:pt x="15441" y="14485"/>
                      <a:pt x="15882" y="11084"/>
                      <a:pt x="15756" y="7935"/>
                    </a:cubicBezTo>
                    <a:lnTo>
                      <a:pt x="18275" y="7872"/>
                    </a:lnTo>
                    <a:cubicBezTo>
                      <a:pt x="18338" y="9762"/>
                      <a:pt x="18401" y="11651"/>
                      <a:pt x="18779" y="13478"/>
                    </a:cubicBezTo>
                    <a:cubicBezTo>
                      <a:pt x="19220" y="15304"/>
                      <a:pt x="19850" y="17004"/>
                      <a:pt x="20732" y="18579"/>
                    </a:cubicBezTo>
                    <a:cubicBezTo>
                      <a:pt x="22495" y="21728"/>
                      <a:pt x="25518" y="24184"/>
                      <a:pt x="28856" y="24688"/>
                    </a:cubicBezTo>
                    <a:cubicBezTo>
                      <a:pt x="30494" y="24940"/>
                      <a:pt x="32257" y="24751"/>
                      <a:pt x="33642" y="23869"/>
                    </a:cubicBezTo>
                    <a:cubicBezTo>
                      <a:pt x="35028" y="23050"/>
                      <a:pt x="36162" y="21791"/>
                      <a:pt x="36854" y="20279"/>
                    </a:cubicBezTo>
                    <a:cubicBezTo>
                      <a:pt x="37547" y="18705"/>
                      <a:pt x="37799" y="16941"/>
                      <a:pt x="37799" y="15115"/>
                    </a:cubicBezTo>
                    <a:cubicBezTo>
                      <a:pt x="37799" y="13289"/>
                      <a:pt x="37484" y="11399"/>
                      <a:pt x="37043" y="9573"/>
                    </a:cubicBezTo>
                    <a:lnTo>
                      <a:pt x="39814" y="8943"/>
                    </a:lnTo>
                    <a:cubicBezTo>
                      <a:pt x="40696" y="13226"/>
                      <a:pt x="42460" y="17508"/>
                      <a:pt x="44853" y="21224"/>
                    </a:cubicBezTo>
                    <a:cubicBezTo>
                      <a:pt x="46049" y="23050"/>
                      <a:pt x="47498" y="24751"/>
                      <a:pt x="49198" y="26010"/>
                    </a:cubicBezTo>
                    <a:cubicBezTo>
                      <a:pt x="50899" y="27270"/>
                      <a:pt x="52914" y="27900"/>
                      <a:pt x="54992" y="27648"/>
                    </a:cubicBezTo>
                    <a:cubicBezTo>
                      <a:pt x="57134" y="27396"/>
                      <a:pt x="58960" y="26325"/>
                      <a:pt x="60156" y="24625"/>
                    </a:cubicBezTo>
                    <a:cubicBezTo>
                      <a:pt x="61353" y="22924"/>
                      <a:pt x="61920" y="20657"/>
                      <a:pt x="62046" y="18453"/>
                    </a:cubicBezTo>
                    <a:cubicBezTo>
                      <a:pt x="62172" y="16186"/>
                      <a:pt x="61857" y="13918"/>
                      <a:pt x="61101" y="11777"/>
                    </a:cubicBezTo>
                    <a:cubicBezTo>
                      <a:pt x="60282" y="9636"/>
                      <a:pt x="59086" y="7621"/>
                      <a:pt x="57134" y="6361"/>
                    </a:cubicBezTo>
                    <a:cubicBezTo>
                      <a:pt x="59212" y="7432"/>
                      <a:pt x="60723" y="9447"/>
                      <a:pt x="61668" y="11588"/>
                    </a:cubicBezTo>
                    <a:cubicBezTo>
                      <a:pt x="62613" y="13729"/>
                      <a:pt x="63117" y="16123"/>
                      <a:pt x="63180" y="18516"/>
                    </a:cubicBezTo>
                    <a:cubicBezTo>
                      <a:pt x="63243" y="20909"/>
                      <a:pt x="62802" y="23365"/>
                      <a:pt x="61542" y="25570"/>
                    </a:cubicBezTo>
                    <a:cubicBezTo>
                      <a:pt x="60282" y="27774"/>
                      <a:pt x="57826" y="29348"/>
                      <a:pt x="55307" y="29726"/>
                    </a:cubicBezTo>
                    <a:cubicBezTo>
                      <a:pt x="52725" y="30230"/>
                      <a:pt x="50017" y="29411"/>
                      <a:pt x="47939" y="28026"/>
                    </a:cubicBezTo>
                    <a:cubicBezTo>
                      <a:pt x="45797" y="26640"/>
                      <a:pt x="44160" y="24751"/>
                      <a:pt x="42774" y="22798"/>
                    </a:cubicBezTo>
                    <a:cubicBezTo>
                      <a:pt x="40066" y="18768"/>
                      <a:pt x="38177" y="14422"/>
                      <a:pt x="36980" y="9636"/>
                    </a:cubicBezTo>
                    <a:cubicBezTo>
                      <a:pt x="36791" y="8880"/>
                      <a:pt x="37295" y="8124"/>
                      <a:pt x="38051" y="7935"/>
                    </a:cubicBezTo>
                    <a:cubicBezTo>
                      <a:pt x="38807" y="7746"/>
                      <a:pt x="39562" y="8250"/>
                      <a:pt x="39751" y="9006"/>
                    </a:cubicBezTo>
                    <a:lnTo>
                      <a:pt x="39751" y="9069"/>
                    </a:lnTo>
                    <a:lnTo>
                      <a:pt x="39751" y="9132"/>
                    </a:lnTo>
                    <a:cubicBezTo>
                      <a:pt x="40192" y="11147"/>
                      <a:pt x="40570" y="13226"/>
                      <a:pt x="40570" y="15304"/>
                    </a:cubicBezTo>
                    <a:cubicBezTo>
                      <a:pt x="40570" y="17445"/>
                      <a:pt x="40255" y="19650"/>
                      <a:pt x="39436" y="21665"/>
                    </a:cubicBezTo>
                    <a:cubicBezTo>
                      <a:pt x="38618" y="23743"/>
                      <a:pt x="36980" y="25633"/>
                      <a:pt x="34965" y="26766"/>
                    </a:cubicBezTo>
                    <a:cubicBezTo>
                      <a:pt x="32887" y="27963"/>
                      <a:pt x="30494" y="28152"/>
                      <a:pt x="28289" y="27837"/>
                    </a:cubicBezTo>
                    <a:cubicBezTo>
                      <a:pt x="23818" y="27081"/>
                      <a:pt x="20165" y="23932"/>
                      <a:pt x="18150" y="20153"/>
                    </a:cubicBezTo>
                    <a:cubicBezTo>
                      <a:pt x="17142" y="18264"/>
                      <a:pt x="16449" y="16249"/>
                      <a:pt x="16008" y="14170"/>
                    </a:cubicBezTo>
                    <a:cubicBezTo>
                      <a:pt x="15567" y="12092"/>
                      <a:pt x="15504" y="10014"/>
                      <a:pt x="15567" y="7998"/>
                    </a:cubicBezTo>
                    <a:lnTo>
                      <a:pt x="15567" y="7935"/>
                    </a:lnTo>
                    <a:cubicBezTo>
                      <a:pt x="15630" y="7243"/>
                      <a:pt x="16134" y="6676"/>
                      <a:pt x="16827" y="6739"/>
                    </a:cubicBezTo>
                    <a:cubicBezTo>
                      <a:pt x="17520" y="6802"/>
                      <a:pt x="18023" y="7306"/>
                      <a:pt x="18023" y="7998"/>
                    </a:cubicBezTo>
                    <a:cubicBezTo>
                      <a:pt x="18023" y="9825"/>
                      <a:pt x="17898" y="11588"/>
                      <a:pt x="17394" y="13415"/>
                    </a:cubicBezTo>
                    <a:cubicBezTo>
                      <a:pt x="16890" y="15178"/>
                      <a:pt x="16071" y="16941"/>
                      <a:pt x="14686" y="18327"/>
                    </a:cubicBezTo>
                    <a:cubicBezTo>
                      <a:pt x="13363" y="19712"/>
                      <a:pt x="11537" y="20720"/>
                      <a:pt x="9584" y="20909"/>
                    </a:cubicBezTo>
                    <a:cubicBezTo>
                      <a:pt x="7632" y="21161"/>
                      <a:pt x="5680" y="20594"/>
                      <a:pt x="4105" y="19587"/>
                    </a:cubicBezTo>
                    <a:cubicBezTo>
                      <a:pt x="2531" y="18516"/>
                      <a:pt x="1397" y="16941"/>
                      <a:pt x="767" y="15241"/>
                    </a:cubicBezTo>
                    <a:cubicBezTo>
                      <a:pt x="137" y="13540"/>
                      <a:pt x="-51" y="11714"/>
                      <a:pt x="11" y="10014"/>
                    </a:cubicBezTo>
                    <a:cubicBezTo>
                      <a:pt x="452" y="6298"/>
                      <a:pt x="1775" y="3023"/>
                      <a:pt x="3413" y="0"/>
                    </a:cubicBezTo>
                    <a:close/>
                  </a:path>
                </a:pathLst>
              </a:custGeom>
              <a:solidFill>
                <a:srgbClr val="313C51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grpSp>
            <p:nvGrpSpPr>
              <p:cNvPr id="85" name="Gráfico 9">
                <a:extLst>
                  <a:ext uri="{FF2B5EF4-FFF2-40B4-BE49-F238E27FC236}">
                    <a16:creationId xmlns:a16="http://schemas.microsoft.com/office/drawing/2014/main" id="{AEA8ECBB-CDC5-413E-A12D-7CB31DDE2BCF}"/>
                  </a:ext>
                </a:extLst>
              </p:cNvPr>
              <p:cNvGrpSpPr/>
              <p:nvPr/>
            </p:nvGrpSpPr>
            <p:grpSpPr>
              <a:xfrm>
                <a:off x="4343171" y="1644662"/>
                <a:ext cx="267798" cy="71166"/>
                <a:chOff x="4343171" y="1644662"/>
                <a:chExt cx="267798" cy="71166"/>
              </a:xfrm>
              <a:solidFill>
                <a:srgbClr val="313C51"/>
              </a:solidFill>
            </p:grpSpPr>
            <p:sp>
              <p:nvSpPr>
                <p:cNvPr id="86" name="Forma libre: forma 85">
                  <a:extLst>
                    <a:ext uri="{FF2B5EF4-FFF2-40B4-BE49-F238E27FC236}">
                      <a16:creationId xmlns:a16="http://schemas.microsoft.com/office/drawing/2014/main" id="{EC5BBCB2-9139-4B92-B3E8-D9BD87492F75}"/>
                    </a:ext>
                  </a:extLst>
                </p:cNvPr>
                <p:cNvSpPr/>
                <p:nvPr/>
              </p:nvSpPr>
              <p:spPr>
                <a:xfrm>
                  <a:off x="4343171" y="1644662"/>
                  <a:ext cx="36721" cy="71166"/>
                </a:xfrm>
                <a:custGeom>
                  <a:avLst/>
                  <a:gdLst>
                    <a:gd name="connsiteX0" fmla="*/ 35898 w 36721"/>
                    <a:gd name="connsiteY0" fmla="*/ 0 h 71166"/>
                    <a:gd name="connsiteX1" fmla="*/ 36717 w 36721"/>
                    <a:gd name="connsiteY1" fmla="*/ 16060 h 71166"/>
                    <a:gd name="connsiteX2" fmla="*/ 35961 w 36721"/>
                    <a:gd name="connsiteY2" fmla="*/ 24121 h 71166"/>
                    <a:gd name="connsiteX3" fmla="*/ 32938 w 36721"/>
                    <a:gd name="connsiteY3" fmla="*/ 31804 h 71166"/>
                    <a:gd name="connsiteX4" fmla="*/ 29852 w 36721"/>
                    <a:gd name="connsiteY4" fmla="*/ 34764 h 71166"/>
                    <a:gd name="connsiteX5" fmla="*/ 25947 w 36721"/>
                    <a:gd name="connsiteY5" fmla="*/ 36465 h 71166"/>
                    <a:gd name="connsiteX6" fmla="*/ 21350 w 36721"/>
                    <a:gd name="connsiteY6" fmla="*/ 35898 h 71166"/>
                    <a:gd name="connsiteX7" fmla="*/ 18894 w 36721"/>
                    <a:gd name="connsiteY7" fmla="*/ 32056 h 71166"/>
                    <a:gd name="connsiteX8" fmla="*/ 18138 w 36721"/>
                    <a:gd name="connsiteY8" fmla="*/ 23806 h 71166"/>
                    <a:gd name="connsiteX9" fmla="*/ 18390 w 36721"/>
                    <a:gd name="connsiteY9" fmla="*/ 15808 h 71166"/>
                    <a:gd name="connsiteX10" fmla="*/ 19397 w 36721"/>
                    <a:gd name="connsiteY10" fmla="*/ 14800 h 71166"/>
                    <a:gd name="connsiteX11" fmla="*/ 20405 w 36721"/>
                    <a:gd name="connsiteY11" fmla="*/ 15808 h 71166"/>
                    <a:gd name="connsiteX12" fmla="*/ 20405 w 36721"/>
                    <a:gd name="connsiteY12" fmla="*/ 15871 h 71166"/>
                    <a:gd name="connsiteX13" fmla="*/ 20783 w 36721"/>
                    <a:gd name="connsiteY13" fmla="*/ 31552 h 71166"/>
                    <a:gd name="connsiteX14" fmla="*/ 20090 w 36721"/>
                    <a:gd name="connsiteY14" fmla="*/ 39488 h 71166"/>
                    <a:gd name="connsiteX15" fmla="*/ 17760 w 36721"/>
                    <a:gd name="connsiteY15" fmla="*/ 47297 h 71166"/>
                    <a:gd name="connsiteX16" fmla="*/ 15367 w 36721"/>
                    <a:gd name="connsiteY16" fmla="*/ 50761 h 71166"/>
                    <a:gd name="connsiteX17" fmla="*/ 12281 w 36721"/>
                    <a:gd name="connsiteY17" fmla="*/ 53532 h 71166"/>
                    <a:gd name="connsiteX18" fmla="*/ 7935 w 36721"/>
                    <a:gd name="connsiteY18" fmla="*/ 54729 h 71166"/>
                    <a:gd name="connsiteX19" fmla="*/ 4031 w 36721"/>
                    <a:gd name="connsiteY19" fmla="*/ 52336 h 71166"/>
                    <a:gd name="connsiteX20" fmla="*/ 1008 w 36721"/>
                    <a:gd name="connsiteY20" fmla="*/ 44715 h 71166"/>
                    <a:gd name="connsiteX21" fmla="*/ 630 w 36721"/>
                    <a:gd name="connsiteY21" fmla="*/ 36717 h 71166"/>
                    <a:gd name="connsiteX22" fmla="*/ 630 w 36721"/>
                    <a:gd name="connsiteY22" fmla="*/ 36654 h 71166"/>
                    <a:gd name="connsiteX23" fmla="*/ 1448 w 36721"/>
                    <a:gd name="connsiteY23" fmla="*/ 35961 h 71166"/>
                    <a:gd name="connsiteX24" fmla="*/ 2141 w 36721"/>
                    <a:gd name="connsiteY24" fmla="*/ 36780 h 71166"/>
                    <a:gd name="connsiteX25" fmla="*/ 2771 w 36721"/>
                    <a:gd name="connsiteY25" fmla="*/ 54099 h 71166"/>
                    <a:gd name="connsiteX26" fmla="*/ 2330 w 36721"/>
                    <a:gd name="connsiteY26" fmla="*/ 62790 h 71166"/>
                    <a:gd name="connsiteX27" fmla="*/ 0 w 36721"/>
                    <a:gd name="connsiteY27" fmla="*/ 71166 h 71166"/>
                    <a:gd name="connsiteX28" fmla="*/ 1826 w 36721"/>
                    <a:gd name="connsiteY28" fmla="*/ 62727 h 71166"/>
                    <a:gd name="connsiteX29" fmla="*/ 1826 w 36721"/>
                    <a:gd name="connsiteY29" fmla="*/ 54099 h 71166"/>
                    <a:gd name="connsiteX30" fmla="*/ 1134 w 36721"/>
                    <a:gd name="connsiteY30" fmla="*/ 45471 h 71166"/>
                    <a:gd name="connsiteX31" fmla="*/ 567 w 36721"/>
                    <a:gd name="connsiteY31" fmla="*/ 36780 h 71166"/>
                    <a:gd name="connsiteX32" fmla="*/ 2141 w 36721"/>
                    <a:gd name="connsiteY32" fmla="*/ 36843 h 71166"/>
                    <a:gd name="connsiteX33" fmla="*/ 2708 w 36721"/>
                    <a:gd name="connsiteY33" fmla="*/ 44400 h 71166"/>
                    <a:gd name="connsiteX34" fmla="*/ 5479 w 36721"/>
                    <a:gd name="connsiteY34" fmla="*/ 51139 h 71166"/>
                    <a:gd name="connsiteX35" fmla="*/ 8061 w 36721"/>
                    <a:gd name="connsiteY35" fmla="*/ 52776 h 71166"/>
                    <a:gd name="connsiteX36" fmla="*/ 11084 w 36721"/>
                    <a:gd name="connsiteY36" fmla="*/ 51832 h 71166"/>
                    <a:gd name="connsiteX37" fmla="*/ 13792 w 36721"/>
                    <a:gd name="connsiteY37" fmla="*/ 49376 h 71166"/>
                    <a:gd name="connsiteX38" fmla="*/ 15808 w 36721"/>
                    <a:gd name="connsiteY38" fmla="*/ 46353 h 71166"/>
                    <a:gd name="connsiteX39" fmla="*/ 17886 w 36721"/>
                    <a:gd name="connsiteY39" fmla="*/ 39173 h 71166"/>
                    <a:gd name="connsiteX40" fmla="*/ 18516 w 36721"/>
                    <a:gd name="connsiteY40" fmla="*/ 31490 h 71166"/>
                    <a:gd name="connsiteX41" fmla="*/ 18264 w 36721"/>
                    <a:gd name="connsiteY41" fmla="*/ 15871 h 71166"/>
                    <a:gd name="connsiteX42" fmla="*/ 20342 w 36721"/>
                    <a:gd name="connsiteY42" fmla="*/ 15871 h 71166"/>
                    <a:gd name="connsiteX43" fmla="*/ 20027 w 36721"/>
                    <a:gd name="connsiteY43" fmla="*/ 23932 h 71166"/>
                    <a:gd name="connsiteX44" fmla="*/ 20657 w 36721"/>
                    <a:gd name="connsiteY44" fmla="*/ 31616 h 71166"/>
                    <a:gd name="connsiteX45" fmla="*/ 22295 w 36721"/>
                    <a:gd name="connsiteY45" fmla="*/ 34450 h 71166"/>
                    <a:gd name="connsiteX46" fmla="*/ 25380 w 36721"/>
                    <a:gd name="connsiteY46" fmla="*/ 34890 h 71166"/>
                    <a:gd name="connsiteX47" fmla="*/ 28844 w 36721"/>
                    <a:gd name="connsiteY47" fmla="*/ 33442 h 71166"/>
                    <a:gd name="connsiteX48" fmla="*/ 31615 w 36721"/>
                    <a:gd name="connsiteY48" fmla="*/ 30986 h 71166"/>
                    <a:gd name="connsiteX49" fmla="*/ 34638 w 36721"/>
                    <a:gd name="connsiteY49" fmla="*/ 23932 h 71166"/>
                    <a:gd name="connsiteX50" fmla="*/ 35709 w 36721"/>
                    <a:gd name="connsiteY50" fmla="*/ 16060 h 71166"/>
                    <a:gd name="connsiteX51" fmla="*/ 35898 w 36721"/>
                    <a:gd name="connsiteY51" fmla="*/ 0 h 711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</a:cxnLst>
                  <a:rect l="l" t="t" r="r" b="b"/>
                  <a:pathLst>
                    <a:path w="36721" h="71166">
                      <a:moveTo>
                        <a:pt x="35898" y="0"/>
                      </a:moveTo>
                      <a:cubicBezTo>
                        <a:pt x="36213" y="5353"/>
                        <a:pt x="36780" y="10643"/>
                        <a:pt x="36717" y="16060"/>
                      </a:cubicBezTo>
                      <a:cubicBezTo>
                        <a:pt x="36654" y="18768"/>
                        <a:pt x="36528" y="21476"/>
                        <a:pt x="35961" y="24121"/>
                      </a:cubicBezTo>
                      <a:cubicBezTo>
                        <a:pt x="35457" y="26766"/>
                        <a:pt x="34575" y="29474"/>
                        <a:pt x="32938" y="31804"/>
                      </a:cubicBezTo>
                      <a:cubicBezTo>
                        <a:pt x="32119" y="32938"/>
                        <a:pt x="31049" y="34009"/>
                        <a:pt x="29852" y="34764"/>
                      </a:cubicBezTo>
                      <a:cubicBezTo>
                        <a:pt x="28655" y="35520"/>
                        <a:pt x="27396" y="36087"/>
                        <a:pt x="25947" y="36465"/>
                      </a:cubicBezTo>
                      <a:cubicBezTo>
                        <a:pt x="24562" y="36843"/>
                        <a:pt x="22798" y="36906"/>
                        <a:pt x="21350" y="35898"/>
                      </a:cubicBezTo>
                      <a:cubicBezTo>
                        <a:pt x="19964" y="34890"/>
                        <a:pt x="19272" y="33442"/>
                        <a:pt x="18894" y="32056"/>
                      </a:cubicBezTo>
                      <a:cubicBezTo>
                        <a:pt x="18138" y="29285"/>
                        <a:pt x="18138" y="26514"/>
                        <a:pt x="18138" y="23806"/>
                      </a:cubicBezTo>
                      <a:cubicBezTo>
                        <a:pt x="18201" y="21098"/>
                        <a:pt x="18390" y="18453"/>
                        <a:pt x="18390" y="15808"/>
                      </a:cubicBezTo>
                      <a:cubicBezTo>
                        <a:pt x="18390" y="15241"/>
                        <a:pt x="18831" y="14800"/>
                        <a:pt x="19397" y="14800"/>
                      </a:cubicBezTo>
                      <a:cubicBezTo>
                        <a:pt x="19964" y="14800"/>
                        <a:pt x="20405" y="15241"/>
                        <a:pt x="20405" y="15808"/>
                      </a:cubicBezTo>
                      <a:lnTo>
                        <a:pt x="20405" y="15871"/>
                      </a:lnTo>
                      <a:cubicBezTo>
                        <a:pt x="20531" y="21035"/>
                        <a:pt x="20909" y="26262"/>
                        <a:pt x="20783" y="31552"/>
                      </a:cubicBezTo>
                      <a:cubicBezTo>
                        <a:pt x="20720" y="34198"/>
                        <a:pt x="20531" y="36843"/>
                        <a:pt x="20090" y="39488"/>
                      </a:cubicBezTo>
                      <a:cubicBezTo>
                        <a:pt x="19649" y="42133"/>
                        <a:pt x="19019" y="44778"/>
                        <a:pt x="17760" y="47297"/>
                      </a:cubicBezTo>
                      <a:cubicBezTo>
                        <a:pt x="17130" y="48494"/>
                        <a:pt x="16375" y="49753"/>
                        <a:pt x="15367" y="50761"/>
                      </a:cubicBezTo>
                      <a:cubicBezTo>
                        <a:pt x="14485" y="51769"/>
                        <a:pt x="13477" y="52714"/>
                        <a:pt x="12281" y="53532"/>
                      </a:cubicBezTo>
                      <a:cubicBezTo>
                        <a:pt x="11084" y="54288"/>
                        <a:pt x="9573" y="54981"/>
                        <a:pt x="7935" y="54729"/>
                      </a:cubicBezTo>
                      <a:cubicBezTo>
                        <a:pt x="6298" y="54540"/>
                        <a:pt x="4912" y="53469"/>
                        <a:pt x="4031" y="52336"/>
                      </a:cubicBezTo>
                      <a:cubicBezTo>
                        <a:pt x="2267" y="50005"/>
                        <a:pt x="1511" y="47360"/>
                        <a:pt x="1008" y="44715"/>
                      </a:cubicBezTo>
                      <a:cubicBezTo>
                        <a:pt x="567" y="42070"/>
                        <a:pt x="378" y="39425"/>
                        <a:pt x="630" y="36717"/>
                      </a:cubicBezTo>
                      <a:lnTo>
                        <a:pt x="630" y="36654"/>
                      </a:lnTo>
                      <a:cubicBezTo>
                        <a:pt x="693" y="36213"/>
                        <a:pt x="1070" y="35898"/>
                        <a:pt x="1448" y="35961"/>
                      </a:cubicBezTo>
                      <a:cubicBezTo>
                        <a:pt x="1826" y="36024"/>
                        <a:pt x="2141" y="36339"/>
                        <a:pt x="2141" y="36780"/>
                      </a:cubicBezTo>
                      <a:cubicBezTo>
                        <a:pt x="2078" y="42511"/>
                        <a:pt x="2771" y="48305"/>
                        <a:pt x="2771" y="54099"/>
                      </a:cubicBezTo>
                      <a:cubicBezTo>
                        <a:pt x="2834" y="56996"/>
                        <a:pt x="2645" y="59956"/>
                        <a:pt x="2330" y="62790"/>
                      </a:cubicBezTo>
                      <a:cubicBezTo>
                        <a:pt x="1952" y="65687"/>
                        <a:pt x="1260" y="68584"/>
                        <a:pt x="0" y="71166"/>
                      </a:cubicBezTo>
                      <a:cubicBezTo>
                        <a:pt x="1134" y="68458"/>
                        <a:pt x="1574" y="65561"/>
                        <a:pt x="1826" y="62727"/>
                      </a:cubicBezTo>
                      <a:cubicBezTo>
                        <a:pt x="2078" y="59893"/>
                        <a:pt x="2015" y="56933"/>
                        <a:pt x="1826" y="54099"/>
                      </a:cubicBezTo>
                      <a:cubicBezTo>
                        <a:pt x="1638" y="51202"/>
                        <a:pt x="1385" y="48305"/>
                        <a:pt x="1134" y="45471"/>
                      </a:cubicBezTo>
                      <a:cubicBezTo>
                        <a:pt x="882" y="42574"/>
                        <a:pt x="630" y="39677"/>
                        <a:pt x="567" y="36780"/>
                      </a:cubicBezTo>
                      <a:lnTo>
                        <a:pt x="2141" y="36843"/>
                      </a:lnTo>
                      <a:cubicBezTo>
                        <a:pt x="2015" y="39362"/>
                        <a:pt x="2267" y="41944"/>
                        <a:pt x="2708" y="44400"/>
                      </a:cubicBezTo>
                      <a:cubicBezTo>
                        <a:pt x="3275" y="46856"/>
                        <a:pt x="4031" y="49313"/>
                        <a:pt x="5479" y="51139"/>
                      </a:cubicBezTo>
                      <a:cubicBezTo>
                        <a:pt x="6172" y="52021"/>
                        <a:pt x="7053" y="52714"/>
                        <a:pt x="8061" y="52776"/>
                      </a:cubicBezTo>
                      <a:cubicBezTo>
                        <a:pt x="9006" y="52902"/>
                        <a:pt x="10140" y="52462"/>
                        <a:pt x="11084" y="51832"/>
                      </a:cubicBezTo>
                      <a:cubicBezTo>
                        <a:pt x="12029" y="51139"/>
                        <a:pt x="12974" y="50320"/>
                        <a:pt x="13792" y="49376"/>
                      </a:cubicBezTo>
                      <a:cubicBezTo>
                        <a:pt x="14611" y="48494"/>
                        <a:pt x="15241" y="47423"/>
                        <a:pt x="15808" y="46353"/>
                      </a:cubicBezTo>
                      <a:cubicBezTo>
                        <a:pt x="16878" y="44148"/>
                        <a:pt x="17508" y="41692"/>
                        <a:pt x="17886" y="39173"/>
                      </a:cubicBezTo>
                      <a:cubicBezTo>
                        <a:pt x="18264" y="36654"/>
                        <a:pt x="18390" y="34072"/>
                        <a:pt x="18516" y="31490"/>
                      </a:cubicBezTo>
                      <a:cubicBezTo>
                        <a:pt x="18642" y="26325"/>
                        <a:pt x="18327" y="21161"/>
                        <a:pt x="18264" y="15871"/>
                      </a:cubicBezTo>
                      <a:lnTo>
                        <a:pt x="20342" y="15871"/>
                      </a:lnTo>
                      <a:cubicBezTo>
                        <a:pt x="20279" y="18642"/>
                        <a:pt x="20090" y="21224"/>
                        <a:pt x="20027" y="23932"/>
                      </a:cubicBezTo>
                      <a:cubicBezTo>
                        <a:pt x="19964" y="26577"/>
                        <a:pt x="19964" y="29222"/>
                        <a:pt x="20657" y="31616"/>
                      </a:cubicBezTo>
                      <a:cubicBezTo>
                        <a:pt x="20972" y="32812"/>
                        <a:pt x="21476" y="33883"/>
                        <a:pt x="22295" y="34450"/>
                      </a:cubicBezTo>
                      <a:cubicBezTo>
                        <a:pt x="23113" y="35079"/>
                        <a:pt x="24247" y="35142"/>
                        <a:pt x="25380" y="34890"/>
                      </a:cubicBezTo>
                      <a:cubicBezTo>
                        <a:pt x="26577" y="34638"/>
                        <a:pt x="27774" y="34072"/>
                        <a:pt x="28844" y="33442"/>
                      </a:cubicBezTo>
                      <a:cubicBezTo>
                        <a:pt x="29915" y="32812"/>
                        <a:pt x="30860" y="31993"/>
                        <a:pt x="31615" y="30986"/>
                      </a:cubicBezTo>
                      <a:cubicBezTo>
                        <a:pt x="33127" y="28970"/>
                        <a:pt x="34072" y="26514"/>
                        <a:pt x="34638" y="23932"/>
                      </a:cubicBezTo>
                      <a:cubicBezTo>
                        <a:pt x="35205" y="21350"/>
                        <a:pt x="35520" y="18705"/>
                        <a:pt x="35709" y="16060"/>
                      </a:cubicBezTo>
                      <a:cubicBezTo>
                        <a:pt x="36150" y="10706"/>
                        <a:pt x="35835" y="5353"/>
                        <a:pt x="35898" y="0"/>
                      </a:cubicBezTo>
                      <a:close/>
                    </a:path>
                  </a:pathLst>
                </a:custGeom>
                <a:solidFill>
                  <a:srgbClr val="313C51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87" name="Forma libre: forma 86">
                  <a:extLst>
                    <a:ext uri="{FF2B5EF4-FFF2-40B4-BE49-F238E27FC236}">
                      <a16:creationId xmlns:a16="http://schemas.microsoft.com/office/drawing/2014/main" id="{03DBA434-60C4-4767-9689-3FE4A8D12D09}"/>
                    </a:ext>
                  </a:extLst>
                </p:cNvPr>
                <p:cNvSpPr/>
                <p:nvPr/>
              </p:nvSpPr>
              <p:spPr>
                <a:xfrm>
                  <a:off x="4584678" y="1645670"/>
                  <a:ext cx="26292" cy="51579"/>
                </a:xfrm>
                <a:custGeom>
                  <a:avLst/>
                  <a:gdLst>
                    <a:gd name="connsiteX0" fmla="*/ 3860 w 26292"/>
                    <a:gd name="connsiteY0" fmla="*/ 0 h 51579"/>
                    <a:gd name="connsiteX1" fmla="*/ 3230 w 26292"/>
                    <a:gd name="connsiteY1" fmla="*/ 5353 h 51579"/>
                    <a:gd name="connsiteX2" fmla="*/ 2097 w 26292"/>
                    <a:gd name="connsiteY2" fmla="*/ 10643 h 51579"/>
                    <a:gd name="connsiteX3" fmla="*/ 1278 w 26292"/>
                    <a:gd name="connsiteY3" fmla="*/ 15934 h 51579"/>
                    <a:gd name="connsiteX4" fmla="*/ 1782 w 26292"/>
                    <a:gd name="connsiteY4" fmla="*/ 20909 h 51579"/>
                    <a:gd name="connsiteX5" fmla="*/ 3356 w 26292"/>
                    <a:gd name="connsiteY5" fmla="*/ 22484 h 51579"/>
                    <a:gd name="connsiteX6" fmla="*/ 5623 w 26292"/>
                    <a:gd name="connsiteY6" fmla="*/ 23365 h 51579"/>
                    <a:gd name="connsiteX7" fmla="*/ 9717 w 26292"/>
                    <a:gd name="connsiteY7" fmla="*/ 21854 h 51579"/>
                    <a:gd name="connsiteX8" fmla="*/ 13622 w 26292"/>
                    <a:gd name="connsiteY8" fmla="*/ 12659 h 51579"/>
                    <a:gd name="connsiteX9" fmla="*/ 15763 w 26292"/>
                    <a:gd name="connsiteY9" fmla="*/ 12974 h 51579"/>
                    <a:gd name="connsiteX10" fmla="*/ 14126 w 26292"/>
                    <a:gd name="connsiteY10" fmla="*/ 19146 h 51579"/>
                    <a:gd name="connsiteX11" fmla="*/ 12425 w 26292"/>
                    <a:gd name="connsiteY11" fmla="*/ 25129 h 51579"/>
                    <a:gd name="connsiteX12" fmla="*/ 9969 w 26292"/>
                    <a:gd name="connsiteY12" fmla="*/ 37095 h 51579"/>
                    <a:gd name="connsiteX13" fmla="*/ 10284 w 26292"/>
                    <a:gd name="connsiteY13" fmla="*/ 39677 h 51579"/>
                    <a:gd name="connsiteX14" fmla="*/ 10410 w 26292"/>
                    <a:gd name="connsiteY14" fmla="*/ 39866 h 51579"/>
                    <a:gd name="connsiteX15" fmla="*/ 10536 w 26292"/>
                    <a:gd name="connsiteY15" fmla="*/ 39992 h 51579"/>
                    <a:gd name="connsiteX16" fmla="*/ 11040 w 26292"/>
                    <a:gd name="connsiteY16" fmla="*/ 40370 h 51579"/>
                    <a:gd name="connsiteX17" fmla="*/ 12173 w 26292"/>
                    <a:gd name="connsiteY17" fmla="*/ 40999 h 51579"/>
                    <a:gd name="connsiteX18" fmla="*/ 17338 w 26292"/>
                    <a:gd name="connsiteY18" fmla="*/ 40118 h 51579"/>
                    <a:gd name="connsiteX19" fmla="*/ 21872 w 26292"/>
                    <a:gd name="connsiteY19" fmla="*/ 36339 h 51579"/>
                    <a:gd name="connsiteX20" fmla="*/ 24958 w 26292"/>
                    <a:gd name="connsiteY20" fmla="*/ 31301 h 51579"/>
                    <a:gd name="connsiteX21" fmla="*/ 26280 w 26292"/>
                    <a:gd name="connsiteY21" fmla="*/ 31741 h 51579"/>
                    <a:gd name="connsiteX22" fmla="*/ 22565 w 26292"/>
                    <a:gd name="connsiteY22" fmla="*/ 41440 h 51579"/>
                    <a:gd name="connsiteX23" fmla="*/ 21809 w 26292"/>
                    <a:gd name="connsiteY23" fmla="*/ 46542 h 51579"/>
                    <a:gd name="connsiteX24" fmla="*/ 22754 w 26292"/>
                    <a:gd name="connsiteY24" fmla="*/ 51580 h 51579"/>
                    <a:gd name="connsiteX25" fmla="*/ 21368 w 26292"/>
                    <a:gd name="connsiteY25" fmla="*/ 46542 h 51579"/>
                    <a:gd name="connsiteX26" fmla="*/ 21746 w 26292"/>
                    <a:gd name="connsiteY26" fmla="*/ 41251 h 51579"/>
                    <a:gd name="connsiteX27" fmla="*/ 24958 w 26292"/>
                    <a:gd name="connsiteY27" fmla="*/ 31175 h 51579"/>
                    <a:gd name="connsiteX28" fmla="*/ 25840 w 26292"/>
                    <a:gd name="connsiteY28" fmla="*/ 30797 h 51579"/>
                    <a:gd name="connsiteX29" fmla="*/ 26280 w 26292"/>
                    <a:gd name="connsiteY29" fmla="*/ 31616 h 51579"/>
                    <a:gd name="connsiteX30" fmla="*/ 23132 w 26292"/>
                    <a:gd name="connsiteY30" fmla="*/ 37347 h 51579"/>
                    <a:gd name="connsiteX31" fmla="*/ 18282 w 26292"/>
                    <a:gd name="connsiteY31" fmla="*/ 41755 h 51579"/>
                    <a:gd name="connsiteX32" fmla="*/ 16771 w 26292"/>
                    <a:gd name="connsiteY32" fmla="*/ 42511 h 51579"/>
                    <a:gd name="connsiteX33" fmla="*/ 15133 w 26292"/>
                    <a:gd name="connsiteY33" fmla="*/ 43015 h 51579"/>
                    <a:gd name="connsiteX34" fmla="*/ 13370 w 26292"/>
                    <a:gd name="connsiteY34" fmla="*/ 43204 h 51579"/>
                    <a:gd name="connsiteX35" fmla="*/ 11543 w 26292"/>
                    <a:gd name="connsiteY35" fmla="*/ 42889 h 51579"/>
                    <a:gd name="connsiteX36" fmla="*/ 9906 w 26292"/>
                    <a:gd name="connsiteY36" fmla="*/ 42070 h 51579"/>
                    <a:gd name="connsiteX37" fmla="*/ 9150 w 26292"/>
                    <a:gd name="connsiteY37" fmla="*/ 41566 h 51579"/>
                    <a:gd name="connsiteX38" fmla="*/ 8709 w 26292"/>
                    <a:gd name="connsiteY38" fmla="*/ 41125 h 51579"/>
                    <a:gd name="connsiteX39" fmla="*/ 8394 w 26292"/>
                    <a:gd name="connsiteY39" fmla="*/ 40621 h 51579"/>
                    <a:gd name="connsiteX40" fmla="*/ 7828 w 26292"/>
                    <a:gd name="connsiteY40" fmla="*/ 37095 h 51579"/>
                    <a:gd name="connsiteX41" fmla="*/ 8772 w 26292"/>
                    <a:gd name="connsiteY41" fmla="*/ 30734 h 51579"/>
                    <a:gd name="connsiteX42" fmla="*/ 10284 w 26292"/>
                    <a:gd name="connsiteY42" fmla="*/ 24625 h 51579"/>
                    <a:gd name="connsiteX43" fmla="*/ 12047 w 26292"/>
                    <a:gd name="connsiteY43" fmla="*/ 18579 h 51579"/>
                    <a:gd name="connsiteX44" fmla="*/ 13685 w 26292"/>
                    <a:gd name="connsiteY44" fmla="*/ 12659 h 51579"/>
                    <a:gd name="connsiteX45" fmla="*/ 13748 w 26292"/>
                    <a:gd name="connsiteY45" fmla="*/ 12596 h 51579"/>
                    <a:gd name="connsiteX46" fmla="*/ 15007 w 26292"/>
                    <a:gd name="connsiteY46" fmla="*/ 11777 h 51579"/>
                    <a:gd name="connsiteX47" fmla="*/ 15826 w 26292"/>
                    <a:gd name="connsiteY47" fmla="*/ 12974 h 51579"/>
                    <a:gd name="connsiteX48" fmla="*/ 14314 w 26292"/>
                    <a:gd name="connsiteY48" fmla="*/ 18453 h 51579"/>
                    <a:gd name="connsiteX49" fmla="*/ 11103 w 26292"/>
                    <a:gd name="connsiteY49" fmla="*/ 23302 h 51579"/>
                    <a:gd name="connsiteX50" fmla="*/ 5372 w 26292"/>
                    <a:gd name="connsiteY50" fmla="*/ 25066 h 51579"/>
                    <a:gd name="connsiteX51" fmla="*/ 2663 w 26292"/>
                    <a:gd name="connsiteY51" fmla="*/ 23869 h 51579"/>
                    <a:gd name="connsiteX52" fmla="*/ 585 w 26292"/>
                    <a:gd name="connsiteY52" fmla="*/ 21539 h 51579"/>
                    <a:gd name="connsiteX53" fmla="*/ 144 w 26292"/>
                    <a:gd name="connsiteY53" fmla="*/ 15808 h 51579"/>
                    <a:gd name="connsiteX54" fmla="*/ 1341 w 26292"/>
                    <a:gd name="connsiteY54" fmla="*/ 10455 h 51579"/>
                    <a:gd name="connsiteX55" fmla="*/ 2852 w 26292"/>
                    <a:gd name="connsiteY55" fmla="*/ 5227 h 51579"/>
                    <a:gd name="connsiteX56" fmla="*/ 3860 w 26292"/>
                    <a:gd name="connsiteY56" fmla="*/ 0 h 515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</a:cxnLst>
                  <a:rect l="l" t="t" r="r" b="b"/>
                  <a:pathLst>
                    <a:path w="26292" h="51579">
                      <a:moveTo>
                        <a:pt x="3860" y="0"/>
                      </a:moveTo>
                      <a:cubicBezTo>
                        <a:pt x="3923" y="1826"/>
                        <a:pt x="3545" y="3590"/>
                        <a:pt x="3230" y="5353"/>
                      </a:cubicBezTo>
                      <a:lnTo>
                        <a:pt x="2097" y="10643"/>
                      </a:lnTo>
                      <a:cubicBezTo>
                        <a:pt x="1719" y="12407"/>
                        <a:pt x="1467" y="14170"/>
                        <a:pt x="1278" y="15934"/>
                      </a:cubicBezTo>
                      <a:cubicBezTo>
                        <a:pt x="1152" y="17634"/>
                        <a:pt x="1152" y="19461"/>
                        <a:pt x="1782" y="20909"/>
                      </a:cubicBezTo>
                      <a:cubicBezTo>
                        <a:pt x="2160" y="21602"/>
                        <a:pt x="2601" y="22106"/>
                        <a:pt x="3356" y="22484"/>
                      </a:cubicBezTo>
                      <a:cubicBezTo>
                        <a:pt x="4049" y="22924"/>
                        <a:pt x="4805" y="23239"/>
                        <a:pt x="5623" y="23365"/>
                      </a:cubicBezTo>
                      <a:cubicBezTo>
                        <a:pt x="7135" y="23617"/>
                        <a:pt x="8646" y="23050"/>
                        <a:pt x="9717" y="21854"/>
                      </a:cubicBezTo>
                      <a:cubicBezTo>
                        <a:pt x="11984" y="19524"/>
                        <a:pt x="13181" y="15997"/>
                        <a:pt x="13622" y="12659"/>
                      </a:cubicBezTo>
                      <a:lnTo>
                        <a:pt x="15763" y="12974"/>
                      </a:lnTo>
                      <a:cubicBezTo>
                        <a:pt x="15322" y="15241"/>
                        <a:pt x="14692" y="17130"/>
                        <a:pt x="14126" y="19146"/>
                      </a:cubicBezTo>
                      <a:lnTo>
                        <a:pt x="12425" y="25129"/>
                      </a:lnTo>
                      <a:cubicBezTo>
                        <a:pt x="11355" y="29096"/>
                        <a:pt x="10158" y="33190"/>
                        <a:pt x="9969" y="37095"/>
                      </a:cubicBezTo>
                      <a:cubicBezTo>
                        <a:pt x="9906" y="38039"/>
                        <a:pt x="10032" y="39047"/>
                        <a:pt x="10284" y="39677"/>
                      </a:cubicBezTo>
                      <a:cubicBezTo>
                        <a:pt x="10347" y="39740"/>
                        <a:pt x="10347" y="39803"/>
                        <a:pt x="10410" y="39866"/>
                      </a:cubicBezTo>
                      <a:cubicBezTo>
                        <a:pt x="10473" y="39929"/>
                        <a:pt x="10536" y="39992"/>
                        <a:pt x="10536" y="39992"/>
                      </a:cubicBezTo>
                      <a:lnTo>
                        <a:pt x="11040" y="40370"/>
                      </a:lnTo>
                      <a:cubicBezTo>
                        <a:pt x="11418" y="40685"/>
                        <a:pt x="11795" y="40810"/>
                        <a:pt x="12173" y="40999"/>
                      </a:cubicBezTo>
                      <a:cubicBezTo>
                        <a:pt x="13748" y="41629"/>
                        <a:pt x="15700" y="41062"/>
                        <a:pt x="17338" y="40118"/>
                      </a:cubicBezTo>
                      <a:cubicBezTo>
                        <a:pt x="18975" y="39173"/>
                        <a:pt x="20550" y="37850"/>
                        <a:pt x="21872" y="36339"/>
                      </a:cubicBezTo>
                      <a:cubicBezTo>
                        <a:pt x="23132" y="34827"/>
                        <a:pt x="24328" y="33127"/>
                        <a:pt x="24958" y="31301"/>
                      </a:cubicBezTo>
                      <a:lnTo>
                        <a:pt x="26280" y="31741"/>
                      </a:lnTo>
                      <a:cubicBezTo>
                        <a:pt x="24832" y="34890"/>
                        <a:pt x="23446" y="38102"/>
                        <a:pt x="22565" y="41440"/>
                      </a:cubicBezTo>
                      <a:cubicBezTo>
                        <a:pt x="22124" y="43078"/>
                        <a:pt x="21872" y="44778"/>
                        <a:pt x="21809" y="46542"/>
                      </a:cubicBezTo>
                      <a:cubicBezTo>
                        <a:pt x="21809" y="48242"/>
                        <a:pt x="22061" y="50005"/>
                        <a:pt x="22754" y="51580"/>
                      </a:cubicBezTo>
                      <a:cubicBezTo>
                        <a:pt x="21935" y="50068"/>
                        <a:pt x="21431" y="48305"/>
                        <a:pt x="21368" y="46542"/>
                      </a:cubicBezTo>
                      <a:cubicBezTo>
                        <a:pt x="21242" y="44778"/>
                        <a:pt x="21431" y="43015"/>
                        <a:pt x="21746" y="41251"/>
                      </a:cubicBezTo>
                      <a:cubicBezTo>
                        <a:pt x="22376" y="37787"/>
                        <a:pt x="23636" y="34450"/>
                        <a:pt x="24958" y="31175"/>
                      </a:cubicBezTo>
                      <a:cubicBezTo>
                        <a:pt x="25084" y="30797"/>
                        <a:pt x="25525" y="30671"/>
                        <a:pt x="25840" y="30797"/>
                      </a:cubicBezTo>
                      <a:cubicBezTo>
                        <a:pt x="26155" y="30923"/>
                        <a:pt x="26343" y="31301"/>
                        <a:pt x="26280" y="31616"/>
                      </a:cubicBezTo>
                      <a:cubicBezTo>
                        <a:pt x="25651" y="33820"/>
                        <a:pt x="24454" y="35646"/>
                        <a:pt x="23132" y="37347"/>
                      </a:cubicBezTo>
                      <a:cubicBezTo>
                        <a:pt x="21809" y="38984"/>
                        <a:pt x="20235" y="40559"/>
                        <a:pt x="18282" y="41755"/>
                      </a:cubicBezTo>
                      <a:cubicBezTo>
                        <a:pt x="17778" y="42070"/>
                        <a:pt x="17338" y="42322"/>
                        <a:pt x="16771" y="42511"/>
                      </a:cubicBezTo>
                      <a:cubicBezTo>
                        <a:pt x="16267" y="42763"/>
                        <a:pt x="15700" y="42952"/>
                        <a:pt x="15133" y="43015"/>
                      </a:cubicBezTo>
                      <a:cubicBezTo>
                        <a:pt x="14567" y="43204"/>
                        <a:pt x="13937" y="43141"/>
                        <a:pt x="13370" y="43204"/>
                      </a:cubicBezTo>
                      <a:cubicBezTo>
                        <a:pt x="12740" y="43078"/>
                        <a:pt x="12110" y="43078"/>
                        <a:pt x="11543" y="42889"/>
                      </a:cubicBezTo>
                      <a:cubicBezTo>
                        <a:pt x="10977" y="42637"/>
                        <a:pt x="10347" y="42448"/>
                        <a:pt x="9906" y="42070"/>
                      </a:cubicBezTo>
                      <a:cubicBezTo>
                        <a:pt x="9654" y="41881"/>
                        <a:pt x="9402" y="41755"/>
                        <a:pt x="9150" y="41566"/>
                      </a:cubicBezTo>
                      <a:cubicBezTo>
                        <a:pt x="9024" y="41440"/>
                        <a:pt x="8835" y="41251"/>
                        <a:pt x="8709" y="41125"/>
                      </a:cubicBezTo>
                      <a:cubicBezTo>
                        <a:pt x="8584" y="40936"/>
                        <a:pt x="8521" y="40810"/>
                        <a:pt x="8394" y="40621"/>
                      </a:cubicBezTo>
                      <a:cubicBezTo>
                        <a:pt x="7765" y="39299"/>
                        <a:pt x="7828" y="38165"/>
                        <a:pt x="7828" y="37095"/>
                      </a:cubicBezTo>
                      <a:cubicBezTo>
                        <a:pt x="7954" y="34890"/>
                        <a:pt x="8331" y="32812"/>
                        <a:pt x="8772" y="30734"/>
                      </a:cubicBezTo>
                      <a:cubicBezTo>
                        <a:pt x="9213" y="28655"/>
                        <a:pt x="9717" y="26640"/>
                        <a:pt x="10284" y="24625"/>
                      </a:cubicBezTo>
                      <a:lnTo>
                        <a:pt x="12047" y="18579"/>
                      </a:lnTo>
                      <a:cubicBezTo>
                        <a:pt x="12614" y="16564"/>
                        <a:pt x="13307" y="14548"/>
                        <a:pt x="13685" y="12659"/>
                      </a:cubicBezTo>
                      <a:lnTo>
                        <a:pt x="13748" y="12596"/>
                      </a:lnTo>
                      <a:cubicBezTo>
                        <a:pt x="13874" y="12029"/>
                        <a:pt x="14441" y="11651"/>
                        <a:pt x="15007" y="11777"/>
                      </a:cubicBezTo>
                      <a:cubicBezTo>
                        <a:pt x="15574" y="11903"/>
                        <a:pt x="15889" y="12407"/>
                        <a:pt x="15826" y="12974"/>
                      </a:cubicBezTo>
                      <a:cubicBezTo>
                        <a:pt x="15574" y="14863"/>
                        <a:pt x="15007" y="16752"/>
                        <a:pt x="14314" y="18453"/>
                      </a:cubicBezTo>
                      <a:cubicBezTo>
                        <a:pt x="13559" y="20153"/>
                        <a:pt x="12614" y="21854"/>
                        <a:pt x="11103" y="23302"/>
                      </a:cubicBezTo>
                      <a:cubicBezTo>
                        <a:pt x="9717" y="24688"/>
                        <a:pt x="7387" y="25570"/>
                        <a:pt x="5372" y="25066"/>
                      </a:cubicBezTo>
                      <a:cubicBezTo>
                        <a:pt x="4364" y="24814"/>
                        <a:pt x="3419" y="24436"/>
                        <a:pt x="2663" y="23869"/>
                      </a:cubicBezTo>
                      <a:cubicBezTo>
                        <a:pt x="1845" y="23428"/>
                        <a:pt x="1026" y="22484"/>
                        <a:pt x="585" y="21539"/>
                      </a:cubicBezTo>
                      <a:cubicBezTo>
                        <a:pt x="-171" y="19587"/>
                        <a:pt x="-45" y="17634"/>
                        <a:pt x="144" y="15808"/>
                      </a:cubicBezTo>
                      <a:cubicBezTo>
                        <a:pt x="396" y="13981"/>
                        <a:pt x="837" y="12218"/>
                        <a:pt x="1341" y="10455"/>
                      </a:cubicBezTo>
                      <a:lnTo>
                        <a:pt x="2852" y="5227"/>
                      </a:lnTo>
                      <a:cubicBezTo>
                        <a:pt x="3230" y="3527"/>
                        <a:pt x="3797" y="1763"/>
                        <a:pt x="3860" y="0"/>
                      </a:cubicBezTo>
                      <a:close/>
                    </a:path>
                  </a:pathLst>
                </a:custGeom>
                <a:solidFill>
                  <a:srgbClr val="313C51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</p:grpSp>
        </p:grpSp>
        <p:grpSp>
          <p:nvGrpSpPr>
            <p:cNvPr id="65" name="Gráfico 9">
              <a:extLst>
                <a:ext uri="{FF2B5EF4-FFF2-40B4-BE49-F238E27FC236}">
                  <a16:creationId xmlns:a16="http://schemas.microsoft.com/office/drawing/2014/main" id="{B3077448-7D79-4669-87D6-82735F2A4D6B}"/>
                </a:ext>
              </a:extLst>
            </p:cNvPr>
            <p:cNvGrpSpPr/>
            <p:nvPr/>
          </p:nvGrpSpPr>
          <p:grpSpPr>
            <a:xfrm>
              <a:off x="4340809" y="1575512"/>
              <a:ext cx="275722" cy="135467"/>
              <a:chOff x="4340809" y="1575512"/>
              <a:chExt cx="275722" cy="135467"/>
            </a:xfrm>
            <a:solidFill>
              <a:srgbClr val="FFFFFF"/>
            </a:solidFill>
          </p:grpSpPr>
          <p:sp>
            <p:nvSpPr>
              <p:cNvPr id="66" name="Forma libre: forma 65">
                <a:extLst>
                  <a:ext uri="{FF2B5EF4-FFF2-40B4-BE49-F238E27FC236}">
                    <a16:creationId xmlns:a16="http://schemas.microsoft.com/office/drawing/2014/main" id="{01F41F0E-6E6F-434F-B1B7-679C180C1208}"/>
                  </a:ext>
                </a:extLst>
              </p:cNvPr>
              <p:cNvSpPr/>
              <p:nvPr/>
            </p:nvSpPr>
            <p:spPr>
              <a:xfrm>
                <a:off x="4340809" y="1583321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0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67" name="Forma libre: forma 66">
                <a:extLst>
                  <a:ext uri="{FF2B5EF4-FFF2-40B4-BE49-F238E27FC236}">
                    <a16:creationId xmlns:a16="http://schemas.microsoft.com/office/drawing/2014/main" id="{A1B9483B-6DD2-41BD-847B-9377227652E7}"/>
                  </a:ext>
                </a:extLst>
              </p:cNvPr>
              <p:cNvSpPr/>
              <p:nvPr/>
            </p:nvSpPr>
            <p:spPr>
              <a:xfrm>
                <a:off x="4367638" y="1610024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63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68" name="Forma libre: forma 67">
                <a:extLst>
                  <a:ext uri="{FF2B5EF4-FFF2-40B4-BE49-F238E27FC236}">
                    <a16:creationId xmlns:a16="http://schemas.microsoft.com/office/drawing/2014/main" id="{B035086B-23C0-4FC4-AD31-99F9CB6B4B50}"/>
                  </a:ext>
                </a:extLst>
              </p:cNvPr>
              <p:cNvSpPr/>
              <p:nvPr/>
            </p:nvSpPr>
            <p:spPr>
              <a:xfrm>
                <a:off x="4399144" y="1586029"/>
                <a:ext cx="3637" cy="3778"/>
              </a:xfrm>
              <a:custGeom>
                <a:avLst/>
                <a:gdLst>
                  <a:gd name="connsiteX0" fmla="*/ 1842 w 3637"/>
                  <a:gd name="connsiteY0" fmla="*/ 3779 h 3778"/>
                  <a:gd name="connsiteX1" fmla="*/ 1842 w 3637"/>
                  <a:gd name="connsiteY1" fmla="*/ 0 h 3778"/>
                  <a:gd name="connsiteX2" fmla="*/ 1842 w 3637"/>
                  <a:gd name="connsiteY2" fmla="*/ 3779 h 3778"/>
                  <a:gd name="connsiteX3" fmla="*/ 1842 w 3637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37" h="3778">
                    <a:moveTo>
                      <a:pt x="1842" y="3779"/>
                    </a:moveTo>
                    <a:cubicBezTo>
                      <a:pt x="4235" y="3779"/>
                      <a:pt x="4235" y="0"/>
                      <a:pt x="1842" y="0"/>
                    </a:cubicBezTo>
                    <a:cubicBezTo>
                      <a:pt x="-614" y="63"/>
                      <a:pt x="-614" y="3779"/>
                      <a:pt x="1842" y="3779"/>
                    </a:cubicBezTo>
                    <a:lnTo>
                      <a:pt x="1842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69" name="Forma libre: forma 68">
                <a:extLst>
                  <a:ext uri="{FF2B5EF4-FFF2-40B4-BE49-F238E27FC236}">
                    <a16:creationId xmlns:a16="http://schemas.microsoft.com/office/drawing/2014/main" id="{D547FD7D-B93E-4649-B07D-6AAF1364B35B}"/>
                  </a:ext>
                </a:extLst>
              </p:cNvPr>
              <p:cNvSpPr/>
              <p:nvPr/>
            </p:nvSpPr>
            <p:spPr>
              <a:xfrm>
                <a:off x="4417896" y="1617581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0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70" name="Forma libre: forma 69">
                <a:extLst>
                  <a:ext uri="{FF2B5EF4-FFF2-40B4-BE49-F238E27FC236}">
                    <a16:creationId xmlns:a16="http://schemas.microsoft.com/office/drawing/2014/main" id="{CD2CADEE-6297-4108-A635-AA149ED4197A}"/>
                  </a:ext>
                </a:extLst>
              </p:cNvPr>
              <p:cNvSpPr/>
              <p:nvPr/>
            </p:nvSpPr>
            <p:spPr>
              <a:xfrm>
                <a:off x="4451755" y="1589241"/>
                <a:ext cx="3613" cy="3778"/>
              </a:xfrm>
              <a:custGeom>
                <a:avLst/>
                <a:gdLst>
                  <a:gd name="connsiteX0" fmla="*/ 1819 w 3613"/>
                  <a:gd name="connsiteY0" fmla="*/ 3779 h 3778"/>
                  <a:gd name="connsiteX1" fmla="*/ 1819 w 3613"/>
                  <a:gd name="connsiteY1" fmla="*/ 0 h 3778"/>
                  <a:gd name="connsiteX2" fmla="*/ 1819 w 3613"/>
                  <a:gd name="connsiteY2" fmla="*/ 3779 h 3778"/>
                  <a:gd name="connsiteX3" fmla="*/ 1819 w 3613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3" h="3778">
                    <a:moveTo>
                      <a:pt x="1819" y="3779"/>
                    </a:moveTo>
                    <a:cubicBezTo>
                      <a:pt x="4212" y="3779"/>
                      <a:pt x="4212" y="0"/>
                      <a:pt x="1819" y="0"/>
                    </a:cubicBezTo>
                    <a:cubicBezTo>
                      <a:pt x="-575" y="63"/>
                      <a:pt x="-638" y="3779"/>
                      <a:pt x="1819" y="3779"/>
                    </a:cubicBezTo>
                    <a:lnTo>
                      <a:pt x="1819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71" name="Forma libre: forma 70">
                <a:extLst>
                  <a:ext uri="{FF2B5EF4-FFF2-40B4-BE49-F238E27FC236}">
                    <a16:creationId xmlns:a16="http://schemas.microsoft.com/office/drawing/2014/main" id="{A0B61BAF-7992-4DC0-8E0D-A7997154F5FD}"/>
                  </a:ext>
                </a:extLst>
              </p:cNvPr>
              <p:cNvSpPr/>
              <p:nvPr/>
            </p:nvSpPr>
            <p:spPr>
              <a:xfrm>
                <a:off x="4475222" y="1614118"/>
                <a:ext cx="3637" cy="3778"/>
              </a:xfrm>
              <a:custGeom>
                <a:avLst/>
                <a:gdLst>
                  <a:gd name="connsiteX0" fmla="*/ 1842 w 3637"/>
                  <a:gd name="connsiteY0" fmla="*/ 3779 h 3778"/>
                  <a:gd name="connsiteX1" fmla="*/ 1842 w 3637"/>
                  <a:gd name="connsiteY1" fmla="*/ 0 h 3778"/>
                  <a:gd name="connsiteX2" fmla="*/ 1842 w 3637"/>
                  <a:gd name="connsiteY2" fmla="*/ 3779 h 3778"/>
                  <a:gd name="connsiteX3" fmla="*/ 1842 w 3637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37" h="3778">
                    <a:moveTo>
                      <a:pt x="1842" y="3779"/>
                    </a:moveTo>
                    <a:cubicBezTo>
                      <a:pt x="4235" y="3779"/>
                      <a:pt x="4235" y="0"/>
                      <a:pt x="1842" y="0"/>
                    </a:cubicBezTo>
                    <a:cubicBezTo>
                      <a:pt x="-614" y="0"/>
                      <a:pt x="-614" y="3779"/>
                      <a:pt x="1842" y="3779"/>
                    </a:cubicBezTo>
                    <a:lnTo>
                      <a:pt x="1842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72" name="Forma libre: forma 71">
                <a:extLst>
                  <a:ext uri="{FF2B5EF4-FFF2-40B4-BE49-F238E27FC236}">
                    <a16:creationId xmlns:a16="http://schemas.microsoft.com/office/drawing/2014/main" id="{92F84B17-78D8-4026-9FE1-0E0C39A6FFF5}"/>
                  </a:ext>
                </a:extLst>
              </p:cNvPr>
              <p:cNvSpPr/>
              <p:nvPr/>
            </p:nvSpPr>
            <p:spPr>
              <a:xfrm>
                <a:off x="4509153" y="1583888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0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73" name="Forma libre: forma 72">
                <a:extLst>
                  <a:ext uri="{FF2B5EF4-FFF2-40B4-BE49-F238E27FC236}">
                    <a16:creationId xmlns:a16="http://schemas.microsoft.com/office/drawing/2014/main" id="{801B7E9C-1675-4E70-892B-D63CA71D2835}"/>
                  </a:ext>
                </a:extLst>
              </p:cNvPr>
              <p:cNvSpPr/>
              <p:nvPr/>
            </p:nvSpPr>
            <p:spPr>
              <a:xfrm>
                <a:off x="4532156" y="1613488"/>
                <a:ext cx="3636" cy="3778"/>
              </a:xfrm>
              <a:custGeom>
                <a:avLst/>
                <a:gdLst>
                  <a:gd name="connsiteX0" fmla="*/ 1842 w 3636"/>
                  <a:gd name="connsiteY0" fmla="*/ 3779 h 3778"/>
                  <a:gd name="connsiteX1" fmla="*/ 1842 w 3636"/>
                  <a:gd name="connsiteY1" fmla="*/ 0 h 3778"/>
                  <a:gd name="connsiteX2" fmla="*/ 1842 w 3636"/>
                  <a:gd name="connsiteY2" fmla="*/ 3779 h 3778"/>
                  <a:gd name="connsiteX3" fmla="*/ 1842 w 3636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36" h="3778">
                    <a:moveTo>
                      <a:pt x="1842" y="3779"/>
                    </a:moveTo>
                    <a:cubicBezTo>
                      <a:pt x="4235" y="3779"/>
                      <a:pt x="4235" y="0"/>
                      <a:pt x="1842" y="0"/>
                    </a:cubicBezTo>
                    <a:cubicBezTo>
                      <a:pt x="-614" y="0"/>
                      <a:pt x="-614" y="3779"/>
                      <a:pt x="1842" y="3779"/>
                    </a:cubicBezTo>
                    <a:lnTo>
                      <a:pt x="1842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74" name="Forma libre: forma 73">
                <a:extLst>
                  <a:ext uri="{FF2B5EF4-FFF2-40B4-BE49-F238E27FC236}">
                    <a16:creationId xmlns:a16="http://schemas.microsoft.com/office/drawing/2014/main" id="{E258737E-369A-4E88-BA7B-3AEC456D3267}"/>
                  </a:ext>
                </a:extLst>
              </p:cNvPr>
              <p:cNvSpPr/>
              <p:nvPr/>
            </p:nvSpPr>
            <p:spPr>
              <a:xfrm>
                <a:off x="4566023" y="1577086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0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75" name="Forma libre: forma 74">
                <a:extLst>
                  <a:ext uri="{FF2B5EF4-FFF2-40B4-BE49-F238E27FC236}">
                    <a16:creationId xmlns:a16="http://schemas.microsoft.com/office/drawing/2014/main" id="{57EBED58-1019-4843-800F-32C04599B704}"/>
                  </a:ext>
                </a:extLst>
              </p:cNvPr>
              <p:cNvSpPr/>
              <p:nvPr/>
            </p:nvSpPr>
            <p:spPr>
              <a:xfrm>
                <a:off x="4595245" y="1603348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0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76" name="Forma libre: forma 75">
                <a:extLst>
                  <a:ext uri="{FF2B5EF4-FFF2-40B4-BE49-F238E27FC236}">
                    <a16:creationId xmlns:a16="http://schemas.microsoft.com/office/drawing/2014/main" id="{140C2374-16AD-460D-BFB3-F20F4A97B8F5}"/>
                  </a:ext>
                </a:extLst>
              </p:cNvPr>
              <p:cNvSpPr/>
              <p:nvPr/>
            </p:nvSpPr>
            <p:spPr>
              <a:xfrm>
                <a:off x="4612918" y="1575512"/>
                <a:ext cx="3613" cy="3778"/>
              </a:xfrm>
              <a:custGeom>
                <a:avLst/>
                <a:gdLst>
                  <a:gd name="connsiteX0" fmla="*/ 1819 w 3613"/>
                  <a:gd name="connsiteY0" fmla="*/ 3779 h 3778"/>
                  <a:gd name="connsiteX1" fmla="*/ 1819 w 3613"/>
                  <a:gd name="connsiteY1" fmla="*/ 0 h 3778"/>
                  <a:gd name="connsiteX2" fmla="*/ 1819 w 3613"/>
                  <a:gd name="connsiteY2" fmla="*/ 3779 h 3778"/>
                  <a:gd name="connsiteX3" fmla="*/ 1819 w 3613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3" h="3778">
                    <a:moveTo>
                      <a:pt x="1819" y="3779"/>
                    </a:moveTo>
                    <a:cubicBezTo>
                      <a:pt x="4212" y="3779"/>
                      <a:pt x="4212" y="0"/>
                      <a:pt x="1819" y="0"/>
                    </a:cubicBezTo>
                    <a:cubicBezTo>
                      <a:pt x="-575" y="63"/>
                      <a:pt x="-638" y="3779"/>
                      <a:pt x="1819" y="3779"/>
                    </a:cubicBezTo>
                    <a:lnTo>
                      <a:pt x="1819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77" name="Forma libre: forma 76">
                <a:extLst>
                  <a:ext uri="{FF2B5EF4-FFF2-40B4-BE49-F238E27FC236}">
                    <a16:creationId xmlns:a16="http://schemas.microsoft.com/office/drawing/2014/main" id="{88D00B9B-8258-4BB2-B34C-33E8DA16F89B}"/>
                  </a:ext>
                </a:extLst>
              </p:cNvPr>
              <p:cNvSpPr/>
              <p:nvPr/>
            </p:nvSpPr>
            <p:spPr>
              <a:xfrm>
                <a:off x="4563795" y="1636349"/>
                <a:ext cx="3613" cy="3778"/>
              </a:xfrm>
              <a:custGeom>
                <a:avLst/>
                <a:gdLst>
                  <a:gd name="connsiteX0" fmla="*/ 1819 w 3613"/>
                  <a:gd name="connsiteY0" fmla="*/ 3779 h 3778"/>
                  <a:gd name="connsiteX1" fmla="*/ 1819 w 3613"/>
                  <a:gd name="connsiteY1" fmla="*/ 0 h 3778"/>
                  <a:gd name="connsiteX2" fmla="*/ 1819 w 3613"/>
                  <a:gd name="connsiteY2" fmla="*/ 3779 h 3778"/>
                  <a:gd name="connsiteX3" fmla="*/ 1819 w 3613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3" h="3778">
                    <a:moveTo>
                      <a:pt x="1819" y="3779"/>
                    </a:moveTo>
                    <a:cubicBezTo>
                      <a:pt x="4212" y="3779"/>
                      <a:pt x="4212" y="0"/>
                      <a:pt x="1819" y="0"/>
                    </a:cubicBezTo>
                    <a:cubicBezTo>
                      <a:pt x="-575" y="63"/>
                      <a:pt x="-638" y="3779"/>
                      <a:pt x="1819" y="3779"/>
                    </a:cubicBezTo>
                    <a:lnTo>
                      <a:pt x="1819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78" name="Forma libre: forma 77">
                <a:extLst>
                  <a:ext uri="{FF2B5EF4-FFF2-40B4-BE49-F238E27FC236}">
                    <a16:creationId xmlns:a16="http://schemas.microsoft.com/office/drawing/2014/main" id="{C6E54AB5-3F3F-4690-85F6-37A9D9E142E1}"/>
                  </a:ext>
                </a:extLst>
              </p:cNvPr>
              <p:cNvSpPr/>
              <p:nvPr/>
            </p:nvSpPr>
            <p:spPr>
              <a:xfrm>
                <a:off x="4537997" y="1661289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63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79" name="Forma libre: forma 78">
                <a:extLst>
                  <a:ext uri="{FF2B5EF4-FFF2-40B4-BE49-F238E27FC236}">
                    <a16:creationId xmlns:a16="http://schemas.microsoft.com/office/drawing/2014/main" id="{641D52EA-57C7-4172-99C3-14B337929E66}"/>
                  </a:ext>
                </a:extLst>
              </p:cNvPr>
              <p:cNvSpPr/>
              <p:nvPr/>
            </p:nvSpPr>
            <p:spPr>
              <a:xfrm>
                <a:off x="4565834" y="1686103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63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80" name="Forma libre: forma 79">
                <a:extLst>
                  <a:ext uri="{FF2B5EF4-FFF2-40B4-BE49-F238E27FC236}">
                    <a16:creationId xmlns:a16="http://schemas.microsoft.com/office/drawing/2014/main" id="{6619BAAE-4485-4A98-B497-49DDA83DDBBD}"/>
                  </a:ext>
                </a:extLst>
              </p:cNvPr>
              <p:cNvSpPr/>
              <p:nvPr/>
            </p:nvSpPr>
            <p:spPr>
              <a:xfrm>
                <a:off x="4540973" y="1707201"/>
                <a:ext cx="3636" cy="3778"/>
              </a:xfrm>
              <a:custGeom>
                <a:avLst/>
                <a:gdLst>
                  <a:gd name="connsiteX0" fmla="*/ 1842 w 3636"/>
                  <a:gd name="connsiteY0" fmla="*/ 3779 h 3778"/>
                  <a:gd name="connsiteX1" fmla="*/ 1842 w 3636"/>
                  <a:gd name="connsiteY1" fmla="*/ 0 h 3778"/>
                  <a:gd name="connsiteX2" fmla="*/ 1842 w 3636"/>
                  <a:gd name="connsiteY2" fmla="*/ 3779 h 3778"/>
                  <a:gd name="connsiteX3" fmla="*/ 1842 w 3636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36" h="3778">
                    <a:moveTo>
                      <a:pt x="1842" y="3779"/>
                    </a:moveTo>
                    <a:cubicBezTo>
                      <a:pt x="4235" y="3779"/>
                      <a:pt x="4235" y="0"/>
                      <a:pt x="1842" y="0"/>
                    </a:cubicBezTo>
                    <a:cubicBezTo>
                      <a:pt x="-614" y="63"/>
                      <a:pt x="-614" y="3779"/>
                      <a:pt x="1842" y="3779"/>
                    </a:cubicBezTo>
                    <a:lnTo>
                      <a:pt x="1842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</p:grpSp>
      <p:grpSp>
        <p:nvGrpSpPr>
          <p:cNvPr id="147" name="Grupo 146">
            <a:extLst>
              <a:ext uri="{FF2B5EF4-FFF2-40B4-BE49-F238E27FC236}">
                <a16:creationId xmlns:a16="http://schemas.microsoft.com/office/drawing/2014/main" id="{07D5A253-C651-481B-904C-319563CD9E03}"/>
              </a:ext>
            </a:extLst>
          </p:cNvPr>
          <p:cNvGrpSpPr/>
          <p:nvPr/>
        </p:nvGrpSpPr>
        <p:grpSpPr>
          <a:xfrm rot="1342098">
            <a:off x="-543226" y="3297515"/>
            <a:ext cx="1070811" cy="2304736"/>
            <a:chOff x="1162006" y="2195490"/>
            <a:chExt cx="490262" cy="980122"/>
          </a:xfrm>
        </p:grpSpPr>
        <p:sp>
          <p:nvSpPr>
            <p:cNvPr id="148" name="Forma libre: forma 147">
              <a:extLst>
                <a:ext uri="{FF2B5EF4-FFF2-40B4-BE49-F238E27FC236}">
                  <a16:creationId xmlns:a16="http://schemas.microsoft.com/office/drawing/2014/main" id="{2BC65A56-E029-48E5-BAF2-19F9B1B99C99}"/>
                </a:ext>
              </a:extLst>
            </p:cNvPr>
            <p:cNvSpPr/>
            <p:nvPr/>
          </p:nvSpPr>
          <p:spPr>
            <a:xfrm>
              <a:off x="1257890" y="2805115"/>
              <a:ext cx="1070" cy="9509"/>
            </a:xfrm>
            <a:custGeom>
              <a:avLst/>
              <a:gdLst>
                <a:gd name="connsiteX0" fmla="*/ 0 w 1070"/>
                <a:gd name="connsiteY0" fmla="*/ 9510 h 9509"/>
                <a:gd name="connsiteX1" fmla="*/ 1071 w 1070"/>
                <a:gd name="connsiteY1" fmla="*/ 0 h 9509"/>
                <a:gd name="connsiteX2" fmla="*/ 0 w 1070"/>
                <a:gd name="connsiteY2" fmla="*/ 9510 h 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0" h="9509">
                  <a:moveTo>
                    <a:pt x="0" y="9510"/>
                  </a:moveTo>
                  <a:cubicBezTo>
                    <a:pt x="189" y="7180"/>
                    <a:pt x="819" y="3842"/>
                    <a:pt x="1071" y="0"/>
                  </a:cubicBezTo>
                  <a:cubicBezTo>
                    <a:pt x="882" y="3842"/>
                    <a:pt x="189" y="7180"/>
                    <a:pt x="0" y="9510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49" name="Forma libre: forma 148">
              <a:extLst>
                <a:ext uri="{FF2B5EF4-FFF2-40B4-BE49-F238E27FC236}">
                  <a16:creationId xmlns:a16="http://schemas.microsoft.com/office/drawing/2014/main" id="{DAFA60BC-A430-480E-B65F-5BABE3B3EE33}"/>
                </a:ext>
              </a:extLst>
            </p:cNvPr>
            <p:cNvSpPr/>
            <p:nvPr/>
          </p:nvSpPr>
          <p:spPr>
            <a:xfrm>
              <a:off x="1240861" y="2732185"/>
              <a:ext cx="968" cy="11714"/>
            </a:xfrm>
            <a:custGeom>
              <a:avLst/>
              <a:gdLst>
                <a:gd name="connsiteX0" fmla="*/ 969 w 968"/>
                <a:gd name="connsiteY0" fmla="*/ 11714 h 11714"/>
                <a:gd name="connsiteX1" fmla="*/ 24 w 968"/>
                <a:gd name="connsiteY1" fmla="*/ 0 h 11714"/>
                <a:gd name="connsiteX2" fmla="*/ 969 w 968"/>
                <a:gd name="connsiteY2" fmla="*/ 11714 h 11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8" h="11714">
                  <a:moveTo>
                    <a:pt x="969" y="11714"/>
                  </a:moveTo>
                  <a:cubicBezTo>
                    <a:pt x="-543" y="9321"/>
                    <a:pt x="276" y="5416"/>
                    <a:pt x="24" y="0"/>
                  </a:cubicBezTo>
                  <a:cubicBezTo>
                    <a:pt x="276" y="5416"/>
                    <a:pt x="-606" y="9384"/>
                    <a:pt x="969" y="11714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50" name="Forma libre: forma 149">
              <a:extLst>
                <a:ext uri="{FF2B5EF4-FFF2-40B4-BE49-F238E27FC236}">
                  <a16:creationId xmlns:a16="http://schemas.microsoft.com/office/drawing/2014/main" id="{346CF634-4A5C-4553-8BCE-AEB6D3C47C3D}"/>
                </a:ext>
              </a:extLst>
            </p:cNvPr>
            <p:cNvSpPr/>
            <p:nvPr/>
          </p:nvSpPr>
          <p:spPr>
            <a:xfrm>
              <a:off x="1241326" y="2732374"/>
              <a:ext cx="9887" cy="3337"/>
            </a:xfrm>
            <a:custGeom>
              <a:avLst/>
              <a:gdLst>
                <a:gd name="connsiteX0" fmla="*/ 9888 w 9887"/>
                <a:gd name="connsiteY0" fmla="*/ 3338 h 3337"/>
                <a:gd name="connsiteX1" fmla="*/ 0 w 9887"/>
                <a:gd name="connsiteY1" fmla="*/ 0 h 3337"/>
                <a:gd name="connsiteX2" fmla="*/ 9888 w 9887"/>
                <a:gd name="connsiteY2" fmla="*/ 3338 h 3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87" h="3337">
                  <a:moveTo>
                    <a:pt x="9888" y="3338"/>
                  </a:moveTo>
                  <a:cubicBezTo>
                    <a:pt x="9258" y="1700"/>
                    <a:pt x="4975" y="1449"/>
                    <a:pt x="0" y="0"/>
                  </a:cubicBezTo>
                  <a:cubicBezTo>
                    <a:pt x="4975" y="1449"/>
                    <a:pt x="9258" y="1700"/>
                    <a:pt x="9888" y="3338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51" name="Forma libre: forma 150">
              <a:extLst>
                <a:ext uri="{FF2B5EF4-FFF2-40B4-BE49-F238E27FC236}">
                  <a16:creationId xmlns:a16="http://schemas.microsoft.com/office/drawing/2014/main" id="{A87AFFED-C765-45CC-9477-0BDE3D88212C}"/>
                </a:ext>
              </a:extLst>
            </p:cNvPr>
            <p:cNvSpPr/>
            <p:nvPr/>
          </p:nvSpPr>
          <p:spPr>
            <a:xfrm>
              <a:off x="1241830" y="2743899"/>
              <a:ext cx="8439" cy="1448"/>
            </a:xfrm>
            <a:custGeom>
              <a:avLst/>
              <a:gdLst>
                <a:gd name="connsiteX0" fmla="*/ 0 w 8439"/>
                <a:gd name="connsiteY0" fmla="*/ 0 h 1448"/>
                <a:gd name="connsiteX1" fmla="*/ 8439 w 8439"/>
                <a:gd name="connsiteY1" fmla="*/ 1449 h 1448"/>
                <a:gd name="connsiteX2" fmla="*/ 0 w 8439"/>
                <a:gd name="connsiteY2" fmla="*/ 0 h 1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439" h="1448">
                  <a:moveTo>
                    <a:pt x="0" y="0"/>
                  </a:moveTo>
                  <a:cubicBezTo>
                    <a:pt x="1071" y="1638"/>
                    <a:pt x="5479" y="1071"/>
                    <a:pt x="8439" y="1449"/>
                  </a:cubicBezTo>
                  <a:cubicBezTo>
                    <a:pt x="5479" y="1071"/>
                    <a:pt x="1071" y="1638"/>
                    <a:pt x="0" y="0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52" name="Forma libre: forma 151">
              <a:extLst>
                <a:ext uri="{FF2B5EF4-FFF2-40B4-BE49-F238E27FC236}">
                  <a16:creationId xmlns:a16="http://schemas.microsoft.com/office/drawing/2014/main" id="{5EE1CAE4-885B-4E73-A43F-247BC5BF65F7}"/>
                </a:ext>
              </a:extLst>
            </p:cNvPr>
            <p:cNvSpPr/>
            <p:nvPr/>
          </p:nvSpPr>
          <p:spPr>
            <a:xfrm>
              <a:off x="1250269" y="2737853"/>
              <a:ext cx="1322" cy="7494"/>
            </a:xfrm>
            <a:custGeom>
              <a:avLst/>
              <a:gdLst>
                <a:gd name="connsiteX0" fmla="*/ 1323 w 1322"/>
                <a:gd name="connsiteY0" fmla="*/ 0 h 7494"/>
                <a:gd name="connsiteX1" fmla="*/ 0 w 1322"/>
                <a:gd name="connsiteY1" fmla="*/ 7495 h 7494"/>
                <a:gd name="connsiteX2" fmla="*/ 1323 w 1322"/>
                <a:gd name="connsiteY2" fmla="*/ 0 h 7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22" h="7494">
                  <a:moveTo>
                    <a:pt x="1323" y="0"/>
                  </a:moveTo>
                  <a:cubicBezTo>
                    <a:pt x="1260" y="2330"/>
                    <a:pt x="378" y="5038"/>
                    <a:pt x="0" y="7495"/>
                  </a:cubicBezTo>
                  <a:cubicBezTo>
                    <a:pt x="315" y="5038"/>
                    <a:pt x="1260" y="2330"/>
                    <a:pt x="1323" y="0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53" name="Forma libre: forma 152">
              <a:extLst>
                <a:ext uri="{FF2B5EF4-FFF2-40B4-BE49-F238E27FC236}">
                  <a16:creationId xmlns:a16="http://schemas.microsoft.com/office/drawing/2014/main" id="{68627096-9ABD-4666-979A-68AE8CF9A02F}"/>
                </a:ext>
              </a:extLst>
            </p:cNvPr>
            <p:cNvSpPr/>
            <p:nvPr/>
          </p:nvSpPr>
          <p:spPr>
            <a:xfrm>
              <a:off x="1257890" y="2814562"/>
              <a:ext cx="62" cy="881"/>
            </a:xfrm>
            <a:custGeom>
              <a:avLst/>
              <a:gdLst>
                <a:gd name="connsiteX0" fmla="*/ 0 w 62"/>
                <a:gd name="connsiteY0" fmla="*/ 882 h 881"/>
                <a:gd name="connsiteX1" fmla="*/ 63 w 62"/>
                <a:gd name="connsiteY1" fmla="*/ 0 h 881"/>
                <a:gd name="connsiteX2" fmla="*/ 0 w 62"/>
                <a:gd name="connsiteY2" fmla="*/ 882 h 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" h="881">
                  <a:moveTo>
                    <a:pt x="0" y="882"/>
                  </a:moveTo>
                  <a:cubicBezTo>
                    <a:pt x="0" y="630"/>
                    <a:pt x="0" y="315"/>
                    <a:pt x="63" y="0"/>
                  </a:cubicBezTo>
                  <a:cubicBezTo>
                    <a:pt x="0" y="378"/>
                    <a:pt x="0" y="630"/>
                    <a:pt x="0" y="882"/>
                  </a:cubicBezTo>
                  <a:close/>
                </a:path>
              </a:pathLst>
            </a:custGeom>
            <a:solidFill>
              <a:srgbClr val="4962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54" name="Forma libre: forma 153">
              <a:extLst>
                <a:ext uri="{FF2B5EF4-FFF2-40B4-BE49-F238E27FC236}">
                  <a16:creationId xmlns:a16="http://schemas.microsoft.com/office/drawing/2014/main" id="{6F755D8B-6554-41E3-A910-40F5A4A9EF9B}"/>
                </a:ext>
              </a:extLst>
            </p:cNvPr>
            <p:cNvSpPr/>
            <p:nvPr/>
          </p:nvSpPr>
          <p:spPr>
            <a:xfrm>
              <a:off x="1240822" y="2732122"/>
              <a:ext cx="10769" cy="13225"/>
            </a:xfrm>
            <a:custGeom>
              <a:avLst/>
              <a:gdLst>
                <a:gd name="connsiteX0" fmla="*/ 1008 w 10769"/>
                <a:gd name="connsiteY0" fmla="*/ 11777 h 13225"/>
                <a:gd name="connsiteX1" fmla="*/ 9447 w 10769"/>
                <a:gd name="connsiteY1" fmla="*/ 13226 h 13225"/>
                <a:gd name="connsiteX2" fmla="*/ 10769 w 10769"/>
                <a:gd name="connsiteY2" fmla="*/ 5731 h 13225"/>
                <a:gd name="connsiteX3" fmla="*/ 10392 w 10769"/>
                <a:gd name="connsiteY3" fmla="*/ 3527 h 13225"/>
                <a:gd name="connsiteX4" fmla="*/ 504 w 10769"/>
                <a:gd name="connsiteY4" fmla="*/ 189 h 13225"/>
                <a:gd name="connsiteX5" fmla="*/ 0 w 10769"/>
                <a:gd name="connsiteY5" fmla="*/ 0 h 13225"/>
                <a:gd name="connsiteX6" fmla="*/ 1008 w 10769"/>
                <a:gd name="connsiteY6" fmla="*/ 11777 h 13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769" h="13225">
                  <a:moveTo>
                    <a:pt x="1008" y="11777"/>
                  </a:moveTo>
                  <a:cubicBezTo>
                    <a:pt x="2078" y="13352"/>
                    <a:pt x="6487" y="12848"/>
                    <a:pt x="9447" y="13226"/>
                  </a:cubicBezTo>
                  <a:cubicBezTo>
                    <a:pt x="9825" y="10769"/>
                    <a:pt x="10706" y="8061"/>
                    <a:pt x="10769" y="5731"/>
                  </a:cubicBezTo>
                  <a:cubicBezTo>
                    <a:pt x="10769" y="4975"/>
                    <a:pt x="10643" y="4220"/>
                    <a:pt x="10392" y="3527"/>
                  </a:cubicBezTo>
                  <a:cubicBezTo>
                    <a:pt x="9762" y="1889"/>
                    <a:pt x="5479" y="1637"/>
                    <a:pt x="504" y="189"/>
                  </a:cubicBezTo>
                  <a:cubicBezTo>
                    <a:pt x="315" y="126"/>
                    <a:pt x="189" y="63"/>
                    <a:pt x="0" y="0"/>
                  </a:cubicBezTo>
                  <a:cubicBezTo>
                    <a:pt x="315" y="5479"/>
                    <a:pt x="-567" y="9447"/>
                    <a:pt x="1008" y="11777"/>
                  </a:cubicBezTo>
                  <a:close/>
                </a:path>
              </a:pathLst>
            </a:custGeom>
            <a:solidFill>
              <a:srgbClr val="4760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55" name="Forma libre: forma 154">
              <a:extLst>
                <a:ext uri="{FF2B5EF4-FFF2-40B4-BE49-F238E27FC236}">
                  <a16:creationId xmlns:a16="http://schemas.microsoft.com/office/drawing/2014/main" id="{D81E0E89-BAC3-4E1A-B738-6A23362C1303}"/>
                </a:ext>
              </a:extLst>
            </p:cNvPr>
            <p:cNvSpPr/>
            <p:nvPr/>
          </p:nvSpPr>
          <p:spPr>
            <a:xfrm>
              <a:off x="1251214" y="2735712"/>
              <a:ext cx="377" cy="2204"/>
            </a:xfrm>
            <a:custGeom>
              <a:avLst/>
              <a:gdLst>
                <a:gd name="connsiteX0" fmla="*/ 0 w 377"/>
                <a:gd name="connsiteY0" fmla="*/ 0 h 2204"/>
                <a:gd name="connsiteX1" fmla="*/ 378 w 377"/>
                <a:gd name="connsiteY1" fmla="*/ 2204 h 2204"/>
                <a:gd name="connsiteX2" fmla="*/ 0 w 377"/>
                <a:gd name="connsiteY2" fmla="*/ 0 h 2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7" h="2204">
                  <a:moveTo>
                    <a:pt x="0" y="0"/>
                  </a:moveTo>
                  <a:cubicBezTo>
                    <a:pt x="252" y="693"/>
                    <a:pt x="378" y="1386"/>
                    <a:pt x="378" y="2204"/>
                  </a:cubicBezTo>
                  <a:cubicBezTo>
                    <a:pt x="378" y="1386"/>
                    <a:pt x="252" y="630"/>
                    <a:pt x="0" y="0"/>
                  </a:cubicBezTo>
                  <a:close/>
                </a:path>
              </a:pathLst>
            </a:custGeom>
            <a:solidFill>
              <a:srgbClr val="4760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56" name="Forma libre: forma 155">
              <a:extLst>
                <a:ext uri="{FF2B5EF4-FFF2-40B4-BE49-F238E27FC236}">
                  <a16:creationId xmlns:a16="http://schemas.microsoft.com/office/drawing/2014/main" id="{B7951136-8EEA-4D85-8711-614078524A04}"/>
                </a:ext>
              </a:extLst>
            </p:cNvPr>
            <p:cNvSpPr/>
            <p:nvPr/>
          </p:nvSpPr>
          <p:spPr>
            <a:xfrm>
              <a:off x="1257827" y="2805115"/>
              <a:ext cx="1133" cy="10391"/>
            </a:xfrm>
            <a:custGeom>
              <a:avLst/>
              <a:gdLst>
                <a:gd name="connsiteX0" fmla="*/ 63 w 1133"/>
                <a:gd name="connsiteY0" fmla="*/ 9510 h 10391"/>
                <a:gd name="connsiteX1" fmla="*/ 1134 w 1133"/>
                <a:gd name="connsiteY1" fmla="*/ 0 h 10391"/>
                <a:gd name="connsiteX2" fmla="*/ 63 w 1133"/>
                <a:gd name="connsiteY2" fmla="*/ 9510 h 10391"/>
                <a:gd name="connsiteX3" fmla="*/ 0 w 1133"/>
                <a:gd name="connsiteY3" fmla="*/ 10392 h 10391"/>
                <a:gd name="connsiteX4" fmla="*/ 63 w 1133"/>
                <a:gd name="connsiteY4" fmla="*/ 9510 h 10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" h="10391">
                  <a:moveTo>
                    <a:pt x="63" y="9510"/>
                  </a:moveTo>
                  <a:cubicBezTo>
                    <a:pt x="252" y="7180"/>
                    <a:pt x="882" y="3842"/>
                    <a:pt x="1134" y="0"/>
                  </a:cubicBezTo>
                  <a:cubicBezTo>
                    <a:pt x="945" y="3842"/>
                    <a:pt x="252" y="7180"/>
                    <a:pt x="63" y="9510"/>
                  </a:cubicBezTo>
                  <a:cubicBezTo>
                    <a:pt x="0" y="9825"/>
                    <a:pt x="0" y="10077"/>
                    <a:pt x="0" y="10392"/>
                  </a:cubicBezTo>
                  <a:cubicBezTo>
                    <a:pt x="63" y="10077"/>
                    <a:pt x="63" y="9825"/>
                    <a:pt x="63" y="9510"/>
                  </a:cubicBezTo>
                  <a:close/>
                </a:path>
              </a:pathLst>
            </a:custGeom>
            <a:solidFill>
              <a:srgbClr val="4962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57" name="Forma libre: forma 156">
              <a:extLst>
                <a:ext uri="{FF2B5EF4-FFF2-40B4-BE49-F238E27FC236}">
                  <a16:creationId xmlns:a16="http://schemas.microsoft.com/office/drawing/2014/main" id="{8204E21C-3C3D-4A8D-B5CE-96243AE56EE0}"/>
                </a:ext>
              </a:extLst>
            </p:cNvPr>
            <p:cNvSpPr/>
            <p:nvPr/>
          </p:nvSpPr>
          <p:spPr>
            <a:xfrm>
              <a:off x="1240884" y="2732248"/>
              <a:ext cx="10707" cy="13162"/>
            </a:xfrm>
            <a:custGeom>
              <a:avLst/>
              <a:gdLst>
                <a:gd name="connsiteX0" fmla="*/ 442 w 10707"/>
                <a:gd name="connsiteY0" fmla="*/ 126 h 13162"/>
                <a:gd name="connsiteX1" fmla="*/ 10330 w 10707"/>
                <a:gd name="connsiteY1" fmla="*/ 3464 h 13162"/>
                <a:gd name="connsiteX2" fmla="*/ 10708 w 10707"/>
                <a:gd name="connsiteY2" fmla="*/ 5668 h 13162"/>
                <a:gd name="connsiteX3" fmla="*/ 9385 w 10707"/>
                <a:gd name="connsiteY3" fmla="*/ 13163 h 13162"/>
                <a:gd name="connsiteX4" fmla="*/ 946 w 10707"/>
                <a:gd name="connsiteY4" fmla="*/ 11714 h 13162"/>
                <a:gd name="connsiteX5" fmla="*/ 1 w 10707"/>
                <a:gd name="connsiteY5" fmla="*/ 0 h 13162"/>
                <a:gd name="connsiteX6" fmla="*/ 442 w 10707"/>
                <a:gd name="connsiteY6" fmla="*/ 126 h 13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707" h="13162">
                  <a:moveTo>
                    <a:pt x="442" y="126"/>
                  </a:moveTo>
                  <a:cubicBezTo>
                    <a:pt x="5417" y="1574"/>
                    <a:pt x="9700" y="1826"/>
                    <a:pt x="10330" y="3464"/>
                  </a:cubicBezTo>
                  <a:cubicBezTo>
                    <a:pt x="10582" y="4157"/>
                    <a:pt x="10708" y="4849"/>
                    <a:pt x="10708" y="5668"/>
                  </a:cubicBezTo>
                  <a:cubicBezTo>
                    <a:pt x="10645" y="7998"/>
                    <a:pt x="9763" y="10706"/>
                    <a:pt x="9385" y="13163"/>
                  </a:cubicBezTo>
                  <a:cubicBezTo>
                    <a:pt x="6488" y="12722"/>
                    <a:pt x="2017" y="13352"/>
                    <a:pt x="946" y="11714"/>
                  </a:cubicBezTo>
                  <a:cubicBezTo>
                    <a:pt x="-566" y="9321"/>
                    <a:pt x="253" y="5416"/>
                    <a:pt x="1" y="0"/>
                  </a:cubicBezTo>
                  <a:cubicBezTo>
                    <a:pt x="127" y="0"/>
                    <a:pt x="316" y="63"/>
                    <a:pt x="442" y="126"/>
                  </a:cubicBezTo>
                  <a:close/>
                </a:path>
              </a:pathLst>
            </a:custGeom>
            <a:solidFill>
              <a:srgbClr val="4962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58" name="Forma libre: forma 157">
              <a:extLst>
                <a:ext uri="{FF2B5EF4-FFF2-40B4-BE49-F238E27FC236}">
                  <a16:creationId xmlns:a16="http://schemas.microsoft.com/office/drawing/2014/main" id="{D1E22484-5084-4D50-8E4B-CCDD6FF11786}"/>
                </a:ext>
              </a:extLst>
            </p:cNvPr>
            <p:cNvSpPr/>
            <p:nvPr/>
          </p:nvSpPr>
          <p:spPr>
            <a:xfrm>
              <a:off x="1162006" y="2195490"/>
              <a:ext cx="490262" cy="975018"/>
            </a:xfrm>
            <a:custGeom>
              <a:avLst/>
              <a:gdLst>
                <a:gd name="connsiteX0" fmla="*/ 489566 w 490262"/>
                <a:gd name="connsiteY0" fmla="*/ 433725 h 975018"/>
                <a:gd name="connsiteX1" fmla="*/ 478166 w 490262"/>
                <a:gd name="connsiteY1" fmla="*/ 415587 h 975018"/>
                <a:gd name="connsiteX2" fmla="*/ 455746 w 490262"/>
                <a:gd name="connsiteY2" fmla="*/ 420940 h 975018"/>
                <a:gd name="connsiteX3" fmla="*/ 372236 w 490262"/>
                <a:gd name="connsiteY3" fmla="*/ 495570 h 975018"/>
                <a:gd name="connsiteX4" fmla="*/ 329095 w 490262"/>
                <a:gd name="connsiteY4" fmla="*/ 553196 h 975018"/>
                <a:gd name="connsiteX5" fmla="*/ 311020 w 490262"/>
                <a:gd name="connsiteY5" fmla="*/ 678272 h 975018"/>
                <a:gd name="connsiteX6" fmla="*/ 316940 w 490262"/>
                <a:gd name="connsiteY6" fmla="*/ 690490 h 975018"/>
                <a:gd name="connsiteX7" fmla="*/ 317003 w 490262"/>
                <a:gd name="connsiteY7" fmla="*/ 690427 h 975018"/>
                <a:gd name="connsiteX8" fmla="*/ 311776 w 490262"/>
                <a:gd name="connsiteY8" fmla="*/ 706487 h 975018"/>
                <a:gd name="connsiteX9" fmla="*/ 285828 w 490262"/>
                <a:gd name="connsiteY9" fmla="*/ 781495 h 975018"/>
                <a:gd name="connsiteX10" fmla="*/ 282679 w 490262"/>
                <a:gd name="connsiteY10" fmla="*/ 790879 h 975018"/>
                <a:gd name="connsiteX11" fmla="*/ 281231 w 490262"/>
                <a:gd name="connsiteY11" fmla="*/ 792768 h 975018"/>
                <a:gd name="connsiteX12" fmla="*/ 281231 w 490262"/>
                <a:gd name="connsiteY12" fmla="*/ 792768 h 975018"/>
                <a:gd name="connsiteX13" fmla="*/ 282679 w 490262"/>
                <a:gd name="connsiteY13" fmla="*/ 791005 h 975018"/>
                <a:gd name="connsiteX14" fmla="*/ 285828 w 490262"/>
                <a:gd name="connsiteY14" fmla="*/ 781621 h 975018"/>
                <a:gd name="connsiteX15" fmla="*/ 280412 w 490262"/>
                <a:gd name="connsiteY15" fmla="*/ 780613 h 975018"/>
                <a:gd name="connsiteX16" fmla="*/ 280412 w 490262"/>
                <a:gd name="connsiteY16" fmla="*/ 780550 h 975018"/>
                <a:gd name="connsiteX17" fmla="*/ 269139 w 490262"/>
                <a:gd name="connsiteY17" fmla="*/ 701700 h 975018"/>
                <a:gd name="connsiteX18" fmla="*/ 256039 w 490262"/>
                <a:gd name="connsiteY18" fmla="*/ 611640 h 975018"/>
                <a:gd name="connsiteX19" fmla="*/ 260133 w 490262"/>
                <a:gd name="connsiteY19" fmla="*/ 588338 h 975018"/>
                <a:gd name="connsiteX20" fmla="*/ 284380 w 490262"/>
                <a:gd name="connsiteY20" fmla="*/ 540033 h 975018"/>
                <a:gd name="connsiteX21" fmla="*/ 309760 w 490262"/>
                <a:gd name="connsiteY21" fmla="*/ 473716 h 975018"/>
                <a:gd name="connsiteX22" fmla="*/ 323238 w 490262"/>
                <a:gd name="connsiteY22" fmla="*/ 421696 h 975018"/>
                <a:gd name="connsiteX23" fmla="*/ 386343 w 490262"/>
                <a:gd name="connsiteY23" fmla="*/ 281000 h 975018"/>
                <a:gd name="connsiteX24" fmla="*/ 389492 w 490262"/>
                <a:gd name="connsiteY24" fmla="*/ 270861 h 975018"/>
                <a:gd name="connsiteX25" fmla="*/ 389492 w 490262"/>
                <a:gd name="connsiteY25" fmla="*/ 270861 h 975018"/>
                <a:gd name="connsiteX26" fmla="*/ 386280 w 490262"/>
                <a:gd name="connsiteY26" fmla="*/ 281000 h 975018"/>
                <a:gd name="connsiteX27" fmla="*/ 323175 w 490262"/>
                <a:gd name="connsiteY27" fmla="*/ 421696 h 975018"/>
                <a:gd name="connsiteX28" fmla="*/ 309697 w 490262"/>
                <a:gd name="connsiteY28" fmla="*/ 473716 h 975018"/>
                <a:gd name="connsiteX29" fmla="*/ 319459 w 490262"/>
                <a:gd name="connsiteY29" fmla="*/ 468552 h 975018"/>
                <a:gd name="connsiteX30" fmla="*/ 371543 w 490262"/>
                <a:gd name="connsiteY30" fmla="*/ 403243 h 975018"/>
                <a:gd name="connsiteX31" fmla="*/ 422241 w 490262"/>
                <a:gd name="connsiteY31" fmla="*/ 251967 h 975018"/>
                <a:gd name="connsiteX32" fmla="*/ 423312 w 490262"/>
                <a:gd name="connsiteY32" fmla="*/ 226523 h 975018"/>
                <a:gd name="connsiteX33" fmla="*/ 398183 w 490262"/>
                <a:gd name="connsiteY33" fmla="*/ 213865 h 975018"/>
                <a:gd name="connsiteX34" fmla="*/ 381305 w 490262"/>
                <a:gd name="connsiteY34" fmla="*/ 226838 h 975018"/>
                <a:gd name="connsiteX35" fmla="*/ 340494 w 490262"/>
                <a:gd name="connsiteY35" fmla="*/ 268216 h 975018"/>
                <a:gd name="connsiteX36" fmla="*/ 286836 w 490262"/>
                <a:gd name="connsiteY36" fmla="*/ 454319 h 975018"/>
                <a:gd name="connsiteX37" fmla="*/ 296787 w 490262"/>
                <a:gd name="connsiteY37" fmla="*/ 468048 h 975018"/>
                <a:gd name="connsiteX38" fmla="*/ 295716 w 490262"/>
                <a:gd name="connsiteY38" fmla="*/ 477747 h 975018"/>
                <a:gd name="connsiteX39" fmla="*/ 256921 w 490262"/>
                <a:gd name="connsiteY39" fmla="*/ 569444 h 975018"/>
                <a:gd name="connsiteX40" fmla="*/ 253394 w 490262"/>
                <a:gd name="connsiteY40" fmla="*/ 569256 h 975018"/>
                <a:gd name="connsiteX41" fmla="*/ 253331 w 490262"/>
                <a:gd name="connsiteY41" fmla="*/ 569193 h 975018"/>
                <a:gd name="connsiteX42" fmla="*/ 251820 w 490262"/>
                <a:gd name="connsiteY42" fmla="*/ 560942 h 975018"/>
                <a:gd name="connsiteX43" fmla="*/ 259125 w 490262"/>
                <a:gd name="connsiteY43" fmla="*/ 429064 h 975018"/>
                <a:gd name="connsiteX44" fmla="*/ 270273 w 490262"/>
                <a:gd name="connsiteY44" fmla="*/ 350214 h 975018"/>
                <a:gd name="connsiteX45" fmla="*/ 275500 w 490262"/>
                <a:gd name="connsiteY45" fmla="*/ 241009 h 975018"/>
                <a:gd name="connsiteX46" fmla="*/ 276319 w 490262"/>
                <a:gd name="connsiteY46" fmla="*/ 231121 h 975018"/>
                <a:gd name="connsiteX47" fmla="*/ 276319 w 490262"/>
                <a:gd name="connsiteY47" fmla="*/ 230995 h 975018"/>
                <a:gd name="connsiteX48" fmla="*/ 285262 w 490262"/>
                <a:gd name="connsiteY48" fmla="*/ 201773 h 975018"/>
                <a:gd name="connsiteX49" fmla="*/ 295842 w 490262"/>
                <a:gd name="connsiteY49" fmla="*/ 139046 h 975018"/>
                <a:gd name="connsiteX50" fmla="*/ 268194 w 490262"/>
                <a:gd name="connsiteY50" fmla="*/ 19511 h 975018"/>
                <a:gd name="connsiteX51" fmla="*/ 258810 w 490262"/>
                <a:gd name="connsiteY51" fmla="*/ 5341 h 975018"/>
                <a:gd name="connsiteX52" fmla="*/ 235949 w 490262"/>
                <a:gd name="connsiteY52" fmla="*/ 8868 h 975018"/>
                <a:gd name="connsiteX53" fmla="*/ 230407 w 490262"/>
                <a:gd name="connsiteY53" fmla="*/ 27887 h 975018"/>
                <a:gd name="connsiteX54" fmla="*/ 219700 w 490262"/>
                <a:gd name="connsiteY54" fmla="*/ 132433 h 975018"/>
                <a:gd name="connsiteX55" fmla="*/ 235760 w 490262"/>
                <a:gd name="connsiteY55" fmla="*/ 223689 h 975018"/>
                <a:gd name="connsiteX56" fmla="*/ 262652 w 490262"/>
                <a:gd name="connsiteY56" fmla="*/ 252660 h 975018"/>
                <a:gd name="connsiteX57" fmla="*/ 261833 w 490262"/>
                <a:gd name="connsiteY57" fmla="*/ 218840 h 975018"/>
                <a:gd name="connsiteX58" fmla="*/ 250182 w 490262"/>
                <a:gd name="connsiteY58" fmla="*/ 82994 h 975018"/>
                <a:gd name="connsiteX59" fmla="*/ 250686 w 490262"/>
                <a:gd name="connsiteY59" fmla="*/ 71721 h 975018"/>
                <a:gd name="connsiteX60" fmla="*/ 252449 w 490262"/>
                <a:gd name="connsiteY60" fmla="*/ 69013 h 975018"/>
                <a:gd name="connsiteX61" fmla="*/ 250749 w 490262"/>
                <a:gd name="connsiteY61" fmla="*/ 71721 h 975018"/>
                <a:gd name="connsiteX62" fmla="*/ 250245 w 490262"/>
                <a:gd name="connsiteY62" fmla="*/ 82994 h 975018"/>
                <a:gd name="connsiteX63" fmla="*/ 261896 w 490262"/>
                <a:gd name="connsiteY63" fmla="*/ 218840 h 975018"/>
                <a:gd name="connsiteX64" fmla="*/ 262715 w 490262"/>
                <a:gd name="connsiteY64" fmla="*/ 252660 h 975018"/>
                <a:gd name="connsiteX65" fmla="*/ 265171 w 490262"/>
                <a:gd name="connsiteY65" fmla="*/ 273506 h 975018"/>
                <a:gd name="connsiteX66" fmla="*/ 255409 w 490262"/>
                <a:gd name="connsiteY66" fmla="*/ 375091 h 975018"/>
                <a:gd name="connsiteX67" fmla="*/ 242814 w 490262"/>
                <a:gd name="connsiteY67" fmla="*/ 592558 h 975018"/>
                <a:gd name="connsiteX68" fmla="*/ 242499 w 490262"/>
                <a:gd name="connsiteY68" fmla="*/ 597596 h 975018"/>
                <a:gd name="connsiteX69" fmla="*/ 206538 w 490262"/>
                <a:gd name="connsiteY69" fmla="*/ 529453 h 975018"/>
                <a:gd name="connsiteX70" fmla="*/ 218630 w 490262"/>
                <a:gd name="connsiteY70" fmla="*/ 501616 h 975018"/>
                <a:gd name="connsiteX71" fmla="*/ 228454 w 490262"/>
                <a:gd name="connsiteY71" fmla="*/ 416090 h 975018"/>
                <a:gd name="connsiteX72" fmla="*/ 170388 w 490262"/>
                <a:gd name="connsiteY72" fmla="*/ 293722 h 975018"/>
                <a:gd name="connsiteX73" fmla="*/ 154139 w 490262"/>
                <a:gd name="connsiteY73" fmla="*/ 276025 h 975018"/>
                <a:gd name="connsiteX74" fmla="*/ 126176 w 490262"/>
                <a:gd name="connsiteY74" fmla="*/ 285913 h 975018"/>
                <a:gd name="connsiteX75" fmla="*/ 122272 w 490262"/>
                <a:gd name="connsiteY75" fmla="*/ 319732 h 975018"/>
                <a:gd name="connsiteX76" fmla="*/ 117611 w 490262"/>
                <a:gd name="connsiteY76" fmla="*/ 400283 h 975018"/>
                <a:gd name="connsiteX77" fmla="*/ 177315 w 490262"/>
                <a:gd name="connsiteY77" fmla="*/ 520447 h 975018"/>
                <a:gd name="connsiteX78" fmla="*/ 189659 w 490262"/>
                <a:gd name="connsiteY78" fmla="*/ 525296 h 975018"/>
                <a:gd name="connsiteX79" fmla="*/ 187392 w 490262"/>
                <a:gd name="connsiteY79" fmla="*/ 510307 h 975018"/>
                <a:gd name="connsiteX80" fmla="*/ 146897 w 490262"/>
                <a:gd name="connsiteY80" fmla="*/ 328676 h 975018"/>
                <a:gd name="connsiteX81" fmla="*/ 146708 w 490262"/>
                <a:gd name="connsiteY81" fmla="*/ 321685 h 975018"/>
                <a:gd name="connsiteX82" fmla="*/ 148912 w 490262"/>
                <a:gd name="connsiteY82" fmla="*/ 318662 h 975018"/>
                <a:gd name="connsiteX83" fmla="*/ 146708 w 490262"/>
                <a:gd name="connsiteY83" fmla="*/ 321622 h 975018"/>
                <a:gd name="connsiteX84" fmla="*/ 146897 w 490262"/>
                <a:gd name="connsiteY84" fmla="*/ 328613 h 975018"/>
                <a:gd name="connsiteX85" fmla="*/ 187392 w 490262"/>
                <a:gd name="connsiteY85" fmla="*/ 510244 h 975018"/>
                <a:gd name="connsiteX86" fmla="*/ 189659 w 490262"/>
                <a:gd name="connsiteY86" fmla="*/ 525233 h 975018"/>
                <a:gd name="connsiteX87" fmla="*/ 199421 w 490262"/>
                <a:gd name="connsiteY87" fmla="*/ 545512 h 975018"/>
                <a:gd name="connsiteX88" fmla="*/ 240798 w 490262"/>
                <a:gd name="connsiteY88" fmla="*/ 617749 h 975018"/>
                <a:gd name="connsiteX89" fmla="*/ 246403 w 490262"/>
                <a:gd name="connsiteY89" fmla="*/ 630219 h 975018"/>
                <a:gd name="connsiteX90" fmla="*/ 261518 w 490262"/>
                <a:gd name="connsiteY90" fmla="*/ 722547 h 975018"/>
                <a:gd name="connsiteX91" fmla="*/ 263030 w 490262"/>
                <a:gd name="connsiteY91" fmla="*/ 738858 h 975018"/>
                <a:gd name="connsiteX92" fmla="*/ 231918 w 490262"/>
                <a:gd name="connsiteY92" fmla="*/ 698111 h 975018"/>
                <a:gd name="connsiteX93" fmla="*/ 207986 w 490262"/>
                <a:gd name="connsiteY93" fmla="*/ 668636 h 975018"/>
                <a:gd name="connsiteX94" fmla="*/ 207923 w 490262"/>
                <a:gd name="connsiteY94" fmla="*/ 668574 h 975018"/>
                <a:gd name="connsiteX95" fmla="*/ 204396 w 490262"/>
                <a:gd name="connsiteY95" fmla="*/ 651065 h 975018"/>
                <a:gd name="connsiteX96" fmla="*/ 158296 w 490262"/>
                <a:gd name="connsiteY96" fmla="*/ 585126 h 975018"/>
                <a:gd name="connsiteX97" fmla="*/ 29944 w 490262"/>
                <a:gd name="connsiteY97" fmla="*/ 499790 h 975018"/>
                <a:gd name="connsiteX98" fmla="*/ 16215 w 490262"/>
                <a:gd name="connsiteY98" fmla="*/ 496452 h 975018"/>
                <a:gd name="connsiteX99" fmla="*/ 848 w 490262"/>
                <a:gd name="connsiteY99" fmla="*/ 515408 h 975018"/>
                <a:gd name="connsiteX100" fmla="*/ 7020 w 490262"/>
                <a:gd name="connsiteY100" fmla="*/ 529705 h 975018"/>
                <a:gd name="connsiteX101" fmla="*/ 57907 w 490262"/>
                <a:gd name="connsiteY101" fmla="*/ 608429 h 975018"/>
                <a:gd name="connsiteX102" fmla="*/ 181724 w 490262"/>
                <a:gd name="connsiteY102" fmla="*/ 677391 h 975018"/>
                <a:gd name="connsiteX103" fmla="*/ 193816 w 490262"/>
                <a:gd name="connsiteY103" fmla="*/ 674871 h 975018"/>
                <a:gd name="connsiteX104" fmla="*/ 183739 w 490262"/>
                <a:gd name="connsiteY104" fmla="*/ 663157 h 975018"/>
                <a:gd name="connsiteX105" fmla="*/ 119564 w 490262"/>
                <a:gd name="connsiteY105" fmla="*/ 611578 h 975018"/>
                <a:gd name="connsiteX106" fmla="*/ 54317 w 490262"/>
                <a:gd name="connsiteY106" fmla="*/ 556912 h 975018"/>
                <a:gd name="connsiteX107" fmla="*/ 25410 w 490262"/>
                <a:gd name="connsiteY107" fmla="*/ 529768 h 975018"/>
                <a:gd name="connsiteX108" fmla="*/ 22135 w 490262"/>
                <a:gd name="connsiteY108" fmla="*/ 521832 h 975018"/>
                <a:gd name="connsiteX109" fmla="*/ 23332 w 490262"/>
                <a:gd name="connsiteY109" fmla="*/ 520195 h 975018"/>
                <a:gd name="connsiteX110" fmla="*/ 22198 w 490262"/>
                <a:gd name="connsiteY110" fmla="*/ 521769 h 975018"/>
                <a:gd name="connsiteX111" fmla="*/ 25473 w 490262"/>
                <a:gd name="connsiteY111" fmla="*/ 529705 h 975018"/>
                <a:gd name="connsiteX112" fmla="*/ 54380 w 490262"/>
                <a:gd name="connsiteY112" fmla="*/ 556849 h 975018"/>
                <a:gd name="connsiteX113" fmla="*/ 119627 w 490262"/>
                <a:gd name="connsiteY113" fmla="*/ 611514 h 975018"/>
                <a:gd name="connsiteX114" fmla="*/ 183802 w 490262"/>
                <a:gd name="connsiteY114" fmla="*/ 663094 h 975018"/>
                <a:gd name="connsiteX115" fmla="*/ 193879 w 490262"/>
                <a:gd name="connsiteY115" fmla="*/ 674808 h 975018"/>
                <a:gd name="connsiteX116" fmla="*/ 212647 w 490262"/>
                <a:gd name="connsiteY116" fmla="*/ 691813 h 975018"/>
                <a:gd name="connsiteX117" fmla="*/ 230092 w 490262"/>
                <a:gd name="connsiteY117" fmla="*/ 714233 h 975018"/>
                <a:gd name="connsiteX118" fmla="*/ 255787 w 490262"/>
                <a:gd name="connsiteY118" fmla="*/ 751706 h 975018"/>
                <a:gd name="connsiteX119" fmla="*/ 268320 w 490262"/>
                <a:gd name="connsiteY119" fmla="*/ 781495 h 975018"/>
                <a:gd name="connsiteX120" fmla="*/ 265801 w 490262"/>
                <a:gd name="connsiteY120" fmla="*/ 869351 h 975018"/>
                <a:gd name="connsiteX121" fmla="*/ 248608 w 490262"/>
                <a:gd name="connsiteY121" fmla="*/ 960167 h 975018"/>
                <a:gd name="connsiteX122" fmla="*/ 247537 w 490262"/>
                <a:gd name="connsiteY122" fmla="*/ 969991 h 975018"/>
                <a:gd name="connsiteX123" fmla="*/ 251379 w 490262"/>
                <a:gd name="connsiteY123" fmla="*/ 974967 h 975018"/>
                <a:gd name="connsiteX124" fmla="*/ 256795 w 490262"/>
                <a:gd name="connsiteY124" fmla="*/ 972007 h 975018"/>
                <a:gd name="connsiteX125" fmla="*/ 260007 w 490262"/>
                <a:gd name="connsiteY125" fmla="*/ 959726 h 975018"/>
                <a:gd name="connsiteX126" fmla="*/ 276633 w 490262"/>
                <a:gd name="connsiteY126" fmla="*/ 873130 h 975018"/>
                <a:gd name="connsiteX127" fmla="*/ 282176 w 490262"/>
                <a:gd name="connsiteY127" fmla="*/ 854425 h 975018"/>
                <a:gd name="connsiteX128" fmla="*/ 298487 w 490262"/>
                <a:gd name="connsiteY128" fmla="*/ 778157 h 975018"/>
                <a:gd name="connsiteX129" fmla="*/ 328276 w 490262"/>
                <a:gd name="connsiteY129" fmla="*/ 698426 h 975018"/>
                <a:gd name="connsiteX130" fmla="*/ 341187 w 490262"/>
                <a:gd name="connsiteY130" fmla="*/ 693828 h 975018"/>
                <a:gd name="connsiteX131" fmla="*/ 423123 w 490262"/>
                <a:gd name="connsiteY131" fmla="*/ 618127 h 975018"/>
                <a:gd name="connsiteX132" fmla="*/ 479048 w 490262"/>
                <a:gd name="connsiteY132" fmla="*/ 514779 h 975018"/>
                <a:gd name="connsiteX133" fmla="*/ 489566 w 490262"/>
                <a:gd name="connsiteY133" fmla="*/ 433725 h 975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</a:cxnLst>
              <a:rect l="l" t="t" r="r" b="b"/>
              <a:pathLst>
                <a:path w="490262" h="975018">
                  <a:moveTo>
                    <a:pt x="489566" y="433725"/>
                  </a:moveTo>
                  <a:cubicBezTo>
                    <a:pt x="488936" y="425789"/>
                    <a:pt x="486480" y="418421"/>
                    <a:pt x="478166" y="415587"/>
                  </a:cubicBezTo>
                  <a:cubicBezTo>
                    <a:pt x="469916" y="412753"/>
                    <a:pt x="462170" y="415209"/>
                    <a:pt x="455746" y="420940"/>
                  </a:cubicBezTo>
                  <a:cubicBezTo>
                    <a:pt x="427846" y="445691"/>
                    <a:pt x="399694" y="470315"/>
                    <a:pt x="372236" y="495570"/>
                  </a:cubicBezTo>
                  <a:cubicBezTo>
                    <a:pt x="354350" y="512008"/>
                    <a:pt x="339424" y="530901"/>
                    <a:pt x="329095" y="553196"/>
                  </a:cubicBezTo>
                  <a:cubicBezTo>
                    <a:pt x="310516" y="593125"/>
                    <a:pt x="307241" y="635195"/>
                    <a:pt x="311020" y="678272"/>
                  </a:cubicBezTo>
                  <a:cubicBezTo>
                    <a:pt x="311398" y="682492"/>
                    <a:pt x="314862" y="686397"/>
                    <a:pt x="316940" y="690490"/>
                  </a:cubicBezTo>
                  <a:cubicBezTo>
                    <a:pt x="316940" y="690490"/>
                    <a:pt x="316940" y="690427"/>
                    <a:pt x="317003" y="690427"/>
                  </a:cubicBezTo>
                  <a:cubicBezTo>
                    <a:pt x="315303" y="695780"/>
                    <a:pt x="313602" y="701197"/>
                    <a:pt x="311776" y="706487"/>
                  </a:cubicBezTo>
                  <a:cubicBezTo>
                    <a:pt x="303148" y="731490"/>
                    <a:pt x="294519" y="756492"/>
                    <a:pt x="285828" y="781495"/>
                  </a:cubicBezTo>
                  <a:cubicBezTo>
                    <a:pt x="284758" y="784644"/>
                    <a:pt x="283687" y="787730"/>
                    <a:pt x="282679" y="790879"/>
                  </a:cubicBezTo>
                  <a:cubicBezTo>
                    <a:pt x="282176" y="791509"/>
                    <a:pt x="281672" y="792075"/>
                    <a:pt x="281231" y="792768"/>
                  </a:cubicBezTo>
                  <a:lnTo>
                    <a:pt x="281231" y="792768"/>
                  </a:lnTo>
                  <a:cubicBezTo>
                    <a:pt x="281735" y="792138"/>
                    <a:pt x="282176" y="791572"/>
                    <a:pt x="282679" y="791005"/>
                  </a:cubicBezTo>
                  <a:cubicBezTo>
                    <a:pt x="283750" y="787856"/>
                    <a:pt x="284821" y="784770"/>
                    <a:pt x="285828" y="781621"/>
                  </a:cubicBezTo>
                  <a:cubicBezTo>
                    <a:pt x="284002" y="781243"/>
                    <a:pt x="282239" y="780928"/>
                    <a:pt x="280412" y="780613"/>
                  </a:cubicBezTo>
                  <a:lnTo>
                    <a:pt x="280412" y="780550"/>
                  </a:lnTo>
                  <a:cubicBezTo>
                    <a:pt x="276633" y="754288"/>
                    <a:pt x="272918" y="728026"/>
                    <a:pt x="269139" y="701700"/>
                  </a:cubicBezTo>
                  <a:cubicBezTo>
                    <a:pt x="264793" y="671659"/>
                    <a:pt x="260574" y="641682"/>
                    <a:pt x="256039" y="611640"/>
                  </a:cubicBezTo>
                  <a:cubicBezTo>
                    <a:pt x="254780" y="603327"/>
                    <a:pt x="256165" y="595833"/>
                    <a:pt x="260133" y="588338"/>
                  </a:cubicBezTo>
                  <a:cubicBezTo>
                    <a:pt x="268572" y="572405"/>
                    <a:pt x="277326" y="556597"/>
                    <a:pt x="284380" y="540033"/>
                  </a:cubicBezTo>
                  <a:cubicBezTo>
                    <a:pt x="293638" y="518243"/>
                    <a:pt x="301384" y="495822"/>
                    <a:pt x="309760" y="473716"/>
                  </a:cubicBezTo>
                  <a:cubicBezTo>
                    <a:pt x="314232" y="456397"/>
                    <a:pt x="318766" y="439015"/>
                    <a:pt x="323238" y="421696"/>
                  </a:cubicBezTo>
                  <a:cubicBezTo>
                    <a:pt x="336275" y="371186"/>
                    <a:pt x="359577" y="325338"/>
                    <a:pt x="386343" y="281000"/>
                  </a:cubicBezTo>
                  <a:cubicBezTo>
                    <a:pt x="388043" y="278229"/>
                    <a:pt x="388421" y="274640"/>
                    <a:pt x="389492" y="270861"/>
                  </a:cubicBezTo>
                  <a:lnTo>
                    <a:pt x="389492" y="270861"/>
                  </a:lnTo>
                  <a:cubicBezTo>
                    <a:pt x="388358" y="274640"/>
                    <a:pt x="387980" y="278229"/>
                    <a:pt x="386280" y="281000"/>
                  </a:cubicBezTo>
                  <a:cubicBezTo>
                    <a:pt x="359514" y="325338"/>
                    <a:pt x="336149" y="371249"/>
                    <a:pt x="323175" y="421696"/>
                  </a:cubicBezTo>
                  <a:cubicBezTo>
                    <a:pt x="318703" y="439078"/>
                    <a:pt x="314232" y="456397"/>
                    <a:pt x="309697" y="473716"/>
                  </a:cubicBezTo>
                  <a:cubicBezTo>
                    <a:pt x="312972" y="472016"/>
                    <a:pt x="317066" y="471071"/>
                    <a:pt x="319459" y="468552"/>
                  </a:cubicBezTo>
                  <a:cubicBezTo>
                    <a:pt x="338857" y="448399"/>
                    <a:pt x="357058" y="427490"/>
                    <a:pt x="371543" y="403243"/>
                  </a:cubicBezTo>
                  <a:cubicBezTo>
                    <a:pt x="399506" y="356386"/>
                    <a:pt x="413928" y="305247"/>
                    <a:pt x="422241" y="251967"/>
                  </a:cubicBezTo>
                  <a:cubicBezTo>
                    <a:pt x="423564" y="243591"/>
                    <a:pt x="424004" y="234900"/>
                    <a:pt x="423312" y="226523"/>
                  </a:cubicBezTo>
                  <a:cubicBezTo>
                    <a:pt x="421989" y="211283"/>
                    <a:pt x="411094" y="205929"/>
                    <a:pt x="398183" y="213865"/>
                  </a:cubicBezTo>
                  <a:cubicBezTo>
                    <a:pt x="392137" y="217580"/>
                    <a:pt x="386343" y="221926"/>
                    <a:pt x="381305" y="226838"/>
                  </a:cubicBezTo>
                  <a:cubicBezTo>
                    <a:pt x="367449" y="240379"/>
                    <a:pt x="354098" y="254486"/>
                    <a:pt x="340494" y="268216"/>
                  </a:cubicBezTo>
                  <a:cubicBezTo>
                    <a:pt x="288851" y="320551"/>
                    <a:pt x="275563" y="383908"/>
                    <a:pt x="286836" y="454319"/>
                  </a:cubicBezTo>
                  <a:cubicBezTo>
                    <a:pt x="287781" y="460428"/>
                    <a:pt x="289103" y="466600"/>
                    <a:pt x="296787" y="468048"/>
                  </a:cubicBezTo>
                  <a:cubicBezTo>
                    <a:pt x="296409" y="471260"/>
                    <a:pt x="296598" y="474661"/>
                    <a:pt x="295716" y="477747"/>
                  </a:cubicBezTo>
                  <a:cubicBezTo>
                    <a:pt x="286710" y="509929"/>
                    <a:pt x="274429" y="540789"/>
                    <a:pt x="256921" y="569444"/>
                  </a:cubicBezTo>
                  <a:cubicBezTo>
                    <a:pt x="255724" y="569382"/>
                    <a:pt x="254528" y="569318"/>
                    <a:pt x="253394" y="569256"/>
                  </a:cubicBezTo>
                  <a:cubicBezTo>
                    <a:pt x="253394" y="569256"/>
                    <a:pt x="253394" y="569193"/>
                    <a:pt x="253331" y="569193"/>
                  </a:cubicBezTo>
                  <a:cubicBezTo>
                    <a:pt x="252827" y="566422"/>
                    <a:pt x="251946" y="563650"/>
                    <a:pt x="251820" y="560942"/>
                  </a:cubicBezTo>
                  <a:cubicBezTo>
                    <a:pt x="250119" y="516731"/>
                    <a:pt x="253457" y="472835"/>
                    <a:pt x="259125" y="429064"/>
                  </a:cubicBezTo>
                  <a:cubicBezTo>
                    <a:pt x="262526" y="402739"/>
                    <a:pt x="268509" y="376666"/>
                    <a:pt x="270273" y="350214"/>
                  </a:cubicBezTo>
                  <a:cubicBezTo>
                    <a:pt x="272792" y="313875"/>
                    <a:pt x="279656" y="277663"/>
                    <a:pt x="275500" y="241009"/>
                  </a:cubicBezTo>
                  <a:cubicBezTo>
                    <a:pt x="275122" y="237797"/>
                    <a:pt x="276004" y="234396"/>
                    <a:pt x="276319" y="231121"/>
                  </a:cubicBezTo>
                  <a:cubicBezTo>
                    <a:pt x="276319" y="231058"/>
                    <a:pt x="276319" y="231058"/>
                    <a:pt x="276319" y="230995"/>
                  </a:cubicBezTo>
                  <a:cubicBezTo>
                    <a:pt x="279279" y="221233"/>
                    <a:pt x="282365" y="211471"/>
                    <a:pt x="285262" y="201773"/>
                  </a:cubicBezTo>
                  <a:cubicBezTo>
                    <a:pt x="291371" y="181305"/>
                    <a:pt x="295779" y="160647"/>
                    <a:pt x="295842" y="139046"/>
                  </a:cubicBezTo>
                  <a:cubicBezTo>
                    <a:pt x="295905" y="96976"/>
                    <a:pt x="284821" y="57614"/>
                    <a:pt x="268194" y="19511"/>
                  </a:cubicBezTo>
                  <a:cubicBezTo>
                    <a:pt x="265927" y="14410"/>
                    <a:pt x="262589" y="9498"/>
                    <a:pt x="258810" y="5341"/>
                  </a:cubicBezTo>
                  <a:cubicBezTo>
                    <a:pt x="251127" y="-3035"/>
                    <a:pt x="240420" y="-1335"/>
                    <a:pt x="235949" y="8868"/>
                  </a:cubicBezTo>
                  <a:cubicBezTo>
                    <a:pt x="233304" y="14914"/>
                    <a:pt x="231100" y="21401"/>
                    <a:pt x="230407" y="27887"/>
                  </a:cubicBezTo>
                  <a:cubicBezTo>
                    <a:pt x="226439" y="62715"/>
                    <a:pt x="222157" y="97479"/>
                    <a:pt x="219700" y="132433"/>
                  </a:cubicBezTo>
                  <a:cubicBezTo>
                    <a:pt x="217496" y="163922"/>
                    <a:pt x="220582" y="194971"/>
                    <a:pt x="235760" y="223689"/>
                  </a:cubicBezTo>
                  <a:cubicBezTo>
                    <a:pt x="242184" y="235844"/>
                    <a:pt x="250056" y="246362"/>
                    <a:pt x="262652" y="252660"/>
                  </a:cubicBezTo>
                  <a:cubicBezTo>
                    <a:pt x="262400" y="241387"/>
                    <a:pt x="262778" y="230050"/>
                    <a:pt x="261833" y="218840"/>
                  </a:cubicBezTo>
                  <a:cubicBezTo>
                    <a:pt x="258118" y="173558"/>
                    <a:pt x="254024" y="128276"/>
                    <a:pt x="250182" y="82994"/>
                  </a:cubicBezTo>
                  <a:cubicBezTo>
                    <a:pt x="249867" y="79215"/>
                    <a:pt x="249741" y="75248"/>
                    <a:pt x="250686" y="71721"/>
                  </a:cubicBezTo>
                  <a:cubicBezTo>
                    <a:pt x="250938" y="70713"/>
                    <a:pt x="251631" y="69832"/>
                    <a:pt x="252449" y="69013"/>
                  </a:cubicBezTo>
                  <a:cubicBezTo>
                    <a:pt x="251631" y="69832"/>
                    <a:pt x="251001" y="70713"/>
                    <a:pt x="250749" y="71721"/>
                  </a:cubicBezTo>
                  <a:cubicBezTo>
                    <a:pt x="249804" y="75248"/>
                    <a:pt x="249930" y="79278"/>
                    <a:pt x="250245" y="82994"/>
                  </a:cubicBezTo>
                  <a:cubicBezTo>
                    <a:pt x="254087" y="128276"/>
                    <a:pt x="258181" y="173558"/>
                    <a:pt x="261896" y="218840"/>
                  </a:cubicBezTo>
                  <a:cubicBezTo>
                    <a:pt x="262778" y="230050"/>
                    <a:pt x="262463" y="241387"/>
                    <a:pt x="262715" y="252660"/>
                  </a:cubicBezTo>
                  <a:cubicBezTo>
                    <a:pt x="263597" y="259587"/>
                    <a:pt x="265675" y="266641"/>
                    <a:pt x="265171" y="273506"/>
                  </a:cubicBezTo>
                  <a:cubicBezTo>
                    <a:pt x="262400" y="307389"/>
                    <a:pt x="260385" y="341460"/>
                    <a:pt x="255409" y="375091"/>
                  </a:cubicBezTo>
                  <a:cubicBezTo>
                    <a:pt x="244766" y="447265"/>
                    <a:pt x="235508" y="519376"/>
                    <a:pt x="242814" y="592558"/>
                  </a:cubicBezTo>
                  <a:cubicBezTo>
                    <a:pt x="243003" y="594195"/>
                    <a:pt x="242625" y="595896"/>
                    <a:pt x="242499" y="597596"/>
                  </a:cubicBezTo>
                  <a:cubicBezTo>
                    <a:pt x="225809" y="576876"/>
                    <a:pt x="213213" y="554644"/>
                    <a:pt x="206538" y="529453"/>
                  </a:cubicBezTo>
                  <a:cubicBezTo>
                    <a:pt x="215733" y="522462"/>
                    <a:pt x="216111" y="511378"/>
                    <a:pt x="218630" y="501616"/>
                  </a:cubicBezTo>
                  <a:cubicBezTo>
                    <a:pt x="225809" y="473590"/>
                    <a:pt x="231163" y="445124"/>
                    <a:pt x="228454" y="416090"/>
                  </a:cubicBezTo>
                  <a:cubicBezTo>
                    <a:pt x="223983" y="368415"/>
                    <a:pt x="199547" y="329809"/>
                    <a:pt x="170388" y="293722"/>
                  </a:cubicBezTo>
                  <a:cubicBezTo>
                    <a:pt x="165412" y="287487"/>
                    <a:pt x="160185" y="281252"/>
                    <a:pt x="154139" y="276025"/>
                  </a:cubicBezTo>
                  <a:cubicBezTo>
                    <a:pt x="140347" y="264059"/>
                    <a:pt x="129010" y="268153"/>
                    <a:pt x="126176" y="285913"/>
                  </a:cubicBezTo>
                  <a:cubicBezTo>
                    <a:pt x="124413" y="297123"/>
                    <a:pt x="123657" y="308459"/>
                    <a:pt x="122272" y="319732"/>
                  </a:cubicBezTo>
                  <a:cubicBezTo>
                    <a:pt x="119060" y="346499"/>
                    <a:pt x="115911" y="373202"/>
                    <a:pt x="117611" y="400283"/>
                  </a:cubicBezTo>
                  <a:cubicBezTo>
                    <a:pt x="120634" y="448840"/>
                    <a:pt x="137576" y="490343"/>
                    <a:pt x="177315" y="520447"/>
                  </a:cubicBezTo>
                  <a:cubicBezTo>
                    <a:pt x="180716" y="523029"/>
                    <a:pt x="185503" y="523722"/>
                    <a:pt x="189659" y="525296"/>
                  </a:cubicBezTo>
                  <a:cubicBezTo>
                    <a:pt x="188967" y="520321"/>
                    <a:pt x="188841" y="515094"/>
                    <a:pt x="187392" y="510307"/>
                  </a:cubicBezTo>
                  <a:cubicBezTo>
                    <a:pt x="169569" y="450729"/>
                    <a:pt x="158422" y="389702"/>
                    <a:pt x="146897" y="328676"/>
                  </a:cubicBezTo>
                  <a:cubicBezTo>
                    <a:pt x="146456" y="326408"/>
                    <a:pt x="146141" y="323889"/>
                    <a:pt x="146708" y="321685"/>
                  </a:cubicBezTo>
                  <a:cubicBezTo>
                    <a:pt x="146960" y="320677"/>
                    <a:pt x="147904" y="319418"/>
                    <a:pt x="148912" y="318662"/>
                  </a:cubicBezTo>
                  <a:cubicBezTo>
                    <a:pt x="147904" y="319418"/>
                    <a:pt x="147022" y="320614"/>
                    <a:pt x="146708" y="321622"/>
                  </a:cubicBezTo>
                  <a:cubicBezTo>
                    <a:pt x="146141" y="323826"/>
                    <a:pt x="146456" y="326345"/>
                    <a:pt x="146897" y="328613"/>
                  </a:cubicBezTo>
                  <a:cubicBezTo>
                    <a:pt x="158359" y="389576"/>
                    <a:pt x="169569" y="450666"/>
                    <a:pt x="187392" y="510244"/>
                  </a:cubicBezTo>
                  <a:cubicBezTo>
                    <a:pt x="188841" y="515031"/>
                    <a:pt x="188904" y="520195"/>
                    <a:pt x="189659" y="525233"/>
                  </a:cubicBezTo>
                  <a:cubicBezTo>
                    <a:pt x="192934" y="531972"/>
                    <a:pt x="196461" y="538648"/>
                    <a:pt x="199421" y="545512"/>
                  </a:cubicBezTo>
                  <a:cubicBezTo>
                    <a:pt x="210505" y="571208"/>
                    <a:pt x="222031" y="596399"/>
                    <a:pt x="240798" y="617749"/>
                  </a:cubicBezTo>
                  <a:cubicBezTo>
                    <a:pt x="243695" y="621024"/>
                    <a:pt x="245648" y="625874"/>
                    <a:pt x="246403" y="630219"/>
                  </a:cubicBezTo>
                  <a:cubicBezTo>
                    <a:pt x="251694" y="660953"/>
                    <a:pt x="256543" y="691750"/>
                    <a:pt x="261518" y="722547"/>
                  </a:cubicBezTo>
                  <a:cubicBezTo>
                    <a:pt x="262211" y="726892"/>
                    <a:pt x="262337" y="731364"/>
                    <a:pt x="263030" y="738858"/>
                  </a:cubicBezTo>
                  <a:cubicBezTo>
                    <a:pt x="251253" y="723428"/>
                    <a:pt x="241743" y="710644"/>
                    <a:pt x="231918" y="698111"/>
                  </a:cubicBezTo>
                  <a:cubicBezTo>
                    <a:pt x="224109" y="688160"/>
                    <a:pt x="215985" y="678461"/>
                    <a:pt x="207986" y="668636"/>
                  </a:cubicBezTo>
                  <a:cubicBezTo>
                    <a:pt x="207923" y="668574"/>
                    <a:pt x="207923" y="668574"/>
                    <a:pt x="207923" y="668574"/>
                  </a:cubicBezTo>
                  <a:cubicBezTo>
                    <a:pt x="206790" y="662716"/>
                    <a:pt x="206664" y="656419"/>
                    <a:pt x="204396" y="651065"/>
                  </a:cubicBezTo>
                  <a:cubicBezTo>
                    <a:pt x="193690" y="625874"/>
                    <a:pt x="177945" y="603831"/>
                    <a:pt x="158296" y="585126"/>
                  </a:cubicBezTo>
                  <a:cubicBezTo>
                    <a:pt x="120634" y="549228"/>
                    <a:pt x="77368" y="521203"/>
                    <a:pt x="29944" y="499790"/>
                  </a:cubicBezTo>
                  <a:cubicBezTo>
                    <a:pt x="25725" y="497837"/>
                    <a:pt x="20875" y="496830"/>
                    <a:pt x="16215" y="496452"/>
                  </a:cubicBezTo>
                  <a:cubicBezTo>
                    <a:pt x="4312" y="495444"/>
                    <a:pt x="-2490" y="503883"/>
                    <a:pt x="848" y="515408"/>
                  </a:cubicBezTo>
                  <a:cubicBezTo>
                    <a:pt x="2297" y="520384"/>
                    <a:pt x="4312" y="525359"/>
                    <a:pt x="7020" y="529705"/>
                  </a:cubicBezTo>
                  <a:cubicBezTo>
                    <a:pt x="23772" y="556093"/>
                    <a:pt x="39832" y="582922"/>
                    <a:pt x="57907" y="608429"/>
                  </a:cubicBezTo>
                  <a:cubicBezTo>
                    <a:pt x="87948" y="650876"/>
                    <a:pt x="130648" y="671974"/>
                    <a:pt x="181724" y="677391"/>
                  </a:cubicBezTo>
                  <a:cubicBezTo>
                    <a:pt x="185629" y="677831"/>
                    <a:pt x="189785" y="675816"/>
                    <a:pt x="193816" y="674871"/>
                  </a:cubicBezTo>
                  <a:cubicBezTo>
                    <a:pt x="190478" y="670904"/>
                    <a:pt x="187644" y="666369"/>
                    <a:pt x="183739" y="663157"/>
                  </a:cubicBezTo>
                  <a:cubicBezTo>
                    <a:pt x="162515" y="645775"/>
                    <a:pt x="140788" y="628960"/>
                    <a:pt x="119564" y="611578"/>
                  </a:cubicBezTo>
                  <a:cubicBezTo>
                    <a:pt x="97647" y="593628"/>
                    <a:pt x="75856" y="575365"/>
                    <a:pt x="54317" y="556912"/>
                  </a:cubicBezTo>
                  <a:cubicBezTo>
                    <a:pt x="44304" y="548346"/>
                    <a:pt x="34794" y="539089"/>
                    <a:pt x="25410" y="529768"/>
                  </a:cubicBezTo>
                  <a:cubicBezTo>
                    <a:pt x="23458" y="527815"/>
                    <a:pt x="21253" y="523533"/>
                    <a:pt x="22135" y="521832"/>
                  </a:cubicBezTo>
                  <a:cubicBezTo>
                    <a:pt x="22513" y="521139"/>
                    <a:pt x="22891" y="520573"/>
                    <a:pt x="23332" y="520195"/>
                  </a:cubicBezTo>
                  <a:cubicBezTo>
                    <a:pt x="22891" y="520636"/>
                    <a:pt x="22513" y="521139"/>
                    <a:pt x="22198" y="521769"/>
                  </a:cubicBezTo>
                  <a:cubicBezTo>
                    <a:pt x="21316" y="523470"/>
                    <a:pt x="23521" y="527752"/>
                    <a:pt x="25473" y="529705"/>
                  </a:cubicBezTo>
                  <a:cubicBezTo>
                    <a:pt x="34920" y="539026"/>
                    <a:pt x="44367" y="548221"/>
                    <a:pt x="54380" y="556849"/>
                  </a:cubicBezTo>
                  <a:cubicBezTo>
                    <a:pt x="75919" y="575302"/>
                    <a:pt x="97647" y="593565"/>
                    <a:pt x="119627" y="611514"/>
                  </a:cubicBezTo>
                  <a:cubicBezTo>
                    <a:pt x="140851" y="628897"/>
                    <a:pt x="162578" y="645712"/>
                    <a:pt x="183802" y="663094"/>
                  </a:cubicBezTo>
                  <a:cubicBezTo>
                    <a:pt x="187707" y="666306"/>
                    <a:pt x="190541" y="670904"/>
                    <a:pt x="193879" y="674808"/>
                  </a:cubicBezTo>
                  <a:cubicBezTo>
                    <a:pt x="200177" y="680477"/>
                    <a:pt x="206979" y="685578"/>
                    <a:pt x="212647" y="691813"/>
                  </a:cubicBezTo>
                  <a:cubicBezTo>
                    <a:pt x="219008" y="698740"/>
                    <a:pt x="224613" y="706550"/>
                    <a:pt x="230092" y="714233"/>
                  </a:cubicBezTo>
                  <a:cubicBezTo>
                    <a:pt x="238909" y="726514"/>
                    <a:pt x="248041" y="738669"/>
                    <a:pt x="255787" y="751706"/>
                  </a:cubicBezTo>
                  <a:cubicBezTo>
                    <a:pt x="261267" y="760964"/>
                    <a:pt x="267375" y="771229"/>
                    <a:pt x="268320" y="781495"/>
                  </a:cubicBezTo>
                  <a:cubicBezTo>
                    <a:pt x="271091" y="810717"/>
                    <a:pt x="271658" y="840128"/>
                    <a:pt x="265801" y="869351"/>
                  </a:cubicBezTo>
                  <a:cubicBezTo>
                    <a:pt x="259755" y="899581"/>
                    <a:pt x="254276" y="929937"/>
                    <a:pt x="248608" y="960167"/>
                  </a:cubicBezTo>
                  <a:cubicBezTo>
                    <a:pt x="247978" y="963441"/>
                    <a:pt x="247222" y="966779"/>
                    <a:pt x="247537" y="969991"/>
                  </a:cubicBezTo>
                  <a:cubicBezTo>
                    <a:pt x="247726" y="971881"/>
                    <a:pt x="249741" y="974589"/>
                    <a:pt x="251379" y="974967"/>
                  </a:cubicBezTo>
                  <a:cubicBezTo>
                    <a:pt x="252890" y="975344"/>
                    <a:pt x="256102" y="973581"/>
                    <a:pt x="256795" y="972007"/>
                  </a:cubicBezTo>
                  <a:cubicBezTo>
                    <a:pt x="258432" y="968102"/>
                    <a:pt x="259188" y="963882"/>
                    <a:pt x="260007" y="959726"/>
                  </a:cubicBezTo>
                  <a:cubicBezTo>
                    <a:pt x="265549" y="930881"/>
                    <a:pt x="270902" y="901974"/>
                    <a:pt x="276633" y="873130"/>
                  </a:cubicBezTo>
                  <a:cubicBezTo>
                    <a:pt x="277893" y="866769"/>
                    <a:pt x="281861" y="860723"/>
                    <a:pt x="282176" y="854425"/>
                  </a:cubicBezTo>
                  <a:cubicBezTo>
                    <a:pt x="283435" y="828037"/>
                    <a:pt x="290237" y="802845"/>
                    <a:pt x="298487" y="778157"/>
                  </a:cubicBezTo>
                  <a:cubicBezTo>
                    <a:pt x="307493" y="751265"/>
                    <a:pt x="318263" y="724940"/>
                    <a:pt x="328276" y="698426"/>
                  </a:cubicBezTo>
                  <a:cubicBezTo>
                    <a:pt x="332559" y="696914"/>
                    <a:pt x="337282" y="696095"/>
                    <a:pt x="341187" y="693828"/>
                  </a:cubicBezTo>
                  <a:cubicBezTo>
                    <a:pt x="373936" y="674557"/>
                    <a:pt x="399820" y="647601"/>
                    <a:pt x="423123" y="618127"/>
                  </a:cubicBezTo>
                  <a:cubicBezTo>
                    <a:pt x="447748" y="586953"/>
                    <a:pt x="464815" y="551558"/>
                    <a:pt x="479048" y="514779"/>
                  </a:cubicBezTo>
                  <a:cubicBezTo>
                    <a:pt x="488873" y="488705"/>
                    <a:pt x="491770" y="461435"/>
                    <a:pt x="489566" y="433725"/>
                  </a:cubicBezTo>
                  <a:close/>
                </a:path>
              </a:pathLst>
            </a:custGeom>
            <a:solidFill>
              <a:schemeClr val="tx2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159" name="Forma libre: forma 158">
              <a:extLst>
                <a:ext uri="{FF2B5EF4-FFF2-40B4-BE49-F238E27FC236}">
                  <a16:creationId xmlns:a16="http://schemas.microsoft.com/office/drawing/2014/main" id="{A3399D8E-4631-4AE4-AFB6-396808A00F18}"/>
                </a:ext>
              </a:extLst>
            </p:cNvPr>
            <p:cNvSpPr/>
            <p:nvPr/>
          </p:nvSpPr>
          <p:spPr>
            <a:xfrm>
              <a:off x="1188272" y="2266206"/>
              <a:ext cx="430789" cy="909406"/>
            </a:xfrm>
            <a:custGeom>
              <a:avLst/>
              <a:gdLst>
                <a:gd name="connsiteX0" fmla="*/ 235049 w 430789"/>
                <a:gd name="connsiteY0" fmla="*/ 503707 h 909406"/>
                <a:gd name="connsiteX1" fmla="*/ 273844 w 430789"/>
                <a:gd name="connsiteY1" fmla="*/ 412009 h 909406"/>
                <a:gd name="connsiteX2" fmla="*/ 274915 w 430789"/>
                <a:gd name="connsiteY2" fmla="*/ 402247 h 909406"/>
                <a:gd name="connsiteX3" fmla="*/ 285684 w 430789"/>
                <a:gd name="connsiteY3" fmla="*/ 368491 h 909406"/>
                <a:gd name="connsiteX4" fmla="*/ 340602 w 430789"/>
                <a:gd name="connsiteY4" fmla="*/ 231889 h 909406"/>
                <a:gd name="connsiteX5" fmla="*/ 353261 w 430789"/>
                <a:gd name="connsiteY5" fmla="*/ 211358 h 909406"/>
                <a:gd name="connsiteX6" fmla="*/ 367557 w 430789"/>
                <a:gd name="connsiteY6" fmla="*/ 205060 h 909406"/>
                <a:gd name="connsiteX7" fmla="*/ 364345 w 430789"/>
                <a:gd name="connsiteY7" fmla="*/ 215199 h 909406"/>
                <a:gd name="connsiteX8" fmla="*/ 301240 w 430789"/>
                <a:gd name="connsiteY8" fmla="*/ 355895 h 909406"/>
                <a:gd name="connsiteX9" fmla="*/ 287762 w 430789"/>
                <a:gd name="connsiteY9" fmla="*/ 407915 h 909406"/>
                <a:gd name="connsiteX10" fmla="*/ 262382 w 430789"/>
                <a:gd name="connsiteY10" fmla="*/ 474232 h 909406"/>
                <a:gd name="connsiteX11" fmla="*/ 238135 w 430789"/>
                <a:gd name="connsiteY11" fmla="*/ 522537 h 909406"/>
                <a:gd name="connsiteX12" fmla="*/ 234041 w 430789"/>
                <a:gd name="connsiteY12" fmla="*/ 545840 h 909406"/>
                <a:gd name="connsiteX13" fmla="*/ 247141 w 430789"/>
                <a:gd name="connsiteY13" fmla="*/ 635900 h 909406"/>
                <a:gd name="connsiteX14" fmla="*/ 258414 w 430789"/>
                <a:gd name="connsiteY14" fmla="*/ 714749 h 909406"/>
                <a:gd name="connsiteX15" fmla="*/ 258540 w 430789"/>
                <a:gd name="connsiteY15" fmla="*/ 724700 h 909406"/>
                <a:gd name="connsiteX16" fmla="*/ 259233 w 430789"/>
                <a:gd name="connsiteY16" fmla="*/ 726967 h 909406"/>
                <a:gd name="connsiteX17" fmla="*/ 260681 w 430789"/>
                <a:gd name="connsiteY17" fmla="*/ 725078 h 909406"/>
                <a:gd name="connsiteX18" fmla="*/ 263830 w 430789"/>
                <a:gd name="connsiteY18" fmla="*/ 715694 h 909406"/>
                <a:gd name="connsiteX19" fmla="*/ 289778 w 430789"/>
                <a:gd name="connsiteY19" fmla="*/ 640686 h 909406"/>
                <a:gd name="connsiteX20" fmla="*/ 295005 w 430789"/>
                <a:gd name="connsiteY20" fmla="*/ 624626 h 909406"/>
                <a:gd name="connsiteX21" fmla="*/ 337327 w 430789"/>
                <a:gd name="connsiteY21" fmla="*/ 542628 h 909406"/>
                <a:gd name="connsiteX22" fmla="*/ 416933 w 430789"/>
                <a:gd name="connsiteY22" fmla="*/ 409868 h 909406"/>
                <a:gd name="connsiteX23" fmla="*/ 421719 w 430789"/>
                <a:gd name="connsiteY23" fmla="*/ 402940 h 909406"/>
                <a:gd name="connsiteX24" fmla="*/ 429150 w 430789"/>
                <a:gd name="connsiteY24" fmla="*/ 402058 h 909406"/>
                <a:gd name="connsiteX25" fmla="*/ 430536 w 430789"/>
                <a:gd name="connsiteY25" fmla="*/ 408104 h 909406"/>
                <a:gd name="connsiteX26" fmla="*/ 421656 w 430789"/>
                <a:gd name="connsiteY26" fmla="*/ 424290 h 909406"/>
                <a:gd name="connsiteX27" fmla="*/ 323031 w 430789"/>
                <a:gd name="connsiteY27" fmla="*/ 595215 h 909406"/>
                <a:gd name="connsiteX28" fmla="*/ 306278 w 430789"/>
                <a:gd name="connsiteY28" fmla="*/ 632751 h 909406"/>
                <a:gd name="connsiteX29" fmla="*/ 276489 w 430789"/>
                <a:gd name="connsiteY29" fmla="*/ 712545 h 909406"/>
                <a:gd name="connsiteX30" fmla="*/ 260178 w 430789"/>
                <a:gd name="connsiteY30" fmla="*/ 788813 h 909406"/>
                <a:gd name="connsiteX31" fmla="*/ 254635 w 430789"/>
                <a:gd name="connsiteY31" fmla="*/ 807518 h 909406"/>
                <a:gd name="connsiteX32" fmla="*/ 238009 w 430789"/>
                <a:gd name="connsiteY32" fmla="*/ 894114 h 909406"/>
                <a:gd name="connsiteX33" fmla="*/ 234797 w 430789"/>
                <a:gd name="connsiteY33" fmla="*/ 906395 h 909406"/>
                <a:gd name="connsiteX34" fmla="*/ 229381 w 430789"/>
                <a:gd name="connsiteY34" fmla="*/ 909355 h 909406"/>
                <a:gd name="connsiteX35" fmla="*/ 225539 w 430789"/>
                <a:gd name="connsiteY35" fmla="*/ 904379 h 909406"/>
                <a:gd name="connsiteX36" fmla="*/ 226610 w 430789"/>
                <a:gd name="connsiteY36" fmla="*/ 894555 h 909406"/>
                <a:gd name="connsiteX37" fmla="*/ 243803 w 430789"/>
                <a:gd name="connsiteY37" fmla="*/ 803739 h 909406"/>
                <a:gd name="connsiteX38" fmla="*/ 246322 w 430789"/>
                <a:gd name="connsiteY38" fmla="*/ 715883 h 909406"/>
                <a:gd name="connsiteX39" fmla="*/ 233789 w 430789"/>
                <a:gd name="connsiteY39" fmla="*/ 686094 h 909406"/>
                <a:gd name="connsiteX40" fmla="*/ 208094 w 430789"/>
                <a:gd name="connsiteY40" fmla="*/ 648621 h 909406"/>
                <a:gd name="connsiteX41" fmla="*/ 190649 w 430789"/>
                <a:gd name="connsiteY41" fmla="*/ 626201 h 909406"/>
                <a:gd name="connsiteX42" fmla="*/ 171881 w 430789"/>
                <a:gd name="connsiteY42" fmla="*/ 609197 h 909406"/>
                <a:gd name="connsiteX43" fmla="*/ 161804 w 430789"/>
                <a:gd name="connsiteY43" fmla="*/ 597482 h 909406"/>
                <a:gd name="connsiteX44" fmla="*/ 97629 w 430789"/>
                <a:gd name="connsiteY44" fmla="*/ 545903 h 909406"/>
                <a:gd name="connsiteX45" fmla="*/ 32382 w 430789"/>
                <a:gd name="connsiteY45" fmla="*/ 491237 h 909406"/>
                <a:gd name="connsiteX46" fmla="*/ 3475 w 430789"/>
                <a:gd name="connsiteY46" fmla="*/ 464093 h 909406"/>
                <a:gd name="connsiteX47" fmla="*/ 200 w 430789"/>
                <a:gd name="connsiteY47" fmla="*/ 456157 h 909406"/>
                <a:gd name="connsiteX48" fmla="*/ 9899 w 430789"/>
                <a:gd name="connsiteY48" fmla="*/ 455717 h 909406"/>
                <a:gd name="connsiteX49" fmla="*/ 18653 w 430789"/>
                <a:gd name="connsiteY49" fmla="*/ 462896 h 909406"/>
                <a:gd name="connsiteX50" fmla="*/ 78042 w 430789"/>
                <a:gd name="connsiteY50" fmla="*/ 515547 h 909406"/>
                <a:gd name="connsiteX51" fmla="*/ 149586 w 430789"/>
                <a:gd name="connsiteY51" fmla="*/ 571535 h 909406"/>
                <a:gd name="connsiteX52" fmla="*/ 186114 w 430789"/>
                <a:gd name="connsiteY52" fmla="*/ 602962 h 909406"/>
                <a:gd name="connsiteX53" fmla="*/ 210046 w 430789"/>
                <a:gd name="connsiteY53" fmla="*/ 632436 h 909406"/>
                <a:gd name="connsiteX54" fmla="*/ 241158 w 430789"/>
                <a:gd name="connsiteY54" fmla="*/ 673183 h 909406"/>
                <a:gd name="connsiteX55" fmla="*/ 239646 w 430789"/>
                <a:gd name="connsiteY55" fmla="*/ 656872 h 909406"/>
                <a:gd name="connsiteX56" fmla="*/ 224531 w 430789"/>
                <a:gd name="connsiteY56" fmla="*/ 564544 h 909406"/>
                <a:gd name="connsiteX57" fmla="*/ 218926 w 430789"/>
                <a:gd name="connsiteY57" fmla="*/ 552075 h 909406"/>
                <a:gd name="connsiteX58" fmla="*/ 177549 w 430789"/>
                <a:gd name="connsiteY58" fmla="*/ 479838 h 909406"/>
                <a:gd name="connsiteX59" fmla="*/ 167787 w 430789"/>
                <a:gd name="connsiteY59" fmla="*/ 459558 h 909406"/>
                <a:gd name="connsiteX60" fmla="*/ 165520 w 430789"/>
                <a:gd name="connsiteY60" fmla="*/ 444569 h 909406"/>
                <a:gd name="connsiteX61" fmla="*/ 125025 w 430789"/>
                <a:gd name="connsiteY61" fmla="*/ 262938 h 909406"/>
                <a:gd name="connsiteX62" fmla="*/ 124836 w 430789"/>
                <a:gd name="connsiteY62" fmla="*/ 255947 h 909406"/>
                <a:gd name="connsiteX63" fmla="*/ 128425 w 430789"/>
                <a:gd name="connsiteY63" fmla="*/ 252231 h 909406"/>
                <a:gd name="connsiteX64" fmla="*/ 133086 w 430789"/>
                <a:gd name="connsiteY64" fmla="*/ 254246 h 909406"/>
                <a:gd name="connsiteX65" fmla="*/ 136487 w 430789"/>
                <a:gd name="connsiteY65" fmla="*/ 264953 h 909406"/>
                <a:gd name="connsiteX66" fmla="*/ 164072 w 430789"/>
                <a:gd name="connsiteY66" fmla="*/ 392738 h 909406"/>
                <a:gd name="connsiteX67" fmla="*/ 184603 w 430789"/>
                <a:gd name="connsiteY67" fmla="*/ 463589 h 909406"/>
                <a:gd name="connsiteX68" fmla="*/ 220564 w 430789"/>
                <a:gd name="connsiteY68" fmla="*/ 531732 h 909406"/>
                <a:gd name="connsiteX69" fmla="*/ 220879 w 430789"/>
                <a:gd name="connsiteY69" fmla="*/ 526694 h 909406"/>
                <a:gd name="connsiteX70" fmla="*/ 233474 w 430789"/>
                <a:gd name="connsiteY70" fmla="*/ 309227 h 909406"/>
                <a:gd name="connsiteX71" fmla="*/ 243236 w 430789"/>
                <a:gd name="connsiteY71" fmla="*/ 207642 h 909406"/>
                <a:gd name="connsiteX72" fmla="*/ 240780 w 430789"/>
                <a:gd name="connsiteY72" fmla="*/ 186796 h 909406"/>
                <a:gd name="connsiteX73" fmla="*/ 239961 w 430789"/>
                <a:gd name="connsiteY73" fmla="*/ 152976 h 909406"/>
                <a:gd name="connsiteX74" fmla="*/ 228310 w 430789"/>
                <a:gd name="connsiteY74" fmla="*/ 17130 h 909406"/>
                <a:gd name="connsiteX75" fmla="*/ 228814 w 430789"/>
                <a:gd name="connsiteY75" fmla="*/ 5857 h 909406"/>
                <a:gd name="connsiteX76" fmla="*/ 233852 w 430789"/>
                <a:gd name="connsiteY76" fmla="*/ 0 h 909406"/>
                <a:gd name="connsiteX77" fmla="*/ 238576 w 430789"/>
                <a:gd name="connsiteY77" fmla="*/ 5857 h 909406"/>
                <a:gd name="connsiteX78" fmla="*/ 238639 w 430789"/>
                <a:gd name="connsiteY78" fmla="*/ 8628 h 909406"/>
                <a:gd name="connsiteX79" fmla="*/ 250731 w 430789"/>
                <a:gd name="connsiteY79" fmla="*/ 138743 h 909406"/>
                <a:gd name="connsiteX80" fmla="*/ 254447 w 430789"/>
                <a:gd name="connsiteY80" fmla="*/ 165320 h 909406"/>
                <a:gd name="connsiteX81" fmla="*/ 253628 w 430789"/>
                <a:gd name="connsiteY81" fmla="*/ 175208 h 909406"/>
                <a:gd name="connsiteX82" fmla="*/ 248401 w 430789"/>
                <a:gd name="connsiteY82" fmla="*/ 284414 h 909406"/>
                <a:gd name="connsiteX83" fmla="*/ 237253 w 430789"/>
                <a:gd name="connsiteY83" fmla="*/ 363263 h 909406"/>
                <a:gd name="connsiteX84" fmla="*/ 229948 w 430789"/>
                <a:gd name="connsiteY84" fmla="*/ 495141 h 909406"/>
                <a:gd name="connsiteX85" fmla="*/ 231459 w 430789"/>
                <a:gd name="connsiteY85" fmla="*/ 503392 h 909406"/>
                <a:gd name="connsiteX86" fmla="*/ 232845 w 430789"/>
                <a:gd name="connsiteY86" fmla="*/ 506352 h 909406"/>
                <a:gd name="connsiteX87" fmla="*/ 235049 w 430789"/>
                <a:gd name="connsiteY87" fmla="*/ 503707 h 909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430789" h="909406">
                  <a:moveTo>
                    <a:pt x="235049" y="503707"/>
                  </a:moveTo>
                  <a:cubicBezTo>
                    <a:pt x="252557" y="475114"/>
                    <a:pt x="264838" y="444254"/>
                    <a:pt x="273844" y="412009"/>
                  </a:cubicBezTo>
                  <a:cubicBezTo>
                    <a:pt x="274726" y="408923"/>
                    <a:pt x="274600" y="405522"/>
                    <a:pt x="274915" y="402247"/>
                  </a:cubicBezTo>
                  <a:cubicBezTo>
                    <a:pt x="278505" y="390974"/>
                    <a:pt x="283039" y="379953"/>
                    <a:pt x="285684" y="368491"/>
                  </a:cubicBezTo>
                  <a:cubicBezTo>
                    <a:pt x="296894" y="320060"/>
                    <a:pt x="317237" y="275407"/>
                    <a:pt x="340602" y="231889"/>
                  </a:cubicBezTo>
                  <a:cubicBezTo>
                    <a:pt x="344444" y="224835"/>
                    <a:pt x="348852" y="218097"/>
                    <a:pt x="353261" y="211358"/>
                  </a:cubicBezTo>
                  <a:cubicBezTo>
                    <a:pt x="356095" y="207012"/>
                    <a:pt x="359244" y="202856"/>
                    <a:pt x="367557" y="205060"/>
                  </a:cubicBezTo>
                  <a:cubicBezTo>
                    <a:pt x="366423" y="208839"/>
                    <a:pt x="366045" y="212491"/>
                    <a:pt x="364345" y="215199"/>
                  </a:cubicBezTo>
                  <a:cubicBezTo>
                    <a:pt x="337579" y="259537"/>
                    <a:pt x="314214" y="305448"/>
                    <a:pt x="301240" y="355895"/>
                  </a:cubicBezTo>
                  <a:cubicBezTo>
                    <a:pt x="296768" y="373277"/>
                    <a:pt x="292234" y="390596"/>
                    <a:pt x="287762" y="407915"/>
                  </a:cubicBezTo>
                  <a:cubicBezTo>
                    <a:pt x="279386" y="430084"/>
                    <a:pt x="271640" y="452442"/>
                    <a:pt x="262382" y="474232"/>
                  </a:cubicBezTo>
                  <a:cubicBezTo>
                    <a:pt x="255328" y="490796"/>
                    <a:pt x="246574" y="506604"/>
                    <a:pt x="238135" y="522537"/>
                  </a:cubicBezTo>
                  <a:cubicBezTo>
                    <a:pt x="234167" y="530032"/>
                    <a:pt x="232782" y="537526"/>
                    <a:pt x="234041" y="545840"/>
                  </a:cubicBezTo>
                  <a:cubicBezTo>
                    <a:pt x="238513" y="575881"/>
                    <a:pt x="242795" y="605859"/>
                    <a:pt x="247141" y="635900"/>
                  </a:cubicBezTo>
                  <a:cubicBezTo>
                    <a:pt x="250920" y="662162"/>
                    <a:pt x="254635" y="688424"/>
                    <a:pt x="258414" y="714749"/>
                  </a:cubicBezTo>
                  <a:cubicBezTo>
                    <a:pt x="258477" y="718087"/>
                    <a:pt x="258540" y="721425"/>
                    <a:pt x="258540" y="724700"/>
                  </a:cubicBezTo>
                  <a:cubicBezTo>
                    <a:pt x="258792" y="725456"/>
                    <a:pt x="258981" y="726212"/>
                    <a:pt x="259233" y="726967"/>
                  </a:cubicBezTo>
                  <a:cubicBezTo>
                    <a:pt x="259737" y="726338"/>
                    <a:pt x="260241" y="725771"/>
                    <a:pt x="260681" y="725078"/>
                  </a:cubicBezTo>
                  <a:cubicBezTo>
                    <a:pt x="261752" y="721929"/>
                    <a:pt x="262823" y="718843"/>
                    <a:pt x="263830" y="715694"/>
                  </a:cubicBezTo>
                  <a:cubicBezTo>
                    <a:pt x="272459" y="690691"/>
                    <a:pt x="281150" y="665689"/>
                    <a:pt x="289778" y="640686"/>
                  </a:cubicBezTo>
                  <a:cubicBezTo>
                    <a:pt x="291604" y="635396"/>
                    <a:pt x="293242" y="629980"/>
                    <a:pt x="295005" y="624626"/>
                  </a:cubicBezTo>
                  <a:cubicBezTo>
                    <a:pt x="309112" y="597294"/>
                    <a:pt x="323031" y="569898"/>
                    <a:pt x="337327" y="542628"/>
                  </a:cubicBezTo>
                  <a:cubicBezTo>
                    <a:pt x="361385" y="496905"/>
                    <a:pt x="388277" y="452883"/>
                    <a:pt x="416933" y="409868"/>
                  </a:cubicBezTo>
                  <a:cubicBezTo>
                    <a:pt x="418507" y="407475"/>
                    <a:pt x="419515" y="404452"/>
                    <a:pt x="421719" y="402940"/>
                  </a:cubicBezTo>
                  <a:cubicBezTo>
                    <a:pt x="423608" y="401617"/>
                    <a:pt x="426883" y="401366"/>
                    <a:pt x="429150" y="402058"/>
                  </a:cubicBezTo>
                  <a:cubicBezTo>
                    <a:pt x="430221" y="402436"/>
                    <a:pt x="431292" y="406530"/>
                    <a:pt x="430536" y="408104"/>
                  </a:cubicBezTo>
                  <a:cubicBezTo>
                    <a:pt x="428017" y="413710"/>
                    <a:pt x="425120" y="419189"/>
                    <a:pt x="421656" y="424290"/>
                  </a:cubicBezTo>
                  <a:cubicBezTo>
                    <a:pt x="384939" y="479019"/>
                    <a:pt x="353261" y="536708"/>
                    <a:pt x="323031" y="595215"/>
                  </a:cubicBezTo>
                  <a:cubicBezTo>
                    <a:pt x="316733" y="607370"/>
                    <a:pt x="311820" y="620218"/>
                    <a:pt x="306278" y="632751"/>
                  </a:cubicBezTo>
                  <a:cubicBezTo>
                    <a:pt x="296265" y="659328"/>
                    <a:pt x="285495" y="685653"/>
                    <a:pt x="276489" y="712545"/>
                  </a:cubicBezTo>
                  <a:cubicBezTo>
                    <a:pt x="268176" y="737233"/>
                    <a:pt x="261437" y="762425"/>
                    <a:pt x="260178" y="788813"/>
                  </a:cubicBezTo>
                  <a:cubicBezTo>
                    <a:pt x="259863" y="795111"/>
                    <a:pt x="255895" y="801157"/>
                    <a:pt x="254635" y="807518"/>
                  </a:cubicBezTo>
                  <a:cubicBezTo>
                    <a:pt x="248904" y="836362"/>
                    <a:pt x="243551" y="865269"/>
                    <a:pt x="238009" y="894114"/>
                  </a:cubicBezTo>
                  <a:cubicBezTo>
                    <a:pt x="237190" y="898270"/>
                    <a:pt x="236434" y="902553"/>
                    <a:pt x="234797" y="906395"/>
                  </a:cubicBezTo>
                  <a:cubicBezTo>
                    <a:pt x="234104" y="907969"/>
                    <a:pt x="230892" y="909733"/>
                    <a:pt x="229381" y="909355"/>
                  </a:cubicBezTo>
                  <a:cubicBezTo>
                    <a:pt x="227743" y="908914"/>
                    <a:pt x="225728" y="906206"/>
                    <a:pt x="225539" y="904379"/>
                  </a:cubicBezTo>
                  <a:cubicBezTo>
                    <a:pt x="225161" y="901168"/>
                    <a:pt x="225980" y="897830"/>
                    <a:pt x="226610" y="894555"/>
                  </a:cubicBezTo>
                  <a:cubicBezTo>
                    <a:pt x="232278" y="864262"/>
                    <a:pt x="237757" y="833906"/>
                    <a:pt x="243803" y="803739"/>
                  </a:cubicBezTo>
                  <a:cubicBezTo>
                    <a:pt x="249660" y="774580"/>
                    <a:pt x="249030" y="745105"/>
                    <a:pt x="246322" y="715883"/>
                  </a:cubicBezTo>
                  <a:cubicBezTo>
                    <a:pt x="245378" y="705618"/>
                    <a:pt x="239269" y="695352"/>
                    <a:pt x="233789" y="686094"/>
                  </a:cubicBezTo>
                  <a:cubicBezTo>
                    <a:pt x="226043" y="673057"/>
                    <a:pt x="216911" y="660965"/>
                    <a:pt x="208094" y="648621"/>
                  </a:cubicBezTo>
                  <a:cubicBezTo>
                    <a:pt x="202552" y="640875"/>
                    <a:pt x="197010" y="633192"/>
                    <a:pt x="190649" y="626201"/>
                  </a:cubicBezTo>
                  <a:cubicBezTo>
                    <a:pt x="184981" y="620029"/>
                    <a:pt x="178179" y="614802"/>
                    <a:pt x="171881" y="609197"/>
                  </a:cubicBezTo>
                  <a:cubicBezTo>
                    <a:pt x="168543" y="605229"/>
                    <a:pt x="165709" y="600694"/>
                    <a:pt x="161804" y="597482"/>
                  </a:cubicBezTo>
                  <a:cubicBezTo>
                    <a:pt x="140580" y="580100"/>
                    <a:pt x="118853" y="563285"/>
                    <a:pt x="97629" y="545903"/>
                  </a:cubicBezTo>
                  <a:cubicBezTo>
                    <a:pt x="75712" y="527954"/>
                    <a:pt x="53921" y="509690"/>
                    <a:pt x="32382" y="491237"/>
                  </a:cubicBezTo>
                  <a:cubicBezTo>
                    <a:pt x="22369" y="482672"/>
                    <a:pt x="12859" y="473414"/>
                    <a:pt x="3475" y="464093"/>
                  </a:cubicBezTo>
                  <a:cubicBezTo>
                    <a:pt x="1523" y="462140"/>
                    <a:pt x="-682" y="457858"/>
                    <a:pt x="200" y="456157"/>
                  </a:cubicBezTo>
                  <a:cubicBezTo>
                    <a:pt x="2467" y="451686"/>
                    <a:pt x="6624" y="453386"/>
                    <a:pt x="9899" y="455717"/>
                  </a:cubicBezTo>
                  <a:cubicBezTo>
                    <a:pt x="12985" y="457921"/>
                    <a:pt x="15819" y="460440"/>
                    <a:pt x="18653" y="462896"/>
                  </a:cubicBezTo>
                  <a:cubicBezTo>
                    <a:pt x="38428" y="480467"/>
                    <a:pt x="57700" y="498731"/>
                    <a:pt x="78042" y="515547"/>
                  </a:cubicBezTo>
                  <a:cubicBezTo>
                    <a:pt x="101344" y="534818"/>
                    <a:pt x="125906" y="552641"/>
                    <a:pt x="149586" y="571535"/>
                  </a:cubicBezTo>
                  <a:cubicBezTo>
                    <a:pt x="162119" y="581549"/>
                    <a:pt x="174022" y="592444"/>
                    <a:pt x="186114" y="602962"/>
                  </a:cubicBezTo>
                  <a:cubicBezTo>
                    <a:pt x="194113" y="612786"/>
                    <a:pt x="202237" y="622422"/>
                    <a:pt x="210046" y="632436"/>
                  </a:cubicBezTo>
                  <a:cubicBezTo>
                    <a:pt x="219871" y="644969"/>
                    <a:pt x="229381" y="657690"/>
                    <a:pt x="241158" y="673183"/>
                  </a:cubicBezTo>
                  <a:cubicBezTo>
                    <a:pt x="240465" y="665689"/>
                    <a:pt x="240339" y="661217"/>
                    <a:pt x="239646" y="656872"/>
                  </a:cubicBezTo>
                  <a:cubicBezTo>
                    <a:pt x="234734" y="626075"/>
                    <a:pt x="229822" y="595278"/>
                    <a:pt x="224531" y="564544"/>
                  </a:cubicBezTo>
                  <a:cubicBezTo>
                    <a:pt x="223776" y="560136"/>
                    <a:pt x="221823" y="555349"/>
                    <a:pt x="218926" y="552075"/>
                  </a:cubicBezTo>
                  <a:cubicBezTo>
                    <a:pt x="200159" y="530788"/>
                    <a:pt x="188633" y="505470"/>
                    <a:pt x="177549" y="479838"/>
                  </a:cubicBezTo>
                  <a:cubicBezTo>
                    <a:pt x="174589" y="472973"/>
                    <a:pt x="171062" y="466297"/>
                    <a:pt x="167787" y="459558"/>
                  </a:cubicBezTo>
                  <a:cubicBezTo>
                    <a:pt x="167095" y="454583"/>
                    <a:pt x="166969" y="449356"/>
                    <a:pt x="165520" y="444569"/>
                  </a:cubicBezTo>
                  <a:cubicBezTo>
                    <a:pt x="147697" y="384991"/>
                    <a:pt x="136550" y="323964"/>
                    <a:pt x="125025" y="262938"/>
                  </a:cubicBezTo>
                  <a:cubicBezTo>
                    <a:pt x="124584" y="260670"/>
                    <a:pt x="124269" y="258151"/>
                    <a:pt x="124836" y="255947"/>
                  </a:cubicBezTo>
                  <a:cubicBezTo>
                    <a:pt x="125213" y="254435"/>
                    <a:pt x="126977" y="252609"/>
                    <a:pt x="128425" y="252231"/>
                  </a:cubicBezTo>
                  <a:cubicBezTo>
                    <a:pt x="129811" y="251916"/>
                    <a:pt x="132519" y="253050"/>
                    <a:pt x="133086" y="254246"/>
                  </a:cubicBezTo>
                  <a:cubicBezTo>
                    <a:pt x="134660" y="257584"/>
                    <a:pt x="135731" y="261300"/>
                    <a:pt x="136487" y="264953"/>
                  </a:cubicBezTo>
                  <a:cubicBezTo>
                    <a:pt x="145682" y="307590"/>
                    <a:pt x="154121" y="350290"/>
                    <a:pt x="164072" y="392738"/>
                  </a:cubicBezTo>
                  <a:cubicBezTo>
                    <a:pt x="169677" y="416670"/>
                    <a:pt x="177675" y="439972"/>
                    <a:pt x="184603" y="463589"/>
                  </a:cubicBezTo>
                  <a:cubicBezTo>
                    <a:pt x="191278" y="488781"/>
                    <a:pt x="203874" y="510949"/>
                    <a:pt x="220564" y="531732"/>
                  </a:cubicBezTo>
                  <a:cubicBezTo>
                    <a:pt x="220690" y="530095"/>
                    <a:pt x="221068" y="528331"/>
                    <a:pt x="220879" y="526694"/>
                  </a:cubicBezTo>
                  <a:cubicBezTo>
                    <a:pt x="213636" y="453512"/>
                    <a:pt x="222894" y="381401"/>
                    <a:pt x="233474" y="309227"/>
                  </a:cubicBezTo>
                  <a:cubicBezTo>
                    <a:pt x="238387" y="275596"/>
                    <a:pt x="240465" y="241588"/>
                    <a:pt x="243236" y="207642"/>
                  </a:cubicBezTo>
                  <a:cubicBezTo>
                    <a:pt x="243803" y="200777"/>
                    <a:pt x="241662" y="193787"/>
                    <a:pt x="240780" y="186796"/>
                  </a:cubicBezTo>
                  <a:cubicBezTo>
                    <a:pt x="240528" y="175523"/>
                    <a:pt x="240906" y="164186"/>
                    <a:pt x="239961" y="152976"/>
                  </a:cubicBezTo>
                  <a:cubicBezTo>
                    <a:pt x="236246" y="107694"/>
                    <a:pt x="232152" y="62412"/>
                    <a:pt x="228310" y="17130"/>
                  </a:cubicBezTo>
                  <a:cubicBezTo>
                    <a:pt x="227995" y="13352"/>
                    <a:pt x="227869" y="9447"/>
                    <a:pt x="228814" y="5857"/>
                  </a:cubicBezTo>
                  <a:cubicBezTo>
                    <a:pt x="229381" y="3590"/>
                    <a:pt x="232089" y="1952"/>
                    <a:pt x="233852" y="0"/>
                  </a:cubicBezTo>
                  <a:cubicBezTo>
                    <a:pt x="235427" y="1952"/>
                    <a:pt x="237190" y="3779"/>
                    <a:pt x="238576" y="5857"/>
                  </a:cubicBezTo>
                  <a:cubicBezTo>
                    <a:pt x="239017" y="6487"/>
                    <a:pt x="238513" y="7746"/>
                    <a:pt x="238639" y="8628"/>
                  </a:cubicBezTo>
                  <a:cubicBezTo>
                    <a:pt x="242669" y="51958"/>
                    <a:pt x="246574" y="95350"/>
                    <a:pt x="250731" y="138743"/>
                  </a:cubicBezTo>
                  <a:cubicBezTo>
                    <a:pt x="251549" y="147623"/>
                    <a:pt x="253187" y="156440"/>
                    <a:pt x="254447" y="165320"/>
                  </a:cubicBezTo>
                  <a:cubicBezTo>
                    <a:pt x="254132" y="168595"/>
                    <a:pt x="253250" y="171996"/>
                    <a:pt x="253628" y="175208"/>
                  </a:cubicBezTo>
                  <a:cubicBezTo>
                    <a:pt x="257784" y="211862"/>
                    <a:pt x="250920" y="248075"/>
                    <a:pt x="248401" y="284414"/>
                  </a:cubicBezTo>
                  <a:cubicBezTo>
                    <a:pt x="246574" y="310802"/>
                    <a:pt x="240654" y="336875"/>
                    <a:pt x="237253" y="363263"/>
                  </a:cubicBezTo>
                  <a:cubicBezTo>
                    <a:pt x="231585" y="407034"/>
                    <a:pt x="228247" y="450930"/>
                    <a:pt x="229948" y="495141"/>
                  </a:cubicBezTo>
                  <a:cubicBezTo>
                    <a:pt x="230074" y="497913"/>
                    <a:pt x="230892" y="500684"/>
                    <a:pt x="231459" y="503392"/>
                  </a:cubicBezTo>
                  <a:cubicBezTo>
                    <a:pt x="231963" y="504399"/>
                    <a:pt x="232404" y="505407"/>
                    <a:pt x="232845" y="506352"/>
                  </a:cubicBezTo>
                  <a:cubicBezTo>
                    <a:pt x="233537" y="505596"/>
                    <a:pt x="234293" y="504651"/>
                    <a:pt x="235049" y="503707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0" name="Forma libre: forma 159">
              <a:extLst>
                <a:ext uri="{FF2B5EF4-FFF2-40B4-BE49-F238E27FC236}">
                  <a16:creationId xmlns:a16="http://schemas.microsoft.com/office/drawing/2014/main" id="{640F3A0C-0287-4674-B61D-9C9A065B7A94}"/>
                </a:ext>
              </a:extLst>
            </p:cNvPr>
            <p:cNvSpPr/>
            <p:nvPr/>
          </p:nvSpPr>
          <p:spPr>
            <a:xfrm>
              <a:off x="1415337" y="2760085"/>
              <a:ext cx="3589" cy="2959"/>
            </a:xfrm>
            <a:custGeom>
              <a:avLst/>
              <a:gdLst>
                <a:gd name="connsiteX0" fmla="*/ 3590 w 3589"/>
                <a:gd name="connsiteY0" fmla="*/ 189 h 2959"/>
                <a:gd name="connsiteX1" fmla="*/ 1386 w 3589"/>
                <a:gd name="connsiteY1" fmla="*/ 2960 h 2959"/>
                <a:gd name="connsiteX2" fmla="*/ 0 w 3589"/>
                <a:gd name="connsiteY2" fmla="*/ 0 h 2959"/>
                <a:gd name="connsiteX3" fmla="*/ 3590 w 3589"/>
                <a:gd name="connsiteY3" fmla="*/ 189 h 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89" h="2959">
                  <a:moveTo>
                    <a:pt x="3590" y="189"/>
                  </a:moveTo>
                  <a:cubicBezTo>
                    <a:pt x="2834" y="1134"/>
                    <a:pt x="2141" y="2078"/>
                    <a:pt x="1386" y="2960"/>
                  </a:cubicBezTo>
                  <a:cubicBezTo>
                    <a:pt x="945" y="1952"/>
                    <a:pt x="441" y="945"/>
                    <a:pt x="0" y="0"/>
                  </a:cubicBezTo>
                  <a:cubicBezTo>
                    <a:pt x="1197" y="63"/>
                    <a:pt x="2330" y="126"/>
                    <a:pt x="3590" y="189"/>
                  </a:cubicBezTo>
                  <a:close/>
                </a:path>
              </a:pathLst>
            </a:custGeom>
            <a:solidFill>
              <a:srgbClr val="142659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1" name="Forma libre: forma 160">
              <a:extLst>
                <a:ext uri="{FF2B5EF4-FFF2-40B4-BE49-F238E27FC236}">
                  <a16:creationId xmlns:a16="http://schemas.microsoft.com/office/drawing/2014/main" id="{2CEF53F5-FF0C-4A01-95E5-32D345B5E2CB}"/>
                </a:ext>
              </a:extLst>
            </p:cNvPr>
            <p:cNvSpPr/>
            <p:nvPr/>
          </p:nvSpPr>
          <p:spPr>
            <a:xfrm>
              <a:off x="1576927" y="2764241"/>
              <a:ext cx="17019" cy="12461"/>
            </a:xfrm>
            <a:custGeom>
              <a:avLst/>
              <a:gdLst>
                <a:gd name="connsiteX0" fmla="*/ 17019 w 17019"/>
                <a:gd name="connsiteY0" fmla="*/ 0 h 12461"/>
                <a:gd name="connsiteX1" fmla="*/ 11729 w 17019"/>
                <a:gd name="connsiteY1" fmla="*/ 11462 h 12461"/>
                <a:gd name="connsiteX2" fmla="*/ 2093 w 17019"/>
                <a:gd name="connsiteY2" fmla="*/ 11084 h 12461"/>
                <a:gd name="connsiteX3" fmla="*/ 4298 w 17019"/>
                <a:gd name="connsiteY3" fmla="*/ 882 h 12461"/>
                <a:gd name="connsiteX4" fmla="*/ 17019 w 17019"/>
                <a:gd name="connsiteY4" fmla="*/ 0 h 12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19" h="12461">
                  <a:moveTo>
                    <a:pt x="17019" y="0"/>
                  </a:moveTo>
                  <a:cubicBezTo>
                    <a:pt x="14563" y="5794"/>
                    <a:pt x="13996" y="10077"/>
                    <a:pt x="11729" y="11462"/>
                  </a:cubicBezTo>
                  <a:cubicBezTo>
                    <a:pt x="9336" y="12911"/>
                    <a:pt x="3983" y="12785"/>
                    <a:pt x="2093" y="11084"/>
                  </a:cubicBezTo>
                  <a:cubicBezTo>
                    <a:pt x="-1685" y="7620"/>
                    <a:pt x="15" y="2960"/>
                    <a:pt x="4298" y="882"/>
                  </a:cubicBezTo>
                  <a:cubicBezTo>
                    <a:pt x="6943" y="-504"/>
                    <a:pt x="10721" y="315"/>
                    <a:pt x="17019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2" name="Forma libre: forma 161">
              <a:extLst>
                <a:ext uri="{FF2B5EF4-FFF2-40B4-BE49-F238E27FC236}">
                  <a16:creationId xmlns:a16="http://schemas.microsoft.com/office/drawing/2014/main" id="{0BCEA442-DB24-4CEE-81C1-98355D3D55A7}"/>
                </a:ext>
              </a:extLst>
            </p:cNvPr>
            <p:cNvSpPr/>
            <p:nvPr/>
          </p:nvSpPr>
          <p:spPr>
            <a:xfrm>
              <a:off x="1504928" y="2757440"/>
              <a:ext cx="14516" cy="14408"/>
            </a:xfrm>
            <a:custGeom>
              <a:avLst/>
              <a:gdLst>
                <a:gd name="connsiteX0" fmla="*/ 1666 w 14516"/>
                <a:gd name="connsiteY0" fmla="*/ 0 h 14408"/>
                <a:gd name="connsiteX1" fmla="*/ 12940 w 14516"/>
                <a:gd name="connsiteY1" fmla="*/ 3968 h 14408"/>
                <a:gd name="connsiteX2" fmla="*/ 9791 w 14516"/>
                <a:gd name="connsiteY2" fmla="*/ 14107 h 14408"/>
                <a:gd name="connsiteX3" fmla="*/ 533 w 14516"/>
                <a:gd name="connsiteY3" fmla="*/ 11777 h 14408"/>
                <a:gd name="connsiteX4" fmla="*/ 1666 w 14516"/>
                <a:gd name="connsiteY4" fmla="*/ 0 h 14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16" h="14408">
                  <a:moveTo>
                    <a:pt x="1666" y="0"/>
                  </a:moveTo>
                  <a:cubicBezTo>
                    <a:pt x="6894" y="1700"/>
                    <a:pt x="11113" y="1826"/>
                    <a:pt x="12940" y="3968"/>
                  </a:cubicBezTo>
                  <a:cubicBezTo>
                    <a:pt x="16152" y="7872"/>
                    <a:pt x="14136" y="12596"/>
                    <a:pt x="9791" y="14107"/>
                  </a:cubicBezTo>
                  <a:cubicBezTo>
                    <a:pt x="7146" y="14989"/>
                    <a:pt x="1981" y="13855"/>
                    <a:pt x="533" y="11777"/>
                  </a:cubicBezTo>
                  <a:cubicBezTo>
                    <a:pt x="-916" y="9762"/>
                    <a:pt x="974" y="5479"/>
                    <a:pt x="1666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3" name="Forma libre: forma 162">
              <a:extLst>
                <a:ext uri="{FF2B5EF4-FFF2-40B4-BE49-F238E27FC236}">
                  <a16:creationId xmlns:a16="http://schemas.microsoft.com/office/drawing/2014/main" id="{E7108D8B-E695-4E4E-A979-4EE22E6ED506}"/>
                </a:ext>
              </a:extLst>
            </p:cNvPr>
            <p:cNvSpPr/>
            <p:nvPr/>
          </p:nvSpPr>
          <p:spPr>
            <a:xfrm>
              <a:off x="1589097" y="2739427"/>
              <a:ext cx="11089" cy="13312"/>
            </a:xfrm>
            <a:custGeom>
              <a:avLst/>
              <a:gdLst>
                <a:gd name="connsiteX0" fmla="*/ 0 w 11089"/>
                <a:gd name="connsiteY0" fmla="*/ 0 h 13312"/>
                <a:gd name="connsiteX1" fmla="*/ 10518 w 11089"/>
                <a:gd name="connsiteY1" fmla="*/ 4220 h 13312"/>
                <a:gd name="connsiteX2" fmla="*/ 9321 w 11089"/>
                <a:gd name="connsiteY2" fmla="*/ 12344 h 13312"/>
                <a:gd name="connsiteX3" fmla="*/ 2015 w 11089"/>
                <a:gd name="connsiteY3" fmla="*/ 12533 h 13312"/>
                <a:gd name="connsiteX4" fmla="*/ 0 w 11089"/>
                <a:gd name="connsiteY4" fmla="*/ 0 h 1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89" h="13312">
                  <a:moveTo>
                    <a:pt x="0" y="0"/>
                  </a:moveTo>
                  <a:cubicBezTo>
                    <a:pt x="5353" y="2015"/>
                    <a:pt x="9321" y="2267"/>
                    <a:pt x="10518" y="4220"/>
                  </a:cubicBezTo>
                  <a:cubicBezTo>
                    <a:pt x="11714" y="6109"/>
                    <a:pt x="10895" y="10455"/>
                    <a:pt x="9321" y="12344"/>
                  </a:cubicBezTo>
                  <a:cubicBezTo>
                    <a:pt x="8187" y="13667"/>
                    <a:pt x="2519" y="13540"/>
                    <a:pt x="2015" y="12533"/>
                  </a:cubicBezTo>
                  <a:cubicBezTo>
                    <a:pt x="567" y="9699"/>
                    <a:pt x="756" y="5983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4" name="Forma libre: forma 163">
              <a:extLst>
                <a:ext uri="{FF2B5EF4-FFF2-40B4-BE49-F238E27FC236}">
                  <a16:creationId xmlns:a16="http://schemas.microsoft.com/office/drawing/2014/main" id="{F8C709A6-1C44-4FC7-99C0-66E91BFB19FD}"/>
                </a:ext>
              </a:extLst>
            </p:cNvPr>
            <p:cNvSpPr/>
            <p:nvPr/>
          </p:nvSpPr>
          <p:spPr>
            <a:xfrm>
              <a:off x="1509325" y="2734766"/>
              <a:ext cx="10683" cy="11778"/>
            </a:xfrm>
            <a:custGeom>
              <a:avLst/>
              <a:gdLst>
                <a:gd name="connsiteX0" fmla="*/ 10683 w 10683"/>
                <a:gd name="connsiteY0" fmla="*/ 11778 h 11778"/>
                <a:gd name="connsiteX1" fmla="*/ 544 w 10683"/>
                <a:gd name="connsiteY1" fmla="*/ 7433 h 11778"/>
                <a:gd name="connsiteX2" fmla="*/ 607 w 10683"/>
                <a:gd name="connsiteY2" fmla="*/ 1 h 11778"/>
                <a:gd name="connsiteX3" fmla="*/ 8920 w 10683"/>
                <a:gd name="connsiteY3" fmla="*/ 946 h 11778"/>
                <a:gd name="connsiteX4" fmla="*/ 10683 w 10683"/>
                <a:gd name="connsiteY4" fmla="*/ 11778 h 11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83" h="11778">
                  <a:moveTo>
                    <a:pt x="10683" y="11778"/>
                  </a:moveTo>
                  <a:cubicBezTo>
                    <a:pt x="5708" y="9763"/>
                    <a:pt x="2181" y="9385"/>
                    <a:pt x="544" y="7433"/>
                  </a:cubicBezTo>
                  <a:cubicBezTo>
                    <a:pt x="-653" y="5984"/>
                    <a:pt x="481" y="2583"/>
                    <a:pt x="607" y="1"/>
                  </a:cubicBezTo>
                  <a:cubicBezTo>
                    <a:pt x="3441" y="253"/>
                    <a:pt x="7345" y="-566"/>
                    <a:pt x="8920" y="946"/>
                  </a:cubicBezTo>
                  <a:cubicBezTo>
                    <a:pt x="10557" y="2583"/>
                    <a:pt x="9927" y="6425"/>
                    <a:pt x="10683" y="11778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5" name="Forma libre: forma 164">
              <a:extLst>
                <a:ext uri="{FF2B5EF4-FFF2-40B4-BE49-F238E27FC236}">
                  <a16:creationId xmlns:a16="http://schemas.microsoft.com/office/drawing/2014/main" id="{B5971AF9-114F-46BA-8F79-00109D32CC9F}"/>
                </a:ext>
              </a:extLst>
            </p:cNvPr>
            <p:cNvSpPr/>
            <p:nvPr/>
          </p:nvSpPr>
          <p:spPr>
            <a:xfrm>
              <a:off x="1548096" y="2425388"/>
              <a:ext cx="16943" cy="12328"/>
            </a:xfrm>
            <a:custGeom>
              <a:avLst/>
              <a:gdLst>
                <a:gd name="connsiteX0" fmla="*/ 16943 w 16943"/>
                <a:gd name="connsiteY0" fmla="*/ 2293 h 12328"/>
                <a:gd name="connsiteX1" fmla="*/ 9260 w 16943"/>
                <a:gd name="connsiteY1" fmla="*/ 12118 h 12328"/>
                <a:gd name="connsiteX2" fmla="*/ 1450 w 16943"/>
                <a:gd name="connsiteY2" fmla="*/ 9284 h 12328"/>
                <a:gd name="connsiteX3" fmla="*/ 3969 w 16943"/>
                <a:gd name="connsiteY3" fmla="*/ 215 h 12328"/>
                <a:gd name="connsiteX4" fmla="*/ 16943 w 16943"/>
                <a:gd name="connsiteY4" fmla="*/ 2293 h 1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43" h="12328">
                  <a:moveTo>
                    <a:pt x="16943" y="2293"/>
                  </a:moveTo>
                  <a:cubicBezTo>
                    <a:pt x="13227" y="7331"/>
                    <a:pt x="11842" y="10984"/>
                    <a:pt x="9260" y="12118"/>
                  </a:cubicBezTo>
                  <a:cubicBezTo>
                    <a:pt x="7307" y="12937"/>
                    <a:pt x="2962" y="11236"/>
                    <a:pt x="1450" y="9284"/>
                  </a:cubicBezTo>
                  <a:cubicBezTo>
                    <a:pt x="-1132" y="6009"/>
                    <a:pt x="-250" y="1475"/>
                    <a:pt x="3969" y="215"/>
                  </a:cubicBezTo>
                  <a:cubicBezTo>
                    <a:pt x="6803" y="-604"/>
                    <a:pt x="10456" y="1097"/>
                    <a:pt x="16943" y="2293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6" name="Forma libre: forma 165">
              <a:extLst>
                <a:ext uri="{FF2B5EF4-FFF2-40B4-BE49-F238E27FC236}">
                  <a16:creationId xmlns:a16="http://schemas.microsoft.com/office/drawing/2014/main" id="{3B4C5B2D-DFCB-49CC-84A0-9D1879A3E09A}"/>
                </a:ext>
              </a:extLst>
            </p:cNvPr>
            <p:cNvSpPr/>
            <p:nvPr/>
          </p:nvSpPr>
          <p:spPr>
            <a:xfrm>
              <a:off x="1525626" y="2548727"/>
              <a:ext cx="11754" cy="14801"/>
            </a:xfrm>
            <a:custGeom>
              <a:avLst/>
              <a:gdLst>
                <a:gd name="connsiteX0" fmla="*/ 114 w 11754"/>
                <a:gd name="connsiteY0" fmla="*/ 0 h 14801"/>
                <a:gd name="connsiteX1" fmla="*/ 11450 w 11754"/>
                <a:gd name="connsiteY1" fmla="*/ 5101 h 14801"/>
                <a:gd name="connsiteX2" fmla="*/ 9057 w 11754"/>
                <a:gd name="connsiteY2" fmla="*/ 14359 h 14801"/>
                <a:gd name="connsiteX3" fmla="*/ 933 w 11754"/>
                <a:gd name="connsiteY3" fmla="*/ 12470 h 14801"/>
                <a:gd name="connsiteX4" fmla="*/ 114 w 11754"/>
                <a:gd name="connsiteY4" fmla="*/ 0 h 14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54" h="14801">
                  <a:moveTo>
                    <a:pt x="114" y="0"/>
                  </a:moveTo>
                  <a:cubicBezTo>
                    <a:pt x="6034" y="2519"/>
                    <a:pt x="10632" y="3086"/>
                    <a:pt x="11450" y="5101"/>
                  </a:cubicBezTo>
                  <a:cubicBezTo>
                    <a:pt x="12395" y="7620"/>
                    <a:pt x="11010" y="12155"/>
                    <a:pt x="9057" y="14359"/>
                  </a:cubicBezTo>
                  <a:cubicBezTo>
                    <a:pt x="8050" y="15493"/>
                    <a:pt x="2192" y="14296"/>
                    <a:pt x="933" y="12470"/>
                  </a:cubicBezTo>
                  <a:cubicBezTo>
                    <a:pt x="-705" y="10329"/>
                    <a:pt x="366" y="6361"/>
                    <a:pt x="114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7" name="Forma libre: forma 166">
              <a:extLst>
                <a:ext uri="{FF2B5EF4-FFF2-40B4-BE49-F238E27FC236}">
                  <a16:creationId xmlns:a16="http://schemas.microsoft.com/office/drawing/2014/main" id="{B22B2B42-F49B-4FAA-9CF2-E2736FBF6F54}"/>
                </a:ext>
              </a:extLst>
            </p:cNvPr>
            <p:cNvSpPr/>
            <p:nvPr/>
          </p:nvSpPr>
          <p:spPr>
            <a:xfrm>
              <a:off x="1488592" y="2492235"/>
              <a:ext cx="10201" cy="13036"/>
            </a:xfrm>
            <a:custGeom>
              <a:avLst/>
              <a:gdLst>
                <a:gd name="connsiteX0" fmla="*/ 179 w 10201"/>
                <a:gd name="connsiteY0" fmla="*/ 0 h 13036"/>
                <a:gd name="connsiteX1" fmla="*/ 9814 w 10201"/>
                <a:gd name="connsiteY1" fmla="*/ 5542 h 13036"/>
                <a:gd name="connsiteX2" fmla="*/ 9059 w 10201"/>
                <a:gd name="connsiteY2" fmla="*/ 13037 h 13036"/>
                <a:gd name="connsiteX3" fmla="*/ 745 w 10201"/>
                <a:gd name="connsiteY3" fmla="*/ 11084 h 13036"/>
                <a:gd name="connsiteX4" fmla="*/ 179 w 10201"/>
                <a:gd name="connsiteY4" fmla="*/ 0 h 1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01" h="13036">
                  <a:moveTo>
                    <a:pt x="179" y="0"/>
                  </a:moveTo>
                  <a:cubicBezTo>
                    <a:pt x="5154" y="2708"/>
                    <a:pt x="8555" y="3464"/>
                    <a:pt x="9814" y="5542"/>
                  </a:cubicBezTo>
                  <a:cubicBezTo>
                    <a:pt x="10885" y="7243"/>
                    <a:pt x="9436" y="10455"/>
                    <a:pt x="9059" y="13037"/>
                  </a:cubicBezTo>
                  <a:cubicBezTo>
                    <a:pt x="6225" y="12470"/>
                    <a:pt x="2383" y="12785"/>
                    <a:pt x="745" y="11084"/>
                  </a:cubicBezTo>
                  <a:cubicBezTo>
                    <a:pt x="-640" y="9447"/>
                    <a:pt x="367" y="5605"/>
                    <a:pt x="179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8" name="Forma libre: forma 167">
              <a:extLst>
                <a:ext uri="{FF2B5EF4-FFF2-40B4-BE49-F238E27FC236}">
                  <a16:creationId xmlns:a16="http://schemas.microsoft.com/office/drawing/2014/main" id="{613D81BE-9A93-4010-BFB1-D1BFB70E6060}"/>
                </a:ext>
              </a:extLst>
            </p:cNvPr>
            <p:cNvSpPr/>
            <p:nvPr/>
          </p:nvSpPr>
          <p:spPr>
            <a:xfrm>
              <a:off x="1533234" y="2529359"/>
              <a:ext cx="11399" cy="9239"/>
            </a:xfrm>
            <a:custGeom>
              <a:avLst/>
              <a:gdLst>
                <a:gd name="connsiteX0" fmla="*/ 11399 w 11399"/>
                <a:gd name="connsiteY0" fmla="*/ 1293 h 9239"/>
                <a:gd name="connsiteX1" fmla="*/ 8187 w 11399"/>
                <a:gd name="connsiteY1" fmla="*/ 9165 h 9239"/>
                <a:gd name="connsiteX2" fmla="*/ 0 w 11399"/>
                <a:gd name="connsiteY2" fmla="*/ 7213 h 9239"/>
                <a:gd name="connsiteX3" fmla="*/ 2834 w 11399"/>
                <a:gd name="connsiteY3" fmla="*/ 348 h 9239"/>
                <a:gd name="connsiteX4" fmla="*/ 11399 w 11399"/>
                <a:gd name="connsiteY4" fmla="*/ 1293 h 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99" h="9239">
                  <a:moveTo>
                    <a:pt x="11399" y="1293"/>
                  </a:moveTo>
                  <a:cubicBezTo>
                    <a:pt x="10014" y="4883"/>
                    <a:pt x="9447" y="8977"/>
                    <a:pt x="8187" y="9165"/>
                  </a:cubicBezTo>
                  <a:cubicBezTo>
                    <a:pt x="5668" y="9606"/>
                    <a:pt x="2771" y="7969"/>
                    <a:pt x="0" y="7213"/>
                  </a:cubicBezTo>
                  <a:cubicBezTo>
                    <a:pt x="882" y="4820"/>
                    <a:pt x="1134" y="1419"/>
                    <a:pt x="2834" y="348"/>
                  </a:cubicBezTo>
                  <a:cubicBezTo>
                    <a:pt x="4409" y="-659"/>
                    <a:pt x="7557" y="789"/>
                    <a:pt x="11399" y="1293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9" name="Forma libre: forma 168">
              <a:extLst>
                <a:ext uri="{FF2B5EF4-FFF2-40B4-BE49-F238E27FC236}">
                  <a16:creationId xmlns:a16="http://schemas.microsoft.com/office/drawing/2014/main" id="{EA232479-824A-4034-A94D-D9C81F0B38E1}"/>
                </a:ext>
              </a:extLst>
            </p:cNvPr>
            <p:cNvSpPr/>
            <p:nvPr/>
          </p:nvSpPr>
          <p:spPr>
            <a:xfrm>
              <a:off x="1297636" y="2586246"/>
              <a:ext cx="12841" cy="12080"/>
            </a:xfrm>
            <a:custGeom>
              <a:avLst/>
              <a:gdLst>
                <a:gd name="connsiteX0" fmla="*/ 12841 w 12841"/>
                <a:gd name="connsiteY0" fmla="*/ 395 h 12080"/>
                <a:gd name="connsiteX1" fmla="*/ 8495 w 12841"/>
                <a:gd name="connsiteY1" fmla="*/ 11542 h 12080"/>
                <a:gd name="connsiteX2" fmla="*/ 497 w 12841"/>
                <a:gd name="connsiteY2" fmla="*/ 10471 h 12080"/>
                <a:gd name="connsiteX3" fmla="*/ 1568 w 12841"/>
                <a:gd name="connsiteY3" fmla="*/ 710 h 12080"/>
                <a:gd name="connsiteX4" fmla="*/ 12841 w 12841"/>
                <a:gd name="connsiteY4" fmla="*/ 395 h 12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41" h="12080">
                  <a:moveTo>
                    <a:pt x="12841" y="395"/>
                  </a:moveTo>
                  <a:cubicBezTo>
                    <a:pt x="11015" y="5559"/>
                    <a:pt x="10700" y="9590"/>
                    <a:pt x="8495" y="11542"/>
                  </a:cubicBezTo>
                  <a:cubicBezTo>
                    <a:pt x="7110" y="12801"/>
                    <a:pt x="875" y="11605"/>
                    <a:pt x="497" y="10471"/>
                  </a:cubicBezTo>
                  <a:cubicBezTo>
                    <a:pt x="-385" y="7448"/>
                    <a:pt x="-133" y="3229"/>
                    <a:pt x="1568" y="710"/>
                  </a:cubicBezTo>
                  <a:cubicBezTo>
                    <a:pt x="2575" y="-676"/>
                    <a:pt x="7299" y="395"/>
                    <a:pt x="12841" y="395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70" name="Forma libre: forma 169">
              <a:extLst>
                <a:ext uri="{FF2B5EF4-FFF2-40B4-BE49-F238E27FC236}">
                  <a16:creationId xmlns:a16="http://schemas.microsoft.com/office/drawing/2014/main" id="{1C484CE1-A011-4282-9EB6-5B353E6F8034}"/>
                </a:ext>
              </a:extLst>
            </p:cNvPr>
            <p:cNvSpPr/>
            <p:nvPr/>
          </p:nvSpPr>
          <p:spPr>
            <a:xfrm>
              <a:off x="1300938" y="2611570"/>
              <a:ext cx="14388" cy="11069"/>
            </a:xfrm>
            <a:custGeom>
              <a:avLst/>
              <a:gdLst>
                <a:gd name="connsiteX0" fmla="*/ 14389 w 14388"/>
                <a:gd name="connsiteY0" fmla="*/ 892 h 11069"/>
                <a:gd name="connsiteX1" fmla="*/ 9917 w 14388"/>
                <a:gd name="connsiteY1" fmla="*/ 10842 h 11069"/>
                <a:gd name="connsiteX2" fmla="*/ 408 w 14388"/>
                <a:gd name="connsiteY2" fmla="*/ 8701 h 11069"/>
                <a:gd name="connsiteX3" fmla="*/ 2171 w 14388"/>
                <a:gd name="connsiteY3" fmla="*/ 577 h 11069"/>
                <a:gd name="connsiteX4" fmla="*/ 14389 w 14388"/>
                <a:gd name="connsiteY4" fmla="*/ 892 h 11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388" h="11069">
                  <a:moveTo>
                    <a:pt x="14389" y="892"/>
                  </a:moveTo>
                  <a:cubicBezTo>
                    <a:pt x="12248" y="5930"/>
                    <a:pt x="11555" y="10464"/>
                    <a:pt x="9917" y="10842"/>
                  </a:cubicBezTo>
                  <a:cubicBezTo>
                    <a:pt x="6957" y="11535"/>
                    <a:pt x="2801" y="10590"/>
                    <a:pt x="408" y="8701"/>
                  </a:cubicBezTo>
                  <a:cubicBezTo>
                    <a:pt x="-663" y="7882"/>
                    <a:pt x="533" y="1458"/>
                    <a:pt x="2171" y="577"/>
                  </a:cubicBezTo>
                  <a:cubicBezTo>
                    <a:pt x="4690" y="-746"/>
                    <a:pt x="8595" y="577"/>
                    <a:pt x="14389" y="892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71" name="Forma libre: forma 170">
              <a:extLst>
                <a:ext uri="{FF2B5EF4-FFF2-40B4-BE49-F238E27FC236}">
                  <a16:creationId xmlns:a16="http://schemas.microsoft.com/office/drawing/2014/main" id="{9696501D-9DFD-4BBA-8A21-F65424EB811B}"/>
                </a:ext>
              </a:extLst>
            </p:cNvPr>
            <p:cNvSpPr/>
            <p:nvPr/>
          </p:nvSpPr>
          <p:spPr>
            <a:xfrm>
              <a:off x="1363191" y="2607360"/>
              <a:ext cx="12722" cy="14261"/>
            </a:xfrm>
            <a:custGeom>
              <a:avLst/>
              <a:gdLst>
                <a:gd name="connsiteX0" fmla="*/ 0 w 12722"/>
                <a:gd name="connsiteY0" fmla="*/ 0 h 14261"/>
                <a:gd name="connsiteX1" fmla="*/ 10455 w 12722"/>
                <a:gd name="connsiteY1" fmla="*/ 4283 h 14261"/>
                <a:gd name="connsiteX2" fmla="*/ 9447 w 12722"/>
                <a:gd name="connsiteY2" fmla="*/ 13729 h 14261"/>
                <a:gd name="connsiteX3" fmla="*/ 1008 w 12722"/>
                <a:gd name="connsiteY3" fmla="*/ 12596 h 14261"/>
                <a:gd name="connsiteX4" fmla="*/ 0 w 12722"/>
                <a:gd name="connsiteY4" fmla="*/ 0 h 14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2" h="14261">
                  <a:moveTo>
                    <a:pt x="0" y="0"/>
                  </a:moveTo>
                  <a:cubicBezTo>
                    <a:pt x="5227" y="2078"/>
                    <a:pt x="8565" y="2456"/>
                    <a:pt x="10455" y="4283"/>
                  </a:cubicBezTo>
                  <a:cubicBezTo>
                    <a:pt x="13540" y="7306"/>
                    <a:pt x="13729" y="11714"/>
                    <a:pt x="9447" y="13729"/>
                  </a:cubicBezTo>
                  <a:cubicBezTo>
                    <a:pt x="7180" y="14800"/>
                    <a:pt x="2015" y="14170"/>
                    <a:pt x="1008" y="12596"/>
                  </a:cubicBezTo>
                  <a:cubicBezTo>
                    <a:pt x="-567" y="10014"/>
                    <a:pt x="315" y="6046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72" name="Forma libre: forma 171">
              <a:extLst>
                <a:ext uri="{FF2B5EF4-FFF2-40B4-BE49-F238E27FC236}">
                  <a16:creationId xmlns:a16="http://schemas.microsoft.com/office/drawing/2014/main" id="{01D55F26-EF00-459C-B5E3-75C7AF7C4207}"/>
                </a:ext>
              </a:extLst>
            </p:cNvPr>
            <p:cNvSpPr/>
            <p:nvPr/>
          </p:nvSpPr>
          <p:spPr>
            <a:xfrm>
              <a:off x="1364650" y="2577537"/>
              <a:ext cx="12584" cy="11947"/>
            </a:xfrm>
            <a:custGeom>
              <a:avLst/>
              <a:gdLst>
                <a:gd name="connsiteX0" fmla="*/ 12585 w 12584"/>
                <a:gd name="connsiteY0" fmla="*/ 349 h 11947"/>
                <a:gd name="connsiteX1" fmla="*/ 8680 w 12584"/>
                <a:gd name="connsiteY1" fmla="*/ 11371 h 11947"/>
                <a:gd name="connsiteX2" fmla="*/ 556 w 12584"/>
                <a:gd name="connsiteY2" fmla="*/ 10300 h 11947"/>
                <a:gd name="connsiteX3" fmla="*/ 1564 w 12584"/>
                <a:gd name="connsiteY3" fmla="*/ 790 h 11947"/>
                <a:gd name="connsiteX4" fmla="*/ 12585 w 12584"/>
                <a:gd name="connsiteY4" fmla="*/ 349 h 11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4" h="11947">
                  <a:moveTo>
                    <a:pt x="12585" y="349"/>
                  </a:moveTo>
                  <a:cubicBezTo>
                    <a:pt x="10947" y="5451"/>
                    <a:pt x="10821" y="9544"/>
                    <a:pt x="8680" y="11371"/>
                  </a:cubicBezTo>
                  <a:cubicBezTo>
                    <a:pt x="7169" y="12630"/>
                    <a:pt x="997" y="11623"/>
                    <a:pt x="556" y="10300"/>
                  </a:cubicBezTo>
                  <a:cubicBezTo>
                    <a:pt x="-452" y="7529"/>
                    <a:pt x="-74" y="3183"/>
                    <a:pt x="1564" y="790"/>
                  </a:cubicBezTo>
                  <a:cubicBezTo>
                    <a:pt x="2508" y="-721"/>
                    <a:pt x="7043" y="412"/>
                    <a:pt x="12585" y="349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73" name="Forma libre: forma 172">
              <a:extLst>
                <a:ext uri="{FF2B5EF4-FFF2-40B4-BE49-F238E27FC236}">
                  <a16:creationId xmlns:a16="http://schemas.microsoft.com/office/drawing/2014/main" id="{666EE55C-A29E-44B6-A295-9E6ACF1FCCDE}"/>
                </a:ext>
              </a:extLst>
            </p:cNvPr>
            <p:cNvSpPr/>
            <p:nvPr/>
          </p:nvSpPr>
          <p:spPr>
            <a:xfrm>
              <a:off x="1346911" y="2592623"/>
              <a:ext cx="11752" cy="14257"/>
            </a:xfrm>
            <a:custGeom>
              <a:avLst/>
              <a:gdLst>
                <a:gd name="connsiteX0" fmla="*/ 157 w 11752"/>
                <a:gd name="connsiteY0" fmla="*/ 0 h 14257"/>
                <a:gd name="connsiteX1" fmla="*/ 11242 w 11752"/>
                <a:gd name="connsiteY1" fmla="*/ 3590 h 14257"/>
                <a:gd name="connsiteX2" fmla="*/ 9730 w 11752"/>
                <a:gd name="connsiteY2" fmla="*/ 11903 h 14257"/>
                <a:gd name="connsiteX3" fmla="*/ 661 w 11752"/>
                <a:gd name="connsiteY3" fmla="*/ 10895 h 14257"/>
                <a:gd name="connsiteX4" fmla="*/ 157 w 11752"/>
                <a:gd name="connsiteY4" fmla="*/ 0 h 14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52" h="14257">
                  <a:moveTo>
                    <a:pt x="157" y="0"/>
                  </a:moveTo>
                  <a:cubicBezTo>
                    <a:pt x="5259" y="1449"/>
                    <a:pt x="9226" y="1574"/>
                    <a:pt x="11242" y="3590"/>
                  </a:cubicBezTo>
                  <a:cubicBezTo>
                    <a:pt x="12438" y="4786"/>
                    <a:pt x="11368" y="9825"/>
                    <a:pt x="9730" y="11903"/>
                  </a:cubicBezTo>
                  <a:cubicBezTo>
                    <a:pt x="6896" y="15367"/>
                    <a:pt x="2676" y="14989"/>
                    <a:pt x="661" y="10895"/>
                  </a:cubicBezTo>
                  <a:cubicBezTo>
                    <a:pt x="-535" y="8565"/>
                    <a:pt x="283" y="5164"/>
                    <a:pt x="157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74" name="Forma libre: forma 173">
              <a:extLst>
                <a:ext uri="{FF2B5EF4-FFF2-40B4-BE49-F238E27FC236}">
                  <a16:creationId xmlns:a16="http://schemas.microsoft.com/office/drawing/2014/main" id="{AAD53AE2-0333-4930-8FC4-CA26F11A0496}"/>
                </a:ext>
              </a:extLst>
            </p:cNvPr>
            <p:cNvSpPr/>
            <p:nvPr/>
          </p:nvSpPr>
          <p:spPr>
            <a:xfrm>
              <a:off x="1257876" y="2800517"/>
              <a:ext cx="13700" cy="15933"/>
            </a:xfrm>
            <a:custGeom>
              <a:avLst/>
              <a:gdLst>
                <a:gd name="connsiteX0" fmla="*/ 1084 w 13700"/>
                <a:gd name="connsiteY0" fmla="*/ 0 h 15933"/>
                <a:gd name="connsiteX1" fmla="*/ 13302 w 13700"/>
                <a:gd name="connsiteY1" fmla="*/ 6109 h 15933"/>
                <a:gd name="connsiteX2" fmla="*/ 11539 w 13700"/>
                <a:gd name="connsiteY2" fmla="*/ 15934 h 15933"/>
                <a:gd name="connsiteX3" fmla="*/ 644 w 13700"/>
                <a:gd name="connsiteY3" fmla="*/ 12659 h 15933"/>
                <a:gd name="connsiteX4" fmla="*/ 1084 w 13700"/>
                <a:gd name="connsiteY4" fmla="*/ 0 h 15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00" h="15933">
                  <a:moveTo>
                    <a:pt x="1084" y="0"/>
                  </a:moveTo>
                  <a:cubicBezTo>
                    <a:pt x="7005" y="2771"/>
                    <a:pt x="11602" y="3527"/>
                    <a:pt x="13302" y="6109"/>
                  </a:cubicBezTo>
                  <a:cubicBezTo>
                    <a:pt x="14625" y="8187"/>
                    <a:pt x="12295" y="12596"/>
                    <a:pt x="11539" y="15934"/>
                  </a:cubicBezTo>
                  <a:cubicBezTo>
                    <a:pt x="7760" y="14926"/>
                    <a:pt x="3226" y="14926"/>
                    <a:pt x="644" y="12659"/>
                  </a:cubicBezTo>
                  <a:cubicBezTo>
                    <a:pt x="-868" y="11273"/>
                    <a:pt x="707" y="6424"/>
                    <a:pt x="1084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75" name="Forma libre: forma 174">
              <a:extLst>
                <a:ext uri="{FF2B5EF4-FFF2-40B4-BE49-F238E27FC236}">
                  <a16:creationId xmlns:a16="http://schemas.microsoft.com/office/drawing/2014/main" id="{11E3A832-FDEB-492B-B0BB-7FB554A54D1B}"/>
                </a:ext>
              </a:extLst>
            </p:cNvPr>
            <p:cNvSpPr/>
            <p:nvPr/>
          </p:nvSpPr>
          <p:spPr>
            <a:xfrm>
              <a:off x="1280915" y="2821163"/>
              <a:ext cx="15077" cy="12937"/>
            </a:xfrm>
            <a:custGeom>
              <a:avLst/>
              <a:gdLst>
                <a:gd name="connsiteX0" fmla="*/ 15077 w 15077"/>
                <a:gd name="connsiteY0" fmla="*/ 137 h 12937"/>
                <a:gd name="connsiteX1" fmla="*/ 10039 w 15077"/>
                <a:gd name="connsiteY1" fmla="*/ 12292 h 12937"/>
                <a:gd name="connsiteX2" fmla="*/ 1852 w 15077"/>
                <a:gd name="connsiteY2" fmla="*/ 11159 h 12937"/>
                <a:gd name="connsiteX3" fmla="*/ 3867 w 15077"/>
                <a:gd name="connsiteY3" fmla="*/ 641 h 12937"/>
                <a:gd name="connsiteX4" fmla="*/ 15077 w 15077"/>
                <a:gd name="connsiteY4" fmla="*/ 137 h 1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77" h="12937">
                  <a:moveTo>
                    <a:pt x="15077" y="137"/>
                  </a:moveTo>
                  <a:cubicBezTo>
                    <a:pt x="12936" y="5680"/>
                    <a:pt x="12369" y="9836"/>
                    <a:pt x="10039" y="12292"/>
                  </a:cubicBezTo>
                  <a:cubicBezTo>
                    <a:pt x="8843" y="13552"/>
                    <a:pt x="3237" y="12859"/>
                    <a:pt x="1852" y="11159"/>
                  </a:cubicBezTo>
                  <a:cubicBezTo>
                    <a:pt x="-1045" y="7695"/>
                    <a:pt x="-667" y="2909"/>
                    <a:pt x="3867" y="641"/>
                  </a:cubicBezTo>
                  <a:cubicBezTo>
                    <a:pt x="6197" y="-555"/>
                    <a:pt x="9598" y="326"/>
                    <a:pt x="15077" y="137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76" name="Forma libre: forma 175">
              <a:extLst>
                <a:ext uri="{FF2B5EF4-FFF2-40B4-BE49-F238E27FC236}">
                  <a16:creationId xmlns:a16="http://schemas.microsoft.com/office/drawing/2014/main" id="{0B631819-B0BA-4677-8E4B-E0F6C05D697C}"/>
                </a:ext>
              </a:extLst>
            </p:cNvPr>
            <p:cNvSpPr/>
            <p:nvPr/>
          </p:nvSpPr>
          <p:spPr>
            <a:xfrm>
              <a:off x="1240861" y="2727650"/>
              <a:ext cx="10692" cy="13162"/>
            </a:xfrm>
            <a:custGeom>
              <a:avLst/>
              <a:gdLst>
                <a:gd name="connsiteX0" fmla="*/ 24 w 10692"/>
                <a:gd name="connsiteY0" fmla="*/ 0 h 13162"/>
                <a:gd name="connsiteX1" fmla="*/ 10352 w 10692"/>
                <a:gd name="connsiteY1" fmla="*/ 3464 h 13162"/>
                <a:gd name="connsiteX2" fmla="*/ 9408 w 10692"/>
                <a:gd name="connsiteY2" fmla="*/ 13163 h 13162"/>
                <a:gd name="connsiteX3" fmla="*/ 969 w 10692"/>
                <a:gd name="connsiteY3" fmla="*/ 11714 h 13162"/>
                <a:gd name="connsiteX4" fmla="*/ 24 w 10692"/>
                <a:gd name="connsiteY4" fmla="*/ 0 h 13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92" h="13162">
                  <a:moveTo>
                    <a:pt x="24" y="0"/>
                  </a:moveTo>
                  <a:cubicBezTo>
                    <a:pt x="5188" y="1574"/>
                    <a:pt x="9786" y="1763"/>
                    <a:pt x="10352" y="3464"/>
                  </a:cubicBezTo>
                  <a:cubicBezTo>
                    <a:pt x="11360" y="6172"/>
                    <a:pt x="9849" y="9888"/>
                    <a:pt x="9408" y="13163"/>
                  </a:cubicBezTo>
                  <a:cubicBezTo>
                    <a:pt x="6511" y="12722"/>
                    <a:pt x="2039" y="13352"/>
                    <a:pt x="969" y="11714"/>
                  </a:cubicBezTo>
                  <a:cubicBezTo>
                    <a:pt x="-606" y="9321"/>
                    <a:pt x="276" y="535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77" name="Forma libre: forma 176">
              <a:extLst>
                <a:ext uri="{FF2B5EF4-FFF2-40B4-BE49-F238E27FC236}">
                  <a16:creationId xmlns:a16="http://schemas.microsoft.com/office/drawing/2014/main" id="{9583FDCA-E0FD-4E02-917C-DA5E2C3E71AD}"/>
                </a:ext>
              </a:extLst>
            </p:cNvPr>
            <p:cNvSpPr/>
            <p:nvPr/>
          </p:nvSpPr>
          <p:spPr>
            <a:xfrm>
              <a:off x="1396138" y="2370622"/>
              <a:ext cx="14664" cy="14674"/>
            </a:xfrm>
            <a:custGeom>
              <a:avLst/>
              <a:gdLst>
                <a:gd name="connsiteX0" fmla="*/ 14665 w 14664"/>
                <a:gd name="connsiteY0" fmla="*/ 0 h 14674"/>
                <a:gd name="connsiteX1" fmla="*/ 10130 w 14664"/>
                <a:gd name="connsiteY1" fmla="*/ 12155 h 14674"/>
                <a:gd name="connsiteX2" fmla="*/ 621 w 14664"/>
                <a:gd name="connsiteY2" fmla="*/ 11714 h 14674"/>
                <a:gd name="connsiteX3" fmla="*/ 2006 w 14664"/>
                <a:gd name="connsiteY3" fmla="*/ 1952 h 14674"/>
                <a:gd name="connsiteX4" fmla="*/ 14665 w 14664"/>
                <a:gd name="connsiteY4" fmla="*/ 0 h 14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64" h="14674">
                  <a:moveTo>
                    <a:pt x="14665" y="0"/>
                  </a:moveTo>
                  <a:cubicBezTo>
                    <a:pt x="12524" y="6109"/>
                    <a:pt x="12146" y="9888"/>
                    <a:pt x="10130" y="12155"/>
                  </a:cubicBezTo>
                  <a:cubicBezTo>
                    <a:pt x="7422" y="15241"/>
                    <a:pt x="2636" y="15934"/>
                    <a:pt x="621" y="11714"/>
                  </a:cubicBezTo>
                  <a:cubicBezTo>
                    <a:pt x="-639" y="9132"/>
                    <a:pt x="117" y="4031"/>
                    <a:pt x="2006" y="1952"/>
                  </a:cubicBezTo>
                  <a:cubicBezTo>
                    <a:pt x="3707" y="189"/>
                    <a:pt x="8241" y="882"/>
                    <a:pt x="14665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78" name="Forma libre: forma 177">
              <a:extLst>
                <a:ext uri="{FF2B5EF4-FFF2-40B4-BE49-F238E27FC236}">
                  <a16:creationId xmlns:a16="http://schemas.microsoft.com/office/drawing/2014/main" id="{B5DE8980-5B77-4469-A3E6-F5B206A61D72}"/>
                </a:ext>
              </a:extLst>
            </p:cNvPr>
            <p:cNvSpPr/>
            <p:nvPr/>
          </p:nvSpPr>
          <p:spPr>
            <a:xfrm>
              <a:off x="1407591" y="2223124"/>
              <a:ext cx="13981" cy="12214"/>
            </a:xfrm>
            <a:custGeom>
              <a:avLst/>
              <a:gdLst>
                <a:gd name="connsiteX0" fmla="*/ 13981 w 13981"/>
                <a:gd name="connsiteY0" fmla="*/ 64 h 12214"/>
                <a:gd name="connsiteX1" fmla="*/ 10077 w 13981"/>
                <a:gd name="connsiteY1" fmla="*/ 11652 h 12214"/>
                <a:gd name="connsiteX2" fmla="*/ 0 w 13981"/>
                <a:gd name="connsiteY2" fmla="*/ 10959 h 12214"/>
                <a:gd name="connsiteX3" fmla="*/ 1574 w 13981"/>
                <a:gd name="connsiteY3" fmla="*/ 1072 h 12214"/>
                <a:gd name="connsiteX4" fmla="*/ 13981 w 13981"/>
                <a:gd name="connsiteY4" fmla="*/ 64 h 12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81" h="12214">
                  <a:moveTo>
                    <a:pt x="13981" y="64"/>
                  </a:moveTo>
                  <a:cubicBezTo>
                    <a:pt x="12344" y="5606"/>
                    <a:pt x="12281" y="10267"/>
                    <a:pt x="10077" y="11652"/>
                  </a:cubicBezTo>
                  <a:cubicBezTo>
                    <a:pt x="7746" y="13101"/>
                    <a:pt x="3464" y="11337"/>
                    <a:pt x="0" y="10959"/>
                  </a:cubicBezTo>
                  <a:cubicBezTo>
                    <a:pt x="441" y="7559"/>
                    <a:pt x="-315" y="2898"/>
                    <a:pt x="1574" y="1072"/>
                  </a:cubicBezTo>
                  <a:cubicBezTo>
                    <a:pt x="3527" y="-755"/>
                    <a:pt x="8124" y="379"/>
                    <a:pt x="13981" y="64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79" name="Forma libre: forma 178">
              <a:extLst>
                <a:ext uri="{FF2B5EF4-FFF2-40B4-BE49-F238E27FC236}">
                  <a16:creationId xmlns:a16="http://schemas.microsoft.com/office/drawing/2014/main" id="{23F59E13-EA42-40A9-8C2F-2168FF9DD2C8}"/>
                </a:ext>
              </a:extLst>
            </p:cNvPr>
            <p:cNvSpPr/>
            <p:nvPr/>
          </p:nvSpPr>
          <p:spPr>
            <a:xfrm>
              <a:off x="1391634" y="2345556"/>
              <a:ext cx="15767" cy="12602"/>
            </a:xfrm>
            <a:custGeom>
              <a:avLst/>
              <a:gdLst>
                <a:gd name="connsiteX0" fmla="*/ 15768 w 15767"/>
                <a:gd name="connsiteY0" fmla="*/ 0 h 12602"/>
                <a:gd name="connsiteX1" fmla="*/ 10981 w 15767"/>
                <a:gd name="connsiteY1" fmla="*/ 11840 h 12602"/>
                <a:gd name="connsiteX2" fmla="*/ 2731 w 15767"/>
                <a:gd name="connsiteY2" fmla="*/ 11147 h 12602"/>
                <a:gd name="connsiteX3" fmla="*/ 2857 w 15767"/>
                <a:gd name="connsiteY3" fmla="*/ 1826 h 12602"/>
                <a:gd name="connsiteX4" fmla="*/ 15768 w 15767"/>
                <a:gd name="connsiteY4" fmla="*/ 0 h 12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767" h="12602">
                  <a:moveTo>
                    <a:pt x="15768" y="0"/>
                  </a:moveTo>
                  <a:cubicBezTo>
                    <a:pt x="13563" y="5983"/>
                    <a:pt x="13186" y="9951"/>
                    <a:pt x="10981" y="11840"/>
                  </a:cubicBezTo>
                  <a:cubicBezTo>
                    <a:pt x="9470" y="13163"/>
                    <a:pt x="4683" y="12659"/>
                    <a:pt x="2731" y="11147"/>
                  </a:cubicBezTo>
                  <a:cubicBezTo>
                    <a:pt x="-481" y="8691"/>
                    <a:pt x="-1363" y="4220"/>
                    <a:pt x="2857" y="1826"/>
                  </a:cubicBezTo>
                  <a:cubicBezTo>
                    <a:pt x="5502" y="252"/>
                    <a:pt x="9344" y="756"/>
                    <a:pt x="15768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</p:grpSp>
      <p:grpSp>
        <p:nvGrpSpPr>
          <p:cNvPr id="202" name="Grupo 201">
            <a:extLst>
              <a:ext uri="{FF2B5EF4-FFF2-40B4-BE49-F238E27FC236}">
                <a16:creationId xmlns:a16="http://schemas.microsoft.com/office/drawing/2014/main" id="{E70AD368-8279-49C6-B575-1EBC84324860}"/>
              </a:ext>
            </a:extLst>
          </p:cNvPr>
          <p:cNvGrpSpPr/>
          <p:nvPr/>
        </p:nvGrpSpPr>
        <p:grpSpPr>
          <a:xfrm rot="20213903">
            <a:off x="244232" y="4593645"/>
            <a:ext cx="453166" cy="738442"/>
            <a:chOff x="1720280" y="2457279"/>
            <a:chExt cx="242652" cy="395406"/>
          </a:xfrm>
        </p:grpSpPr>
        <p:grpSp>
          <p:nvGrpSpPr>
            <p:cNvPr id="203" name="Gráfico 9">
              <a:extLst>
                <a:ext uri="{FF2B5EF4-FFF2-40B4-BE49-F238E27FC236}">
                  <a16:creationId xmlns:a16="http://schemas.microsoft.com/office/drawing/2014/main" id="{A1CAAA53-2BFD-438C-8A23-3E187BC1D179}"/>
                </a:ext>
              </a:extLst>
            </p:cNvPr>
            <p:cNvGrpSpPr/>
            <p:nvPr/>
          </p:nvGrpSpPr>
          <p:grpSpPr>
            <a:xfrm>
              <a:off x="1720280" y="2457279"/>
              <a:ext cx="242652" cy="392005"/>
              <a:chOff x="1720280" y="2457279"/>
              <a:chExt cx="242652" cy="392005"/>
            </a:xfrm>
            <a:solidFill>
              <a:schemeClr val="bg1"/>
            </a:solidFill>
          </p:grpSpPr>
          <p:sp>
            <p:nvSpPr>
              <p:cNvPr id="215" name="Forma libre: forma 214">
                <a:extLst>
                  <a:ext uri="{FF2B5EF4-FFF2-40B4-BE49-F238E27FC236}">
                    <a16:creationId xmlns:a16="http://schemas.microsoft.com/office/drawing/2014/main" id="{DB4A2209-6F76-4816-B6C2-22774B854067}"/>
                  </a:ext>
                </a:extLst>
              </p:cNvPr>
              <p:cNvSpPr/>
              <p:nvPr/>
            </p:nvSpPr>
            <p:spPr>
              <a:xfrm>
                <a:off x="1777845" y="2664860"/>
                <a:ext cx="2519" cy="1889"/>
              </a:xfrm>
              <a:custGeom>
                <a:avLst/>
                <a:gdLst>
                  <a:gd name="connsiteX0" fmla="*/ 1826 w 2519"/>
                  <a:gd name="connsiteY0" fmla="*/ 0 h 1889"/>
                  <a:gd name="connsiteX1" fmla="*/ 0 w 2519"/>
                  <a:gd name="connsiteY1" fmla="*/ 819 h 1889"/>
                  <a:gd name="connsiteX2" fmla="*/ 2519 w 2519"/>
                  <a:gd name="connsiteY2" fmla="*/ 1889 h 1889"/>
                  <a:gd name="connsiteX3" fmla="*/ 1826 w 2519"/>
                  <a:gd name="connsiteY3" fmla="*/ 0 h 1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19" h="1889">
                    <a:moveTo>
                      <a:pt x="1826" y="0"/>
                    </a:moveTo>
                    <a:cubicBezTo>
                      <a:pt x="1197" y="252"/>
                      <a:pt x="630" y="567"/>
                      <a:pt x="0" y="819"/>
                    </a:cubicBezTo>
                    <a:cubicBezTo>
                      <a:pt x="819" y="1197"/>
                      <a:pt x="1637" y="1574"/>
                      <a:pt x="2519" y="1889"/>
                    </a:cubicBezTo>
                    <a:cubicBezTo>
                      <a:pt x="2330" y="1323"/>
                      <a:pt x="2078" y="630"/>
                      <a:pt x="1826" y="0"/>
                    </a:cubicBezTo>
                    <a:close/>
                  </a:path>
                </a:pathLst>
              </a:custGeom>
              <a:grpFill/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16" name="Forma libre: forma 215">
                <a:extLst>
                  <a:ext uri="{FF2B5EF4-FFF2-40B4-BE49-F238E27FC236}">
                    <a16:creationId xmlns:a16="http://schemas.microsoft.com/office/drawing/2014/main" id="{A56DAF8A-1F33-4176-81B5-5EC970B6D7F8}"/>
                  </a:ext>
                </a:extLst>
              </p:cNvPr>
              <p:cNvSpPr/>
              <p:nvPr/>
            </p:nvSpPr>
            <p:spPr>
              <a:xfrm>
                <a:off x="1720280" y="2457279"/>
                <a:ext cx="242652" cy="392005"/>
              </a:xfrm>
              <a:custGeom>
                <a:avLst/>
                <a:gdLst>
                  <a:gd name="connsiteX0" fmla="*/ 238756 w 242652"/>
                  <a:gd name="connsiteY0" fmla="*/ 105052 h 392005"/>
                  <a:gd name="connsiteX1" fmla="*/ 223011 w 242652"/>
                  <a:gd name="connsiteY1" fmla="*/ 103036 h 392005"/>
                  <a:gd name="connsiteX2" fmla="*/ 208022 w 242652"/>
                  <a:gd name="connsiteY2" fmla="*/ 112672 h 392005"/>
                  <a:gd name="connsiteX3" fmla="*/ 183586 w 242652"/>
                  <a:gd name="connsiteY3" fmla="*/ 137360 h 392005"/>
                  <a:gd name="connsiteX4" fmla="*/ 175021 w 242652"/>
                  <a:gd name="connsiteY4" fmla="*/ 144854 h 392005"/>
                  <a:gd name="connsiteX5" fmla="*/ 176155 w 242652"/>
                  <a:gd name="connsiteY5" fmla="*/ 132447 h 392005"/>
                  <a:gd name="connsiteX6" fmla="*/ 183524 w 242652"/>
                  <a:gd name="connsiteY6" fmla="*/ 45347 h 392005"/>
                  <a:gd name="connsiteX7" fmla="*/ 180941 w 242652"/>
                  <a:gd name="connsiteY7" fmla="*/ 15369 h 392005"/>
                  <a:gd name="connsiteX8" fmla="*/ 151656 w 242652"/>
                  <a:gd name="connsiteY8" fmla="*/ 6615 h 392005"/>
                  <a:gd name="connsiteX9" fmla="*/ 135722 w 242652"/>
                  <a:gd name="connsiteY9" fmla="*/ 30736 h 392005"/>
                  <a:gd name="connsiteX10" fmla="*/ 110846 w 242652"/>
                  <a:gd name="connsiteY10" fmla="*/ 112105 h 392005"/>
                  <a:gd name="connsiteX11" fmla="*/ 106563 w 242652"/>
                  <a:gd name="connsiteY11" fmla="*/ 129047 h 392005"/>
                  <a:gd name="connsiteX12" fmla="*/ 95101 w 242652"/>
                  <a:gd name="connsiteY12" fmla="*/ 117144 h 392005"/>
                  <a:gd name="connsiteX13" fmla="*/ 67894 w 242652"/>
                  <a:gd name="connsiteY13" fmla="*/ 84332 h 392005"/>
                  <a:gd name="connsiteX14" fmla="*/ 52401 w 242652"/>
                  <a:gd name="connsiteY14" fmla="*/ 71799 h 392005"/>
                  <a:gd name="connsiteX15" fmla="*/ 36152 w 242652"/>
                  <a:gd name="connsiteY15" fmla="*/ 76648 h 392005"/>
                  <a:gd name="connsiteX16" fmla="*/ 30358 w 242652"/>
                  <a:gd name="connsiteY16" fmla="*/ 94471 h 392005"/>
                  <a:gd name="connsiteX17" fmla="*/ 34830 w 242652"/>
                  <a:gd name="connsiteY17" fmla="*/ 133203 h 392005"/>
                  <a:gd name="connsiteX18" fmla="*/ 50575 w 242652"/>
                  <a:gd name="connsiteY18" fmla="*/ 178800 h 392005"/>
                  <a:gd name="connsiteX19" fmla="*/ 59455 w 242652"/>
                  <a:gd name="connsiteY19" fmla="*/ 207582 h 392005"/>
                  <a:gd name="connsiteX20" fmla="*/ 60148 w 242652"/>
                  <a:gd name="connsiteY20" fmla="*/ 209534 h 392005"/>
                  <a:gd name="connsiteX21" fmla="*/ 57628 w 242652"/>
                  <a:gd name="connsiteY21" fmla="*/ 208463 h 392005"/>
                  <a:gd name="connsiteX22" fmla="*/ 57628 w 242652"/>
                  <a:gd name="connsiteY22" fmla="*/ 208463 h 392005"/>
                  <a:gd name="connsiteX23" fmla="*/ 44403 w 242652"/>
                  <a:gd name="connsiteY23" fmla="*/ 194860 h 392005"/>
                  <a:gd name="connsiteX24" fmla="*/ 26706 w 242652"/>
                  <a:gd name="connsiteY24" fmla="*/ 179556 h 392005"/>
                  <a:gd name="connsiteX25" fmla="*/ 2333 w 242652"/>
                  <a:gd name="connsiteY25" fmla="*/ 187176 h 392005"/>
                  <a:gd name="connsiteX26" fmla="*/ 3 w 242652"/>
                  <a:gd name="connsiteY26" fmla="*/ 196938 h 392005"/>
                  <a:gd name="connsiteX27" fmla="*/ 1892 w 242652"/>
                  <a:gd name="connsiteY27" fmla="*/ 235922 h 392005"/>
                  <a:gd name="connsiteX28" fmla="*/ 26076 w 242652"/>
                  <a:gd name="connsiteY28" fmla="*/ 354575 h 392005"/>
                  <a:gd name="connsiteX29" fmla="*/ 34452 w 242652"/>
                  <a:gd name="connsiteY29" fmla="*/ 377625 h 392005"/>
                  <a:gd name="connsiteX30" fmla="*/ 30232 w 242652"/>
                  <a:gd name="connsiteY30" fmla="*/ 386379 h 392005"/>
                  <a:gd name="connsiteX31" fmla="*/ 32437 w 242652"/>
                  <a:gd name="connsiteY31" fmla="*/ 391795 h 392005"/>
                  <a:gd name="connsiteX32" fmla="*/ 37790 w 242652"/>
                  <a:gd name="connsiteY32" fmla="*/ 390095 h 392005"/>
                  <a:gd name="connsiteX33" fmla="*/ 43899 w 242652"/>
                  <a:gd name="connsiteY33" fmla="*/ 381089 h 392005"/>
                  <a:gd name="connsiteX34" fmla="*/ 56306 w 242652"/>
                  <a:gd name="connsiteY34" fmla="*/ 356086 h 392005"/>
                  <a:gd name="connsiteX35" fmla="*/ 60022 w 242652"/>
                  <a:gd name="connsiteY35" fmla="*/ 351993 h 392005"/>
                  <a:gd name="connsiteX36" fmla="*/ 137171 w 242652"/>
                  <a:gd name="connsiteY36" fmla="*/ 290525 h 392005"/>
                  <a:gd name="connsiteX37" fmla="*/ 141516 w 242652"/>
                  <a:gd name="connsiteY37" fmla="*/ 284164 h 392005"/>
                  <a:gd name="connsiteX38" fmla="*/ 137171 w 242652"/>
                  <a:gd name="connsiteY38" fmla="*/ 290588 h 392005"/>
                  <a:gd name="connsiteX39" fmla="*/ 60022 w 242652"/>
                  <a:gd name="connsiteY39" fmla="*/ 352055 h 392005"/>
                  <a:gd name="connsiteX40" fmla="*/ 56306 w 242652"/>
                  <a:gd name="connsiteY40" fmla="*/ 356149 h 392005"/>
                  <a:gd name="connsiteX41" fmla="*/ 43899 w 242652"/>
                  <a:gd name="connsiteY41" fmla="*/ 381152 h 392005"/>
                  <a:gd name="connsiteX42" fmla="*/ 56558 w 242652"/>
                  <a:gd name="connsiteY42" fmla="*/ 377499 h 392005"/>
                  <a:gd name="connsiteX43" fmla="*/ 73247 w 242652"/>
                  <a:gd name="connsiteY43" fmla="*/ 368304 h 392005"/>
                  <a:gd name="connsiteX44" fmla="*/ 160851 w 242652"/>
                  <a:gd name="connsiteY44" fmla="*/ 311812 h 392005"/>
                  <a:gd name="connsiteX45" fmla="*/ 180186 w 242652"/>
                  <a:gd name="connsiteY45" fmla="*/ 290462 h 392005"/>
                  <a:gd name="connsiteX46" fmla="*/ 165952 w 242652"/>
                  <a:gd name="connsiteY46" fmla="*/ 263633 h 392005"/>
                  <a:gd name="connsiteX47" fmla="*/ 151404 w 242652"/>
                  <a:gd name="connsiteY47" fmla="*/ 263570 h 392005"/>
                  <a:gd name="connsiteX48" fmla="*/ 140635 w 242652"/>
                  <a:gd name="connsiteY48" fmla="*/ 264326 h 392005"/>
                  <a:gd name="connsiteX49" fmla="*/ 143280 w 242652"/>
                  <a:gd name="connsiteY49" fmla="*/ 258532 h 392005"/>
                  <a:gd name="connsiteX50" fmla="*/ 166393 w 242652"/>
                  <a:gd name="connsiteY50" fmla="*/ 226853 h 392005"/>
                  <a:gd name="connsiteX51" fmla="*/ 224145 w 242652"/>
                  <a:gd name="connsiteY51" fmla="*/ 151089 h 392005"/>
                  <a:gd name="connsiteX52" fmla="*/ 241086 w 242652"/>
                  <a:gd name="connsiteY52" fmla="*/ 119663 h 392005"/>
                  <a:gd name="connsiteX53" fmla="*/ 238756 w 242652"/>
                  <a:gd name="connsiteY53" fmla="*/ 105052 h 392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242652" h="392005">
                    <a:moveTo>
                      <a:pt x="238756" y="105052"/>
                    </a:moveTo>
                    <a:cubicBezTo>
                      <a:pt x="234096" y="100958"/>
                      <a:pt x="228365" y="100328"/>
                      <a:pt x="223011" y="103036"/>
                    </a:cubicBezTo>
                    <a:cubicBezTo>
                      <a:pt x="217721" y="105681"/>
                      <a:pt x="212368" y="108704"/>
                      <a:pt x="208022" y="112672"/>
                    </a:cubicBezTo>
                    <a:cubicBezTo>
                      <a:pt x="199520" y="120481"/>
                      <a:pt x="191711" y="129173"/>
                      <a:pt x="183586" y="137360"/>
                    </a:cubicBezTo>
                    <a:cubicBezTo>
                      <a:pt x="181445" y="139501"/>
                      <a:pt x="178989" y="141390"/>
                      <a:pt x="175021" y="144854"/>
                    </a:cubicBezTo>
                    <a:cubicBezTo>
                      <a:pt x="175525" y="138934"/>
                      <a:pt x="175840" y="135659"/>
                      <a:pt x="176155" y="132447"/>
                    </a:cubicBezTo>
                    <a:cubicBezTo>
                      <a:pt x="178674" y="103414"/>
                      <a:pt x="181634" y="74381"/>
                      <a:pt x="183524" y="45347"/>
                    </a:cubicBezTo>
                    <a:cubicBezTo>
                      <a:pt x="184153" y="35460"/>
                      <a:pt x="183272" y="25005"/>
                      <a:pt x="180941" y="15369"/>
                    </a:cubicBezTo>
                    <a:cubicBezTo>
                      <a:pt x="176911" y="-1383"/>
                      <a:pt x="164567" y="-4658"/>
                      <a:pt x="151656" y="6615"/>
                    </a:cubicBezTo>
                    <a:cubicBezTo>
                      <a:pt x="144099" y="13165"/>
                      <a:pt x="139438" y="21667"/>
                      <a:pt x="135722" y="30736"/>
                    </a:cubicBezTo>
                    <a:cubicBezTo>
                      <a:pt x="125016" y="57125"/>
                      <a:pt x="116073" y="84080"/>
                      <a:pt x="110846" y="112105"/>
                    </a:cubicBezTo>
                    <a:cubicBezTo>
                      <a:pt x="109901" y="117018"/>
                      <a:pt x="108389" y="121867"/>
                      <a:pt x="106563" y="129047"/>
                    </a:cubicBezTo>
                    <a:cubicBezTo>
                      <a:pt x="101588" y="123882"/>
                      <a:pt x="98124" y="120733"/>
                      <a:pt x="95101" y="117144"/>
                    </a:cubicBezTo>
                    <a:cubicBezTo>
                      <a:pt x="85969" y="106248"/>
                      <a:pt x="77341" y="94912"/>
                      <a:pt x="67894" y="84332"/>
                    </a:cubicBezTo>
                    <a:cubicBezTo>
                      <a:pt x="63485" y="79419"/>
                      <a:pt x="58132" y="74948"/>
                      <a:pt x="52401" y="71799"/>
                    </a:cubicBezTo>
                    <a:cubicBezTo>
                      <a:pt x="45725" y="68083"/>
                      <a:pt x="39805" y="69909"/>
                      <a:pt x="36152" y="76648"/>
                    </a:cubicBezTo>
                    <a:cubicBezTo>
                      <a:pt x="33255" y="82064"/>
                      <a:pt x="31177" y="88362"/>
                      <a:pt x="30358" y="94471"/>
                    </a:cubicBezTo>
                    <a:cubicBezTo>
                      <a:pt x="28658" y="107634"/>
                      <a:pt x="30862" y="120670"/>
                      <a:pt x="34830" y="133203"/>
                    </a:cubicBezTo>
                    <a:cubicBezTo>
                      <a:pt x="39742" y="148507"/>
                      <a:pt x="45473" y="163559"/>
                      <a:pt x="50575" y="178800"/>
                    </a:cubicBezTo>
                    <a:cubicBezTo>
                      <a:pt x="53787" y="188310"/>
                      <a:pt x="56495" y="198009"/>
                      <a:pt x="59455" y="207582"/>
                    </a:cubicBezTo>
                    <a:cubicBezTo>
                      <a:pt x="59707" y="208211"/>
                      <a:pt x="59896" y="208841"/>
                      <a:pt x="60148" y="209534"/>
                    </a:cubicBezTo>
                    <a:cubicBezTo>
                      <a:pt x="59329" y="209156"/>
                      <a:pt x="58510" y="208778"/>
                      <a:pt x="57628" y="208463"/>
                    </a:cubicBezTo>
                    <a:lnTo>
                      <a:pt x="57628" y="208463"/>
                    </a:lnTo>
                    <a:cubicBezTo>
                      <a:pt x="53220" y="203929"/>
                      <a:pt x="49063" y="199142"/>
                      <a:pt x="44403" y="194860"/>
                    </a:cubicBezTo>
                    <a:cubicBezTo>
                      <a:pt x="38672" y="189507"/>
                      <a:pt x="33129" y="183775"/>
                      <a:pt x="26706" y="179556"/>
                    </a:cubicBezTo>
                    <a:cubicBezTo>
                      <a:pt x="16125" y="172565"/>
                      <a:pt x="7308" y="175588"/>
                      <a:pt x="2333" y="187176"/>
                    </a:cubicBezTo>
                    <a:cubicBezTo>
                      <a:pt x="1073" y="190199"/>
                      <a:pt x="-60" y="193663"/>
                      <a:pt x="3" y="196938"/>
                    </a:cubicBezTo>
                    <a:cubicBezTo>
                      <a:pt x="254" y="209975"/>
                      <a:pt x="-438" y="223263"/>
                      <a:pt x="1892" y="235922"/>
                    </a:cubicBezTo>
                    <a:cubicBezTo>
                      <a:pt x="9260" y="275599"/>
                      <a:pt x="17637" y="315150"/>
                      <a:pt x="26076" y="354575"/>
                    </a:cubicBezTo>
                    <a:cubicBezTo>
                      <a:pt x="27776" y="362510"/>
                      <a:pt x="31618" y="369942"/>
                      <a:pt x="34452" y="377625"/>
                    </a:cubicBezTo>
                    <a:cubicBezTo>
                      <a:pt x="33004" y="380522"/>
                      <a:pt x="31051" y="383356"/>
                      <a:pt x="30232" y="386379"/>
                    </a:cubicBezTo>
                    <a:cubicBezTo>
                      <a:pt x="29792" y="388017"/>
                      <a:pt x="31051" y="390977"/>
                      <a:pt x="32437" y="391795"/>
                    </a:cubicBezTo>
                    <a:cubicBezTo>
                      <a:pt x="33570" y="392488"/>
                      <a:pt x="36656" y="391354"/>
                      <a:pt x="37790" y="390095"/>
                    </a:cubicBezTo>
                    <a:cubicBezTo>
                      <a:pt x="40183" y="387387"/>
                      <a:pt x="41947" y="384112"/>
                      <a:pt x="43899" y="381089"/>
                    </a:cubicBezTo>
                    <a:cubicBezTo>
                      <a:pt x="47993" y="372713"/>
                      <a:pt x="52023" y="364336"/>
                      <a:pt x="56306" y="356086"/>
                    </a:cubicBezTo>
                    <a:cubicBezTo>
                      <a:pt x="57124" y="354512"/>
                      <a:pt x="58636" y="353126"/>
                      <a:pt x="60022" y="351993"/>
                    </a:cubicBezTo>
                    <a:cubicBezTo>
                      <a:pt x="85717" y="331461"/>
                      <a:pt x="111412" y="310930"/>
                      <a:pt x="137171" y="290525"/>
                    </a:cubicBezTo>
                    <a:cubicBezTo>
                      <a:pt x="139501" y="288636"/>
                      <a:pt x="141831" y="287124"/>
                      <a:pt x="141516" y="284164"/>
                    </a:cubicBezTo>
                    <a:cubicBezTo>
                      <a:pt x="141894" y="287187"/>
                      <a:pt x="139501" y="288761"/>
                      <a:pt x="137171" y="290588"/>
                    </a:cubicBezTo>
                    <a:cubicBezTo>
                      <a:pt x="111412" y="310993"/>
                      <a:pt x="85717" y="331524"/>
                      <a:pt x="60022" y="352055"/>
                    </a:cubicBezTo>
                    <a:cubicBezTo>
                      <a:pt x="58573" y="353189"/>
                      <a:pt x="57124" y="354575"/>
                      <a:pt x="56306" y="356149"/>
                    </a:cubicBezTo>
                    <a:cubicBezTo>
                      <a:pt x="52086" y="364399"/>
                      <a:pt x="47993" y="372839"/>
                      <a:pt x="43899" y="381152"/>
                    </a:cubicBezTo>
                    <a:cubicBezTo>
                      <a:pt x="48181" y="379955"/>
                      <a:pt x="52653" y="379325"/>
                      <a:pt x="56558" y="377499"/>
                    </a:cubicBezTo>
                    <a:cubicBezTo>
                      <a:pt x="62352" y="374854"/>
                      <a:pt x="67705" y="371390"/>
                      <a:pt x="73247" y="368304"/>
                    </a:cubicBezTo>
                    <a:cubicBezTo>
                      <a:pt x="103729" y="351426"/>
                      <a:pt x="133518" y="333477"/>
                      <a:pt x="160851" y="311812"/>
                    </a:cubicBezTo>
                    <a:cubicBezTo>
                      <a:pt x="168283" y="305892"/>
                      <a:pt x="175336" y="298586"/>
                      <a:pt x="180186" y="290462"/>
                    </a:cubicBezTo>
                    <a:cubicBezTo>
                      <a:pt x="187743" y="277614"/>
                      <a:pt x="180815" y="265585"/>
                      <a:pt x="165952" y="263633"/>
                    </a:cubicBezTo>
                    <a:cubicBezTo>
                      <a:pt x="161166" y="263003"/>
                      <a:pt x="156254" y="263444"/>
                      <a:pt x="151404" y="263570"/>
                    </a:cubicBezTo>
                    <a:cubicBezTo>
                      <a:pt x="148129" y="263696"/>
                      <a:pt x="144854" y="264011"/>
                      <a:pt x="140635" y="264326"/>
                    </a:cubicBezTo>
                    <a:cubicBezTo>
                      <a:pt x="141768" y="261807"/>
                      <a:pt x="142272" y="259980"/>
                      <a:pt x="143280" y="258532"/>
                    </a:cubicBezTo>
                    <a:cubicBezTo>
                      <a:pt x="150963" y="247951"/>
                      <a:pt x="158521" y="237245"/>
                      <a:pt x="166393" y="226853"/>
                    </a:cubicBezTo>
                    <a:cubicBezTo>
                      <a:pt x="185602" y="201599"/>
                      <a:pt x="205440" y="176722"/>
                      <a:pt x="224145" y="151089"/>
                    </a:cubicBezTo>
                    <a:cubicBezTo>
                      <a:pt x="231073" y="141579"/>
                      <a:pt x="235922" y="130369"/>
                      <a:pt x="241086" y="119663"/>
                    </a:cubicBezTo>
                    <a:cubicBezTo>
                      <a:pt x="243543" y="114624"/>
                      <a:pt x="243354" y="109019"/>
                      <a:pt x="238756" y="105052"/>
                    </a:cubicBezTo>
                    <a:close/>
                  </a:path>
                </a:pathLst>
              </a:custGeom>
              <a:grpFill/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</p:grpSp>
        <p:grpSp>
          <p:nvGrpSpPr>
            <p:cNvPr id="204" name="Grupo 203">
              <a:extLst>
                <a:ext uri="{FF2B5EF4-FFF2-40B4-BE49-F238E27FC236}">
                  <a16:creationId xmlns:a16="http://schemas.microsoft.com/office/drawing/2014/main" id="{425D0EE4-F0E0-4307-BD7E-25645C1C305C}"/>
                </a:ext>
              </a:extLst>
            </p:cNvPr>
            <p:cNvGrpSpPr/>
            <p:nvPr/>
          </p:nvGrpSpPr>
          <p:grpSpPr>
            <a:xfrm>
              <a:off x="1749814" y="2488400"/>
              <a:ext cx="165806" cy="364285"/>
              <a:chOff x="1749814" y="2488400"/>
              <a:chExt cx="165806" cy="364285"/>
            </a:xfrm>
          </p:grpSpPr>
          <p:sp>
            <p:nvSpPr>
              <p:cNvPr id="205" name="Forma libre: forma 204">
                <a:extLst>
                  <a:ext uri="{FF2B5EF4-FFF2-40B4-BE49-F238E27FC236}">
                    <a16:creationId xmlns:a16="http://schemas.microsoft.com/office/drawing/2014/main" id="{61D728D1-91EC-4C8C-BE7D-F0B674239662}"/>
                  </a:ext>
                </a:extLst>
              </p:cNvPr>
              <p:cNvSpPr/>
              <p:nvPr/>
            </p:nvSpPr>
            <p:spPr>
              <a:xfrm>
                <a:off x="1749814" y="2513442"/>
                <a:ext cx="165806" cy="339243"/>
              </a:xfrm>
              <a:custGeom>
                <a:avLst/>
                <a:gdLst>
                  <a:gd name="connsiteX0" fmla="*/ 4917 w 165806"/>
                  <a:gd name="connsiteY0" fmla="*/ 325051 h 339243"/>
                  <a:gd name="connsiteX1" fmla="*/ 15246 w 165806"/>
                  <a:gd name="connsiteY1" fmla="*/ 306473 h 339243"/>
                  <a:gd name="connsiteX2" fmla="*/ 22299 w 165806"/>
                  <a:gd name="connsiteY2" fmla="*/ 262828 h 339243"/>
                  <a:gd name="connsiteX3" fmla="*/ 11404 w 165806"/>
                  <a:gd name="connsiteY3" fmla="*/ 207973 h 339243"/>
                  <a:gd name="connsiteX4" fmla="*/ 1201 w 165806"/>
                  <a:gd name="connsiteY4" fmla="*/ 175917 h 339243"/>
                  <a:gd name="connsiteX5" fmla="*/ 2398 w 165806"/>
                  <a:gd name="connsiteY5" fmla="*/ 168171 h 339243"/>
                  <a:gd name="connsiteX6" fmla="*/ 10019 w 165806"/>
                  <a:gd name="connsiteY6" fmla="*/ 172579 h 339243"/>
                  <a:gd name="connsiteX7" fmla="*/ 26267 w 165806"/>
                  <a:gd name="connsiteY7" fmla="*/ 224978 h 339243"/>
                  <a:gd name="connsiteX8" fmla="*/ 31683 w 165806"/>
                  <a:gd name="connsiteY8" fmla="*/ 259238 h 339243"/>
                  <a:gd name="connsiteX9" fmla="*/ 33384 w 165806"/>
                  <a:gd name="connsiteY9" fmla="*/ 265347 h 339243"/>
                  <a:gd name="connsiteX10" fmla="*/ 37414 w 165806"/>
                  <a:gd name="connsiteY10" fmla="*/ 257097 h 339243"/>
                  <a:gd name="connsiteX11" fmla="*/ 68967 w 165806"/>
                  <a:gd name="connsiteY11" fmla="*/ 177806 h 339243"/>
                  <a:gd name="connsiteX12" fmla="*/ 68211 w 165806"/>
                  <a:gd name="connsiteY12" fmla="*/ 151544 h 339243"/>
                  <a:gd name="connsiteX13" fmla="*/ 38170 w 165806"/>
                  <a:gd name="connsiteY13" fmla="*/ 86361 h 339243"/>
                  <a:gd name="connsiteX14" fmla="*/ 33132 w 165806"/>
                  <a:gd name="connsiteY14" fmla="*/ 79433 h 339243"/>
                  <a:gd name="connsiteX15" fmla="*/ 45224 w 165806"/>
                  <a:gd name="connsiteY15" fmla="*/ 79874 h 339243"/>
                  <a:gd name="connsiteX16" fmla="*/ 58323 w 165806"/>
                  <a:gd name="connsiteY16" fmla="*/ 104625 h 339243"/>
                  <a:gd name="connsiteX17" fmla="*/ 79107 w 165806"/>
                  <a:gd name="connsiteY17" fmla="*/ 150914 h 339243"/>
                  <a:gd name="connsiteX18" fmla="*/ 104802 w 165806"/>
                  <a:gd name="connsiteY18" fmla="*/ 75591 h 339243"/>
                  <a:gd name="connsiteX19" fmla="*/ 128608 w 165806"/>
                  <a:gd name="connsiteY19" fmla="*/ 205 h 339243"/>
                  <a:gd name="connsiteX20" fmla="*/ 134276 w 165806"/>
                  <a:gd name="connsiteY20" fmla="*/ 6881 h 339243"/>
                  <a:gd name="connsiteX21" fmla="*/ 125900 w 165806"/>
                  <a:gd name="connsiteY21" fmla="*/ 39315 h 339243"/>
                  <a:gd name="connsiteX22" fmla="*/ 103416 w 165806"/>
                  <a:gd name="connsiteY22" fmla="*/ 113190 h 339243"/>
                  <a:gd name="connsiteX23" fmla="*/ 89309 w 165806"/>
                  <a:gd name="connsiteY23" fmla="*/ 149277 h 339243"/>
                  <a:gd name="connsiteX24" fmla="*/ 103228 w 165806"/>
                  <a:gd name="connsiteY24" fmla="*/ 141656 h 339243"/>
                  <a:gd name="connsiteX25" fmla="*/ 153107 w 165806"/>
                  <a:gd name="connsiteY25" fmla="*/ 107333 h 339243"/>
                  <a:gd name="connsiteX26" fmla="*/ 156886 w 165806"/>
                  <a:gd name="connsiteY26" fmla="*/ 105003 h 339243"/>
                  <a:gd name="connsiteX27" fmla="*/ 164821 w 165806"/>
                  <a:gd name="connsiteY27" fmla="*/ 105821 h 339243"/>
                  <a:gd name="connsiteX28" fmla="*/ 161546 w 165806"/>
                  <a:gd name="connsiteY28" fmla="*/ 112560 h 339243"/>
                  <a:gd name="connsiteX29" fmla="*/ 130938 w 165806"/>
                  <a:gd name="connsiteY29" fmla="*/ 133280 h 339243"/>
                  <a:gd name="connsiteX30" fmla="*/ 93151 w 165806"/>
                  <a:gd name="connsiteY30" fmla="*/ 161369 h 339243"/>
                  <a:gd name="connsiteX31" fmla="*/ 77595 w 165806"/>
                  <a:gd name="connsiteY31" fmla="*/ 181396 h 339243"/>
                  <a:gd name="connsiteX32" fmla="*/ 40123 w 165806"/>
                  <a:gd name="connsiteY32" fmla="*/ 275235 h 339243"/>
                  <a:gd name="connsiteX33" fmla="*/ 40311 w 165806"/>
                  <a:gd name="connsiteY33" fmla="*/ 278636 h 339243"/>
                  <a:gd name="connsiteX34" fmla="*/ 67896 w 165806"/>
                  <a:gd name="connsiteY34" fmla="*/ 257097 h 339243"/>
                  <a:gd name="connsiteX35" fmla="*/ 99827 w 165806"/>
                  <a:gd name="connsiteY35" fmla="*/ 232346 h 339243"/>
                  <a:gd name="connsiteX36" fmla="*/ 111730 w 165806"/>
                  <a:gd name="connsiteY36" fmla="*/ 229512 h 339243"/>
                  <a:gd name="connsiteX37" fmla="*/ 107888 w 165806"/>
                  <a:gd name="connsiteY37" fmla="*/ 237762 h 339243"/>
                  <a:gd name="connsiteX38" fmla="*/ 30739 w 165806"/>
                  <a:gd name="connsiteY38" fmla="*/ 299230 h 339243"/>
                  <a:gd name="connsiteX39" fmla="*/ 27023 w 165806"/>
                  <a:gd name="connsiteY39" fmla="*/ 303324 h 339243"/>
                  <a:gd name="connsiteX40" fmla="*/ 14616 w 165806"/>
                  <a:gd name="connsiteY40" fmla="*/ 328326 h 339243"/>
                  <a:gd name="connsiteX41" fmla="*/ 8507 w 165806"/>
                  <a:gd name="connsiteY41" fmla="*/ 337332 h 339243"/>
                  <a:gd name="connsiteX42" fmla="*/ 3154 w 165806"/>
                  <a:gd name="connsiteY42" fmla="*/ 339033 h 339243"/>
                  <a:gd name="connsiteX43" fmla="*/ 950 w 165806"/>
                  <a:gd name="connsiteY43" fmla="*/ 333617 h 339243"/>
                  <a:gd name="connsiteX44" fmla="*/ 4917 w 165806"/>
                  <a:gd name="connsiteY44" fmla="*/ 325051 h 3392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65806" h="339243">
                    <a:moveTo>
                      <a:pt x="4917" y="325051"/>
                    </a:moveTo>
                    <a:cubicBezTo>
                      <a:pt x="8381" y="318879"/>
                      <a:pt x="11845" y="312708"/>
                      <a:pt x="15246" y="306473"/>
                    </a:cubicBezTo>
                    <a:cubicBezTo>
                      <a:pt x="22740" y="292743"/>
                      <a:pt x="24189" y="277691"/>
                      <a:pt x="22299" y="262828"/>
                    </a:cubicBezTo>
                    <a:cubicBezTo>
                      <a:pt x="19969" y="244375"/>
                      <a:pt x="15687" y="226111"/>
                      <a:pt x="11404" y="207973"/>
                    </a:cubicBezTo>
                    <a:cubicBezTo>
                      <a:pt x="8822" y="197078"/>
                      <a:pt x="4665" y="186623"/>
                      <a:pt x="1201" y="175917"/>
                    </a:cubicBezTo>
                    <a:cubicBezTo>
                      <a:pt x="257" y="173083"/>
                      <a:pt x="-1444" y="169934"/>
                      <a:pt x="2398" y="168171"/>
                    </a:cubicBezTo>
                    <a:cubicBezTo>
                      <a:pt x="6555" y="166281"/>
                      <a:pt x="8885" y="169178"/>
                      <a:pt x="10019" y="172579"/>
                    </a:cubicBezTo>
                    <a:cubicBezTo>
                      <a:pt x="15624" y="190024"/>
                      <a:pt x="21607" y="207344"/>
                      <a:pt x="26267" y="224978"/>
                    </a:cubicBezTo>
                    <a:cubicBezTo>
                      <a:pt x="29164" y="236125"/>
                      <a:pt x="29983" y="247776"/>
                      <a:pt x="31683" y="259238"/>
                    </a:cubicBezTo>
                    <a:cubicBezTo>
                      <a:pt x="31872" y="260561"/>
                      <a:pt x="32439" y="261883"/>
                      <a:pt x="33384" y="265347"/>
                    </a:cubicBezTo>
                    <a:cubicBezTo>
                      <a:pt x="35336" y="261380"/>
                      <a:pt x="36533" y="259301"/>
                      <a:pt x="37414" y="257097"/>
                    </a:cubicBezTo>
                    <a:cubicBezTo>
                      <a:pt x="47932" y="230646"/>
                      <a:pt x="58323" y="204195"/>
                      <a:pt x="68967" y="177806"/>
                    </a:cubicBezTo>
                    <a:cubicBezTo>
                      <a:pt x="72557" y="168800"/>
                      <a:pt x="71675" y="159668"/>
                      <a:pt x="68211" y="151544"/>
                    </a:cubicBezTo>
                    <a:cubicBezTo>
                      <a:pt x="58827" y="129501"/>
                      <a:pt x="48373" y="108026"/>
                      <a:pt x="38170" y="86361"/>
                    </a:cubicBezTo>
                    <a:cubicBezTo>
                      <a:pt x="36974" y="83779"/>
                      <a:pt x="34832" y="81637"/>
                      <a:pt x="33132" y="79433"/>
                    </a:cubicBezTo>
                    <a:cubicBezTo>
                      <a:pt x="38926" y="74017"/>
                      <a:pt x="41445" y="73765"/>
                      <a:pt x="45224" y="79874"/>
                    </a:cubicBezTo>
                    <a:cubicBezTo>
                      <a:pt x="50073" y="87809"/>
                      <a:pt x="54293" y="96186"/>
                      <a:pt x="58323" y="104625"/>
                    </a:cubicBezTo>
                    <a:cubicBezTo>
                      <a:pt x="65125" y="119173"/>
                      <a:pt x="71486" y="133847"/>
                      <a:pt x="79107" y="150914"/>
                    </a:cubicBezTo>
                    <a:cubicBezTo>
                      <a:pt x="90128" y="125093"/>
                      <a:pt x="97245" y="100279"/>
                      <a:pt x="104802" y="75591"/>
                    </a:cubicBezTo>
                    <a:cubicBezTo>
                      <a:pt x="112359" y="50652"/>
                      <a:pt x="120484" y="25838"/>
                      <a:pt x="128608" y="205"/>
                    </a:cubicBezTo>
                    <a:cubicBezTo>
                      <a:pt x="133269" y="-739"/>
                      <a:pt x="135536" y="1591"/>
                      <a:pt x="134276" y="6881"/>
                    </a:cubicBezTo>
                    <a:cubicBezTo>
                      <a:pt x="131694" y="17777"/>
                      <a:pt x="129049" y="28609"/>
                      <a:pt x="125900" y="39315"/>
                    </a:cubicBezTo>
                    <a:cubicBezTo>
                      <a:pt x="118657" y="64003"/>
                      <a:pt x="111352" y="88691"/>
                      <a:pt x="103416" y="113190"/>
                    </a:cubicBezTo>
                    <a:cubicBezTo>
                      <a:pt x="99638" y="124841"/>
                      <a:pt x="94536" y="136051"/>
                      <a:pt x="89309" y="149277"/>
                    </a:cubicBezTo>
                    <a:cubicBezTo>
                      <a:pt x="96300" y="148017"/>
                      <a:pt x="99449" y="144239"/>
                      <a:pt x="103228" y="141656"/>
                    </a:cubicBezTo>
                    <a:cubicBezTo>
                      <a:pt x="119854" y="130194"/>
                      <a:pt x="136481" y="118732"/>
                      <a:pt x="153107" y="107333"/>
                    </a:cubicBezTo>
                    <a:cubicBezTo>
                      <a:pt x="154304" y="106514"/>
                      <a:pt x="155563" y="105129"/>
                      <a:pt x="156886" y="105003"/>
                    </a:cubicBezTo>
                    <a:cubicBezTo>
                      <a:pt x="159594" y="104814"/>
                      <a:pt x="163562" y="104310"/>
                      <a:pt x="164821" y="105821"/>
                    </a:cubicBezTo>
                    <a:cubicBezTo>
                      <a:pt x="167529" y="109033"/>
                      <a:pt x="164065" y="110860"/>
                      <a:pt x="161546" y="112560"/>
                    </a:cubicBezTo>
                    <a:cubicBezTo>
                      <a:pt x="151281" y="119425"/>
                      <a:pt x="140889" y="126101"/>
                      <a:pt x="130938" y="133280"/>
                    </a:cubicBezTo>
                    <a:cubicBezTo>
                      <a:pt x="118217" y="142475"/>
                      <a:pt x="105936" y="152363"/>
                      <a:pt x="93151" y="161369"/>
                    </a:cubicBezTo>
                    <a:cubicBezTo>
                      <a:pt x="85719" y="166596"/>
                      <a:pt x="80870" y="173461"/>
                      <a:pt x="77595" y="181396"/>
                    </a:cubicBezTo>
                    <a:cubicBezTo>
                      <a:pt x="64936" y="212634"/>
                      <a:pt x="52592" y="243934"/>
                      <a:pt x="40123" y="275235"/>
                    </a:cubicBezTo>
                    <a:cubicBezTo>
                      <a:pt x="39871" y="275802"/>
                      <a:pt x="40185" y="276495"/>
                      <a:pt x="40311" y="278636"/>
                    </a:cubicBezTo>
                    <a:cubicBezTo>
                      <a:pt x="49947" y="271078"/>
                      <a:pt x="58953" y="264088"/>
                      <a:pt x="67896" y="257097"/>
                    </a:cubicBezTo>
                    <a:cubicBezTo>
                      <a:pt x="78477" y="248847"/>
                      <a:pt x="89120" y="240533"/>
                      <a:pt x="99827" y="232346"/>
                    </a:cubicBezTo>
                    <a:cubicBezTo>
                      <a:pt x="103291" y="229701"/>
                      <a:pt x="106817" y="226300"/>
                      <a:pt x="111730" y="229512"/>
                    </a:cubicBezTo>
                    <a:cubicBezTo>
                      <a:pt x="113430" y="233795"/>
                      <a:pt x="110659" y="235558"/>
                      <a:pt x="107888" y="237762"/>
                    </a:cubicBezTo>
                    <a:cubicBezTo>
                      <a:pt x="82130" y="258168"/>
                      <a:pt x="56371" y="278699"/>
                      <a:pt x="30739" y="299230"/>
                    </a:cubicBezTo>
                    <a:cubicBezTo>
                      <a:pt x="29353" y="300364"/>
                      <a:pt x="27842" y="301686"/>
                      <a:pt x="27023" y="303324"/>
                    </a:cubicBezTo>
                    <a:cubicBezTo>
                      <a:pt x="22740" y="311637"/>
                      <a:pt x="18710" y="320013"/>
                      <a:pt x="14616" y="328326"/>
                    </a:cubicBezTo>
                    <a:cubicBezTo>
                      <a:pt x="12601" y="331349"/>
                      <a:pt x="10837" y="334687"/>
                      <a:pt x="8507" y="337332"/>
                    </a:cubicBezTo>
                    <a:cubicBezTo>
                      <a:pt x="7373" y="338592"/>
                      <a:pt x="4224" y="339726"/>
                      <a:pt x="3154" y="339033"/>
                    </a:cubicBezTo>
                    <a:cubicBezTo>
                      <a:pt x="1768" y="338214"/>
                      <a:pt x="509" y="335254"/>
                      <a:pt x="950" y="333617"/>
                    </a:cubicBezTo>
                    <a:cubicBezTo>
                      <a:pt x="1453" y="330783"/>
                      <a:pt x="3469" y="328011"/>
                      <a:pt x="4917" y="32505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06" name="Forma libre: forma 205">
                <a:extLst>
                  <a:ext uri="{FF2B5EF4-FFF2-40B4-BE49-F238E27FC236}">
                    <a16:creationId xmlns:a16="http://schemas.microsoft.com/office/drawing/2014/main" id="{A65D08AB-88A4-41AE-9086-9CA8742F2695}"/>
                  </a:ext>
                </a:extLst>
              </p:cNvPr>
              <p:cNvSpPr/>
              <p:nvPr/>
            </p:nvSpPr>
            <p:spPr>
              <a:xfrm>
                <a:off x="1851262" y="2763175"/>
                <a:ext cx="12618" cy="12632"/>
              </a:xfrm>
              <a:custGeom>
                <a:avLst/>
                <a:gdLst>
                  <a:gd name="connsiteX0" fmla="*/ 10345 w 12618"/>
                  <a:gd name="connsiteY0" fmla="*/ 688 h 12632"/>
                  <a:gd name="connsiteX1" fmla="*/ 12612 w 12618"/>
                  <a:gd name="connsiteY1" fmla="*/ 6986 h 12632"/>
                  <a:gd name="connsiteX2" fmla="*/ 3166 w 12618"/>
                  <a:gd name="connsiteY2" fmla="*/ 11962 h 12632"/>
                  <a:gd name="connsiteX3" fmla="*/ 17 w 12618"/>
                  <a:gd name="connsiteY3" fmla="*/ 4845 h 12632"/>
                  <a:gd name="connsiteX4" fmla="*/ 10345 w 12618"/>
                  <a:gd name="connsiteY4" fmla="*/ 688 h 12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18" h="12632">
                    <a:moveTo>
                      <a:pt x="10345" y="688"/>
                    </a:moveTo>
                    <a:cubicBezTo>
                      <a:pt x="10849" y="2011"/>
                      <a:pt x="12738" y="4530"/>
                      <a:pt x="12612" y="6986"/>
                    </a:cubicBezTo>
                    <a:cubicBezTo>
                      <a:pt x="12486" y="10765"/>
                      <a:pt x="6252" y="14103"/>
                      <a:pt x="3166" y="11962"/>
                    </a:cubicBezTo>
                    <a:cubicBezTo>
                      <a:pt x="1276" y="10702"/>
                      <a:pt x="-172" y="7175"/>
                      <a:pt x="17" y="4845"/>
                    </a:cubicBezTo>
                    <a:cubicBezTo>
                      <a:pt x="457" y="814"/>
                      <a:pt x="4803" y="-1138"/>
                      <a:pt x="10345" y="688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07" name="Forma libre: forma 206">
                <a:extLst>
                  <a:ext uri="{FF2B5EF4-FFF2-40B4-BE49-F238E27FC236}">
                    <a16:creationId xmlns:a16="http://schemas.microsoft.com/office/drawing/2014/main" id="{70CA7CC2-6753-44A7-BB02-1812041EDCE7}"/>
                  </a:ext>
                </a:extLst>
              </p:cNvPr>
              <p:cNvSpPr/>
              <p:nvPr/>
            </p:nvSpPr>
            <p:spPr>
              <a:xfrm>
                <a:off x="1878920" y="2559086"/>
                <a:ext cx="12446" cy="15210"/>
              </a:xfrm>
              <a:custGeom>
                <a:avLst/>
                <a:gdLst>
                  <a:gd name="connsiteX0" fmla="*/ 3281 w 12446"/>
                  <a:gd name="connsiteY0" fmla="*/ 15210 h 15210"/>
                  <a:gd name="connsiteX1" fmla="*/ 6 w 12446"/>
                  <a:gd name="connsiteY1" fmla="*/ 5763 h 15210"/>
                  <a:gd name="connsiteX2" fmla="*/ 9075 w 12446"/>
                  <a:gd name="connsiteY2" fmla="*/ 725 h 15210"/>
                  <a:gd name="connsiteX3" fmla="*/ 12287 w 12446"/>
                  <a:gd name="connsiteY3" fmla="*/ 7590 h 15210"/>
                  <a:gd name="connsiteX4" fmla="*/ 3281 w 12446"/>
                  <a:gd name="connsiteY4" fmla="*/ 15210 h 15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46" h="15210">
                    <a:moveTo>
                      <a:pt x="3281" y="15210"/>
                    </a:moveTo>
                    <a:cubicBezTo>
                      <a:pt x="1644" y="10676"/>
                      <a:pt x="-120" y="8220"/>
                      <a:pt x="6" y="5763"/>
                    </a:cubicBezTo>
                    <a:cubicBezTo>
                      <a:pt x="258" y="1670"/>
                      <a:pt x="6052" y="-1479"/>
                      <a:pt x="9075" y="725"/>
                    </a:cubicBezTo>
                    <a:cubicBezTo>
                      <a:pt x="10965" y="2111"/>
                      <a:pt x="13043" y="6204"/>
                      <a:pt x="12287" y="7590"/>
                    </a:cubicBezTo>
                    <a:cubicBezTo>
                      <a:pt x="10839" y="10298"/>
                      <a:pt x="7501" y="11935"/>
                      <a:pt x="3281" y="1521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08" name="Forma libre: forma 207">
                <a:extLst>
                  <a:ext uri="{FF2B5EF4-FFF2-40B4-BE49-F238E27FC236}">
                    <a16:creationId xmlns:a16="http://schemas.microsoft.com/office/drawing/2014/main" id="{45180952-ECC2-4EAB-978A-D62E9AFEB163}"/>
                  </a:ext>
                </a:extLst>
              </p:cNvPr>
              <p:cNvSpPr/>
              <p:nvPr/>
            </p:nvSpPr>
            <p:spPr>
              <a:xfrm>
                <a:off x="1785748" y="2646610"/>
                <a:ext cx="15084" cy="11936"/>
              </a:xfrm>
              <a:custGeom>
                <a:avLst/>
                <a:gdLst>
                  <a:gd name="connsiteX0" fmla="*/ 15084 w 15084"/>
                  <a:gd name="connsiteY0" fmla="*/ 9811 h 11936"/>
                  <a:gd name="connsiteX1" fmla="*/ 4441 w 15084"/>
                  <a:gd name="connsiteY1" fmla="*/ 11890 h 11936"/>
                  <a:gd name="connsiteX2" fmla="*/ 284 w 15084"/>
                  <a:gd name="connsiteY2" fmla="*/ 5466 h 11936"/>
                  <a:gd name="connsiteX3" fmla="*/ 8786 w 15084"/>
                  <a:gd name="connsiteY3" fmla="*/ 553 h 11936"/>
                  <a:gd name="connsiteX4" fmla="*/ 15084 w 15084"/>
                  <a:gd name="connsiteY4" fmla="*/ 9811 h 11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84" h="11936">
                    <a:moveTo>
                      <a:pt x="15084" y="9811"/>
                    </a:moveTo>
                    <a:cubicBezTo>
                      <a:pt x="10172" y="10882"/>
                      <a:pt x="7212" y="12204"/>
                      <a:pt x="4441" y="11890"/>
                    </a:cubicBezTo>
                    <a:cubicBezTo>
                      <a:pt x="1292" y="11575"/>
                      <a:pt x="-786" y="9182"/>
                      <a:pt x="284" y="5466"/>
                    </a:cubicBezTo>
                    <a:cubicBezTo>
                      <a:pt x="1292" y="1939"/>
                      <a:pt x="6267" y="-1336"/>
                      <a:pt x="8786" y="553"/>
                    </a:cubicBezTo>
                    <a:cubicBezTo>
                      <a:pt x="11117" y="2128"/>
                      <a:pt x="12250" y="5403"/>
                      <a:pt x="15084" y="981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09" name="Forma libre: forma 208">
                <a:extLst>
                  <a:ext uri="{FF2B5EF4-FFF2-40B4-BE49-F238E27FC236}">
                    <a16:creationId xmlns:a16="http://schemas.microsoft.com/office/drawing/2014/main" id="{553E381C-E4F2-4CE0-B43F-C6891A73292D}"/>
                  </a:ext>
                </a:extLst>
              </p:cNvPr>
              <p:cNvSpPr/>
              <p:nvPr/>
            </p:nvSpPr>
            <p:spPr>
              <a:xfrm>
                <a:off x="1848004" y="2688812"/>
                <a:ext cx="12658" cy="12016"/>
              </a:xfrm>
              <a:custGeom>
                <a:avLst/>
                <a:gdLst>
                  <a:gd name="connsiteX0" fmla="*/ 12659 w 12658"/>
                  <a:gd name="connsiteY0" fmla="*/ 6530 h 12016"/>
                  <a:gd name="connsiteX1" fmla="*/ 3779 w 12658"/>
                  <a:gd name="connsiteY1" fmla="*/ 10876 h 12016"/>
                  <a:gd name="connsiteX2" fmla="*/ 0 w 12658"/>
                  <a:gd name="connsiteY2" fmla="*/ 3948 h 12016"/>
                  <a:gd name="connsiteX3" fmla="*/ 8943 w 12658"/>
                  <a:gd name="connsiteY3" fmla="*/ 1114 h 12016"/>
                  <a:gd name="connsiteX4" fmla="*/ 12659 w 12658"/>
                  <a:gd name="connsiteY4" fmla="*/ 6530 h 12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58" h="12016">
                    <a:moveTo>
                      <a:pt x="12659" y="6530"/>
                    </a:moveTo>
                    <a:cubicBezTo>
                      <a:pt x="10140" y="12198"/>
                      <a:pt x="6865" y="13143"/>
                      <a:pt x="3779" y="10876"/>
                    </a:cubicBezTo>
                    <a:cubicBezTo>
                      <a:pt x="1763" y="9490"/>
                      <a:pt x="0" y="6278"/>
                      <a:pt x="0" y="3948"/>
                    </a:cubicBezTo>
                    <a:cubicBezTo>
                      <a:pt x="126" y="421"/>
                      <a:pt x="5290" y="-1279"/>
                      <a:pt x="8943" y="1114"/>
                    </a:cubicBezTo>
                    <a:cubicBezTo>
                      <a:pt x="10895" y="2374"/>
                      <a:pt x="11840" y="5271"/>
                      <a:pt x="12659" y="653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10" name="Forma libre: forma 209">
                <a:extLst>
                  <a:ext uri="{FF2B5EF4-FFF2-40B4-BE49-F238E27FC236}">
                    <a16:creationId xmlns:a16="http://schemas.microsoft.com/office/drawing/2014/main" id="{AD657824-6F27-4ED5-9E23-10CC2A81EF73}"/>
                  </a:ext>
                </a:extLst>
              </p:cNvPr>
              <p:cNvSpPr/>
              <p:nvPr/>
            </p:nvSpPr>
            <p:spPr>
              <a:xfrm>
                <a:off x="1877513" y="2488400"/>
                <a:ext cx="11308" cy="12432"/>
              </a:xfrm>
              <a:custGeom>
                <a:avLst/>
                <a:gdLst>
                  <a:gd name="connsiteX0" fmla="*/ 1729 w 11308"/>
                  <a:gd name="connsiteY0" fmla="*/ 12022 h 12432"/>
                  <a:gd name="connsiteX1" fmla="*/ 28 w 11308"/>
                  <a:gd name="connsiteY1" fmla="*/ 5409 h 12432"/>
                  <a:gd name="connsiteX2" fmla="*/ 8278 w 11308"/>
                  <a:gd name="connsiteY2" fmla="*/ 623 h 12432"/>
                  <a:gd name="connsiteX3" fmla="*/ 11301 w 11308"/>
                  <a:gd name="connsiteY3" fmla="*/ 6606 h 12432"/>
                  <a:gd name="connsiteX4" fmla="*/ 1729 w 11308"/>
                  <a:gd name="connsiteY4" fmla="*/ 12022 h 12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08" h="12432">
                    <a:moveTo>
                      <a:pt x="1729" y="12022"/>
                    </a:moveTo>
                    <a:cubicBezTo>
                      <a:pt x="1288" y="10447"/>
                      <a:pt x="-224" y="7865"/>
                      <a:pt x="28" y="5409"/>
                    </a:cubicBezTo>
                    <a:cubicBezTo>
                      <a:pt x="469" y="1378"/>
                      <a:pt x="4941" y="-1267"/>
                      <a:pt x="8278" y="623"/>
                    </a:cubicBezTo>
                    <a:cubicBezTo>
                      <a:pt x="9916" y="1567"/>
                      <a:pt x="11427" y="4653"/>
                      <a:pt x="11301" y="6606"/>
                    </a:cubicBezTo>
                    <a:cubicBezTo>
                      <a:pt x="10987" y="10951"/>
                      <a:pt x="7019" y="13470"/>
                      <a:pt x="1729" y="12022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11" name="Forma libre: forma 210">
                <a:extLst>
                  <a:ext uri="{FF2B5EF4-FFF2-40B4-BE49-F238E27FC236}">
                    <a16:creationId xmlns:a16="http://schemas.microsoft.com/office/drawing/2014/main" id="{1755941C-FEF0-435F-9499-BA8D4FFFB840}"/>
                  </a:ext>
                </a:extLst>
              </p:cNvPr>
              <p:cNvSpPr/>
              <p:nvPr/>
            </p:nvSpPr>
            <p:spPr>
              <a:xfrm>
                <a:off x="1795269" y="2672965"/>
                <a:ext cx="11650" cy="14189"/>
              </a:xfrm>
              <a:custGeom>
                <a:avLst/>
                <a:gdLst>
                  <a:gd name="connsiteX0" fmla="*/ 966 w 11650"/>
                  <a:gd name="connsiteY0" fmla="*/ 14190 h 14189"/>
                  <a:gd name="connsiteX1" fmla="*/ 273 w 11650"/>
                  <a:gd name="connsiteY1" fmla="*/ 3987 h 14189"/>
                  <a:gd name="connsiteX2" fmla="*/ 8397 w 11650"/>
                  <a:gd name="connsiteY2" fmla="*/ 649 h 14189"/>
                  <a:gd name="connsiteX3" fmla="*/ 10475 w 11650"/>
                  <a:gd name="connsiteY3" fmla="*/ 7892 h 14189"/>
                  <a:gd name="connsiteX4" fmla="*/ 966 w 11650"/>
                  <a:gd name="connsiteY4" fmla="*/ 14190 h 14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650" h="14189">
                    <a:moveTo>
                      <a:pt x="966" y="14190"/>
                    </a:moveTo>
                    <a:cubicBezTo>
                      <a:pt x="525" y="9151"/>
                      <a:pt x="-483" y="6254"/>
                      <a:pt x="273" y="3987"/>
                    </a:cubicBezTo>
                    <a:cubicBezTo>
                      <a:pt x="1469" y="271"/>
                      <a:pt x="4744" y="-862"/>
                      <a:pt x="8397" y="649"/>
                    </a:cubicBezTo>
                    <a:cubicBezTo>
                      <a:pt x="11987" y="2098"/>
                      <a:pt x="12491" y="5373"/>
                      <a:pt x="10475" y="7892"/>
                    </a:cubicBezTo>
                    <a:cubicBezTo>
                      <a:pt x="8775" y="10159"/>
                      <a:pt x="5626" y="11293"/>
                      <a:pt x="966" y="1419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12" name="Forma libre: forma 211">
                <a:extLst>
                  <a:ext uri="{FF2B5EF4-FFF2-40B4-BE49-F238E27FC236}">
                    <a16:creationId xmlns:a16="http://schemas.microsoft.com/office/drawing/2014/main" id="{2EE988BE-BCB6-433A-8377-57C0C3837207}"/>
                  </a:ext>
                </a:extLst>
              </p:cNvPr>
              <p:cNvSpPr/>
              <p:nvPr/>
            </p:nvSpPr>
            <p:spPr>
              <a:xfrm>
                <a:off x="1782202" y="2706397"/>
                <a:ext cx="10899" cy="11116"/>
              </a:xfrm>
              <a:custGeom>
                <a:avLst/>
                <a:gdLst>
                  <a:gd name="connsiteX0" fmla="*/ 1689 w 10899"/>
                  <a:gd name="connsiteY0" fmla="*/ 10358 h 11116"/>
                  <a:gd name="connsiteX1" fmla="*/ 114 w 10899"/>
                  <a:gd name="connsiteY1" fmla="*/ 4187 h 11116"/>
                  <a:gd name="connsiteX2" fmla="*/ 7924 w 10899"/>
                  <a:gd name="connsiteY2" fmla="*/ 786 h 11116"/>
                  <a:gd name="connsiteX3" fmla="*/ 10884 w 10899"/>
                  <a:gd name="connsiteY3" fmla="*/ 6706 h 11116"/>
                  <a:gd name="connsiteX4" fmla="*/ 1689 w 10899"/>
                  <a:gd name="connsiteY4" fmla="*/ 10358 h 11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99" h="11116">
                    <a:moveTo>
                      <a:pt x="1689" y="10358"/>
                    </a:moveTo>
                    <a:cubicBezTo>
                      <a:pt x="1248" y="8973"/>
                      <a:pt x="-452" y="6328"/>
                      <a:pt x="114" y="4187"/>
                    </a:cubicBezTo>
                    <a:cubicBezTo>
                      <a:pt x="996" y="408"/>
                      <a:pt x="4523" y="-1041"/>
                      <a:pt x="7924" y="786"/>
                    </a:cubicBezTo>
                    <a:cubicBezTo>
                      <a:pt x="9561" y="1668"/>
                      <a:pt x="11073" y="4816"/>
                      <a:pt x="10884" y="6706"/>
                    </a:cubicBezTo>
                    <a:cubicBezTo>
                      <a:pt x="10317" y="10611"/>
                      <a:pt x="7483" y="12185"/>
                      <a:pt x="1689" y="10358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13" name="Forma libre: forma 212">
                <a:extLst>
                  <a:ext uri="{FF2B5EF4-FFF2-40B4-BE49-F238E27FC236}">
                    <a16:creationId xmlns:a16="http://schemas.microsoft.com/office/drawing/2014/main" id="{510CFFA8-65C7-4273-8814-F5F4A4003EF9}"/>
                  </a:ext>
                </a:extLst>
              </p:cNvPr>
              <p:cNvSpPr/>
              <p:nvPr/>
            </p:nvSpPr>
            <p:spPr>
              <a:xfrm>
                <a:off x="1845612" y="2708037"/>
                <a:ext cx="9749" cy="11740"/>
              </a:xfrm>
              <a:custGeom>
                <a:avLst/>
                <a:gdLst>
                  <a:gd name="connsiteX0" fmla="*/ 1006 w 9749"/>
                  <a:gd name="connsiteY0" fmla="*/ 11741 h 11740"/>
                  <a:gd name="connsiteX1" fmla="*/ 502 w 9749"/>
                  <a:gd name="connsiteY1" fmla="*/ 1790 h 11740"/>
                  <a:gd name="connsiteX2" fmla="*/ 7934 w 9749"/>
                  <a:gd name="connsiteY2" fmla="*/ 153 h 11740"/>
                  <a:gd name="connsiteX3" fmla="*/ 9508 w 9749"/>
                  <a:gd name="connsiteY3" fmla="*/ 6262 h 11740"/>
                  <a:gd name="connsiteX4" fmla="*/ 1006 w 9749"/>
                  <a:gd name="connsiteY4" fmla="*/ 11741 h 11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749" h="11740">
                    <a:moveTo>
                      <a:pt x="1006" y="11741"/>
                    </a:moveTo>
                    <a:cubicBezTo>
                      <a:pt x="565" y="6702"/>
                      <a:pt x="-694" y="3176"/>
                      <a:pt x="502" y="1790"/>
                    </a:cubicBezTo>
                    <a:cubicBezTo>
                      <a:pt x="1888" y="216"/>
                      <a:pt x="5478" y="-288"/>
                      <a:pt x="7934" y="153"/>
                    </a:cubicBezTo>
                    <a:cubicBezTo>
                      <a:pt x="8879" y="342"/>
                      <a:pt x="10327" y="4876"/>
                      <a:pt x="9508" y="6262"/>
                    </a:cubicBezTo>
                    <a:cubicBezTo>
                      <a:pt x="8375" y="8214"/>
                      <a:pt x="5352" y="9096"/>
                      <a:pt x="1006" y="1174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14" name="Forma libre: forma 213">
                <a:extLst>
                  <a:ext uri="{FF2B5EF4-FFF2-40B4-BE49-F238E27FC236}">
                    <a16:creationId xmlns:a16="http://schemas.microsoft.com/office/drawing/2014/main" id="{12C85F18-4EAE-4C4A-A44E-9D26095AA2F4}"/>
                  </a:ext>
                </a:extLst>
              </p:cNvPr>
              <p:cNvSpPr/>
              <p:nvPr/>
            </p:nvSpPr>
            <p:spPr>
              <a:xfrm>
                <a:off x="1777845" y="2668576"/>
                <a:ext cx="2519" cy="1952"/>
              </a:xfrm>
              <a:custGeom>
                <a:avLst/>
                <a:gdLst>
                  <a:gd name="connsiteX0" fmla="*/ 1826 w 2519"/>
                  <a:gd name="connsiteY0" fmla="*/ 0 h 1952"/>
                  <a:gd name="connsiteX1" fmla="*/ 2519 w 2519"/>
                  <a:gd name="connsiteY1" fmla="*/ 1952 h 1952"/>
                  <a:gd name="connsiteX2" fmla="*/ 0 w 2519"/>
                  <a:gd name="connsiteY2" fmla="*/ 882 h 1952"/>
                  <a:gd name="connsiteX3" fmla="*/ 1826 w 2519"/>
                  <a:gd name="connsiteY3" fmla="*/ 0 h 1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19" h="1952">
                    <a:moveTo>
                      <a:pt x="1826" y="0"/>
                    </a:moveTo>
                    <a:cubicBezTo>
                      <a:pt x="2078" y="630"/>
                      <a:pt x="2267" y="1260"/>
                      <a:pt x="2519" y="1952"/>
                    </a:cubicBezTo>
                    <a:cubicBezTo>
                      <a:pt x="1700" y="1574"/>
                      <a:pt x="882" y="1197"/>
                      <a:pt x="0" y="882"/>
                    </a:cubicBezTo>
                    <a:cubicBezTo>
                      <a:pt x="630" y="504"/>
                      <a:pt x="1260" y="252"/>
                      <a:pt x="1826" y="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</p:grpSp>
      <p:grpSp>
        <p:nvGrpSpPr>
          <p:cNvPr id="224" name="Grupo 223">
            <a:extLst>
              <a:ext uri="{FF2B5EF4-FFF2-40B4-BE49-F238E27FC236}">
                <a16:creationId xmlns:a16="http://schemas.microsoft.com/office/drawing/2014/main" id="{65232866-8542-43E8-B7A6-958F2D1FC721}"/>
              </a:ext>
            </a:extLst>
          </p:cNvPr>
          <p:cNvGrpSpPr/>
          <p:nvPr/>
        </p:nvGrpSpPr>
        <p:grpSpPr>
          <a:xfrm rot="20228004">
            <a:off x="7861348" y="3387012"/>
            <a:ext cx="1205477" cy="2397411"/>
            <a:chOff x="1162006" y="2195490"/>
            <a:chExt cx="490262" cy="975018"/>
          </a:xfrm>
        </p:grpSpPr>
        <p:sp>
          <p:nvSpPr>
            <p:cNvPr id="225" name="Forma libre: forma 224">
              <a:extLst>
                <a:ext uri="{FF2B5EF4-FFF2-40B4-BE49-F238E27FC236}">
                  <a16:creationId xmlns:a16="http://schemas.microsoft.com/office/drawing/2014/main" id="{F1F613B3-3178-428F-B54D-482C97CEEEC8}"/>
                </a:ext>
              </a:extLst>
            </p:cNvPr>
            <p:cNvSpPr/>
            <p:nvPr/>
          </p:nvSpPr>
          <p:spPr>
            <a:xfrm>
              <a:off x="1257890" y="2805115"/>
              <a:ext cx="1070" cy="9509"/>
            </a:xfrm>
            <a:custGeom>
              <a:avLst/>
              <a:gdLst>
                <a:gd name="connsiteX0" fmla="*/ 0 w 1070"/>
                <a:gd name="connsiteY0" fmla="*/ 9510 h 9509"/>
                <a:gd name="connsiteX1" fmla="*/ 1071 w 1070"/>
                <a:gd name="connsiteY1" fmla="*/ 0 h 9509"/>
                <a:gd name="connsiteX2" fmla="*/ 0 w 1070"/>
                <a:gd name="connsiteY2" fmla="*/ 9510 h 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0" h="9509">
                  <a:moveTo>
                    <a:pt x="0" y="9510"/>
                  </a:moveTo>
                  <a:cubicBezTo>
                    <a:pt x="189" y="7180"/>
                    <a:pt x="819" y="3842"/>
                    <a:pt x="1071" y="0"/>
                  </a:cubicBezTo>
                  <a:cubicBezTo>
                    <a:pt x="882" y="3842"/>
                    <a:pt x="189" y="7180"/>
                    <a:pt x="0" y="9510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26" name="Forma libre: forma 225">
              <a:extLst>
                <a:ext uri="{FF2B5EF4-FFF2-40B4-BE49-F238E27FC236}">
                  <a16:creationId xmlns:a16="http://schemas.microsoft.com/office/drawing/2014/main" id="{E6426EC4-FB70-4336-8D6D-21582667952E}"/>
                </a:ext>
              </a:extLst>
            </p:cNvPr>
            <p:cNvSpPr/>
            <p:nvPr/>
          </p:nvSpPr>
          <p:spPr>
            <a:xfrm>
              <a:off x="1240861" y="2732185"/>
              <a:ext cx="968" cy="11714"/>
            </a:xfrm>
            <a:custGeom>
              <a:avLst/>
              <a:gdLst>
                <a:gd name="connsiteX0" fmla="*/ 969 w 968"/>
                <a:gd name="connsiteY0" fmla="*/ 11714 h 11714"/>
                <a:gd name="connsiteX1" fmla="*/ 24 w 968"/>
                <a:gd name="connsiteY1" fmla="*/ 0 h 11714"/>
                <a:gd name="connsiteX2" fmla="*/ 969 w 968"/>
                <a:gd name="connsiteY2" fmla="*/ 11714 h 11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8" h="11714">
                  <a:moveTo>
                    <a:pt x="969" y="11714"/>
                  </a:moveTo>
                  <a:cubicBezTo>
                    <a:pt x="-543" y="9321"/>
                    <a:pt x="276" y="5416"/>
                    <a:pt x="24" y="0"/>
                  </a:cubicBezTo>
                  <a:cubicBezTo>
                    <a:pt x="276" y="5416"/>
                    <a:pt x="-606" y="9384"/>
                    <a:pt x="969" y="11714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27" name="Forma libre: forma 226">
              <a:extLst>
                <a:ext uri="{FF2B5EF4-FFF2-40B4-BE49-F238E27FC236}">
                  <a16:creationId xmlns:a16="http://schemas.microsoft.com/office/drawing/2014/main" id="{A025AF5B-6C77-40E6-8BF0-16C975E451C6}"/>
                </a:ext>
              </a:extLst>
            </p:cNvPr>
            <p:cNvSpPr/>
            <p:nvPr/>
          </p:nvSpPr>
          <p:spPr>
            <a:xfrm>
              <a:off x="1241326" y="2732374"/>
              <a:ext cx="9887" cy="3337"/>
            </a:xfrm>
            <a:custGeom>
              <a:avLst/>
              <a:gdLst>
                <a:gd name="connsiteX0" fmla="*/ 9888 w 9887"/>
                <a:gd name="connsiteY0" fmla="*/ 3338 h 3337"/>
                <a:gd name="connsiteX1" fmla="*/ 0 w 9887"/>
                <a:gd name="connsiteY1" fmla="*/ 0 h 3337"/>
                <a:gd name="connsiteX2" fmla="*/ 9888 w 9887"/>
                <a:gd name="connsiteY2" fmla="*/ 3338 h 3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87" h="3337">
                  <a:moveTo>
                    <a:pt x="9888" y="3338"/>
                  </a:moveTo>
                  <a:cubicBezTo>
                    <a:pt x="9258" y="1700"/>
                    <a:pt x="4975" y="1449"/>
                    <a:pt x="0" y="0"/>
                  </a:cubicBezTo>
                  <a:cubicBezTo>
                    <a:pt x="4975" y="1449"/>
                    <a:pt x="9258" y="1700"/>
                    <a:pt x="9888" y="3338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28" name="Forma libre: forma 227">
              <a:extLst>
                <a:ext uri="{FF2B5EF4-FFF2-40B4-BE49-F238E27FC236}">
                  <a16:creationId xmlns:a16="http://schemas.microsoft.com/office/drawing/2014/main" id="{4134D5F3-BBB0-4256-8D80-4948F3CEA633}"/>
                </a:ext>
              </a:extLst>
            </p:cNvPr>
            <p:cNvSpPr/>
            <p:nvPr/>
          </p:nvSpPr>
          <p:spPr>
            <a:xfrm>
              <a:off x="1241830" y="2743899"/>
              <a:ext cx="8439" cy="1448"/>
            </a:xfrm>
            <a:custGeom>
              <a:avLst/>
              <a:gdLst>
                <a:gd name="connsiteX0" fmla="*/ 0 w 8439"/>
                <a:gd name="connsiteY0" fmla="*/ 0 h 1448"/>
                <a:gd name="connsiteX1" fmla="*/ 8439 w 8439"/>
                <a:gd name="connsiteY1" fmla="*/ 1449 h 1448"/>
                <a:gd name="connsiteX2" fmla="*/ 0 w 8439"/>
                <a:gd name="connsiteY2" fmla="*/ 0 h 1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439" h="1448">
                  <a:moveTo>
                    <a:pt x="0" y="0"/>
                  </a:moveTo>
                  <a:cubicBezTo>
                    <a:pt x="1071" y="1638"/>
                    <a:pt x="5479" y="1071"/>
                    <a:pt x="8439" y="1449"/>
                  </a:cubicBezTo>
                  <a:cubicBezTo>
                    <a:pt x="5479" y="1071"/>
                    <a:pt x="1071" y="1638"/>
                    <a:pt x="0" y="0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29" name="Forma libre: forma 228">
              <a:extLst>
                <a:ext uri="{FF2B5EF4-FFF2-40B4-BE49-F238E27FC236}">
                  <a16:creationId xmlns:a16="http://schemas.microsoft.com/office/drawing/2014/main" id="{B3869E71-5ED6-473E-A0E7-BDA1E0D6C9AC}"/>
                </a:ext>
              </a:extLst>
            </p:cNvPr>
            <p:cNvSpPr/>
            <p:nvPr/>
          </p:nvSpPr>
          <p:spPr>
            <a:xfrm>
              <a:off x="1250269" y="2737853"/>
              <a:ext cx="1322" cy="7494"/>
            </a:xfrm>
            <a:custGeom>
              <a:avLst/>
              <a:gdLst>
                <a:gd name="connsiteX0" fmla="*/ 1323 w 1322"/>
                <a:gd name="connsiteY0" fmla="*/ 0 h 7494"/>
                <a:gd name="connsiteX1" fmla="*/ 0 w 1322"/>
                <a:gd name="connsiteY1" fmla="*/ 7495 h 7494"/>
                <a:gd name="connsiteX2" fmla="*/ 1323 w 1322"/>
                <a:gd name="connsiteY2" fmla="*/ 0 h 7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22" h="7494">
                  <a:moveTo>
                    <a:pt x="1323" y="0"/>
                  </a:moveTo>
                  <a:cubicBezTo>
                    <a:pt x="1260" y="2330"/>
                    <a:pt x="378" y="5038"/>
                    <a:pt x="0" y="7495"/>
                  </a:cubicBezTo>
                  <a:cubicBezTo>
                    <a:pt x="315" y="5038"/>
                    <a:pt x="1260" y="2330"/>
                    <a:pt x="1323" y="0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30" name="Forma libre: forma 229">
              <a:extLst>
                <a:ext uri="{FF2B5EF4-FFF2-40B4-BE49-F238E27FC236}">
                  <a16:creationId xmlns:a16="http://schemas.microsoft.com/office/drawing/2014/main" id="{83DA9F77-8263-426D-8669-8905908699EC}"/>
                </a:ext>
              </a:extLst>
            </p:cNvPr>
            <p:cNvSpPr/>
            <p:nvPr/>
          </p:nvSpPr>
          <p:spPr>
            <a:xfrm>
              <a:off x="1257890" y="2814562"/>
              <a:ext cx="62" cy="881"/>
            </a:xfrm>
            <a:custGeom>
              <a:avLst/>
              <a:gdLst>
                <a:gd name="connsiteX0" fmla="*/ 0 w 62"/>
                <a:gd name="connsiteY0" fmla="*/ 882 h 881"/>
                <a:gd name="connsiteX1" fmla="*/ 63 w 62"/>
                <a:gd name="connsiteY1" fmla="*/ 0 h 881"/>
                <a:gd name="connsiteX2" fmla="*/ 0 w 62"/>
                <a:gd name="connsiteY2" fmla="*/ 882 h 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" h="881">
                  <a:moveTo>
                    <a:pt x="0" y="882"/>
                  </a:moveTo>
                  <a:cubicBezTo>
                    <a:pt x="0" y="630"/>
                    <a:pt x="0" y="315"/>
                    <a:pt x="63" y="0"/>
                  </a:cubicBezTo>
                  <a:cubicBezTo>
                    <a:pt x="0" y="378"/>
                    <a:pt x="0" y="630"/>
                    <a:pt x="0" y="882"/>
                  </a:cubicBezTo>
                  <a:close/>
                </a:path>
              </a:pathLst>
            </a:custGeom>
            <a:solidFill>
              <a:srgbClr val="4962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31" name="Forma libre: forma 230">
              <a:extLst>
                <a:ext uri="{FF2B5EF4-FFF2-40B4-BE49-F238E27FC236}">
                  <a16:creationId xmlns:a16="http://schemas.microsoft.com/office/drawing/2014/main" id="{21BE924D-5096-4D19-AD15-51ED0606FE50}"/>
                </a:ext>
              </a:extLst>
            </p:cNvPr>
            <p:cNvSpPr/>
            <p:nvPr/>
          </p:nvSpPr>
          <p:spPr>
            <a:xfrm>
              <a:off x="1240822" y="2732122"/>
              <a:ext cx="10769" cy="13225"/>
            </a:xfrm>
            <a:custGeom>
              <a:avLst/>
              <a:gdLst>
                <a:gd name="connsiteX0" fmla="*/ 1008 w 10769"/>
                <a:gd name="connsiteY0" fmla="*/ 11777 h 13225"/>
                <a:gd name="connsiteX1" fmla="*/ 9447 w 10769"/>
                <a:gd name="connsiteY1" fmla="*/ 13226 h 13225"/>
                <a:gd name="connsiteX2" fmla="*/ 10769 w 10769"/>
                <a:gd name="connsiteY2" fmla="*/ 5731 h 13225"/>
                <a:gd name="connsiteX3" fmla="*/ 10392 w 10769"/>
                <a:gd name="connsiteY3" fmla="*/ 3527 h 13225"/>
                <a:gd name="connsiteX4" fmla="*/ 504 w 10769"/>
                <a:gd name="connsiteY4" fmla="*/ 189 h 13225"/>
                <a:gd name="connsiteX5" fmla="*/ 0 w 10769"/>
                <a:gd name="connsiteY5" fmla="*/ 0 h 13225"/>
                <a:gd name="connsiteX6" fmla="*/ 1008 w 10769"/>
                <a:gd name="connsiteY6" fmla="*/ 11777 h 13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769" h="13225">
                  <a:moveTo>
                    <a:pt x="1008" y="11777"/>
                  </a:moveTo>
                  <a:cubicBezTo>
                    <a:pt x="2078" y="13352"/>
                    <a:pt x="6487" y="12848"/>
                    <a:pt x="9447" y="13226"/>
                  </a:cubicBezTo>
                  <a:cubicBezTo>
                    <a:pt x="9825" y="10769"/>
                    <a:pt x="10706" y="8061"/>
                    <a:pt x="10769" y="5731"/>
                  </a:cubicBezTo>
                  <a:cubicBezTo>
                    <a:pt x="10769" y="4975"/>
                    <a:pt x="10643" y="4220"/>
                    <a:pt x="10392" y="3527"/>
                  </a:cubicBezTo>
                  <a:cubicBezTo>
                    <a:pt x="9762" y="1889"/>
                    <a:pt x="5479" y="1637"/>
                    <a:pt x="504" y="189"/>
                  </a:cubicBezTo>
                  <a:cubicBezTo>
                    <a:pt x="315" y="126"/>
                    <a:pt x="189" y="63"/>
                    <a:pt x="0" y="0"/>
                  </a:cubicBezTo>
                  <a:cubicBezTo>
                    <a:pt x="315" y="5479"/>
                    <a:pt x="-567" y="9447"/>
                    <a:pt x="1008" y="11777"/>
                  </a:cubicBezTo>
                  <a:close/>
                </a:path>
              </a:pathLst>
            </a:custGeom>
            <a:solidFill>
              <a:srgbClr val="4760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32" name="Forma libre: forma 231">
              <a:extLst>
                <a:ext uri="{FF2B5EF4-FFF2-40B4-BE49-F238E27FC236}">
                  <a16:creationId xmlns:a16="http://schemas.microsoft.com/office/drawing/2014/main" id="{E63A86BA-A7AB-4AD5-BDC9-BDDD816E794F}"/>
                </a:ext>
              </a:extLst>
            </p:cNvPr>
            <p:cNvSpPr/>
            <p:nvPr/>
          </p:nvSpPr>
          <p:spPr>
            <a:xfrm>
              <a:off x="1251214" y="2735712"/>
              <a:ext cx="377" cy="2204"/>
            </a:xfrm>
            <a:custGeom>
              <a:avLst/>
              <a:gdLst>
                <a:gd name="connsiteX0" fmla="*/ 0 w 377"/>
                <a:gd name="connsiteY0" fmla="*/ 0 h 2204"/>
                <a:gd name="connsiteX1" fmla="*/ 378 w 377"/>
                <a:gd name="connsiteY1" fmla="*/ 2204 h 2204"/>
                <a:gd name="connsiteX2" fmla="*/ 0 w 377"/>
                <a:gd name="connsiteY2" fmla="*/ 0 h 2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7" h="2204">
                  <a:moveTo>
                    <a:pt x="0" y="0"/>
                  </a:moveTo>
                  <a:cubicBezTo>
                    <a:pt x="252" y="693"/>
                    <a:pt x="378" y="1386"/>
                    <a:pt x="378" y="2204"/>
                  </a:cubicBezTo>
                  <a:cubicBezTo>
                    <a:pt x="378" y="1386"/>
                    <a:pt x="252" y="630"/>
                    <a:pt x="0" y="0"/>
                  </a:cubicBezTo>
                  <a:close/>
                </a:path>
              </a:pathLst>
            </a:custGeom>
            <a:solidFill>
              <a:srgbClr val="4760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33" name="Forma libre: forma 232">
              <a:extLst>
                <a:ext uri="{FF2B5EF4-FFF2-40B4-BE49-F238E27FC236}">
                  <a16:creationId xmlns:a16="http://schemas.microsoft.com/office/drawing/2014/main" id="{522CC075-EC76-4304-B642-6A3FCBD16238}"/>
                </a:ext>
              </a:extLst>
            </p:cNvPr>
            <p:cNvSpPr/>
            <p:nvPr/>
          </p:nvSpPr>
          <p:spPr>
            <a:xfrm>
              <a:off x="1257827" y="2805115"/>
              <a:ext cx="1133" cy="10391"/>
            </a:xfrm>
            <a:custGeom>
              <a:avLst/>
              <a:gdLst>
                <a:gd name="connsiteX0" fmla="*/ 63 w 1133"/>
                <a:gd name="connsiteY0" fmla="*/ 9510 h 10391"/>
                <a:gd name="connsiteX1" fmla="*/ 1134 w 1133"/>
                <a:gd name="connsiteY1" fmla="*/ 0 h 10391"/>
                <a:gd name="connsiteX2" fmla="*/ 63 w 1133"/>
                <a:gd name="connsiteY2" fmla="*/ 9510 h 10391"/>
                <a:gd name="connsiteX3" fmla="*/ 0 w 1133"/>
                <a:gd name="connsiteY3" fmla="*/ 10392 h 10391"/>
                <a:gd name="connsiteX4" fmla="*/ 63 w 1133"/>
                <a:gd name="connsiteY4" fmla="*/ 9510 h 10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" h="10391">
                  <a:moveTo>
                    <a:pt x="63" y="9510"/>
                  </a:moveTo>
                  <a:cubicBezTo>
                    <a:pt x="252" y="7180"/>
                    <a:pt x="882" y="3842"/>
                    <a:pt x="1134" y="0"/>
                  </a:cubicBezTo>
                  <a:cubicBezTo>
                    <a:pt x="945" y="3842"/>
                    <a:pt x="252" y="7180"/>
                    <a:pt x="63" y="9510"/>
                  </a:cubicBezTo>
                  <a:cubicBezTo>
                    <a:pt x="0" y="9825"/>
                    <a:pt x="0" y="10077"/>
                    <a:pt x="0" y="10392"/>
                  </a:cubicBezTo>
                  <a:cubicBezTo>
                    <a:pt x="63" y="10077"/>
                    <a:pt x="63" y="9825"/>
                    <a:pt x="63" y="9510"/>
                  </a:cubicBezTo>
                  <a:close/>
                </a:path>
              </a:pathLst>
            </a:custGeom>
            <a:solidFill>
              <a:srgbClr val="4962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34" name="Forma libre: forma 233">
              <a:extLst>
                <a:ext uri="{FF2B5EF4-FFF2-40B4-BE49-F238E27FC236}">
                  <a16:creationId xmlns:a16="http://schemas.microsoft.com/office/drawing/2014/main" id="{C753F2D8-648A-495F-99BD-0B6CD0B9D9B6}"/>
                </a:ext>
              </a:extLst>
            </p:cNvPr>
            <p:cNvSpPr/>
            <p:nvPr/>
          </p:nvSpPr>
          <p:spPr>
            <a:xfrm>
              <a:off x="1240884" y="2732248"/>
              <a:ext cx="10707" cy="13162"/>
            </a:xfrm>
            <a:custGeom>
              <a:avLst/>
              <a:gdLst>
                <a:gd name="connsiteX0" fmla="*/ 442 w 10707"/>
                <a:gd name="connsiteY0" fmla="*/ 126 h 13162"/>
                <a:gd name="connsiteX1" fmla="*/ 10330 w 10707"/>
                <a:gd name="connsiteY1" fmla="*/ 3464 h 13162"/>
                <a:gd name="connsiteX2" fmla="*/ 10708 w 10707"/>
                <a:gd name="connsiteY2" fmla="*/ 5668 h 13162"/>
                <a:gd name="connsiteX3" fmla="*/ 9385 w 10707"/>
                <a:gd name="connsiteY3" fmla="*/ 13163 h 13162"/>
                <a:gd name="connsiteX4" fmla="*/ 946 w 10707"/>
                <a:gd name="connsiteY4" fmla="*/ 11714 h 13162"/>
                <a:gd name="connsiteX5" fmla="*/ 1 w 10707"/>
                <a:gd name="connsiteY5" fmla="*/ 0 h 13162"/>
                <a:gd name="connsiteX6" fmla="*/ 442 w 10707"/>
                <a:gd name="connsiteY6" fmla="*/ 126 h 13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707" h="13162">
                  <a:moveTo>
                    <a:pt x="442" y="126"/>
                  </a:moveTo>
                  <a:cubicBezTo>
                    <a:pt x="5417" y="1574"/>
                    <a:pt x="9700" y="1826"/>
                    <a:pt x="10330" y="3464"/>
                  </a:cubicBezTo>
                  <a:cubicBezTo>
                    <a:pt x="10582" y="4157"/>
                    <a:pt x="10708" y="4849"/>
                    <a:pt x="10708" y="5668"/>
                  </a:cubicBezTo>
                  <a:cubicBezTo>
                    <a:pt x="10645" y="7998"/>
                    <a:pt x="9763" y="10706"/>
                    <a:pt x="9385" y="13163"/>
                  </a:cubicBezTo>
                  <a:cubicBezTo>
                    <a:pt x="6488" y="12722"/>
                    <a:pt x="2017" y="13352"/>
                    <a:pt x="946" y="11714"/>
                  </a:cubicBezTo>
                  <a:cubicBezTo>
                    <a:pt x="-566" y="9321"/>
                    <a:pt x="253" y="5416"/>
                    <a:pt x="1" y="0"/>
                  </a:cubicBezTo>
                  <a:cubicBezTo>
                    <a:pt x="127" y="0"/>
                    <a:pt x="316" y="63"/>
                    <a:pt x="442" y="126"/>
                  </a:cubicBezTo>
                  <a:close/>
                </a:path>
              </a:pathLst>
            </a:custGeom>
            <a:solidFill>
              <a:srgbClr val="4962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35" name="Forma libre: forma 234">
              <a:extLst>
                <a:ext uri="{FF2B5EF4-FFF2-40B4-BE49-F238E27FC236}">
                  <a16:creationId xmlns:a16="http://schemas.microsoft.com/office/drawing/2014/main" id="{B31625C8-B7BA-428E-AEE4-B8F6660B2C7F}"/>
                </a:ext>
              </a:extLst>
            </p:cNvPr>
            <p:cNvSpPr/>
            <p:nvPr/>
          </p:nvSpPr>
          <p:spPr>
            <a:xfrm>
              <a:off x="1162006" y="2195490"/>
              <a:ext cx="490262" cy="975018"/>
            </a:xfrm>
            <a:custGeom>
              <a:avLst/>
              <a:gdLst>
                <a:gd name="connsiteX0" fmla="*/ 489566 w 490262"/>
                <a:gd name="connsiteY0" fmla="*/ 433725 h 975018"/>
                <a:gd name="connsiteX1" fmla="*/ 478166 w 490262"/>
                <a:gd name="connsiteY1" fmla="*/ 415587 h 975018"/>
                <a:gd name="connsiteX2" fmla="*/ 455746 w 490262"/>
                <a:gd name="connsiteY2" fmla="*/ 420940 h 975018"/>
                <a:gd name="connsiteX3" fmla="*/ 372236 w 490262"/>
                <a:gd name="connsiteY3" fmla="*/ 495570 h 975018"/>
                <a:gd name="connsiteX4" fmla="*/ 329095 w 490262"/>
                <a:gd name="connsiteY4" fmla="*/ 553196 h 975018"/>
                <a:gd name="connsiteX5" fmla="*/ 311020 w 490262"/>
                <a:gd name="connsiteY5" fmla="*/ 678272 h 975018"/>
                <a:gd name="connsiteX6" fmla="*/ 316940 w 490262"/>
                <a:gd name="connsiteY6" fmla="*/ 690490 h 975018"/>
                <a:gd name="connsiteX7" fmla="*/ 317003 w 490262"/>
                <a:gd name="connsiteY7" fmla="*/ 690427 h 975018"/>
                <a:gd name="connsiteX8" fmla="*/ 311776 w 490262"/>
                <a:gd name="connsiteY8" fmla="*/ 706487 h 975018"/>
                <a:gd name="connsiteX9" fmla="*/ 285828 w 490262"/>
                <a:gd name="connsiteY9" fmla="*/ 781495 h 975018"/>
                <a:gd name="connsiteX10" fmla="*/ 282679 w 490262"/>
                <a:gd name="connsiteY10" fmla="*/ 790879 h 975018"/>
                <a:gd name="connsiteX11" fmla="*/ 281231 w 490262"/>
                <a:gd name="connsiteY11" fmla="*/ 792768 h 975018"/>
                <a:gd name="connsiteX12" fmla="*/ 281231 w 490262"/>
                <a:gd name="connsiteY12" fmla="*/ 792768 h 975018"/>
                <a:gd name="connsiteX13" fmla="*/ 282679 w 490262"/>
                <a:gd name="connsiteY13" fmla="*/ 791005 h 975018"/>
                <a:gd name="connsiteX14" fmla="*/ 285828 w 490262"/>
                <a:gd name="connsiteY14" fmla="*/ 781621 h 975018"/>
                <a:gd name="connsiteX15" fmla="*/ 280412 w 490262"/>
                <a:gd name="connsiteY15" fmla="*/ 780613 h 975018"/>
                <a:gd name="connsiteX16" fmla="*/ 280412 w 490262"/>
                <a:gd name="connsiteY16" fmla="*/ 780550 h 975018"/>
                <a:gd name="connsiteX17" fmla="*/ 269139 w 490262"/>
                <a:gd name="connsiteY17" fmla="*/ 701700 h 975018"/>
                <a:gd name="connsiteX18" fmla="*/ 256039 w 490262"/>
                <a:gd name="connsiteY18" fmla="*/ 611640 h 975018"/>
                <a:gd name="connsiteX19" fmla="*/ 260133 w 490262"/>
                <a:gd name="connsiteY19" fmla="*/ 588338 h 975018"/>
                <a:gd name="connsiteX20" fmla="*/ 284380 w 490262"/>
                <a:gd name="connsiteY20" fmla="*/ 540033 h 975018"/>
                <a:gd name="connsiteX21" fmla="*/ 309760 w 490262"/>
                <a:gd name="connsiteY21" fmla="*/ 473716 h 975018"/>
                <a:gd name="connsiteX22" fmla="*/ 323238 w 490262"/>
                <a:gd name="connsiteY22" fmla="*/ 421696 h 975018"/>
                <a:gd name="connsiteX23" fmla="*/ 386343 w 490262"/>
                <a:gd name="connsiteY23" fmla="*/ 281000 h 975018"/>
                <a:gd name="connsiteX24" fmla="*/ 389492 w 490262"/>
                <a:gd name="connsiteY24" fmla="*/ 270861 h 975018"/>
                <a:gd name="connsiteX25" fmla="*/ 389492 w 490262"/>
                <a:gd name="connsiteY25" fmla="*/ 270861 h 975018"/>
                <a:gd name="connsiteX26" fmla="*/ 386280 w 490262"/>
                <a:gd name="connsiteY26" fmla="*/ 281000 h 975018"/>
                <a:gd name="connsiteX27" fmla="*/ 323175 w 490262"/>
                <a:gd name="connsiteY27" fmla="*/ 421696 h 975018"/>
                <a:gd name="connsiteX28" fmla="*/ 309697 w 490262"/>
                <a:gd name="connsiteY28" fmla="*/ 473716 h 975018"/>
                <a:gd name="connsiteX29" fmla="*/ 319459 w 490262"/>
                <a:gd name="connsiteY29" fmla="*/ 468552 h 975018"/>
                <a:gd name="connsiteX30" fmla="*/ 371543 w 490262"/>
                <a:gd name="connsiteY30" fmla="*/ 403243 h 975018"/>
                <a:gd name="connsiteX31" fmla="*/ 422241 w 490262"/>
                <a:gd name="connsiteY31" fmla="*/ 251967 h 975018"/>
                <a:gd name="connsiteX32" fmla="*/ 423312 w 490262"/>
                <a:gd name="connsiteY32" fmla="*/ 226523 h 975018"/>
                <a:gd name="connsiteX33" fmla="*/ 398183 w 490262"/>
                <a:gd name="connsiteY33" fmla="*/ 213865 h 975018"/>
                <a:gd name="connsiteX34" fmla="*/ 381305 w 490262"/>
                <a:gd name="connsiteY34" fmla="*/ 226838 h 975018"/>
                <a:gd name="connsiteX35" fmla="*/ 340494 w 490262"/>
                <a:gd name="connsiteY35" fmla="*/ 268216 h 975018"/>
                <a:gd name="connsiteX36" fmla="*/ 286836 w 490262"/>
                <a:gd name="connsiteY36" fmla="*/ 454319 h 975018"/>
                <a:gd name="connsiteX37" fmla="*/ 296787 w 490262"/>
                <a:gd name="connsiteY37" fmla="*/ 468048 h 975018"/>
                <a:gd name="connsiteX38" fmla="*/ 295716 w 490262"/>
                <a:gd name="connsiteY38" fmla="*/ 477747 h 975018"/>
                <a:gd name="connsiteX39" fmla="*/ 256921 w 490262"/>
                <a:gd name="connsiteY39" fmla="*/ 569444 h 975018"/>
                <a:gd name="connsiteX40" fmla="*/ 253394 w 490262"/>
                <a:gd name="connsiteY40" fmla="*/ 569256 h 975018"/>
                <a:gd name="connsiteX41" fmla="*/ 253331 w 490262"/>
                <a:gd name="connsiteY41" fmla="*/ 569193 h 975018"/>
                <a:gd name="connsiteX42" fmla="*/ 251820 w 490262"/>
                <a:gd name="connsiteY42" fmla="*/ 560942 h 975018"/>
                <a:gd name="connsiteX43" fmla="*/ 259125 w 490262"/>
                <a:gd name="connsiteY43" fmla="*/ 429064 h 975018"/>
                <a:gd name="connsiteX44" fmla="*/ 270273 w 490262"/>
                <a:gd name="connsiteY44" fmla="*/ 350214 h 975018"/>
                <a:gd name="connsiteX45" fmla="*/ 275500 w 490262"/>
                <a:gd name="connsiteY45" fmla="*/ 241009 h 975018"/>
                <a:gd name="connsiteX46" fmla="*/ 276319 w 490262"/>
                <a:gd name="connsiteY46" fmla="*/ 231121 h 975018"/>
                <a:gd name="connsiteX47" fmla="*/ 276319 w 490262"/>
                <a:gd name="connsiteY47" fmla="*/ 230995 h 975018"/>
                <a:gd name="connsiteX48" fmla="*/ 285262 w 490262"/>
                <a:gd name="connsiteY48" fmla="*/ 201773 h 975018"/>
                <a:gd name="connsiteX49" fmla="*/ 295842 w 490262"/>
                <a:gd name="connsiteY49" fmla="*/ 139046 h 975018"/>
                <a:gd name="connsiteX50" fmla="*/ 268194 w 490262"/>
                <a:gd name="connsiteY50" fmla="*/ 19511 h 975018"/>
                <a:gd name="connsiteX51" fmla="*/ 258810 w 490262"/>
                <a:gd name="connsiteY51" fmla="*/ 5341 h 975018"/>
                <a:gd name="connsiteX52" fmla="*/ 235949 w 490262"/>
                <a:gd name="connsiteY52" fmla="*/ 8868 h 975018"/>
                <a:gd name="connsiteX53" fmla="*/ 230407 w 490262"/>
                <a:gd name="connsiteY53" fmla="*/ 27887 h 975018"/>
                <a:gd name="connsiteX54" fmla="*/ 219700 w 490262"/>
                <a:gd name="connsiteY54" fmla="*/ 132433 h 975018"/>
                <a:gd name="connsiteX55" fmla="*/ 235760 w 490262"/>
                <a:gd name="connsiteY55" fmla="*/ 223689 h 975018"/>
                <a:gd name="connsiteX56" fmla="*/ 262652 w 490262"/>
                <a:gd name="connsiteY56" fmla="*/ 252660 h 975018"/>
                <a:gd name="connsiteX57" fmla="*/ 261833 w 490262"/>
                <a:gd name="connsiteY57" fmla="*/ 218840 h 975018"/>
                <a:gd name="connsiteX58" fmla="*/ 250182 w 490262"/>
                <a:gd name="connsiteY58" fmla="*/ 82994 h 975018"/>
                <a:gd name="connsiteX59" fmla="*/ 250686 w 490262"/>
                <a:gd name="connsiteY59" fmla="*/ 71721 h 975018"/>
                <a:gd name="connsiteX60" fmla="*/ 252449 w 490262"/>
                <a:gd name="connsiteY60" fmla="*/ 69013 h 975018"/>
                <a:gd name="connsiteX61" fmla="*/ 250749 w 490262"/>
                <a:gd name="connsiteY61" fmla="*/ 71721 h 975018"/>
                <a:gd name="connsiteX62" fmla="*/ 250245 w 490262"/>
                <a:gd name="connsiteY62" fmla="*/ 82994 h 975018"/>
                <a:gd name="connsiteX63" fmla="*/ 261896 w 490262"/>
                <a:gd name="connsiteY63" fmla="*/ 218840 h 975018"/>
                <a:gd name="connsiteX64" fmla="*/ 262715 w 490262"/>
                <a:gd name="connsiteY64" fmla="*/ 252660 h 975018"/>
                <a:gd name="connsiteX65" fmla="*/ 265171 w 490262"/>
                <a:gd name="connsiteY65" fmla="*/ 273506 h 975018"/>
                <a:gd name="connsiteX66" fmla="*/ 255409 w 490262"/>
                <a:gd name="connsiteY66" fmla="*/ 375091 h 975018"/>
                <a:gd name="connsiteX67" fmla="*/ 242814 w 490262"/>
                <a:gd name="connsiteY67" fmla="*/ 592558 h 975018"/>
                <a:gd name="connsiteX68" fmla="*/ 242499 w 490262"/>
                <a:gd name="connsiteY68" fmla="*/ 597596 h 975018"/>
                <a:gd name="connsiteX69" fmla="*/ 206538 w 490262"/>
                <a:gd name="connsiteY69" fmla="*/ 529453 h 975018"/>
                <a:gd name="connsiteX70" fmla="*/ 218630 w 490262"/>
                <a:gd name="connsiteY70" fmla="*/ 501616 h 975018"/>
                <a:gd name="connsiteX71" fmla="*/ 228454 w 490262"/>
                <a:gd name="connsiteY71" fmla="*/ 416090 h 975018"/>
                <a:gd name="connsiteX72" fmla="*/ 170388 w 490262"/>
                <a:gd name="connsiteY72" fmla="*/ 293722 h 975018"/>
                <a:gd name="connsiteX73" fmla="*/ 154139 w 490262"/>
                <a:gd name="connsiteY73" fmla="*/ 276025 h 975018"/>
                <a:gd name="connsiteX74" fmla="*/ 126176 w 490262"/>
                <a:gd name="connsiteY74" fmla="*/ 285913 h 975018"/>
                <a:gd name="connsiteX75" fmla="*/ 122272 w 490262"/>
                <a:gd name="connsiteY75" fmla="*/ 319732 h 975018"/>
                <a:gd name="connsiteX76" fmla="*/ 117611 w 490262"/>
                <a:gd name="connsiteY76" fmla="*/ 400283 h 975018"/>
                <a:gd name="connsiteX77" fmla="*/ 177315 w 490262"/>
                <a:gd name="connsiteY77" fmla="*/ 520447 h 975018"/>
                <a:gd name="connsiteX78" fmla="*/ 189659 w 490262"/>
                <a:gd name="connsiteY78" fmla="*/ 525296 h 975018"/>
                <a:gd name="connsiteX79" fmla="*/ 187392 w 490262"/>
                <a:gd name="connsiteY79" fmla="*/ 510307 h 975018"/>
                <a:gd name="connsiteX80" fmla="*/ 146897 w 490262"/>
                <a:gd name="connsiteY80" fmla="*/ 328676 h 975018"/>
                <a:gd name="connsiteX81" fmla="*/ 146708 w 490262"/>
                <a:gd name="connsiteY81" fmla="*/ 321685 h 975018"/>
                <a:gd name="connsiteX82" fmla="*/ 148912 w 490262"/>
                <a:gd name="connsiteY82" fmla="*/ 318662 h 975018"/>
                <a:gd name="connsiteX83" fmla="*/ 146708 w 490262"/>
                <a:gd name="connsiteY83" fmla="*/ 321622 h 975018"/>
                <a:gd name="connsiteX84" fmla="*/ 146897 w 490262"/>
                <a:gd name="connsiteY84" fmla="*/ 328613 h 975018"/>
                <a:gd name="connsiteX85" fmla="*/ 187392 w 490262"/>
                <a:gd name="connsiteY85" fmla="*/ 510244 h 975018"/>
                <a:gd name="connsiteX86" fmla="*/ 189659 w 490262"/>
                <a:gd name="connsiteY86" fmla="*/ 525233 h 975018"/>
                <a:gd name="connsiteX87" fmla="*/ 199421 w 490262"/>
                <a:gd name="connsiteY87" fmla="*/ 545512 h 975018"/>
                <a:gd name="connsiteX88" fmla="*/ 240798 w 490262"/>
                <a:gd name="connsiteY88" fmla="*/ 617749 h 975018"/>
                <a:gd name="connsiteX89" fmla="*/ 246403 w 490262"/>
                <a:gd name="connsiteY89" fmla="*/ 630219 h 975018"/>
                <a:gd name="connsiteX90" fmla="*/ 261518 w 490262"/>
                <a:gd name="connsiteY90" fmla="*/ 722547 h 975018"/>
                <a:gd name="connsiteX91" fmla="*/ 263030 w 490262"/>
                <a:gd name="connsiteY91" fmla="*/ 738858 h 975018"/>
                <a:gd name="connsiteX92" fmla="*/ 231918 w 490262"/>
                <a:gd name="connsiteY92" fmla="*/ 698111 h 975018"/>
                <a:gd name="connsiteX93" fmla="*/ 207986 w 490262"/>
                <a:gd name="connsiteY93" fmla="*/ 668636 h 975018"/>
                <a:gd name="connsiteX94" fmla="*/ 207923 w 490262"/>
                <a:gd name="connsiteY94" fmla="*/ 668574 h 975018"/>
                <a:gd name="connsiteX95" fmla="*/ 204396 w 490262"/>
                <a:gd name="connsiteY95" fmla="*/ 651065 h 975018"/>
                <a:gd name="connsiteX96" fmla="*/ 158296 w 490262"/>
                <a:gd name="connsiteY96" fmla="*/ 585126 h 975018"/>
                <a:gd name="connsiteX97" fmla="*/ 29944 w 490262"/>
                <a:gd name="connsiteY97" fmla="*/ 499790 h 975018"/>
                <a:gd name="connsiteX98" fmla="*/ 16215 w 490262"/>
                <a:gd name="connsiteY98" fmla="*/ 496452 h 975018"/>
                <a:gd name="connsiteX99" fmla="*/ 848 w 490262"/>
                <a:gd name="connsiteY99" fmla="*/ 515408 h 975018"/>
                <a:gd name="connsiteX100" fmla="*/ 7020 w 490262"/>
                <a:gd name="connsiteY100" fmla="*/ 529705 h 975018"/>
                <a:gd name="connsiteX101" fmla="*/ 57907 w 490262"/>
                <a:gd name="connsiteY101" fmla="*/ 608429 h 975018"/>
                <a:gd name="connsiteX102" fmla="*/ 181724 w 490262"/>
                <a:gd name="connsiteY102" fmla="*/ 677391 h 975018"/>
                <a:gd name="connsiteX103" fmla="*/ 193816 w 490262"/>
                <a:gd name="connsiteY103" fmla="*/ 674871 h 975018"/>
                <a:gd name="connsiteX104" fmla="*/ 183739 w 490262"/>
                <a:gd name="connsiteY104" fmla="*/ 663157 h 975018"/>
                <a:gd name="connsiteX105" fmla="*/ 119564 w 490262"/>
                <a:gd name="connsiteY105" fmla="*/ 611578 h 975018"/>
                <a:gd name="connsiteX106" fmla="*/ 54317 w 490262"/>
                <a:gd name="connsiteY106" fmla="*/ 556912 h 975018"/>
                <a:gd name="connsiteX107" fmla="*/ 25410 w 490262"/>
                <a:gd name="connsiteY107" fmla="*/ 529768 h 975018"/>
                <a:gd name="connsiteX108" fmla="*/ 22135 w 490262"/>
                <a:gd name="connsiteY108" fmla="*/ 521832 h 975018"/>
                <a:gd name="connsiteX109" fmla="*/ 23332 w 490262"/>
                <a:gd name="connsiteY109" fmla="*/ 520195 h 975018"/>
                <a:gd name="connsiteX110" fmla="*/ 22198 w 490262"/>
                <a:gd name="connsiteY110" fmla="*/ 521769 h 975018"/>
                <a:gd name="connsiteX111" fmla="*/ 25473 w 490262"/>
                <a:gd name="connsiteY111" fmla="*/ 529705 h 975018"/>
                <a:gd name="connsiteX112" fmla="*/ 54380 w 490262"/>
                <a:gd name="connsiteY112" fmla="*/ 556849 h 975018"/>
                <a:gd name="connsiteX113" fmla="*/ 119627 w 490262"/>
                <a:gd name="connsiteY113" fmla="*/ 611514 h 975018"/>
                <a:gd name="connsiteX114" fmla="*/ 183802 w 490262"/>
                <a:gd name="connsiteY114" fmla="*/ 663094 h 975018"/>
                <a:gd name="connsiteX115" fmla="*/ 193879 w 490262"/>
                <a:gd name="connsiteY115" fmla="*/ 674808 h 975018"/>
                <a:gd name="connsiteX116" fmla="*/ 212647 w 490262"/>
                <a:gd name="connsiteY116" fmla="*/ 691813 h 975018"/>
                <a:gd name="connsiteX117" fmla="*/ 230092 w 490262"/>
                <a:gd name="connsiteY117" fmla="*/ 714233 h 975018"/>
                <a:gd name="connsiteX118" fmla="*/ 255787 w 490262"/>
                <a:gd name="connsiteY118" fmla="*/ 751706 h 975018"/>
                <a:gd name="connsiteX119" fmla="*/ 268320 w 490262"/>
                <a:gd name="connsiteY119" fmla="*/ 781495 h 975018"/>
                <a:gd name="connsiteX120" fmla="*/ 265801 w 490262"/>
                <a:gd name="connsiteY120" fmla="*/ 869351 h 975018"/>
                <a:gd name="connsiteX121" fmla="*/ 248608 w 490262"/>
                <a:gd name="connsiteY121" fmla="*/ 960167 h 975018"/>
                <a:gd name="connsiteX122" fmla="*/ 247537 w 490262"/>
                <a:gd name="connsiteY122" fmla="*/ 969991 h 975018"/>
                <a:gd name="connsiteX123" fmla="*/ 251379 w 490262"/>
                <a:gd name="connsiteY123" fmla="*/ 974967 h 975018"/>
                <a:gd name="connsiteX124" fmla="*/ 256795 w 490262"/>
                <a:gd name="connsiteY124" fmla="*/ 972007 h 975018"/>
                <a:gd name="connsiteX125" fmla="*/ 260007 w 490262"/>
                <a:gd name="connsiteY125" fmla="*/ 959726 h 975018"/>
                <a:gd name="connsiteX126" fmla="*/ 276633 w 490262"/>
                <a:gd name="connsiteY126" fmla="*/ 873130 h 975018"/>
                <a:gd name="connsiteX127" fmla="*/ 282176 w 490262"/>
                <a:gd name="connsiteY127" fmla="*/ 854425 h 975018"/>
                <a:gd name="connsiteX128" fmla="*/ 298487 w 490262"/>
                <a:gd name="connsiteY128" fmla="*/ 778157 h 975018"/>
                <a:gd name="connsiteX129" fmla="*/ 328276 w 490262"/>
                <a:gd name="connsiteY129" fmla="*/ 698426 h 975018"/>
                <a:gd name="connsiteX130" fmla="*/ 341187 w 490262"/>
                <a:gd name="connsiteY130" fmla="*/ 693828 h 975018"/>
                <a:gd name="connsiteX131" fmla="*/ 423123 w 490262"/>
                <a:gd name="connsiteY131" fmla="*/ 618127 h 975018"/>
                <a:gd name="connsiteX132" fmla="*/ 479048 w 490262"/>
                <a:gd name="connsiteY132" fmla="*/ 514779 h 975018"/>
                <a:gd name="connsiteX133" fmla="*/ 489566 w 490262"/>
                <a:gd name="connsiteY133" fmla="*/ 433725 h 975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</a:cxnLst>
              <a:rect l="l" t="t" r="r" b="b"/>
              <a:pathLst>
                <a:path w="490262" h="975018">
                  <a:moveTo>
                    <a:pt x="489566" y="433725"/>
                  </a:moveTo>
                  <a:cubicBezTo>
                    <a:pt x="488936" y="425789"/>
                    <a:pt x="486480" y="418421"/>
                    <a:pt x="478166" y="415587"/>
                  </a:cubicBezTo>
                  <a:cubicBezTo>
                    <a:pt x="469916" y="412753"/>
                    <a:pt x="462170" y="415209"/>
                    <a:pt x="455746" y="420940"/>
                  </a:cubicBezTo>
                  <a:cubicBezTo>
                    <a:pt x="427846" y="445691"/>
                    <a:pt x="399694" y="470315"/>
                    <a:pt x="372236" y="495570"/>
                  </a:cubicBezTo>
                  <a:cubicBezTo>
                    <a:pt x="354350" y="512008"/>
                    <a:pt x="339424" y="530901"/>
                    <a:pt x="329095" y="553196"/>
                  </a:cubicBezTo>
                  <a:cubicBezTo>
                    <a:pt x="310516" y="593125"/>
                    <a:pt x="307241" y="635195"/>
                    <a:pt x="311020" y="678272"/>
                  </a:cubicBezTo>
                  <a:cubicBezTo>
                    <a:pt x="311398" y="682492"/>
                    <a:pt x="314862" y="686397"/>
                    <a:pt x="316940" y="690490"/>
                  </a:cubicBezTo>
                  <a:cubicBezTo>
                    <a:pt x="316940" y="690490"/>
                    <a:pt x="316940" y="690427"/>
                    <a:pt x="317003" y="690427"/>
                  </a:cubicBezTo>
                  <a:cubicBezTo>
                    <a:pt x="315303" y="695780"/>
                    <a:pt x="313602" y="701197"/>
                    <a:pt x="311776" y="706487"/>
                  </a:cubicBezTo>
                  <a:cubicBezTo>
                    <a:pt x="303148" y="731490"/>
                    <a:pt x="294519" y="756492"/>
                    <a:pt x="285828" y="781495"/>
                  </a:cubicBezTo>
                  <a:cubicBezTo>
                    <a:pt x="284758" y="784644"/>
                    <a:pt x="283687" y="787730"/>
                    <a:pt x="282679" y="790879"/>
                  </a:cubicBezTo>
                  <a:cubicBezTo>
                    <a:pt x="282176" y="791509"/>
                    <a:pt x="281672" y="792075"/>
                    <a:pt x="281231" y="792768"/>
                  </a:cubicBezTo>
                  <a:lnTo>
                    <a:pt x="281231" y="792768"/>
                  </a:lnTo>
                  <a:cubicBezTo>
                    <a:pt x="281735" y="792138"/>
                    <a:pt x="282176" y="791572"/>
                    <a:pt x="282679" y="791005"/>
                  </a:cubicBezTo>
                  <a:cubicBezTo>
                    <a:pt x="283750" y="787856"/>
                    <a:pt x="284821" y="784770"/>
                    <a:pt x="285828" y="781621"/>
                  </a:cubicBezTo>
                  <a:cubicBezTo>
                    <a:pt x="284002" y="781243"/>
                    <a:pt x="282239" y="780928"/>
                    <a:pt x="280412" y="780613"/>
                  </a:cubicBezTo>
                  <a:lnTo>
                    <a:pt x="280412" y="780550"/>
                  </a:lnTo>
                  <a:cubicBezTo>
                    <a:pt x="276633" y="754288"/>
                    <a:pt x="272918" y="728026"/>
                    <a:pt x="269139" y="701700"/>
                  </a:cubicBezTo>
                  <a:cubicBezTo>
                    <a:pt x="264793" y="671659"/>
                    <a:pt x="260574" y="641682"/>
                    <a:pt x="256039" y="611640"/>
                  </a:cubicBezTo>
                  <a:cubicBezTo>
                    <a:pt x="254780" y="603327"/>
                    <a:pt x="256165" y="595833"/>
                    <a:pt x="260133" y="588338"/>
                  </a:cubicBezTo>
                  <a:cubicBezTo>
                    <a:pt x="268572" y="572405"/>
                    <a:pt x="277326" y="556597"/>
                    <a:pt x="284380" y="540033"/>
                  </a:cubicBezTo>
                  <a:cubicBezTo>
                    <a:pt x="293638" y="518243"/>
                    <a:pt x="301384" y="495822"/>
                    <a:pt x="309760" y="473716"/>
                  </a:cubicBezTo>
                  <a:cubicBezTo>
                    <a:pt x="314232" y="456397"/>
                    <a:pt x="318766" y="439015"/>
                    <a:pt x="323238" y="421696"/>
                  </a:cubicBezTo>
                  <a:cubicBezTo>
                    <a:pt x="336275" y="371186"/>
                    <a:pt x="359577" y="325338"/>
                    <a:pt x="386343" y="281000"/>
                  </a:cubicBezTo>
                  <a:cubicBezTo>
                    <a:pt x="388043" y="278229"/>
                    <a:pt x="388421" y="274640"/>
                    <a:pt x="389492" y="270861"/>
                  </a:cubicBezTo>
                  <a:lnTo>
                    <a:pt x="389492" y="270861"/>
                  </a:lnTo>
                  <a:cubicBezTo>
                    <a:pt x="388358" y="274640"/>
                    <a:pt x="387980" y="278229"/>
                    <a:pt x="386280" y="281000"/>
                  </a:cubicBezTo>
                  <a:cubicBezTo>
                    <a:pt x="359514" y="325338"/>
                    <a:pt x="336149" y="371249"/>
                    <a:pt x="323175" y="421696"/>
                  </a:cubicBezTo>
                  <a:cubicBezTo>
                    <a:pt x="318703" y="439078"/>
                    <a:pt x="314232" y="456397"/>
                    <a:pt x="309697" y="473716"/>
                  </a:cubicBezTo>
                  <a:cubicBezTo>
                    <a:pt x="312972" y="472016"/>
                    <a:pt x="317066" y="471071"/>
                    <a:pt x="319459" y="468552"/>
                  </a:cubicBezTo>
                  <a:cubicBezTo>
                    <a:pt x="338857" y="448399"/>
                    <a:pt x="357058" y="427490"/>
                    <a:pt x="371543" y="403243"/>
                  </a:cubicBezTo>
                  <a:cubicBezTo>
                    <a:pt x="399506" y="356386"/>
                    <a:pt x="413928" y="305247"/>
                    <a:pt x="422241" y="251967"/>
                  </a:cubicBezTo>
                  <a:cubicBezTo>
                    <a:pt x="423564" y="243591"/>
                    <a:pt x="424004" y="234900"/>
                    <a:pt x="423312" y="226523"/>
                  </a:cubicBezTo>
                  <a:cubicBezTo>
                    <a:pt x="421989" y="211283"/>
                    <a:pt x="411094" y="205929"/>
                    <a:pt x="398183" y="213865"/>
                  </a:cubicBezTo>
                  <a:cubicBezTo>
                    <a:pt x="392137" y="217580"/>
                    <a:pt x="386343" y="221926"/>
                    <a:pt x="381305" y="226838"/>
                  </a:cubicBezTo>
                  <a:cubicBezTo>
                    <a:pt x="367449" y="240379"/>
                    <a:pt x="354098" y="254486"/>
                    <a:pt x="340494" y="268216"/>
                  </a:cubicBezTo>
                  <a:cubicBezTo>
                    <a:pt x="288851" y="320551"/>
                    <a:pt x="275563" y="383908"/>
                    <a:pt x="286836" y="454319"/>
                  </a:cubicBezTo>
                  <a:cubicBezTo>
                    <a:pt x="287781" y="460428"/>
                    <a:pt x="289103" y="466600"/>
                    <a:pt x="296787" y="468048"/>
                  </a:cubicBezTo>
                  <a:cubicBezTo>
                    <a:pt x="296409" y="471260"/>
                    <a:pt x="296598" y="474661"/>
                    <a:pt x="295716" y="477747"/>
                  </a:cubicBezTo>
                  <a:cubicBezTo>
                    <a:pt x="286710" y="509929"/>
                    <a:pt x="274429" y="540789"/>
                    <a:pt x="256921" y="569444"/>
                  </a:cubicBezTo>
                  <a:cubicBezTo>
                    <a:pt x="255724" y="569382"/>
                    <a:pt x="254528" y="569318"/>
                    <a:pt x="253394" y="569256"/>
                  </a:cubicBezTo>
                  <a:cubicBezTo>
                    <a:pt x="253394" y="569256"/>
                    <a:pt x="253394" y="569193"/>
                    <a:pt x="253331" y="569193"/>
                  </a:cubicBezTo>
                  <a:cubicBezTo>
                    <a:pt x="252827" y="566422"/>
                    <a:pt x="251946" y="563650"/>
                    <a:pt x="251820" y="560942"/>
                  </a:cubicBezTo>
                  <a:cubicBezTo>
                    <a:pt x="250119" y="516731"/>
                    <a:pt x="253457" y="472835"/>
                    <a:pt x="259125" y="429064"/>
                  </a:cubicBezTo>
                  <a:cubicBezTo>
                    <a:pt x="262526" y="402739"/>
                    <a:pt x="268509" y="376666"/>
                    <a:pt x="270273" y="350214"/>
                  </a:cubicBezTo>
                  <a:cubicBezTo>
                    <a:pt x="272792" y="313875"/>
                    <a:pt x="279656" y="277663"/>
                    <a:pt x="275500" y="241009"/>
                  </a:cubicBezTo>
                  <a:cubicBezTo>
                    <a:pt x="275122" y="237797"/>
                    <a:pt x="276004" y="234396"/>
                    <a:pt x="276319" y="231121"/>
                  </a:cubicBezTo>
                  <a:cubicBezTo>
                    <a:pt x="276319" y="231058"/>
                    <a:pt x="276319" y="231058"/>
                    <a:pt x="276319" y="230995"/>
                  </a:cubicBezTo>
                  <a:cubicBezTo>
                    <a:pt x="279279" y="221233"/>
                    <a:pt x="282365" y="211471"/>
                    <a:pt x="285262" y="201773"/>
                  </a:cubicBezTo>
                  <a:cubicBezTo>
                    <a:pt x="291371" y="181305"/>
                    <a:pt x="295779" y="160647"/>
                    <a:pt x="295842" y="139046"/>
                  </a:cubicBezTo>
                  <a:cubicBezTo>
                    <a:pt x="295905" y="96976"/>
                    <a:pt x="284821" y="57614"/>
                    <a:pt x="268194" y="19511"/>
                  </a:cubicBezTo>
                  <a:cubicBezTo>
                    <a:pt x="265927" y="14410"/>
                    <a:pt x="262589" y="9498"/>
                    <a:pt x="258810" y="5341"/>
                  </a:cubicBezTo>
                  <a:cubicBezTo>
                    <a:pt x="251127" y="-3035"/>
                    <a:pt x="240420" y="-1335"/>
                    <a:pt x="235949" y="8868"/>
                  </a:cubicBezTo>
                  <a:cubicBezTo>
                    <a:pt x="233304" y="14914"/>
                    <a:pt x="231100" y="21401"/>
                    <a:pt x="230407" y="27887"/>
                  </a:cubicBezTo>
                  <a:cubicBezTo>
                    <a:pt x="226439" y="62715"/>
                    <a:pt x="222157" y="97479"/>
                    <a:pt x="219700" y="132433"/>
                  </a:cubicBezTo>
                  <a:cubicBezTo>
                    <a:pt x="217496" y="163922"/>
                    <a:pt x="220582" y="194971"/>
                    <a:pt x="235760" y="223689"/>
                  </a:cubicBezTo>
                  <a:cubicBezTo>
                    <a:pt x="242184" y="235844"/>
                    <a:pt x="250056" y="246362"/>
                    <a:pt x="262652" y="252660"/>
                  </a:cubicBezTo>
                  <a:cubicBezTo>
                    <a:pt x="262400" y="241387"/>
                    <a:pt x="262778" y="230050"/>
                    <a:pt x="261833" y="218840"/>
                  </a:cubicBezTo>
                  <a:cubicBezTo>
                    <a:pt x="258118" y="173558"/>
                    <a:pt x="254024" y="128276"/>
                    <a:pt x="250182" y="82994"/>
                  </a:cubicBezTo>
                  <a:cubicBezTo>
                    <a:pt x="249867" y="79215"/>
                    <a:pt x="249741" y="75248"/>
                    <a:pt x="250686" y="71721"/>
                  </a:cubicBezTo>
                  <a:cubicBezTo>
                    <a:pt x="250938" y="70713"/>
                    <a:pt x="251631" y="69832"/>
                    <a:pt x="252449" y="69013"/>
                  </a:cubicBezTo>
                  <a:cubicBezTo>
                    <a:pt x="251631" y="69832"/>
                    <a:pt x="251001" y="70713"/>
                    <a:pt x="250749" y="71721"/>
                  </a:cubicBezTo>
                  <a:cubicBezTo>
                    <a:pt x="249804" y="75248"/>
                    <a:pt x="249930" y="79278"/>
                    <a:pt x="250245" y="82994"/>
                  </a:cubicBezTo>
                  <a:cubicBezTo>
                    <a:pt x="254087" y="128276"/>
                    <a:pt x="258181" y="173558"/>
                    <a:pt x="261896" y="218840"/>
                  </a:cubicBezTo>
                  <a:cubicBezTo>
                    <a:pt x="262778" y="230050"/>
                    <a:pt x="262463" y="241387"/>
                    <a:pt x="262715" y="252660"/>
                  </a:cubicBezTo>
                  <a:cubicBezTo>
                    <a:pt x="263597" y="259587"/>
                    <a:pt x="265675" y="266641"/>
                    <a:pt x="265171" y="273506"/>
                  </a:cubicBezTo>
                  <a:cubicBezTo>
                    <a:pt x="262400" y="307389"/>
                    <a:pt x="260385" y="341460"/>
                    <a:pt x="255409" y="375091"/>
                  </a:cubicBezTo>
                  <a:cubicBezTo>
                    <a:pt x="244766" y="447265"/>
                    <a:pt x="235508" y="519376"/>
                    <a:pt x="242814" y="592558"/>
                  </a:cubicBezTo>
                  <a:cubicBezTo>
                    <a:pt x="243003" y="594195"/>
                    <a:pt x="242625" y="595896"/>
                    <a:pt x="242499" y="597596"/>
                  </a:cubicBezTo>
                  <a:cubicBezTo>
                    <a:pt x="225809" y="576876"/>
                    <a:pt x="213213" y="554644"/>
                    <a:pt x="206538" y="529453"/>
                  </a:cubicBezTo>
                  <a:cubicBezTo>
                    <a:pt x="215733" y="522462"/>
                    <a:pt x="216111" y="511378"/>
                    <a:pt x="218630" y="501616"/>
                  </a:cubicBezTo>
                  <a:cubicBezTo>
                    <a:pt x="225809" y="473590"/>
                    <a:pt x="231163" y="445124"/>
                    <a:pt x="228454" y="416090"/>
                  </a:cubicBezTo>
                  <a:cubicBezTo>
                    <a:pt x="223983" y="368415"/>
                    <a:pt x="199547" y="329809"/>
                    <a:pt x="170388" y="293722"/>
                  </a:cubicBezTo>
                  <a:cubicBezTo>
                    <a:pt x="165412" y="287487"/>
                    <a:pt x="160185" y="281252"/>
                    <a:pt x="154139" y="276025"/>
                  </a:cubicBezTo>
                  <a:cubicBezTo>
                    <a:pt x="140347" y="264059"/>
                    <a:pt x="129010" y="268153"/>
                    <a:pt x="126176" y="285913"/>
                  </a:cubicBezTo>
                  <a:cubicBezTo>
                    <a:pt x="124413" y="297123"/>
                    <a:pt x="123657" y="308459"/>
                    <a:pt x="122272" y="319732"/>
                  </a:cubicBezTo>
                  <a:cubicBezTo>
                    <a:pt x="119060" y="346499"/>
                    <a:pt x="115911" y="373202"/>
                    <a:pt x="117611" y="400283"/>
                  </a:cubicBezTo>
                  <a:cubicBezTo>
                    <a:pt x="120634" y="448840"/>
                    <a:pt x="137576" y="490343"/>
                    <a:pt x="177315" y="520447"/>
                  </a:cubicBezTo>
                  <a:cubicBezTo>
                    <a:pt x="180716" y="523029"/>
                    <a:pt x="185503" y="523722"/>
                    <a:pt x="189659" y="525296"/>
                  </a:cubicBezTo>
                  <a:cubicBezTo>
                    <a:pt x="188967" y="520321"/>
                    <a:pt x="188841" y="515094"/>
                    <a:pt x="187392" y="510307"/>
                  </a:cubicBezTo>
                  <a:cubicBezTo>
                    <a:pt x="169569" y="450729"/>
                    <a:pt x="158422" y="389702"/>
                    <a:pt x="146897" y="328676"/>
                  </a:cubicBezTo>
                  <a:cubicBezTo>
                    <a:pt x="146456" y="326408"/>
                    <a:pt x="146141" y="323889"/>
                    <a:pt x="146708" y="321685"/>
                  </a:cubicBezTo>
                  <a:cubicBezTo>
                    <a:pt x="146960" y="320677"/>
                    <a:pt x="147904" y="319418"/>
                    <a:pt x="148912" y="318662"/>
                  </a:cubicBezTo>
                  <a:cubicBezTo>
                    <a:pt x="147904" y="319418"/>
                    <a:pt x="147022" y="320614"/>
                    <a:pt x="146708" y="321622"/>
                  </a:cubicBezTo>
                  <a:cubicBezTo>
                    <a:pt x="146141" y="323826"/>
                    <a:pt x="146456" y="326345"/>
                    <a:pt x="146897" y="328613"/>
                  </a:cubicBezTo>
                  <a:cubicBezTo>
                    <a:pt x="158359" y="389576"/>
                    <a:pt x="169569" y="450666"/>
                    <a:pt x="187392" y="510244"/>
                  </a:cubicBezTo>
                  <a:cubicBezTo>
                    <a:pt x="188841" y="515031"/>
                    <a:pt x="188904" y="520195"/>
                    <a:pt x="189659" y="525233"/>
                  </a:cubicBezTo>
                  <a:cubicBezTo>
                    <a:pt x="192934" y="531972"/>
                    <a:pt x="196461" y="538648"/>
                    <a:pt x="199421" y="545512"/>
                  </a:cubicBezTo>
                  <a:cubicBezTo>
                    <a:pt x="210505" y="571208"/>
                    <a:pt x="222031" y="596399"/>
                    <a:pt x="240798" y="617749"/>
                  </a:cubicBezTo>
                  <a:cubicBezTo>
                    <a:pt x="243695" y="621024"/>
                    <a:pt x="245648" y="625874"/>
                    <a:pt x="246403" y="630219"/>
                  </a:cubicBezTo>
                  <a:cubicBezTo>
                    <a:pt x="251694" y="660953"/>
                    <a:pt x="256543" y="691750"/>
                    <a:pt x="261518" y="722547"/>
                  </a:cubicBezTo>
                  <a:cubicBezTo>
                    <a:pt x="262211" y="726892"/>
                    <a:pt x="262337" y="731364"/>
                    <a:pt x="263030" y="738858"/>
                  </a:cubicBezTo>
                  <a:cubicBezTo>
                    <a:pt x="251253" y="723428"/>
                    <a:pt x="241743" y="710644"/>
                    <a:pt x="231918" y="698111"/>
                  </a:cubicBezTo>
                  <a:cubicBezTo>
                    <a:pt x="224109" y="688160"/>
                    <a:pt x="215985" y="678461"/>
                    <a:pt x="207986" y="668636"/>
                  </a:cubicBezTo>
                  <a:cubicBezTo>
                    <a:pt x="207923" y="668574"/>
                    <a:pt x="207923" y="668574"/>
                    <a:pt x="207923" y="668574"/>
                  </a:cubicBezTo>
                  <a:cubicBezTo>
                    <a:pt x="206790" y="662716"/>
                    <a:pt x="206664" y="656419"/>
                    <a:pt x="204396" y="651065"/>
                  </a:cubicBezTo>
                  <a:cubicBezTo>
                    <a:pt x="193690" y="625874"/>
                    <a:pt x="177945" y="603831"/>
                    <a:pt x="158296" y="585126"/>
                  </a:cubicBezTo>
                  <a:cubicBezTo>
                    <a:pt x="120634" y="549228"/>
                    <a:pt x="77368" y="521203"/>
                    <a:pt x="29944" y="499790"/>
                  </a:cubicBezTo>
                  <a:cubicBezTo>
                    <a:pt x="25725" y="497837"/>
                    <a:pt x="20875" y="496830"/>
                    <a:pt x="16215" y="496452"/>
                  </a:cubicBezTo>
                  <a:cubicBezTo>
                    <a:pt x="4312" y="495444"/>
                    <a:pt x="-2490" y="503883"/>
                    <a:pt x="848" y="515408"/>
                  </a:cubicBezTo>
                  <a:cubicBezTo>
                    <a:pt x="2297" y="520384"/>
                    <a:pt x="4312" y="525359"/>
                    <a:pt x="7020" y="529705"/>
                  </a:cubicBezTo>
                  <a:cubicBezTo>
                    <a:pt x="23772" y="556093"/>
                    <a:pt x="39832" y="582922"/>
                    <a:pt x="57907" y="608429"/>
                  </a:cubicBezTo>
                  <a:cubicBezTo>
                    <a:pt x="87948" y="650876"/>
                    <a:pt x="130648" y="671974"/>
                    <a:pt x="181724" y="677391"/>
                  </a:cubicBezTo>
                  <a:cubicBezTo>
                    <a:pt x="185629" y="677831"/>
                    <a:pt x="189785" y="675816"/>
                    <a:pt x="193816" y="674871"/>
                  </a:cubicBezTo>
                  <a:cubicBezTo>
                    <a:pt x="190478" y="670904"/>
                    <a:pt x="187644" y="666369"/>
                    <a:pt x="183739" y="663157"/>
                  </a:cubicBezTo>
                  <a:cubicBezTo>
                    <a:pt x="162515" y="645775"/>
                    <a:pt x="140788" y="628960"/>
                    <a:pt x="119564" y="611578"/>
                  </a:cubicBezTo>
                  <a:cubicBezTo>
                    <a:pt x="97647" y="593628"/>
                    <a:pt x="75856" y="575365"/>
                    <a:pt x="54317" y="556912"/>
                  </a:cubicBezTo>
                  <a:cubicBezTo>
                    <a:pt x="44304" y="548346"/>
                    <a:pt x="34794" y="539089"/>
                    <a:pt x="25410" y="529768"/>
                  </a:cubicBezTo>
                  <a:cubicBezTo>
                    <a:pt x="23458" y="527815"/>
                    <a:pt x="21253" y="523533"/>
                    <a:pt x="22135" y="521832"/>
                  </a:cubicBezTo>
                  <a:cubicBezTo>
                    <a:pt x="22513" y="521139"/>
                    <a:pt x="22891" y="520573"/>
                    <a:pt x="23332" y="520195"/>
                  </a:cubicBezTo>
                  <a:cubicBezTo>
                    <a:pt x="22891" y="520636"/>
                    <a:pt x="22513" y="521139"/>
                    <a:pt x="22198" y="521769"/>
                  </a:cubicBezTo>
                  <a:cubicBezTo>
                    <a:pt x="21316" y="523470"/>
                    <a:pt x="23521" y="527752"/>
                    <a:pt x="25473" y="529705"/>
                  </a:cubicBezTo>
                  <a:cubicBezTo>
                    <a:pt x="34920" y="539026"/>
                    <a:pt x="44367" y="548221"/>
                    <a:pt x="54380" y="556849"/>
                  </a:cubicBezTo>
                  <a:cubicBezTo>
                    <a:pt x="75919" y="575302"/>
                    <a:pt x="97647" y="593565"/>
                    <a:pt x="119627" y="611514"/>
                  </a:cubicBezTo>
                  <a:cubicBezTo>
                    <a:pt x="140851" y="628897"/>
                    <a:pt x="162578" y="645712"/>
                    <a:pt x="183802" y="663094"/>
                  </a:cubicBezTo>
                  <a:cubicBezTo>
                    <a:pt x="187707" y="666306"/>
                    <a:pt x="190541" y="670904"/>
                    <a:pt x="193879" y="674808"/>
                  </a:cubicBezTo>
                  <a:cubicBezTo>
                    <a:pt x="200177" y="680477"/>
                    <a:pt x="206979" y="685578"/>
                    <a:pt x="212647" y="691813"/>
                  </a:cubicBezTo>
                  <a:cubicBezTo>
                    <a:pt x="219008" y="698740"/>
                    <a:pt x="224613" y="706550"/>
                    <a:pt x="230092" y="714233"/>
                  </a:cubicBezTo>
                  <a:cubicBezTo>
                    <a:pt x="238909" y="726514"/>
                    <a:pt x="248041" y="738669"/>
                    <a:pt x="255787" y="751706"/>
                  </a:cubicBezTo>
                  <a:cubicBezTo>
                    <a:pt x="261267" y="760964"/>
                    <a:pt x="267375" y="771229"/>
                    <a:pt x="268320" y="781495"/>
                  </a:cubicBezTo>
                  <a:cubicBezTo>
                    <a:pt x="271091" y="810717"/>
                    <a:pt x="271658" y="840128"/>
                    <a:pt x="265801" y="869351"/>
                  </a:cubicBezTo>
                  <a:cubicBezTo>
                    <a:pt x="259755" y="899581"/>
                    <a:pt x="254276" y="929937"/>
                    <a:pt x="248608" y="960167"/>
                  </a:cubicBezTo>
                  <a:cubicBezTo>
                    <a:pt x="247978" y="963441"/>
                    <a:pt x="247222" y="966779"/>
                    <a:pt x="247537" y="969991"/>
                  </a:cubicBezTo>
                  <a:cubicBezTo>
                    <a:pt x="247726" y="971881"/>
                    <a:pt x="249741" y="974589"/>
                    <a:pt x="251379" y="974967"/>
                  </a:cubicBezTo>
                  <a:cubicBezTo>
                    <a:pt x="252890" y="975344"/>
                    <a:pt x="256102" y="973581"/>
                    <a:pt x="256795" y="972007"/>
                  </a:cubicBezTo>
                  <a:cubicBezTo>
                    <a:pt x="258432" y="968102"/>
                    <a:pt x="259188" y="963882"/>
                    <a:pt x="260007" y="959726"/>
                  </a:cubicBezTo>
                  <a:cubicBezTo>
                    <a:pt x="265549" y="930881"/>
                    <a:pt x="270902" y="901974"/>
                    <a:pt x="276633" y="873130"/>
                  </a:cubicBezTo>
                  <a:cubicBezTo>
                    <a:pt x="277893" y="866769"/>
                    <a:pt x="281861" y="860723"/>
                    <a:pt x="282176" y="854425"/>
                  </a:cubicBezTo>
                  <a:cubicBezTo>
                    <a:pt x="283435" y="828037"/>
                    <a:pt x="290237" y="802845"/>
                    <a:pt x="298487" y="778157"/>
                  </a:cubicBezTo>
                  <a:cubicBezTo>
                    <a:pt x="307493" y="751265"/>
                    <a:pt x="318263" y="724940"/>
                    <a:pt x="328276" y="698426"/>
                  </a:cubicBezTo>
                  <a:cubicBezTo>
                    <a:pt x="332559" y="696914"/>
                    <a:pt x="337282" y="696095"/>
                    <a:pt x="341187" y="693828"/>
                  </a:cubicBezTo>
                  <a:cubicBezTo>
                    <a:pt x="373936" y="674557"/>
                    <a:pt x="399820" y="647601"/>
                    <a:pt x="423123" y="618127"/>
                  </a:cubicBezTo>
                  <a:cubicBezTo>
                    <a:pt x="447748" y="586953"/>
                    <a:pt x="464815" y="551558"/>
                    <a:pt x="479048" y="514779"/>
                  </a:cubicBezTo>
                  <a:cubicBezTo>
                    <a:pt x="488873" y="488705"/>
                    <a:pt x="491770" y="461435"/>
                    <a:pt x="489566" y="433725"/>
                  </a:cubicBezTo>
                  <a:close/>
                </a:path>
              </a:pathLst>
            </a:custGeom>
            <a:solidFill>
              <a:schemeClr val="tx2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236" name="Forma libre: forma 235">
              <a:extLst>
                <a:ext uri="{FF2B5EF4-FFF2-40B4-BE49-F238E27FC236}">
                  <a16:creationId xmlns:a16="http://schemas.microsoft.com/office/drawing/2014/main" id="{FAFE135C-B487-4B32-BD7E-CDCA69B1D04D}"/>
                </a:ext>
              </a:extLst>
            </p:cNvPr>
            <p:cNvSpPr/>
            <p:nvPr/>
          </p:nvSpPr>
          <p:spPr>
            <a:xfrm>
              <a:off x="1183878" y="2256567"/>
              <a:ext cx="430789" cy="909406"/>
            </a:xfrm>
            <a:custGeom>
              <a:avLst/>
              <a:gdLst>
                <a:gd name="connsiteX0" fmla="*/ 235049 w 430789"/>
                <a:gd name="connsiteY0" fmla="*/ 503707 h 909406"/>
                <a:gd name="connsiteX1" fmla="*/ 273844 w 430789"/>
                <a:gd name="connsiteY1" fmla="*/ 412009 h 909406"/>
                <a:gd name="connsiteX2" fmla="*/ 274915 w 430789"/>
                <a:gd name="connsiteY2" fmla="*/ 402247 h 909406"/>
                <a:gd name="connsiteX3" fmla="*/ 285684 w 430789"/>
                <a:gd name="connsiteY3" fmla="*/ 368491 h 909406"/>
                <a:gd name="connsiteX4" fmla="*/ 340602 w 430789"/>
                <a:gd name="connsiteY4" fmla="*/ 231889 h 909406"/>
                <a:gd name="connsiteX5" fmla="*/ 353261 w 430789"/>
                <a:gd name="connsiteY5" fmla="*/ 211358 h 909406"/>
                <a:gd name="connsiteX6" fmla="*/ 367557 w 430789"/>
                <a:gd name="connsiteY6" fmla="*/ 205060 h 909406"/>
                <a:gd name="connsiteX7" fmla="*/ 364345 w 430789"/>
                <a:gd name="connsiteY7" fmla="*/ 215199 h 909406"/>
                <a:gd name="connsiteX8" fmla="*/ 301240 w 430789"/>
                <a:gd name="connsiteY8" fmla="*/ 355895 h 909406"/>
                <a:gd name="connsiteX9" fmla="*/ 287762 w 430789"/>
                <a:gd name="connsiteY9" fmla="*/ 407915 h 909406"/>
                <a:gd name="connsiteX10" fmla="*/ 262382 w 430789"/>
                <a:gd name="connsiteY10" fmla="*/ 474232 h 909406"/>
                <a:gd name="connsiteX11" fmla="*/ 238135 w 430789"/>
                <a:gd name="connsiteY11" fmla="*/ 522537 h 909406"/>
                <a:gd name="connsiteX12" fmla="*/ 234041 w 430789"/>
                <a:gd name="connsiteY12" fmla="*/ 545840 h 909406"/>
                <a:gd name="connsiteX13" fmla="*/ 247141 w 430789"/>
                <a:gd name="connsiteY13" fmla="*/ 635900 h 909406"/>
                <a:gd name="connsiteX14" fmla="*/ 258414 w 430789"/>
                <a:gd name="connsiteY14" fmla="*/ 714749 h 909406"/>
                <a:gd name="connsiteX15" fmla="*/ 258540 w 430789"/>
                <a:gd name="connsiteY15" fmla="*/ 724700 h 909406"/>
                <a:gd name="connsiteX16" fmla="*/ 259233 w 430789"/>
                <a:gd name="connsiteY16" fmla="*/ 726967 h 909406"/>
                <a:gd name="connsiteX17" fmla="*/ 260681 w 430789"/>
                <a:gd name="connsiteY17" fmla="*/ 725078 h 909406"/>
                <a:gd name="connsiteX18" fmla="*/ 263830 w 430789"/>
                <a:gd name="connsiteY18" fmla="*/ 715694 h 909406"/>
                <a:gd name="connsiteX19" fmla="*/ 289778 w 430789"/>
                <a:gd name="connsiteY19" fmla="*/ 640686 h 909406"/>
                <a:gd name="connsiteX20" fmla="*/ 295005 w 430789"/>
                <a:gd name="connsiteY20" fmla="*/ 624626 h 909406"/>
                <a:gd name="connsiteX21" fmla="*/ 337327 w 430789"/>
                <a:gd name="connsiteY21" fmla="*/ 542628 h 909406"/>
                <a:gd name="connsiteX22" fmla="*/ 416933 w 430789"/>
                <a:gd name="connsiteY22" fmla="*/ 409868 h 909406"/>
                <a:gd name="connsiteX23" fmla="*/ 421719 w 430789"/>
                <a:gd name="connsiteY23" fmla="*/ 402940 h 909406"/>
                <a:gd name="connsiteX24" fmla="*/ 429150 w 430789"/>
                <a:gd name="connsiteY24" fmla="*/ 402058 h 909406"/>
                <a:gd name="connsiteX25" fmla="*/ 430536 w 430789"/>
                <a:gd name="connsiteY25" fmla="*/ 408104 h 909406"/>
                <a:gd name="connsiteX26" fmla="*/ 421656 w 430789"/>
                <a:gd name="connsiteY26" fmla="*/ 424290 h 909406"/>
                <a:gd name="connsiteX27" fmla="*/ 323031 w 430789"/>
                <a:gd name="connsiteY27" fmla="*/ 595215 h 909406"/>
                <a:gd name="connsiteX28" fmla="*/ 306278 w 430789"/>
                <a:gd name="connsiteY28" fmla="*/ 632751 h 909406"/>
                <a:gd name="connsiteX29" fmla="*/ 276489 w 430789"/>
                <a:gd name="connsiteY29" fmla="*/ 712545 h 909406"/>
                <a:gd name="connsiteX30" fmla="*/ 260178 w 430789"/>
                <a:gd name="connsiteY30" fmla="*/ 788813 h 909406"/>
                <a:gd name="connsiteX31" fmla="*/ 254635 w 430789"/>
                <a:gd name="connsiteY31" fmla="*/ 807518 h 909406"/>
                <a:gd name="connsiteX32" fmla="*/ 238009 w 430789"/>
                <a:gd name="connsiteY32" fmla="*/ 894114 h 909406"/>
                <a:gd name="connsiteX33" fmla="*/ 234797 w 430789"/>
                <a:gd name="connsiteY33" fmla="*/ 906395 h 909406"/>
                <a:gd name="connsiteX34" fmla="*/ 229381 w 430789"/>
                <a:gd name="connsiteY34" fmla="*/ 909355 h 909406"/>
                <a:gd name="connsiteX35" fmla="*/ 225539 w 430789"/>
                <a:gd name="connsiteY35" fmla="*/ 904379 h 909406"/>
                <a:gd name="connsiteX36" fmla="*/ 226610 w 430789"/>
                <a:gd name="connsiteY36" fmla="*/ 894555 h 909406"/>
                <a:gd name="connsiteX37" fmla="*/ 243803 w 430789"/>
                <a:gd name="connsiteY37" fmla="*/ 803739 h 909406"/>
                <a:gd name="connsiteX38" fmla="*/ 246322 w 430789"/>
                <a:gd name="connsiteY38" fmla="*/ 715883 h 909406"/>
                <a:gd name="connsiteX39" fmla="*/ 233789 w 430789"/>
                <a:gd name="connsiteY39" fmla="*/ 686094 h 909406"/>
                <a:gd name="connsiteX40" fmla="*/ 208094 w 430789"/>
                <a:gd name="connsiteY40" fmla="*/ 648621 h 909406"/>
                <a:gd name="connsiteX41" fmla="*/ 190649 w 430789"/>
                <a:gd name="connsiteY41" fmla="*/ 626201 h 909406"/>
                <a:gd name="connsiteX42" fmla="*/ 171881 w 430789"/>
                <a:gd name="connsiteY42" fmla="*/ 609197 h 909406"/>
                <a:gd name="connsiteX43" fmla="*/ 161804 w 430789"/>
                <a:gd name="connsiteY43" fmla="*/ 597482 h 909406"/>
                <a:gd name="connsiteX44" fmla="*/ 97629 w 430789"/>
                <a:gd name="connsiteY44" fmla="*/ 545903 h 909406"/>
                <a:gd name="connsiteX45" fmla="*/ 32382 w 430789"/>
                <a:gd name="connsiteY45" fmla="*/ 491237 h 909406"/>
                <a:gd name="connsiteX46" fmla="*/ 3475 w 430789"/>
                <a:gd name="connsiteY46" fmla="*/ 464093 h 909406"/>
                <a:gd name="connsiteX47" fmla="*/ 200 w 430789"/>
                <a:gd name="connsiteY47" fmla="*/ 456157 h 909406"/>
                <a:gd name="connsiteX48" fmla="*/ 9899 w 430789"/>
                <a:gd name="connsiteY48" fmla="*/ 455717 h 909406"/>
                <a:gd name="connsiteX49" fmla="*/ 18653 w 430789"/>
                <a:gd name="connsiteY49" fmla="*/ 462896 h 909406"/>
                <a:gd name="connsiteX50" fmla="*/ 78042 w 430789"/>
                <a:gd name="connsiteY50" fmla="*/ 515547 h 909406"/>
                <a:gd name="connsiteX51" fmla="*/ 149586 w 430789"/>
                <a:gd name="connsiteY51" fmla="*/ 571535 h 909406"/>
                <a:gd name="connsiteX52" fmla="*/ 186114 w 430789"/>
                <a:gd name="connsiteY52" fmla="*/ 602962 h 909406"/>
                <a:gd name="connsiteX53" fmla="*/ 210046 w 430789"/>
                <a:gd name="connsiteY53" fmla="*/ 632436 h 909406"/>
                <a:gd name="connsiteX54" fmla="*/ 241158 w 430789"/>
                <a:gd name="connsiteY54" fmla="*/ 673183 h 909406"/>
                <a:gd name="connsiteX55" fmla="*/ 239646 w 430789"/>
                <a:gd name="connsiteY55" fmla="*/ 656872 h 909406"/>
                <a:gd name="connsiteX56" fmla="*/ 224531 w 430789"/>
                <a:gd name="connsiteY56" fmla="*/ 564544 h 909406"/>
                <a:gd name="connsiteX57" fmla="*/ 218926 w 430789"/>
                <a:gd name="connsiteY57" fmla="*/ 552075 h 909406"/>
                <a:gd name="connsiteX58" fmla="*/ 177549 w 430789"/>
                <a:gd name="connsiteY58" fmla="*/ 479838 h 909406"/>
                <a:gd name="connsiteX59" fmla="*/ 167787 w 430789"/>
                <a:gd name="connsiteY59" fmla="*/ 459558 h 909406"/>
                <a:gd name="connsiteX60" fmla="*/ 165520 w 430789"/>
                <a:gd name="connsiteY60" fmla="*/ 444569 h 909406"/>
                <a:gd name="connsiteX61" fmla="*/ 125025 w 430789"/>
                <a:gd name="connsiteY61" fmla="*/ 262938 h 909406"/>
                <a:gd name="connsiteX62" fmla="*/ 124836 w 430789"/>
                <a:gd name="connsiteY62" fmla="*/ 255947 h 909406"/>
                <a:gd name="connsiteX63" fmla="*/ 128425 w 430789"/>
                <a:gd name="connsiteY63" fmla="*/ 252231 h 909406"/>
                <a:gd name="connsiteX64" fmla="*/ 133086 w 430789"/>
                <a:gd name="connsiteY64" fmla="*/ 254246 h 909406"/>
                <a:gd name="connsiteX65" fmla="*/ 136487 w 430789"/>
                <a:gd name="connsiteY65" fmla="*/ 264953 h 909406"/>
                <a:gd name="connsiteX66" fmla="*/ 164072 w 430789"/>
                <a:gd name="connsiteY66" fmla="*/ 392738 h 909406"/>
                <a:gd name="connsiteX67" fmla="*/ 184603 w 430789"/>
                <a:gd name="connsiteY67" fmla="*/ 463589 h 909406"/>
                <a:gd name="connsiteX68" fmla="*/ 220564 w 430789"/>
                <a:gd name="connsiteY68" fmla="*/ 531732 h 909406"/>
                <a:gd name="connsiteX69" fmla="*/ 220879 w 430789"/>
                <a:gd name="connsiteY69" fmla="*/ 526694 h 909406"/>
                <a:gd name="connsiteX70" fmla="*/ 233474 w 430789"/>
                <a:gd name="connsiteY70" fmla="*/ 309227 h 909406"/>
                <a:gd name="connsiteX71" fmla="*/ 243236 w 430789"/>
                <a:gd name="connsiteY71" fmla="*/ 207642 h 909406"/>
                <a:gd name="connsiteX72" fmla="*/ 240780 w 430789"/>
                <a:gd name="connsiteY72" fmla="*/ 186796 h 909406"/>
                <a:gd name="connsiteX73" fmla="*/ 239961 w 430789"/>
                <a:gd name="connsiteY73" fmla="*/ 152976 h 909406"/>
                <a:gd name="connsiteX74" fmla="*/ 228310 w 430789"/>
                <a:gd name="connsiteY74" fmla="*/ 17130 h 909406"/>
                <a:gd name="connsiteX75" fmla="*/ 228814 w 430789"/>
                <a:gd name="connsiteY75" fmla="*/ 5857 h 909406"/>
                <a:gd name="connsiteX76" fmla="*/ 233852 w 430789"/>
                <a:gd name="connsiteY76" fmla="*/ 0 h 909406"/>
                <a:gd name="connsiteX77" fmla="*/ 238576 w 430789"/>
                <a:gd name="connsiteY77" fmla="*/ 5857 h 909406"/>
                <a:gd name="connsiteX78" fmla="*/ 238639 w 430789"/>
                <a:gd name="connsiteY78" fmla="*/ 8628 h 909406"/>
                <a:gd name="connsiteX79" fmla="*/ 250731 w 430789"/>
                <a:gd name="connsiteY79" fmla="*/ 138743 h 909406"/>
                <a:gd name="connsiteX80" fmla="*/ 254447 w 430789"/>
                <a:gd name="connsiteY80" fmla="*/ 165320 h 909406"/>
                <a:gd name="connsiteX81" fmla="*/ 253628 w 430789"/>
                <a:gd name="connsiteY81" fmla="*/ 175208 h 909406"/>
                <a:gd name="connsiteX82" fmla="*/ 248401 w 430789"/>
                <a:gd name="connsiteY82" fmla="*/ 284414 h 909406"/>
                <a:gd name="connsiteX83" fmla="*/ 237253 w 430789"/>
                <a:gd name="connsiteY83" fmla="*/ 363263 h 909406"/>
                <a:gd name="connsiteX84" fmla="*/ 229948 w 430789"/>
                <a:gd name="connsiteY84" fmla="*/ 495141 h 909406"/>
                <a:gd name="connsiteX85" fmla="*/ 231459 w 430789"/>
                <a:gd name="connsiteY85" fmla="*/ 503392 h 909406"/>
                <a:gd name="connsiteX86" fmla="*/ 232845 w 430789"/>
                <a:gd name="connsiteY86" fmla="*/ 506352 h 909406"/>
                <a:gd name="connsiteX87" fmla="*/ 235049 w 430789"/>
                <a:gd name="connsiteY87" fmla="*/ 503707 h 909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430789" h="909406">
                  <a:moveTo>
                    <a:pt x="235049" y="503707"/>
                  </a:moveTo>
                  <a:cubicBezTo>
                    <a:pt x="252557" y="475114"/>
                    <a:pt x="264838" y="444254"/>
                    <a:pt x="273844" y="412009"/>
                  </a:cubicBezTo>
                  <a:cubicBezTo>
                    <a:pt x="274726" y="408923"/>
                    <a:pt x="274600" y="405522"/>
                    <a:pt x="274915" y="402247"/>
                  </a:cubicBezTo>
                  <a:cubicBezTo>
                    <a:pt x="278505" y="390974"/>
                    <a:pt x="283039" y="379953"/>
                    <a:pt x="285684" y="368491"/>
                  </a:cubicBezTo>
                  <a:cubicBezTo>
                    <a:pt x="296894" y="320060"/>
                    <a:pt x="317237" y="275407"/>
                    <a:pt x="340602" y="231889"/>
                  </a:cubicBezTo>
                  <a:cubicBezTo>
                    <a:pt x="344444" y="224835"/>
                    <a:pt x="348852" y="218097"/>
                    <a:pt x="353261" y="211358"/>
                  </a:cubicBezTo>
                  <a:cubicBezTo>
                    <a:pt x="356095" y="207012"/>
                    <a:pt x="359244" y="202856"/>
                    <a:pt x="367557" y="205060"/>
                  </a:cubicBezTo>
                  <a:cubicBezTo>
                    <a:pt x="366423" y="208839"/>
                    <a:pt x="366045" y="212491"/>
                    <a:pt x="364345" y="215199"/>
                  </a:cubicBezTo>
                  <a:cubicBezTo>
                    <a:pt x="337579" y="259537"/>
                    <a:pt x="314214" y="305448"/>
                    <a:pt x="301240" y="355895"/>
                  </a:cubicBezTo>
                  <a:cubicBezTo>
                    <a:pt x="296768" y="373277"/>
                    <a:pt x="292234" y="390596"/>
                    <a:pt x="287762" y="407915"/>
                  </a:cubicBezTo>
                  <a:cubicBezTo>
                    <a:pt x="279386" y="430084"/>
                    <a:pt x="271640" y="452442"/>
                    <a:pt x="262382" y="474232"/>
                  </a:cubicBezTo>
                  <a:cubicBezTo>
                    <a:pt x="255328" y="490796"/>
                    <a:pt x="246574" y="506604"/>
                    <a:pt x="238135" y="522537"/>
                  </a:cubicBezTo>
                  <a:cubicBezTo>
                    <a:pt x="234167" y="530032"/>
                    <a:pt x="232782" y="537526"/>
                    <a:pt x="234041" y="545840"/>
                  </a:cubicBezTo>
                  <a:cubicBezTo>
                    <a:pt x="238513" y="575881"/>
                    <a:pt x="242795" y="605859"/>
                    <a:pt x="247141" y="635900"/>
                  </a:cubicBezTo>
                  <a:cubicBezTo>
                    <a:pt x="250920" y="662162"/>
                    <a:pt x="254635" y="688424"/>
                    <a:pt x="258414" y="714749"/>
                  </a:cubicBezTo>
                  <a:cubicBezTo>
                    <a:pt x="258477" y="718087"/>
                    <a:pt x="258540" y="721425"/>
                    <a:pt x="258540" y="724700"/>
                  </a:cubicBezTo>
                  <a:cubicBezTo>
                    <a:pt x="258792" y="725456"/>
                    <a:pt x="258981" y="726212"/>
                    <a:pt x="259233" y="726967"/>
                  </a:cubicBezTo>
                  <a:cubicBezTo>
                    <a:pt x="259737" y="726338"/>
                    <a:pt x="260241" y="725771"/>
                    <a:pt x="260681" y="725078"/>
                  </a:cubicBezTo>
                  <a:cubicBezTo>
                    <a:pt x="261752" y="721929"/>
                    <a:pt x="262823" y="718843"/>
                    <a:pt x="263830" y="715694"/>
                  </a:cubicBezTo>
                  <a:cubicBezTo>
                    <a:pt x="272459" y="690691"/>
                    <a:pt x="281150" y="665689"/>
                    <a:pt x="289778" y="640686"/>
                  </a:cubicBezTo>
                  <a:cubicBezTo>
                    <a:pt x="291604" y="635396"/>
                    <a:pt x="293242" y="629980"/>
                    <a:pt x="295005" y="624626"/>
                  </a:cubicBezTo>
                  <a:cubicBezTo>
                    <a:pt x="309112" y="597294"/>
                    <a:pt x="323031" y="569898"/>
                    <a:pt x="337327" y="542628"/>
                  </a:cubicBezTo>
                  <a:cubicBezTo>
                    <a:pt x="361385" y="496905"/>
                    <a:pt x="388277" y="452883"/>
                    <a:pt x="416933" y="409868"/>
                  </a:cubicBezTo>
                  <a:cubicBezTo>
                    <a:pt x="418507" y="407475"/>
                    <a:pt x="419515" y="404452"/>
                    <a:pt x="421719" y="402940"/>
                  </a:cubicBezTo>
                  <a:cubicBezTo>
                    <a:pt x="423608" y="401617"/>
                    <a:pt x="426883" y="401366"/>
                    <a:pt x="429150" y="402058"/>
                  </a:cubicBezTo>
                  <a:cubicBezTo>
                    <a:pt x="430221" y="402436"/>
                    <a:pt x="431292" y="406530"/>
                    <a:pt x="430536" y="408104"/>
                  </a:cubicBezTo>
                  <a:cubicBezTo>
                    <a:pt x="428017" y="413710"/>
                    <a:pt x="425120" y="419189"/>
                    <a:pt x="421656" y="424290"/>
                  </a:cubicBezTo>
                  <a:cubicBezTo>
                    <a:pt x="384939" y="479019"/>
                    <a:pt x="353261" y="536708"/>
                    <a:pt x="323031" y="595215"/>
                  </a:cubicBezTo>
                  <a:cubicBezTo>
                    <a:pt x="316733" y="607370"/>
                    <a:pt x="311820" y="620218"/>
                    <a:pt x="306278" y="632751"/>
                  </a:cubicBezTo>
                  <a:cubicBezTo>
                    <a:pt x="296265" y="659328"/>
                    <a:pt x="285495" y="685653"/>
                    <a:pt x="276489" y="712545"/>
                  </a:cubicBezTo>
                  <a:cubicBezTo>
                    <a:pt x="268176" y="737233"/>
                    <a:pt x="261437" y="762425"/>
                    <a:pt x="260178" y="788813"/>
                  </a:cubicBezTo>
                  <a:cubicBezTo>
                    <a:pt x="259863" y="795111"/>
                    <a:pt x="255895" y="801157"/>
                    <a:pt x="254635" y="807518"/>
                  </a:cubicBezTo>
                  <a:cubicBezTo>
                    <a:pt x="248904" y="836362"/>
                    <a:pt x="243551" y="865269"/>
                    <a:pt x="238009" y="894114"/>
                  </a:cubicBezTo>
                  <a:cubicBezTo>
                    <a:pt x="237190" y="898270"/>
                    <a:pt x="236434" y="902553"/>
                    <a:pt x="234797" y="906395"/>
                  </a:cubicBezTo>
                  <a:cubicBezTo>
                    <a:pt x="234104" y="907969"/>
                    <a:pt x="230892" y="909733"/>
                    <a:pt x="229381" y="909355"/>
                  </a:cubicBezTo>
                  <a:cubicBezTo>
                    <a:pt x="227743" y="908914"/>
                    <a:pt x="225728" y="906206"/>
                    <a:pt x="225539" y="904379"/>
                  </a:cubicBezTo>
                  <a:cubicBezTo>
                    <a:pt x="225161" y="901168"/>
                    <a:pt x="225980" y="897830"/>
                    <a:pt x="226610" y="894555"/>
                  </a:cubicBezTo>
                  <a:cubicBezTo>
                    <a:pt x="232278" y="864262"/>
                    <a:pt x="237757" y="833906"/>
                    <a:pt x="243803" y="803739"/>
                  </a:cubicBezTo>
                  <a:cubicBezTo>
                    <a:pt x="249660" y="774580"/>
                    <a:pt x="249030" y="745105"/>
                    <a:pt x="246322" y="715883"/>
                  </a:cubicBezTo>
                  <a:cubicBezTo>
                    <a:pt x="245378" y="705618"/>
                    <a:pt x="239269" y="695352"/>
                    <a:pt x="233789" y="686094"/>
                  </a:cubicBezTo>
                  <a:cubicBezTo>
                    <a:pt x="226043" y="673057"/>
                    <a:pt x="216911" y="660965"/>
                    <a:pt x="208094" y="648621"/>
                  </a:cubicBezTo>
                  <a:cubicBezTo>
                    <a:pt x="202552" y="640875"/>
                    <a:pt x="197010" y="633192"/>
                    <a:pt x="190649" y="626201"/>
                  </a:cubicBezTo>
                  <a:cubicBezTo>
                    <a:pt x="184981" y="620029"/>
                    <a:pt x="178179" y="614802"/>
                    <a:pt x="171881" y="609197"/>
                  </a:cubicBezTo>
                  <a:cubicBezTo>
                    <a:pt x="168543" y="605229"/>
                    <a:pt x="165709" y="600694"/>
                    <a:pt x="161804" y="597482"/>
                  </a:cubicBezTo>
                  <a:cubicBezTo>
                    <a:pt x="140580" y="580100"/>
                    <a:pt x="118853" y="563285"/>
                    <a:pt x="97629" y="545903"/>
                  </a:cubicBezTo>
                  <a:cubicBezTo>
                    <a:pt x="75712" y="527954"/>
                    <a:pt x="53921" y="509690"/>
                    <a:pt x="32382" y="491237"/>
                  </a:cubicBezTo>
                  <a:cubicBezTo>
                    <a:pt x="22369" y="482672"/>
                    <a:pt x="12859" y="473414"/>
                    <a:pt x="3475" y="464093"/>
                  </a:cubicBezTo>
                  <a:cubicBezTo>
                    <a:pt x="1523" y="462140"/>
                    <a:pt x="-682" y="457858"/>
                    <a:pt x="200" y="456157"/>
                  </a:cubicBezTo>
                  <a:cubicBezTo>
                    <a:pt x="2467" y="451686"/>
                    <a:pt x="6624" y="453386"/>
                    <a:pt x="9899" y="455717"/>
                  </a:cubicBezTo>
                  <a:cubicBezTo>
                    <a:pt x="12985" y="457921"/>
                    <a:pt x="15819" y="460440"/>
                    <a:pt x="18653" y="462896"/>
                  </a:cubicBezTo>
                  <a:cubicBezTo>
                    <a:pt x="38428" y="480467"/>
                    <a:pt x="57700" y="498731"/>
                    <a:pt x="78042" y="515547"/>
                  </a:cubicBezTo>
                  <a:cubicBezTo>
                    <a:pt x="101344" y="534818"/>
                    <a:pt x="125906" y="552641"/>
                    <a:pt x="149586" y="571535"/>
                  </a:cubicBezTo>
                  <a:cubicBezTo>
                    <a:pt x="162119" y="581549"/>
                    <a:pt x="174022" y="592444"/>
                    <a:pt x="186114" y="602962"/>
                  </a:cubicBezTo>
                  <a:cubicBezTo>
                    <a:pt x="194113" y="612786"/>
                    <a:pt x="202237" y="622422"/>
                    <a:pt x="210046" y="632436"/>
                  </a:cubicBezTo>
                  <a:cubicBezTo>
                    <a:pt x="219871" y="644969"/>
                    <a:pt x="229381" y="657690"/>
                    <a:pt x="241158" y="673183"/>
                  </a:cubicBezTo>
                  <a:cubicBezTo>
                    <a:pt x="240465" y="665689"/>
                    <a:pt x="240339" y="661217"/>
                    <a:pt x="239646" y="656872"/>
                  </a:cubicBezTo>
                  <a:cubicBezTo>
                    <a:pt x="234734" y="626075"/>
                    <a:pt x="229822" y="595278"/>
                    <a:pt x="224531" y="564544"/>
                  </a:cubicBezTo>
                  <a:cubicBezTo>
                    <a:pt x="223776" y="560136"/>
                    <a:pt x="221823" y="555349"/>
                    <a:pt x="218926" y="552075"/>
                  </a:cubicBezTo>
                  <a:cubicBezTo>
                    <a:pt x="200159" y="530788"/>
                    <a:pt x="188633" y="505470"/>
                    <a:pt x="177549" y="479838"/>
                  </a:cubicBezTo>
                  <a:cubicBezTo>
                    <a:pt x="174589" y="472973"/>
                    <a:pt x="171062" y="466297"/>
                    <a:pt x="167787" y="459558"/>
                  </a:cubicBezTo>
                  <a:cubicBezTo>
                    <a:pt x="167095" y="454583"/>
                    <a:pt x="166969" y="449356"/>
                    <a:pt x="165520" y="444569"/>
                  </a:cubicBezTo>
                  <a:cubicBezTo>
                    <a:pt x="147697" y="384991"/>
                    <a:pt x="136550" y="323964"/>
                    <a:pt x="125025" y="262938"/>
                  </a:cubicBezTo>
                  <a:cubicBezTo>
                    <a:pt x="124584" y="260670"/>
                    <a:pt x="124269" y="258151"/>
                    <a:pt x="124836" y="255947"/>
                  </a:cubicBezTo>
                  <a:cubicBezTo>
                    <a:pt x="125213" y="254435"/>
                    <a:pt x="126977" y="252609"/>
                    <a:pt x="128425" y="252231"/>
                  </a:cubicBezTo>
                  <a:cubicBezTo>
                    <a:pt x="129811" y="251916"/>
                    <a:pt x="132519" y="253050"/>
                    <a:pt x="133086" y="254246"/>
                  </a:cubicBezTo>
                  <a:cubicBezTo>
                    <a:pt x="134660" y="257584"/>
                    <a:pt x="135731" y="261300"/>
                    <a:pt x="136487" y="264953"/>
                  </a:cubicBezTo>
                  <a:cubicBezTo>
                    <a:pt x="145682" y="307590"/>
                    <a:pt x="154121" y="350290"/>
                    <a:pt x="164072" y="392738"/>
                  </a:cubicBezTo>
                  <a:cubicBezTo>
                    <a:pt x="169677" y="416670"/>
                    <a:pt x="177675" y="439972"/>
                    <a:pt x="184603" y="463589"/>
                  </a:cubicBezTo>
                  <a:cubicBezTo>
                    <a:pt x="191278" y="488781"/>
                    <a:pt x="203874" y="510949"/>
                    <a:pt x="220564" y="531732"/>
                  </a:cubicBezTo>
                  <a:cubicBezTo>
                    <a:pt x="220690" y="530095"/>
                    <a:pt x="221068" y="528331"/>
                    <a:pt x="220879" y="526694"/>
                  </a:cubicBezTo>
                  <a:cubicBezTo>
                    <a:pt x="213636" y="453512"/>
                    <a:pt x="222894" y="381401"/>
                    <a:pt x="233474" y="309227"/>
                  </a:cubicBezTo>
                  <a:cubicBezTo>
                    <a:pt x="238387" y="275596"/>
                    <a:pt x="240465" y="241588"/>
                    <a:pt x="243236" y="207642"/>
                  </a:cubicBezTo>
                  <a:cubicBezTo>
                    <a:pt x="243803" y="200777"/>
                    <a:pt x="241662" y="193787"/>
                    <a:pt x="240780" y="186796"/>
                  </a:cubicBezTo>
                  <a:cubicBezTo>
                    <a:pt x="240528" y="175523"/>
                    <a:pt x="240906" y="164186"/>
                    <a:pt x="239961" y="152976"/>
                  </a:cubicBezTo>
                  <a:cubicBezTo>
                    <a:pt x="236246" y="107694"/>
                    <a:pt x="232152" y="62412"/>
                    <a:pt x="228310" y="17130"/>
                  </a:cubicBezTo>
                  <a:cubicBezTo>
                    <a:pt x="227995" y="13352"/>
                    <a:pt x="227869" y="9447"/>
                    <a:pt x="228814" y="5857"/>
                  </a:cubicBezTo>
                  <a:cubicBezTo>
                    <a:pt x="229381" y="3590"/>
                    <a:pt x="232089" y="1952"/>
                    <a:pt x="233852" y="0"/>
                  </a:cubicBezTo>
                  <a:cubicBezTo>
                    <a:pt x="235427" y="1952"/>
                    <a:pt x="237190" y="3779"/>
                    <a:pt x="238576" y="5857"/>
                  </a:cubicBezTo>
                  <a:cubicBezTo>
                    <a:pt x="239017" y="6487"/>
                    <a:pt x="238513" y="7746"/>
                    <a:pt x="238639" y="8628"/>
                  </a:cubicBezTo>
                  <a:cubicBezTo>
                    <a:pt x="242669" y="51958"/>
                    <a:pt x="246574" y="95350"/>
                    <a:pt x="250731" y="138743"/>
                  </a:cubicBezTo>
                  <a:cubicBezTo>
                    <a:pt x="251549" y="147623"/>
                    <a:pt x="253187" y="156440"/>
                    <a:pt x="254447" y="165320"/>
                  </a:cubicBezTo>
                  <a:cubicBezTo>
                    <a:pt x="254132" y="168595"/>
                    <a:pt x="253250" y="171996"/>
                    <a:pt x="253628" y="175208"/>
                  </a:cubicBezTo>
                  <a:cubicBezTo>
                    <a:pt x="257784" y="211862"/>
                    <a:pt x="250920" y="248075"/>
                    <a:pt x="248401" y="284414"/>
                  </a:cubicBezTo>
                  <a:cubicBezTo>
                    <a:pt x="246574" y="310802"/>
                    <a:pt x="240654" y="336875"/>
                    <a:pt x="237253" y="363263"/>
                  </a:cubicBezTo>
                  <a:cubicBezTo>
                    <a:pt x="231585" y="407034"/>
                    <a:pt x="228247" y="450930"/>
                    <a:pt x="229948" y="495141"/>
                  </a:cubicBezTo>
                  <a:cubicBezTo>
                    <a:pt x="230074" y="497913"/>
                    <a:pt x="230892" y="500684"/>
                    <a:pt x="231459" y="503392"/>
                  </a:cubicBezTo>
                  <a:cubicBezTo>
                    <a:pt x="231963" y="504399"/>
                    <a:pt x="232404" y="505407"/>
                    <a:pt x="232845" y="506352"/>
                  </a:cubicBezTo>
                  <a:cubicBezTo>
                    <a:pt x="233537" y="505596"/>
                    <a:pt x="234293" y="504651"/>
                    <a:pt x="235049" y="503707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37" name="Forma libre: forma 236">
              <a:extLst>
                <a:ext uri="{FF2B5EF4-FFF2-40B4-BE49-F238E27FC236}">
                  <a16:creationId xmlns:a16="http://schemas.microsoft.com/office/drawing/2014/main" id="{C2B85F18-2CB2-41D3-B305-3B291525A65D}"/>
                </a:ext>
              </a:extLst>
            </p:cNvPr>
            <p:cNvSpPr/>
            <p:nvPr/>
          </p:nvSpPr>
          <p:spPr>
            <a:xfrm>
              <a:off x="1415337" y="2760085"/>
              <a:ext cx="3589" cy="2959"/>
            </a:xfrm>
            <a:custGeom>
              <a:avLst/>
              <a:gdLst>
                <a:gd name="connsiteX0" fmla="*/ 3590 w 3589"/>
                <a:gd name="connsiteY0" fmla="*/ 189 h 2959"/>
                <a:gd name="connsiteX1" fmla="*/ 1386 w 3589"/>
                <a:gd name="connsiteY1" fmla="*/ 2960 h 2959"/>
                <a:gd name="connsiteX2" fmla="*/ 0 w 3589"/>
                <a:gd name="connsiteY2" fmla="*/ 0 h 2959"/>
                <a:gd name="connsiteX3" fmla="*/ 3590 w 3589"/>
                <a:gd name="connsiteY3" fmla="*/ 189 h 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89" h="2959">
                  <a:moveTo>
                    <a:pt x="3590" y="189"/>
                  </a:moveTo>
                  <a:cubicBezTo>
                    <a:pt x="2834" y="1134"/>
                    <a:pt x="2141" y="2078"/>
                    <a:pt x="1386" y="2960"/>
                  </a:cubicBezTo>
                  <a:cubicBezTo>
                    <a:pt x="945" y="1952"/>
                    <a:pt x="441" y="945"/>
                    <a:pt x="0" y="0"/>
                  </a:cubicBezTo>
                  <a:cubicBezTo>
                    <a:pt x="1197" y="63"/>
                    <a:pt x="2330" y="126"/>
                    <a:pt x="3590" y="189"/>
                  </a:cubicBezTo>
                  <a:close/>
                </a:path>
              </a:pathLst>
            </a:custGeom>
            <a:solidFill>
              <a:srgbClr val="142659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38" name="Forma libre: forma 237">
              <a:extLst>
                <a:ext uri="{FF2B5EF4-FFF2-40B4-BE49-F238E27FC236}">
                  <a16:creationId xmlns:a16="http://schemas.microsoft.com/office/drawing/2014/main" id="{78B15047-C2DB-4032-AB8E-B50BDD263EF6}"/>
                </a:ext>
              </a:extLst>
            </p:cNvPr>
            <p:cNvSpPr/>
            <p:nvPr/>
          </p:nvSpPr>
          <p:spPr>
            <a:xfrm>
              <a:off x="1576927" y="2764241"/>
              <a:ext cx="17019" cy="12461"/>
            </a:xfrm>
            <a:custGeom>
              <a:avLst/>
              <a:gdLst>
                <a:gd name="connsiteX0" fmla="*/ 17019 w 17019"/>
                <a:gd name="connsiteY0" fmla="*/ 0 h 12461"/>
                <a:gd name="connsiteX1" fmla="*/ 11729 w 17019"/>
                <a:gd name="connsiteY1" fmla="*/ 11462 h 12461"/>
                <a:gd name="connsiteX2" fmla="*/ 2093 w 17019"/>
                <a:gd name="connsiteY2" fmla="*/ 11084 h 12461"/>
                <a:gd name="connsiteX3" fmla="*/ 4298 w 17019"/>
                <a:gd name="connsiteY3" fmla="*/ 882 h 12461"/>
                <a:gd name="connsiteX4" fmla="*/ 17019 w 17019"/>
                <a:gd name="connsiteY4" fmla="*/ 0 h 12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19" h="12461">
                  <a:moveTo>
                    <a:pt x="17019" y="0"/>
                  </a:moveTo>
                  <a:cubicBezTo>
                    <a:pt x="14563" y="5794"/>
                    <a:pt x="13996" y="10077"/>
                    <a:pt x="11729" y="11462"/>
                  </a:cubicBezTo>
                  <a:cubicBezTo>
                    <a:pt x="9336" y="12911"/>
                    <a:pt x="3983" y="12785"/>
                    <a:pt x="2093" y="11084"/>
                  </a:cubicBezTo>
                  <a:cubicBezTo>
                    <a:pt x="-1685" y="7620"/>
                    <a:pt x="15" y="2960"/>
                    <a:pt x="4298" y="882"/>
                  </a:cubicBezTo>
                  <a:cubicBezTo>
                    <a:pt x="6943" y="-504"/>
                    <a:pt x="10721" y="315"/>
                    <a:pt x="17019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39" name="Forma libre: forma 238">
              <a:extLst>
                <a:ext uri="{FF2B5EF4-FFF2-40B4-BE49-F238E27FC236}">
                  <a16:creationId xmlns:a16="http://schemas.microsoft.com/office/drawing/2014/main" id="{C729EA91-9E40-4AD7-95D6-514940320524}"/>
                </a:ext>
              </a:extLst>
            </p:cNvPr>
            <p:cNvSpPr/>
            <p:nvPr/>
          </p:nvSpPr>
          <p:spPr>
            <a:xfrm>
              <a:off x="1504928" y="2757440"/>
              <a:ext cx="14516" cy="14408"/>
            </a:xfrm>
            <a:custGeom>
              <a:avLst/>
              <a:gdLst>
                <a:gd name="connsiteX0" fmla="*/ 1666 w 14516"/>
                <a:gd name="connsiteY0" fmla="*/ 0 h 14408"/>
                <a:gd name="connsiteX1" fmla="*/ 12940 w 14516"/>
                <a:gd name="connsiteY1" fmla="*/ 3968 h 14408"/>
                <a:gd name="connsiteX2" fmla="*/ 9791 w 14516"/>
                <a:gd name="connsiteY2" fmla="*/ 14107 h 14408"/>
                <a:gd name="connsiteX3" fmla="*/ 533 w 14516"/>
                <a:gd name="connsiteY3" fmla="*/ 11777 h 14408"/>
                <a:gd name="connsiteX4" fmla="*/ 1666 w 14516"/>
                <a:gd name="connsiteY4" fmla="*/ 0 h 14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16" h="14408">
                  <a:moveTo>
                    <a:pt x="1666" y="0"/>
                  </a:moveTo>
                  <a:cubicBezTo>
                    <a:pt x="6894" y="1700"/>
                    <a:pt x="11113" y="1826"/>
                    <a:pt x="12940" y="3968"/>
                  </a:cubicBezTo>
                  <a:cubicBezTo>
                    <a:pt x="16152" y="7872"/>
                    <a:pt x="14136" y="12596"/>
                    <a:pt x="9791" y="14107"/>
                  </a:cubicBezTo>
                  <a:cubicBezTo>
                    <a:pt x="7146" y="14989"/>
                    <a:pt x="1981" y="13855"/>
                    <a:pt x="533" y="11777"/>
                  </a:cubicBezTo>
                  <a:cubicBezTo>
                    <a:pt x="-916" y="9762"/>
                    <a:pt x="974" y="5479"/>
                    <a:pt x="1666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40" name="Forma libre: forma 239">
              <a:extLst>
                <a:ext uri="{FF2B5EF4-FFF2-40B4-BE49-F238E27FC236}">
                  <a16:creationId xmlns:a16="http://schemas.microsoft.com/office/drawing/2014/main" id="{024B6446-7ACF-4267-8B94-44DCD447CE4D}"/>
                </a:ext>
              </a:extLst>
            </p:cNvPr>
            <p:cNvSpPr/>
            <p:nvPr/>
          </p:nvSpPr>
          <p:spPr>
            <a:xfrm>
              <a:off x="1589097" y="2739427"/>
              <a:ext cx="11089" cy="13312"/>
            </a:xfrm>
            <a:custGeom>
              <a:avLst/>
              <a:gdLst>
                <a:gd name="connsiteX0" fmla="*/ 0 w 11089"/>
                <a:gd name="connsiteY0" fmla="*/ 0 h 13312"/>
                <a:gd name="connsiteX1" fmla="*/ 10518 w 11089"/>
                <a:gd name="connsiteY1" fmla="*/ 4220 h 13312"/>
                <a:gd name="connsiteX2" fmla="*/ 9321 w 11089"/>
                <a:gd name="connsiteY2" fmla="*/ 12344 h 13312"/>
                <a:gd name="connsiteX3" fmla="*/ 2015 w 11089"/>
                <a:gd name="connsiteY3" fmla="*/ 12533 h 13312"/>
                <a:gd name="connsiteX4" fmla="*/ 0 w 11089"/>
                <a:gd name="connsiteY4" fmla="*/ 0 h 1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89" h="13312">
                  <a:moveTo>
                    <a:pt x="0" y="0"/>
                  </a:moveTo>
                  <a:cubicBezTo>
                    <a:pt x="5353" y="2015"/>
                    <a:pt x="9321" y="2267"/>
                    <a:pt x="10518" y="4220"/>
                  </a:cubicBezTo>
                  <a:cubicBezTo>
                    <a:pt x="11714" y="6109"/>
                    <a:pt x="10895" y="10455"/>
                    <a:pt x="9321" y="12344"/>
                  </a:cubicBezTo>
                  <a:cubicBezTo>
                    <a:pt x="8187" y="13667"/>
                    <a:pt x="2519" y="13540"/>
                    <a:pt x="2015" y="12533"/>
                  </a:cubicBezTo>
                  <a:cubicBezTo>
                    <a:pt x="567" y="9699"/>
                    <a:pt x="756" y="5983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41" name="Forma libre: forma 240">
              <a:extLst>
                <a:ext uri="{FF2B5EF4-FFF2-40B4-BE49-F238E27FC236}">
                  <a16:creationId xmlns:a16="http://schemas.microsoft.com/office/drawing/2014/main" id="{40399342-3A9E-41A2-A451-E27AF07F9DF4}"/>
                </a:ext>
              </a:extLst>
            </p:cNvPr>
            <p:cNvSpPr/>
            <p:nvPr/>
          </p:nvSpPr>
          <p:spPr>
            <a:xfrm>
              <a:off x="1509325" y="2734766"/>
              <a:ext cx="10683" cy="11778"/>
            </a:xfrm>
            <a:custGeom>
              <a:avLst/>
              <a:gdLst>
                <a:gd name="connsiteX0" fmla="*/ 10683 w 10683"/>
                <a:gd name="connsiteY0" fmla="*/ 11778 h 11778"/>
                <a:gd name="connsiteX1" fmla="*/ 544 w 10683"/>
                <a:gd name="connsiteY1" fmla="*/ 7433 h 11778"/>
                <a:gd name="connsiteX2" fmla="*/ 607 w 10683"/>
                <a:gd name="connsiteY2" fmla="*/ 1 h 11778"/>
                <a:gd name="connsiteX3" fmla="*/ 8920 w 10683"/>
                <a:gd name="connsiteY3" fmla="*/ 946 h 11778"/>
                <a:gd name="connsiteX4" fmla="*/ 10683 w 10683"/>
                <a:gd name="connsiteY4" fmla="*/ 11778 h 11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83" h="11778">
                  <a:moveTo>
                    <a:pt x="10683" y="11778"/>
                  </a:moveTo>
                  <a:cubicBezTo>
                    <a:pt x="5708" y="9763"/>
                    <a:pt x="2181" y="9385"/>
                    <a:pt x="544" y="7433"/>
                  </a:cubicBezTo>
                  <a:cubicBezTo>
                    <a:pt x="-653" y="5984"/>
                    <a:pt x="481" y="2583"/>
                    <a:pt x="607" y="1"/>
                  </a:cubicBezTo>
                  <a:cubicBezTo>
                    <a:pt x="3441" y="253"/>
                    <a:pt x="7345" y="-566"/>
                    <a:pt x="8920" y="946"/>
                  </a:cubicBezTo>
                  <a:cubicBezTo>
                    <a:pt x="10557" y="2583"/>
                    <a:pt x="9927" y="6425"/>
                    <a:pt x="10683" y="11778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42" name="Forma libre: forma 241">
              <a:extLst>
                <a:ext uri="{FF2B5EF4-FFF2-40B4-BE49-F238E27FC236}">
                  <a16:creationId xmlns:a16="http://schemas.microsoft.com/office/drawing/2014/main" id="{62709A32-0381-4B2F-A4DB-157768CA0D39}"/>
                </a:ext>
              </a:extLst>
            </p:cNvPr>
            <p:cNvSpPr/>
            <p:nvPr/>
          </p:nvSpPr>
          <p:spPr>
            <a:xfrm>
              <a:off x="1548096" y="2425388"/>
              <a:ext cx="16943" cy="12328"/>
            </a:xfrm>
            <a:custGeom>
              <a:avLst/>
              <a:gdLst>
                <a:gd name="connsiteX0" fmla="*/ 16943 w 16943"/>
                <a:gd name="connsiteY0" fmla="*/ 2293 h 12328"/>
                <a:gd name="connsiteX1" fmla="*/ 9260 w 16943"/>
                <a:gd name="connsiteY1" fmla="*/ 12118 h 12328"/>
                <a:gd name="connsiteX2" fmla="*/ 1450 w 16943"/>
                <a:gd name="connsiteY2" fmla="*/ 9284 h 12328"/>
                <a:gd name="connsiteX3" fmla="*/ 3969 w 16943"/>
                <a:gd name="connsiteY3" fmla="*/ 215 h 12328"/>
                <a:gd name="connsiteX4" fmla="*/ 16943 w 16943"/>
                <a:gd name="connsiteY4" fmla="*/ 2293 h 1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43" h="12328">
                  <a:moveTo>
                    <a:pt x="16943" y="2293"/>
                  </a:moveTo>
                  <a:cubicBezTo>
                    <a:pt x="13227" y="7331"/>
                    <a:pt x="11842" y="10984"/>
                    <a:pt x="9260" y="12118"/>
                  </a:cubicBezTo>
                  <a:cubicBezTo>
                    <a:pt x="7307" y="12937"/>
                    <a:pt x="2962" y="11236"/>
                    <a:pt x="1450" y="9284"/>
                  </a:cubicBezTo>
                  <a:cubicBezTo>
                    <a:pt x="-1132" y="6009"/>
                    <a:pt x="-250" y="1475"/>
                    <a:pt x="3969" y="215"/>
                  </a:cubicBezTo>
                  <a:cubicBezTo>
                    <a:pt x="6803" y="-604"/>
                    <a:pt x="10456" y="1097"/>
                    <a:pt x="16943" y="2293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43" name="Forma libre: forma 242">
              <a:extLst>
                <a:ext uri="{FF2B5EF4-FFF2-40B4-BE49-F238E27FC236}">
                  <a16:creationId xmlns:a16="http://schemas.microsoft.com/office/drawing/2014/main" id="{3AE18C32-E174-4493-9FD7-18AABCFC8F8F}"/>
                </a:ext>
              </a:extLst>
            </p:cNvPr>
            <p:cNvSpPr/>
            <p:nvPr/>
          </p:nvSpPr>
          <p:spPr>
            <a:xfrm>
              <a:off x="1525626" y="2548727"/>
              <a:ext cx="11754" cy="14801"/>
            </a:xfrm>
            <a:custGeom>
              <a:avLst/>
              <a:gdLst>
                <a:gd name="connsiteX0" fmla="*/ 114 w 11754"/>
                <a:gd name="connsiteY0" fmla="*/ 0 h 14801"/>
                <a:gd name="connsiteX1" fmla="*/ 11450 w 11754"/>
                <a:gd name="connsiteY1" fmla="*/ 5101 h 14801"/>
                <a:gd name="connsiteX2" fmla="*/ 9057 w 11754"/>
                <a:gd name="connsiteY2" fmla="*/ 14359 h 14801"/>
                <a:gd name="connsiteX3" fmla="*/ 933 w 11754"/>
                <a:gd name="connsiteY3" fmla="*/ 12470 h 14801"/>
                <a:gd name="connsiteX4" fmla="*/ 114 w 11754"/>
                <a:gd name="connsiteY4" fmla="*/ 0 h 14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54" h="14801">
                  <a:moveTo>
                    <a:pt x="114" y="0"/>
                  </a:moveTo>
                  <a:cubicBezTo>
                    <a:pt x="6034" y="2519"/>
                    <a:pt x="10632" y="3086"/>
                    <a:pt x="11450" y="5101"/>
                  </a:cubicBezTo>
                  <a:cubicBezTo>
                    <a:pt x="12395" y="7620"/>
                    <a:pt x="11010" y="12155"/>
                    <a:pt x="9057" y="14359"/>
                  </a:cubicBezTo>
                  <a:cubicBezTo>
                    <a:pt x="8050" y="15493"/>
                    <a:pt x="2192" y="14296"/>
                    <a:pt x="933" y="12470"/>
                  </a:cubicBezTo>
                  <a:cubicBezTo>
                    <a:pt x="-705" y="10329"/>
                    <a:pt x="366" y="6361"/>
                    <a:pt x="114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44" name="Forma libre: forma 243">
              <a:extLst>
                <a:ext uri="{FF2B5EF4-FFF2-40B4-BE49-F238E27FC236}">
                  <a16:creationId xmlns:a16="http://schemas.microsoft.com/office/drawing/2014/main" id="{15E15BE9-1A72-4D63-AFC6-0D954BB25EE9}"/>
                </a:ext>
              </a:extLst>
            </p:cNvPr>
            <p:cNvSpPr/>
            <p:nvPr/>
          </p:nvSpPr>
          <p:spPr>
            <a:xfrm>
              <a:off x="1488592" y="2492235"/>
              <a:ext cx="10201" cy="13036"/>
            </a:xfrm>
            <a:custGeom>
              <a:avLst/>
              <a:gdLst>
                <a:gd name="connsiteX0" fmla="*/ 179 w 10201"/>
                <a:gd name="connsiteY0" fmla="*/ 0 h 13036"/>
                <a:gd name="connsiteX1" fmla="*/ 9814 w 10201"/>
                <a:gd name="connsiteY1" fmla="*/ 5542 h 13036"/>
                <a:gd name="connsiteX2" fmla="*/ 9059 w 10201"/>
                <a:gd name="connsiteY2" fmla="*/ 13037 h 13036"/>
                <a:gd name="connsiteX3" fmla="*/ 745 w 10201"/>
                <a:gd name="connsiteY3" fmla="*/ 11084 h 13036"/>
                <a:gd name="connsiteX4" fmla="*/ 179 w 10201"/>
                <a:gd name="connsiteY4" fmla="*/ 0 h 1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01" h="13036">
                  <a:moveTo>
                    <a:pt x="179" y="0"/>
                  </a:moveTo>
                  <a:cubicBezTo>
                    <a:pt x="5154" y="2708"/>
                    <a:pt x="8555" y="3464"/>
                    <a:pt x="9814" y="5542"/>
                  </a:cubicBezTo>
                  <a:cubicBezTo>
                    <a:pt x="10885" y="7243"/>
                    <a:pt x="9436" y="10455"/>
                    <a:pt x="9059" y="13037"/>
                  </a:cubicBezTo>
                  <a:cubicBezTo>
                    <a:pt x="6225" y="12470"/>
                    <a:pt x="2383" y="12785"/>
                    <a:pt x="745" y="11084"/>
                  </a:cubicBezTo>
                  <a:cubicBezTo>
                    <a:pt x="-640" y="9447"/>
                    <a:pt x="367" y="5605"/>
                    <a:pt x="179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45" name="Forma libre: forma 244">
              <a:extLst>
                <a:ext uri="{FF2B5EF4-FFF2-40B4-BE49-F238E27FC236}">
                  <a16:creationId xmlns:a16="http://schemas.microsoft.com/office/drawing/2014/main" id="{6D3D26D7-A0A2-41A2-BFD3-73C074C19C1B}"/>
                </a:ext>
              </a:extLst>
            </p:cNvPr>
            <p:cNvSpPr/>
            <p:nvPr/>
          </p:nvSpPr>
          <p:spPr>
            <a:xfrm>
              <a:off x="1533234" y="2529359"/>
              <a:ext cx="11399" cy="9239"/>
            </a:xfrm>
            <a:custGeom>
              <a:avLst/>
              <a:gdLst>
                <a:gd name="connsiteX0" fmla="*/ 11399 w 11399"/>
                <a:gd name="connsiteY0" fmla="*/ 1293 h 9239"/>
                <a:gd name="connsiteX1" fmla="*/ 8187 w 11399"/>
                <a:gd name="connsiteY1" fmla="*/ 9165 h 9239"/>
                <a:gd name="connsiteX2" fmla="*/ 0 w 11399"/>
                <a:gd name="connsiteY2" fmla="*/ 7213 h 9239"/>
                <a:gd name="connsiteX3" fmla="*/ 2834 w 11399"/>
                <a:gd name="connsiteY3" fmla="*/ 348 h 9239"/>
                <a:gd name="connsiteX4" fmla="*/ 11399 w 11399"/>
                <a:gd name="connsiteY4" fmla="*/ 1293 h 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99" h="9239">
                  <a:moveTo>
                    <a:pt x="11399" y="1293"/>
                  </a:moveTo>
                  <a:cubicBezTo>
                    <a:pt x="10014" y="4883"/>
                    <a:pt x="9447" y="8977"/>
                    <a:pt x="8187" y="9165"/>
                  </a:cubicBezTo>
                  <a:cubicBezTo>
                    <a:pt x="5668" y="9606"/>
                    <a:pt x="2771" y="7969"/>
                    <a:pt x="0" y="7213"/>
                  </a:cubicBezTo>
                  <a:cubicBezTo>
                    <a:pt x="882" y="4820"/>
                    <a:pt x="1134" y="1419"/>
                    <a:pt x="2834" y="348"/>
                  </a:cubicBezTo>
                  <a:cubicBezTo>
                    <a:pt x="4409" y="-659"/>
                    <a:pt x="7557" y="789"/>
                    <a:pt x="11399" y="1293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46" name="Forma libre: forma 245">
              <a:extLst>
                <a:ext uri="{FF2B5EF4-FFF2-40B4-BE49-F238E27FC236}">
                  <a16:creationId xmlns:a16="http://schemas.microsoft.com/office/drawing/2014/main" id="{8C5877AF-E5C6-403B-9B88-A64B580E39D6}"/>
                </a:ext>
              </a:extLst>
            </p:cNvPr>
            <p:cNvSpPr/>
            <p:nvPr/>
          </p:nvSpPr>
          <p:spPr>
            <a:xfrm>
              <a:off x="1297636" y="2586246"/>
              <a:ext cx="12841" cy="12080"/>
            </a:xfrm>
            <a:custGeom>
              <a:avLst/>
              <a:gdLst>
                <a:gd name="connsiteX0" fmla="*/ 12841 w 12841"/>
                <a:gd name="connsiteY0" fmla="*/ 395 h 12080"/>
                <a:gd name="connsiteX1" fmla="*/ 8495 w 12841"/>
                <a:gd name="connsiteY1" fmla="*/ 11542 h 12080"/>
                <a:gd name="connsiteX2" fmla="*/ 497 w 12841"/>
                <a:gd name="connsiteY2" fmla="*/ 10471 h 12080"/>
                <a:gd name="connsiteX3" fmla="*/ 1568 w 12841"/>
                <a:gd name="connsiteY3" fmla="*/ 710 h 12080"/>
                <a:gd name="connsiteX4" fmla="*/ 12841 w 12841"/>
                <a:gd name="connsiteY4" fmla="*/ 395 h 12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41" h="12080">
                  <a:moveTo>
                    <a:pt x="12841" y="395"/>
                  </a:moveTo>
                  <a:cubicBezTo>
                    <a:pt x="11015" y="5559"/>
                    <a:pt x="10700" y="9590"/>
                    <a:pt x="8495" y="11542"/>
                  </a:cubicBezTo>
                  <a:cubicBezTo>
                    <a:pt x="7110" y="12801"/>
                    <a:pt x="875" y="11605"/>
                    <a:pt x="497" y="10471"/>
                  </a:cubicBezTo>
                  <a:cubicBezTo>
                    <a:pt x="-385" y="7448"/>
                    <a:pt x="-133" y="3229"/>
                    <a:pt x="1568" y="710"/>
                  </a:cubicBezTo>
                  <a:cubicBezTo>
                    <a:pt x="2575" y="-676"/>
                    <a:pt x="7299" y="395"/>
                    <a:pt x="12841" y="395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47" name="Forma libre: forma 246">
              <a:extLst>
                <a:ext uri="{FF2B5EF4-FFF2-40B4-BE49-F238E27FC236}">
                  <a16:creationId xmlns:a16="http://schemas.microsoft.com/office/drawing/2014/main" id="{1466EEDF-AB90-4736-A95C-D4E566EEA048}"/>
                </a:ext>
              </a:extLst>
            </p:cNvPr>
            <p:cNvSpPr/>
            <p:nvPr/>
          </p:nvSpPr>
          <p:spPr>
            <a:xfrm>
              <a:off x="1300938" y="2611570"/>
              <a:ext cx="14388" cy="11069"/>
            </a:xfrm>
            <a:custGeom>
              <a:avLst/>
              <a:gdLst>
                <a:gd name="connsiteX0" fmla="*/ 14389 w 14388"/>
                <a:gd name="connsiteY0" fmla="*/ 892 h 11069"/>
                <a:gd name="connsiteX1" fmla="*/ 9917 w 14388"/>
                <a:gd name="connsiteY1" fmla="*/ 10842 h 11069"/>
                <a:gd name="connsiteX2" fmla="*/ 408 w 14388"/>
                <a:gd name="connsiteY2" fmla="*/ 8701 h 11069"/>
                <a:gd name="connsiteX3" fmla="*/ 2171 w 14388"/>
                <a:gd name="connsiteY3" fmla="*/ 577 h 11069"/>
                <a:gd name="connsiteX4" fmla="*/ 14389 w 14388"/>
                <a:gd name="connsiteY4" fmla="*/ 892 h 11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388" h="11069">
                  <a:moveTo>
                    <a:pt x="14389" y="892"/>
                  </a:moveTo>
                  <a:cubicBezTo>
                    <a:pt x="12248" y="5930"/>
                    <a:pt x="11555" y="10464"/>
                    <a:pt x="9917" y="10842"/>
                  </a:cubicBezTo>
                  <a:cubicBezTo>
                    <a:pt x="6957" y="11535"/>
                    <a:pt x="2801" y="10590"/>
                    <a:pt x="408" y="8701"/>
                  </a:cubicBezTo>
                  <a:cubicBezTo>
                    <a:pt x="-663" y="7882"/>
                    <a:pt x="533" y="1458"/>
                    <a:pt x="2171" y="577"/>
                  </a:cubicBezTo>
                  <a:cubicBezTo>
                    <a:pt x="4690" y="-746"/>
                    <a:pt x="8595" y="577"/>
                    <a:pt x="14389" y="892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48" name="Forma libre: forma 247">
              <a:extLst>
                <a:ext uri="{FF2B5EF4-FFF2-40B4-BE49-F238E27FC236}">
                  <a16:creationId xmlns:a16="http://schemas.microsoft.com/office/drawing/2014/main" id="{AA8426F3-4849-44DA-BFB5-89D207401E68}"/>
                </a:ext>
              </a:extLst>
            </p:cNvPr>
            <p:cNvSpPr/>
            <p:nvPr/>
          </p:nvSpPr>
          <p:spPr>
            <a:xfrm>
              <a:off x="1363191" y="2607360"/>
              <a:ext cx="12722" cy="14261"/>
            </a:xfrm>
            <a:custGeom>
              <a:avLst/>
              <a:gdLst>
                <a:gd name="connsiteX0" fmla="*/ 0 w 12722"/>
                <a:gd name="connsiteY0" fmla="*/ 0 h 14261"/>
                <a:gd name="connsiteX1" fmla="*/ 10455 w 12722"/>
                <a:gd name="connsiteY1" fmla="*/ 4283 h 14261"/>
                <a:gd name="connsiteX2" fmla="*/ 9447 w 12722"/>
                <a:gd name="connsiteY2" fmla="*/ 13729 h 14261"/>
                <a:gd name="connsiteX3" fmla="*/ 1008 w 12722"/>
                <a:gd name="connsiteY3" fmla="*/ 12596 h 14261"/>
                <a:gd name="connsiteX4" fmla="*/ 0 w 12722"/>
                <a:gd name="connsiteY4" fmla="*/ 0 h 14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2" h="14261">
                  <a:moveTo>
                    <a:pt x="0" y="0"/>
                  </a:moveTo>
                  <a:cubicBezTo>
                    <a:pt x="5227" y="2078"/>
                    <a:pt x="8565" y="2456"/>
                    <a:pt x="10455" y="4283"/>
                  </a:cubicBezTo>
                  <a:cubicBezTo>
                    <a:pt x="13540" y="7306"/>
                    <a:pt x="13729" y="11714"/>
                    <a:pt x="9447" y="13729"/>
                  </a:cubicBezTo>
                  <a:cubicBezTo>
                    <a:pt x="7180" y="14800"/>
                    <a:pt x="2015" y="14170"/>
                    <a:pt x="1008" y="12596"/>
                  </a:cubicBezTo>
                  <a:cubicBezTo>
                    <a:pt x="-567" y="10014"/>
                    <a:pt x="315" y="6046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49" name="Forma libre: forma 248">
              <a:extLst>
                <a:ext uri="{FF2B5EF4-FFF2-40B4-BE49-F238E27FC236}">
                  <a16:creationId xmlns:a16="http://schemas.microsoft.com/office/drawing/2014/main" id="{BB07E277-0841-4729-8B51-33197710B226}"/>
                </a:ext>
              </a:extLst>
            </p:cNvPr>
            <p:cNvSpPr/>
            <p:nvPr/>
          </p:nvSpPr>
          <p:spPr>
            <a:xfrm>
              <a:off x="1364650" y="2577537"/>
              <a:ext cx="12584" cy="11947"/>
            </a:xfrm>
            <a:custGeom>
              <a:avLst/>
              <a:gdLst>
                <a:gd name="connsiteX0" fmla="*/ 12585 w 12584"/>
                <a:gd name="connsiteY0" fmla="*/ 349 h 11947"/>
                <a:gd name="connsiteX1" fmla="*/ 8680 w 12584"/>
                <a:gd name="connsiteY1" fmla="*/ 11371 h 11947"/>
                <a:gd name="connsiteX2" fmla="*/ 556 w 12584"/>
                <a:gd name="connsiteY2" fmla="*/ 10300 h 11947"/>
                <a:gd name="connsiteX3" fmla="*/ 1564 w 12584"/>
                <a:gd name="connsiteY3" fmla="*/ 790 h 11947"/>
                <a:gd name="connsiteX4" fmla="*/ 12585 w 12584"/>
                <a:gd name="connsiteY4" fmla="*/ 349 h 11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4" h="11947">
                  <a:moveTo>
                    <a:pt x="12585" y="349"/>
                  </a:moveTo>
                  <a:cubicBezTo>
                    <a:pt x="10947" y="5451"/>
                    <a:pt x="10821" y="9544"/>
                    <a:pt x="8680" y="11371"/>
                  </a:cubicBezTo>
                  <a:cubicBezTo>
                    <a:pt x="7169" y="12630"/>
                    <a:pt x="997" y="11623"/>
                    <a:pt x="556" y="10300"/>
                  </a:cubicBezTo>
                  <a:cubicBezTo>
                    <a:pt x="-452" y="7529"/>
                    <a:pt x="-74" y="3183"/>
                    <a:pt x="1564" y="790"/>
                  </a:cubicBezTo>
                  <a:cubicBezTo>
                    <a:pt x="2508" y="-721"/>
                    <a:pt x="7043" y="412"/>
                    <a:pt x="12585" y="349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0" name="Forma libre: forma 249">
              <a:extLst>
                <a:ext uri="{FF2B5EF4-FFF2-40B4-BE49-F238E27FC236}">
                  <a16:creationId xmlns:a16="http://schemas.microsoft.com/office/drawing/2014/main" id="{31DA0203-905E-41BD-BBF6-0F9746C74FD6}"/>
                </a:ext>
              </a:extLst>
            </p:cNvPr>
            <p:cNvSpPr/>
            <p:nvPr/>
          </p:nvSpPr>
          <p:spPr>
            <a:xfrm>
              <a:off x="1346911" y="2592623"/>
              <a:ext cx="11752" cy="14257"/>
            </a:xfrm>
            <a:custGeom>
              <a:avLst/>
              <a:gdLst>
                <a:gd name="connsiteX0" fmla="*/ 157 w 11752"/>
                <a:gd name="connsiteY0" fmla="*/ 0 h 14257"/>
                <a:gd name="connsiteX1" fmla="*/ 11242 w 11752"/>
                <a:gd name="connsiteY1" fmla="*/ 3590 h 14257"/>
                <a:gd name="connsiteX2" fmla="*/ 9730 w 11752"/>
                <a:gd name="connsiteY2" fmla="*/ 11903 h 14257"/>
                <a:gd name="connsiteX3" fmla="*/ 661 w 11752"/>
                <a:gd name="connsiteY3" fmla="*/ 10895 h 14257"/>
                <a:gd name="connsiteX4" fmla="*/ 157 w 11752"/>
                <a:gd name="connsiteY4" fmla="*/ 0 h 14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52" h="14257">
                  <a:moveTo>
                    <a:pt x="157" y="0"/>
                  </a:moveTo>
                  <a:cubicBezTo>
                    <a:pt x="5259" y="1449"/>
                    <a:pt x="9226" y="1574"/>
                    <a:pt x="11242" y="3590"/>
                  </a:cubicBezTo>
                  <a:cubicBezTo>
                    <a:pt x="12438" y="4786"/>
                    <a:pt x="11368" y="9825"/>
                    <a:pt x="9730" y="11903"/>
                  </a:cubicBezTo>
                  <a:cubicBezTo>
                    <a:pt x="6896" y="15367"/>
                    <a:pt x="2676" y="14989"/>
                    <a:pt x="661" y="10895"/>
                  </a:cubicBezTo>
                  <a:cubicBezTo>
                    <a:pt x="-535" y="8565"/>
                    <a:pt x="283" y="5164"/>
                    <a:pt x="157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1" name="Forma libre: forma 250">
              <a:extLst>
                <a:ext uri="{FF2B5EF4-FFF2-40B4-BE49-F238E27FC236}">
                  <a16:creationId xmlns:a16="http://schemas.microsoft.com/office/drawing/2014/main" id="{2B792309-BD42-439F-9FF9-1B1FD7745B84}"/>
                </a:ext>
              </a:extLst>
            </p:cNvPr>
            <p:cNvSpPr/>
            <p:nvPr/>
          </p:nvSpPr>
          <p:spPr>
            <a:xfrm>
              <a:off x="1257876" y="2800517"/>
              <a:ext cx="13700" cy="15933"/>
            </a:xfrm>
            <a:custGeom>
              <a:avLst/>
              <a:gdLst>
                <a:gd name="connsiteX0" fmla="*/ 1084 w 13700"/>
                <a:gd name="connsiteY0" fmla="*/ 0 h 15933"/>
                <a:gd name="connsiteX1" fmla="*/ 13302 w 13700"/>
                <a:gd name="connsiteY1" fmla="*/ 6109 h 15933"/>
                <a:gd name="connsiteX2" fmla="*/ 11539 w 13700"/>
                <a:gd name="connsiteY2" fmla="*/ 15934 h 15933"/>
                <a:gd name="connsiteX3" fmla="*/ 644 w 13700"/>
                <a:gd name="connsiteY3" fmla="*/ 12659 h 15933"/>
                <a:gd name="connsiteX4" fmla="*/ 1084 w 13700"/>
                <a:gd name="connsiteY4" fmla="*/ 0 h 15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00" h="15933">
                  <a:moveTo>
                    <a:pt x="1084" y="0"/>
                  </a:moveTo>
                  <a:cubicBezTo>
                    <a:pt x="7005" y="2771"/>
                    <a:pt x="11602" y="3527"/>
                    <a:pt x="13302" y="6109"/>
                  </a:cubicBezTo>
                  <a:cubicBezTo>
                    <a:pt x="14625" y="8187"/>
                    <a:pt x="12295" y="12596"/>
                    <a:pt x="11539" y="15934"/>
                  </a:cubicBezTo>
                  <a:cubicBezTo>
                    <a:pt x="7760" y="14926"/>
                    <a:pt x="3226" y="14926"/>
                    <a:pt x="644" y="12659"/>
                  </a:cubicBezTo>
                  <a:cubicBezTo>
                    <a:pt x="-868" y="11273"/>
                    <a:pt x="707" y="6424"/>
                    <a:pt x="1084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2" name="Forma libre: forma 251">
              <a:extLst>
                <a:ext uri="{FF2B5EF4-FFF2-40B4-BE49-F238E27FC236}">
                  <a16:creationId xmlns:a16="http://schemas.microsoft.com/office/drawing/2014/main" id="{B7C24FFD-4693-4A37-9947-2453C8F95D53}"/>
                </a:ext>
              </a:extLst>
            </p:cNvPr>
            <p:cNvSpPr/>
            <p:nvPr/>
          </p:nvSpPr>
          <p:spPr>
            <a:xfrm>
              <a:off x="1280915" y="2821163"/>
              <a:ext cx="15077" cy="12937"/>
            </a:xfrm>
            <a:custGeom>
              <a:avLst/>
              <a:gdLst>
                <a:gd name="connsiteX0" fmla="*/ 15077 w 15077"/>
                <a:gd name="connsiteY0" fmla="*/ 137 h 12937"/>
                <a:gd name="connsiteX1" fmla="*/ 10039 w 15077"/>
                <a:gd name="connsiteY1" fmla="*/ 12292 h 12937"/>
                <a:gd name="connsiteX2" fmla="*/ 1852 w 15077"/>
                <a:gd name="connsiteY2" fmla="*/ 11159 h 12937"/>
                <a:gd name="connsiteX3" fmla="*/ 3867 w 15077"/>
                <a:gd name="connsiteY3" fmla="*/ 641 h 12937"/>
                <a:gd name="connsiteX4" fmla="*/ 15077 w 15077"/>
                <a:gd name="connsiteY4" fmla="*/ 137 h 1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77" h="12937">
                  <a:moveTo>
                    <a:pt x="15077" y="137"/>
                  </a:moveTo>
                  <a:cubicBezTo>
                    <a:pt x="12936" y="5680"/>
                    <a:pt x="12369" y="9836"/>
                    <a:pt x="10039" y="12292"/>
                  </a:cubicBezTo>
                  <a:cubicBezTo>
                    <a:pt x="8843" y="13552"/>
                    <a:pt x="3237" y="12859"/>
                    <a:pt x="1852" y="11159"/>
                  </a:cubicBezTo>
                  <a:cubicBezTo>
                    <a:pt x="-1045" y="7695"/>
                    <a:pt x="-667" y="2909"/>
                    <a:pt x="3867" y="641"/>
                  </a:cubicBezTo>
                  <a:cubicBezTo>
                    <a:pt x="6197" y="-555"/>
                    <a:pt x="9598" y="326"/>
                    <a:pt x="15077" y="137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3" name="Forma libre: forma 252">
              <a:extLst>
                <a:ext uri="{FF2B5EF4-FFF2-40B4-BE49-F238E27FC236}">
                  <a16:creationId xmlns:a16="http://schemas.microsoft.com/office/drawing/2014/main" id="{466EE9F3-8F9C-4679-A6E4-4A332872D685}"/>
                </a:ext>
              </a:extLst>
            </p:cNvPr>
            <p:cNvSpPr/>
            <p:nvPr/>
          </p:nvSpPr>
          <p:spPr>
            <a:xfrm>
              <a:off x="1240861" y="2727650"/>
              <a:ext cx="10692" cy="13162"/>
            </a:xfrm>
            <a:custGeom>
              <a:avLst/>
              <a:gdLst>
                <a:gd name="connsiteX0" fmla="*/ 24 w 10692"/>
                <a:gd name="connsiteY0" fmla="*/ 0 h 13162"/>
                <a:gd name="connsiteX1" fmla="*/ 10352 w 10692"/>
                <a:gd name="connsiteY1" fmla="*/ 3464 h 13162"/>
                <a:gd name="connsiteX2" fmla="*/ 9408 w 10692"/>
                <a:gd name="connsiteY2" fmla="*/ 13163 h 13162"/>
                <a:gd name="connsiteX3" fmla="*/ 969 w 10692"/>
                <a:gd name="connsiteY3" fmla="*/ 11714 h 13162"/>
                <a:gd name="connsiteX4" fmla="*/ 24 w 10692"/>
                <a:gd name="connsiteY4" fmla="*/ 0 h 13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92" h="13162">
                  <a:moveTo>
                    <a:pt x="24" y="0"/>
                  </a:moveTo>
                  <a:cubicBezTo>
                    <a:pt x="5188" y="1574"/>
                    <a:pt x="9786" y="1763"/>
                    <a:pt x="10352" y="3464"/>
                  </a:cubicBezTo>
                  <a:cubicBezTo>
                    <a:pt x="11360" y="6172"/>
                    <a:pt x="9849" y="9888"/>
                    <a:pt x="9408" y="13163"/>
                  </a:cubicBezTo>
                  <a:cubicBezTo>
                    <a:pt x="6511" y="12722"/>
                    <a:pt x="2039" y="13352"/>
                    <a:pt x="969" y="11714"/>
                  </a:cubicBezTo>
                  <a:cubicBezTo>
                    <a:pt x="-606" y="9321"/>
                    <a:pt x="276" y="535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4" name="Forma libre: forma 253">
              <a:extLst>
                <a:ext uri="{FF2B5EF4-FFF2-40B4-BE49-F238E27FC236}">
                  <a16:creationId xmlns:a16="http://schemas.microsoft.com/office/drawing/2014/main" id="{6C18C6FF-C862-4D04-8AC0-C7FA151DEDA6}"/>
                </a:ext>
              </a:extLst>
            </p:cNvPr>
            <p:cNvSpPr/>
            <p:nvPr/>
          </p:nvSpPr>
          <p:spPr>
            <a:xfrm>
              <a:off x="1396138" y="2370622"/>
              <a:ext cx="14664" cy="14674"/>
            </a:xfrm>
            <a:custGeom>
              <a:avLst/>
              <a:gdLst>
                <a:gd name="connsiteX0" fmla="*/ 14665 w 14664"/>
                <a:gd name="connsiteY0" fmla="*/ 0 h 14674"/>
                <a:gd name="connsiteX1" fmla="*/ 10130 w 14664"/>
                <a:gd name="connsiteY1" fmla="*/ 12155 h 14674"/>
                <a:gd name="connsiteX2" fmla="*/ 621 w 14664"/>
                <a:gd name="connsiteY2" fmla="*/ 11714 h 14674"/>
                <a:gd name="connsiteX3" fmla="*/ 2006 w 14664"/>
                <a:gd name="connsiteY3" fmla="*/ 1952 h 14674"/>
                <a:gd name="connsiteX4" fmla="*/ 14665 w 14664"/>
                <a:gd name="connsiteY4" fmla="*/ 0 h 14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64" h="14674">
                  <a:moveTo>
                    <a:pt x="14665" y="0"/>
                  </a:moveTo>
                  <a:cubicBezTo>
                    <a:pt x="12524" y="6109"/>
                    <a:pt x="12146" y="9888"/>
                    <a:pt x="10130" y="12155"/>
                  </a:cubicBezTo>
                  <a:cubicBezTo>
                    <a:pt x="7422" y="15241"/>
                    <a:pt x="2636" y="15934"/>
                    <a:pt x="621" y="11714"/>
                  </a:cubicBezTo>
                  <a:cubicBezTo>
                    <a:pt x="-639" y="9132"/>
                    <a:pt x="117" y="4031"/>
                    <a:pt x="2006" y="1952"/>
                  </a:cubicBezTo>
                  <a:cubicBezTo>
                    <a:pt x="3707" y="189"/>
                    <a:pt x="8241" y="882"/>
                    <a:pt x="14665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5" name="Forma libre: forma 254">
              <a:extLst>
                <a:ext uri="{FF2B5EF4-FFF2-40B4-BE49-F238E27FC236}">
                  <a16:creationId xmlns:a16="http://schemas.microsoft.com/office/drawing/2014/main" id="{990E7107-065E-4ECE-B345-12CCA5B831B1}"/>
                </a:ext>
              </a:extLst>
            </p:cNvPr>
            <p:cNvSpPr/>
            <p:nvPr/>
          </p:nvSpPr>
          <p:spPr>
            <a:xfrm>
              <a:off x="1407591" y="2223124"/>
              <a:ext cx="13981" cy="12214"/>
            </a:xfrm>
            <a:custGeom>
              <a:avLst/>
              <a:gdLst>
                <a:gd name="connsiteX0" fmla="*/ 13981 w 13981"/>
                <a:gd name="connsiteY0" fmla="*/ 64 h 12214"/>
                <a:gd name="connsiteX1" fmla="*/ 10077 w 13981"/>
                <a:gd name="connsiteY1" fmla="*/ 11652 h 12214"/>
                <a:gd name="connsiteX2" fmla="*/ 0 w 13981"/>
                <a:gd name="connsiteY2" fmla="*/ 10959 h 12214"/>
                <a:gd name="connsiteX3" fmla="*/ 1574 w 13981"/>
                <a:gd name="connsiteY3" fmla="*/ 1072 h 12214"/>
                <a:gd name="connsiteX4" fmla="*/ 13981 w 13981"/>
                <a:gd name="connsiteY4" fmla="*/ 64 h 12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81" h="12214">
                  <a:moveTo>
                    <a:pt x="13981" y="64"/>
                  </a:moveTo>
                  <a:cubicBezTo>
                    <a:pt x="12344" y="5606"/>
                    <a:pt x="12281" y="10267"/>
                    <a:pt x="10077" y="11652"/>
                  </a:cubicBezTo>
                  <a:cubicBezTo>
                    <a:pt x="7746" y="13101"/>
                    <a:pt x="3464" y="11337"/>
                    <a:pt x="0" y="10959"/>
                  </a:cubicBezTo>
                  <a:cubicBezTo>
                    <a:pt x="441" y="7559"/>
                    <a:pt x="-315" y="2898"/>
                    <a:pt x="1574" y="1072"/>
                  </a:cubicBezTo>
                  <a:cubicBezTo>
                    <a:pt x="3527" y="-755"/>
                    <a:pt x="8124" y="379"/>
                    <a:pt x="13981" y="64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6" name="Forma libre: forma 255">
              <a:extLst>
                <a:ext uri="{FF2B5EF4-FFF2-40B4-BE49-F238E27FC236}">
                  <a16:creationId xmlns:a16="http://schemas.microsoft.com/office/drawing/2014/main" id="{A9163254-B259-4174-B8DF-BCF742082124}"/>
                </a:ext>
              </a:extLst>
            </p:cNvPr>
            <p:cNvSpPr/>
            <p:nvPr/>
          </p:nvSpPr>
          <p:spPr>
            <a:xfrm>
              <a:off x="1391634" y="2345556"/>
              <a:ext cx="15767" cy="12602"/>
            </a:xfrm>
            <a:custGeom>
              <a:avLst/>
              <a:gdLst>
                <a:gd name="connsiteX0" fmla="*/ 15768 w 15767"/>
                <a:gd name="connsiteY0" fmla="*/ 0 h 12602"/>
                <a:gd name="connsiteX1" fmla="*/ 10981 w 15767"/>
                <a:gd name="connsiteY1" fmla="*/ 11840 h 12602"/>
                <a:gd name="connsiteX2" fmla="*/ 2731 w 15767"/>
                <a:gd name="connsiteY2" fmla="*/ 11147 h 12602"/>
                <a:gd name="connsiteX3" fmla="*/ 2857 w 15767"/>
                <a:gd name="connsiteY3" fmla="*/ 1826 h 12602"/>
                <a:gd name="connsiteX4" fmla="*/ 15768 w 15767"/>
                <a:gd name="connsiteY4" fmla="*/ 0 h 12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767" h="12602">
                  <a:moveTo>
                    <a:pt x="15768" y="0"/>
                  </a:moveTo>
                  <a:cubicBezTo>
                    <a:pt x="13563" y="5983"/>
                    <a:pt x="13186" y="9951"/>
                    <a:pt x="10981" y="11840"/>
                  </a:cubicBezTo>
                  <a:cubicBezTo>
                    <a:pt x="9470" y="13163"/>
                    <a:pt x="4683" y="12659"/>
                    <a:pt x="2731" y="11147"/>
                  </a:cubicBezTo>
                  <a:cubicBezTo>
                    <a:pt x="-481" y="8691"/>
                    <a:pt x="-1363" y="4220"/>
                    <a:pt x="2857" y="1826"/>
                  </a:cubicBezTo>
                  <a:cubicBezTo>
                    <a:pt x="5502" y="252"/>
                    <a:pt x="9344" y="756"/>
                    <a:pt x="15768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</p:grpSp>
      <p:grpSp>
        <p:nvGrpSpPr>
          <p:cNvPr id="186" name="Grupo 185">
            <a:extLst>
              <a:ext uri="{FF2B5EF4-FFF2-40B4-BE49-F238E27FC236}">
                <a16:creationId xmlns:a16="http://schemas.microsoft.com/office/drawing/2014/main" id="{2B1723EE-DDA8-4084-B239-E4444F9C9303}"/>
              </a:ext>
            </a:extLst>
          </p:cNvPr>
          <p:cNvGrpSpPr/>
          <p:nvPr/>
        </p:nvGrpSpPr>
        <p:grpSpPr>
          <a:xfrm>
            <a:off x="-19977" y="0"/>
            <a:ext cx="8881360" cy="4839281"/>
            <a:chOff x="65746" y="255118"/>
            <a:chExt cx="8881360" cy="4630777"/>
          </a:xfrm>
        </p:grpSpPr>
        <p:sp>
          <p:nvSpPr>
            <p:cNvPr id="187" name="Forma libre: forma 186">
              <a:extLst>
                <a:ext uri="{FF2B5EF4-FFF2-40B4-BE49-F238E27FC236}">
                  <a16:creationId xmlns:a16="http://schemas.microsoft.com/office/drawing/2014/main" id="{BAC6D0CA-A600-431B-BE48-EE45F0B365F1}"/>
                </a:ext>
              </a:extLst>
            </p:cNvPr>
            <p:cNvSpPr/>
            <p:nvPr/>
          </p:nvSpPr>
          <p:spPr>
            <a:xfrm>
              <a:off x="781183" y="427969"/>
              <a:ext cx="311321" cy="370814"/>
            </a:xfrm>
            <a:custGeom>
              <a:avLst/>
              <a:gdLst>
                <a:gd name="connsiteX0" fmla="*/ 171534 w 311321"/>
                <a:gd name="connsiteY0" fmla="*/ 160431 h 370814"/>
                <a:gd name="connsiteX1" fmla="*/ 243328 w 311321"/>
                <a:gd name="connsiteY1" fmla="*/ 113997 h 370814"/>
                <a:gd name="connsiteX2" fmla="*/ 240471 w 311321"/>
                <a:gd name="connsiteY2" fmla="*/ 80421 h 370814"/>
                <a:gd name="connsiteX3" fmla="*/ 260831 w 311321"/>
                <a:gd name="connsiteY3" fmla="*/ 65419 h 370814"/>
                <a:gd name="connsiteX4" fmla="*/ 285834 w 311321"/>
                <a:gd name="connsiteY4" fmla="*/ 74706 h 370814"/>
                <a:gd name="connsiteX5" fmla="*/ 291906 w 311321"/>
                <a:gd name="connsiteY5" fmla="*/ 85065 h 370814"/>
                <a:gd name="connsiteX6" fmla="*/ 253687 w 311321"/>
                <a:gd name="connsiteY6" fmla="*/ 121855 h 370814"/>
                <a:gd name="connsiteX7" fmla="*/ 176178 w 311321"/>
                <a:gd name="connsiteY7" fmla="*/ 170790 h 370814"/>
                <a:gd name="connsiteX8" fmla="*/ 172248 w 311321"/>
                <a:gd name="connsiteY8" fmla="*/ 176147 h 370814"/>
                <a:gd name="connsiteX9" fmla="*/ 179749 w 311321"/>
                <a:gd name="connsiteY9" fmla="*/ 180791 h 370814"/>
                <a:gd name="connsiteX10" fmla="*/ 201538 w 311321"/>
                <a:gd name="connsiteY10" fmla="*/ 186506 h 370814"/>
                <a:gd name="connsiteX11" fmla="*/ 242614 w 311321"/>
                <a:gd name="connsiteY11" fmla="*/ 196507 h 370814"/>
                <a:gd name="connsiteX12" fmla="*/ 273332 w 311321"/>
                <a:gd name="connsiteY12" fmla="*/ 172933 h 370814"/>
                <a:gd name="connsiteX13" fmla="*/ 295121 w 311321"/>
                <a:gd name="connsiteY13" fmla="*/ 176147 h 370814"/>
                <a:gd name="connsiteX14" fmla="*/ 301550 w 311321"/>
                <a:gd name="connsiteY14" fmla="*/ 184720 h 370814"/>
                <a:gd name="connsiteX15" fmla="*/ 302979 w 311321"/>
                <a:gd name="connsiteY15" fmla="*/ 204722 h 370814"/>
                <a:gd name="connsiteX16" fmla="*/ 272975 w 311321"/>
                <a:gd name="connsiteY16" fmla="*/ 235441 h 370814"/>
                <a:gd name="connsiteX17" fmla="*/ 261545 w 311321"/>
                <a:gd name="connsiteY17" fmla="*/ 232583 h 370814"/>
                <a:gd name="connsiteX18" fmla="*/ 251901 w 311321"/>
                <a:gd name="connsiteY18" fmla="*/ 221867 h 370814"/>
                <a:gd name="connsiteX19" fmla="*/ 243686 w 311321"/>
                <a:gd name="connsiteY19" fmla="*/ 206151 h 370814"/>
                <a:gd name="connsiteX20" fmla="*/ 219040 w 311321"/>
                <a:gd name="connsiteY20" fmla="*/ 198650 h 370814"/>
                <a:gd name="connsiteX21" fmla="*/ 197609 w 311321"/>
                <a:gd name="connsiteY21" fmla="*/ 192935 h 370814"/>
                <a:gd name="connsiteX22" fmla="*/ 186178 w 311321"/>
                <a:gd name="connsiteY22" fmla="*/ 194721 h 370814"/>
                <a:gd name="connsiteX23" fmla="*/ 190107 w 311321"/>
                <a:gd name="connsiteY23" fmla="*/ 202222 h 370814"/>
                <a:gd name="connsiteX24" fmla="*/ 245472 w 311321"/>
                <a:gd name="connsiteY24" fmla="*/ 276160 h 370814"/>
                <a:gd name="connsiteX25" fmla="*/ 267617 w 311321"/>
                <a:gd name="connsiteY25" fmla="*/ 307235 h 370814"/>
                <a:gd name="connsiteX26" fmla="*/ 271546 w 311321"/>
                <a:gd name="connsiteY26" fmla="*/ 307950 h 370814"/>
                <a:gd name="connsiteX27" fmla="*/ 299050 w 311321"/>
                <a:gd name="connsiteY27" fmla="*/ 316879 h 370814"/>
                <a:gd name="connsiteX28" fmla="*/ 309408 w 311321"/>
                <a:gd name="connsiteY28" fmla="*/ 332953 h 370814"/>
                <a:gd name="connsiteX29" fmla="*/ 305122 w 311321"/>
                <a:gd name="connsiteY29" fmla="*/ 355813 h 370814"/>
                <a:gd name="connsiteX30" fmla="*/ 283334 w 311321"/>
                <a:gd name="connsiteY30" fmla="*/ 370814 h 370814"/>
                <a:gd name="connsiteX31" fmla="*/ 265831 w 311321"/>
                <a:gd name="connsiteY31" fmla="*/ 369028 h 370814"/>
                <a:gd name="connsiteX32" fmla="*/ 253687 w 311321"/>
                <a:gd name="connsiteY32" fmla="*/ 345454 h 370814"/>
                <a:gd name="connsiteX33" fmla="*/ 255473 w 311321"/>
                <a:gd name="connsiteY33" fmla="*/ 326524 h 370814"/>
                <a:gd name="connsiteX34" fmla="*/ 254401 w 311321"/>
                <a:gd name="connsiteY34" fmla="*/ 326166 h 370814"/>
                <a:gd name="connsiteX35" fmla="*/ 258688 w 311321"/>
                <a:gd name="connsiteY35" fmla="*/ 317236 h 370814"/>
                <a:gd name="connsiteX36" fmla="*/ 257259 w 311321"/>
                <a:gd name="connsiteY36" fmla="*/ 313664 h 370814"/>
                <a:gd name="connsiteX37" fmla="*/ 231899 w 311321"/>
                <a:gd name="connsiteY37" fmla="*/ 275446 h 370814"/>
                <a:gd name="connsiteX38" fmla="*/ 230470 w 311321"/>
                <a:gd name="connsiteY38" fmla="*/ 273660 h 370814"/>
                <a:gd name="connsiteX39" fmla="*/ 172606 w 311321"/>
                <a:gd name="connsiteY39" fmla="*/ 196150 h 370814"/>
                <a:gd name="connsiteX40" fmla="*/ 168319 w 311321"/>
                <a:gd name="connsiteY40" fmla="*/ 191506 h 370814"/>
                <a:gd name="connsiteX41" fmla="*/ 165462 w 311321"/>
                <a:gd name="connsiteY41" fmla="*/ 197221 h 370814"/>
                <a:gd name="connsiteX42" fmla="*/ 158318 w 311321"/>
                <a:gd name="connsiteY42" fmla="*/ 271517 h 370814"/>
                <a:gd name="connsiteX43" fmla="*/ 175820 w 311321"/>
                <a:gd name="connsiteY43" fmla="*/ 309378 h 370814"/>
                <a:gd name="connsiteX44" fmla="*/ 143673 w 311321"/>
                <a:gd name="connsiteY44" fmla="*/ 320808 h 370814"/>
                <a:gd name="connsiteX45" fmla="*/ 138315 w 311321"/>
                <a:gd name="connsiteY45" fmla="*/ 319380 h 370814"/>
                <a:gd name="connsiteX46" fmla="*/ 130814 w 311321"/>
                <a:gd name="connsiteY46" fmla="*/ 273660 h 370814"/>
                <a:gd name="connsiteX47" fmla="*/ 148317 w 311321"/>
                <a:gd name="connsiteY47" fmla="*/ 265444 h 370814"/>
                <a:gd name="connsiteX48" fmla="*/ 153675 w 311321"/>
                <a:gd name="connsiteY48" fmla="*/ 227582 h 370814"/>
                <a:gd name="connsiteX49" fmla="*/ 158318 w 311321"/>
                <a:gd name="connsiteY49" fmla="*/ 187577 h 370814"/>
                <a:gd name="connsiteX50" fmla="*/ 146531 w 311321"/>
                <a:gd name="connsiteY50" fmla="*/ 191506 h 370814"/>
                <a:gd name="connsiteX51" fmla="*/ 126528 w 311321"/>
                <a:gd name="connsiteY51" fmla="*/ 207937 h 370814"/>
                <a:gd name="connsiteX52" fmla="*/ 84023 w 311321"/>
                <a:gd name="connsiteY52" fmla="*/ 239370 h 370814"/>
                <a:gd name="connsiteX53" fmla="*/ 66521 w 311321"/>
                <a:gd name="connsiteY53" fmla="*/ 250442 h 370814"/>
                <a:gd name="connsiteX54" fmla="*/ 64021 w 311321"/>
                <a:gd name="connsiteY54" fmla="*/ 277946 h 370814"/>
                <a:gd name="connsiteX55" fmla="*/ 39375 w 311321"/>
                <a:gd name="connsiteY55" fmla="*/ 287233 h 370814"/>
                <a:gd name="connsiteX56" fmla="*/ 27587 w 311321"/>
                <a:gd name="connsiteY56" fmla="*/ 281875 h 370814"/>
                <a:gd name="connsiteX57" fmla="*/ 10442 w 311321"/>
                <a:gd name="connsiteY57" fmla="*/ 262230 h 370814"/>
                <a:gd name="connsiteX58" fmla="*/ 18657 w 311321"/>
                <a:gd name="connsiteY58" fmla="*/ 240084 h 370814"/>
                <a:gd name="connsiteX59" fmla="*/ 30445 w 311321"/>
                <a:gd name="connsiteY59" fmla="*/ 226868 h 370814"/>
                <a:gd name="connsiteX60" fmla="*/ 54734 w 311321"/>
                <a:gd name="connsiteY60" fmla="*/ 230083 h 370814"/>
                <a:gd name="connsiteX61" fmla="*/ 63306 w 311321"/>
                <a:gd name="connsiteY61" fmla="*/ 239727 h 370814"/>
                <a:gd name="connsiteX62" fmla="*/ 144031 w 311321"/>
                <a:gd name="connsiteY62" fmla="*/ 182577 h 370814"/>
                <a:gd name="connsiteX63" fmla="*/ 137958 w 311321"/>
                <a:gd name="connsiteY63" fmla="*/ 178648 h 370814"/>
                <a:gd name="connsiteX64" fmla="*/ 115098 w 311321"/>
                <a:gd name="connsiteY64" fmla="*/ 172218 h 370814"/>
                <a:gd name="connsiteX65" fmla="*/ 86166 w 311321"/>
                <a:gd name="connsiteY65" fmla="*/ 162574 h 370814"/>
                <a:gd name="connsiteX66" fmla="*/ 59020 w 311321"/>
                <a:gd name="connsiteY66" fmla="*/ 153287 h 370814"/>
                <a:gd name="connsiteX67" fmla="*/ 54019 w 311321"/>
                <a:gd name="connsiteY67" fmla="*/ 159002 h 370814"/>
                <a:gd name="connsiteX68" fmla="*/ 42946 w 311321"/>
                <a:gd name="connsiteY68" fmla="*/ 168289 h 370814"/>
                <a:gd name="connsiteX69" fmla="*/ 6871 w 311321"/>
                <a:gd name="connsiteY69" fmla="*/ 156502 h 370814"/>
                <a:gd name="connsiteX70" fmla="*/ 4013 w 311321"/>
                <a:gd name="connsiteY70" fmla="*/ 120069 h 370814"/>
                <a:gd name="connsiteX71" fmla="*/ 20086 w 311321"/>
                <a:gd name="connsiteY71" fmla="*/ 115783 h 370814"/>
                <a:gd name="connsiteX72" fmla="*/ 42232 w 311321"/>
                <a:gd name="connsiteY72" fmla="*/ 123284 h 370814"/>
                <a:gd name="connsiteX73" fmla="*/ 55448 w 311321"/>
                <a:gd name="connsiteY73" fmla="*/ 141500 h 370814"/>
                <a:gd name="connsiteX74" fmla="*/ 153317 w 311321"/>
                <a:gd name="connsiteY74" fmla="*/ 173647 h 370814"/>
                <a:gd name="connsiteX75" fmla="*/ 149746 w 311321"/>
                <a:gd name="connsiteY75" fmla="*/ 159002 h 370814"/>
                <a:gd name="connsiteX76" fmla="*/ 116170 w 311321"/>
                <a:gd name="connsiteY76" fmla="*/ 110068 h 370814"/>
                <a:gd name="connsiteX77" fmla="*/ 74379 w 311321"/>
                <a:gd name="connsiteY77" fmla="*/ 54346 h 370814"/>
                <a:gd name="connsiteX78" fmla="*/ 72950 w 311321"/>
                <a:gd name="connsiteY78" fmla="*/ 52918 h 370814"/>
                <a:gd name="connsiteX79" fmla="*/ 44018 w 311321"/>
                <a:gd name="connsiteY79" fmla="*/ 49703 h 370814"/>
                <a:gd name="connsiteX80" fmla="*/ 37946 w 311321"/>
                <a:gd name="connsiteY80" fmla="*/ 42202 h 370814"/>
                <a:gd name="connsiteX81" fmla="*/ 45804 w 311321"/>
                <a:gd name="connsiteY81" fmla="*/ 5412 h 370814"/>
                <a:gd name="connsiteX82" fmla="*/ 61520 w 311321"/>
                <a:gd name="connsiteY82" fmla="*/ 54 h 370814"/>
                <a:gd name="connsiteX83" fmla="*/ 91881 w 311321"/>
                <a:gd name="connsiteY83" fmla="*/ 15770 h 370814"/>
                <a:gd name="connsiteX84" fmla="*/ 92238 w 311321"/>
                <a:gd name="connsiteY84" fmla="*/ 40059 h 370814"/>
                <a:gd name="connsiteX85" fmla="*/ 84380 w 311321"/>
                <a:gd name="connsiteY85" fmla="*/ 49703 h 370814"/>
                <a:gd name="connsiteX86" fmla="*/ 111884 w 311321"/>
                <a:gd name="connsiteY86" fmla="*/ 88994 h 370814"/>
                <a:gd name="connsiteX87" fmla="*/ 142245 w 311321"/>
                <a:gd name="connsiteY87" fmla="*/ 127927 h 370814"/>
                <a:gd name="connsiteX88" fmla="*/ 151531 w 311321"/>
                <a:gd name="connsiteY88" fmla="*/ 143286 h 370814"/>
                <a:gd name="connsiteX89" fmla="*/ 157246 w 311321"/>
                <a:gd name="connsiteY89" fmla="*/ 149358 h 370814"/>
                <a:gd name="connsiteX90" fmla="*/ 161532 w 311321"/>
                <a:gd name="connsiteY90" fmla="*/ 140071 h 370814"/>
                <a:gd name="connsiteX91" fmla="*/ 162247 w 311321"/>
                <a:gd name="connsiteY91" fmla="*/ 120069 h 370814"/>
                <a:gd name="connsiteX92" fmla="*/ 163676 w 311321"/>
                <a:gd name="connsiteY92" fmla="*/ 107924 h 370814"/>
                <a:gd name="connsiteX93" fmla="*/ 156175 w 311321"/>
                <a:gd name="connsiteY93" fmla="*/ 72206 h 370814"/>
                <a:gd name="connsiteX94" fmla="*/ 152246 w 311321"/>
                <a:gd name="connsiteY94" fmla="*/ 64348 h 370814"/>
                <a:gd name="connsiteX95" fmla="*/ 160461 w 311321"/>
                <a:gd name="connsiteY95" fmla="*/ 41488 h 370814"/>
                <a:gd name="connsiteX96" fmla="*/ 195108 w 311321"/>
                <a:gd name="connsiteY96" fmla="*/ 37201 h 370814"/>
                <a:gd name="connsiteX97" fmla="*/ 215825 w 311321"/>
                <a:gd name="connsiteY97" fmla="*/ 61847 h 370814"/>
                <a:gd name="connsiteX98" fmla="*/ 204753 w 311321"/>
                <a:gd name="connsiteY98" fmla="*/ 85065 h 370814"/>
                <a:gd name="connsiteX99" fmla="*/ 174392 w 311321"/>
                <a:gd name="connsiteY99" fmla="*/ 94351 h 370814"/>
                <a:gd name="connsiteX100" fmla="*/ 169748 w 311321"/>
                <a:gd name="connsiteY100" fmla="*/ 150430 h 370814"/>
                <a:gd name="connsiteX101" fmla="*/ 171534 w 311321"/>
                <a:gd name="connsiteY101" fmla="*/ 160431 h 370814"/>
                <a:gd name="connsiteX102" fmla="*/ 269403 w 311321"/>
                <a:gd name="connsiteY102" fmla="*/ 224010 h 370814"/>
                <a:gd name="connsiteX103" fmla="*/ 291549 w 311321"/>
                <a:gd name="connsiteY103" fmla="*/ 204008 h 370814"/>
                <a:gd name="connsiteX104" fmla="*/ 275832 w 311321"/>
                <a:gd name="connsiteY104" fmla="*/ 183648 h 370814"/>
                <a:gd name="connsiteX105" fmla="*/ 258688 w 311321"/>
                <a:gd name="connsiteY105" fmla="*/ 195435 h 370814"/>
                <a:gd name="connsiteX106" fmla="*/ 260117 w 311321"/>
                <a:gd name="connsiteY106" fmla="*/ 204365 h 370814"/>
                <a:gd name="connsiteX107" fmla="*/ 269403 w 311321"/>
                <a:gd name="connsiteY107" fmla="*/ 224010 h 370814"/>
                <a:gd name="connsiteX108" fmla="*/ 179035 w 311321"/>
                <a:gd name="connsiteY108" fmla="*/ 83279 h 370814"/>
                <a:gd name="connsiteX109" fmla="*/ 205110 w 311321"/>
                <a:gd name="connsiteY109" fmla="*/ 63276 h 370814"/>
                <a:gd name="connsiteX110" fmla="*/ 195823 w 311321"/>
                <a:gd name="connsiteY110" fmla="*/ 51132 h 370814"/>
                <a:gd name="connsiteX111" fmla="*/ 166176 w 311321"/>
                <a:gd name="connsiteY111" fmla="*/ 57204 h 370814"/>
                <a:gd name="connsiteX112" fmla="*/ 166890 w 311321"/>
                <a:gd name="connsiteY112" fmla="*/ 68991 h 370814"/>
                <a:gd name="connsiteX113" fmla="*/ 179035 w 311321"/>
                <a:gd name="connsiteY113" fmla="*/ 83279 h 370814"/>
                <a:gd name="connsiteX114" fmla="*/ 268332 w 311321"/>
                <a:gd name="connsiteY114" fmla="*/ 329024 h 370814"/>
                <a:gd name="connsiteX115" fmla="*/ 281548 w 311321"/>
                <a:gd name="connsiteY115" fmla="*/ 356884 h 370814"/>
                <a:gd name="connsiteX116" fmla="*/ 299050 w 311321"/>
                <a:gd name="connsiteY116" fmla="*/ 342954 h 370814"/>
                <a:gd name="connsiteX117" fmla="*/ 283334 w 311321"/>
                <a:gd name="connsiteY117" fmla="*/ 319737 h 370814"/>
                <a:gd name="connsiteX118" fmla="*/ 268332 w 311321"/>
                <a:gd name="connsiteY118" fmla="*/ 329024 h 370814"/>
                <a:gd name="connsiteX119" fmla="*/ 31874 w 311321"/>
                <a:gd name="connsiteY119" fmla="*/ 160074 h 370814"/>
                <a:gd name="connsiteX120" fmla="*/ 41518 w 311321"/>
                <a:gd name="connsiteY120" fmla="*/ 150073 h 370814"/>
                <a:gd name="connsiteX121" fmla="*/ 22229 w 311321"/>
                <a:gd name="connsiteY121" fmla="*/ 128642 h 370814"/>
                <a:gd name="connsiteX122" fmla="*/ 15800 w 311321"/>
                <a:gd name="connsiteY122" fmla="*/ 142572 h 370814"/>
                <a:gd name="connsiteX123" fmla="*/ 22587 w 311321"/>
                <a:gd name="connsiteY123" fmla="*/ 155788 h 370814"/>
                <a:gd name="connsiteX124" fmla="*/ 31874 w 311321"/>
                <a:gd name="connsiteY124" fmla="*/ 160074 h 370814"/>
                <a:gd name="connsiteX125" fmla="*/ 146531 w 311321"/>
                <a:gd name="connsiteY125" fmla="*/ 309378 h 370814"/>
                <a:gd name="connsiteX126" fmla="*/ 165819 w 311321"/>
                <a:gd name="connsiteY126" fmla="*/ 301520 h 370814"/>
                <a:gd name="connsiteX127" fmla="*/ 161890 w 311321"/>
                <a:gd name="connsiteY127" fmla="*/ 288661 h 370814"/>
                <a:gd name="connsiteX128" fmla="*/ 142959 w 311321"/>
                <a:gd name="connsiteY128" fmla="*/ 282232 h 370814"/>
                <a:gd name="connsiteX129" fmla="*/ 135101 w 311321"/>
                <a:gd name="connsiteY129" fmla="*/ 295448 h 370814"/>
                <a:gd name="connsiteX130" fmla="*/ 146531 w 311321"/>
                <a:gd name="connsiteY130" fmla="*/ 309378 h 370814"/>
                <a:gd name="connsiteX131" fmla="*/ 57234 w 311321"/>
                <a:gd name="connsiteY131" fmla="*/ 40059 h 370814"/>
                <a:gd name="connsiteX132" fmla="*/ 80808 w 311321"/>
                <a:gd name="connsiteY132" fmla="*/ 33987 h 370814"/>
                <a:gd name="connsiteX133" fmla="*/ 70807 w 311321"/>
                <a:gd name="connsiteY133" fmla="*/ 18985 h 370814"/>
                <a:gd name="connsiteX134" fmla="*/ 51876 w 311321"/>
                <a:gd name="connsiteY134" fmla="*/ 23985 h 370814"/>
                <a:gd name="connsiteX135" fmla="*/ 57234 w 311321"/>
                <a:gd name="connsiteY135" fmla="*/ 40059 h 370814"/>
                <a:gd name="connsiteX136" fmla="*/ 51876 w 311321"/>
                <a:gd name="connsiteY136" fmla="*/ 272945 h 370814"/>
                <a:gd name="connsiteX137" fmla="*/ 39732 w 311321"/>
                <a:gd name="connsiteY137" fmla="*/ 240441 h 370814"/>
                <a:gd name="connsiteX138" fmla="*/ 34374 w 311321"/>
                <a:gd name="connsiteY138" fmla="*/ 237227 h 370814"/>
                <a:gd name="connsiteX139" fmla="*/ 37231 w 311321"/>
                <a:gd name="connsiteY139" fmla="*/ 250442 h 370814"/>
                <a:gd name="connsiteX140" fmla="*/ 31517 w 311321"/>
                <a:gd name="connsiteY140" fmla="*/ 257229 h 370814"/>
                <a:gd name="connsiteX141" fmla="*/ 30445 w 311321"/>
                <a:gd name="connsiteY141" fmla="*/ 267230 h 370814"/>
                <a:gd name="connsiteX142" fmla="*/ 51876 w 311321"/>
                <a:gd name="connsiteY142" fmla="*/ 272945 h 370814"/>
                <a:gd name="connsiteX143" fmla="*/ 257973 w 311321"/>
                <a:gd name="connsiteY143" fmla="*/ 95066 h 370814"/>
                <a:gd name="connsiteX144" fmla="*/ 271904 w 311321"/>
                <a:gd name="connsiteY144" fmla="*/ 105067 h 370814"/>
                <a:gd name="connsiteX145" fmla="*/ 279047 w 311321"/>
                <a:gd name="connsiteY145" fmla="*/ 100424 h 370814"/>
                <a:gd name="connsiteX146" fmla="*/ 264403 w 311321"/>
                <a:gd name="connsiteY146" fmla="*/ 80064 h 370814"/>
                <a:gd name="connsiteX147" fmla="*/ 257616 w 311321"/>
                <a:gd name="connsiteY147" fmla="*/ 83993 h 370814"/>
                <a:gd name="connsiteX148" fmla="*/ 257973 w 311321"/>
                <a:gd name="connsiteY148" fmla="*/ 95066 h 370814"/>
                <a:gd name="connsiteX149" fmla="*/ 268332 w 311321"/>
                <a:gd name="connsiteY149" fmla="*/ 110425 h 370814"/>
                <a:gd name="connsiteX150" fmla="*/ 266903 w 311321"/>
                <a:gd name="connsiteY150" fmla="*/ 111139 h 370814"/>
                <a:gd name="connsiteX151" fmla="*/ 268332 w 311321"/>
                <a:gd name="connsiteY151" fmla="*/ 110425 h 370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</a:cxnLst>
              <a:rect l="l" t="t" r="r" b="b"/>
              <a:pathLst>
                <a:path w="311321" h="370814">
                  <a:moveTo>
                    <a:pt x="171534" y="160431"/>
                  </a:moveTo>
                  <a:cubicBezTo>
                    <a:pt x="187607" y="155431"/>
                    <a:pt x="233685" y="125784"/>
                    <a:pt x="243328" y="113997"/>
                  </a:cubicBezTo>
                  <a:cubicBezTo>
                    <a:pt x="237971" y="103638"/>
                    <a:pt x="234042" y="92923"/>
                    <a:pt x="240471" y="80421"/>
                  </a:cubicBezTo>
                  <a:cubicBezTo>
                    <a:pt x="245114" y="71849"/>
                    <a:pt x="252258" y="68277"/>
                    <a:pt x="260831" y="65419"/>
                  </a:cubicBezTo>
                  <a:cubicBezTo>
                    <a:pt x="269760" y="65776"/>
                    <a:pt x="277618" y="70420"/>
                    <a:pt x="285834" y="74706"/>
                  </a:cubicBezTo>
                  <a:cubicBezTo>
                    <a:pt x="287977" y="78278"/>
                    <a:pt x="290120" y="82207"/>
                    <a:pt x="291906" y="85065"/>
                  </a:cubicBezTo>
                  <a:cubicBezTo>
                    <a:pt x="291192" y="119712"/>
                    <a:pt x="273332" y="126498"/>
                    <a:pt x="253687" y="121855"/>
                  </a:cubicBezTo>
                  <a:cubicBezTo>
                    <a:pt x="227612" y="138285"/>
                    <a:pt x="201895" y="154359"/>
                    <a:pt x="176178" y="170790"/>
                  </a:cubicBezTo>
                  <a:cubicBezTo>
                    <a:pt x="174749" y="171861"/>
                    <a:pt x="174034" y="173647"/>
                    <a:pt x="172248" y="176147"/>
                  </a:cubicBezTo>
                  <a:cubicBezTo>
                    <a:pt x="175106" y="177933"/>
                    <a:pt x="177249" y="180076"/>
                    <a:pt x="179749" y="180791"/>
                  </a:cubicBezTo>
                  <a:cubicBezTo>
                    <a:pt x="186893" y="182934"/>
                    <a:pt x="194037" y="184720"/>
                    <a:pt x="201538" y="186506"/>
                  </a:cubicBezTo>
                  <a:cubicBezTo>
                    <a:pt x="215111" y="189721"/>
                    <a:pt x="228327" y="192935"/>
                    <a:pt x="242614" y="196507"/>
                  </a:cubicBezTo>
                  <a:cubicBezTo>
                    <a:pt x="245829" y="180434"/>
                    <a:pt x="260474" y="177576"/>
                    <a:pt x="273332" y="172933"/>
                  </a:cubicBezTo>
                  <a:cubicBezTo>
                    <a:pt x="280833" y="170432"/>
                    <a:pt x="288334" y="171861"/>
                    <a:pt x="295121" y="176147"/>
                  </a:cubicBezTo>
                  <a:cubicBezTo>
                    <a:pt x="297978" y="177933"/>
                    <a:pt x="300836" y="181505"/>
                    <a:pt x="301550" y="184720"/>
                  </a:cubicBezTo>
                  <a:cubicBezTo>
                    <a:pt x="302979" y="191149"/>
                    <a:pt x="303336" y="198293"/>
                    <a:pt x="302979" y="204722"/>
                  </a:cubicBezTo>
                  <a:cubicBezTo>
                    <a:pt x="301907" y="220081"/>
                    <a:pt x="288692" y="233655"/>
                    <a:pt x="272975" y="235441"/>
                  </a:cubicBezTo>
                  <a:cubicBezTo>
                    <a:pt x="269046" y="235798"/>
                    <a:pt x="264403" y="234726"/>
                    <a:pt x="261545" y="232583"/>
                  </a:cubicBezTo>
                  <a:cubicBezTo>
                    <a:pt x="257616" y="230083"/>
                    <a:pt x="254401" y="225796"/>
                    <a:pt x="251901" y="221867"/>
                  </a:cubicBezTo>
                  <a:cubicBezTo>
                    <a:pt x="248686" y="217224"/>
                    <a:pt x="246543" y="211866"/>
                    <a:pt x="243686" y="206151"/>
                  </a:cubicBezTo>
                  <a:cubicBezTo>
                    <a:pt x="236185" y="203294"/>
                    <a:pt x="227970" y="199722"/>
                    <a:pt x="219040" y="198650"/>
                  </a:cubicBezTo>
                  <a:cubicBezTo>
                    <a:pt x="211896" y="197936"/>
                    <a:pt x="204753" y="195078"/>
                    <a:pt x="197609" y="192935"/>
                  </a:cubicBezTo>
                  <a:cubicBezTo>
                    <a:pt x="193679" y="191864"/>
                    <a:pt x="190465" y="191506"/>
                    <a:pt x="186178" y="194721"/>
                  </a:cubicBezTo>
                  <a:cubicBezTo>
                    <a:pt x="187607" y="197221"/>
                    <a:pt x="188322" y="200079"/>
                    <a:pt x="190107" y="202222"/>
                  </a:cubicBezTo>
                  <a:cubicBezTo>
                    <a:pt x="208681" y="226868"/>
                    <a:pt x="227255" y="251514"/>
                    <a:pt x="245472" y="276160"/>
                  </a:cubicBezTo>
                  <a:cubicBezTo>
                    <a:pt x="253330" y="286518"/>
                    <a:pt x="260831" y="297591"/>
                    <a:pt x="267617" y="307235"/>
                  </a:cubicBezTo>
                  <a:cubicBezTo>
                    <a:pt x="270118" y="307592"/>
                    <a:pt x="270832" y="308307"/>
                    <a:pt x="271546" y="307950"/>
                  </a:cubicBezTo>
                  <a:cubicBezTo>
                    <a:pt x="282976" y="303663"/>
                    <a:pt x="292263" y="307235"/>
                    <a:pt x="299050" y="316879"/>
                  </a:cubicBezTo>
                  <a:cubicBezTo>
                    <a:pt x="302622" y="322237"/>
                    <a:pt x="306908" y="327238"/>
                    <a:pt x="309408" y="332953"/>
                  </a:cubicBezTo>
                  <a:cubicBezTo>
                    <a:pt x="312980" y="341168"/>
                    <a:pt x="311551" y="348669"/>
                    <a:pt x="305122" y="355813"/>
                  </a:cubicBezTo>
                  <a:cubicBezTo>
                    <a:pt x="299050" y="362599"/>
                    <a:pt x="292263" y="367243"/>
                    <a:pt x="283334" y="370814"/>
                  </a:cubicBezTo>
                  <a:cubicBezTo>
                    <a:pt x="277976" y="370100"/>
                    <a:pt x="271546" y="369386"/>
                    <a:pt x="265831" y="369028"/>
                  </a:cubicBezTo>
                  <a:cubicBezTo>
                    <a:pt x="261188" y="360456"/>
                    <a:pt x="257259" y="352598"/>
                    <a:pt x="253687" y="345454"/>
                  </a:cubicBezTo>
                  <a:cubicBezTo>
                    <a:pt x="254401" y="339025"/>
                    <a:pt x="255116" y="332953"/>
                    <a:pt x="255473" y="326524"/>
                  </a:cubicBezTo>
                  <a:cubicBezTo>
                    <a:pt x="255116" y="326524"/>
                    <a:pt x="254759" y="326524"/>
                    <a:pt x="254401" y="326166"/>
                  </a:cubicBezTo>
                  <a:cubicBezTo>
                    <a:pt x="255830" y="323309"/>
                    <a:pt x="257259" y="320094"/>
                    <a:pt x="258688" y="317236"/>
                  </a:cubicBezTo>
                  <a:cubicBezTo>
                    <a:pt x="257973" y="315808"/>
                    <a:pt x="257973" y="314736"/>
                    <a:pt x="257259" y="313664"/>
                  </a:cubicBezTo>
                  <a:cubicBezTo>
                    <a:pt x="248686" y="300806"/>
                    <a:pt x="240114" y="288304"/>
                    <a:pt x="231899" y="275446"/>
                  </a:cubicBezTo>
                  <a:cubicBezTo>
                    <a:pt x="231542" y="274731"/>
                    <a:pt x="231184" y="274017"/>
                    <a:pt x="230470" y="273660"/>
                  </a:cubicBezTo>
                  <a:cubicBezTo>
                    <a:pt x="208324" y="250085"/>
                    <a:pt x="190822" y="222939"/>
                    <a:pt x="172606" y="196150"/>
                  </a:cubicBezTo>
                  <a:cubicBezTo>
                    <a:pt x="171534" y="194721"/>
                    <a:pt x="170462" y="193649"/>
                    <a:pt x="168319" y="191506"/>
                  </a:cubicBezTo>
                  <a:cubicBezTo>
                    <a:pt x="166890" y="194007"/>
                    <a:pt x="165462" y="195435"/>
                    <a:pt x="165462" y="197221"/>
                  </a:cubicBezTo>
                  <a:cubicBezTo>
                    <a:pt x="162961" y="221867"/>
                    <a:pt x="160818" y="246513"/>
                    <a:pt x="158318" y="271517"/>
                  </a:cubicBezTo>
                  <a:cubicBezTo>
                    <a:pt x="171891" y="280803"/>
                    <a:pt x="179392" y="292591"/>
                    <a:pt x="175820" y="309378"/>
                  </a:cubicBezTo>
                  <a:cubicBezTo>
                    <a:pt x="166890" y="317951"/>
                    <a:pt x="155103" y="318665"/>
                    <a:pt x="143673" y="320808"/>
                  </a:cubicBezTo>
                  <a:cubicBezTo>
                    <a:pt x="141887" y="321166"/>
                    <a:pt x="140101" y="320094"/>
                    <a:pt x="138315" y="319380"/>
                  </a:cubicBezTo>
                  <a:cubicBezTo>
                    <a:pt x="121528" y="311521"/>
                    <a:pt x="116884" y="285804"/>
                    <a:pt x="130814" y="273660"/>
                  </a:cubicBezTo>
                  <a:cubicBezTo>
                    <a:pt x="135101" y="270088"/>
                    <a:pt x="141173" y="268659"/>
                    <a:pt x="148317" y="265444"/>
                  </a:cubicBezTo>
                  <a:cubicBezTo>
                    <a:pt x="152960" y="254371"/>
                    <a:pt x="150103" y="240441"/>
                    <a:pt x="153675" y="227582"/>
                  </a:cubicBezTo>
                  <a:cubicBezTo>
                    <a:pt x="157246" y="214367"/>
                    <a:pt x="156175" y="201151"/>
                    <a:pt x="158318" y="187577"/>
                  </a:cubicBezTo>
                  <a:cubicBezTo>
                    <a:pt x="152960" y="186506"/>
                    <a:pt x="149746" y="189006"/>
                    <a:pt x="146531" y="191506"/>
                  </a:cubicBezTo>
                  <a:cubicBezTo>
                    <a:pt x="139744" y="196864"/>
                    <a:pt x="133315" y="202579"/>
                    <a:pt x="126528" y="207937"/>
                  </a:cubicBezTo>
                  <a:cubicBezTo>
                    <a:pt x="112598" y="218653"/>
                    <a:pt x="98310" y="229011"/>
                    <a:pt x="84023" y="239370"/>
                  </a:cubicBezTo>
                  <a:cubicBezTo>
                    <a:pt x="78665" y="243299"/>
                    <a:pt x="72593" y="246871"/>
                    <a:pt x="66521" y="250442"/>
                  </a:cubicBezTo>
                  <a:cubicBezTo>
                    <a:pt x="61878" y="259015"/>
                    <a:pt x="65806" y="268659"/>
                    <a:pt x="64021" y="277946"/>
                  </a:cubicBezTo>
                  <a:cubicBezTo>
                    <a:pt x="57234" y="285089"/>
                    <a:pt x="48304" y="286875"/>
                    <a:pt x="39375" y="287233"/>
                  </a:cubicBezTo>
                  <a:cubicBezTo>
                    <a:pt x="34374" y="287590"/>
                    <a:pt x="30445" y="285089"/>
                    <a:pt x="27587" y="281875"/>
                  </a:cubicBezTo>
                  <a:cubicBezTo>
                    <a:pt x="21872" y="275446"/>
                    <a:pt x="16157" y="269016"/>
                    <a:pt x="10442" y="262230"/>
                  </a:cubicBezTo>
                  <a:cubicBezTo>
                    <a:pt x="13300" y="254728"/>
                    <a:pt x="15800" y="247228"/>
                    <a:pt x="18657" y="240084"/>
                  </a:cubicBezTo>
                  <a:cubicBezTo>
                    <a:pt x="20801" y="234369"/>
                    <a:pt x="25087" y="230083"/>
                    <a:pt x="30445" y="226868"/>
                  </a:cubicBezTo>
                  <a:cubicBezTo>
                    <a:pt x="40089" y="221510"/>
                    <a:pt x="46875" y="222224"/>
                    <a:pt x="54734" y="230083"/>
                  </a:cubicBezTo>
                  <a:cubicBezTo>
                    <a:pt x="57948" y="233297"/>
                    <a:pt x="60806" y="236512"/>
                    <a:pt x="63306" y="239727"/>
                  </a:cubicBezTo>
                  <a:cubicBezTo>
                    <a:pt x="79022" y="234369"/>
                    <a:pt x="131886" y="196864"/>
                    <a:pt x="144031" y="182577"/>
                  </a:cubicBezTo>
                  <a:cubicBezTo>
                    <a:pt x="141887" y="181148"/>
                    <a:pt x="140101" y="179362"/>
                    <a:pt x="137958" y="178648"/>
                  </a:cubicBezTo>
                  <a:cubicBezTo>
                    <a:pt x="130457" y="176147"/>
                    <a:pt x="122599" y="174719"/>
                    <a:pt x="115098" y="172218"/>
                  </a:cubicBezTo>
                  <a:cubicBezTo>
                    <a:pt x="105454" y="169004"/>
                    <a:pt x="95810" y="165789"/>
                    <a:pt x="86166" y="162574"/>
                  </a:cubicBezTo>
                  <a:cubicBezTo>
                    <a:pt x="77236" y="159717"/>
                    <a:pt x="68307" y="156502"/>
                    <a:pt x="59020" y="153287"/>
                  </a:cubicBezTo>
                  <a:cubicBezTo>
                    <a:pt x="57234" y="155431"/>
                    <a:pt x="55805" y="157574"/>
                    <a:pt x="54019" y="159002"/>
                  </a:cubicBezTo>
                  <a:cubicBezTo>
                    <a:pt x="50447" y="162217"/>
                    <a:pt x="47232" y="166146"/>
                    <a:pt x="42946" y="168289"/>
                  </a:cubicBezTo>
                  <a:cubicBezTo>
                    <a:pt x="29731" y="175076"/>
                    <a:pt x="16514" y="170432"/>
                    <a:pt x="6871" y="156502"/>
                  </a:cubicBezTo>
                  <a:cubicBezTo>
                    <a:pt x="-1345" y="144715"/>
                    <a:pt x="-2059" y="135785"/>
                    <a:pt x="4013" y="120069"/>
                  </a:cubicBezTo>
                  <a:cubicBezTo>
                    <a:pt x="9371" y="118640"/>
                    <a:pt x="14728" y="117212"/>
                    <a:pt x="20086" y="115783"/>
                  </a:cubicBezTo>
                  <a:cubicBezTo>
                    <a:pt x="29016" y="113640"/>
                    <a:pt x="36517" y="116140"/>
                    <a:pt x="42232" y="123284"/>
                  </a:cubicBezTo>
                  <a:cubicBezTo>
                    <a:pt x="46875" y="128999"/>
                    <a:pt x="51162" y="135428"/>
                    <a:pt x="55448" y="141500"/>
                  </a:cubicBezTo>
                  <a:cubicBezTo>
                    <a:pt x="87595" y="154002"/>
                    <a:pt x="119385" y="166503"/>
                    <a:pt x="153317" y="173647"/>
                  </a:cubicBezTo>
                  <a:cubicBezTo>
                    <a:pt x="155818" y="166860"/>
                    <a:pt x="152246" y="162931"/>
                    <a:pt x="149746" y="159002"/>
                  </a:cubicBezTo>
                  <a:cubicBezTo>
                    <a:pt x="138673" y="142572"/>
                    <a:pt x="127600" y="126141"/>
                    <a:pt x="116170" y="110068"/>
                  </a:cubicBezTo>
                  <a:cubicBezTo>
                    <a:pt x="102597" y="91137"/>
                    <a:pt x="88309" y="72920"/>
                    <a:pt x="74379" y="54346"/>
                  </a:cubicBezTo>
                  <a:cubicBezTo>
                    <a:pt x="74022" y="53632"/>
                    <a:pt x="73307" y="53275"/>
                    <a:pt x="72950" y="52918"/>
                  </a:cubicBezTo>
                  <a:cubicBezTo>
                    <a:pt x="63306" y="51846"/>
                    <a:pt x="53662" y="50774"/>
                    <a:pt x="44018" y="49703"/>
                  </a:cubicBezTo>
                  <a:cubicBezTo>
                    <a:pt x="41875" y="46846"/>
                    <a:pt x="39732" y="44702"/>
                    <a:pt x="37946" y="42202"/>
                  </a:cubicBezTo>
                  <a:cubicBezTo>
                    <a:pt x="40089" y="30058"/>
                    <a:pt x="35446" y="16842"/>
                    <a:pt x="45804" y="5412"/>
                  </a:cubicBezTo>
                  <a:cubicBezTo>
                    <a:pt x="50804" y="3626"/>
                    <a:pt x="56877" y="1840"/>
                    <a:pt x="61520" y="54"/>
                  </a:cubicBezTo>
                  <a:cubicBezTo>
                    <a:pt x="75093" y="-660"/>
                    <a:pt x="83666" y="5769"/>
                    <a:pt x="91881" y="15770"/>
                  </a:cubicBezTo>
                  <a:cubicBezTo>
                    <a:pt x="95096" y="26129"/>
                    <a:pt x="95096" y="26129"/>
                    <a:pt x="92238" y="40059"/>
                  </a:cubicBezTo>
                  <a:cubicBezTo>
                    <a:pt x="90095" y="42917"/>
                    <a:pt x="87238" y="46131"/>
                    <a:pt x="84380" y="49703"/>
                  </a:cubicBezTo>
                  <a:cubicBezTo>
                    <a:pt x="92238" y="63990"/>
                    <a:pt x="102239" y="76135"/>
                    <a:pt x="111884" y="88994"/>
                  </a:cubicBezTo>
                  <a:cubicBezTo>
                    <a:pt x="121885" y="102210"/>
                    <a:pt x="132243" y="114711"/>
                    <a:pt x="142245" y="127927"/>
                  </a:cubicBezTo>
                  <a:cubicBezTo>
                    <a:pt x="145817" y="132571"/>
                    <a:pt x="148317" y="138285"/>
                    <a:pt x="151531" y="143286"/>
                  </a:cubicBezTo>
                  <a:cubicBezTo>
                    <a:pt x="152960" y="145787"/>
                    <a:pt x="155460" y="147572"/>
                    <a:pt x="157246" y="149358"/>
                  </a:cubicBezTo>
                  <a:cubicBezTo>
                    <a:pt x="161175" y="146501"/>
                    <a:pt x="162961" y="143643"/>
                    <a:pt x="161532" y="140071"/>
                  </a:cubicBezTo>
                  <a:cubicBezTo>
                    <a:pt x="159032" y="133285"/>
                    <a:pt x="161532" y="126856"/>
                    <a:pt x="162247" y="120069"/>
                  </a:cubicBezTo>
                  <a:cubicBezTo>
                    <a:pt x="162604" y="115783"/>
                    <a:pt x="163318" y="111854"/>
                    <a:pt x="163676" y="107924"/>
                  </a:cubicBezTo>
                  <a:cubicBezTo>
                    <a:pt x="164390" y="95423"/>
                    <a:pt x="164747" y="82921"/>
                    <a:pt x="156175" y="72206"/>
                  </a:cubicBezTo>
                  <a:cubicBezTo>
                    <a:pt x="154389" y="70063"/>
                    <a:pt x="153675" y="66848"/>
                    <a:pt x="152246" y="64348"/>
                  </a:cubicBezTo>
                  <a:cubicBezTo>
                    <a:pt x="152603" y="55775"/>
                    <a:pt x="153317" y="47917"/>
                    <a:pt x="160461" y="41488"/>
                  </a:cubicBezTo>
                  <a:cubicBezTo>
                    <a:pt x="171177" y="31844"/>
                    <a:pt x="182607" y="32558"/>
                    <a:pt x="195108" y="37201"/>
                  </a:cubicBezTo>
                  <a:cubicBezTo>
                    <a:pt x="206896" y="41488"/>
                    <a:pt x="213682" y="50417"/>
                    <a:pt x="215825" y="61847"/>
                  </a:cubicBezTo>
                  <a:cubicBezTo>
                    <a:pt x="217611" y="71492"/>
                    <a:pt x="212968" y="79707"/>
                    <a:pt x="204753" y="85065"/>
                  </a:cubicBezTo>
                  <a:cubicBezTo>
                    <a:pt x="195823" y="90780"/>
                    <a:pt x="186178" y="94709"/>
                    <a:pt x="174392" y="94351"/>
                  </a:cubicBezTo>
                  <a:cubicBezTo>
                    <a:pt x="171891" y="113282"/>
                    <a:pt x="171177" y="131856"/>
                    <a:pt x="169748" y="150430"/>
                  </a:cubicBezTo>
                  <a:cubicBezTo>
                    <a:pt x="169748" y="154716"/>
                    <a:pt x="170820" y="157574"/>
                    <a:pt x="171534" y="160431"/>
                  </a:cubicBezTo>
                  <a:close/>
                  <a:moveTo>
                    <a:pt x="269403" y="224010"/>
                  </a:moveTo>
                  <a:cubicBezTo>
                    <a:pt x="284762" y="221510"/>
                    <a:pt x="291192" y="215438"/>
                    <a:pt x="291549" y="204008"/>
                  </a:cubicBezTo>
                  <a:cubicBezTo>
                    <a:pt x="291906" y="192578"/>
                    <a:pt x="287977" y="186863"/>
                    <a:pt x="275832" y="183648"/>
                  </a:cubicBezTo>
                  <a:cubicBezTo>
                    <a:pt x="270832" y="187577"/>
                    <a:pt x="261545" y="186506"/>
                    <a:pt x="258688" y="195435"/>
                  </a:cubicBezTo>
                  <a:cubicBezTo>
                    <a:pt x="259045" y="198293"/>
                    <a:pt x="260831" y="201508"/>
                    <a:pt x="260117" y="204365"/>
                  </a:cubicBezTo>
                  <a:cubicBezTo>
                    <a:pt x="257259" y="213652"/>
                    <a:pt x="262260" y="219010"/>
                    <a:pt x="269403" y="224010"/>
                  </a:cubicBezTo>
                  <a:close/>
                  <a:moveTo>
                    <a:pt x="179035" y="83279"/>
                  </a:moveTo>
                  <a:cubicBezTo>
                    <a:pt x="192608" y="83993"/>
                    <a:pt x="200823" y="77921"/>
                    <a:pt x="205110" y="63276"/>
                  </a:cubicBezTo>
                  <a:cubicBezTo>
                    <a:pt x="202252" y="59347"/>
                    <a:pt x="198680" y="54704"/>
                    <a:pt x="195823" y="51132"/>
                  </a:cubicBezTo>
                  <a:cubicBezTo>
                    <a:pt x="184393" y="48631"/>
                    <a:pt x="174749" y="47560"/>
                    <a:pt x="166176" y="57204"/>
                  </a:cubicBezTo>
                  <a:cubicBezTo>
                    <a:pt x="166533" y="61133"/>
                    <a:pt x="166533" y="66134"/>
                    <a:pt x="166890" y="68991"/>
                  </a:cubicBezTo>
                  <a:cubicBezTo>
                    <a:pt x="171891" y="74706"/>
                    <a:pt x="175463" y="78992"/>
                    <a:pt x="179035" y="83279"/>
                  </a:cubicBezTo>
                  <a:close/>
                  <a:moveTo>
                    <a:pt x="268332" y="329024"/>
                  </a:moveTo>
                  <a:cubicBezTo>
                    <a:pt x="266546" y="345097"/>
                    <a:pt x="269403" y="350812"/>
                    <a:pt x="281548" y="356884"/>
                  </a:cubicBezTo>
                  <a:cubicBezTo>
                    <a:pt x="289763" y="355456"/>
                    <a:pt x="295478" y="350812"/>
                    <a:pt x="299050" y="342954"/>
                  </a:cubicBezTo>
                  <a:cubicBezTo>
                    <a:pt x="295121" y="334024"/>
                    <a:pt x="292621" y="324380"/>
                    <a:pt x="283334" y="319737"/>
                  </a:cubicBezTo>
                  <a:cubicBezTo>
                    <a:pt x="274404" y="321523"/>
                    <a:pt x="274404" y="321523"/>
                    <a:pt x="268332" y="329024"/>
                  </a:cubicBezTo>
                  <a:close/>
                  <a:moveTo>
                    <a:pt x="31874" y="160074"/>
                  </a:moveTo>
                  <a:cubicBezTo>
                    <a:pt x="37946" y="158645"/>
                    <a:pt x="41160" y="155431"/>
                    <a:pt x="41518" y="150073"/>
                  </a:cubicBezTo>
                  <a:cubicBezTo>
                    <a:pt x="42232" y="139357"/>
                    <a:pt x="33660" y="129713"/>
                    <a:pt x="22229" y="128642"/>
                  </a:cubicBezTo>
                  <a:cubicBezTo>
                    <a:pt x="20086" y="133285"/>
                    <a:pt x="17943" y="137928"/>
                    <a:pt x="15800" y="142572"/>
                  </a:cubicBezTo>
                  <a:cubicBezTo>
                    <a:pt x="18300" y="146858"/>
                    <a:pt x="20443" y="151144"/>
                    <a:pt x="22587" y="155788"/>
                  </a:cubicBezTo>
                  <a:cubicBezTo>
                    <a:pt x="25444" y="156859"/>
                    <a:pt x="28659" y="158288"/>
                    <a:pt x="31874" y="160074"/>
                  </a:cubicBezTo>
                  <a:close/>
                  <a:moveTo>
                    <a:pt x="146531" y="309378"/>
                  </a:moveTo>
                  <a:cubicBezTo>
                    <a:pt x="152960" y="307235"/>
                    <a:pt x="160461" y="308307"/>
                    <a:pt x="165819" y="301520"/>
                  </a:cubicBezTo>
                  <a:cubicBezTo>
                    <a:pt x="164390" y="297234"/>
                    <a:pt x="162961" y="292948"/>
                    <a:pt x="161890" y="288661"/>
                  </a:cubicBezTo>
                  <a:cubicBezTo>
                    <a:pt x="154746" y="286161"/>
                    <a:pt x="148317" y="284375"/>
                    <a:pt x="142959" y="282232"/>
                  </a:cubicBezTo>
                  <a:cubicBezTo>
                    <a:pt x="139744" y="287590"/>
                    <a:pt x="137601" y="291519"/>
                    <a:pt x="135101" y="295448"/>
                  </a:cubicBezTo>
                  <a:cubicBezTo>
                    <a:pt x="136172" y="301877"/>
                    <a:pt x="139744" y="306164"/>
                    <a:pt x="146531" y="309378"/>
                  </a:cubicBezTo>
                  <a:close/>
                  <a:moveTo>
                    <a:pt x="57234" y="40059"/>
                  </a:moveTo>
                  <a:cubicBezTo>
                    <a:pt x="66878" y="42202"/>
                    <a:pt x="74736" y="40773"/>
                    <a:pt x="80808" y="33987"/>
                  </a:cubicBezTo>
                  <a:cubicBezTo>
                    <a:pt x="79379" y="24343"/>
                    <a:pt x="77236" y="21485"/>
                    <a:pt x="70807" y="18985"/>
                  </a:cubicBezTo>
                  <a:cubicBezTo>
                    <a:pt x="63306" y="16485"/>
                    <a:pt x="56877" y="18628"/>
                    <a:pt x="51876" y="23985"/>
                  </a:cubicBezTo>
                  <a:cubicBezTo>
                    <a:pt x="50090" y="30772"/>
                    <a:pt x="52590" y="35415"/>
                    <a:pt x="57234" y="40059"/>
                  </a:cubicBezTo>
                  <a:close/>
                  <a:moveTo>
                    <a:pt x="51876" y="272945"/>
                  </a:moveTo>
                  <a:cubicBezTo>
                    <a:pt x="51876" y="262944"/>
                    <a:pt x="47947" y="252585"/>
                    <a:pt x="39732" y="240441"/>
                  </a:cubicBezTo>
                  <a:cubicBezTo>
                    <a:pt x="39017" y="239370"/>
                    <a:pt x="37231" y="238655"/>
                    <a:pt x="34374" y="237227"/>
                  </a:cubicBezTo>
                  <a:cubicBezTo>
                    <a:pt x="35446" y="242584"/>
                    <a:pt x="36517" y="246513"/>
                    <a:pt x="37231" y="250442"/>
                  </a:cubicBezTo>
                  <a:cubicBezTo>
                    <a:pt x="35088" y="252943"/>
                    <a:pt x="33303" y="255086"/>
                    <a:pt x="31517" y="257229"/>
                  </a:cubicBezTo>
                  <a:cubicBezTo>
                    <a:pt x="31159" y="261158"/>
                    <a:pt x="30802" y="264373"/>
                    <a:pt x="30445" y="267230"/>
                  </a:cubicBezTo>
                  <a:cubicBezTo>
                    <a:pt x="37231" y="276874"/>
                    <a:pt x="40803" y="277589"/>
                    <a:pt x="51876" y="272945"/>
                  </a:cubicBezTo>
                  <a:close/>
                  <a:moveTo>
                    <a:pt x="257973" y="95066"/>
                  </a:moveTo>
                  <a:cubicBezTo>
                    <a:pt x="260474" y="101138"/>
                    <a:pt x="264403" y="104710"/>
                    <a:pt x="271904" y="105067"/>
                  </a:cubicBezTo>
                  <a:cubicBezTo>
                    <a:pt x="274047" y="103638"/>
                    <a:pt x="276547" y="101852"/>
                    <a:pt x="279047" y="100424"/>
                  </a:cubicBezTo>
                  <a:cubicBezTo>
                    <a:pt x="278690" y="90065"/>
                    <a:pt x="274761" y="83279"/>
                    <a:pt x="264403" y="80064"/>
                  </a:cubicBezTo>
                  <a:cubicBezTo>
                    <a:pt x="262260" y="81493"/>
                    <a:pt x="259759" y="82921"/>
                    <a:pt x="257616" y="83993"/>
                  </a:cubicBezTo>
                  <a:cubicBezTo>
                    <a:pt x="257973" y="87922"/>
                    <a:pt x="257973" y="91851"/>
                    <a:pt x="257973" y="95066"/>
                  </a:cubicBezTo>
                  <a:close/>
                  <a:moveTo>
                    <a:pt x="268332" y="110425"/>
                  </a:moveTo>
                  <a:cubicBezTo>
                    <a:pt x="267975" y="110782"/>
                    <a:pt x="267260" y="110782"/>
                    <a:pt x="266903" y="111139"/>
                  </a:cubicBezTo>
                  <a:cubicBezTo>
                    <a:pt x="267617" y="110782"/>
                    <a:pt x="267975" y="110425"/>
                    <a:pt x="268332" y="110425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grpSp>
          <p:nvGrpSpPr>
            <p:cNvPr id="188" name="Grupo 187">
              <a:extLst>
                <a:ext uri="{FF2B5EF4-FFF2-40B4-BE49-F238E27FC236}">
                  <a16:creationId xmlns:a16="http://schemas.microsoft.com/office/drawing/2014/main" id="{C1EBD266-8036-4DE4-AB9D-989ECBF963E7}"/>
                </a:ext>
              </a:extLst>
            </p:cNvPr>
            <p:cNvGrpSpPr/>
            <p:nvPr/>
          </p:nvGrpSpPr>
          <p:grpSpPr>
            <a:xfrm>
              <a:off x="65746" y="255118"/>
              <a:ext cx="8881360" cy="4630777"/>
              <a:chOff x="104821" y="233856"/>
              <a:chExt cx="8881360" cy="4677084"/>
            </a:xfrm>
          </p:grpSpPr>
          <p:sp>
            <p:nvSpPr>
              <p:cNvPr id="189" name="Forma libre: forma 188">
                <a:extLst>
                  <a:ext uri="{FF2B5EF4-FFF2-40B4-BE49-F238E27FC236}">
                    <a16:creationId xmlns:a16="http://schemas.microsoft.com/office/drawing/2014/main" id="{BBEAD323-2F75-4E62-A1B8-B7C44B8295B3}"/>
                  </a:ext>
                </a:extLst>
              </p:cNvPr>
              <p:cNvSpPr/>
              <p:nvPr/>
            </p:nvSpPr>
            <p:spPr>
              <a:xfrm>
                <a:off x="104821" y="2805383"/>
                <a:ext cx="462964" cy="446783"/>
              </a:xfrm>
              <a:custGeom>
                <a:avLst/>
                <a:gdLst>
                  <a:gd name="connsiteX0" fmla="*/ 85993 w 462964"/>
                  <a:gd name="connsiteY0" fmla="*/ 140656 h 446783"/>
                  <a:gd name="connsiteX1" fmla="*/ 85279 w 462964"/>
                  <a:gd name="connsiteY1" fmla="*/ 133155 h 446783"/>
                  <a:gd name="connsiteX2" fmla="*/ 89565 w 462964"/>
                  <a:gd name="connsiteY2" fmla="*/ 131726 h 446783"/>
                  <a:gd name="connsiteX3" fmla="*/ 118140 w 462964"/>
                  <a:gd name="connsiteY3" fmla="*/ 131369 h 446783"/>
                  <a:gd name="connsiteX4" fmla="*/ 140285 w 462964"/>
                  <a:gd name="connsiteY4" fmla="*/ 130297 h 446783"/>
                  <a:gd name="connsiteX5" fmla="*/ 124569 w 462964"/>
                  <a:gd name="connsiteY5" fmla="*/ 104937 h 446783"/>
                  <a:gd name="connsiteX6" fmla="*/ 103495 w 462964"/>
                  <a:gd name="connsiteY6" fmla="*/ 103151 h 446783"/>
                  <a:gd name="connsiteX7" fmla="*/ 84564 w 462964"/>
                  <a:gd name="connsiteY7" fmla="*/ 81363 h 446783"/>
                  <a:gd name="connsiteX8" fmla="*/ 85636 w 462964"/>
                  <a:gd name="connsiteY8" fmla="*/ 69218 h 446783"/>
                  <a:gd name="connsiteX9" fmla="*/ 97066 w 462964"/>
                  <a:gd name="connsiteY9" fmla="*/ 58503 h 446783"/>
                  <a:gd name="connsiteX10" fmla="*/ 115640 w 462964"/>
                  <a:gd name="connsiteY10" fmla="*/ 60646 h 446783"/>
                  <a:gd name="connsiteX11" fmla="*/ 128141 w 462964"/>
                  <a:gd name="connsiteY11" fmla="*/ 80291 h 446783"/>
                  <a:gd name="connsiteX12" fmla="*/ 127427 w 462964"/>
                  <a:gd name="connsiteY12" fmla="*/ 97436 h 446783"/>
                  <a:gd name="connsiteX13" fmla="*/ 143857 w 462964"/>
                  <a:gd name="connsiteY13" fmla="*/ 119582 h 446783"/>
                  <a:gd name="connsiteX14" fmla="*/ 148144 w 462964"/>
                  <a:gd name="connsiteY14" fmla="*/ 94578 h 446783"/>
                  <a:gd name="connsiteX15" fmla="*/ 154216 w 462964"/>
                  <a:gd name="connsiteY15" fmla="*/ 69575 h 446783"/>
                  <a:gd name="connsiteX16" fmla="*/ 159216 w 462964"/>
                  <a:gd name="connsiteY16" fmla="*/ 69575 h 446783"/>
                  <a:gd name="connsiteX17" fmla="*/ 160645 w 462964"/>
                  <a:gd name="connsiteY17" fmla="*/ 71718 h 446783"/>
                  <a:gd name="connsiteX18" fmla="*/ 159931 w 462964"/>
                  <a:gd name="connsiteY18" fmla="*/ 81006 h 446783"/>
                  <a:gd name="connsiteX19" fmla="*/ 154216 w 462964"/>
                  <a:gd name="connsiteY19" fmla="*/ 120296 h 446783"/>
                  <a:gd name="connsiteX20" fmla="*/ 154216 w 462964"/>
                  <a:gd name="connsiteY20" fmla="*/ 131012 h 446783"/>
                  <a:gd name="connsiteX21" fmla="*/ 172790 w 462964"/>
                  <a:gd name="connsiteY21" fmla="*/ 153514 h 446783"/>
                  <a:gd name="connsiteX22" fmla="*/ 179219 w 462964"/>
                  <a:gd name="connsiteY22" fmla="*/ 131012 h 446783"/>
                  <a:gd name="connsiteX23" fmla="*/ 183862 w 462964"/>
                  <a:gd name="connsiteY23" fmla="*/ 110295 h 446783"/>
                  <a:gd name="connsiteX24" fmla="*/ 200293 w 462964"/>
                  <a:gd name="connsiteY24" fmla="*/ 108509 h 446783"/>
                  <a:gd name="connsiteX25" fmla="*/ 218509 w 462964"/>
                  <a:gd name="connsiteY25" fmla="*/ 123868 h 446783"/>
                  <a:gd name="connsiteX26" fmla="*/ 221367 w 462964"/>
                  <a:gd name="connsiteY26" fmla="*/ 109581 h 446783"/>
                  <a:gd name="connsiteX27" fmla="*/ 220653 w 462964"/>
                  <a:gd name="connsiteY27" fmla="*/ 109581 h 446783"/>
                  <a:gd name="connsiteX28" fmla="*/ 220653 w 462964"/>
                  <a:gd name="connsiteY28" fmla="*/ 82434 h 446783"/>
                  <a:gd name="connsiteX29" fmla="*/ 182434 w 462964"/>
                  <a:gd name="connsiteY29" fmla="*/ 57074 h 446783"/>
                  <a:gd name="connsiteX30" fmla="*/ 194935 w 462964"/>
                  <a:gd name="connsiteY30" fmla="*/ 57074 h 446783"/>
                  <a:gd name="connsiteX31" fmla="*/ 214938 w 462964"/>
                  <a:gd name="connsiteY31" fmla="*/ 67789 h 446783"/>
                  <a:gd name="connsiteX32" fmla="*/ 220295 w 462964"/>
                  <a:gd name="connsiteY32" fmla="*/ 69575 h 446783"/>
                  <a:gd name="connsiteX33" fmla="*/ 223153 w 462964"/>
                  <a:gd name="connsiteY33" fmla="*/ 41357 h 446783"/>
                  <a:gd name="connsiteX34" fmla="*/ 206722 w 462964"/>
                  <a:gd name="connsiteY34" fmla="*/ 32428 h 446783"/>
                  <a:gd name="connsiteX35" fmla="*/ 203508 w 462964"/>
                  <a:gd name="connsiteY35" fmla="*/ 11354 h 446783"/>
                  <a:gd name="connsiteX36" fmla="*/ 208508 w 462964"/>
                  <a:gd name="connsiteY36" fmla="*/ 6710 h 446783"/>
                  <a:gd name="connsiteX37" fmla="*/ 213509 w 462964"/>
                  <a:gd name="connsiteY37" fmla="*/ 1353 h 446783"/>
                  <a:gd name="connsiteX38" fmla="*/ 239584 w 462964"/>
                  <a:gd name="connsiteY38" fmla="*/ 1353 h 446783"/>
                  <a:gd name="connsiteX39" fmla="*/ 249942 w 462964"/>
                  <a:gd name="connsiteY39" fmla="*/ 24570 h 446783"/>
                  <a:gd name="connsiteX40" fmla="*/ 240298 w 462964"/>
                  <a:gd name="connsiteY40" fmla="*/ 38143 h 446783"/>
                  <a:gd name="connsiteX41" fmla="*/ 233869 w 462964"/>
                  <a:gd name="connsiteY41" fmla="*/ 40286 h 446783"/>
                  <a:gd name="connsiteX42" fmla="*/ 229582 w 462964"/>
                  <a:gd name="connsiteY42" fmla="*/ 68861 h 446783"/>
                  <a:gd name="connsiteX43" fmla="*/ 231011 w 462964"/>
                  <a:gd name="connsiteY43" fmla="*/ 73504 h 446783"/>
                  <a:gd name="connsiteX44" fmla="*/ 244584 w 462964"/>
                  <a:gd name="connsiteY44" fmla="*/ 60289 h 446783"/>
                  <a:gd name="connsiteX45" fmla="*/ 256014 w 462964"/>
                  <a:gd name="connsiteY45" fmla="*/ 45644 h 446783"/>
                  <a:gd name="connsiteX46" fmla="*/ 259943 w 462964"/>
                  <a:gd name="connsiteY46" fmla="*/ 47787 h 446783"/>
                  <a:gd name="connsiteX47" fmla="*/ 231368 w 462964"/>
                  <a:gd name="connsiteY47" fmla="*/ 88506 h 446783"/>
                  <a:gd name="connsiteX48" fmla="*/ 231011 w 462964"/>
                  <a:gd name="connsiteY48" fmla="*/ 116724 h 446783"/>
                  <a:gd name="connsiteX49" fmla="*/ 242084 w 462964"/>
                  <a:gd name="connsiteY49" fmla="*/ 108509 h 446783"/>
                  <a:gd name="connsiteX50" fmla="*/ 256014 w 462964"/>
                  <a:gd name="connsiteY50" fmla="*/ 91721 h 446783"/>
                  <a:gd name="connsiteX51" fmla="*/ 260658 w 462964"/>
                  <a:gd name="connsiteY51" fmla="*/ 93150 h 446783"/>
                  <a:gd name="connsiteX52" fmla="*/ 286018 w 462964"/>
                  <a:gd name="connsiteY52" fmla="*/ 139227 h 446783"/>
                  <a:gd name="connsiteX53" fmla="*/ 307806 w 462964"/>
                  <a:gd name="connsiteY53" fmla="*/ 115653 h 446783"/>
                  <a:gd name="connsiteX54" fmla="*/ 308878 w 462964"/>
                  <a:gd name="connsiteY54" fmla="*/ 113152 h 446783"/>
                  <a:gd name="connsiteX55" fmla="*/ 312807 w 462964"/>
                  <a:gd name="connsiteY55" fmla="*/ 90649 h 446783"/>
                  <a:gd name="connsiteX56" fmla="*/ 313164 w 462964"/>
                  <a:gd name="connsiteY56" fmla="*/ 59574 h 446783"/>
                  <a:gd name="connsiteX57" fmla="*/ 319594 w 462964"/>
                  <a:gd name="connsiteY57" fmla="*/ 59574 h 446783"/>
                  <a:gd name="connsiteX58" fmla="*/ 321379 w 462964"/>
                  <a:gd name="connsiteY58" fmla="*/ 78505 h 446783"/>
                  <a:gd name="connsiteX59" fmla="*/ 323880 w 462964"/>
                  <a:gd name="connsiteY59" fmla="*/ 95650 h 446783"/>
                  <a:gd name="connsiteX60" fmla="*/ 346383 w 462964"/>
                  <a:gd name="connsiteY60" fmla="*/ 76005 h 446783"/>
                  <a:gd name="connsiteX61" fmla="*/ 343168 w 462964"/>
                  <a:gd name="connsiteY61" fmla="*/ 44572 h 446783"/>
                  <a:gd name="connsiteX62" fmla="*/ 377101 w 462964"/>
                  <a:gd name="connsiteY62" fmla="*/ 38500 h 446783"/>
                  <a:gd name="connsiteX63" fmla="*/ 391031 w 462964"/>
                  <a:gd name="connsiteY63" fmla="*/ 57074 h 446783"/>
                  <a:gd name="connsiteX64" fmla="*/ 393888 w 462964"/>
                  <a:gd name="connsiteY64" fmla="*/ 66003 h 446783"/>
                  <a:gd name="connsiteX65" fmla="*/ 381030 w 462964"/>
                  <a:gd name="connsiteY65" fmla="*/ 82077 h 446783"/>
                  <a:gd name="connsiteX66" fmla="*/ 364956 w 462964"/>
                  <a:gd name="connsiteY66" fmla="*/ 81720 h 446783"/>
                  <a:gd name="connsiteX67" fmla="*/ 354241 w 462964"/>
                  <a:gd name="connsiteY67" fmla="*/ 81006 h 446783"/>
                  <a:gd name="connsiteX68" fmla="*/ 335310 w 462964"/>
                  <a:gd name="connsiteY68" fmla="*/ 102794 h 446783"/>
                  <a:gd name="connsiteX69" fmla="*/ 341739 w 462964"/>
                  <a:gd name="connsiteY69" fmla="*/ 104937 h 446783"/>
                  <a:gd name="connsiteX70" fmla="*/ 368171 w 462964"/>
                  <a:gd name="connsiteY70" fmla="*/ 107080 h 446783"/>
                  <a:gd name="connsiteX71" fmla="*/ 376386 w 462964"/>
                  <a:gd name="connsiteY71" fmla="*/ 108866 h 446783"/>
                  <a:gd name="connsiteX72" fmla="*/ 367814 w 462964"/>
                  <a:gd name="connsiteY72" fmla="*/ 115295 h 446783"/>
                  <a:gd name="connsiteX73" fmla="*/ 352812 w 462964"/>
                  <a:gd name="connsiteY73" fmla="*/ 114581 h 446783"/>
                  <a:gd name="connsiteX74" fmla="*/ 338882 w 462964"/>
                  <a:gd name="connsiteY74" fmla="*/ 113152 h 446783"/>
                  <a:gd name="connsiteX75" fmla="*/ 318165 w 462964"/>
                  <a:gd name="connsiteY75" fmla="*/ 121368 h 446783"/>
                  <a:gd name="connsiteX76" fmla="*/ 310664 w 462964"/>
                  <a:gd name="connsiteY76" fmla="*/ 128511 h 446783"/>
                  <a:gd name="connsiteX77" fmla="*/ 303520 w 462964"/>
                  <a:gd name="connsiteY77" fmla="*/ 142442 h 446783"/>
                  <a:gd name="connsiteX78" fmla="*/ 298162 w 462964"/>
                  <a:gd name="connsiteY78" fmla="*/ 149228 h 446783"/>
                  <a:gd name="connsiteX79" fmla="*/ 340310 w 462964"/>
                  <a:gd name="connsiteY79" fmla="*/ 148157 h 446783"/>
                  <a:gd name="connsiteX80" fmla="*/ 323165 w 462964"/>
                  <a:gd name="connsiteY80" fmla="*/ 176017 h 446783"/>
                  <a:gd name="connsiteX81" fmla="*/ 314236 w 462964"/>
                  <a:gd name="connsiteY81" fmla="*/ 205307 h 446783"/>
                  <a:gd name="connsiteX82" fmla="*/ 335667 w 462964"/>
                  <a:gd name="connsiteY82" fmla="*/ 207450 h 446783"/>
                  <a:gd name="connsiteX83" fmla="*/ 356384 w 462964"/>
                  <a:gd name="connsiteY83" fmla="*/ 207450 h 446783"/>
                  <a:gd name="connsiteX84" fmla="*/ 386388 w 462964"/>
                  <a:gd name="connsiteY84" fmla="*/ 162444 h 446783"/>
                  <a:gd name="connsiteX85" fmla="*/ 394246 w 462964"/>
                  <a:gd name="connsiteY85" fmla="*/ 162444 h 446783"/>
                  <a:gd name="connsiteX86" fmla="*/ 394603 w 462964"/>
                  <a:gd name="connsiteY86" fmla="*/ 165302 h 446783"/>
                  <a:gd name="connsiteX87" fmla="*/ 381744 w 462964"/>
                  <a:gd name="connsiteY87" fmla="*/ 186018 h 446783"/>
                  <a:gd name="connsiteX88" fmla="*/ 372815 w 462964"/>
                  <a:gd name="connsiteY88" fmla="*/ 199592 h 446783"/>
                  <a:gd name="connsiteX89" fmla="*/ 371386 w 462964"/>
                  <a:gd name="connsiteY89" fmla="*/ 205307 h 446783"/>
                  <a:gd name="connsiteX90" fmla="*/ 388888 w 462964"/>
                  <a:gd name="connsiteY90" fmla="*/ 213165 h 446783"/>
                  <a:gd name="connsiteX91" fmla="*/ 388531 w 462964"/>
                  <a:gd name="connsiteY91" fmla="*/ 214236 h 446783"/>
                  <a:gd name="connsiteX92" fmla="*/ 420320 w 462964"/>
                  <a:gd name="connsiteY92" fmla="*/ 216022 h 446783"/>
                  <a:gd name="connsiteX93" fmla="*/ 423892 w 462964"/>
                  <a:gd name="connsiteY93" fmla="*/ 208878 h 446783"/>
                  <a:gd name="connsiteX94" fmla="*/ 447824 w 462964"/>
                  <a:gd name="connsiteY94" fmla="*/ 201735 h 446783"/>
                  <a:gd name="connsiteX95" fmla="*/ 458540 w 462964"/>
                  <a:gd name="connsiteY95" fmla="*/ 208164 h 446783"/>
                  <a:gd name="connsiteX96" fmla="*/ 462826 w 462964"/>
                  <a:gd name="connsiteY96" fmla="*/ 226024 h 446783"/>
                  <a:gd name="connsiteX97" fmla="*/ 453182 w 462964"/>
                  <a:gd name="connsiteY97" fmla="*/ 238525 h 446783"/>
                  <a:gd name="connsiteX98" fmla="*/ 432465 w 462964"/>
                  <a:gd name="connsiteY98" fmla="*/ 239954 h 446783"/>
                  <a:gd name="connsiteX99" fmla="*/ 421035 w 462964"/>
                  <a:gd name="connsiteY99" fmla="*/ 229595 h 446783"/>
                  <a:gd name="connsiteX100" fmla="*/ 419249 w 462964"/>
                  <a:gd name="connsiteY100" fmla="*/ 222095 h 446783"/>
                  <a:gd name="connsiteX101" fmla="*/ 376029 w 462964"/>
                  <a:gd name="connsiteY101" fmla="*/ 220309 h 446783"/>
                  <a:gd name="connsiteX102" fmla="*/ 380673 w 462964"/>
                  <a:gd name="connsiteY102" fmla="*/ 231381 h 446783"/>
                  <a:gd name="connsiteX103" fmla="*/ 397103 w 462964"/>
                  <a:gd name="connsiteY103" fmla="*/ 255670 h 446783"/>
                  <a:gd name="connsiteX104" fmla="*/ 399604 w 462964"/>
                  <a:gd name="connsiteY104" fmla="*/ 261385 h 446783"/>
                  <a:gd name="connsiteX105" fmla="*/ 393888 w 462964"/>
                  <a:gd name="connsiteY105" fmla="*/ 263528 h 446783"/>
                  <a:gd name="connsiteX106" fmla="*/ 356384 w 462964"/>
                  <a:gd name="connsiteY106" fmla="*/ 215308 h 446783"/>
                  <a:gd name="connsiteX107" fmla="*/ 311378 w 462964"/>
                  <a:gd name="connsiteY107" fmla="*/ 216022 h 446783"/>
                  <a:gd name="connsiteX108" fmla="*/ 325309 w 462964"/>
                  <a:gd name="connsiteY108" fmla="*/ 241025 h 446783"/>
                  <a:gd name="connsiteX109" fmla="*/ 339596 w 462964"/>
                  <a:gd name="connsiteY109" fmla="*/ 257456 h 446783"/>
                  <a:gd name="connsiteX110" fmla="*/ 342811 w 462964"/>
                  <a:gd name="connsiteY110" fmla="*/ 262814 h 446783"/>
                  <a:gd name="connsiteX111" fmla="*/ 332452 w 462964"/>
                  <a:gd name="connsiteY111" fmla="*/ 268171 h 446783"/>
                  <a:gd name="connsiteX112" fmla="*/ 286375 w 462964"/>
                  <a:gd name="connsiteY112" fmla="*/ 272815 h 446783"/>
                  <a:gd name="connsiteX113" fmla="*/ 309592 w 462964"/>
                  <a:gd name="connsiteY113" fmla="*/ 298532 h 446783"/>
                  <a:gd name="connsiteX114" fmla="*/ 344597 w 462964"/>
                  <a:gd name="connsiteY114" fmla="*/ 290317 h 446783"/>
                  <a:gd name="connsiteX115" fmla="*/ 365313 w 462964"/>
                  <a:gd name="connsiteY115" fmla="*/ 283531 h 446783"/>
                  <a:gd name="connsiteX116" fmla="*/ 374243 w 462964"/>
                  <a:gd name="connsiteY116" fmla="*/ 286031 h 446783"/>
                  <a:gd name="connsiteX117" fmla="*/ 346025 w 462964"/>
                  <a:gd name="connsiteY117" fmla="*/ 297104 h 446783"/>
                  <a:gd name="connsiteX118" fmla="*/ 316379 w 462964"/>
                  <a:gd name="connsiteY118" fmla="*/ 305676 h 446783"/>
                  <a:gd name="connsiteX119" fmla="*/ 335310 w 462964"/>
                  <a:gd name="connsiteY119" fmla="*/ 324964 h 446783"/>
                  <a:gd name="connsiteX120" fmla="*/ 342096 w 462964"/>
                  <a:gd name="connsiteY120" fmla="*/ 323536 h 446783"/>
                  <a:gd name="connsiteX121" fmla="*/ 356027 w 462964"/>
                  <a:gd name="connsiteY121" fmla="*/ 321750 h 446783"/>
                  <a:gd name="connsiteX122" fmla="*/ 374958 w 462964"/>
                  <a:gd name="connsiteY122" fmla="*/ 337109 h 446783"/>
                  <a:gd name="connsiteX123" fmla="*/ 366742 w 462964"/>
                  <a:gd name="connsiteY123" fmla="*/ 360683 h 446783"/>
                  <a:gd name="connsiteX124" fmla="*/ 340668 w 462964"/>
                  <a:gd name="connsiteY124" fmla="*/ 360326 h 446783"/>
                  <a:gd name="connsiteX125" fmla="*/ 332095 w 462964"/>
                  <a:gd name="connsiteY125" fmla="*/ 341752 h 446783"/>
                  <a:gd name="connsiteX126" fmla="*/ 333167 w 462964"/>
                  <a:gd name="connsiteY126" fmla="*/ 333894 h 446783"/>
                  <a:gd name="connsiteX127" fmla="*/ 316736 w 462964"/>
                  <a:gd name="connsiteY127" fmla="*/ 323178 h 446783"/>
                  <a:gd name="connsiteX128" fmla="*/ 316022 w 462964"/>
                  <a:gd name="connsiteY128" fmla="*/ 361040 h 446783"/>
                  <a:gd name="connsiteX129" fmla="*/ 306378 w 462964"/>
                  <a:gd name="connsiteY129" fmla="*/ 361755 h 446783"/>
                  <a:gd name="connsiteX130" fmla="*/ 305306 w 462964"/>
                  <a:gd name="connsiteY130" fmla="*/ 342467 h 446783"/>
                  <a:gd name="connsiteX131" fmla="*/ 303520 w 462964"/>
                  <a:gd name="connsiteY131" fmla="*/ 315321 h 446783"/>
                  <a:gd name="connsiteX132" fmla="*/ 299948 w 462964"/>
                  <a:gd name="connsiteY132" fmla="*/ 306748 h 446783"/>
                  <a:gd name="connsiteX133" fmla="*/ 294948 w 462964"/>
                  <a:gd name="connsiteY133" fmla="*/ 301033 h 446783"/>
                  <a:gd name="connsiteX134" fmla="*/ 279588 w 462964"/>
                  <a:gd name="connsiteY134" fmla="*/ 287103 h 446783"/>
                  <a:gd name="connsiteX135" fmla="*/ 272088 w 462964"/>
                  <a:gd name="connsiteY135" fmla="*/ 327465 h 446783"/>
                  <a:gd name="connsiteX136" fmla="*/ 257443 w 462964"/>
                  <a:gd name="connsiteY136" fmla="*/ 333180 h 446783"/>
                  <a:gd name="connsiteX137" fmla="*/ 226010 w 462964"/>
                  <a:gd name="connsiteY137" fmla="*/ 312106 h 446783"/>
                  <a:gd name="connsiteX138" fmla="*/ 222796 w 462964"/>
                  <a:gd name="connsiteY138" fmla="*/ 324964 h 446783"/>
                  <a:gd name="connsiteX139" fmla="*/ 224939 w 462964"/>
                  <a:gd name="connsiteY139" fmla="*/ 350325 h 446783"/>
                  <a:gd name="connsiteX140" fmla="*/ 236012 w 462964"/>
                  <a:gd name="connsiteY140" fmla="*/ 367113 h 446783"/>
                  <a:gd name="connsiteX141" fmla="*/ 268516 w 462964"/>
                  <a:gd name="connsiteY141" fmla="*/ 379614 h 446783"/>
                  <a:gd name="connsiteX142" fmla="*/ 280660 w 462964"/>
                  <a:gd name="connsiteY142" fmla="*/ 385686 h 446783"/>
                  <a:gd name="connsiteX143" fmla="*/ 274588 w 462964"/>
                  <a:gd name="connsiteY143" fmla="*/ 389258 h 446783"/>
                  <a:gd name="connsiteX144" fmla="*/ 258515 w 462964"/>
                  <a:gd name="connsiteY144" fmla="*/ 383543 h 446783"/>
                  <a:gd name="connsiteX145" fmla="*/ 228868 w 462964"/>
                  <a:gd name="connsiteY145" fmla="*/ 372113 h 446783"/>
                  <a:gd name="connsiteX146" fmla="*/ 226725 w 462964"/>
                  <a:gd name="connsiteY146" fmla="*/ 408189 h 446783"/>
                  <a:gd name="connsiteX147" fmla="*/ 238512 w 462964"/>
                  <a:gd name="connsiteY147" fmla="*/ 435335 h 446783"/>
                  <a:gd name="connsiteX148" fmla="*/ 214938 w 462964"/>
                  <a:gd name="connsiteY148" fmla="*/ 446765 h 446783"/>
                  <a:gd name="connsiteX149" fmla="*/ 200650 w 462964"/>
                  <a:gd name="connsiteY149" fmla="*/ 427835 h 446783"/>
                  <a:gd name="connsiteX150" fmla="*/ 216724 w 462964"/>
                  <a:gd name="connsiteY150" fmla="*/ 405332 h 446783"/>
                  <a:gd name="connsiteX151" fmla="*/ 214938 w 462964"/>
                  <a:gd name="connsiteY151" fmla="*/ 381400 h 446783"/>
                  <a:gd name="connsiteX152" fmla="*/ 200650 w 462964"/>
                  <a:gd name="connsiteY152" fmla="*/ 389615 h 446783"/>
                  <a:gd name="connsiteX153" fmla="*/ 186006 w 462964"/>
                  <a:gd name="connsiteY153" fmla="*/ 399617 h 446783"/>
                  <a:gd name="connsiteX154" fmla="*/ 180290 w 462964"/>
                  <a:gd name="connsiteY154" fmla="*/ 396402 h 446783"/>
                  <a:gd name="connsiteX155" fmla="*/ 181005 w 462964"/>
                  <a:gd name="connsiteY155" fmla="*/ 394259 h 446783"/>
                  <a:gd name="connsiteX156" fmla="*/ 203508 w 462964"/>
                  <a:gd name="connsiteY156" fmla="*/ 375685 h 446783"/>
                  <a:gd name="connsiteX157" fmla="*/ 212437 w 462964"/>
                  <a:gd name="connsiteY157" fmla="*/ 357826 h 446783"/>
                  <a:gd name="connsiteX158" fmla="*/ 213509 w 462964"/>
                  <a:gd name="connsiteY158" fmla="*/ 347467 h 446783"/>
                  <a:gd name="connsiteX159" fmla="*/ 213509 w 462964"/>
                  <a:gd name="connsiteY159" fmla="*/ 342824 h 446783"/>
                  <a:gd name="connsiteX160" fmla="*/ 211366 w 462964"/>
                  <a:gd name="connsiteY160" fmla="*/ 324250 h 446783"/>
                  <a:gd name="connsiteX161" fmla="*/ 209937 w 462964"/>
                  <a:gd name="connsiteY161" fmla="*/ 319964 h 446783"/>
                  <a:gd name="connsiteX162" fmla="*/ 186363 w 462964"/>
                  <a:gd name="connsiteY162" fmla="*/ 337109 h 446783"/>
                  <a:gd name="connsiteX163" fmla="*/ 178862 w 462964"/>
                  <a:gd name="connsiteY163" fmla="*/ 331394 h 446783"/>
                  <a:gd name="connsiteX164" fmla="*/ 171361 w 462964"/>
                  <a:gd name="connsiteY164" fmla="*/ 302819 h 446783"/>
                  <a:gd name="connsiteX165" fmla="*/ 168503 w 462964"/>
                  <a:gd name="connsiteY165" fmla="*/ 291032 h 446783"/>
                  <a:gd name="connsiteX166" fmla="*/ 166003 w 462964"/>
                  <a:gd name="connsiteY166" fmla="*/ 285674 h 446783"/>
                  <a:gd name="connsiteX167" fmla="*/ 141714 w 462964"/>
                  <a:gd name="connsiteY167" fmla="*/ 306034 h 446783"/>
                  <a:gd name="connsiteX168" fmla="*/ 151358 w 462964"/>
                  <a:gd name="connsiteY168" fmla="*/ 353896 h 446783"/>
                  <a:gd name="connsiteX169" fmla="*/ 147429 w 462964"/>
                  <a:gd name="connsiteY169" fmla="*/ 354968 h 446783"/>
                  <a:gd name="connsiteX170" fmla="*/ 143500 w 462964"/>
                  <a:gd name="connsiteY170" fmla="*/ 353539 h 446783"/>
                  <a:gd name="connsiteX171" fmla="*/ 135642 w 462964"/>
                  <a:gd name="connsiteY171" fmla="*/ 315321 h 446783"/>
                  <a:gd name="connsiteX172" fmla="*/ 131713 w 462964"/>
                  <a:gd name="connsiteY172" fmla="*/ 315321 h 446783"/>
                  <a:gd name="connsiteX173" fmla="*/ 104567 w 462964"/>
                  <a:gd name="connsiteY173" fmla="*/ 334966 h 446783"/>
                  <a:gd name="connsiteX174" fmla="*/ 105281 w 462964"/>
                  <a:gd name="connsiteY174" fmla="*/ 356040 h 446783"/>
                  <a:gd name="connsiteX175" fmla="*/ 96351 w 462964"/>
                  <a:gd name="connsiteY175" fmla="*/ 366041 h 446783"/>
                  <a:gd name="connsiteX176" fmla="*/ 77778 w 462964"/>
                  <a:gd name="connsiteY176" fmla="*/ 363898 h 446783"/>
                  <a:gd name="connsiteX177" fmla="*/ 66705 w 462964"/>
                  <a:gd name="connsiteY177" fmla="*/ 351039 h 446783"/>
                  <a:gd name="connsiteX178" fmla="*/ 66348 w 462964"/>
                  <a:gd name="connsiteY178" fmla="*/ 349253 h 446783"/>
                  <a:gd name="connsiteX179" fmla="*/ 71705 w 462964"/>
                  <a:gd name="connsiteY179" fmla="*/ 331394 h 446783"/>
                  <a:gd name="connsiteX180" fmla="*/ 96709 w 462964"/>
                  <a:gd name="connsiteY180" fmla="*/ 329251 h 446783"/>
                  <a:gd name="connsiteX181" fmla="*/ 100638 w 462964"/>
                  <a:gd name="connsiteY181" fmla="*/ 331751 h 446783"/>
                  <a:gd name="connsiteX182" fmla="*/ 130641 w 462964"/>
                  <a:gd name="connsiteY182" fmla="*/ 305676 h 446783"/>
                  <a:gd name="connsiteX183" fmla="*/ 91351 w 462964"/>
                  <a:gd name="connsiteY183" fmla="*/ 299961 h 446783"/>
                  <a:gd name="connsiteX184" fmla="*/ 93137 w 462964"/>
                  <a:gd name="connsiteY184" fmla="*/ 295318 h 446783"/>
                  <a:gd name="connsiteX185" fmla="*/ 137071 w 462964"/>
                  <a:gd name="connsiteY185" fmla="*/ 297461 h 446783"/>
                  <a:gd name="connsiteX186" fmla="*/ 158859 w 462964"/>
                  <a:gd name="connsiteY186" fmla="*/ 277101 h 446783"/>
                  <a:gd name="connsiteX187" fmla="*/ 136356 w 462964"/>
                  <a:gd name="connsiteY187" fmla="*/ 271029 h 446783"/>
                  <a:gd name="connsiteX188" fmla="*/ 124569 w 462964"/>
                  <a:gd name="connsiteY188" fmla="*/ 270672 h 446783"/>
                  <a:gd name="connsiteX189" fmla="*/ 123855 w 462964"/>
                  <a:gd name="connsiteY189" fmla="*/ 258528 h 446783"/>
                  <a:gd name="connsiteX190" fmla="*/ 133856 w 462964"/>
                  <a:gd name="connsiteY190" fmla="*/ 243168 h 446783"/>
                  <a:gd name="connsiteX191" fmla="*/ 134570 w 462964"/>
                  <a:gd name="connsiteY191" fmla="*/ 237096 h 446783"/>
                  <a:gd name="connsiteX192" fmla="*/ 142071 w 462964"/>
                  <a:gd name="connsiteY192" fmla="*/ 222809 h 446783"/>
                  <a:gd name="connsiteX193" fmla="*/ 135642 w 462964"/>
                  <a:gd name="connsiteY193" fmla="*/ 218880 h 446783"/>
                  <a:gd name="connsiteX194" fmla="*/ 112068 w 462964"/>
                  <a:gd name="connsiteY194" fmla="*/ 220666 h 446783"/>
                  <a:gd name="connsiteX195" fmla="*/ 98494 w 462964"/>
                  <a:gd name="connsiteY195" fmla="*/ 226024 h 446783"/>
                  <a:gd name="connsiteX196" fmla="*/ 85279 w 462964"/>
                  <a:gd name="connsiteY196" fmla="*/ 227810 h 446783"/>
                  <a:gd name="connsiteX197" fmla="*/ 79206 w 462964"/>
                  <a:gd name="connsiteY197" fmla="*/ 249955 h 446783"/>
                  <a:gd name="connsiteX198" fmla="*/ 71348 w 462964"/>
                  <a:gd name="connsiteY198" fmla="*/ 267814 h 446783"/>
                  <a:gd name="connsiteX199" fmla="*/ 65276 w 462964"/>
                  <a:gd name="connsiteY199" fmla="*/ 266028 h 446783"/>
                  <a:gd name="connsiteX200" fmla="*/ 72777 w 462964"/>
                  <a:gd name="connsiteY200" fmla="*/ 238882 h 446783"/>
                  <a:gd name="connsiteX201" fmla="*/ 73491 w 462964"/>
                  <a:gd name="connsiteY201" fmla="*/ 233882 h 446783"/>
                  <a:gd name="connsiteX202" fmla="*/ 69562 w 462964"/>
                  <a:gd name="connsiteY202" fmla="*/ 231381 h 446783"/>
                  <a:gd name="connsiteX203" fmla="*/ 44559 w 462964"/>
                  <a:gd name="connsiteY203" fmla="*/ 233167 h 446783"/>
                  <a:gd name="connsiteX204" fmla="*/ 42416 w 462964"/>
                  <a:gd name="connsiteY204" fmla="*/ 241382 h 446783"/>
                  <a:gd name="connsiteX205" fmla="*/ 27057 w 462964"/>
                  <a:gd name="connsiteY205" fmla="*/ 252813 h 446783"/>
                  <a:gd name="connsiteX206" fmla="*/ 9198 w 462964"/>
                  <a:gd name="connsiteY206" fmla="*/ 250312 h 446783"/>
                  <a:gd name="connsiteX207" fmla="*/ 268 w 462964"/>
                  <a:gd name="connsiteY207" fmla="*/ 239239 h 446783"/>
                  <a:gd name="connsiteX208" fmla="*/ 268 w 462964"/>
                  <a:gd name="connsiteY208" fmla="*/ 227810 h 446783"/>
                  <a:gd name="connsiteX209" fmla="*/ 15270 w 462964"/>
                  <a:gd name="connsiteY209" fmla="*/ 209950 h 446783"/>
                  <a:gd name="connsiteX210" fmla="*/ 38130 w 462964"/>
                  <a:gd name="connsiteY210" fmla="*/ 217808 h 446783"/>
                  <a:gd name="connsiteX211" fmla="*/ 43845 w 462964"/>
                  <a:gd name="connsiteY211" fmla="*/ 226738 h 446783"/>
                  <a:gd name="connsiteX212" fmla="*/ 69205 w 462964"/>
                  <a:gd name="connsiteY212" fmla="*/ 219951 h 446783"/>
                  <a:gd name="connsiteX213" fmla="*/ 46345 w 462964"/>
                  <a:gd name="connsiteY213" fmla="*/ 193520 h 446783"/>
                  <a:gd name="connsiteX214" fmla="*/ 39916 w 462964"/>
                  <a:gd name="connsiteY214" fmla="*/ 182804 h 446783"/>
                  <a:gd name="connsiteX215" fmla="*/ 43130 w 462964"/>
                  <a:gd name="connsiteY215" fmla="*/ 181018 h 446783"/>
                  <a:gd name="connsiteX216" fmla="*/ 86707 w 462964"/>
                  <a:gd name="connsiteY216" fmla="*/ 216379 h 446783"/>
                  <a:gd name="connsiteX217" fmla="*/ 136713 w 462964"/>
                  <a:gd name="connsiteY217" fmla="*/ 211736 h 446783"/>
                  <a:gd name="connsiteX218" fmla="*/ 133142 w 462964"/>
                  <a:gd name="connsiteY218" fmla="*/ 204949 h 446783"/>
                  <a:gd name="connsiteX219" fmla="*/ 114568 w 462964"/>
                  <a:gd name="connsiteY219" fmla="*/ 182089 h 446783"/>
                  <a:gd name="connsiteX220" fmla="*/ 111353 w 462964"/>
                  <a:gd name="connsiteY220" fmla="*/ 171731 h 446783"/>
                  <a:gd name="connsiteX221" fmla="*/ 128498 w 462964"/>
                  <a:gd name="connsiteY221" fmla="*/ 164230 h 446783"/>
                  <a:gd name="connsiteX222" fmla="*/ 164217 w 462964"/>
                  <a:gd name="connsiteY222" fmla="*/ 160658 h 446783"/>
                  <a:gd name="connsiteX223" fmla="*/ 145643 w 462964"/>
                  <a:gd name="connsiteY223" fmla="*/ 138156 h 446783"/>
                  <a:gd name="connsiteX224" fmla="*/ 85993 w 462964"/>
                  <a:gd name="connsiteY224" fmla="*/ 140656 h 446783"/>
                  <a:gd name="connsiteX225" fmla="*/ 326023 w 462964"/>
                  <a:gd name="connsiteY225" fmla="*/ 259599 h 446783"/>
                  <a:gd name="connsiteX226" fmla="*/ 296019 w 462964"/>
                  <a:gd name="connsiteY226" fmla="*/ 216022 h 446783"/>
                  <a:gd name="connsiteX227" fmla="*/ 250299 w 462964"/>
                  <a:gd name="connsiteY227" fmla="*/ 217451 h 446783"/>
                  <a:gd name="connsiteX228" fmla="*/ 233869 w 462964"/>
                  <a:gd name="connsiteY228" fmla="*/ 220309 h 446783"/>
                  <a:gd name="connsiteX229" fmla="*/ 274588 w 462964"/>
                  <a:gd name="connsiteY229" fmla="*/ 267100 h 446783"/>
                  <a:gd name="connsiteX230" fmla="*/ 326023 w 462964"/>
                  <a:gd name="connsiteY230" fmla="*/ 259599 h 446783"/>
                  <a:gd name="connsiteX231" fmla="*/ 222796 w 462964"/>
                  <a:gd name="connsiteY231" fmla="*/ 298532 h 446783"/>
                  <a:gd name="connsiteX232" fmla="*/ 254585 w 462964"/>
                  <a:gd name="connsiteY232" fmla="*/ 323893 h 446783"/>
                  <a:gd name="connsiteX233" fmla="*/ 258872 w 462964"/>
                  <a:gd name="connsiteY233" fmla="*/ 324964 h 446783"/>
                  <a:gd name="connsiteX234" fmla="*/ 263872 w 462964"/>
                  <a:gd name="connsiteY234" fmla="*/ 298532 h 446783"/>
                  <a:gd name="connsiteX235" fmla="*/ 264587 w 462964"/>
                  <a:gd name="connsiteY235" fmla="*/ 283531 h 446783"/>
                  <a:gd name="connsiteX236" fmla="*/ 259229 w 462964"/>
                  <a:gd name="connsiteY236" fmla="*/ 266386 h 446783"/>
                  <a:gd name="connsiteX237" fmla="*/ 235297 w 462964"/>
                  <a:gd name="connsiteY237" fmla="*/ 238525 h 446783"/>
                  <a:gd name="connsiteX238" fmla="*/ 226725 w 462964"/>
                  <a:gd name="connsiteY238" fmla="*/ 232453 h 446783"/>
                  <a:gd name="connsiteX239" fmla="*/ 222796 w 462964"/>
                  <a:gd name="connsiteY239" fmla="*/ 298532 h 446783"/>
                  <a:gd name="connsiteX240" fmla="*/ 253871 w 462964"/>
                  <a:gd name="connsiteY240" fmla="*/ 108866 h 446783"/>
                  <a:gd name="connsiteX241" fmla="*/ 231368 w 462964"/>
                  <a:gd name="connsiteY241" fmla="*/ 138156 h 446783"/>
                  <a:gd name="connsiteX242" fmla="*/ 228511 w 462964"/>
                  <a:gd name="connsiteY242" fmla="*/ 204235 h 446783"/>
                  <a:gd name="connsiteX243" fmla="*/ 232083 w 462964"/>
                  <a:gd name="connsiteY243" fmla="*/ 203521 h 446783"/>
                  <a:gd name="connsiteX244" fmla="*/ 247084 w 462964"/>
                  <a:gd name="connsiteY244" fmla="*/ 185661 h 446783"/>
                  <a:gd name="connsiteX245" fmla="*/ 249942 w 462964"/>
                  <a:gd name="connsiteY245" fmla="*/ 181018 h 446783"/>
                  <a:gd name="connsiteX246" fmla="*/ 267444 w 462964"/>
                  <a:gd name="connsiteY246" fmla="*/ 161373 h 446783"/>
                  <a:gd name="connsiteX247" fmla="*/ 269230 w 462964"/>
                  <a:gd name="connsiteY247" fmla="*/ 137798 h 446783"/>
                  <a:gd name="connsiteX248" fmla="*/ 261372 w 462964"/>
                  <a:gd name="connsiteY248" fmla="*/ 122796 h 446783"/>
                  <a:gd name="connsiteX249" fmla="*/ 253871 w 462964"/>
                  <a:gd name="connsiteY249" fmla="*/ 108866 h 446783"/>
                  <a:gd name="connsiteX250" fmla="*/ 284946 w 462964"/>
                  <a:gd name="connsiteY250" fmla="*/ 157801 h 446783"/>
                  <a:gd name="connsiteX251" fmla="*/ 244941 w 462964"/>
                  <a:gd name="connsiteY251" fmla="*/ 205664 h 446783"/>
                  <a:gd name="connsiteX252" fmla="*/ 254585 w 462964"/>
                  <a:gd name="connsiteY252" fmla="*/ 208878 h 446783"/>
                  <a:gd name="connsiteX253" fmla="*/ 291376 w 462964"/>
                  <a:gd name="connsiteY253" fmla="*/ 207807 h 446783"/>
                  <a:gd name="connsiteX254" fmla="*/ 298520 w 462964"/>
                  <a:gd name="connsiteY254" fmla="*/ 207093 h 446783"/>
                  <a:gd name="connsiteX255" fmla="*/ 301377 w 462964"/>
                  <a:gd name="connsiteY255" fmla="*/ 204235 h 446783"/>
                  <a:gd name="connsiteX256" fmla="*/ 319236 w 462964"/>
                  <a:gd name="connsiteY256" fmla="*/ 162087 h 446783"/>
                  <a:gd name="connsiteX257" fmla="*/ 319951 w 462964"/>
                  <a:gd name="connsiteY257" fmla="*/ 157443 h 446783"/>
                  <a:gd name="connsiteX258" fmla="*/ 284946 w 462964"/>
                  <a:gd name="connsiteY258" fmla="*/ 157801 h 446783"/>
                  <a:gd name="connsiteX259" fmla="*/ 154930 w 462964"/>
                  <a:gd name="connsiteY259" fmla="*/ 220666 h 446783"/>
                  <a:gd name="connsiteX260" fmla="*/ 144215 w 462964"/>
                  <a:gd name="connsiteY260" fmla="*/ 241382 h 446783"/>
                  <a:gd name="connsiteX261" fmla="*/ 133142 w 462964"/>
                  <a:gd name="connsiteY261" fmla="*/ 262457 h 446783"/>
                  <a:gd name="connsiteX262" fmla="*/ 172432 w 462964"/>
                  <a:gd name="connsiteY262" fmla="*/ 265314 h 446783"/>
                  <a:gd name="connsiteX263" fmla="*/ 186006 w 462964"/>
                  <a:gd name="connsiteY263" fmla="*/ 252098 h 446783"/>
                  <a:gd name="connsiteX264" fmla="*/ 199579 w 462964"/>
                  <a:gd name="connsiteY264" fmla="*/ 236739 h 446783"/>
                  <a:gd name="connsiteX265" fmla="*/ 211366 w 462964"/>
                  <a:gd name="connsiteY265" fmla="*/ 221737 h 446783"/>
                  <a:gd name="connsiteX266" fmla="*/ 154930 w 462964"/>
                  <a:gd name="connsiteY266" fmla="*/ 220666 h 446783"/>
                  <a:gd name="connsiteX267" fmla="*/ 154930 w 462964"/>
                  <a:gd name="connsiteY267" fmla="*/ 211736 h 446783"/>
                  <a:gd name="connsiteX268" fmla="*/ 209223 w 462964"/>
                  <a:gd name="connsiteY268" fmla="*/ 210307 h 446783"/>
                  <a:gd name="connsiteX269" fmla="*/ 206365 w 462964"/>
                  <a:gd name="connsiteY269" fmla="*/ 204592 h 446783"/>
                  <a:gd name="connsiteX270" fmla="*/ 173147 w 462964"/>
                  <a:gd name="connsiteY270" fmla="*/ 170302 h 446783"/>
                  <a:gd name="connsiteX271" fmla="*/ 150287 w 462964"/>
                  <a:gd name="connsiteY271" fmla="*/ 175303 h 446783"/>
                  <a:gd name="connsiteX272" fmla="*/ 127784 w 462964"/>
                  <a:gd name="connsiteY272" fmla="*/ 179589 h 446783"/>
                  <a:gd name="connsiteX273" fmla="*/ 134213 w 462964"/>
                  <a:gd name="connsiteY273" fmla="*/ 187447 h 446783"/>
                  <a:gd name="connsiteX274" fmla="*/ 141357 w 462964"/>
                  <a:gd name="connsiteY274" fmla="*/ 198163 h 446783"/>
                  <a:gd name="connsiteX275" fmla="*/ 154930 w 462964"/>
                  <a:gd name="connsiteY275" fmla="*/ 211736 h 446783"/>
                  <a:gd name="connsiteX276" fmla="*/ 212795 w 462964"/>
                  <a:gd name="connsiteY276" fmla="*/ 241382 h 446783"/>
                  <a:gd name="connsiteX277" fmla="*/ 210651 w 462964"/>
                  <a:gd name="connsiteY277" fmla="*/ 241025 h 446783"/>
                  <a:gd name="connsiteX278" fmla="*/ 177433 w 462964"/>
                  <a:gd name="connsiteY278" fmla="*/ 272458 h 446783"/>
                  <a:gd name="connsiteX279" fmla="*/ 184220 w 462964"/>
                  <a:gd name="connsiteY279" fmla="*/ 323178 h 446783"/>
                  <a:gd name="connsiteX280" fmla="*/ 203508 w 462964"/>
                  <a:gd name="connsiteY280" fmla="*/ 311749 h 446783"/>
                  <a:gd name="connsiteX281" fmla="*/ 205651 w 462964"/>
                  <a:gd name="connsiteY281" fmla="*/ 307105 h 446783"/>
                  <a:gd name="connsiteX282" fmla="*/ 212437 w 462964"/>
                  <a:gd name="connsiteY282" fmla="*/ 287103 h 446783"/>
                  <a:gd name="connsiteX283" fmla="*/ 213866 w 462964"/>
                  <a:gd name="connsiteY283" fmla="*/ 260671 h 446783"/>
                  <a:gd name="connsiteX284" fmla="*/ 212795 w 462964"/>
                  <a:gd name="connsiteY284" fmla="*/ 241382 h 446783"/>
                  <a:gd name="connsiteX285" fmla="*/ 214581 w 462964"/>
                  <a:gd name="connsiteY285" fmla="*/ 198163 h 446783"/>
                  <a:gd name="connsiteX286" fmla="*/ 217795 w 462964"/>
                  <a:gd name="connsiteY286" fmla="*/ 191376 h 446783"/>
                  <a:gd name="connsiteX287" fmla="*/ 219581 w 462964"/>
                  <a:gd name="connsiteY287" fmla="*/ 137084 h 446783"/>
                  <a:gd name="connsiteX288" fmla="*/ 193149 w 462964"/>
                  <a:gd name="connsiteY288" fmla="*/ 119582 h 446783"/>
                  <a:gd name="connsiteX289" fmla="*/ 191363 w 462964"/>
                  <a:gd name="connsiteY289" fmla="*/ 122439 h 446783"/>
                  <a:gd name="connsiteX290" fmla="*/ 184220 w 462964"/>
                  <a:gd name="connsiteY290" fmla="*/ 159587 h 446783"/>
                  <a:gd name="connsiteX291" fmla="*/ 189220 w 462964"/>
                  <a:gd name="connsiteY291" fmla="*/ 171374 h 446783"/>
                  <a:gd name="connsiteX292" fmla="*/ 204222 w 462964"/>
                  <a:gd name="connsiteY292" fmla="*/ 188162 h 446783"/>
                  <a:gd name="connsiteX293" fmla="*/ 214581 w 462964"/>
                  <a:gd name="connsiteY293" fmla="*/ 198163 h 446783"/>
                  <a:gd name="connsiteX294" fmla="*/ 20270 w 462964"/>
                  <a:gd name="connsiteY294" fmla="*/ 249241 h 446783"/>
                  <a:gd name="connsiteX295" fmla="*/ 36701 w 462964"/>
                  <a:gd name="connsiteY295" fmla="*/ 233167 h 446783"/>
                  <a:gd name="connsiteX296" fmla="*/ 20628 w 462964"/>
                  <a:gd name="connsiteY296" fmla="*/ 216022 h 446783"/>
                  <a:gd name="connsiteX297" fmla="*/ 3840 w 462964"/>
                  <a:gd name="connsiteY297" fmla="*/ 231739 h 446783"/>
                  <a:gd name="connsiteX298" fmla="*/ 20270 w 462964"/>
                  <a:gd name="connsiteY298" fmla="*/ 249241 h 446783"/>
                  <a:gd name="connsiteX299" fmla="*/ 381030 w 462964"/>
                  <a:gd name="connsiteY299" fmla="*/ 70647 h 446783"/>
                  <a:gd name="connsiteX300" fmla="*/ 375315 w 462964"/>
                  <a:gd name="connsiteY300" fmla="*/ 47430 h 446783"/>
                  <a:gd name="connsiteX301" fmla="*/ 360670 w 462964"/>
                  <a:gd name="connsiteY301" fmla="*/ 44929 h 446783"/>
                  <a:gd name="connsiteX302" fmla="*/ 354241 w 462964"/>
                  <a:gd name="connsiteY302" fmla="*/ 58503 h 446783"/>
                  <a:gd name="connsiteX303" fmla="*/ 365671 w 462964"/>
                  <a:gd name="connsiteY303" fmla="*/ 71718 h 446783"/>
                  <a:gd name="connsiteX304" fmla="*/ 381030 w 462964"/>
                  <a:gd name="connsiteY304" fmla="*/ 70647 h 446783"/>
                  <a:gd name="connsiteX305" fmla="*/ 240298 w 462964"/>
                  <a:gd name="connsiteY305" fmla="*/ 27785 h 446783"/>
                  <a:gd name="connsiteX306" fmla="*/ 237440 w 462964"/>
                  <a:gd name="connsiteY306" fmla="*/ 10639 h 446783"/>
                  <a:gd name="connsiteX307" fmla="*/ 215652 w 462964"/>
                  <a:gd name="connsiteY307" fmla="*/ 12782 h 446783"/>
                  <a:gd name="connsiteX308" fmla="*/ 218509 w 462964"/>
                  <a:gd name="connsiteY308" fmla="*/ 28499 h 446783"/>
                  <a:gd name="connsiteX309" fmla="*/ 232797 w 462964"/>
                  <a:gd name="connsiteY309" fmla="*/ 31714 h 446783"/>
                  <a:gd name="connsiteX310" fmla="*/ 240298 w 462964"/>
                  <a:gd name="connsiteY310" fmla="*/ 27785 h 446783"/>
                  <a:gd name="connsiteX311" fmla="*/ 231725 w 462964"/>
                  <a:gd name="connsiteY311" fmla="*/ 436764 h 446783"/>
                  <a:gd name="connsiteX312" fmla="*/ 232440 w 462964"/>
                  <a:gd name="connsiteY312" fmla="*/ 429263 h 446783"/>
                  <a:gd name="connsiteX313" fmla="*/ 216009 w 462964"/>
                  <a:gd name="connsiteY313" fmla="*/ 417476 h 446783"/>
                  <a:gd name="connsiteX314" fmla="*/ 204936 w 462964"/>
                  <a:gd name="connsiteY314" fmla="*/ 433907 h 446783"/>
                  <a:gd name="connsiteX315" fmla="*/ 213152 w 462964"/>
                  <a:gd name="connsiteY315" fmla="*/ 444622 h 446783"/>
                  <a:gd name="connsiteX316" fmla="*/ 231725 w 462964"/>
                  <a:gd name="connsiteY316" fmla="*/ 436764 h 446783"/>
                  <a:gd name="connsiteX317" fmla="*/ 118854 w 462964"/>
                  <a:gd name="connsiteY317" fmla="*/ 90292 h 446783"/>
                  <a:gd name="connsiteX318" fmla="*/ 119569 w 462964"/>
                  <a:gd name="connsiteY318" fmla="*/ 78148 h 446783"/>
                  <a:gd name="connsiteX319" fmla="*/ 110639 w 462964"/>
                  <a:gd name="connsiteY319" fmla="*/ 67075 h 446783"/>
                  <a:gd name="connsiteX320" fmla="*/ 96351 w 462964"/>
                  <a:gd name="connsiteY320" fmla="*/ 72076 h 446783"/>
                  <a:gd name="connsiteX321" fmla="*/ 96351 w 462964"/>
                  <a:gd name="connsiteY321" fmla="*/ 86363 h 446783"/>
                  <a:gd name="connsiteX322" fmla="*/ 102781 w 462964"/>
                  <a:gd name="connsiteY322" fmla="*/ 93864 h 446783"/>
                  <a:gd name="connsiteX323" fmla="*/ 118854 w 462964"/>
                  <a:gd name="connsiteY323" fmla="*/ 90292 h 446783"/>
                  <a:gd name="connsiteX324" fmla="*/ 351740 w 462964"/>
                  <a:gd name="connsiteY324" fmla="*/ 332465 h 446783"/>
                  <a:gd name="connsiteX325" fmla="*/ 341739 w 462964"/>
                  <a:gd name="connsiteY325" fmla="*/ 351039 h 446783"/>
                  <a:gd name="connsiteX326" fmla="*/ 355312 w 462964"/>
                  <a:gd name="connsiteY326" fmla="*/ 359254 h 446783"/>
                  <a:gd name="connsiteX327" fmla="*/ 366385 w 462964"/>
                  <a:gd name="connsiteY327" fmla="*/ 345681 h 446783"/>
                  <a:gd name="connsiteX328" fmla="*/ 351740 w 462964"/>
                  <a:gd name="connsiteY328" fmla="*/ 332465 h 446783"/>
                  <a:gd name="connsiteX329" fmla="*/ 441752 w 462964"/>
                  <a:gd name="connsiteY329" fmla="*/ 234596 h 446783"/>
                  <a:gd name="connsiteX330" fmla="*/ 454253 w 462964"/>
                  <a:gd name="connsiteY330" fmla="*/ 222095 h 446783"/>
                  <a:gd name="connsiteX331" fmla="*/ 441752 w 462964"/>
                  <a:gd name="connsiteY331" fmla="*/ 209236 h 446783"/>
                  <a:gd name="connsiteX332" fmla="*/ 428893 w 462964"/>
                  <a:gd name="connsiteY332" fmla="*/ 222452 h 446783"/>
                  <a:gd name="connsiteX333" fmla="*/ 441752 w 462964"/>
                  <a:gd name="connsiteY333" fmla="*/ 234596 h 446783"/>
                  <a:gd name="connsiteX334" fmla="*/ 76349 w 462964"/>
                  <a:gd name="connsiteY334" fmla="*/ 339252 h 446783"/>
                  <a:gd name="connsiteX335" fmla="*/ 80278 w 462964"/>
                  <a:gd name="connsiteY335" fmla="*/ 354254 h 446783"/>
                  <a:gd name="connsiteX336" fmla="*/ 94208 w 462964"/>
                  <a:gd name="connsiteY336" fmla="*/ 356397 h 446783"/>
                  <a:gd name="connsiteX337" fmla="*/ 87779 w 462964"/>
                  <a:gd name="connsiteY337" fmla="*/ 336752 h 446783"/>
                  <a:gd name="connsiteX338" fmla="*/ 76349 w 462964"/>
                  <a:gd name="connsiteY338" fmla="*/ 339252 h 446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</a:cxnLst>
                <a:rect l="l" t="t" r="r" b="b"/>
                <a:pathLst>
                  <a:path w="462964" h="446783">
                    <a:moveTo>
                      <a:pt x="85993" y="140656"/>
                    </a:moveTo>
                    <a:cubicBezTo>
                      <a:pt x="85636" y="137441"/>
                      <a:pt x="85636" y="135298"/>
                      <a:pt x="85279" y="133155"/>
                    </a:cubicBezTo>
                    <a:cubicBezTo>
                      <a:pt x="87422" y="132440"/>
                      <a:pt x="88493" y="131726"/>
                      <a:pt x="89565" y="131726"/>
                    </a:cubicBezTo>
                    <a:cubicBezTo>
                      <a:pt x="99209" y="131369"/>
                      <a:pt x="108496" y="131369"/>
                      <a:pt x="118140" y="131369"/>
                    </a:cubicBezTo>
                    <a:cubicBezTo>
                      <a:pt x="124926" y="131012"/>
                      <a:pt x="131713" y="130654"/>
                      <a:pt x="140285" y="130297"/>
                    </a:cubicBezTo>
                    <a:cubicBezTo>
                      <a:pt x="134213" y="120653"/>
                      <a:pt x="128855" y="112081"/>
                      <a:pt x="124569" y="104937"/>
                    </a:cubicBezTo>
                    <a:cubicBezTo>
                      <a:pt x="116354" y="104223"/>
                      <a:pt x="109925" y="103865"/>
                      <a:pt x="103495" y="103151"/>
                    </a:cubicBezTo>
                    <a:cubicBezTo>
                      <a:pt x="90636" y="101365"/>
                      <a:pt x="84564" y="94221"/>
                      <a:pt x="84564" y="81363"/>
                    </a:cubicBezTo>
                    <a:cubicBezTo>
                      <a:pt x="84564" y="77434"/>
                      <a:pt x="85279" y="73147"/>
                      <a:pt x="85636" y="69218"/>
                    </a:cubicBezTo>
                    <a:cubicBezTo>
                      <a:pt x="86707" y="62789"/>
                      <a:pt x="91351" y="58860"/>
                      <a:pt x="97066" y="58503"/>
                    </a:cubicBezTo>
                    <a:cubicBezTo>
                      <a:pt x="103138" y="58145"/>
                      <a:pt x="109925" y="58503"/>
                      <a:pt x="115640" y="60646"/>
                    </a:cubicBezTo>
                    <a:cubicBezTo>
                      <a:pt x="124569" y="63503"/>
                      <a:pt x="127427" y="71718"/>
                      <a:pt x="128141" y="80291"/>
                    </a:cubicBezTo>
                    <a:cubicBezTo>
                      <a:pt x="128855" y="85649"/>
                      <a:pt x="127784" y="91007"/>
                      <a:pt x="127427" y="97436"/>
                    </a:cubicBezTo>
                    <a:cubicBezTo>
                      <a:pt x="129927" y="103508"/>
                      <a:pt x="138142" y="114938"/>
                      <a:pt x="143857" y="119582"/>
                    </a:cubicBezTo>
                    <a:cubicBezTo>
                      <a:pt x="147072" y="111367"/>
                      <a:pt x="146000" y="102794"/>
                      <a:pt x="148144" y="94578"/>
                    </a:cubicBezTo>
                    <a:cubicBezTo>
                      <a:pt x="150287" y="86363"/>
                      <a:pt x="149572" y="77434"/>
                      <a:pt x="154216" y="69575"/>
                    </a:cubicBezTo>
                    <a:cubicBezTo>
                      <a:pt x="156002" y="69575"/>
                      <a:pt x="157788" y="69575"/>
                      <a:pt x="159216" y="69575"/>
                    </a:cubicBezTo>
                    <a:cubicBezTo>
                      <a:pt x="159931" y="70647"/>
                      <a:pt x="160645" y="71004"/>
                      <a:pt x="160645" y="71718"/>
                    </a:cubicBezTo>
                    <a:cubicBezTo>
                      <a:pt x="160645" y="74933"/>
                      <a:pt x="160645" y="78148"/>
                      <a:pt x="159931" y="81006"/>
                    </a:cubicBezTo>
                    <a:cubicBezTo>
                      <a:pt x="158145" y="94221"/>
                      <a:pt x="156002" y="107080"/>
                      <a:pt x="154216" y="120296"/>
                    </a:cubicBezTo>
                    <a:cubicBezTo>
                      <a:pt x="153859" y="123868"/>
                      <a:pt x="154216" y="127082"/>
                      <a:pt x="154216" y="131012"/>
                    </a:cubicBezTo>
                    <a:cubicBezTo>
                      <a:pt x="160645" y="137798"/>
                      <a:pt x="163860" y="147442"/>
                      <a:pt x="172790" y="153514"/>
                    </a:cubicBezTo>
                    <a:cubicBezTo>
                      <a:pt x="177790" y="146371"/>
                      <a:pt x="177433" y="138156"/>
                      <a:pt x="179219" y="131012"/>
                    </a:cubicBezTo>
                    <a:cubicBezTo>
                      <a:pt x="181005" y="123868"/>
                      <a:pt x="182434" y="116367"/>
                      <a:pt x="183862" y="110295"/>
                    </a:cubicBezTo>
                    <a:cubicBezTo>
                      <a:pt x="189934" y="104223"/>
                      <a:pt x="194935" y="107795"/>
                      <a:pt x="200293" y="108509"/>
                    </a:cubicBezTo>
                    <a:cubicBezTo>
                      <a:pt x="204579" y="114938"/>
                      <a:pt x="210651" y="119939"/>
                      <a:pt x="218509" y="123868"/>
                    </a:cubicBezTo>
                    <a:cubicBezTo>
                      <a:pt x="219581" y="118510"/>
                      <a:pt x="220295" y="114224"/>
                      <a:pt x="221367" y="109581"/>
                    </a:cubicBezTo>
                    <a:cubicBezTo>
                      <a:pt x="221010" y="109581"/>
                      <a:pt x="221010" y="109581"/>
                      <a:pt x="220653" y="109581"/>
                    </a:cubicBezTo>
                    <a:cubicBezTo>
                      <a:pt x="220653" y="100651"/>
                      <a:pt x="220653" y="91364"/>
                      <a:pt x="220653" y="82434"/>
                    </a:cubicBezTo>
                    <a:cubicBezTo>
                      <a:pt x="209223" y="71361"/>
                      <a:pt x="192435" y="69575"/>
                      <a:pt x="182434" y="57074"/>
                    </a:cubicBezTo>
                    <a:cubicBezTo>
                      <a:pt x="187077" y="52788"/>
                      <a:pt x="191006" y="54931"/>
                      <a:pt x="194935" y="57074"/>
                    </a:cubicBezTo>
                    <a:cubicBezTo>
                      <a:pt x="201722" y="60646"/>
                      <a:pt x="208151" y="64217"/>
                      <a:pt x="214938" y="67789"/>
                    </a:cubicBezTo>
                    <a:cubicBezTo>
                      <a:pt x="216366" y="68504"/>
                      <a:pt x="218509" y="68861"/>
                      <a:pt x="220295" y="69575"/>
                    </a:cubicBezTo>
                    <a:cubicBezTo>
                      <a:pt x="224224" y="60646"/>
                      <a:pt x="224224" y="51359"/>
                      <a:pt x="223153" y="41357"/>
                    </a:cubicBezTo>
                    <a:cubicBezTo>
                      <a:pt x="216724" y="39929"/>
                      <a:pt x="209937" y="39214"/>
                      <a:pt x="206722" y="32428"/>
                    </a:cubicBezTo>
                    <a:cubicBezTo>
                      <a:pt x="203508" y="25999"/>
                      <a:pt x="201365" y="19569"/>
                      <a:pt x="203508" y="11354"/>
                    </a:cubicBezTo>
                    <a:cubicBezTo>
                      <a:pt x="204579" y="10282"/>
                      <a:pt x="206722" y="8496"/>
                      <a:pt x="208508" y="6710"/>
                    </a:cubicBezTo>
                    <a:cubicBezTo>
                      <a:pt x="210294" y="4924"/>
                      <a:pt x="212080" y="3139"/>
                      <a:pt x="213509" y="1353"/>
                    </a:cubicBezTo>
                    <a:cubicBezTo>
                      <a:pt x="222438" y="-790"/>
                      <a:pt x="230654" y="-76"/>
                      <a:pt x="239584" y="1353"/>
                    </a:cubicBezTo>
                    <a:cubicBezTo>
                      <a:pt x="245656" y="7782"/>
                      <a:pt x="249942" y="14926"/>
                      <a:pt x="249942" y="24570"/>
                    </a:cubicBezTo>
                    <a:cubicBezTo>
                      <a:pt x="249942" y="31714"/>
                      <a:pt x="246727" y="36000"/>
                      <a:pt x="240298" y="38143"/>
                    </a:cubicBezTo>
                    <a:cubicBezTo>
                      <a:pt x="238155" y="38857"/>
                      <a:pt x="236012" y="39571"/>
                      <a:pt x="233869" y="40286"/>
                    </a:cubicBezTo>
                    <a:cubicBezTo>
                      <a:pt x="230297" y="49573"/>
                      <a:pt x="231368" y="59574"/>
                      <a:pt x="229582" y="68861"/>
                    </a:cubicBezTo>
                    <a:cubicBezTo>
                      <a:pt x="229225" y="70290"/>
                      <a:pt x="230654" y="71718"/>
                      <a:pt x="231011" y="73504"/>
                    </a:cubicBezTo>
                    <a:cubicBezTo>
                      <a:pt x="238155" y="71361"/>
                      <a:pt x="240298" y="64932"/>
                      <a:pt x="244584" y="60289"/>
                    </a:cubicBezTo>
                    <a:cubicBezTo>
                      <a:pt x="248513" y="55645"/>
                      <a:pt x="252085" y="50645"/>
                      <a:pt x="256014" y="45644"/>
                    </a:cubicBezTo>
                    <a:cubicBezTo>
                      <a:pt x="257800" y="46715"/>
                      <a:pt x="258872" y="47430"/>
                      <a:pt x="259943" y="47787"/>
                    </a:cubicBezTo>
                    <a:cubicBezTo>
                      <a:pt x="258157" y="56002"/>
                      <a:pt x="248870" y="68861"/>
                      <a:pt x="231368" y="88506"/>
                    </a:cubicBezTo>
                    <a:cubicBezTo>
                      <a:pt x="230297" y="97436"/>
                      <a:pt x="230297" y="106723"/>
                      <a:pt x="231011" y="116724"/>
                    </a:cubicBezTo>
                    <a:cubicBezTo>
                      <a:pt x="236726" y="115295"/>
                      <a:pt x="239584" y="112438"/>
                      <a:pt x="242084" y="108509"/>
                    </a:cubicBezTo>
                    <a:cubicBezTo>
                      <a:pt x="246013" y="102437"/>
                      <a:pt x="249942" y="96364"/>
                      <a:pt x="256014" y="91721"/>
                    </a:cubicBezTo>
                    <a:cubicBezTo>
                      <a:pt x="257800" y="92435"/>
                      <a:pt x="259229" y="92793"/>
                      <a:pt x="260658" y="93150"/>
                    </a:cubicBezTo>
                    <a:cubicBezTo>
                      <a:pt x="262444" y="112081"/>
                      <a:pt x="274588" y="125296"/>
                      <a:pt x="286018" y="139227"/>
                    </a:cubicBezTo>
                    <a:cubicBezTo>
                      <a:pt x="295305" y="133512"/>
                      <a:pt x="307092" y="129940"/>
                      <a:pt x="307806" y="115653"/>
                    </a:cubicBezTo>
                    <a:cubicBezTo>
                      <a:pt x="307806" y="114938"/>
                      <a:pt x="308163" y="113510"/>
                      <a:pt x="308878" y="113152"/>
                    </a:cubicBezTo>
                    <a:cubicBezTo>
                      <a:pt x="315665" y="106723"/>
                      <a:pt x="312807" y="98507"/>
                      <a:pt x="312807" y="90649"/>
                    </a:cubicBezTo>
                    <a:cubicBezTo>
                      <a:pt x="312807" y="80291"/>
                      <a:pt x="313164" y="69932"/>
                      <a:pt x="313164" y="59574"/>
                    </a:cubicBezTo>
                    <a:cubicBezTo>
                      <a:pt x="316022" y="59574"/>
                      <a:pt x="317808" y="59574"/>
                      <a:pt x="319594" y="59574"/>
                    </a:cubicBezTo>
                    <a:cubicBezTo>
                      <a:pt x="322094" y="66003"/>
                      <a:pt x="322094" y="72076"/>
                      <a:pt x="321379" y="78505"/>
                    </a:cubicBezTo>
                    <a:cubicBezTo>
                      <a:pt x="320665" y="84220"/>
                      <a:pt x="319594" y="89935"/>
                      <a:pt x="323880" y="95650"/>
                    </a:cubicBezTo>
                    <a:cubicBezTo>
                      <a:pt x="334238" y="92078"/>
                      <a:pt x="339953" y="83863"/>
                      <a:pt x="346383" y="76005"/>
                    </a:cubicBezTo>
                    <a:cubicBezTo>
                      <a:pt x="338882" y="66003"/>
                      <a:pt x="344240" y="54931"/>
                      <a:pt x="343168" y="44572"/>
                    </a:cubicBezTo>
                    <a:cubicBezTo>
                      <a:pt x="350312" y="36000"/>
                      <a:pt x="360313" y="34214"/>
                      <a:pt x="377101" y="38500"/>
                    </a:cubicBezTo>
                    <a:cubicBezTo>
                      <a:pt x="383173" y="43501"/>
                      <a:pt x="387816" y="49930"/>
                      <a:pt x="391031" y="57074"/>
                    </a:cubicBezTo>
                    <a:cubicBezTo>
                      <a:pt x="392460" y="59931"/>
                      <a:pt x="393531" y="63146"/>
                      <a:pt x="393888" y="66003"/>
                    </a:cubicBezTo>
                    <a:cubicBezTo>
                      <a:pt x="394960" y="75648"/>
                      <a:pt x="390674" y="81363"/>
                      <a:pt x="381030" y="82077"/>
                    </a:cubicBezTo>
                    <a:cubicBezTo>
                      <a:pt x="375672" y="82434"/>
                      <a:pt x="370314" y="82077"/>
                      <a:pt x="364956" y="81720"/>
                    </a:cubicBezTo>
                    <a:cubicBezTo>
                      <a:pt x="361385" y="81720"/>
                      <a:pt x="358170" y="81363"/>
                      <a:pt x="354241" y="81006"/>
                    </a:cubicBezTo>
                    <a:cubicBezTo>
                      <a:pt x="348883" y="88864"/>
                      <a:pt x="340668" y="93864"/>
                      <a:pt x="335310" y="102794"/>
                    </a:cubicBezTo>
                    <a:cubicBezTo>
                      <a:pt x="337810" y="103508"/>
                      <a:pt x="339596" y="104580"/>
                      <a:pt x="341739" y="104937"/>
                    </a:cubicBezTo>
                    <a:cubicBezTo>
                      <a:pt x="350669" y="105651"/>
                      <a:pt x="359241" y="106366"/>
                      <a:pt x="368171" y="107080"/>
                    </a:cubicBezTo>
                    <a:cubicBezTo>
                      <a:pt x="371029" y="107437"/>
                      <a:pt x="373529" y="108152"/>
                      <a:pt x="376386" y="108866"/>
                    </a:cubicBezTo>
                    <a:cubicBezTo>
                      <a:pt x="375315" y="114581"/>
                      <a:pt x="371386" y="115295"/>
                      <a:pt x="367814" y="115295"/>
                    </a:cubicBezTo>
                    <a:cubicBezTo>
                      <a:pt x="362813" y="115295"/>
                      <a:pt x="357813" y="114938"/>
                      <a:pt x="352812" y="114581"/>
                    </a:cubicBezTo>
                    <a:cubicBezTo>
                      <a:pt x="348169" y="114224"/>
                      <a:pt x="343525" y="113867"/>
                      <a:pt x="338882" y="113152"/>
                    </a:cubicBezTo>
                    <a:cubicBezTo>
                      <a:pt x="330309" y="111724"/>
                      <a:pt x="323523" y="114581"/>
                      <a:pt x="318165" y="121368"/>
                    </a:cubicBezTo>
                    <a:cubicBezTo>
                      <a:pt x="316022" y="123868"/>
                      <a:pt x="313164" y="126011"/>
                      <a:pt x="310664" y="128511"/>
                    </a:cubicBezTo>
                    <a:cubicBezTo>
                      <a:pt x="306378" y="132440"/>
                      <a:pt x="302449" y="136370"/>
                      <a:pt x="303520" y="142442"/>
                    </a:cubicBezTo>
                    <a:cubicBezTo>
                      <a:pt x="301377" y="144585"/>
                      <a:pt x="297091" y="144585"/>
                      <a:pt x="298162" y="149228"/>
                    </a:cubicBezTo>
                    <a:cubicBezTo>
                      <a:pt x="311735" y="152086"/>
                      <a:pt x="325666" y="147442"/>
                      <a:pt x="340310" y="148157"/>
                    </a:cubicBezTo>
                    <a:cubicBezTo>
                      <a:pt x="333881" y="158158"/>
                      <a:pt x="327452" y="166731"/>
                      <a:pt x="323165" y="176017"/>
                    </a:cubicBezTo>
                    <a:cubicBezTo>
                      <a:pt x="318879" y="184947"/>
                      <a:pt x="312807" y="194234"/>
                      <a:pt x="314236" y="205307"/>
                    </a:cubicBezTo>
                    <a:cubicBezTo>
                      <a:pt x="321737" y="208164"/>
                      <a:pt x="328881" y="207093"/>
                      <a:pt x="335667" y="207450"/>
                    </a:cubicBezTo>
                    <a:cubicBezTo>
                      <a:pt x="342454" y="207807"/>
                      <a:pt x="349597" y="207450"/>
                      <a:pt x="356384" y="207450"/>
                    </a:cubicBezTo>
                    <a:cubicBezTo>
                      <a:pt x="368528" y="193877"/>
                      <a:pt x="376744" y="177446"/>
                      <a:pt x="386388" y="162444"/>
                    </a:cubicBezTo>
                    <a:cubicBezTo>
                      <a:pt x="389245" y="162444"/>
                      <a:pt x="391745" y="162444"/>
                      <a:pt x="394246" y="162444"/>
                    </a:cubicBezTo>
                    <a:cubicBezTo>
                      <a:pt x="394246" y="163873"/>
                      <a:pt x="394960" y="164945"/>
                      <a:pt x="394603" y="165302"/>
                    </a:cubicBezTo>
                    <a:cubicBezTo>
                      <a:pt x="390317" y="172445"/>
                      <a:pt x="386031" y="179232"/>
                      <a:pt x="381744" y="186018"/>
                    </a:cubicBezTo>
                    <a:cubicBezTo>
                      <a:pt x="378887" y="190662"/>
                      <a:pt x="375672" y="194948"/>
                      <a:pt x="372815" y="199592"/>
                    </a:cubicBezTo>
                    <a:cubicBezTo>
                      <a:pt x="371743" y="201378"/>
                      <a:pt x="371743" y="203521"/>
                      <a:pt x="371386" y="205307"/>
                    </a:cubicBezTo>
                    <a:cubicBezTo>
                      <a:pt x="377458" y="208164"/>
                      <a:pt x="383173" y="210664"/>
                      <a:pt x="388888" y="213165"/>
                    </a:cubicBezTo>
                    <a:cubicBezTo>
                      <a:pt x="388888" y="213522"/>
                      <a:pt x="388531" y="213879"/>
                      <a:pt x="388531" y="214236"/>
                    </a:cubicBezTo>
                    <a:cubicBezTo>
                      <a:pt x="398889" y="214951"/>
                      <a:pt x="409248" y="215308"/>
                      <a:pt x="420320" y="216022"/>
                    </a:cubicBezTo>
                    <a:cubicBezTo>
                      <a:pt x="421392" y="213879"/>
                      <a:pt x="422463" y="211379"/>
                      <a:pt x="423892" y="208878"/>
                    </a:cubicBezTo>
                    <a:cubicBezTo>
                      <a:pt x="428893" y="199235"/>
                      <a:pt x="438180" y="196377"/>
                      <a:pt x="447824" y="201735"/>
                    </a:cubicBezTo>
                    <a:cubicBezTo>
                      <a:pt x="451396" y="203878"/>
                      <a:pt x="454968" y="206021"/>
                      <a:pt x="458540" y="208164"/>
                    </a:cubicBezTo>
                    <a:cubicBezTo>
                      <a:pt x="461397" y="213879"/>
                      <a:pt x="463540" y="219594"/>
                      <a:pt x="462826" y="226024"/>
                    </a:cubicBezTo>
                    <a:cubicBezTo>
                      <a:pt x="462111" y="232453"/>
                      <a:pt x="459254" y="236382"/>
                      <a:pt x="453182" y="238525"/>
                    </a:cubicBezTo>
                    <a:cubicBezTo>
                      <a:pt x="446395" y="241025"/>
                      <a:pt x="439609" y="241025"/>
                      <a:pt x="432465" y="239954"/>
                    </a:cubicBezTo>
                    <a:cubicBezTo>
                      <a:pt x="426750" y="238882"/>
                      <a:pt x="422821" y="235310"/>
                      <a:pt x="421035" y="229595"/>
                    </a:cubicBezTo>
                    <a:cubicBezTo>
                      <a:pt x="420320" y="227095"/>
                      <a:pt x="419963" y="224952"/>
                      <a:pt x="419249" y="222095"/>
                    </a:cubicBezTo>
                    <a:cubicBezTo>
                      <a:pt x="404604" y="222452"/>
                      <a:pt x="390317" y="218880"/>
                      <a:pt x="376029" y="220309"/>
                    </a:cubicBezTo>
                    <a:cubicBezTo>
                      <a:pt x="374600" y="225667"/>
                      <a:pt x="378172" y="228167"/>
                      <a:pt x="380673" y="231381"/>
                    </a:cubicBezTo>
                    <a:cubicBezTo>
                      <a:pt x="386388" y="239239"/>
                      <a:pt x="391745" y="247455"/>
                      <a:pt x="397103" y="255670"/>
                    </a:cubicBezTo>
                    <a:cubicBezTo>
                      <a:pt x="398175" y="257099"/>
                      <a:pt x="398532" y="258885"/>
                      <a:pt x="399604" y="261385"/>
                    </a:cubicBezTo>
                    <a:cubicBezTo>
                      <a:pt x="397818" y="262099"/>
                      <a:pt x="396032" y="262814"/>
                      <a:pt x="393888" y="263528"/>
                    </a:cubicBezTo>
                    <a:cubicBezTo>
                      <a:pt x="383173" y="245669"/>
                      <a:pt x="370314" y="230310"/>
                      <a:pt x="356384" y="215308"/>
                    </a:cubicBezTo>
                    <a:cubicBezTo>
                      <a:pt x="341382" y="217094"/>
                      <a:pt x="326380" y="212450"/>
                      <a:pt x="311378" y="216022"/>
                    </a:cubicBezTo>
                    <a:cubicBezTo>
                      <a:pt x="313521" y="226381"/>
                      <a:pt x="319594" y="233524"/>
                      <a:pt x="325309" y="241025"/>
                    </a:cubicBezTo>
                    <a:cubicBezTo>
                      <a:pt x="329952" y="246740"/>
                      <a:pt x="334953" y="252098"/>
                      <a:pt x="339596" y="257456"/>
                    </a:cubicBezTo>
                    <a:cubicBezTo>
                      <a:pt x="341025" y="259242"/>
                      <a:pt x="341739" y="261028"/>
                      <a:pt x="342811" y="262814"/>
                    </a:cubicBezTo>
                    <a:cubicBezTo>
                      <a:pt x="340310" y="267457"/>
                      <a:pt x="336381" y="267814"/>
                      <a:pt x="332452" y="268171"/>
                    </a:cubicBezTo>
                    <a:cubicBezTo>
                      <a:pt x="317093" y="269600"/>
                      <a:pt x="301734" y="271029"/>
                      <a:pt x="286375" y="272815"/>
                    </a:cubicBezTo>
                    <a:cubicBezTo>
                      <a:pt x="288161" y="280316"/>
                      <a:pt x="298877" y="291746"/>
                      <a:pt x="309592" y="298532"/>
                    </a:cubicBezTo>
                    <a:cubicBezTo>
                      <a:pt x="321379" y="298532"/>
                      <a:pt x="333167" y="293889"/>
                      <a:pt x="344597" y="290317"/>
                    </a:cubicBezTo>
                    <a:cubicBezTo>
                      <a:pt x="351383" y="288174"/>
                      <a:pt x="358527" y="285674"/>
                      <a:pt x="365313" y="283531"/>
                    </a:cubicBezTo>
                    <a:cubicBezTo>
                      <a:pt x="368171" y="282817"/>
                      <a:pt x="371386" y="281745"/>
                      <a:pt x="374243" y="286031"/>
                    </a:cubicBezTo>
                    <a:cubicBezTo>
                      <a:pt x="366028" y="292460"/>
                      <a:pt x="355312" y="293532"/>
                      <a:pt x="346025" y="297104"/>
                    </a:cubicBezTo>
                    <a:cubicBezTo>
                      <a:pt x="336738" y="300676"/>
                      <a:pt x="326737" y="302819"/>
                      <a:pt x="316379" y="305676"/>
                    </a:cubicBezTo>
                    <a:cubicBezTo>
                      <a:pt x="319236" y="316035"/>
                      <a:pt x="328881" y="318892"/>
                      <a:pt x="335310" y="324964"/>
                    </a:cubicBezTo>
                    <a:cubicBezTo>
                      <a:pt x="337810" y="324607"/>
                      <a:pt x="339953" y="323893"/>
                      <a:pt x="342096" y="323536"/>
                    </a:cubicBezTo>
                    <a:cubicBezTo>
                      <a:pt x="346740" y="322821"/>
                      <a:pt x="351383" y="322107"/>
                      <a:pt x="356027" y="321750"/>
                    </a:cubicBezTo>
                    <a:cubicBezTo>
                      <a:pt x="366742" y="321035"/>
                      <a:pt x="372457" y="329251"/>
                      <a:pt x="374958" y="337109"/>
                    </a:cubicBezTo>
                    <a:cubicBezTo>
                      <a:pt x="377815" y="345324"/>
                      <a:pt x="373886" y="356397"/>
                      <a:pt x="366742" y="360683"/>
                    </a:cubicBezTo>
                    <a:cubicBezTo>
                      <a:pt x="358170" y="366041"/>
                      <a:pt x="349240" y="364612"/>
                      <a:pt x="340668" y="360326"/>
                    </a:cubicBezTo>
                    <a:cubicBezTo>
                      <a:pt x="333167" y="356397"/>
                      <a:pt x="331381" y="349610"/>
                      <a:pt x="332095" y="341752"/>
                    </a:cubicBezTo>
                    <a:cubicBezTo>
                      <a:pt x="332452" y="339252"/>
                      <a:pt x="332810" y="336752"/>
                      <a:pt x="333167" y="333894"/>
                    </a:cubicBezTo>
                    <a:cubicBezTo>
                      <a:pt x="328166" y="330679"/>
                      <a:pt x="322808" y="327107"/>
                      <a:pt x="316736" y="323178"/>
                    </a:cubicBezTo>
                    <a:cubicBezTo>
                      <a:pt x="314950" y="335680"/>
                      <a:pt x="316022" y="348182"/>
                      <a:pt x="316022" y="361040"/>
                    </a:cubicBezTo>
                    <a:cubicBezTo>
                      <a:pt x="312450" y="361398"/>
                      <a:pt x="309949" y="361398"/>
                      <a:pt x="306378" y="361755"/>
                    </a:cubicBezTo>
                    <a:cubicBezTo>
                      <a:pt x="306020" y="354968"/>
                      <a:pt x="304592" y="348539"/>
                      <a:pt x="305306" y="342467"/>
                    </a:cubicBezTo>
                    <a:cubicBezTo>
                      <a:pt x="306020" y="333180"/>
                      <a:pt x="305663" y="324250"/>
                      <a:pt x="303520" y="315321"/>
                    </a:cubicBezTo>
                    <a:cubicBezTo>
                      <a:pt x="302806" y="312463"/>
                      <a:pt x="301377" y="309248"/>
                      <a:pt x="299948" y="306748"/>
                    </a:cubicBezTo>
                    <a:cubicBezTo>
                      <a:pt x="298520" y="304605"/>
                      <a:pt x="296734" y="302819"/>
                      <a:pt x="294948" y="301033"/>
                    </a:cubicBezTo>
                    <a:cubicBezTo>
                      <a:pt x="290304" y="296746"/>
                      <a:pt x="285304" y="292460"/>
                      <a:pt x="279588" y="287103"/>
                    </a:cubicBezTo>
                    <a:cubicBezTo>
                      <a:pt x="275302" y="301033"/>
                      <a:pt x="274588" y="314606"/>
                      <a:pt x="272088" y="327465"/>
                    </a:cubicBezTo>
                    <a:cubicBezTo>
                      <a:pt x="268159" y="332465"/>
                      <a:pt x="263158" y="333537"/>
                      <a:pt x="257443" y="333180"/>
                    </a:cubicBezTo>
                    <a:cubicBezTo>
                      <a:pt x="247084" y="326036"/>
                      <a:pt x="236726" y="319249"/>
                      <a:pt x="226010" y="312106"/>
                    </a:cubicBezTo>
                    <a:cubicBezTo>
                      <a:pt x="222438" y="316392"/>
                      <a:pt x="221367" y="320678"/>
                      <a:pt x="222796" y="324964"/>
                    </a:cubicBezTo>
                    <a:cubicBezTo>
                      <a:pt x="225653" y="333180"/>
                      <a:pt x="225296" y="341752"/>
                      <a:pt x="224939" y="350325"/>
                    </a:cubicBezTo>
                    <a:cubicBezTo>
                      <a:pt x="224582" y="358540"/>
                      <a:pt x="228154" y="364255"/>
                      <a:pt x="236012" y="367113"/>
                    </a:cubicBezTo>
                    <a:cubicBezTo>
                      <a:pt x="247084" y="371042"/>
                      <a:pt x="257800" y="375328"/>
                      <a:pt x="268516" y="379614"/>
                    </a:cubicBezTo>
                    <a:cubicBezTo>
                      <a:pt x="272802" y="381400"/>
                      <a:pt x="277088" y="383186"/>
                      <a:pt x="280660" y="385686"/>
                    </a:cubicBezTo>
                    <a:cubicBezTo>
                      <a:pt x="279588" y="389973"/>
                      <a:pt x="276731" y="389973"/>
                      <a:pt x="274588" y="389258"/>
                    </a:cubicBezTo>
                    <a:cubicBezTo>
                      <a:pt x="269230" y="387472"/>
                      <a:pt x="263872" y="385686"/>
                      <a:pt x="258515" y="383543"/>
                    </a:cubicBezTo>
                    <a:cubicBezTo>
                      <a:pt x="248870" y="379971"/>
                      <a:pt x="239226" y="376042"/>
                      <a:pt x="228868" y="372113"/>
                    </a:cubicBezTo>
                    <a:cubicBezTo>
                      <a:pt x="223867" y="384972"/>
                      <a:pt x="227439" y="396759"/>
                      <a:pt x="226725" y="408189"/>
                    </a:cubicBezTo>
                    <a:cubicBezTo>
                      <a:pt x="229940" y="416762"/>
                      <a:pt x="243156" y="419262"/>
                      <a:pt x="238512" y="435335"/>
                    </a:cubicBezTo>
                    <a:cubicBezTo>
                      <a:pt x="235654" y="442122"/>
                      <a:pt x="227082" y="447123"/>
                      <a:pt x="214938" y="446765"/>
                    </a:cubicBezTo>
                    <a:cubicBezTo>
                      <a:pt x="204579" y="446408"/>
                      <a:pt x="198150" y="437836"/>
                      <a:pt x="200650" y="427835"/>
                    </a:cubicBezTo>
                    <a:cubicBezTo>
                      <a:pt x="202793" y="418548"/>
                      <a:pt x="206365" y="409618"/>
                      <a:pt x="216724" y="405332"/>
                    </a:cubicBezTo>
                    <a:cubicBezTo>
                      <a:pt x="216009" y="397117"/>
                      <a:pt x="215295" y="389615"/>
                      <a:pt x="214938" y="381400"/>
                    </a:cubicBezTo>
                    <a:cubicBezTo>
                      <a:pt x="207794" y="380686"/>
                      <a:pt x="204936" y="386758"/>
                      <a:pt x="200650" y="389615"/>
                    </a:cubicBezTo>
                    <a:cubicBezTo>
                      <a:pt x="196007" y="392830"/>
                      <a:pt x="191363" y="396045"/>
                      <a:pt x="186006" y="399617"/>
                    </a:cubicBezTo>
                    <a:cubicBezTo>
                      <a:pt x="184220" y="398545"/>
                      <a:pt x="182076" y="397474"/>
                      <a:pt x="180290" y="396402"/>
                    </a:cubicBezTo>
                    <a:cubicBezTo>
                      <a:pt x="180648" y="395331"/>
                      <a:pt x="180648" y="394259"/>
                      <a:pt x="181005" y="394259"/>
                    </a:cubicBezTo>
                    <a:cubicBezTo>
                      <a:pt x="188506" y="387829"/>
                      <a:pt x="196007" y="381757"/>
                      <a:pt x="203508" y="375685"/>
                    </a:cubicBezTo>
                    <a:cubicBezTo>
                      <a:pt x="209223" y="371042"/>
                      <a:pt x="212795" y="365684"/>
                      <a:pt x="212437" y="357826"/>
                    </a:cubicBezTo>
                    <a:cubicBezTo>
                      <a:pt x="212437" y="354254"/>
                      <a:pt x="213152" y="351039"/>
                      <a:pt x="213509" y="347467"/>
                    </a:cubicBezTo>
                    <a:cubicBezTo>
                      <a:pt x="213509" y="346039"/>
                      <a:pt x="213866" y="344253"/>
                      <a:pt x="213509" y="342824"/>
                    </a:cubicBezTo>
                    <a:cubicBezTo>
                      <a:pt x="212795" y="336752"/>
                      <a:pt x="212080" y="330322"/>
                      <a:pt x="211366" y="324250"/>
                    </a:cubicBezTo>
                    <a:cubicBezTo>
                      <a:pt x="211009" y="322821"/>
                      <a:pt x="210294" y="321393"/>
                      <a:pt x="209937" y="319964"/>
                    </a:cubicBezTo>
                    <a:cubicBezTo>
                      <a:pt x="203865" y="321750"/>
                      <a:pt x="196721" y="327107"/>
                      <a:pt x="186363" y="337109"/>
                    </a:cubicBezTo>
                    <a:cubicBezTo>
                      <a:pt x="183862" y="335323"/>
                      <a:pt x="181362" y="333180"/>
                      <a:pt x="178862" y="331394"/>
                    </a:cubicBezTo>
                    <a:cubicBezTo>
                      <a:pt x="178862" y="321035"/>
                      <a:pt x="177076" y="311392"/>
                      <a:pt x="171361" y="302819"/>
                    </a:cubicBezTo>
                    <a:cubicBezTo>
                      <a:pt x="169218" y="299604"/>
                      <a:pt x="169575" y="294961"/>
                      <a:pt x="168503" y="291032"/>
                    </a:cubicBezTo>
                    <a:cubicBezTo>
                      <a:pt x="168146" y="289246"/>
                      <a:pt x="167074" y="287817"/>
                      <a:pt x="166003" y="285674"/>
                    </a:cubicBezTo>
                    <a:cubicBezTo>
                      <a:pt x="158145" y="293175"/>
                      <a:pt x="147786" y="296746"/>
                      <a:pt x="141714" y="306034"/>
                    </a:cubicBezTo>
                    <a:cubicBezTo>
                      <a:pt x="146715" y="321750"/>
                      <a:pt x="147786" y="337823"/>
                      <a:pt x="151358" y="353896"/>
                    </a:cubicBezTo>
                    <a:cubicBezTo>
                      <a:pt x="149215" y="354611"/>
                      <a:pt x="148144" y="354968"/>
                      <a:pt x="147429" y="354968"/>
                    </a:cubicBezTo>
                    <a:cubicBezTo>
                      <a:pt x="146000" y="354611"/>
                      <a:pt x="144572" y="353896"/>
                      <a:pt x="143500" y="353539"/>
                    </a:cubicBezTo>
                    <a:cubicBezTo>
                      <a:pt x="137071" y="341395"/>
                      <a:pt x="141000" y="327465"/>
                      <a:pt x="135642" y="315321"/>
                    </a:cubicBezTo>
                    <a:cubicBezTo>
                      <a:pt x="133856" y="315321"/>
                      <a:pt x="132427" y="314963"/>
                      <a:pt x="131713" y="315321"/>
                    </a:cubicBezTo>
                    <a:cubicBezTo>
                      <a:pt x="122426" y="322107"/>
                      <a:pt x="113139" y="328893"/>
                      <a:pt x="104567" y="334966"/>
                    </a:cubicBezTo>
                    <a:cubicBezTo>
                      <a:pt x="104924" y="343181"/>
                      <a:pt x="105281" y="349610"/>
                      <a:pt x="105281" y="356040"/>
                    </a:cubicBezTo>
                    <a:cubicBezTo>
                      <a:pt x="105281" y="362469"/>
                      <a:pt x="102424" y="365684"/>
                      <a:pt x="96351" y="366041"/>
                    </a:cubicBezTo>
                    <a:cubicBezTo>
                      <a:pt x="90279" y="366041"/>
                      <a:pt x="83850" y="365327"/>
                      <a:pt x="77778" y="363898"/>
                    </a:cubicBezTo>
                    <a:cubicBezTo>
                      <a:pt x="71348" y="362469"/>
                      <a:pt x="68134" y="357468"/>
                      <a:pt x="66705" y="351039"/>
                    </a:cubicBezTo>
                    <a:cubicBezTo>
                      <a:pt x="66705" y="350325"/>
                      <a:pt x="66348" y="349968"/>
                      <a:pt x="66348" y="349253"/>
                    </a:cubicBezTo>
                    <a:cubicBezTo>
                      <a:pt x="66348" y="342824"/>
                      <a:pt x="64562" y="335680"/>
                      <a:pt x="71705" y="331394"/>
                    </a:cubicBezTo>
                    <a:cubicBezTo>
                      <a:pt x="79564" y="326750"/>
                      <a:pt x="87779" y="324250"/>
                      <a:pt x="96709" y="329251"/>
                    </a:cubicBezTo>
                    <a:cubicBezTo>
                      <a:pt x="97780" y="329965"/>
                      <a:pt x="98852" y="330679"/>
                      <a:pt x="100638" y="331751"/>
                    </a:cubicBezTo>
                    <a:cubicBezTo>
                      <a:pt x="109567" y="322464"/>
                      <a:pt x="123498" y="319249"/>
                      <a:pt x="130641" y="305676"/>
                    </a:cubicBezTo>
                    <a:cubicBezTo>
                      <a:pt x="117425" y="301033"/>
                      <a:pt x="103852" y="305319"/>
                      <a:pt x="91351" y="299961"/>
                    </a:cubicBezTo>
                    <a:cubicBezTo>
                      <a:pt x="92065" y="298532"/>
                      <a:pt x="92422" y="297104"/>
                      <a:pt x="93137" y="295318"/>
                    </a:cubicBezTo>
                    <a:cubicBezTo>
                      <a:pt x="108139" y="296032"/>
                      <a:pt x="122783" y="296746"/>
                      <a:pt x="137071" y="297461"/>
                    </a:cubicBezTo>
                    <a:cubicBezTo>
                      <a:pt x="149572" y="289960"/>
                      <a:pt x="154573" y="285317"/>
                      <a:pt x="158859" y="277101"/>
                    </a:cubicBezTo>
                    <a:cubicBezTo>
                      <a:pt x="151715" y="273172"/>
                      <a:pt x="144572" y="271386"/>
                      <a:pt x="136356" y="271029"/>
                    </a:cubicBezTo>
                    <a:cubicBezTo>
                      <a:pt x="132070" y="271029"/>
                      <a:pt x="127784" y="270672"/>
                      <a:pt x="124569" y="270672"/>
                    </a:cubicBezTo>
                    <a:cubicBezTo>
                      <a:pt x="119569" y="266028"/>
                      <a:pt x="121712" y="262099"/>
                      <a:pt x="123855" y="258528"/>
                    </a:cubicBezTo>
                    <a:cubicBezTo>
                      <a:pt x="127069" y="253527"/>
                      <a:pt x="130284" y="248526"/>
                      <a:pt x="133856" y="243168"/>
                    </a:cubicBezTo>
                    <a:cubicBezTo>
                      <a:pt x="134213" y="241025"/>
                      <a:pt x="134570" y="238525"/>
                      <a:pt x="134570" y="237096"/>
                    </a:cubicBezTo>
                    <a:cubicBezTo>
                      <a:pt x="137428" y="231381"/>
                      <a:pt x="139928" y="226738"/>
                      <a:pt x="142071" y="222809"/>
                    </a:cubicBezTo>
                    <a:cubicBezTo>
                      <a:pt x="140643" y="219237"/>
                      <a:pt x="138499" y="218523"/>
                      <a:pt x="135642" y="218880"/>
                    </a:cubicBezTo>
                    <a:cubicBezTo>
                      <a:pt x="127784" y="219594"/>
                      <a:pt x="119926" y="219594"/>
                      <a:pt x="112068" y="220666"/>
                    </a:cubicBezTo>
                    <a:cubicBezTo>
                      <a:pt x="107424" y="221380"/>
                      <a:pt x="102781" y="223881"/>
                      <a:pt x="98494" y="226024"/>
                    </a:cubicBezTo>
                    <a:cubicBezTo>
                      <a:pt x="94208" y="226381"/>
                      <a:pt x="89922" y="227095"/>
                      <a:pt x="85279" y="227810"/>
                    </a:cubicBezTo>
                    <a:cubicBezTo>
                      <a:pt x="83135" y="235668"/>
                      <a:pt x="81350" y="242811"/>
                      <a:pt x="79206" y="249955"/>
                    </a:cubicBezTo>
                    <a:cubicBezTo>
                      <a:pt x="77420" y="255670"/>
                      <a:pt x="77420" y="262814"/>
                      <a:pt x="71348" y="267814"/>
                    </a:cubicBezTo>
                    <a:cubicBezTo>
                      <a:pt x="69562" y="267100"/>
                      <a:pt x="67419" y="266386"/>
                      <a:pt x="65276" y="266028"/>
                    </a:cubicBezTo>
                    <a:cubicBezTo>
                      <a:pt x="68134" y="256385"/>
                      <a:pt x="70277" y="247812"/>
                      <a:pt x="72777" y="238882"/>
                    </a:cubicBezTo>
                    <a:cubicBezTo>
                      <a:pt x="73134" y="237453"/>
                      <a:pt x="73134" y="235668"/>
                      <a:pt x="73491" y="233882"/>
                    </a:cubicBezTo>
                    <a:cubicBezTo>
                      <a:pt x="72063" y="232810"/>
                      <a:pt x="70991" y="231381"/>
                      <a:pt x="69562" y="231381"/>
                    </a:cubicBezTo>
                    <a:cubicBezTo>
                      <a:pt x="61347" y="230667"/>
                      <a:pt x="53132" y="231024"/>
                      <a:pt x="44559" y="233167"/>
                    </a:cubicBezTo>
                    <a:cubicBezTo>
                      <a:pt x="43845" y="236025"/>
                      <a:pt x="43130" y="238525"/>
                      <a:pt x="42416" y="241382"/>
                    </a:cubicBezTo>
                    <a:cubicBezTo>
                      <a:pt x="39916" y="249241"/>
                      <a:pt x="35272" y="253170"/>
                      <a:pt x="27057" y="252813"/>
                    </a:cubicBezTo>
                    <a:cubicBezTo>
                      <a:pt x="20985" y="252813"/>
                      <a:pt x="15270" y="251741"/>
                      <a:pt x="9198" y="250312"/>
                    </a:cubicBezTo>
                    <a:cubicBezTo>
                      <a:pt x="3840" y="248884"/>
                      <a:pt x="625" y="244954"/>
                      <a:pt x="268" y="239239"/>
                    </a:cubicBezTo>
                    <a:cubicBezTo>
                      <a:pt x="-89" y="235310"/>
                      <a:pt x="-89" y="231739"/>
                      <a:pt x="268" y="227810"/>
                    </a:cubicBezTo>
                    <a:cubicBezTo>
                      <a:pt x="1340" y="218880"/>
                      <a:pt x="6697" y="212450"/>
                      <a:pt x="15270" y="209950"/>
                    </a:cubicBezTo>
                    <a:cubicBezTo>
                      <a:pt x="23128" y="207807"/>
                      <a:pt x="31700" y="209593"/>
                      <a:pt x="38130" y="217808"/>
                    </a:cubicBezTo>
                    <a:cubicBezTo>
                      <a:pt x="39916" y="220309"/>
                      <a:pt x="41702" y="223166"/>
                      <a:pt x="43845" y="226738"/>
                    </a:cubicBezTo>
                    <a:cubicBezTo>
                      <a:pt x="52060" y="224238"/>
                      <a:pt x="62419" y="230310"/>
                      <a:pt x="69205" y="219951"/>
                    </a:cubicBezTo>
                    <a:cubicBezTo>
                      <a:pt x="62776" y="209950"/>
                      <a:pt x="56704" y="199592"/>
                      <a:pt x="46345" y="193520"/>
                    </a:cubicBezTo>
                    <a:cubicBezTo>
                      <a:pt x="40987" y="190305"/>
                      <a:pt x="40987" y="189948"/>
                      <a:pt x="39916" y="182804"/>
                    </a:cubicBezTo>
                    <a:cubicBezTo>
                      <a:pt x="40987" y="182089"/>
                      <a:pt x="42059" y="181732"/>
                      <a:pt x="43130" y="181018"/>
                    </a:cubicBezTo>
                    <a:cubicBezTo>
                      <a:pt x="59204" y="191376"/>
                      <a:pt x="69919" y="207807"/>
                      <a:pt x="86707" y="216379"/>
                    </a:cubicBezTo>
                    <a:cubicBezTo>
                      <a:pt x="103495" y="214951"/>
                      <a:pt x="119569" y="213165"/>
                      <a:pt x="136713" y="211736"/>
                    </a:cubicBezTo>
                    <a:cubicBezTo>
                      <a:pt x="134928" y="208878"/>
                      <a:pt x="134213" y="206735"/>
                      <a:pt x="133142" y="204949"/>
                    </a:cubicBezTo>
                    <a:cubicBezTo>
                      <a:pt x="127069" y="197449"/>
                      <a:pt x="120997" y="189590"/>
                      <a:pt x="114568" y="182089"/>
                    </a:cubicBezTo>
                    <a:cubicBezTo>
                      <a:pt x="110996" y="178160"/>
                      <a:pt x="110996" y="178160"/>
                      <a:pt x="111353" y="171731"/>
                    </a:cubicBezTo>
                    <a:cubicBezTo>
                      <a:pt x="115997" y="169588"/>
                      <a:pt x="120997" y="167445"/>
                      <a:pt x="128498" y="164230"/>
                    </a:cubicBezTo>
                    <a:cubicBezTo>
                      <a:pt x="138499" y="164230"/>
                      <a:pt x="151001" y="164587"/>
                      <a:pt x="164217" y="160658"/>
                    </a:cubicBezTo>
                    <a:cubicBezTo>
                      <a:pt x="159931" y="151371"/>
                      <a:pt x="152073" y="146014"/>
                      <a:pt x="145643" y="138156"/>
                    </a:cubicBezTo>
                    <a:cubicBezTo>
                      <a:pt x="125998" y="141370"/>
                      <a:pt x="106353" y="140299"/>
                      <a:pt x="85993" y="140656"/>
                    </a:cubicBezTo>
                    <a:close/>
                    <a:moveTo>
                      <a:pt x="326023" y="259599"/>
                    </a:moveTo>
                    <a:cubicBezTo>
                      <a:pt x="314593" y="246026"/>
                      <a:pt x="310307" y="228524"/>
                      <a:pt x="296019" y="216022"/>
                    </a:cubicBezTo>
                    <a:cubicBezTo>
                      <a:pt x="281017" y="216379"/>
                      <a:pt x="265658" y="216379"/>
                      <a:pt x="250299" y="217451"/>
                    </a:cubicBezTo>
                    <a:cubicBezTo>
                      <a:pt x="245299" y="217808"/>
                      <a:pt x="239941" y="217451"/>
                      <a:pt x="233869" y="220309"/>
                    </a:cubicBezTo>
                    <a:cubicBezTo>
                      <a:pt x="247799" y="237096"/>
                      <a:pt x="260658" y="252813"/>
                      <a:pt x="274588" y="267100"/>
                    </a:cubicBezTo>
                    <a:cubicBezTo>
                      <a:pt x="287090" y="267457"/>
                      <a:pt x="318879" y="263171"/>
                      <a:pt x="326023" y="259599"/>
                    </a:cubicBezTo>
                    <a:close/>
                    <a:moveTo>
                      <a:pt x="222796" y="298532"/>
                    </a:moveTo>
                    <a:cubicBezTo>
                      <a:pt x="232083" y="309606"/>
                      <a:pt x="244584" y="315321"/>
                      <a:pt x="254585" y="323893"/>
                    </a:cubicBezTo>
                    <a:cubicBezTo>
                      <a:pt x="255657" y="324607"/>
                      <a:pt x="257443" y="324607"/>
                      <a:pt x="258872" y="324964"/>
                    </a:cubicBezTo>
                    <a:cubicBezTo>
                      <a:pt x="260658" y="316035"/>
                      <a:pt x="262801" y="307462"/>
                      <a:pt x="263872" y="298532"/>
                    </a:cubicBezTo>
                    <a:cubicBezTo>
                      <a:pt x="264587" y="293532"/>
                      <a:pt x="263872" y="288531"/>
                      <a:pt x="264587" y="283531"/>
                    </a:cubicBezTo>
                    <a:cubicBezTo>
                      <a:pt x="265658" y="276744"/>
                      <a:pt x="263515" y="271386"/>
                      <a:pt x="259229" y="266386"/>
                    </a:cubicBezTo>
                    <a:cubicBezTo>
                      <a:pt x="251013" y="257099"/>
                      <a:pt x="243513" y="247455"/>
                      <a:pt x="235297" y="238525"/>
                    </a:cubicBezTo>
                    <a:cubicBezTo>
                      <a:pt x="233154" y="236025"/>
                      <a:pt x="231011" y="233524"/>
                      <a:pt x="226725" y="232453"/>
                    </a:cubicBezTo>
                    <a:cubicBezTo>
                      <a:pt x="222796" y="254242"/>
                      <a:pt x="224582" y="276387"/>
                      <a:pt x="222796" y="298532"/>
                    </a:cubicBezTo>
                    <a:close/>
                    <a:moveTo>
                      <a:pt x="253871" y="108866"/>
                    </a:moveTo>
                    <a:cubicBezTo>
                      <a:pt x="243156" y="117081"/>
                      <a:pt x="239226" y="128868"/>
                      <a:pt x="231368" y="138156"/>
                    </a:cubicBezTo>
                    <a:cubicBezTo>
                      <a:pt x="228511" y="159229"/>
                      <a:pt x="226725" y="197092"/>
                      <a:pt x="228511" y="204235"/>
                    </a:cubicBezTo>
                    <a:cubicBezTo>
                      <a:pt x="229582" y="204235"/>
                      <a:pt x="231368" y="204235"/>
                      <a:pt x="232083" y="203521"/>
                    </a:cubicBezTo>
                    <a:cubicBezTo>
                      <a:pt x="237798" y="198163"/>
                      <a:pt x="243870" y="193162"/>
                      <a:pt x="247084" y="185661"/>
                    </a:cubicBezTo>
                    <a:cubicBezTo>
                      <a:pt x="247799" y="183875"/>
                      <a:pt x="248513" y="182089"/>
                      <a:pt x="249942" y="181018"/>
                    </a:cubicBezTo>
                    <a:cubicBezTo>
                      <a:pt x="257443" y="175660"/>
                      <a:pt x="262086" y="168517"/>
                      <a:pt x="267444" y="161373"/>
                    </a:cubicBezTo>
                    <a:cubicBezTo>
                      <a:pt x="274588" y="152086"/>
                      <a:pt x="274945" y="147799"/>
                      <a:pt x="269230" y="137798"/>
                    </a:cubicBezTo>
                    <a:cubicBezTo>
                      <a:pt x="266373" y="132798"/>
                      <a:pt x="263872" y="127797"/>
                      <a:pt x="261372" y="122796"/>
                    </a:cubicBezTo>
                    <a:cubicBezTo>
                      <a:pt x="258872" y="118510"/>
                      <a:pt x="256729" y="114224"/>
                      <a:pt x="253871" y="108866"/>
                    </a:cubicBezTo>
                    <a:close/>
                    <a:moveTo>
                      <a:pt x="284946" y="157801"/>
                    </a:moveTo>
                    <a:cubicBezTo>
                      <a:pt x="272445" y="174589"/>
                      <a:pt x="257443" y="189233"/>
                      <a:pt x="244941" y="205664"/>
                    </a:cubicBezTo>
                    <a:cubicBezTo>
                      <a:pt x="247799" y="210307"/>
                      <a:pt x="251371" y="209593"/>
                      <a:pt x="254585" y="208878"/>
                    </a:cubicBezTo>
                    <a:cubicBezTo>
                      <a:pt x="266730" y="207093"/>
                      <a:pt x="278874" y="207807"/>
                      <a:pt x="291376" y="207807"/>
                    </a:cubicBezTo>
                    <a:cubicBezTo>
                      <a:pt x="293876" y="207807"/>
                      <a:pt x="296376" y="207450"/>
                      <a:pt x="298520" y="207093"/>
                    </a:cubicBezTo>
                    <a:cubicBezTo>
                      <a:pt x="299591" y="206021"/>
                      <a:pt x="300663" y="205307"/>
                      <a:pt x="301377" y="204235"/>
                    </a:cubicBezTo>
                    <a:cubicBezTo>
                      <a:pt x="307449" y="190305"/>
                      <a:pt x="311735" y="175303"/>
                      <a:pt x="319236" y="162087"/>
                    </a:cubicBezTo>
                    <a:cubicBezTo>
                      <a:pt x="319951" y="161015"/>
                      <a:pt x="319594" y="159587"/>
                      <a:pt x="319951" y="157443"/>
                    </a:cubicBezTo>
                    <a:cubicBezTo>
                      <a:pt x="308163" y="155300"/>
                      <a:pt x="297091" y="157086"/>
                      <a:pt x="284946" y="157801"/>
                    </a:cubicBezTo>
                    <a:close/>
                    <a:moveTo>
                      <a:pt x="154930" y="220666"/>
                    </a:moveTo>
                    <a:cubicBezTo>
                      <a:pt x="151358" y="227452"/>
                      <a:pt x="147786" y="234239"/>
                      <a:pt x="144215" y="241382"/>
                    </a:cubicBezTo>
                    <a:cubicBezTo>
                      <a:pt x="140643" y="248169"/>
                      <a:pt x="137071" y="254956"/>
                      <a:pt x="133142" y="262457"/>
                    </a:cubicBezTo>
                    <a:cubicBezTo>
                      <a:pt x="147072" y="262814"/>
                      <a:pt x="158859" y="269600"/>
                      <a:pt x="172432" y="265314"/>
                    </a:cubicBezTo>
                    <a:cubicBezTo>
                      <a:pt x="176719" y="261385"/>
                      <a:pt x="181719" y="256742"/>
                      <a:pt x="186006" y="252098"/>
                    </a:cubicBezTo>
                    <a:cubicBezTo>
                      <a:pt x="190649" y="247098"/>
                      <a:pt x="196007" y="242454"/>
                      <a:pt x="199579" y="236739"/>
                    </a:cubicBezTo>
                    <a:cubicBezTo>
                      <a:pt x="203150" y="231381"/>
                      <a:pt x="211366" y="229595"/>
                      <a:pt x="211366" y="221737"/>
                    </a:cubicBezTo>
                    <a:cubicBezTo>
                      <a:pt x="205651" y="219951"/>
                      <a:pt x="164574" y="219237"/>
                      <a:pt x="154930" y="220666"/>
                    </a:cubicBezTo>
                    <a:close/>
                    <a:moveTo>
                      <a:pt x="154930" y="211736"/>
                    </a:moveTo>
                    <a:cubicBezTo>
                      <a:pt x="173147" y="213522"/>
                      <a:pt x="203150" y="212807"/>
                      <a:pt x="209223" y="210307"/>
                    </a:cubicBezTo>
                    <a:cubicBezTo>
                      <a:pt x="208151" y="208521"/>
                      <a:pt x="207794" y="206021"/>
                      <a:pt x="206365" y="204592"/>
                    </a:cubicBezTo>
                    <a:cubicBezTo>
                      <a:pt x="195649" y="193520"/>
                      <a:pt x="186006" y="181018"/>
                      <a:pt x="173147" y="170302"/>
                    </a:cubicBezTo>
                    <a:cubicBezTo>
                      <a:pt x="165288" y="172088"/>
                      <a:pt x="157788" y="173517"/>
                      <a:pt x="150287" y="175303"/>
                    </a:cubicBezTo>
                    <a:cubicBezTo>
                      <a:pt x="142786" y="176732"/>
                      <a:pt x="135642" y="178160"/>
                      <a:pt x="127784" y="179589"/>
                    </a:cubicBezTo>
                    <a:cubicBezTo>
                      <a:pt x="130284" y="182804"/>
                      <a:pt x="133142" y="184947"/>
                      <a:pt x="134213" y="187447"/>
                    </a:cubicBezTo>
                    <a:cubicBezTo>
                      <a:pt x="135642" y="191734"/>
                      <a:pt x="138142" y="195306"/>
                      <a:pt x="141357" y="198163"/>
                    </a:cubicBezTo>
                    <a:cubicBezTo>
                      <a:pt x="145643" y="202806"/>
                      <a:pt x="149929" y="207093"/>
                      <a:pt x="154930" y="211736"/>
                    </a:cubicBezTo>
                    <a:close/>
                    <a:moveTo>
                      <a:pt x="212795" y="241382"/>
                    </a:moveTo>
                    <a:cubicBezTo>
                      <a:pt x="211723" y="241025"/>
                      <a:pt x="210651" y="240668"/>
                      <a:pt x="210651" y="241025"/>
                    </a:cubicBezTo>
                    <a:cubicBezTo>
                      <a:pt x="199579" y="251384"/>
                      <a:pt x="188506" y="262099"/>
                      <a:pt x="177433" y="272458"/>
                    </a:cubicBezTo>
                    <a:cubicBezTo>
                      <a:pt x="178147" y="289960"/>
                      <a:pt x="178504" y="306748"/>
                      <a:pt x="184220" y="323178"/>
                    </a:cubicBezTo>
                    <a:cubicBezTo>
                      <a:pt x="193863" y="323536"/>
                      <a:pt x="195649" y="312820"/>
                      <a:pt x="203508" y="311749"/>
                    </a:cubicBezTo>
                    <a:cubicBezTo>
                      <a:pt x="204222" y="309963"/>
                      <a:pt x="204579" y="308177"/>
                      <a:pt x="205651" y="307105"/>
                    </a:cubicBezTo>
                    <a:cubicBezTo>
                      <a:pt x="211366" y="301390"/>
                      <a:pt x="212080" y="294246"/>
                      <a:pt x="212437" y="287103"/>
                    </a:cubicBezTo>
                    <a:cubicBezTo>
                      <a:pt x="212795" y="278173"/>
                      <a:pt x="213509" y="269600"/>
                      <a:pt x="213866" y="260671"/>
                    </a:cubicBezTo>
                    <a:cubicBezTo>
                      <a:pt x="213866" y="254242"/>
                      <a:pt x="213152" y="247812"/>
                      <a:pt x="212795" y="241382"/>
                    </a:cubicBezTo>
                    <a:close/>
                    <a:moveTo>
                      <a:pt x="214581" y="198163"/>
                    </a:moveTo>
                    <a:cubicBezTo>
                      <a:pt x="216009" y="194591"/>
                      <a:pt x="217438" y="193162"/>
                      <a:pt x="217795" y="191376"/>
                    </a:cubicBezTo>
                    <a:cubicBezTo>
                      <a:pt x="218152" y="173517"/>
                      <a:pt x="220653" y="155657"/>
                      <a:pt x="219581" y="137084"/>
                    </a:cubicBezTo>
                    <a:cubicBezTo>
                      <a:pt x="210651" y="131369"/>
                      <a:pt x="202079" y="125296"/>
                      <a:pt x="193149" y="119582"/>
                    </a:cubicBezTo>
                    <a:cubicBezTo>
                      <a:pt x="192078" y="121010"/>
                      <a:pt x="191363" y="121725"/>
                      <a:pt x="191363" y="122439"/>
                    </a:cubicBezTo>
                    <a:cubicBezTo>
                      <a:pt x="188863" y="134941"/>
                      <a:pt x="186720" y="147085"/>
                      <a:pt x="184220" y="159587"/>
                    </a:cubicBezTo>
                    <a:cubicBezTo>
                      <a:pt x="183505" y="164230"/>
                      <a:pt x="186006" y="167802"/>
                      <a:pt x="189220" y="171374"/>
                    </a:cubicBezTo>
                    <a:cubicBezTo>
                      <a:pt x="194221" y="176732"/>
                      <a:pt x="199221" y="182804"/>
                      <a:pt x="204222" y="188162"/>
                    </a:cubicBezTo>
                    <a:cubicBezTo>
                      <a:pt x="207079" y="191376"/>
                      <a:pt x="210651" y="194234"/>
                      <a:pt x="214581" y="198163"/>
                    </a:cubicBezTo>
                    <a:close/>
                    <a:moveTo>
                      <a:pt x="20270" y="249241"/>
                    </a:moveTo>
                    <a:cubicBezTo>
                      <a:pt x="29200" y="249241"/>
                      <a:pt x="36344" y="242097"/>
                      <a:pt x="36701" y="233167"/>
                    </a:cubicBezTo>
                    <a:cubicBezTo>
                      <a:pt x="37058" y="223523"/>
                      <a:pt x="29915" y="216379"/>
                      <a:pt x="20628" y="216022"/>
                    </a:cubicBezTo>
                    <a:cubicBezTo>
                      <a:pt x="11698" y="216022"/>
                      <a:pt x="4197" y="222809"/>
                      <a:pt x="3840" y="231739"/>
                    </a:cubicBezTo>
                    <a:cubicBezTo>
                      <a:pt x="3483" y="241025"/>
                      <a:pt x="11341" y="249241"/>
                      <a:pt x="20270" y="249241"/>
                    </a:cubicBezTo>
                    <a:close/>
                    <a:moveTo>
                      <a:pt x="381030" y="70647"/>
                    </a:moveTo>
                    <a:cubicBezTo>
                      <a:pt x="384245" y="61717"/>
                      <a:pt x="380315" y="54217"/>
                      <a:pt x="375315" y="47430"/>
                    </a:cubicBezTo>
                    <a:cubicBezTo>
                      <a:pt x="372457" y="43143"/>
                      <a:pt x="365313" y="42429"/>
                      <a:pt x="360670" y="44929"/>
                    </a:cubicBezTo>
                    <a:cubicBezTo>
                      <a:pt x="355670" y="47430"/>
                      <a:pt x="353169" y="52788"/>
                      <a:pt x="354241" y="58503"/>
                    </a:cubicBezTo>
                    <a:cubicBezTo>
                      <a:pt x="355312" y="64932"/>
                      <a:pt x="360313" y="68861"/>
                      <a:pt x="365671" y="71718"/>
                    </a:cubicBezTo>
                    <a:cubicBezTo>
                      <a:pt x="370314" y="74219"/>
                      <a:pt x="375672" y="74933"/>
                      <a:pt x="381030" y="70647"/>
                    </a:cubicBezTo>
                    <a:close/>
                    <a:moveTo>
                      <a:pt x="240298" y="27785"/>
                    </a:moveTo>
                    <a:cubicBezTo>
                      <a:pt x="242084" y="20998"/>
                      <a:pt x="241012" y="15640"/>
                      <a:pt x="237440" y="10639"/>
                    </a:cubicBezTo>
                    <a:cubicBezTo>
                      <a:pt x="231725" y="2781"/>
                      <a:pt x="219938" y="4210"/>
                      <a:pt x="215652" y="12782"/>
                    </a:cubicBezTo>
                    <a:cubicBezTo>
                      <a:pt x="213152" y="17783"/>
                      <a:pt x="214223" y="23498"/>
                      <a:pt x="218509" y="28499"/>
                    </a:cubicBezTo>
                    <a:cubicBezTo>
                      <a:pt x="222081" y="32785"/>
                      <a:pt x="227439" y="34214"/>
                      <a:pt x="232797" y="31714"/>
                    </a:cubicBezTo>
                    <a:cubicBezTo>
                      <a:pt x="235297" y="30999"/>
                      <a:pt x="237798" y="29213"/>
                      <a:pt x="240298" y="27785"/>
                    </a:cubicBezTo>
                    <a:close/>
                    <a:moveTo>
                      <a:pt x="231725" y="436764"/>
                    </a:moveTo>
                    <a:cubicBezTo>
                      <a:pt x="232083" y="434621"/>
                      <a:pt x="232440" y="432121"/>
                      <a:pt x="232440" y="429263"/>
                    </a:cubicBezTo>
                    <a:cubicBezTo>
                      <a:pt x="228154" y="423191"/>
                      <a:pt x="223153" y="418905"/>
                      <a:pt x="216009" y="417476"/>
                    </a:cubicBezTo>
                    <a:cubicBezTo>
                      <a:pt x="209580" y="421405"/>
                      <a:pt x="204579" y="426049"/>
                      <a:pt x="204936" y="433907"/>
                    </a:cubicBezTo>
                    <a:cubicBezTo>
                      <a:pt x="205294" y="438907"/>
                      <a:pt x="208508" y="442836"/>
                      <a:pt x="213152" y="444622"/>
                    </a:cubicBezTo>
                    <a:cubicBezTo>
                      <a:pt x="221010" y="447480"/>
                      <a:pt x="226368" y="443193"/>
                      <a:pt x="231725" y="436764"/>
                    </a:cubicBezTo>
                    <a:close/>
                    <a:moveTo>
                      <a:pt x="118854" y="90292"/>
                    </a:moveTo>
                    <a:cubicBezTo>
                      <a:pt x="119211" y="86720"/>
                      <a:pt x="119926" y="82434"/>
                      <a:pt x="119569" y="78148"/>
                    </a:cubicBezTo>
                    <a:cubicBezTo>
                      <a:pt x="119211" y="72790"/>
                      <a:pt x="115997" y="68861"/>
                      <a:pt x="110639" y="67075"/>
                    </a:cubicBezTo>
                    <a:cubicBezTo>
                      <a:pt x="105281" y="65289"/>
                      <a:pt x="99566" y="67432"/>
                      <a:pt x="96351" y="72076"/>
                    </a:cubicBezTo>
                    <a:cubicBezTo>
                      <a:pt x="93137" y="76719"/>
                      <a:pt x="93137" y="81720"/>
                      <a:pt x="96351" y="86363"/>
                    </a:cubicBezTo>
                    <a:cubicBezTo>
                      <a:pt x="98137" y="89221"/>
                      <a:pt x="100638" y="91364"/>
                      <a:pt x="102781" y="93864"/>
                    </a:cubicBezTo>
                    <a:cubicBezTo>
                      <a:pt x="108139" y="93864"/>
                      <a:pt x="112782" y="94936"/>
                      <a:pt x="118854" y="90292"/>
                    </a:cubicBezTo>
                    <a:close/>
                    <a:moveTo>
                      <a:pt x="351740" y="332465"/>
                    </a:moveTo>
                    <a:cubicBezTo>
                      <a:pt x="341739" y="338895"/>
                      <a:pt x="338882" y="343896"/>
                      <a:pt x="341739" y="351039"/>
                    </a:cubicBezTo>
                    <a:cubicBezTo>
                      <a:pt x="343882" y="356397"/>
                      <a:pt x="349954" y="359969"/>
                      <a:pt x="355312" y="359254"/>
                    </a:cubicBezTo>
                    <a:cubicBezTo>
                      <a:pt x="361742" y="358183"/>
                      <a:pt x="366742" y="352111"/>
                      <a:pt x="366385" y="345681"/>
                    </a:cubicBezTo>
                    <a:cubicBezTo>
                      <a:pt x="365671" y="338895"/>
                      <a:pt x="360313" y="334251"/>
                      <a:pt x="351740" y="332465"/>
                    </a:cubicBezTo>
                    <a:close/>
                    <a:moveTo>
                      <a:pt x="441752" y="234596"/>
                    </a:moveTo>
                    <a:cubicBezTo>
                      <a:pt x="448895" y="234596"/>
                      <a:pt x="454253" y="229238"/>
                      <a:pt x="454253" y="222095"/>
                    </a:cubicBezTo>
                    <a:cubicBezTo>
                      <a:pt x="454253" y="214951"/>
                      <a:pt x="448895" y="209236"/>
                      <a:pt x="441752" y="209236"/>
                    </a:cubicBezTo>
                    <a:cubicBezTo>
                      <a:pt x="434608" y="209236"/>
                      <a:pt x="428536" y="215308"/>
                      <a:pt x="428893" y="222452"/>
                    </a:cubicBezTo>
                    <a:cubicBezTo>
                      <a:pt x="428893" y="229595"/>
                      <a:pt x="434608" y="234953"/>
                      <a:pt x="441752" y="234596"/>
                    </a:cubicBezTo>
                    <a:close/>
                    <a:moveTo>
                      <a:pt x="76349" y="339252"/>
                    </a:moveTo>
                    <a:cubicBezTo>
                      <a:pt x="72777" y="346396"/>
                      <a:pt x="76349" y="350682"/>
                      <a:pt x="80278" y="354254"/>
                    </a:cubicBezTo>
                    <a:cubicBezTo>
                      <a:pt x="84207" y="358183"/>
                      <a:pt x="88850" y="358540"/>
                      <a:pt x="94208" y="356397"/>
                    </a:cubicBezTo>
                    <a:cubicBezTo>
                      <a:pt x="96351" y="348539"/>
                      <a:pt x="95637" y="342110"/>
                      <a:pt x="87779" y="336752"/>
                    </a:cubicBezTo>
                    <a:cubicBezTo>
                      <a:pt x="84207" y="337823"/>
                      <a:pt x="80278" y="338538"/>
                      <a:pt x="76349" y="339252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90" name="Forma libre: forma 189">
                <a:extLst>
                  <a:ext uri="{FF2B5EF4-FFF2-40B4-BE49-F238E27FC236}">
                    <a16:creationId xmlns:a16="http://schemas.microsoft.com/office/drawing/2014/main" id="{C4D4771F-315F-410B-9E25-396FA67E7430}"/>
                  </a:ext>
                </a:extLst>
              </p:cNvPr>
              <p:cNvSpPr/>
              <p:nvPr/>
            </p:nvSpPr>
            <p:spPr>
              <a:xfrm>
                <a:off x="8373213" y="1185637"/>
                <a:ext cx="311321" cy="370814"/>
              </a:xfrm>
              <a:custGeom>
                <a:avLst/>
                <a:gdLst>
                  <a:gd name="connsiteX0" fmla="*/ 171534 w 311321"/>
                  <a:gd name="connsiteY0" fmla="*/ 160431 h 370814"/>
                  <a:gd name="connsiteX1" fmla="*/ 243328 w 311321"/>
                  <a:gd name="connsiteY1" fmla="*/ 113997 h 370814"/>
                  <a:gd name="connsiteX2" fmla="*/ 240471 w 311321"/>
                  <a:gd name="connsiteY2" fmla="*/ 80421 h 370814"/>
                  <a:gd name="connsiteX3" fmla="*/ 260831 w 311321"/>
                  <a:gd name="connsiteY3" fmla="*/ 65419 h 370814"/>
                  <a:gd name="connsiteX4" fmla="*/ 285834 w 311321"/>
                  <a:gd name="connsiteY4" fmla="*/ 74706 h 370814"/>
                  <a:gd name="connsiteX5" fmla="*/ 291906 w 311321"/>
                  <a:gd name="connsiteY5" fmla="*/ 85065 h 370814"/>
                  <a:gd name="connsiteX6" fmla="*/ 253687 w 311321"/>
                  <a:gd name="connsiteY6" fmla="*/ 121855 h 370814"/>
                  <a:gd name="connsiteX7" fmla="*/ 176178 w 311321"/>
                  <a:gd name="connsiteY7" fmla="*/ 170790 h 370814"/>
                  <a:gd name="connsiteX8" fmla="*/ 172248 w 311321"/>
                  <a:gd name="connsiteY8" fmla="*/ 176147 h 370814"/>
                  <a:gd name="connsiteX9" fmla="*/ 179749 w 311321"/>
                  <a:gd name="connsiteY9" fmla="*/ 180791 h 370814"/>
                  <a:gd name="connsiteX10" fmla="*/ 201538 w 311321"/>
                  <a:gd name="connsiteY10" fmla="*/ 186506 h 370814"/>
                  <a:gd name="connsiteX11" fmla="*/ 242614 w 311321"/>
                  <a:gd name="connsiteY11" fmla="*/ 196507 h 370814"/>
                  <a:gd name="connsiteX12" fmla="*/ 273332 w 311321"/>
                  <a:gd name="connsiteY12" fmla="*/ 172933 h 370814"/>
                  <a:gd name="connsiteX13" fmla="*/ 295121 w 311321"/>
                  <a:gd name="connsiteY13" fmla="*/ 176147 h 370814"/>
                  <a:gd name="connsiteX14" fmla="*/ 301550 w 311321"/>
                  <a:gd name="connsiteY14" fmla="*/ 184720 h 370814"/>
                  <a:gd name="connsiteX15" fmla="*/ 302979 w 311321"/>
                  <a:gd name="connsiteY15" fmla="*/ 204722 h 370814"/>
                  <a:gd name="connsiteX16" fmla="*/ 272975 w 311321"/>
                  <a:gd name="connsiteY16" fmla="*/ 235441 h 370814"/>
                  <a:gd name="connsiteX17" fmla="*/ 261545 w 311321"/>
                  <a:gd name="connsiteY17" fmla="*/ 232583 h 370814"/>
                  <a:gd name="connsiteX18" fmla="*/ 251901 w 311321"/>
                  <a:gd name="connsiteY18" fmla="*/ 221867 h 370814"/>
                  <a:gd name="connsiteX19" fmla="*/ 243686 w 311321"/>
                  <a:gd name="connsiteY19" fmla="*/ 206151 h 370814"/>
                  <a:gd name="connsiteX20" fmla="*/ 219040 w 311321"/>
                  <a:gd name="connsiteY20" fmla="*/ 198650 h 370814"/>
                  <a:gd name="connsiteX21" fmla="*/ 197609 w 311321"/>
                  <a:gd name="connsiteY21" fmla="*/ 192935 h 370814"/>
                  <a:gd name="connsiteX22" fmla="*/ 186178 w 311321"/>
                  <a:gd name="connsiteY22" fmla="*/ 194721 h 370814"/>
                  <a:gd name="connsiteX23" fmla="*/ 190107 w 311321"/>
                  <a:gd name="connsiteY23" fmla="*/ 202222 h 370814"/>
                  <a:gd name="connsiteX24" fmla="*/ 245472 w 311321"/>
                  <a:gd name="connsiteY24" fmla="*/ 276160 h 370814"/>
                  <a:gd name="connsiteX25" fmla="*/ 267617 w 311321"/>
                  <a:gd name="connsiteY25" fmla="*/ 307235 h 370814"/>
                  <a:gd name="connsiteX26" fmla="*/ 271546 w 311321"/>
                  <a:gd name="connsiteY26" fmla="*/ 307950 h 370814"/>
                  <a:gd name="connsiteX27" fmla="*/ 299050 w 311321"/>
                  <a:gd name="connsiteY27" fmla="*/ 316879 h 370814"/>
                  <a:gd name="connsiteX28" fmla="*/ 309408 w 311321"/>
                  <a:gd name="connsiteY28" fmla="*/ 332953 h 370814"/>
                  <a:gd name="connsiteX29" fmla="*/ 305122 w 311321"/>
                  <a:gd name="connsiteY29" fmla="*/ 355813 h 370814"/>
                  <a:gd name="connsiteX30" fmla="*/ 283334 w 311321"/>
                  <a:gd name="connsiteY30" fmla="*/ 370814 h 370814"/>
                  <a:gd name="connsiteX31" fmla="*/ 265831 w 311321"/>
                  <a:gd name="connsiteY31" fmla="*/ 369028 h 370814"/>
                  <a:gd name="connsiteX32" fmla="*/ 253687 w 311321"/>
                  <a:gd name="connsiteY32" fmla="*/ 345454 h 370814"/>
                  <a:gd name="connsiteX33" fmla="*/ 255473 w 311321"/>
                  <a:gd name="connsiteY33" fmla="*/ 326524 h 370814"/>
                  <a:gd name="connsiteX34" fmla="*/ 254401 w 311321"/>
                  <a:gd name="connsiteY34" fmla="*/ 326166 h 370814"/>
                  <a:gd name="connsiteX35" fmla="*/ 258688 w 311321"/>
                  <a:gd name="connsiteY35" fmla="*/ 317236 h 370814"/>
                  <a:gd name="connsiteX36" fmla="*/ 257259 w 311321"/>
                  <a:gd name="connsiteY36" fmla="*/ 313664 h 370814"/>
                  <a:gd name="connsiteX37" fmla="*/ 231899 w 311321"/>
                  <a:gd name="connsiteY37" fmla="*/ 275446 h 370814"/>
                  <a:gd name="connsiteX38" fmla="*/ 230470 w 311321"/>
                  <a:gd name="connsiteY38" fmla="*/ 273660 h 370814"/>
                  <a:gd name="connsiteX39" fmla="*/ 172606 w 311321"/>
                  <a:gd name="connsiteY39" fmla="*/ 196150 h 370814"/>
                  <a:gd name="connsiteX40" fmla="*/ 168319 w 311321"/>
                  <a:gd name="connsiteY40" fmla="*/ 191506 h 370814"/>
                  <a:gd name="connsiteX41" fmla="*/ 165462 w 311321"/>
                  <a:gd name="connsiteY41" fmla="*/ 197221 h 370814"/>
                  <a:gd name="connsiteX42" fmla="*/ 158318 w 311321"/>
                  <a:gd name="connsiteY42" fmla="*/ 271517 h 370814"/>
                  <a:gd name="connsiteX43" fmla="*/ 175820 w 311321"/>
                  <a:gd name="connsiteY43" fmla="*/ 309378 h 370814"/>
                  <a:gd name="connsiteX44" fmla="*/ 143673 w 311321"/>
                  <a:gd name="connsiteY44" fmla="*/ 320808 h 370814"/>
                  <a:gd name="connsiteX45" fmla="*/ 138315 w 311321"/>
                  <a:gd name="connsiteY45" fmla="*/ 319380 h 370814"/>
                  <a:gd name="connsiteX46" fmla="*/ 130814 w 311321"/>
                  <a:gd name="connsiteY46" fmla="*/ 273660 h 370814"/>
                  <a:gd name="connsiteX47" fmla="*/ 148317 w 311321"/>
                  <a:gd name="connsiteY47" fmla="*/ 265444 h 370814"/>
                  <a:gd name="connsiteX48" fmla="*/ 153675 w 311321"/>
                  <a:gd name="connsiteY48" fmla="*/ 227582 h 370814"/>
                  <a:gd name="connsiteX49" fmla="*/ 158318 w 311321"/>
                  <a:gd name="connsiteY49" fmla="*/ 187577 h 370814"/>
                  <a:gd name="connsiteX50" fmla="*/ 146531 w 311321"/>
                  <a:gd name="connsiteY50" fmla="*/ 191506 h 370814"/>
                  <a:gd name="connsiteX51" fmla="*/ 126528 w 311321"/>
                  <a:gd name="connsiteY51" fmla="*/ 207937 h 370814"/>
                  <a:gd name="connsiteX52" fmla="*/ 84023 w 311321"/>
                  <a:gd name="connsiteY52" fmla="*/ 239370 h 370814"/>
                  <a:gd name="connsiteX53" fmla="*/ 66521 w 311321"/>
                  <a:gd name="connsiteY53" fmla="*/ 250442 h 370814"/>
                  <a:gd name="connsiteX54" fmla="*/ 64021 w 311321"/>
                  <a:gd name="connsiteY54" fmla="*/ 277946 h 370814"/>
                  <a:gd name="connsiteX55" fmla="*/ 39375 w 311321"/>
                  <a:gd name="connsiteY55" fmla="*/ 287233 h 370814"/>
                  <a:gd name="connsiteX56" fmla="*/ 27587 w 311321"/>
                  <a:gd name="connsiteY56" fmla="*/ 281875 h 370814"/>
                  <a:gd name="connsiteX57" fmla="*/ 10442 w 311321"/>
                  <a:gd name="connsiteY57" fmla="*/ 262230 h 370814"/>
                  <a:gd name="connsiteX58" fmla="*/ 18657 w 311321"/>
                  <a:gd name="connsiteY58" fmla="*/ 240084 h 370814"/>
                  <a:gd name="connsiteX59" fmla="*/ 30445 w 311321"/>
                  <a:gd name="connsiteY59" fmla="*/ 226868 h 370814"/>
                  <a:gd name="connsiteX60" fmla="*/ 54734 w 311321"/>
                  <a:gd name="connsiteY60" fmla="*/ 230083 h 370814"/>
                  <a:gd name="connsiteX61" fmla="*/ 63306 w 311321"/>
                  <a:gd name="connsiteY61" fmla="*/ 239727 h 370814"/>
                  <a:gd name="connsiteX62" fmla="*/ 144031 w 311321"/>
                  <a:gd name="connsiteY62" fmla="*/ 182577 h 370814"/>
                  <a:gd name="connsiteX63" fmla="*/ 137958 w 311321"/>
                  <a:gd name="connsiteY63" fmla="*/ 178648 h 370814"/>
                  <a:gd name="connsiteX64" fmla="*/ 115098 w 311321"/>
                  <a:gd name="connsiteY64" fmla="*/ 172218 h 370814"/>
                  <a:gd name="connsiteX65" fmla="*/ 86166 w 311321"/>
                  <a:gd name="connsiteY65" fmla="*/ 162574 h 370814"/>
                  <a:gd name="connsiteX66" fmla="*/ 59020 w 311321"/>
                  <a:gd name="connsiteY66" fmla="*/ 153287 h 370814"/>
                  <a:gd name="connsiteX67" fmla="*/ 54019 w 311321"/>
                  <a:gd name="connsiteY67" fmla="*/ 159002 h 370814"/>
                  <a:gd name="connsiteX68" fmla="*/ 42946 w 311321"/>
                  <a:gd name="connsiteY68" fmla="*/ 168289 h 370814"/>
                  <a:gd name="connsiteX69" fmla="*/ 6871 w 311321"/>
                  <a:gd name="connsiteY69" fmla="*/ 156502 h 370814"/>
                  <a:gd name="connsiteX70" fmla="*/ 4013 w 311321"/>
                  <a:gd name="connsiteY70" fmla="*/ 120069 h 370814"/>
                  <a:gd name="connsiteX71" fmla="*/ 20086 w 311321"/>
                  <a:gd name="connsiteY71" fmla="*/ 115783 h 370814"/>
                  <a:gd name="connsiteX72" fmla="*/ 42232 w 311321"/>
                  <a:gd name="connsiteY72" fmla="*/ 123284 h 370814"/>
                  <a:gd name="connsiteX73" fmla="*/ 55448 w 311321"/>
                  <a:gd name="connsiteY73" fmla="*/ 141500 h 370814"/>
                  <a:gd name="connsiteX74" fmla="*/ 153317 w 311321"/>
                  <a:gd name="connsiteY74" fmla="*/ 173647 h 370814"/>
                  <a:gd name="connsiteX75" fmla="*/ 149746 w 311321"/>
                  <a:gd name="connsiteY75" fmla="*/ 159002 h 370814"/>
                  <a:gd name="connsiteX76" fmla="*/ 116170 w 311321"/>
                  <a:gd name="connsiteY76" fmla="*/ 110068 h 370814"/>
                  <a:gd name="connsiteX77" fmla="*/ 74379 w 311321"/>
                  <a:gd name="connsiteY77" fmla="*/ 54346 h 370814"/>
                  <a:gd name="connsiteX78" fmla="*/ 72950 w 311321"/>
                  <a:gd name="connsiteY78" fmla="*/ 52918 h 370814"/>
                  <a:gd name="connsiteX79" fmla="*/ 44018 w 311321"/>
                  <a:gd name="connsiteY79" fmla="*/ 49703 h 370814"/>
                  <a:gd name="connsiteX80" fmla="*/ 37946 w 311321"/>
                  <a:gd name="connsiteY80" fmla="*/ 42202 h 370814"/>
                  <a:gd name="connsiteX81" fmla="*/ 45804 w 311321"/>
                  <a:gd name="connsiteY81" fmla="*/ 5412 h 370814"/>
                  <a:gd name="connsiteX82" fmla="*/ 61520 w 311321"/>
                  <a:gd name="connsiteY82" fmla="*/ 54 h 370814"/>
                  <a:gd name="connsiteX83" fmla="*/ 91881 w 311321"/>
                  <a:gd name="connsiteY83" fmla="*/ 15770 h 370814"/>
                  <a:gd name="connsiteX84" fmla="*/ 92238 w 311321"/>
                  <a:gd name="connsiteY84" fmla="*/ 40059 h 370814"/>
                  <a:gd name="connsiteX85" fmla="*/ 84380 w 311321"/>
                  <a:gd name="connsiteY85" fmla="*/ 49703 h 370814"/>
                  <a:gd name="connsiteX86" fmla="*/ 111884 w 311321"/>
                  <a:gd name="connsiteY86" fmla="*/ 88994 h 370814"/>
                  <a:gd name="connsiteX87" fmla="*/ 142245 w 311321"/>
                  <a:gd name="connsiteY87" fmla="*/ 127927 h 370814"/>
                  <a:gd name="connsiteX88" fmla="*/ 151531 w 311321"/>
                  <a:gd name="connsiteY88" fmla="*/ 143286 h 370814"/>
                  <a:gd name="connsiteX89" fmla="*/ 157246 w 311321"/>
                  <a:gd name="connsiteY89" fmla="*/ 149358 h 370814"/>
                  <a:gd name="connsiteX90" fmla="*/ 161532 w 311321"/>
                  <a:gd name="connsiteY90" fmla="*/ 140071 h 370814"/>
                  <a:gd name="connsiteX91" fmla="*/ 162247 w 311321"/>
                  <a:gd name="connsiteY91" fmla="*/ 120069 h 370814"/>
                  <a:gd name="connsiteX92" fmla="*/ 163676 w 311321"/>
                  <a:gd name="connsiteY92" fmla="*/ 107924 h 370814"/>
                  <a:gd name="connsiteX93" fmla="*/ 156175 w 311321"/>
                  <a:gd name="connsiteY93" fmla="*/ 72206 h 370814"/>
                  <a:gd name="connsiteX94" fmla="*/ 152246 w 311321"/>
                  <a:gd name="connsiteY94" fmla="*/ 64348 h 370814"/>
                  <a:gd name="connsiteX95" fmla="*/ 160461 w 311321"/>
                  <a:gd name="connsiteY95" fmla="*/ 41488 h 370814"/>
                  <a:gd name="connsiteX96" fmla="*/ 195108 w 311321"/>
                  <a:gd name="connsiteY96" fmla="*/ 37201 h 370814"/>
                  <a:gd name="connsiteX97" fmla="*/ 215825 w 311321"/>
                  <a:gd name="connsiteY97" fmla="*/ 61847 h 370814"/>
                  <a:gd name="connsiteX98" fmla="*/ 204753 w 311321"/>
                  <a:gd name="connsiteY98" fmla="*/ 85065 h 370814"/>
                  <a:gd name="connsiteX99" fmla="*/ 174392 w 311321"/>
                  <a:gd name="connsiteY99" fmla="*/ 94351 h 370814"/>
                  <a:gd name="connsiteX100" fmla="*/ 169748 w 311321"/>
                  <a:gd name="connsiteY100" fmla="*/ 150430 h 370814"/>
                  <a:gd name="connsiteX101" fmla="*/ 171534 w 311321"/>
                  <a:gd name="connsiteY101" fmla="*/ 160431 h 370814"/>
                  <a:gd name="connsiteX102" fmla="*/ 269403 w 311321"/>
                  <a:gd name="connsiteY102" fmla="*/ 224010 h 370814"/>
                  <a:gd name="connsiteX103" fmla="*/ 291549 w 311321"/>
                  <a:gd name="connsiteY103" fmla="*/ 204008 h 370814"/>
                  <a:gd name="connsiteX104" fmla="*/ 275832 w 311321"/>
                  <a:gd name="connsiteY104" fmla="*/ 183648 h 370814"/>
                  <a:gd name="connsiteX105" fmla="*/ 258688 w 311321"/>
                  <a:gd name="connsiteY105" fmla="*/ 195435 h 370814"/>
                  <a:gd name="connsiteX106" fmla="*/ 260117 w 311321"/>
                  <a:gd name="connsiteY106" fmla="*/ 204365 h 370814"/>
                  <a:gd name="connsiteX107" fmla="*/ 269403 w 311321"/>
                  <a:gd name="connsiteY107" fmla="*/ 224010 h 370814"/>
                  <a:gd name="connsiteX108" fmla="*/ 179035 w 311321"/>
                  <a:gd name="connsiteY108" fmla="*/ 83279 h 370814"/>
                  <a:gd name="connsiteX109" fmla="*/ 205110 w 311321"/>
                  <a:gd name="connsiteY109" fmla="*/ 63276 h 370814"/>
                  <a:gd name="connsiteX110" fmla="*/ 195823 w 311321"/>
                  <a:gd name="connsiteY110" fmla="*/ 51132 h 370814"/>
                  <a:gd name="connsiteX111" fmla="*/ 166176 w 311321"/>
                  <a:gd name="connsiteY111" fmla="*/ 57204 h 370814"/>
                  <a:gd name="connsiteX112" fmla="*/ 166890 w 311321"/>
                  <a:gd name="connsiteY112" fmla="*/ 68991 h 370814"/>
                  <a:gd name="connsiteX113" fmla="*/ 179035 w 311321"/>
                  <a:gd name="connsiteY113" fmla="*/ 83279 h 370814"/>
                  <a:gd name="connsiteX114" fmla="*/ 268332 w 311321"/>
                  <a:gd name="connsiteY114" fmla="*/ 329024 h 370814"/>
                  <a:gd name="connsiteX115" fmla="*/ 281548 w 311321"/>
                  <a:gd name="connsiteY115" fmla="*/ 356884 h 370814"/>
                  <a:gd name="connsiteX116" fmla="*/ 299050 w 311321"/>
                  <a:gd name="connsiteY116" fmla="*/ 342954 h 370814"/>
                  <a:gd name="connsiteX117" fmla="*/ 283334 w 311321"/>
                  <a:gd name="connsiteY117" fmla="*/ 319737 h 370814"/>
                  <a:gd name="connsiteX118" fmla="*/ 268332 w 311321"/>
                  <a:gd name="connsiteY118" fmla="*/ 329024 h 370814"/>
                  <a:gd name="connsiteX119" fmla="*/ 31874 w 311321"/>
                  <a:gd name="connsiteY119" fmla="*/ 160074 h 370814"/>
                  <a:gd name="connsiteX120" fmla="*/ 41518 w 311321"/>
                  <a:gd name="connsiteY120" fmla="*/ 150073 h 370814"/>
                  <a:gd name="connsiteX121" fmla="*/ 22229 w 311321"/>
                  <a:gd name="connsiteY121" fmla="*/ 128642 h 370814"/>
                  <a:gd name="connsiteX122" fmla="*/ 15800 w 311321"/>
                  <a:gd name="connsiteY122" fmla="*/ 142572 h 370814"/>
                  <a:gd name="connsiteX123" fmla="*/ 22587 w 311321"/>
                  <a:gd name="connsiteY123" fmla="*/ 155788 h 370814"/>
                  <a:gd name="connsiteX124" fmla="*/ 31874 w 311321"/>
                  <a:gd name="connsiteY124" fmla="*/ 160074 h 370814"/>
                  <a:gd name="connsiteX125" fmla="*/ 146531 w 311321"/>
                  <a:gd name="connsiteY125" fmla="*/ 309378 h 370814"/>
                  <a:gd name="connsiteX126" fmla="*/ 165819 w 311321"/>
                  <a:gd name="connsiteY126" fmla="*/ 301520 h 370814"/>
                  <a:gd name="connsiteX127" fmla="*/ 161890 w 311321"/>
                  <a:gd name="connsiteY127" fmla="*/ 288661 h 370814"/>
                  <a:gd name="connsiteX128" fmla="*/ 142959 w 311321"/>
                  <a:gd name="connsiteY128" fmla="*/ 282232 h 370814"/>
                  <a:gd name="connsiteX129" fmla="*/ 135101 w 311321"/>
                  <a:gd name="connsiteY129" fmla="*/ 295448 h 370814"/>
                  <a:gd name="connsiteX130" fmla="*/ 146531 w 311321"/>
                  <a:gd name="connsiteY130" fmla="*/ 309378 h 370814"/>
                  <a:gd name="connsiteX131" fmla="*/ 57234 w 311321"/>
                  <a:gd name="connsiteY131" fmla="*/ 40059 h 370814"/>
                  <a:gd name="connsiteX132" fmla="*/ 80808 w 311321"/>
                  <a:gd name="connsiteY132" fmla="*/ 33987 h 370814"/>
                  <a:gd name="connsiteX133" fmla="*/ 70807 w 311321"/>
                  <a:gd name="connsiteY133" fmla="*/ 18985 h 370814"/>
                  <a:gd name="connsiteX134" fmla="*/ 51876 w 311321"/>
                  <a:gd name="connsiteY134" fmla="*/ 23985 h 370814"/>
                  <a:gd name="connsiteX135" fmla="*/ 57234 w 311321"/>
                  <a:gd name="connsiteY135" fmla="*/ 40059 h 370814"/>
                  <a:gd name="connsiteX136" fmla="*/ 51876 w 311321"/>
                  <a:gd name="connsiteY136" fmla="*/ 272945 h 370814"/>
                  <a:gd name="connsiteX137" fmla="*/ 39732 w 311321"/>
                  <a:gd name="connsiteY137" fmla="*/ 240441 h 370814"/>
                  <a:gd name="connsiteX138" fmla="*/ 34374 w 311321"/>
                  <a:gd name="connsiteY138" fmla="*/ 237227 h 370814"/>
                  <a:gd name="connsiteX139" fmla="*/ 37231 w 311321"/>
                  <a:gd name="connsiteY139" fmla="*/ 250442 h 370814"/>
                  <a:gd name="connsiteX140" fmla="*/ 31517 w 311321"/>
                  <a:gd name="connsiteY140" fmla="*/ 257229 h 370814"/>
                  <a:gd name="connsiteX141" fmla="*/ 30445 w 311321"/>
                  <a:gd name="connsiteY141" fmla="*/ 267230 h 370814"/>
                  <a:gd name="connsiteX142" fmla="*/ 51876 w 311321"/>
                  <a:gd name="connsiteY142" fmla="*/ 272945 h 370814"/>
                  <a:gd name="connsiteX143" fmla="*/ 257973 w 311321"/>
                  <a:gd name="connsiteY143" fmla="*/ 95066 h 370814"/>
                  <a:gd name="connsiteX144" fmla="*/ 271904 w 311321"/>
                  <a:gd name="connsiteY144" fmla="*/ 105067 h 370814"/>
                  <a:gd name="connsiteX145" fmla="*/ 279047 w 311321"/>
                  <a:gd name="connsiteY145" fmla="*/ 100424 h 370814"/>
                  <a:gd name="connsiteX146" fmla="*/ 264403 w 311321"/>
                  <a:gd name="connsiteY146" fmla="*/ 80064 h 370814"/>
                  <a:gd name="connsiteX147" fmla="*/ 257616 w 311321"/>
                  <a:gd name="connsiteY147" fmla="*/ 83993 h 370814"/>
                  <a:gd name="connsiteX148" fmla="*/ 257973 w 311321"/>
                  <a:gd name="connsiteY148" fmla="*/ 95066 h 370814"/>
                  <a:gd name="connsiteX149" fmla="*/ 268332 w 311321"/>
                  <a:gd name="connsiteY149" fmla="*/ 110425 h 370814"/>
                  <a:gd name="connsiteX150" fmla="*/ 266903 w 311321"/>
                  <a:gd name="connsiteY150" fmla="*/ 111139 h 370814"/>
                  <a:gd name="connsiteX151" fmla="*/ 268332 w 311321"/>
                  <a:gd name="connsiteY151" fmla="*/ 110425 h 370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</a:cxnLst>
                <a:rect l="l" t="t" r="r" b="b"/>
                <a:pathLst>
                  <a:path w="311321" h="370814">
                    <a:moveTo>
                      <a:pt x="171534" y="160431"/>
                    </a:moveTo>
                    <a:cubicBezTo>
                      <a:pt x="187607" y="155431"/>
                      <a:pt x="233685" y="125784"/>
                      <a:pt x="243328" y="113997"/>
                    </a:cubicBezTo>
                    <a:cubicBezTo>
                      <a:pt x="237971" y="103638"/>
                      <a:pt x="234042" y="92923"/>
                      <a:pt x="240471" y="80421"/>
                    </a:cubicBezTo>
                    <a:cubicBezTo>
                      <a:pt x="245114" y="71849"/>
                      <a:pt x="252258" y="68277"/>
                      <a:pt x="260831" y="65419"/>
                    </a:cubicBezTo>
                    <a:cubicBezTo>
                      <a:pt x="269760" y="65776"/>
                      <a:pt x="277618" y="70420"/>
                      <a:pt x="285834" y="74706"/>
                    </a:cubicBezTo>
                    <a:cubicBezTo>
                      <a:pt x="287977" y="78278"/>
                      <a:pt x="290120" y="82207"/>
                      <a:pt x="291906" y="85065"/>
                    </a:cubicBezTo>
                    <a:cubicBezTo>
                      <a:pt x="291192" y="119712"/>
                      <a:pt x="273332" y="126498"/>
                      <a:pt x="253687" y="121855"/>
                    </a:cubicBezTo>
                    <a:cubicBezTo>
                      <a:pt x="227612" y="138285"/>
                      <a:pt x="201895" y="154359"/>
                      <a:pt x="176178" y="170790"/>
                    </a:cubicBezTo>
                    <a:cubicBezTo>
                      <a:pt x="174749" y="171861"/>
                      <a:pt x="174034" y="173647"/>
                      <a:pt x="172248" y="176147"/>
                    </a:cubicBezTo>
                    <a:cubicBezTo>
                      <a:pt x="175106" y="177933"/>
                      <a:pt x="177249" y="180076"/>
                      <a:pt x="179749" y="180791"/>
                    </a:cubicBezTo>
                    <a:cubicBezTo>
                      <a:pt x="186893" y="182934"/>
                      <a:pt x="194037" y="184720"/>
                      <a:pt x="201538" y="186506"/>
                    </a:cubicBezTo>
                    <a:cubicBezTo>
                      <a:pt x="215111" y="189721"/>
                      <a:pt x="228327" y="192935"/>
                      <a:pt x="242614" y="196507"/>
                    </a:cubicBezTo>
                    <a:cubicBezTo>
                      <a:pt x="245829" y="180434"/>
                      <a:pt x="260474" y="177576"/>
                      <a:pt x="273332" y="172933"/>
                    </a:cubicBezTo>
                    <a:cubicBezTo>
                      <a:pt x="280833" y="170432"/>
                      <a:pt x="288334" y="171861"/>
                      <a:pt x="295121" y="176147"/>
                    </a:cubicBezTo>
                    <a:cubicBezTo>
                      <a:pt x="297978" y="177933"/>
                      <a:pt x="300836" y="181505"/>
                      <a:pt x="301550" y="184720"/>
                    </a:cubicBezTo>
                    <a:cubicBezTo>
                      <a:pt x="302979" y="191149"/>
                      <a:pt x="303336" y="198293"/>
                      <a:pt x="302979" y="204722"/>
                    </a:cubicBezTo>
                    <a:cubicBezTo>
                      <a:pt x="301907" y="220081"/>
                      <a:pt x="288692" y="233655"/>
                      <a:pt x="272975" y="235441"/>
                    </a:cubicBezTo>
                    <a:cubicBezTo>
                      <a:pt x="269046" y="235798"/>
                      <a:pt x="264403" y="234726"/>
                      <a:pt x="261545" y="232583"/>
                    </a:cubicBezTo>
                    <a:cubicBezTo>
                      <a:pt x="257616" y="230083"/>
                      <a:pt x="254401" y="225796"/>
                      <a:pt x="251901" y="221867"/>
                    </a:cubicBezTo>
                    <a:cubicBezTo>
                      <a:pt x="248686" y="217224"/>
                      <a:pt x="246543" y="211866"/>
                      <a:pt x="243686" y="206151"/>
                    </a:cubicBezTo>
                    <a:cubicBezTo>
                      <a:pt x="236185" y="203294"/>
                      <a:pt x="227970" y="199722"/>
                      <a:pt x="219040" y="198650"/>
                    </a:cubicBezTo>
                    <a:cubicBezTo>
                      <a:pt x="211896" y="197936"/>
                      <a:pt x="204753" y="195078"/>
                      <a:pt x="197609" y="192935"/>
                    </a:cubicBezTo>
                    <a:cubicBezTo>
                      <a:pt x="193679" y="191864"/>
                      <a:pt x="190465" y="191506"/>
                      <a:pt x="186178" y="194721"/>
                    </a:cubicBezTo>
                    <a:cubicBezTo>
                      <a:pt x="187607" y="197221"/>
                      <a:pt x="188322" y="200079"/>
                      <a:pt x="190107" y="202222"/>
                    </a:cubicBezTo>
                    <a:cubicBezTo>
                      <a:pt x="208681" y="226868"/>
                      <a:pt x="227255" y="251514"/>
                      <a:pt x="245472" y="276160"/>
                    </a:cubicBezTo>
                    <a:cubicBezTo>
                      <a:pt x="253330" y="286518"/>
                      <a:pt x="260831" y="297591"/>
                      <a:pt x="267617" y="307235"/>
                    </a:cubicBezTo>
                    <a:cubicBezTo>
                      <a:pt x="270118" y="307592"/>
                      <a:pt x="270832" y="308307"/>
                      <a:pt x="271546" y="307950"/>
                    </a:cubicBezTo>
                    <a:cubicBezTo>
                      <a:pt x="282976" y="303663"/>
                      <a:pt x="292263" y="307235"/>
                      <a:pt x="299050" y="316879"/>
                    </a:cubicBezTo>
                    <a:cubicBezTo>
                      <a:pt x="302622" y="322237"/>
                      <a:pt x="306908" y="327238"/>
                      <a:pt x="309408" y="332953"/>
                    </a:cubicBezTo>
                    <a:cubicBezTo>
                      <a:pt x="312980" y="341168"/>
                      <a:pt x="311551" y="348669"/>
                      <a:pt x="305122" y="355813"/>
                    </a:cubicBezTo>
                    <a:cubicBezTo>
                      <a:pt x="299050" y="362599"/>
                      <a:pt x="292263" y="367243"/>
                      <a:pt x="283334" y="370814"/>
                    </a:cubicBezTo>
                    <a:cubicBezTo>
                      <a:pt x="277976" y="370100"/>
                      <a:pt x="271546" y="369386"/>
                      <a:pt x="265831" y="369028"/>
                    </a:cubicBezTo>
                    <a:cubicBezTo>
                      <a:pt x="261188" y="360456"/>
                      <a:pt x="257259" y="352598"/>
                      <a:pt x="253687" y="345454"/>
                    </a:cubicBezTo>
                    <a:cubicBezTo>
                      <a:pt x="254401" y="339025"/>
                      <a:pt x="255116" y="332953"/>
                      <a:pt x="255473" y="326524"/>
                    </a:cubicBezTo>
                    <a:cubicBezTo>
                      <a:pt x="255116" y="326524"/>
                      <a:pt x="254759" y="326524"/>
                      <a:pt x="254401" y="326166"/>
                    </a:cubicBezTo>
                    <a:cubicBezTo>
                      <a:pt x="255830" y="323309"/>
                      <a:pt x="257259" y="320094"/>
                      <a:pt x="258688" y="317236"/>
                    </a:cubicBezTo>
                    <a:cubicBezTo>
                      <a:pt x="257973" y="315808"/>
                      <a:pt x="257973" y="314736"/>
                      <a:pt x="257259" y="313664"/>
                    </a:cubicBezTo>
                    <a:cubicBezTo>
                      <a:pt x="248686" y="300806"/>
                      <a:pt x="240114" y="288304"/>
                      <a:pt x="231899" y="275446"/>
                    </a:cubicBezTo>
                    <a:cubicBezTo>
                      <a:pt x="231542" y="274731"/>
                      <a:pt x="231184" y="274017"/>
                      <a:pt x="230470" y="273660"/>
                    </a:cubicBezTo>
                    <a:cubicBezTo>
                      <a:pt x="208324" y="250085"/>
                      <a:pt x="190822" y="222939"/>
                      <a:pt x="172606" y="196150"/>
                    </a:cubicBezTo>
                    <a:cubicBezTo>
                      <a:pt x="171534" y="194721"/>
                      <a:pt x="170462" y="193649"/>
                      <a:pt x="168319" y="191506"/>
                    </a:cubicBezTo>
                    <a:cubicBezTo>
                      <a:pt x="166890" y="194007"/>
                      <a:pt x="165462" y="195435"/>
                      <a:pt x="165462" y="197221"/>
                    </a:cubicBezTo>
                    <a:cubicBezTo>
                      <a:pt x="162961" y="221867"/>
                      <a:pt x="160818" y="246513"/>
                      <a:pt x="158318" y="271517"/>
                    </a:cubicBezTo>
                    <a:cubicBezTo>
                      <a:pt x="171891" y="280803"/>
                      <a:pt x="179392" y="292591"/>
                      <a:pt x="175820" y="309378"/>
                    </a:cubicBezTo>
                    <a:cubicBezTo>
                      <a:pt x="166890" y="317951"/>
                      <a:pt x="155103" y="318665"/>
                      <a:pt x="143673" y="320808"/>
                    </a:cubicBezTo>
                    <a:cubicBezTo>
                      <a:pt x="141887" y="321166"/>
                      <a:pt x="140101" y="320094"/>
                      <a:pt x="138315" y="319380"/>
                    </a:cubicBezTo>
                    <a:cubicBezTo>
                      <a:pt x="121528" y="311521"/>
                      <a:pt x="116884" y="285804"/>
                      <a:pt x="130814" y="273660"/>
                    </a:cubicBezTo>
                    <a:cubicBezTo>
                      <a:pt x="135101" y="270088"/>
                      <a:pt x="141173" y="268659"/>
                      <a:pt x="148317" y="265444"/>
                    </a:cubicBezTo>
                    <a:cubicBezTo>
                      <a:pt x="152960" y="254371"/>
                      <a:pt x="150103" y="240441"/>
                      <a:pt x="153675" y="227582"/>
                    </a:cubicBezTo>
                    <a:cubicBezTo>
                      <a:pt x="157246" y="214367"/>
                      <a:pt x="156175" y="201151"/>
                      <a:pt x="158318" y="187577"/>
                    </a:cubicBezTo>
                    <a:cubicBezTo>
                      <a:pt x="152960" y="186506"/>
                      <a:pt x="149746" y="189006"/>
                      <a:pt x="146531" y="191506"/>
                    </a:cubicBezTo>
                    <a:cubicBezTo>
                      <a:pt x="139744" y="196864"/>
                      <a:pt x="133315" y="202579"/>
                      <a:pt x="126528" y="207937"/>
                    </a:cubicBezTo>
                    <a:cubicBezTo>
                      <a:pt x="112598" y="218653"/>
                      <a:pt x="98310" y="229011"/>
                      <a:pt x="84023" y="239370"/>
                    </a:cubicBezTo>
                    <a:cubicBezTo>
                      <a:pt x="78665" y="243299"/>
                      <a:pt x="72593" y="246871"/>
                      <a:pt x="66521" y="250442"/>
                    </a:cubicBezTo>
                    <a:cubicBezTo>
                      <a:pt x="61878" y="259015"/>
                      <a:pt x="65806" y="268659"/>
                      <a:pt x="64021" y="277946"/>
                    </a:cubicBezTo>
                    <a:cubicBezTo>
                      <a:pt x="57234" y="285089"/>
                      <a:pt x="48304" y="286875"/>
                      <a:pt x="39375" y="287233"/>
                    </a:cubicBezTo>
                    <a:cubicBezTo>
                      <a:pt x="34374" y="287590"/>
                      <a:pt x="30445" y="285089"/>
                      <a:pt x="27587" y="281875"/>
                    </a:cubicBezTo>
                    <a:cubicBezTo>
                      <a:pt x="21872" y="275446"/>
                      <a:pt x="16157" y="269016"/>
                      <a:pt x="10442" y="262230"/>
                    </a:cubicBezTo>
                    <a:cubicBezTo>
                      <a:pt x="13300" y="254728"/>
                      <a:pt x="15800" y="247228"/>
                      <a:pt x="18657" y="240084"/>
                    </a:cubicBezTo>
                    <a:cubicBezTo>
                      <a:pt x="20801" y="234369"/>
                      <a:pt x="25087" y="230083"/>
                      <a:pt x="30445" y="226868"/>
                    </a:cubicBezTo>
                    <a:cubicBezTo>
                      <a:pt x="40089" y="221510"/>
                      <a:pt x="46875" y="222224"/>
                      <a:pt x="54734" y="230083"/>
                    </a:cubicBezTo>
                    <a:cubicBezTo>
                      <a:pt x="57948" y="233297"/>
                      <a:pt x="60806" y="236512"/>
                      <a:pt x="63306" y="239727"/>
                    </a:cubicBezTo>
                    <a:cubicBezTo>
                      <a:pt x="79022" y="234369"/>
                      <a:pt x="131886" y="196864"/>
                      <a:pt x="144031" y="182577"/>
                    </a:cubicBezTo>
                    <a:cubicBezTo>
                      <a:pt x="141887" y="181148"/>
                      <a:pt x="140101" y="179362"/>
                      <a:pt x="137958" y="178648"/>
                    </a:cubicBezTo>
                    <a:cubicBezTo>
                      <a:pt x="130457" y="176147"/>
                      <a:pt x="122599" y="174719"/>
                      <a:pt x="115098" y="172218"/>
                    </a:cubicBezTo>
                    <a:cubicBezTo>
                      <a:pt x="105454" y="169004"/>
                      <a:pt x="95810" y="165789"/>
                      <a:pt x="86166" y="162574"/>
                    </a:cubicBezTo>
                    <a:cubicBezTo>
                      <a:pt x="77236" y="159717"/>
                      <a:pt x="68307" y="156502"/>
                      <a:pt x="59020" y="153287"/>
                    </a:cubicBezTo>
                    <a:cubicBezTo>
                      <a:pt x="57234" y="155431"/>
                      <a:pt x="55805" y="157574"/>
                      <a:pt x="54019" y="159002"/>
                    </a:cubicBezTo>
                    <a:cubicBezTo>
                      <a:pt x="50447" y="162217"/>
                      <a:pt x="47232" y="166146"/>
                      <a:pt x="42946" y="168289"/>
                    </a:cubicBezTo>
                    <a:cubicBezTo>
                      <a:pt x="29731" y="175076"/>
                      <a:pt x="16514" y="170432"/>
                      <a:pt x="6871" y="156502"/>
                    </a:cubicBezTo>
                    <a:cubicBezTo>
                      <a:pt x="-1345" y="144715"/>
                      <a:pt x="-2059" y="135785"/>
                      <a:pt x="4013" y="120069"/>
                    </a:cubicBezTo>
                    <a:cubicBezTo>
                      <a:pt x="9371" y="118640"/>
                      <a:pt x="14728" y="117212"/>
                      <a:pt x="20086" y="115783"/>
                    </a:cubicBezTo>
                    <a:cubicBezTo>
                      <a:pt x="29016" y="113640"/>
                      <a:pt x="36517" y="116140"/>
                      <a:pt x="42232" y="123284"/>
                    </a:cubicBezTo>
                    <a:cubicBezTo>
                      <a:pt x="46875" y="128999"/>
                      <a:pt x="51162" y="135428"/>
                      <a:pt x="55448" y="141500"/>
                    </a:cubicBezTo>
                    <a:cubicBezTo>
                      <a:pt x="87595" y="154002"/>
                      <a:pt x="119385" y="166503"/>
                      <a:pt x="153317" y="173647"/>
                    </a:cubicBezTo>
                    <a:cubicBezTo>
                      <a:pt x="155818" y="166860"/>
                      <a:pt x="152246" y="162931"/>
                      <a:pt x="149746" y="159002"/>
                    </a:cubicBezTo>
                    <a:cubicBezTo>
                      <a:pt x="138673" y="142572"/>
                      <a:pt x="127600" y="126141"/>
                      <a:pt x="116170" y="110068"/>
                    </a:cubicBezTo>
                    <a:cubicBezTo>
                      <a:pt x="102597" y="91137"/>
                      <a:pt x="88309" y="72920"/>
                      <a:pt x="74379" y="54346"/>
                    </a:cubicBezTo>
                    <a:cubicBezTo>
                      <a:pt x="74022" y="53632"/>
                      <a:pt x="73307" y="53275"/>
                      <a:pt x="72950" y="52918"/>
                    </a:cubicBezTo>
                    <a:cubicBezTo>
                      <a:pt x="63306" y="51846"/>
                      <a:pt x="53662" y="50774"/>
                      <a:pt x="44018" y="49703"/>
                    </a:cubicBezTo>
                    <a:cubicBezTo>
                      <a:pt x="41875" y="46846"/>
                      <a:pt x="39732" y="44702"/>
                      <a:pt x="37946" y="42202"/>
                    </a:cubicBezTo>
                    <a:cubicBezTo>
                      <a:pt x="40089" y="30058"/>
                      <a:pt x="35446" y="16842"/>
                      <a:pt x="45804" y="5412"/>
                    </a:cubicBezTo>
                    <a:cubicBezTo>
                      <a:pt x="50804" y="3626"/>
                      <a:pt x="56877" y="1840"/>
                      <a:pt x="61520" y="54"/>
                    </a:cubicBezTo>
                    <a:cubicBezTo>
                      <a:pt x="75093" y="-660"/>
                      <a:pt x="83666" y="5769"/>
                      <a:pt x="91881" y="15770"/>
                    </a:cubicBezTo>
                    <a:cubicBezTo>
                      <a:pt x="95096" y="26129"/>
                      <a:pt x="95096" y="26129"/>
                      <a:pt x="92238" y="40059"/>
                    </a:cubicBezTo>
                    <a:cubicBezTo>
                      <a:pt x="90095" y="42917"/>
                      <a:pt x="87238" y="46131"/>
                      <a:pt x="84380" y="49703"/>
                    </a:cubicBezTo>
                    <a:cubicBezTo>
                      <a:pt x="92238" y="63990"/>
                      <a:pt x="102239" y="76135"/>
                      <a:pt x="111884" y="88994"/>
                    </a:cubicBezTo>
                    <a:cubicBezTo>
                      <a:pt x="121885" y="102210"/>
                      <a:pt x="132243" y="114711"/>
                      <a:pt x="142245" y="127927"/>
                    </a:cubicBezTo>
                    <a:cubicBezTo>
                      <a:pt x="145817" y="132571"/>
                      <a:pt x="148317" y="138285"/>
                      <a:pt x="151531" y="143286"/>
                    </a:cubicBezTo>
                    <a:cubicBezTo>
                      <a:pt x="152960" y="145787"/>
                      <a:pt x="155460" y="147572"/>
                      <a:pt x="157246" y="149358"/>
                    </a:cubicBezTo>
                    <a:cubicBezTo>
                      <a:pt x="161175" y="146501"/>
                      <a:pt x="162961" y="143643"/>
                      <a:pt x="161532" y="140071"/>
                    </a:cubicBezTo>
                    <a:cubicBezTo>
                      <a:pt x="159032" y="133285"/>
                      <a:pt x="161532" y="126856"/>
                      <a:pt x="162247" y="120069"/>
                    </a:cubicBezTo>
                    <a:cubicBezTo>
                      <a:pt x="162604" y="115783"/>
                      <a:pt x="163318" y="111854"/>
                      <a:pt x="163676" y="107924"/>
                    </a:cubicBezTo>
                    <a:cubicBezTo>
                      <a:pt x="164390" y="95423"/>
                      <a:pt x="164747" y="82921"/>
                      <a:pt x="156175" y="72206"/>
                    </a:cubicBezTo>
                    <a:cubicBezTo>
                      <a:pt x="154389" y="70063"/>
                      <a:pt x="153675" y="66848"/>
                      <a:pt x="152246" y="64348"/>
                    </a:cubicBezTo>
                    <a:cubicBezTo>
                      <a:pt x="152603" y="55775"/>
                      <a:pt x="153317" y="47917"/>
                      <a:pt x="160461" y="41488"/>
                    </a:cubicBezTo>
                    <a:cubicBezTo>
                      <a:pt x="171177" y="31844"/>
                      <a:pt x="182607" y="32558"/>
                      <a:pt x="195108" y="37201"/>
                    </a:cubicBezTo>
                    <a:cubicBezTo>
                      <a:pt x="206896" y="41488"/>
                      <a:pt x="213682" y="50417"/>
                      <a:pt x="215825" y="61847"/>
                    </a:cubicBezTo>
                    <a:cubicBezTo>
                      <a:pt x="217611" y="71492"/>
                      <a:pt x="212968" y="79707"/>
                      <a:pt x="204753" y="85065"/>
                    </a:cubicBezTo>
                    <a:cubicBezTo>
                      <a:pt x="195823" y="90780"/>
                      <a:pt x="186178" y="94709"/>
                      <a:pt x="174392" y="94351"/>
                    </a:cubicBezTo>
                    <a:cubicBezTo>
                      <a:pt x="171891" y="113282"/>
                      <a:pt x="171177" y="131856"/>
                      <a:pt x="169748" y="150430"/>
                    </a:cubicBezTo>
                    <a:cubicBezTo>
                      <a:pt x="169748" y="154716"/>
                      <a:pt x="170820" y="157574"/>
                      <a:pt x="171534" y="160431"/>
                    </a:cubicBezTo>
                    <a:close/>
                    <a:moveTo>
                      <a:pt x="269403" y="224010"/>
                    </a:moveTo>
                    <a:cubicBezTo>
                      <a:pt x="284762" y="221510"/>
                      <a:pt x="291192" y="215438"/>
                      <a:pt x="291549" y="204008"/>
                    </a:cubicBezTo>
                    <a:cubicBezTo>
                      <a:pt x="291906" y="192578"/>
                      <a:pt x="287977" y="186863"/>
                      <a:pt x="275832" y="183648"/>
                    </a:cubicBezTo>
                    <a:cubicBezTo>
                      <a:pt x="270832" y="187577"/>
                      <a:pt x="261545" y="186506"/>
                      <a:pt x="258688" y="195435"/>
                    </a:cubicBezTo>
                    <a:cubicBezTo>
                      <a:pt x="259045" y="198293"/>
                      <a:pt x="260831" y="201508"/>
                      <a:pt x="260117" y="204365"/>
                    </a:cubicBezTo>
                    <a:cubicBezTo>
                      <a:pt x="257259" y="213652"/>
                      <a:pt x="262260" y="219010"/>
                      <a:pt x="269403" y="224010"/>
                    </a:cubicBezTo>
                    <a:close/>
                    <a:moveTo>
                      <a:pt x="179035" y="83279"/>
                    </a:moveTo>
                    <a:cubicBezTo>
                      <a:pt x="192608" y="83993"/>
                      <a:pt x="200823" y="77921"/>
                      <a:pt x="205110" y="63276"/>
                    </a:cubicBezTo>
                    <a:cubicBezTo>
                      <a:pt x="202252" y="59347"/>
                      <a:pt x="198680" y="54704"/>
                      <a:pt x="195823" y="51132"/>
                    </a:cubicBezTo>
                    <a:cubicBezTo>
                      <a:pt x="184393" y="48631"/>
                      <a:pt x="174749" y="47560"/>
                      <a:pt x="166176" y="57204"/>
                    </a:cubicBezTo>
                    <a:cubicBezTo>
                      <a:pt x="166533" y="61133"/>
                      <a:pt x="166533" y="66134"/>
                      <a:pt x="166890" y="68991"/>
                    </a:cubicBezTo>
                    <a:cubicBezTo>
                      <a:pt x="171891" y="74706"/>
                      <a:pt x="175463" y="78992"/>
                      <a:pt x="179035" y="83279"/>
                    </a:cubicBezTo>
                    <a:close/>
                    <a:moveTo>
                      <a:pt x="268332" y="329024"/>
                    </a:moveTo>
                    <a:cubicBezTo>
                      <a:pt x="266546" y="345097"/>
                      <a:pt x="269403" y="350812"/>
                      <a:pt x="281548" y="356884"/>
                    </a:cubicBezTo>
                    <a:cubicBezTo>
                      <a:pt x="289763" y="355456"/>
                      <a:pt x="295478" y="350812"/>
                      <a:pt x="299050" y="342954"/>
                    </a:cubicBezTo>
                    <a:cubicBezTo>
                      <a:pt x="295121" y="334024"/>
                      <a:pt x="292621" y="324380"/>
                      <a:pt x="283334" y="319737"/>
                    </a:cubicBezTo>
                    <a:cubicBezTo>
                      <a:pt x="274404" y="321523"/>
                      <a:pt x="274404" y="321523"/>
                      <a:pt x="268332" y="329024"/>
                    </a:cubicBezTo>
                    <a:close/>
                    <a:moveTo>
                      <a:pt x="31874" y="160074"/>
                    </a:moveTo>
                    <a:cubicBezTo>
                      <a:pt x="37946" y="158645"/>
                      <a:pt x="41160" y="155431"/>
                      <a:pt x="41518" y="150073"/>
                    </a:cubicBezTo>
                    <a:cubicBezTo>
                      <a:pt x="42232" y="139357"/>
                      <a:pt x="33660" y="129713"/>
                      <a:pt x="22229" y="128642"/>
                    </a:cubicBezTo>
                    <a:cubicBezTo>
                      <a:pt x="20086" y="133285"/>
                      <a:pt x="17943" y="137928"/>
                      <a:pt x="15800" y="142572"/>
                    </a:cubicBezTo>
                    <a:cubicBezTo>
                      <a:pt x="18300" y="146858"/>
                      <a:pt x="20443" y="151144"/>
                      <a:pt x="22587" y="155788"/>
                    </a:cubicBezTo>
                    <a:cubicBezTo>
                      <a:pt x="25444" y="156859"/>
                      <a:pt x="28659" y="158288"/>
                      <a:pt x="31874" y="160074"/>
                    </a:cubicBezTo>
                    <a:close/>
                    <a:moveTo>
                      <a:pt x="146531" y="309378"/>
                    </a:moveTo>
                    <a:cubicBezTo>
                      <a:pt x="152960" y="307235"/>
                      <a:pt x="160461" y="308307"/>
                      <a:pt x="165819" y="301520"/>
                    </a:cubicBezTo>
                    <a:cubicBezTo>
                      <a:pt x="164390" y="297234"/>
                      <a:pt x="162961" y="292948"/>
                      <a:pt x="161890" y="288661"/>
                    </a:cubicBezTo>
                    <a:cubicBezTo>
                      <a:pt x="154746" y="286161"/>
                      <a:pt x="148317" y="284375"/>
                      <a:pt x="142959" y="282232"/>
                    </a:cubicBezTo>
                    <a:cubicBezTo>
                      <a:pt x="139744" y="287590"/>
                      <a:pt x="137601" y="291519"/>
                      <a:pt x="135101" y="295448"/>
                    </a:cubicBezTo>
                    <a:cubicBezTo>
                      <a:pt x="136172" y="301877"/>
                      <a:pt x="139744" y="306164"/>
                      <a:pt x="146531" y="309378"/>
                    </a:cubicBezTo>
                    <a:close/>
                    <a:moveTo>
                      <a:pt x="57234" y="40059"/>
                    </a:moveTo>
                    <a:cubicBezTo>
                      <a:pt x="66878" y="42202"/>
                      <a:pt x="74736" y="40773"/>
                      <a:pt x="80808" y="33987"/>
                    </a:cubicBezTo>
                    <a:cubicBezTo>
                      <a:pt x="79379" y="24343"/>
                      <a:pt x="77236" y="21485"/>
                      <a:pt x="70807" y="18985"/>
                    </a:cubicBezTo>
                    <a:cubicBezTo>
                      <a:pt x="63306" y="16485"/>
                      <a:pt x="56877" y="18628"/>
                      <a:pt x="51876" y="23985"/>
                    </a:cubicBezTo>
                    <a:cubicBezTo>
                      <a:pt x="50090" y="30772"/>
                      <a:pt x="52590" y="35415"/>
                      <a:pt x="57234" y="40059"/>
                    </a:cubicBezTo>
                    <a:close/>
                    <a:moveTo>
                      <a:pt x="51876" y="272945"/>
                    </a:moveTo>
                    <a:cubicBezTo>
                      <a:pt x="51876" y="262944"/>
                      <a:pt x="47947" y="252585"/>
                      <a:pt x="39732" y="240441"/>
                    </a:cubicBezTo>
                    <a:cubicBezTo>
                      <a:pt x="39017" y="239370"/>
                      <a:pt x="37231" y="238655"/>
                      <a:pt x="34374" y="237227"/>
                    </a:cubicBezTo>
                    <a:cubicBezTo>
                      <a:pt x="35446" y="242584"/>
                      <a:pt x="36517" y="246513"/>
                      <a:pt x="37231" y="250442"/>
                    </a:cubicBezTo>
                    <a:cubicBezTo>
                      <a:pt x="35088" y="252943"/>
                      <a:pt x="33303" y="255086"/>
                      <a:pt x="31517" y="257229"/>
                    </a:cubicBezTo>
                    <a:cubicBezTo>
                      <a:pt x="31159" y="261158"/>
                      <a:pt x="30802" y="264373"/>
                      <a:pt x="30445" y="267230"/>
                    </a:cubicBezTo>
                    <a:cubicBezTo>
                      <a:pt x="37231" y="276874"/>
                      <a:pt x="40803" y="277589"/>
                      <a:pt x="51876" y="272945"/>
                    </a:cubicBezTo>
                    <a:close/>
                    <a:moveTo>
                      <a:pt x="257973" y="95066"/>
                    </a:moveTo>
                    <a:cubicBezTo>
                      <a:pt x="260474" y="101138"/>
                      <a:pt x="264403" y="104710"/>
                      <a:pt x="271904" y="105067"/>
                    </a:cubicBezTo>
                    <a:cubicBezTo>
                      <a:pt x="274047" y="103638"/>
                      <a:pt x="276547" y="101852"/>
                      <a:pt x="279047" y="100424"/>
                    </a:cubicBezTo>
                    <a:cubicBezTo>
                      <a:pt x="278690" y="90065"/>
                      <a:pt x="274761" y="83279"/>
                      <a:pt x="264403" y="80064"/>
                    </a:cubicBezTo>
                    <a:cubicBezTo>
                      <a:pt x="262260" y="81493"/>
                      <a:pt x="259759" y="82921"/>
                      <a:pt x="257616" y="83993"/>
                    </a:cubicBezTo>
                    <a:cubicBezTo>
                      <a:pt x="257973" y="87922"/>
                      <a:pt x="257973" y="91851"/>
                      <a:pt x="257973" y="95066"/>
                    </a:cubicBezTo>
                    <a:close/>
                    <a:moveTo>
                      <a:pt x="268332" y="110425"/>
                    </a:moveTo>
                    <a:cubicBezTo>
                      <a:pt x="267975" y="110782"/>
                      <a:pt x="267260" y="110782"/>
                      <a:pt x="266903" y="111139"/>
                    </a:cubicBezTo>
                    <a:cubicBezTo>
                      <a:pt x="267617" y="110782"/>
                      <a:pt x="267975" y="110425"/>
                      <a:pt x="268332" y="110425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91" name="Forma libre: forma 190">
                <a:extLst>
                  <a:ext uri="{FF2B5EF4-FFF2-40B4-BE49-F238E27FC236}">
                    <a16:creationId xmlns:a16="http://schemas.microsoft.com/office/drawing/2014/main" id="{8AF39456-BD20-49C6-9137-1B318117F915}"/>
                  </a:ext>
                </a:extLst>
              </p:cNvPr>
              <p:cNvSpPr/>
              <p:nvPr/>
            </p:nvSpPr>
            <p:spPr>
              <a:xfrm>
                <a:off x="684758" y="1944837"/>
                <a:ext cx="64744" cy="73585"/>
              </a:xfrm>
              <a:custGeom>
                <a:avLst/>
                <a:gdLst>
                  <a:gd name="connsiteX0" fmla="*/ 32907 w 64744"/>
                  <a:gd name="connsiteY0" fmla="*/ 73585 h 73585"/>
                  <a:gd name="connsiteX1" fmla="*/ 46 w 64744"/>
                  <a:gd name="connsiteY1" fmla="*/ 37510 h 73585"/>
                  <a:gd name="connsiteX2" fmla="*/ 32550 w 64744"/>
                  <a:gd name="connsiteY2" fmla="*/ 5 h 73585"/>
                  <a:gd name="connsiteX3" fmla="*/ 64697 w 64744"/>
                  <a:gd name="connsiteY3" fmla="*/ 36438 h 73585"/>
                  <a:gd name="connsiteX4" fmla="*/ 32907 w 64744"/>
                  <a:gd name="connsiteY4" fmla="*/ 73585 h 73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85">
                    <a:moveTo>
                      <a:pt x="32907" y="73585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8" y="18936"/>
                      <a:pt x="64697" y="36438"/>
                    </a:cubicBezTo>
                    <a:cubicBezTo>
                      <a:pt x="63625" y="56440"/>
                      <a:pt x="48623" y="73585"/>
                      <a:pt x="32907" y="73585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92" name="Forma libre: forma 191">
                <a:extLst>
                  <a:ext uri="{FF2B5EF4-FFF2-40B4-BE49-F238E27FC236}">
                    <a16:creationId xmlns:a16="http://schemas.microsoft.com/office/drawing/2014/main" id="{C1A462F6-8421-401E-9480-25081F627870}"/>
                  </a:ext>
                </a:extLst>
              </p:cNvPr>
              <p:cNvSpPr/>
              <p:nvPr/>
            </p:nvSpPr>
            <p:spPr>
              <a:xfrm>
                <a:off x="979752" y="1010157"/>
                <a:ext cx="64744" cy="73591"/>
              </a:xfrm>
              <a:custGeom>
                <a:avLst/>
                <a:gdLst>
                  <a:gd name="connsiteX0" fmla="*/ 32907 w 64744"/>
                  <a:gd name="connsiteY0" fmla="*/ 73586 h 73591"/>
                  <a:gd name="connsiteX1" fmla="*/ 46 w 64744"/>
                  <a:gd name="connsiteY1" fmla="*/ 37510 h 73591"/>
                  <a:gd name="connsiteX2" fmla="*/ 32550 w 64744"/>
                  <a:gd name="connsiteY2" fmla="*/ 5 h 73591"/>
                  <a:gd name="connsiteX3" fmla="*/ 64697 w 64744"/>
                  <a:gd name="connsiteY3" fmla="*/ 36438 h 73591"/>
                  <a:gd name="connsiteX4" fmla="*/ 32907 w 64744"/>
                  <a:gd name="connsiteY4" fmla="*/ 73586 h 7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1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8" y="19293"/>
                      <a:pt x="17548" y="719"/>
                      <a:pt x="32550" y="5"/>
                    </a:cubicBezTo>
                    <a:cubicBezTo>
                      <a:pt x="48624" y="-352"/>
                      <a:pt x="65769" y="18936"/>
                      <a:pt x="64697" y="36438"/>
                    </a:cubicBezTo>
                    <a:cubicBezTo>
                      <a:pt x="63983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93" name="Forma libre: forma 192">
                <a:extLst>
                  <a:ext uri="{FF2B5EF4-FFF2-40B4-BE49-F238E27FC236}">
                    <a16:creationId xmlns:a16="http://schemas.microsoft.com/office/drawing/2014/main" id="{FD3057AA-2024-4A5B-875F-BA55238CE732}"/>
                  </a:ext>
                </a:extLst>
              </p:cNvPr>
              <p:cNvSpPr/>
              <p:nvPr/>
            </p:nvSpPr>
            <p:spPr>
              <a:xfrm>
                <a:off x="5103882" y="805052"/>
                <a:ext cx="64744" cy="73590"/>
              </a:xfrm>
              <a:custGeom>
                <a:avLst/>
                <a:gdLst>
                  <a:gd name="connsiteX0" fmla="*/ 32907 w 64744"/>
                  <a:gd name="connsiteY0" fmla="*/ 73586 h 73590"/>
                  <a:gd name="connsiteX1" fmla="*/ 46 w 64744"/>
                  <a:gd name="connsiteY1" fmla="*/ 37510 h 73590"/>
                  <a:gd name="connsiteX2" fmla="*/ 32550 w 64744"/>
                  <a:gd name="connsiteY2" fmla="*/ 5 h 73590"/>
                  <a:gd name="connsiteX3" fmla="*/ 64697 w 64744"/>
                  <a:gd name="connsiteY3" fmla="*/ 36438 h 73590"/>
                  <a:gd name="connsiteX4" fmla="*/ 32907 w 64744"/>
                  <a:gd name="connsiteY4" fmla="*/ 73586 h 73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0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9" y="18936"/>
                      <a:pt x="64697" y="36438"/>
                    </a:cubicBezTo>
                    <a:cubicBezTo>
                      <a:pt x="63625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94" name="Forma libre: forma 193">
                <a:extLst>
                  <a:ext uri="{FF2B5EF4-FFF2-40B4-BE49-F238E27FC236}">
                    <a16:creationId xmlns:a16="http://schemas.microsoft.com/office/drawing/2014/main" id="{AE30E91B-744B-49BE-BCD9-92E29942A551}"/>
                  </a:ext>
                </a:extLst>
              </p:cNvPr>
              <p:cNvSpPr/>
              <p:nvPr/>
            </p:nvSpPr>
            <p:spPr>
              <a:xfrm>
                <a:off x="118885" y="37266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95" name="Forma libre: forma 194">
                <a:extLst>
                  <a:ext uri="{FF2B5EF4-FFF2-40B4-BE49-F238E27FC236}">
                    <a16:creationId xmlns:a16="http://schemas.microsoft.com/office/drawing/2014/main" id="{6A49BEF3-603F-406E-9F09-798BEF39B47E}"/>
                  </a:ext>
                </a:extLst>
              </p:cNvPr>
              <p:cNvSpPr/>
              <p:nvPr/>
            </p:nvSpPr>
            <p:spPr>
              <a:xfrm>
                <a:off x="5769022" y="1010157"/>
                <a:ext cx="91447" cy="93348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96" name="Forma libre: forma 195">
                <a:extLst>
                  <a:ext uri="{FF2B5EF4-FFF2-40B4-BE49-F238E27FC236}">
                    <a16:creationId xmlns:a16="http://schemas.microsoft.com/office/drawing/2014/main" id="{F9D1F29D-8674-480C-984B-05DB63A4EF92}"/>
                  </a:ext>
                </a:extLst>
              </p:cNvPr>
              <p:cNvSpPr/>
              <p:nvPr/>
            </p:nvSpPr>
            <p:spPr>
              <a:xfrm>
                <a:off x="8420565" y="392613"/>
                <a:ext cx="420876" cy="406166"/>
              </a:xfrm>
              <a:custGeom>
                <a:avLst/>
                <a:gdLst>
                  <a:gd name="connsiteX0" fmla="*/ 85993 w 462964"/>
                  <a:gd name="connsiteY0" fmla="*/ 140656 h 446783"/>
                  <a:gd name="connsiteX1" fmla="*/ 85279 w 462964"/>
                  <a:gd name="connsiteY1" fmla="*/ 133155 h 446783"/>
                  <a:gd name="connsiteX2" fmla="*/ 89565 w 462964"/>
                  <a:gd name="connsiteY2" fmla="*/ 131726 h 446783"/>
                  <a:gd name="connsiteX3" fmla="*/ 118140 w 462964"/>
                  <a:gd name="connsiteY3" fmla="*/ 131369 h 446783"/>
                  <a:gd name="connsiteX4" fmla="*/ 140285 w 462964"/>
                  <a:gd name="connsiteY4" fmla="*/ 130297 h 446783"/>
                  <a:gd name="connsiteX5" fmla="*/ 124569 w 462964"/>
                  <a:gd name="connsiteY5" fmla="*/ 104937 h 446783"/>
                  <a:gd name="connsiteX6" fmla="*/ 103495 w 462964"/>
                  <a:gd name="connsiteY6" fmla="*/ 103151 h 446783"/>
                  <a:gd name="connsiteX7" fmla="*/ 84564 w 462964"/>
                  <a:gd name="connsiteY7" fmla="*/ 81363 h 446783"/>
                  <a:gd name="connsiteX8" fmla="*/ 85636 w 462964"/>
                  <a:gd name="connsiteY8" fmla="*/ 69218 h 446783"/>
                  <a:gd name="connsiteX9" fmla="*/ 97066 w 462964"/>
                  <a:gd name="connsiteY9" fmla="*/ 58503 h 446783"/>
                  <a:gd name="connsiteX10" fmla="*/ 115640 w 462964"/>
                  <a:gd name="connsiteY10" fmla="*/ 60646 h 446783"/>
                  <a:gd name="connsiteX11" fmla="*/ 128141 w 462964"/>
                  <a:gd name="connsiteY11" fmla="*/ 80291 h 446783"/>
                  <a:gd name="connsiteX12" fmla="*/ 127427 w 462964"/>
                  <a:gd name="connsiteY12" fmla="*/ 97436 h 446783"/>
                  <a:gd name="connsiteX13" fmla="*/ 143857 w 462964"/>
                  <a:gd name="connsiteY13" fmla="*/ 119582 h 446783"/>
                  <a:gd name="connsiteX14" fmla="*/ 148144 w 462964"/>
                  <a:gd name="connsiteY14" fmla="*/ 94578 h 446783"/>
                  <a:gd name="connsiteX15" fmla="*/ 154216 w 462964"/>
                  <a:gd name="connsiteY15" fmla="*/ 69575 h 446783"/>
                  <a:gd name="connsiteX16" fmla="*/ 159216 w 462964"/>
                  <a:gd name="connsiteY16" fmla="*/ 69575 h 446783"/>
                  <a:gd name="connsiteX17" fmla="*/ 160645 w 462964"/>
                  <a:gd name="connsiteY17" fmla="*/ 71718 h 446783"/>
                  <a:gd name="connsiteX18" fmla="*/ 159931 w 462964"/>
                  <a:gd name="connsiteY18" fmla="*/ 81006 h 446783"/>
                  <a:gd name="connsiteX19" fmla="*/ 154216 w 462964"/>
                  <a:gd name="connsiteY19" fmla="*/ 120296 h 446783"/>
                  <a:gd name="connsiteX20" fmla="*/ 154216 w 462964"/>
                  <a:gd name="connsiteY20" fmla="*/ 131012 h 446783"/>
                  <a:gd name="connsiteX21" fmla="*/ 172790 w 462964"/>
                  <a:gd name="connsiteY21" fmla="*/ 153514 h 446783"/>
                  <a:gd name="connsiteX22" fmla="*/ 179219 w 462964"/>
                  <a:gd name="connsiteY22" fmla="*/ 131012 h 446783"/>
                  <a:gd name="connsiteX23" fmla="*/ 183862 w 462964"/>
                  <a:gd name="connsiteY23" fmla="*/ 110295 h 446783"/>
                  <a:gd name="connsiteX24" fmla="*/ 200293 w 462964"/>
                  <a:gd name="connsiteY24" fmla="*/ 108509 h 446783"/>
                  <a:gd name="connsiteX25" fmla="*/ 218509 w 462964"/>
                  <a:gd name="connsiteY25" fmla="*/ 123868 h 446783"/>
                  <a:gd name="connsiteX26" fmla="*/ 221367 w 462964"/>
                  <a:gd name="connsiteY26" fmla="*/ 109581 h 446783"/>
                  <a:gd name="connsiteX27" fmla="*/ 220653 w 462964"/>
                  <a:gd name="connsiteY27" fmla="*/ 109581 h 446783"/>
                  <a:gd name="connsiteX28" fmla="*/ 220653 w 462964"/>
                  <a:gd name="connsiteY28" fmla="*/ 82434 h 446783"/>
                  <a:gd name="connsiteX29" fmla="*/ 182434 w 462964"/>
                  <a:gd name="connsiteY29" fmla="*/ 57074 h 446783"/>
                  <a:gd name="connsiteX30" fmla="*/ 194935 w 462964"/>
                  <a:gd name="connsiteY30" fmla="*/ 57074 h 446783"/>
                  <a:gd name="connsiteX31" fmla="*/ 214938 w 462964"/>
                  <a:gd name="connsiteY31" fmla="*/ 67789 h 446783"/>
                  <a:gd name="connsiteX32" fmla="*/ 220295 w 462964"/>
                  <a:gd name="connsiteY32" fmla="*/ 69575 h 446783"/>
                  <a:gd name="connsiteX33" fmla="*/ 223153 w 462964"/>
                  <a:gd name="connsiteY33" fmla="*/ 41357 h 446783"/>
                  <a:gd name="connsiteX34" fmla="*/ 206722 w 462964"/>
                  <a:gd name="connsiteY34" fmla="*/ 32428 h 446783"/>
                  <a:gd name="connsiteX35" fmla="*/ 203508 w 462964"/>
                  <a:gd name="connsiteY35" fmla="*/ 11354 h 446783"/>
                  <a:gd name="connsiteX36" fmla="*/ 208508 w 462964"/>
                  <a:gd name="connsiteY36" fmla="*/ 6710 h 446783"/>
                  <a:gd name="connsiteX37" fmla="*/ 213509 w 462964"/>
                  <a:gd name="connsiteY37" fmla="*/ 1353 h 446783"/>
                  <a:gd name="connsiteX38" fmla="*/ 239584 w 462964"/>
                  <a:gd name="connsiteY38" fmla="*/ 1353 h 446783"/>
                  <a:gd name="connsiteX39" fmla="*/ 249942 w 462964"/>
                  <a:gd name="connsiteY39" fmla="*/ 24570 h 446783"/>
                  <a:gd name="connsiteX40" fmla="*/ 240298 w 462964"/>
                  <a:gd name="connsiteY40" fmla="*/ 38143 h 446783"/>
                  <a:gd name="connsiteX41" fmla="*/ 233869 w 462964"/>
                  <a:gd name="connsiteY41" fmla="*/ 40286 h 446783"/>
                  <a:gd name="connsiteX42" fmla="*/ 229582 w 462964"/>
                  <a:gd name="connsiteY42" fmla="*/ 68861 h 446783"/>
                  <a:gd name="connsiteX43" fmla="*/ 231011 w 462964"/>
                  <a:gd name="connsiteY43" fmla="*/ 73504 h 446783"/>
                  <a:gd name="connsiteX44" fmla="*/ 244584 w 462964"/>
                  <a:gd name="connsiteY44" fmla="*/ 60289 h 446783"/>
                  <a:gd name="connsiteX45" fmla="*/ 256014 w 462964"/>
                  <a:gd name="connsiteY45" fmla="*/ 45644 h 446783"/>
                  <a:gd name="connsiteX46" fmla="*/ 259943 w 462964"/>
                  <a:gd name="connsiteY46" fmla="*/ 47787 h 446783"/>
                  <a:gd name="connsiteX47" fmla="*/ 231368 w 462964"/>
                  <a:gd name="connsiteY47" fmla="*/ 88506 h 446783"/>
                  <a:gd name="connsiteX48" fmla="*/ 231011 w 462964"/>
                  <a:gd name="connsiteY48" fmla="*/ 116724 h 446783"/>
                  <a:gd name="connsiteX49" fmla="*/ 242084 w 462964"/>
                  <a:gd name="connsiteY49" fmla="*/ 108509 h 446783"/>
                  <a:gd name="connsiteX50" fmla="*/ 256014 w 462964"/>
                  <a:gd name="connsiteY50" fmla="*/ 91721 h 446783"/>
                  <a:gd name="connsiteX51" fmla="*/ 260658 w 462964"/>
                  <a:gd name="connsiteY51" fmla="*/ 93150 h 446783"/>
                  <a:gd name="connsiteX52" fmla="*/ 286018 w 462964"/>
                  <a:gd name="connsiteY52" fmla="*/ 139227 h 446783"/>
                  <a:gd name="connsiteX53" fmla="*/ 307806 w 462964"/>
                  <a:gd name="connsiteY53" fmla="*/ 115653 h 446783"/>
                  <a:gd name="connsiteX54" fmla="*/ 308878 w 462964"/>
                  <a:gd name="connsiteY54" fmla="*/ 113152 h 446783"/>
                  <a:gd name="connsiteX55" fmla="*/ 312807 w 462964"/>
                  <a:gd name="connsiteY55" fmla="*/ 90649 h 446783"/>
                  <a:gd name="connsiteX56" fmla="*/ 313164 w 462964"/>
                  <a:gd name="connsiteY56" fmla="*/ 59574 h 446783"/>
                  <a:gd name="connsiteX57" fmla="*/ 319594 w 462964"/>
                  <a:gd name="connsiteY57" fmla="*/ 59574 h 446783"/>
                  <a:gd name="connsiteX58" fmla="*/ 321379 w 462964"/>
                  <a:gd name="connsiteY58" fmla="*/ 78505 h 446783"/>
                  <a:gd name="connsiteX59" fmla="*/ 323880 w 462964"/>
                  <a:gd name="connsiteY59" fmla="*/ 95650 h 446783"/>
                  <a:gd name="connsiteX60" fmla="*/ 346383 w 462964"/>
                  <a:gd name="connsiteY60" fmla="*/ 76005 h 446783"/>
                  <a:gd name="connsiteX61" fmla="*/ 343168 w 462964"/>
                  <a:gd name="connsiteY61" fmla="*/ 44572 h 446783"/>
                  <a:gd name="connsiteX62" fmla="*/ 377101 w 462964"/>
                  <a:gd name="connsiteY62" fmla="*/ 38500 h 446783"/>
                  <a:gd name="connsiteX63" fmla="*/ 391031 w 462964"/>
                  <a:gd name="connsiteY63" fmla="*/ 57074 h 446783"/>
                  <a:gd name="connsiteX64" fmla="*/ 393888 w 462964"/>
                  <a:gd name="connsiteY64" fmla="*/ 66003 h 446783"/>
                  <a:gd name="connsiteX65" fmla="*/ 381030 w 462964"/>
                  <a:gd name="connsiteY65" fmla="*/ 82077 h 446783"/>
                  <a:gd name="connsiteX66" fmla="*/ 364956 w 462964"/>
                  <a:gd name="connsiteY66" fmla="*/ 81720 h 446783"/>
                  <a:gd name="connsiteX67" fmla="*/ 354241 w 462964"/>
                  <a:gd name="connsiteY67" fmla="*/ 81006 h 446783"/>
                  <a:gd name="connsiteX68" fmla="*/ 335310 w 462964"/>
                  <a:gd name="connsiteY68" fmla="*/ 102794 h 446783"/>
                  <a:gd name="connsiteX69" fmla="*/ 341739 w 462964"/>
                  <a:gd name="connsiteY69" fmla="*/ 104937 h 446783"/>
                  <a:gd name="connsiteX70" fmla="*/ 368171 w 462964"/>
                  <a:gd name="connsiteY70" fmla="*/ 107080 h 446783"/>
                  <a:gd name="connsiteX71" fmla="*/ 376386 w 462964"/>
                  <a:gd name="connsiteY71" fmla="*/ 108866 h 446783"/>
                  <a:gd name="connsiteX72" fmla="*/ 367814 w 462964"/>
                  <a:gd name="connsiteY72" fmla="*/ 115295 h 446783"/>
                  <a:gd name="connsiteX73" fmla="*/ 352812 w 462964"/>
                  <a:gd name="connsiteY73" fmla="*/ 114581 h 446783"/>
                  <a:gd name="connsiteX74" fmla="*/ 338882 w 462964"/>
                  <a:gd name="connsiteY74" fmla="*/ 113152 h 446783"/>
                  <a:gd name="connsiteX75" fmla="*/ 318165 w 462964"/>
                  <a:gd name="connsiteY75" fmla="*/ 121368 h 446783"/>
                  <a:gd name="connsiteX76" fmla="*/ 310664 w 462964"/>
                  <a:gd name="connsiteY76" fmla="*/ 128511 h 446783"/>
                  <a:gd name="connsiteX77" fmla="*/ 303520 w 462964"/>
                  <a:gd name="connsiteY77" fmla="*/ 142442 h 446783"/>
                  <a:gd name="connsiteX78" fmla="*/ 298162 w 462964"/>
                  <a:gd name="connsiteY78" fmla="*/ 149228 h 446783"/>
                  <a:gd name="connsiteX79" fmla="*/ 340310 w 462964"/>
                  <a:gd name="connsiteY79" fmla="*/ 148157 h 446783"/>
                  <a:gd name="connsiteX80" fmla="*/ 323165 w 462964"/>
                  <a:gd name="connsiteY80" fmla="*/ 176017 h 446783"/>
                  <a:gd name="connsiteX81" fmla="*/ 314236 w 462964"/>
                  <a:gd name="connsiteY81" fmla="*/ 205307 h 446783"/>
                  <a:gd name="connsiteX82" fmla="*/ 335667 w 462964"/>
                  <a:gd name="connsiteY82" fmla="*/ 207450 h 446783"/>
                  <a:gd name="connsiteX83" fmla="*/ 356384 w 462964"/>
                  <a:gd name="connsiteY83" fmla="*/ 207450 h 446783"/>
                  <a:gd name="connsiteX84" fmla="*/ 386388 w 462964"/>
                  <a:gd name="connsiteY84" fmla="*/ 162444 h 446783"/>
                  <a:gd name="connsiteX85" fmla="*/ 394246 w 462964"/>
                  <a:gd name="connsiteY85" fmla="*/ 162444 h 446783"/>
                  <a:gd name="connsiteX86" fmla="*/ 394603 w 462964"/>
                  <a:gd name="connsiteY86" fmla="*/ 165302 h 446783"/>
                  <a:gd name="connsiteX87" fmla="*/ 381744 w 462964"/>
                  <a:gd name="connsiteY87" fmla="*/ 186018 h 446783"/>
                  <a:gd name="connsiteX88" fmla="*/ 372815 w 462964"/>
                  <a:gd name="connsiteY88" fmla="*/ 199592 h 446783"/>
                  <a:gd name="connsiteX89" fmla="*/ 371386 w 462964"/>
                  <a:gd name="connsiteY89" fmla="*/ 205307 h 446783"/>
                  <a:gd name="connsiteX90" fmla="*/ 388888 w 462964"/>
                  <a:gd name="connsiteY90" fmla="*/ 213165 h 446783"/>
                  <a:gd name="connsiteX91" fmla="*/ 388531 w 462964"/>
                  <a:gd name="connsiteY91" fmla="*/ 214236 h 446783"/>
                  <a:gd name="connsiteX92" fmla="*/ 420320 w 462964"/>
                  <a:gd name="connsiteY92" fmla="*/ 216022 h 446783"/>
                  <a:gd name="connsiteX93" fmla="*/ 423892 w 462964"/>
                  <a:gd name="connsiteY93" fmla="*/ 208878 h 446783"/>
                  <a:gd name="connsiteX94" fmla="*/ 447824 w 462964"/>
                  <a:gd name="connsiteY94" fmla="*/ 201735 h 446783"/>
                  <a:gd name="connsiteX95" fmla="*/ 458540 w 462964"/>
                  <a:gd name="connsiteY95" fmla="*/ 208164 h 446783"/>
                  <a:gd name="connsiteX96" fmla="*/ 462826 w 462964"/>
                  <a:gd name="connsiteY96" fmla="*/ 226024 h 446783"/>
                  <a:gd name="connsiteX97" fmla="*/ 453182 w 462964"/>
                  <a:gd name="connsiteY97" fmla="*/ 238525 h 446783"/>
                  <a:gd name="connsiteX98" fmla="*/ 432465 w 462964"/>
                  <a:gd name="connsiteY98" fmla="*/ 239954 h 446783"/>
                  <a:gd name="connsiteX99" fmla="*/ 421035 w 462964"/>
                  <a:gd name="connsiteY99" fmla="*/ 229595 h 446783"/>
                  <a:gd name="connsiteX100" fmla="*/ 419249 w 462964"/>
                  <a:gd name="connsiteY100" fmla="*/ 222095 h 446783"/>
                  <a:gd name="connsiteX101" fmla="*/ 376029 w 462964"/>
                  <a:gd name="connsiteY101" fmla="*/ 220309 h 446783"/>
                  <a:gd name="connsiteX102" fmla="*/ 380673 w 462964"/>
                  <a:gd name="connsiteY102" fmla="*/ 231381 h 446783"/>
                  <a:gd name="connsiteX103" fmla="*/ 397103 w 462964"/>
                  <a:gd name="connsiteY103" fmla="*/ 255670 h 446783"/>
                  <a:gd name="connsiteX104" fmla="*/ 399604 w 462964"/>
                  <a:gd name="connsiteY104" fmla="*/ 261385 h 446783"/>
                  <a:gd name="connsiteX105" fmla="*/ 393888 w 462964"/>
                  <a:gd name="connsiteY105" fmla="*/ 263528 h 446783"/>
                  <a:gd name="connsiteX106" fmla="*/ 356384 w 462964"/>
                  <a:gd name="connsiteY106" fmla="*/ 215308 h 446783"/>
                  <a:gd name="connsiteX107" fmla="*/ 311378 w 462964"/>
                  <a:gd name="connsiteY107" fmla="*/ 216022 h 446783"/>
                  <a:gd name="connsiteX108" fmla="*/ 325309 w 462964"/>
                  <a:gd name="connsiteY108" fmla="*/ 241025 h 446783"/>
                  <a:gd name="connsiteX109" fmla="*/ 339596 w 462964"/>
                  <a:gd name="connsiteY109" fmla="*/ 257456 h 446783"/>
                  <a:gd name="connsiteX110" fmla="*/ 342811 w 462964"/>
                  <a:gd name="connsiteY110" fmla="*/ 262814 h 446783"/>
                  <a:gd name="connsiteX111" fmla="*/ 332452 w 462964"/>
                  <a:gd name="connsiteY111" fmla="*/ 268171 h 446783"/>
                  <a:gd name="connsiteX112" fmla="*/ 286375 w 462964"/>
                  <a:gd name="connsiteY112" fmla="*/ 272815 h 446783"/>
                  <a:gd name="connsiteX113" fmla="*/ 309592 w 462964"/>
                  <a:gd name="connsiteY113" fmla="*/ 298532 h 446783"/>
                  <a:gd name="connsiteX114" fmla="*/ 344597 w 462964"/>
                  <a:gd name="connsiteY114" fmla="*/ 290317 h 446783"/>
                  <a:gd name="connsiteX115" fmla="*/ 365313 w 462964"/>
                  <a:gd name="connsiteY115" fmla="*/ 283531 h 446783"/>
                  <a:gd name="connsiteX116" fmla="*/ 374243 w 462964"/>
                  <a:gd name="connsiteY116" fmla="*/ 286031 h 446783"/>
                  <a:gd name="connsiteX117" fmla="*/ 346025 w 462964"/>
                  <a:gd name="connsiteY117" fmla="*/ 297104 h 446783"/>
                  <a:gd name="connsiteX118" fmla="*/ 316379 w 462964"/>
                  <a:gd name="connsiteY118" fmla="*/ 305676 h 446783"/>
                  <a:gd name="connsiteX119" fmla="*/ 335310 w 462964"/>
                  <a:gd name="connsiteY119" fmla="*/ 324964 h 446783"/>
                  <a:gd name="connsiteX120" fmla="*/ 342096 w 462964"/>
                  <a:gd name="connsiteY120" fmla="*/ 323536 h 446783"/>
                  <a:gd name="connsiteX121" fmla="*/ 356027 w 462964"/>
                  <a:gd name="connsiteY121" fmla="*/ 321750 h 446783"/>
                  <a:gd name="connsiteX122" fmla="*/ 374958 w 462964"/>
                  <a:gd name="connsiteY122" fmla="*/ 337109 h 446783"/>
                  <a:gd name="connsiteX123" fmla="*/ 366742 w 462964"/>
                  <a:gd name="connsiteY123" fmla="*/ 360683 h 446783"/>
                  <a:gd name="connsiteX124" fmla="*/ 340668 w 462964"/>
                  <a:gd name="connsiteY124" fmla="*/ 360326 h 446783"/>
                  <a:gd name="connsiteX125" fmla="*/ 332095 w 462964"/>
                  <a:gd name="connsiteY125" fmla="*/ 341752 h 446783"/>
                  <a:gd name="connsiteX126" fmla="*/ 333167 w 462964"/>
                  <a:gd name="connsiteY126" fmla="*/ 333894 h 446783"/>
                  <a:gd name="connsiteX127" fmla="*/ 316736 w 462964"/>
                  <a:gd name="connsiteY127" fmla="*/ 323178 h 446783"/>
                  <a:gd name="connsiteX128" fmla="*/ 316022 w 462964"/>
                  <a:gd name="connsiteY128" fmla="*/ 361040 h 446783"/>
                  <a:gd name="connsiteX129" fmla="*/ 306378 w 462964"/>
                  <a:gd name="connsiteY129" fmla="*/ 361755 h 446783"/>
                  <a:gd name="connsiteX130" fmla="*/ 305306 w 462964"/>
                  <a:gd name="connsiteY130" fmla="*/ 342467 h 446783"/>
                  <a:gd name="connsiteX131" fmla="*/ 303520 w 462964"/>
                  <a:gd name="connsiteY131" fmla="*/ 315321 h 446783"/>
                  <a:gd name="connsiteX132" fmla="*/ 299948 w 462964"/>
                  <a:gd name="connsiteY132" fmla="*/ 306748 h 446783"/>
                  <a:gd name="connsiteX133" fmla="*/ 294948 w 462964"/>
                  <a:gd name="connsiteY133" fmla="*/ 301033 h 446783"/>
                  <a:gd name="connsiteX134" fmla="*/ 279588 w 462964"/>
                  <a:gd name="connsiteY134" fmla="*/ 287103 h 446783"/>
                  <a:gd name="connsiteX135" fmla="*/ 272088 w 462964"/>
                  <a:gd name="connsiteY135" fmla="*/ 327465 h 446783"/>
                  <a:gd name="connsiteX136" fmla="*/ 257443 w 462964"/>
                  <a:gd name="connsiteY136" fmla="*/ 333180 h 446783"/>
                  <a:gd name="connsiteX137" fmla="*/ 226010 w 462964"/>
                  <a:gd name="connsiteY137" fmla="*/ 312106 h 446783"/>
                  <a:gd name="connsiteX138" fmla="*/ 222796 w 462964"/>
                  <a:gd name="connsiteY138" fmla="*/ 324964 h 446783"/>
                  <a:gd name="connsiteX139" fmla="*/ 224939 w 462964"/>
                  <a:gd name="connsiteY139" fmla="*/ 350325 h 446783"/>
                  <a:gd name="connsiteX140" fmla="*/ 236012 w 462964"/>
                  <a:gd name="connsiteY140" fmla="*/ 367113 h 446783"/>
                  <a:gd name="connsiteX141" fmla="*/ 268516 w 462964"/>
                  <a:gd name="connsiteY141" fmla="*/ 379614 h 446783"/>
                  <a:gd name="connsiteX142" fmla="*/ 280660 w 462964"/>
                  <a:gd name="connsiteY142" fmla="*/ 385686 h 446783"/>
                  <a:gd name="connsiteX143" fmla="*/ 274588 w 462964"/>
                  <a:gd name="connsiteY143" fmla="*/ 389258 h 446783"/>
                  <a:gd name="connsiteX144" fmla="*/ 258515 w 462964"/>
                  <a:gd name="connsiteY144" fmla="*/ 383543 h 446783"/>
                  <a:gd name="connsiteX145" fmla="*/ 228868 w 462964"/>
                  <a:gd name="connsiteY145" fmla="*/ 372113 h 446783"/>
                  <a:gd name="connsiteX146" fmla="*/ 226725 w 462964"/>
                  <a:gd name="connsiteY146" fmla="*/ 408189 h 446783"/>
                  <a:gd name="connsiteX147" fmla="*/ 238512 w 462964"/>
                  <a:gd name="connsiteY147" fmla="*/ 435335 h 446783"/>
                  <a:gd name="connsiteX148" fmla="*/ 214938 w 462964"/>
                  <a:gd name="connsiteY148" fmla="*/ 446765 h 446783"/>
                  <a:gd name="connsiteX149" fmla="*/ 200650 w 462964"/>
                  <a:gd name="connsiteY149" fmla="*/ 427835 h 446783"/>
                  <a:gd name="connsiteX150" fmla="*/ 216724 w 462964"/>
                  <a:gd name="connsiteY150" fmla="*/ 405332 h 446783"/>
                  <a:gd name="connsiteX151" fmla="*/ 214938 w 462964"/>
                  <a:gd name="connsiteY151" fmla="*/ 381400 h 446783"/>
                  <a:gd name="connsiteX152" fmla="*/ 200650 w 462964"/>
                  <a:gd name="connsiteY152" fmla="*/ 389615 h 446783"/>
                  <a:gd name="connsiteX153" fmla="*/ 186006 w 462964"/>
                  <a:gd name="connsiteY153" fmla="*/ 399617 h 446783"/>
                  <a:gd name="connsiteX154" fmla="*/ 180290 w 462964"/>
                  <a:gd name="connsiteY154" fmla="*/ 396402 h 446783"/>
                  <a:gd name="connsiteX155" fmla="*/ 181005 w 462964"/>
                  <a:gd name="connsiteY155" fmla="*/ 394259 h 446783"/>
                  <a:gd name="connsiteX156" fmla="*/ 203508 w 462964"/>
                  <a:gd name="connsiteY156" fmla="*/ 375685 h 446783"/>
                  <a:gd name="connsiteX157" fmla="*/ 212437 w 462964"/>
                  <a:gd name="connsiteY157" fmla="*/ 357826 h 446783"/>
                  <a:gd name="connsiteX158" fmla="*/ 213509 w 462964"/>
                  <a:gd name="connsiteY158" fmla="*/ 347467 h 446783"/>
                  <a:gd name="connsiteX159" fmla="*/ 213509 w 462964"/>
                  <a:gd name="connsiteY159" fmla="*/ 342824 h 446783"/>
                  <a:gd name="connsiteX160" fmla="*/ 211366 w 462964"/>
                  <a:gd name="connsiteY160" fmla="*/ 324250 h 446783"/>
                  <a:gd name="connsiteX161" fmla="*/ 209937 w 462964"/>
                  <a:gd name="connsiteY161" fmla="*/ 319964 h 446783"/>
                  <a:gd name="connsiteX162" fmla="*/ 186363 w 462964"/>
                  <a:gd name="connsiteY162" fmla="*/ 337109 h 446783"/>
                  <a:gd name="connsiteX163" fmla="*/ 178862 w 462964"/>
                  <a:gd name="connsiteY163" fmla="*/ 331394 h 446783"/>
                  <a:gd name="connsiteX164" fmla="*/ 171361 w 462964"/>
                  <a:gd name="connsiteY164" fmla="*/ 302819 h 446783"/>
                  <a:gd name="connsiteX165" fmla="*/ 168503 w 462964"/>
                  <a:gd name="connsiteY165" fmla="*/ 291032 h 446783"/>
                  <a:gd name="connsiteX166" fmla="*/ 166003 w 462964"/>
                  <a:gd name="connsiteY166" fmla="*/ 285674 h 446783"/>
                  <a:gd name="connsiteX167" fmla="*/ 141714 w 462964"/>
                  <a:gd name="connsiteY167" fmla="*/ 306034 h 446783"/>
                  <a:gd name="connsiteX168" fmla="*/ 151358 w 462964"/>
                  <a:gd name="connsiteY168" fmla="*/ 353896 h 446783"/>
                  <a:gd name="connsiteX169" fmla="*/ 147429 w 462964"/>
                  <a:gd name="connsiteY169" fmla="*/ 354968 h 446783"/>
                  <a:gd name="connsiteX170" fmla="*/ 143500 w 462964"/>
                  <a:gd name="connsiteY170" fmla="*/ 353539 h 446783"/>
                  <a:gd name="connsiteX171" fmla="*/ 135642 w 462964"/>
                  <a:gd name="connsiteY171" fmla="*/ 315321 h 446783"/>
                  <a:gd name="connsiteX172" fmla="*/ 131713 w 462964"/>
                  <a:gd name="connsiteY172" fmla="*/ 315321 h 446783"/>
                  <a:gd name="connsiteX173" fmla="*/ 104567 w 462964"/>
                  <a:gd name="connsiteY173" fmla="*/ 334966 h 446783"/>
                  <a:gd name="connsiteX174" fmla="*/ 105281 w 462964"/>
                  <a:gd name="connsiteY174" fmla="*/ 356040 h 446783"/>
                  <a:gd name="connsiteX175" fmla="*/ 96351 w 462964"/>
                  <a:gd name="connsiteY175" fmla="*/ 366041 h 446783"/>
                  <a:gd name="connsiteX176" fmla="*/ 77778 w 462964"/>
                  <a:gd name="connsiteY176" fmla="*/ 363898 h 446783"/>
                  <a:gd name="connsiteX177" fmla="*/ 66705 w 462964"/>
                  <a:gd name="connsiteY177" fmla="*/ 351039 h 446783"/>
                  <a:gd name="connsiteX178" fmla="*/ 66348 w 462964"/>
                  <a:gd name="connsiteY178" fmla="*/ 349253 h 446783"/>
                  <a:gd name="connsiteX179" fmla="*/ 71705 w 462964"/>
                  <a:gd name="connsiteY179" fmla="*/ 331394 h 446783"/>
                  <a:gd name="connsiteX180" fmla="*/ 96709 w 462964"/>
                  <a:gd name="connsiteY180" fmla="*/ 329251 h 446783"/>
                  <a:gd name="connsiteX181" fmla="*/ 100638 w 462964"/>
                  <a:gd name="connsiteY181" fmla="*/ 331751 h 446783"/>
                  <a:gd name="connsiteX182" fmla="*/ 130641 w 462964"/>
                  <a:gd name="connsiteY182" fmla="*/ 305676 h 446783"/>
                  <a:gd name="connsiteX183" fmla="*/ 91351 w 462964"/>
                  <a:gd name="connsiteY183" fmla="*/ 299961 h 446783"/>
                  <a:gd name="connsiteX184" fmla="*/ 93137 w 462964"/>
                  <a:gd name="connsiteY184" fmla="*/ 295318 h 446783"/>
                  <a:gd name="connsiteX185" fmla="*/ 137071 w 462964"/>
                  <a:gd name="connsiteY185" fmla="*/ 297461 h 446783"/>
                  <a:gd name="connsiteX186" fmla="*/ 158859 w 462964"/>
                  <a:gd name="connsiteY186" fmla="*/ 277101 h 446783"/>
                  <a:gd name="connsiteX187" fmla="*/ 136356 w 462964"/>
                  <a:gd name="connsiteY187" fmla="*/ 271029 h 446783"/>
                  <a:gd name="connsiteX188" fmla="*/ 124569 w 462964"/>
                  <a:gd name="connsiteY188" fmla="*/ 270672 h 446783"/>
                  <a:gd name="connsiteX189" fmla="*/ 123855 w 462964"/>
                  <a:gd name="connsiteY189" fmla="*/ 258528 h 446783"/>
                  <a:gd name="connsiteX190" fmla="*/ 133856 w 462964"/>
                  <a:gd name="connsiteY190" fmla="*/ 243168 h 446783"/>
                  <a:gd name="connsiteX191" fmla="*/ 134570 w 462964"/>
                  <a:gd name="connsiteY191" fmla="*/ 237096 h 446783"/>
                  <a:gd name="connsiteX192" fmla="*/ 142071 w 462964"/>
                  <a:gd name="connsiteY192" fmla="*/ 222809 h 446783"/>
                  <a:gd name="connsiteX193" fmla="*/ 135642 w 462964"/>
                  <a:gd name="connsiteY193" fmla="*/ 218880 h 446783"/>
                  <a:gd name="connsiteX194" fmla="*/ 112068 w 462964"/>
                  <a:gd name="connsiteY194" fmla="*/ 220666 h 446783"/>
                  <a:gd name="connsiteX195" fmla="*/ 98494 w 462964"/>
                  <a:gd name="connsiteY195" fmla="*/ 226024 h 446783"/>
                  <a:gd name="connsiteX196" fmla="*/ 85279 w 462964"/>
                  <a:gd name="connsiteY196" fmla="*/ 227810 h 446783"/>
                  <a:gd name="connsiteX197" fmla="*/ 79206 w 462964"/>
                  <a:gd name="connsiteY197" fmla="*/ 249955 h 446783"/>
                  <a:gd name="connsiteX198" fmla="*/ 71348 w 462964"/>
                  <a:gd name="connsiteY198" fmla="*/ 267814 h 446783"/>
                  <a:gd name="connsiteX199" fmla="*/ 65276 w 462964"/>
                  <a:gd name="connsiteY199" fmla="*/ 266028 h 446783"/>
                  <a:gd name="connsiteX200" fmla="*/ 72777 w 462964"/>
                  <a:gd name="connsiteY200" fmla="*/ 238882 h 446783"/>
                  <a:gd name="connsiteX201" fmla="*/ 73491 w 462964"/>
                  <a:gd name="connsiteY201" fmla="*/ 233882 h 446783"/>
                  <a:gd name="connsiteX202" fmla="*/ 69562 w 462964"/>
                  <a:gd name="connsiteY202" fmla="*/ 231381 h 446783"/>
                  <a:gd name="connsiteX203" fmla="*/ 44559 w 462964"/>
                  <a:gd name="connsiteY203" fmla="*/ 233167 h 446783"/>
                  <a:gd name="connsiteX204" fmla="*/ 42416 w 462964"/>
                  <a:gd name="connsiteY204" fmla="*/ 241382 h 446783"/>
                  <a:gd name="connsiteX205" fmla="*/ 27057 w 462964"/>
                  <a:gd name="connsiteY205" fmla="*/ 252813 h 446783"/>
                  <a:gd name="connsiteX206" fmla="*/ 9198 w 462964"/>
                  <a:gd name="connsiteY206" fmla="*/ 250312 h 446783"/>
                  <a:gd name="connsiteX207" fmla="*/ 268 w 462964"/>
                  <a:gd name="connsiteY207" fmla="*/ 239239 h 446783"/>
                  <a:gd name="connsiteX208" fmla="*/ 268 w 462964"/>
                  <a:gd name="connsiteY208" fmla="*/ 227810 h 446783"/>
                  <a:gd name="connsiteX209" fmla="*/ 15270 w 462964"/>
                  <a:gd name="connsiteY209" fmla="*/ 209950 h 446783"/>
                  <a:gd name="connsiteX210" fmla="*/ 38130 w 462964"/>
                  <a:gd name="connsiteY210" fmla="*/ 217808 h 446783"/>
                  <a:gd name="connsiteX211" fmla="*/ 43845 w 462964"/>
                  <a:gd name="connsiteY211" fmla="*/ 226738 h 446783"/>
                  <a:gd name="connsiteX212" fmla="*/ 69205 w 462964"/>
                  <a:gd name="connsiteY212" fmla="*/ 219951 h 446783"/>
                  <a:gd name="connsiteX213" fmla="*/ 46345 w 462964"/>
                  <a:gd name="connsiteY213" fmla="*/ 193520 h 446783"/>
                  <a:gd name="connsiteX214" fmla="*/ 39916 w 462964"/>
                  <a:gd name="connsiteY214" fmla="*/ 182804 h 446783"/>
                  <a:gd name="connsiteX215" fmla="*/ 43130 w 462964"/>
                  <a:gd name="connsiteY215" fmla="*/ 181018 h 446783"/>
                  <a:gd name="connsiteX216" fmla="*/ 86707 w 462964"/>
                  <a:gd name="connsiteY216" fmla="*/ 216379 h 446783"/>
                  <a:gd name="connsiteX217" fmla="*/ 136713 w 462964"/>
                  <a:gd name="connsiteY217" fmla="*/ 211736 h 446783"/>
                  <a:gd name="connsiteX218" fmla="*/ 133142 w 462964"/>
                  <a:gd name="connsiteY218" fmla="*/ 204949 h 446783"/>
                  <a:gd name="connsiteX219" fmla="*/ 114568 w 462964"/>
                  <a:gd name="connsiteY219" fmla="*/ 182089 h 446783"/>
                  <a:gd name="connsiteX220" fmla="*/ 111353 w 462964"/>
                  <a:gd name="connsiteY220" fmla="*/ 171731 h 446783"/>
                  <a:gd name="connsiteX221" fmla="*/ 128498 w 462964"/>
                  <a:gd name="connsiteY221" fmla="*/ 164230 h 446783"/>
                  <a:gd name="connsiteX222" fmla="*/ 164217 w 462964"/>
                  <a:gd name="connsiteY222" fmla="*/ 160658 h 446783"/>
                  <a:gd name="connsiteX223" fmla="*/ 145643 w 462964"/>
                  <a:gd name="connsiteY223" fmla="*/ 138156 h 446783"/>
                  <a:gd name="connsiteX224" fmla="*/ 85993 w 462964"/>
                  <a:gd name="connsiteY224" fmla="*/ 140656 h 446783"/>
                  <a:gd name="connsiteX225" fmla="*/ 326023 w 462964"/>
                  <a:gd name="connsiteY225" fmla="*/ 259599 h 446783"/>
                  <a:gd name="connsiteX226" fmla="*/ 296019 w 462964"/>
                  <a:gd name="connsiteY226" fmla="*/ 216022 h 446783"/>
                  <a:gd name="connsiteX227" fmla="*/ 250299 w 462964"/>
                  <a:gd name="connsiteY227" fmla="*/ 217451 h 446783"/>
                  <a:gd name="connsiteX228" fmla="*/ 233869 w 462964"/>
                  <a:gd name="connsiteY228" fmla="*/ 220309 h 446783"/>
                  <a:gd name="connsiteX229" fmla="*/ 274588 w 462964"/>
                  <a:gd name="connsiteY229" fmla="*/ 267100 h 446783"/>
                  <a:gd name="connsiteX230" fmla="*/ 326023 w 462964"/>
                  <a:gd name="connsiteY230" fmla="*/ 259599 h 446783"/>
                  <a:gd name="connsiteX231" fmla="*/ 222796 w 462964"/>
                  <a:gd name="connsiteY231" fmla="*/ 298532 h 446783"/>
                  <a:gd name="connsiteX232" fmla="*/ 254585 w 462964"/>
                  <a:gd name="connsiteY232" fmla="*/ 323893 h 446783"/>
                  <a:gd name="connsiteX233" fmla="*/ 258872 w 462964"/>
                  <a:gd name="connsiteY233" fmla="*/ 324964 h 446783"/>
                  <a:gd name="connsiteX234" fmla="*/ 263872 w 462964"/>
                  <a:gd name="connsiteY234" fmla="*/ 298532 h 446783"/>
                  <a:gd name="connsiteX235" fmla="*/ 264587 w 462964"/>
                  <a:gd name="connsiteY235" fmla="*/ 283531 h 446783"/>
                  <a:gd name="connsiteX236" fmla="*/ 259229 w 462964"/>
                  <a:gd name="connsiteY236" fmla="*/ 266386 h 446783"/>
                  <a:gd name="connsiteX237" fmla="*/ 235297 w 462964"/>
                  <a:gd name="connsiteY237" fmla="*/ 238525 h 446783"/>
                  <a:gd name="connsiteX238" fmla="*/ 226725 w 462964"/>
                  <a:gd name="connsiteY238" fmla="*/ 232453 h 446783"/>
                  <a:gd name="connsiteX239" fmla="*/ 222796 w 462964"/>
                  <a:gd name="connsiteY239" fmla="*/ 298532 h 446783"/>
                  <a:gd name="connsiteX240" fmla="*/ 253871 w 462964"/>
                  <a:gd name="connsiteY240" fmla="*/ 108866 h 446783"/>
                  <a:gd name="connsiteX241" fmla="*/ 231368 w 462964"/>
                  <a:gd name="connsiteY241" fmla="*/ 138156 h 446783"/>
                  <a:gd name="connsiteX242" fmla="*/ 228511 w 462964"/>
                  <a:gd name="connsiteY242" fmla="*/ 204235 h 446783"/>
                  <a:gd name="connsiteX243" fmla="*/ 232083 w 462964"/>
                  <a:gd name="connsiteY243" fmla="*/ 203521 h 446783"/>
                  <a:gd name="connsiteX244" fmla="*/ 247084 w 462964"/>
                  <a:gd name="connsiteY244" fmla="*/ 185661 h 446783"/>
                  <a:gd name="connsiteX245" fmla="*/ 249942 w 462964"/>
                  <a:gd name="connsiteY245" fmla="*/ 181018 h 446783"/>
                  <a:gd name="connsiteX246" fmla="*/ 267444 w 462964"/>
                  <a:gd name="connsiteY246" fmla="*/ 161373 h 446783"/>
                  <a:gd name="connsiteX247" fmla="*/ 269230 w 462964"/>
                  <a:gd name="connsiteY247" fmla="*/ 137798 h 446783"/>
                  <a:gd name="connsiteX248" fmla="*/ 261372 w 462964"/>
                  <a:gd name="connsiteY248" fmla="*/ 122796 h 446783"/>
                  <a:gd name="connsiteX249" fmla="*/ 253871 w 462964"/>
                  <a:gd name="connsiteY249" fmla="*/ 108866 h 446783"/>
                  <a:gd name="connsiteX250" fmla="*/ 284946 w 462964"/>
                  <a:gd name="connsiteY250" fmla="*/ 157801 h 446783"/>
                  <a:gd name="connsiteX251" fmla="*/ 244941 w 462964"/>
                  <a:gd name="connsiteY251" fmla="*/ 205664 h 446783"/>
                  <a:gd name="connsiteX252" fmla="*/ 254585 w 462964"/>
                  <a:gd name="connsiteY252" fmla="*/ 208878 h 446783"/>
                  <a:gd name="connsiteX253" fmla="*/ 291376 w 462964"/>
                  <a:gd name="connsiteY253" fmla="*/ 207807 h 446783"/>
                  <a:gd name="connsiteX254" fmla="*/ 298520 w 462964"/>
                  <a:gd name="connsiteY254" fmla="*/ 207093 h 446783"/>
                  <a:gd name="connsiteX255" fmla="*/ 301377 w 462964"/>
                  <a:gd name="connsiteY255" fmla="*/ 204235 h 446783"/>
                  <a:gd name="connsiteX256" fmla="*/ 319236 w 462964"/>
                  <a:gd name="connsiteY256" fmla="*/ 162087 h 446783"/>
                  <a:gd name="connsiteX257" fmla="*/ 319951 w 462964"/>
                  <a:gd name="connsiteY257" fmla="*/ 157443 h 446783"/>
                  <a:gd name="connsiteX258" fmla="*/ 284946 w 462964"/>
                  <a:gd name="connsiteY258" fmla="*/ 157801 h 446783"/>
                  <a:gd name="connsiteX259" fmla="*/ 154930 w 462964"/>
                  <a:gd name="connsiteY259" fmla="*/ 220666 h 446783"/>
                  <a:gd name="connsiteX260" fmla="*/ 144215 w 462964"/>
                  <a:gd name="connsiteY260" fmla="*/ 241382 h 446783"/>
                  <a:gd name="connsiteX261" fmla="*/ 133142 w 462964"/>
                  <a:gd name="connsiteY261" fmla="*/ 262457 h 446783"/>
                  <a:gd name="connsiteX262" fmla="*/ 172432 w 462964"/>
                  <a:gd name="connsiteY262" fmla="*/ 265314 h 446783"/>
                  <a:gd name="connsiteX263" fmla="*/ 186006 w 462964"/>
                  <a:gd name="connsiteY263" fmla="*/ 252098 h 446783"/>
                  <a:gd name="connsiteX264" fmla="*/ 199579 w 462964"/>
                  <a:gd name="connsiteY264" fmla="*/ 236739 h 446783"/>
                  <a:gd name="connsiteX265" fmla="*/ 211366 w 462964"/>
                  <a:gd name="connsiteY265" fmla="*/ 221737 h 446783"/>
                  <a:gd name="connsiteX266" fmla="*/ 154930 w 462964"/>
                  <a:gd name="connsiteY266" fmla="*/ 220666 h 446783"/>
                  <a:gd name="connsiteX267" fmla="*/ 154930 w 462964"/>
                  <a:gd name="connsiteY267" fmla="*/ 211736 h 446783"/>
                  <a:gd name="connsiteX268" fmla="*/ 209223 w 462964"/>
                  <a:gd name="connsiteY268" fmla="*/ 210307 h 446783"/>
                  <a:gd name="connsiteX269" fmla="*/ 206365 w 462964"/>
                  <a:gd name="connsiteY269" fmla="*/ 204592 h 446783"/>
                  <a:gd name="connsiteX270" fmla="*/ 173147 w 462964"/>
                  <a:gd name="connsiteY270" fmla="*/ 170302 h 446783"/>
                  <a:gd name="connsiteX271" fmla="*/ 150287 w 462964"/>
                  <a:gd name="connsiteY271" fmla="*/ 175303 h 446783"/>
                  <a:gd name="connsiteX272" fmla="*/ 127784 w 462964"/>
                  <a:gd name="connsiteY272" fmla="*/ 179589 h 446783"/>
                  <a:gd name="connsiteX273" fmla="*/ 134213 w 462964"/>
                  <a:gd name="connsiteY273" fmla="*/ 187447 h 446783"/>
                  <a:gd name="connsiteX274" fmla="*/ 141357 w 462964"/>
                  <a:gd name="connsiteY274" fmla="*/ 198163 h 446783"/>
                  <a:gd name="connsiteX275" fmla="*/ 154930 w 462964"/>
                  <a:gd name="connsiteY275" fmla="*/ 211736 h 446783"/>
                  <a:gd name="connsiteX276" fmla="*/ 212795 w 462964"/>
                  <a:gd name="connsiteY276" fmla="*/ 241382 h 446783"/>
                  <a:gd name="connsiteX277" fmla="*/ 210651 w 462964"/>
                  <a:gd name="connsiteY277" fmla="*/ 241025 h 446783"/>
                  <a:gd name="connsiteX278" fmla="*/ 177433 w 462964"/>
                  <a:gd name="connsiteY278" fmla="*/ 272458 h 446783"/>
                  <a:gd name="connsiteX279" fmla="*/ 184220 w 462964"/>
                  <a:gd name="connsiteY279" fmla="*/ 323178 h 446783"/>
                  <a:gd name="connsiteX280" fmla="*/ 203508 w 462964"/>
                  <a:gd name="connsiteY280" fmla="*/ 311749 h 446783"/>
                  <a:gd name="connsiteX281" fmla="*/ 205651 w 462964"/>
                  <a:gd name="connsiteY281" fmla="*/ 307105 h 446783"/>
                  <a:gd name="connsiteX282" fmla="*/ 212437 w 462964"/>
                  <a:gd name="connsiteY282" fmla="*/ 287103 h 446783"/>
                  <a:gd name="connsiteX283" fmla="*/ 213866 w 462964"/>
                  <a:gd name="connsiteY283" fmla="*/ 260671 h 446783"/>
                  <a:gd name="connsiteX284" fmla="*/ 212795 w 462964"/>
                  <a:gd name="connsiteY284" fmla="*/ 241382 h 446783"/>
                  <a:gd name="connsiteX285" fmla="*/ 214581 w 462964"/>
                  <a:gd name="connsiteY285" fmla="*/ 198163 h 446783"/>
                  <a:gd name="connsiteX286" fmla="*/ 217795 w 462964"/>
                  <a:gd name="connsiteY286" fmla="*/ 191376 h 446783"/>
                  <a:gd name="connsiteX287" fmla="*/ 219581 w 462964"/>
                  <a:gd name="connsiteY287" fmla="*/ 137084 h 446783"/>
                  <a:gd name="connsiteX288" fmla="*/ 193149 w 462964"/>
                  <a:gd name="connsiteY288" fmla="*/ 119582 h 446783"/>
                  <a:gd name="connsiteX289" fmla="*/ 191363 w 462964"/>
                  <a:gd name="connsiteY289" fmla="*/ 122439 h 446783"/>
                  <a:gd name="connsiteX290" fmla="*/ 184220 w 462964"/>
                  <a:gd name="connsiteY290" fmla="*/ 159587 h 446783"/>
                  <a:gd name="connsiteX291" fmla="*/ 189220 w 462964"/>
                  <a:gd name="connsiteY291" fmla="*/ 171374 h 446783"/>
                  <a:gd name="connsiteX292" fmla="*/ 204222 w 462964"/>
                  <a:gd name="connsiteY292" fmla="*/ 188162 h 446783"/>
                  <a:gd name="connsiteX293" fmla="*/ 214581 w 462964"/>
                  <a:gd name="connsiteY293" fmla="*/ 198163 h 446783"/>
                  <a:gd name="connsiteX294" fmla="*/ 20270 w 462964"/>
                  <a:gd name="connsiteY294" fmla="*/ 249241 h 446783"/>
                  <a:gd name="connsiteX295" fmla="*/ 36701 w 462964"/>
                  <a:gd name="connsiteY295" fmla="*/ 233167 h 446783"/>
                  <a:gd name="connsiteX296" fmla="*/ 20628 w 462964"/>
                  <a:gd name="connsiteY296" fmla="*/ 216022 h 446783"/>
                  <a:gd name="connsiteX297" fmla="*/ 3840 w 462964"/>
                  <a:gd name="connsiteY297" fmla="*/ 231739 h 446783"/>
                  <a:gd name="connsiteX298" fmla="*/ 20270 w 462964"/>
                  <a:gd name="connsiteY298" fmla="*/ 249241 h 446783"/>
                  <a:gd name="connsiteX299" fmla="*/ 381030 w 462964"/>
                  <a:gd name="connsiteY299" fmla="*/ 70647 h 446783"/>
                  <a:gd name="connsiteX300" fmla="*/ 375315 w 462964"/>
                  <a:gd name="connsiteY300" fmla="*/ 47430 h 446783"/>
                  <a:gd name="connsiteX301" fmla="*/ 360670 w 462964"/>
                  <a:gd name="connsiteY301" fmla="*/ 44929 h 446783"/>
                  <a:gd name="connsiteX302" fmla="*/ 354241 w 462964"/>
                  <a:gd name="connsiteY302" fmla="*/ 58503 h 446783"/>
                  <a:gd name="connsiteX303" fmla="*/ 365671 w 462964"/>
                  <a:gd name="connsiteY303" fmla="*/ 71718 h 446783"/>
                  <a:gd name="connsiteX304" fmla="*/ 381030 w 462964"/>
                  <a:gd name="connsiteY304" fmla="*/ 70647 h 446783"/>
                  <a:gd name="connsiteX305" fmla="*/ 240298 w 462964"/>
                  <a:gd name="connsiteY305" fmla="*/ 27785 h 446783"/>
                  <a:gd name="connsiteX306" fmla="*/ 237440 w 462964"/>
                  <a:gd name="connsiteY306" fmla="*/ 10639 h 446783"/>
                  <a:gd name="connsiteX307" fmla="*/ 215652 w 462964"/>
                  <a:gd name="connsiteY307" fmla="*/ 12782 h 446783"/>
                  <a:gd name="connsiteX308" fmla="*/ 218509 w 462964"/>
                  <a:gd name="connsiteY308" fmla="*/ 28499 h 446783"/>
                  <a:gd name="connsiteX309" fmla="*/ 232797 w 462964"/>
                  <a:gd name="connsiteY309" fmla="*/ 31714 h 446783"/>
                  <a:gd name="connsiteX310" fmla="*/ 240298 w 462964"/>
                  <a:gd name="connsiteY310" fmla="*/ 27785 h 446783"/>
                  <a:gd name="connsiteX311" fmla="*/ 231725 w 462964"/>
                  <a:gd name="connsiteY311" fmla="*/ 436764 h 446783"/>
                  <a:gd name="connsiteX312" fmla="*/ 232440 w 462964"/>
                  <a:gd name="connsiteY312" fmla="*/ 429263 h 446783"/>
                  <a:gd name="connsiteX313" fmla="*/ 216009 w 462964"/>
                  <a:gd name="connsiteY313" fmla="*/ 417476 h 446783"/>
                  <a:gd name="connsiteX314" fmla="*/ 204936 w 462964"/>
                  <a:gd name="connsiteY314" fmla="*/ 433907 h 446783"/>
                  <a:gd name="connsiteX315" fmla="*/ 213152 w 462964"/>
                  <a:gd name="connsiteY315" fmla="*/ 444622 h 446783"/>
                  <a:gd name="connsiteX316" fmla="*/ 231725 w 462964"/>
                  <a:gd name="connsiteY316" fmla="*/ 436764 h 446783"/>
                  <a:gd name="connsiteX317" fmla="*/ 118854 w 462964"/>
                  <a:gd name="connsiteY317" fmla="*/ 90292 h 446783"/>
                  <a:gd name="connsiteX318" fmla="*/ 119569 w 462964"/>
                  <a:gd name="connsiteY318" fmla="*/ 78148 h 446783"/>
                  <a:gd name="connsiteX319" fmla="*/ 110639 w 462964"/>
                  <a:gd name="connsiteY319" fmla="*/ 67075 h 446783"/>
                  <a:gd name="connsiteX320" fmla="*/ 96351 w 462964"/>
                  <a:gd name="connsiteY320" fmla="*/ 72076 h 446783"/>
                  <a:gd name="connsiteX321" fmla="*/ 96351 w 462964"/>
                  <a:gd name="connsiteY321" fmla="*/ 86363 h 446783"/>
                  <a:gd name="connsiteX322" fmla="*/ 102781 w 462964"/>
                  <a:gd name="connsiteY322" fmla="*/ 93864 h 446783"/>
                  <a:gd name="connsiteX323" fmla="*/ 118854 w 462964"/>
                  <a:gd name="connsiteY323" fmla="*/ 90292 h 446783"/>
                  <a:gd name="connsiteX324" fmla="*/ 351740 w 462964"/>
                  <a:gd name="connsiteY324" fmla="*/ 332465 h 446783"/>
                  <a:gd name="connsiteX325" fmla="*/ 341739 w 462964"/>
                  <a:gd name="connsiteY325" fmla="*/ 351039 h 446783"/>
                  <a:gd name="connsiteX326" fmla="*/ 355312 w 462964"/>
                  <a:gd name="connsiteY326" fmla="*/ 359254 h 446783"/>
                  <a:gd name="connsiteX327" fmla="*/ 366385 w 462964"/>
                  <a:gd name="connsiteY327" fmla="*/ 345681 h 446783"/>
                  <a:gd name="connsiteX328" fmla="*/ 351740 w 462964"/>
                  <a:gd name="connsiteY328" fmla="*/ 332465 h 446783"/>
                  <a:gd name="connsiteX329" fmla="*/ 441752 w 462964"/>
                  <a:gd name="connsiteY329" fmla="*/ 234596 h 446783"/>
                  <a:gd name="connsiteX330" fmla="*/ 454253 w 462964"/>
                  <a:gd name="connsiteY330" fmla="*/ 222095 h 446783"/>
                  <a:gd name="connsiteX331" fmla="*/ 441752 w 462964"/>
                  <a:gd name="connsiteY331" fmla="*/ 209236 h 446783"/>
                  <a:gd name="connsiteX332" fmla="*/ 428893 w 462964"/>
                  <a:gd name="connsiteY332" fmla="*/ 222452 h 446783"/>
                  <a:gd name="connsiteX333" fmla="*/ 441752 w 462964"/>
                  <a:gd name="connsiteY333" fmla="*/ 234596 h 446783"/>
                  <a:gd name="connsiteX334" fmla="*/ 76349 w 462964"/>
                  <a:gd name="connsiteY334" fmla="*/ 339252 h 446783"/>
                  <a:gd name="connsiteX335" fmla="*/ 80278 w 462964"/>
                  <a:gd name="connsiteY335" fmla="*/ 354254 h 446783"/>
                  <a:gd name="connsiteX336" fmla="*/ 94208 w 462964"/>
                  <a:gd name="connsiteY336" fmla="*/ 356397 h 446783"/>
                  <a:gd name="connsiteX337" fmla="*/ 87779 w 462964"/>
                  <a:gd name="connsiteY337" fmla="*/ 336752 h 446783"/>
                  <a:gd name="connsiteX338" fmla="*/ 76349 w 462964"/>
                  <a:gd name="connsiteY338" fmla="*/ 339252 h 446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</a:cxnLst>
                <a:rect l="l" t="t" r="r" b="b"/>
                <a:pathLst>
                  <a:path w="462964" h="446783">
                    <a:moveTo>
                      <a:pt x="85993" y="140656"/>
                    </a:moveTo>
                    <a:cubicBezTo>
                      <a:pt x="85636" y="137441"/>
                      <a:pt x="85636" y="135298"/>
                      <a:pt x="85279" y="133155"/>
                    </a:cubicBezTo>
                    <a:cubicBezTo>
                      <a:pt x="87422" y="132440"/>
                      <a:pt x="88493" y="131726"/>
                      <a:pt x="89565" y="131726"/>
                    </a:cubicBezTo>
                    <a:cubicBezTo>
                      <a:pt x="99209" y="131369"/>
                      <a:pt x="108496" y="131369"/>
                      <a:pt x="118140" y="131369"/>
                    </a:cubicBezTo>
                    <a:cubicBezTo>
                      <a:pt x="124926" y="131012"/>
                      <a:pt x="131713" y="130654"/>
                      <a:pt x="140285" y="130297"/>
                    </a:cubicBezTo>
                    <a:cubicBezTo>
                      <a:pt x="134213" y="120653"/>
                      <a:pt x="128855" y="112081"/>
                      <a:pt x="124569" y="104937"/>
                    </a:cubicBezTo>
                    <a:cubicBezTo>
                      <a:pt x="116354" y="104223"/>
                      <a:pt x="109925" y="103865"/>
                      <a:pt x="103495" y="103151"/>
                    </a:cubicBezTo>
                    <a:cubicBezTo>
                      <a:pt x="90636" y="101365"/>
                      <a:pt x="84564" y="94221"/>
                      <a:pt x="84564" y="81363"/>
                    </a:cubicBezTo>
                    <a:cubicBezTo>
                      <a:pt x="84564" y="77434"/>
                      <a:pt x="85279" y="73147"/>
                      <a:pt x="85636" y="69218"/>
                    </a:cubicBezTo>
                    <a:cubicBezTo>
                      <a:pt x="86707" y="62789"/>
                      <a:pt x="91351" y="58860"/>
                      <a:pt x="97066" y="58503"/>
                    </a:cubicBezTo>
                    <a:cubicBezTo>
                      <a:pt x="103138" y="58145"/>
                      <a:pt x="109925" y="58503"/>
                      <a:pt x="115640" y="60646"/>
                    </a:cubicBezTo>
                    <a:cubicBezTo>
                      <a:pt x="124569" y="63503"/>
                      <a:pt x="127427" y="71718"/>
                      <a:pt x="128141" y="80291"/>
                    </a:cubicBezTo>
                    <a:cubicBezTo>
                      <a:pt x="128855" y="85649"/>
                      <a:pt x="127784" y="91007"/>
                      <a:pt x="127427" y="97436"/>
                    </a:cubicBezTo>
                    <a:cubicBezTo>
                      <a:pt x="129927" y="103508"/>
                      <a:pt x="138142" y="114938"/>
                      <a:pt x="143857" y="119582"/>
                    </a:cubicBezTo>
                    <a:cubicBezTo>
                      <a:pt x="147072" y="111367"/>
                      <a:pt x="146000" y="102794"/>
                      <a:pt x="148144" y="94578"/>
                    </a:cubicBezTo>
                    <a:cubicBezTo>
                      <a:pt x="150287" y="86363"/>
                      <a:pt x="149572" y="77434"/>
                      <a:pt x="154216" y="69575"/>
                    </a:cubicBezTo>
                    <a:cubicBezTo>
                      <a:pt x="156002" y="69575"/>
                      <a:pt x="157788" y="69575"/>
                      <a:pt x="159216" y="69575"/>
                    </a:cubicBezTo>
                    <a:cubicBezTo>
                      <a:pt x="159931" y="70647"/>
                      <a:pt x="160645" y="71004"/>
                      <a:pt x="160645" y="71718"/>
                    </a:cubicBezTo>
                    <a:cubicBezTo>
                      <a:pt x="160645" y="74933"/>
                      <a:pt x="160645" y="78148"/>
                      <a:pt x="159931" y="81006"/>
                    </a:cubicBezTo>
                    <a:cubicBezTo>
                      <a:pt x="158145" y="94221"/>
                      <a:pt x="156002" y="107080"/>
                      <a:pt x="154216" y="120296"/>
                    </a:cubicBezTo>
                    <a:cubicBezTo>
                      <a:pt x="153859" y="123868"/>
                      <a:pt x="154216" y="127082"/>
                      <a:pt x="154216" y="131012"/>
                    </a:cubicBezTo>
                    <a:cubicBezTo>
                      <a:pt x="160645" y="137798"/>
                      <a:pt x="163860" y="147442"/>
                      <a:pt x="172790" y="153514"/>
                    </a:cubicBezTo>
                    <a:cubicBezTo>
                      <a:pt x="177790" y="146371"/>
                      <a:pt x="177433" y="138156"/>
                      <a:pt x="179219" y="131012"/>
                    </a:cubicBezTo>
                    <a:cubicBezTo>
                      <a:pt x="181005" y="123868"/>
                      <a:pt x="182434" y="116367"/>
                      <a:pt x="183862" y="110295"/>
                    </a:cubicBezTo>
                    <a:cubicBezTo>
                      <a:pt x="189934" y="104223"/>
                      <a:pt x="194935" y="107795"/>
                      <a:pt x="200293" y="108509"/>
                    </a:cubicBezTo>
                    <a:cubicBezTo>
                      <a:pt x="204579" y="114938"/>
                      <a:pt x="210651" y="119939"/>
                      <a:pt x="218509" y="123868"/>
                    </a:cubicBezTo>
                    <a:cubicBezTo>
                      <a:pt x="219581" y="118510"/>
                      <a:pt x="220295" y="114224"/>
                      <a:pt x="221367" y="109581"/>
                    </a:cubicBezTo>
                    <a:cubicBezTo>
                      <a:pt x="221010" y="109581"/>
                      <a:pt x="221010" y="109581"/>
                      <a:pt x="220653" y="109581"/>
                    </a:cubicBezTo>
                    <a:cubicBezTo>
                      <a:pt x="220653" y="100651"/>
                      <a:pt x="220653" y="91364"/>
                      <a:pt x="220653" y="82434"/>
                    </a:cubicBezTo>
                    <a:cubicBezTo>
                      <a:pt x="209223" y="71361"/>
                      <a:pt x="192435" y="69575"/>
                      <a:pt x="182434" y="57074"/>
                    </a:cubicBezTo>
                    <a:cubicBezTo>
                      <a:pt x="187077" y="52788"/>
                      <a:pt x="191006" y="54931"/>
                      <a:pt x="194935" y="57074"/>
                    </a:cubicBezTo>
                    <a:cubicBezTo>
                      <a:pt x="201722" y="60646"/>
                      <a:pt x="208151" y="64217"/>
                      <a:pt x="214938" y="67789"/>
                    </a:cubicBezTo>
                    <a:cubicBezTo>
                      <a:pt x="216366" y="68504"/>
                      <a:pt x="218509" y="68861"/>
                      <a:pt x="220295" y="69575"/>
                    </a:cubicBezTo>
                    <a:cubicBezTo>
                      <a:pt x="224224" y="60646"/>
                      <a:pt x="224224" y="51359"/>
                      <a:pt x="223153" y="41357"/>
                    </a:cubicBezTo>
                    <a:cubicBezTo>
                      <a:pt x="216724" y="39929"/>
                      <a:pt x="209937" y="39214"/>
                      <a:pt x="206722" y="32428"/>
                    </a:cubicBezTo>
                    <a:cubicBezTo>
                      <a:pt x="203508" y="25999"/>
                      <a:pt x="201365" y="19569"/>
                      <a:pt x="203508" y="11354"/>
                    </a:cubicBezTo>
                    <a:cubicBezTo>
                      <a:pt x="204579" y="10282"/>
                      <a:pt x="206722" y="8496"/>
                      <a:pt x="208508" y="6710"/>
                    </a:cubicBezTo>
                    <a:cubicBezTo>
                      <a:pt x="210294" y="4924"/>
                      <a:pt x="212080" y="3139"/>
                      <a:pt x="213509" y="1353"/>
                    </a:cubicBezTo>
                    <a:cubicBezTo>
                      <a:pt x="222438" y="-790"/>
                      <a:pt x="230654" y="-76"/>
                      <a:pt x="239584" y="1353"/>
                    </a:cubicBezTo>
                    <a:cubicBezTo>
                      <a:pt x="245656" y="7782"/>
                      <a:pt x="249942" y="14926"/>
                      <a:pt x="249942" y="24570"/>
                    </a:cubicBezTo>
                    <a:cubicBezTo>
                      <a:pt x="249942" y="31714"/>
                      <a:pt x="246727" y="36000"/>
                      <a:pt x="240298" y="38143"/>
                    </a:cubicBezTo>
                    <a:cubicBezTo>
                      <a:pt x="238155" y="38857"/>
                      <a:pt x="236012" y="39571"/>
                      <a:pt x="233869" y="40286"/>
                    </a:cubicBezTo>
                    <a:cubicBezTo>
                      <a:pt x="230297" y="49573"/>
                      <a:pt x="231368" y="59574"/>
                      <a:pt x="229582" y="68861"/>
                    </a:cubicBezTo>
                    <a:cubicBezTo>
                      <a:pt x="229225" y="70290"/>
                      <a:pt x="230654" y="71718"/>
                      <a:pt x="231011" y="73504"/>
                    </a:cubicBezTo>
                    <a:cubicBezTo>
                      <a:pt x="238155" y="71361"/>
                      <a:pt x="240298" y="64932"/>
                      <a:pt x="244584" y="60289"/>
                    </a:cubicBezTo>
                    <a:cubicBezTo>
                      <a:pt x="248513" y="55645"/>
                      <a:pt x="252085" y="50645"/>
                      <a:pt x="256014" y="45644"/>
                    </a:cubicBezTo>
                    <a:cubicBezTo>
                      <a:pt x="257800" y="46715"/>
                      <a:pt x="258872" y="47430"/>
                      <a:pt x="259943" y="47787"/>
                    </a:cubicBezTo>
                    <a:cubicBezTo>
                      <a:pt x="258157" y="56002"/>
                      <a:pt x="248870" y="68861"/>
                      <a:pt x="231368" y="88506"/>
                    </a:cubicBezTo>
                    <a:cubicBezTo>
                      <a:pt x="230297" y="97436"/>
                      <a:pt x="230297" y="106723"/>
                      <a:pt x="231011" y="116724"/>
                    </a:cubicBezTo>
                    <a:cubicBezTo>
                      <a:pt x="236726" y="115295"/>
                      <a:pt x="239584" y="112438"/>
                      <a:pt x="242084" y="108509"/>
                    </a:cubicBezTo>
                    <a:cubicBezTo>
                      <a:pt x="246013" y="102437"/>
                      <a:pt x="249942" y="96364"/>
                      <a:pt x="256014" y="91721"/>
                    </a:cubicBezTo>
                    <a:cubicBezTo>
                      <a:pt x="257800" y="92435"/>
                      <a:pt x="259229" y="92793"/>
                      <a:pt x="260658" y="93150"/>
                    </a:cubicBezTo>
                    <a:cubicBezTo>
                      <a:pt x="262444" y="112081"/>
                      <a:pt x="274588" y="125296"/>
                      <a:pt x="286018" y="139227"/>
                    </a:cubicBezTo>
                    <a:cubicBezTo>
                      <a:pt x="295305" y="133512"/>
                      <a:pt x="307092" y="129940"/>
                      <a:pt x="307806" y="115653"/>
                    </a:cubicBezTo>
                    <a:cubicBezTo>
                      <a:pt x="307806" y="114938"/>
                      <a:pt x="308163" y="113510"/>
                      <a:pt x="308878" y="113152"/>
                    </a:cubicBezTo>
                    <a:cubicBezTo>
                      <a:pt x="315665" y="106723"/>
                      <a:pt x="312807" y="98507"/>
                      <a:pt x="312807" y="90649"/>
                    </a:cubicBezTo>
                    <a:cubicBezTo>
                      <a:pt x="312807" y="80291"/>
                      <a:pt x="313164" y="69932"/>
                      <a:pt x="313164" y="59574"/>
                    </a:cubicBezTo>
                    <a:cubicBezTo>
                      <a:pt x="316022" y="59574"/>
                      <a:pt x="317808" y="59574"/>
                      <a:pt x="319594" y="59574"/>
                    </a:cubicBezTo>
                    <a:cubicBezTo>
                      <a:pt x="322094" y="66003"/>
                      <a:pt x="322094" y="72076"/>
                      <a:pt x="321379" y="78505"/>
                    </a:cubicBezTo>
                    <a:cubicBezTo>
                      <a:pt x="320665" y="84220"/>
                      <a:pt x="319594" y="89935"/>
                      <a:pt x="323880" y="95650"/>
                    </a:cubicBezTo>
                    <a:cubicBezTo>
                      <a:pt x="334238" y="92078"/>
                      <a:pt x="339953" y="83863"/>
                      <a:pt x="346383" y="76005"/>
                    </a:cubicBezTo>
                    <a:cubicBezTo>
                      <a:pt x="338882" y="66003"/>
                      <a:pt x="344240" y="54931"/>
                      <a:pt x="343168" y="44572"/>
                    </a:cubicBezTo>
                    <a:cubicBezTo>
                      <a:pt x="350312" y="36000"/>
                      <a:pt x="360313" y="34214"/>
                      <a:pt x="377101" y="38500"/>
                    </a:cubicBezTo>
                    <a:cubicBezTo>
                      <a:pt x="383173" y="43501"/>
                      <a:pt x="387816" y="49930"/>
                      <a:pt x="391031" y="57074"/>
                    </a:cubicBezTo>
                    <a:cubicBezTo>
                      <a:pt x="392460" y="59931"/>
                      <a:pt x="393531" y="63146"/>
                      <a:pt x="393888" y="66003"/>
                    </a:cubicBezTo>
                    <a:cubicBezTo>
                      <a:pt x="394960" y="75648"/>
                      <a:pt x="390674" y="81363"/>
                      <a:pt x="381030" y="82077"/>
                    </a:cubicBezTo>
                    <a:cubicBezTo>
                      <a:pt x="375672" y="82434"/>
                      <a:pt x="370314" y="82077"/>
                      <a:pt x="364956" y="81720"/>
                    </a:cubicBezTo>
                    <a:cubicBezTo>
                      <a:pt x="361385" y="81720"/>
                      <a:pt x="358170" y="81363"/>
                      <a:pt x="354241" y="81006"/>
                    </a:cubicBezTo>
                    <a:cubicBezTo>
                      <a:pt x="348883" y="88864"/>
                      <a:pt x="340668" y="93864"/>
                      <a:pt x="335310" y="102794"/>
                    </a:cubicBezTo>
                    <a:cubicBezTo>
                      <a:pt x="337810" y="103508"/>
                      <a:pt x="339596" y="104580"/>
                      <a:pt x="341739" y="104937"/>
                    </a:cubicBezTo>
                    <a:cubicBezTo>
                      <a:pt x="350669" y="105651"/>
                      <a:pt x="359241" y="106366"/>
                      <a:pt x="368171" y="107080"/>
                    </a:cubicBezTo>
                    <a:cubicBezTo>
                      <a:pt x="371029" y="107437"/>
                      <a:pt x="373529" y="108152"/>
                      <a:pt x="376386" y="108866"/>
                    </a:cubicBezTo>
                    <a:cubicBezTo>
                      <a:pt x="375315" y="114581"/>
                      <a:pt x="371386" y="115295"/>
                      <a:pt x="367814" y="115295"/>
                    </a:cubicBezTo>
                    <a:cubicBezTo>
                      <a:pt x="362813" y="115295"/>
                      <a:pt x="357813" y="114938"/>
                      <a:pt x="352812" y="114581"/>
                    </a:cubicBezTo>
                    <a:cubicBezTo>
                      <a:pt x="348169" y="114224"/>
                      <a:pt x="343525" y="113867"/>
                      <a:pt x="338882" y="113152"/>
                    </a:cubicBezTo>
                    <a:cubicBezTo>
                      <a:pt x="330309" y="111724"/>
                      <a:pt x="323523" y="114581"/>
                      <a:pt x="318165" y="121368"/>
                    </a:cubicBezTo>
                    <a:cubicBezTo>
                      <a:pt x="316022" y="123868"/>
                      <a:pt x="313164" y="126011"/>
                      <a:pt x="310664" y="128511"/>
                    </a:cubicBezTo>
                    <a:cubicBezTo>
                      <a:pt x="306378" y="132440"/>
                      <a:pt x="302449" y="136370"/>
                      <a:pt x="303520" y="142442"/>
                    </a:cubicBezTo>
                    <a:cubicBezTo>
                      <a:pt x="301377" y="144585"/>
                      <a:pt x="297091" y="144585"/>
                      <a:pt x="298162" y="149228"/>
                    </a:cubicBezTo>
                    <a:cubicBezTo>
                      <a:pt x="311735" y="152086"/>
                      <a:pt x="325666" y="147442"/>
                      <a:pt x="340310" y="148157"/>
                    </a:cubicBezTo>
                    <a:cubicBezTo>
                      <a:pt x="333881" y="158158"/>
                      <a:pt x="327452" y="166731"/>
                      <a:pt x="323165" y="176017"/>
                    </a:cubicBezTo>
                    <a:cubicBezTo>
                      <a:pt x="318879" y="184947"/>
                      <a:pt x="312807" y="194234"/>
                      <a:pt x="314236" y="205307"/>
                    </a:cubicBezTo>
                    <a:cubicBezTo>
                      <a:pt x="321737" y="208164"/>
                      <a:pt x="328881" y="207093"/>
                      <a:pt x="335667" y="207450"/>
                    </a:cubicBezTo>
                    <a:cubicBezTo>
                      <a:pt x="342454" y="207807"/>
                      <a:pt x="349597" y="207450"/>
                      <a:pt x="356384" y="207450"/>
                    </a:cubicBezTo>
                    <a:cubicBezTo>
                      <a:pt x="368528" y="193877"/>
                      <a:pt x="376744" y="177446"/>
                      <a:pt x="386388" y="162444"/>
                    </a:cubicBezTo>
                    <a:cubicBezTo>
                      <a:pt x="389245" y="162444"/>
                      <a:pt x="391745" y="162444"/>
                      <a:pt x="394246" y="162444"/>
                    </a:cubicBezTo>
                    <a:cubicBezTo>
                      <a:pt x="394246" y="163873"/>
                      <a:pt x="394960" y="164945"/>
                      <a:pt x="394603" y="165302"/>
                    </a:cubicBezTo>
                    <a:cubicBezTo>
                      <a:pt x="390317" y="172445"/>
                      <a:pt x="386031" y="179232"/>
                      <a:pt x="381744" y="186018"/>
                    </a:cubicBezTo>
                    <a:cubicBezTo>
                      <a:pt x="378887" y="190662"/>
                      <a:pt x="375672" y="194948"/>
                      <a:pt x="372815" y="199592"/>
                    </a:cubicBezTo>
                    <a:cubicBezTo>
                      <a:pt x="371743" y="201378"/>
                      <a:pt x="371743" y="203521"/>
                      <a:pt x="371386" y="205307"/>
                    </a:cubicBezTo>
                    <a:cubicBezTo>
                      <a:pt x="377458" y="208164"/>
                      <a:pt x="383173" y="210664"/>
                      <a:pt x="388888" y="213165"/>
                    </a:cubicBezTo>
                    <a:cubicBezTo>
                      <a:pt x="388888" y="213522"/>
                      <a:pt x="388531" y="213879"/>
                      <a:pt x="388531" y="214236"/>
                    </a:cubicBezTo>
                    <a:cubicBezTo>
                      <a:pt x="398889" y="214951"/>
                      <a:pt x="409248" y="215308"/>
                      <a:pt x="420320" y="216022"/>
                    </a:cubicBezTo>
                    <a:cubicBezTo>
                      <a:pt x="421392" y="213879"/>
                      <a:pt x="422463" y="211379"/>
                      <a:pt x="423892" y="208878"/>
                    </a:cubicBezTo>
                    <a:cubicBezTo>
                      <a:pt x="428893" y="199235"/>
                      <a:pt x="438180" y="196377"/>
                      <a:pt x="447824" y="201735"/>
                    </a:cubicBezTo>
                    <a:cubicBezTo>
                      <a:pt x="451396" y="203878"/>
                      <a:pt x="454968" y="206021"/>
                      <a:pt x="458540" y="208164"/>
                    </a:cubicBezTo>
                    <a:cubicBezTo>
                      <a:pt x="461397" y="213879"/>
                      <a:pt x="463540" y="219594"/>
                      <a:pt x="462826" y="226024"/>
                    </a:cubicBezTo>
                    <a:cubicBezTo>
                      <a:pt x="462111" y="232453"/>
                      <a:pt x="459254" y="236382"/>
                      <a:pt x="453182" y="238525"/>
                    </a:cubicBezTo>
                    <a:cubicBezTo>
                      <a:pt x="446395" y="241025"/>
                      <a:pt x="439609" y="241025"/>
                      <a:pt x="432465" y="239954"/>
                    </a:cubicBezTo>
                    <a:cubicBezTo>
                      <a:pt x="426750" y="238882"/>
                      <a:pt x="422821" y="235310"/>
                      <a:pt x="421035" y="229595"/>
                    </a:cubicBezTo>
                    <a:cubicBezTo>
                      <a:pt x="420320" y="227095"/>
                      <a:pt x="419963" y="224952"/>
                      <a:pt x="419249" y="222095"/>
                    </a:cubicBezTo>
                    <a:cubicBezTo>
                      <a:pt x="404604" y="222452"/>
                      <a:pt x="390317" y="218880"/>
                      <a:pt x="376029" y="220309"/>
                    </a:cubicBezTo>
                    <a:cubicBezTo>
                      <a:pt x="374600" y="225667"/>
                      <a:pt x="378172" y="228167"/>
                      <a:pt x="380673" y="231381"/>
                    </a:cubicBezTo>
                    <a:cubicBezTo>
                      <a:pt x="386388" y="239239"/>
                      <a:pt x="391745" y="247455"/>
                      <a:pt x="397103" y="255670"/>
                    </a:cubicBezTo>
                    <a:cubicBezTo>
                      <a:pt x="398175" y="257099"/>
                      <a:pt x="398532" y="258885"/>
                      <a:pt x="399604" y="261385"/>
                    </a:cubicBezTo>
                    <a:cubicBezTo>
                      <a:pt x="397818" y="262099"/>
                      <a:pt x="396032" y="262814"/>
                      <a:pt x="393888" y="263528"/>
                    </a:cubicBezTo>
                    <a:cubicBezTo>
                      <a:pt x="383173" y="245669"/>
                      <a:pt x="370314" y="230310"/>
                      <a:pt x="356384" y="215308"/>
                    </a:cubicBezTo>
                    <a:cubicBezTo>
                      <a:pt x="341382" y="217094"/>
                      <a:pt x="326380" y="212450"/>
                      <a:pt x="311378" y="216022"/>
                    </a:cubicBezTo>
                    <a:cubicBezTo>
                      <a:pt x="313521" y="226381"/>
                      <a:pt x="319594" y="233524"/>
                      <a:pt x="325309" y="241025"/>
                    </a:cubicBezTo>
                    <a:cubicBezTo>
                      <a:pt x="329952" y="246740"/>
                      <a:pt x="334953" y="252098"/>
                      <a:pt x="339596" y="257456"/>
                    </a:cubicBezTo>
                    <a:cubicBezTo>
                      <a:pt x="341025" y="259242"/>
                      <a:pt x="341739" y="261028"/>
                      <a:pt x="342811" y="262814"/>
                    </a:cubicBezTo>
                    <a:cubicBezTo>
                      <a:pt x="340310" y="267457"/>
                      <a:pt x="336381" y="267814"/>
                      <a:pt x="332452" y="268171"/>
                    </a:cubicBezTo>
                    <a:cubicBezTo>
                      <a:pt x="317093" y="269600"/>
                      <a:pt x="301734" y="271029"/>
                      <a:pt x="286375" y="272815"/>
                    </a:cubicBezTo>
                    <a:cubicBezTo>
                      <a:pt x="288161" y="280316"/>
                      <a:pt x="298877" y="291746"/>
                      <a:pt x="309592" y="298532"/>
                    </a:cubicBezTo>
                    <a:cubicBezTo>
                      <a:pt x="321379" y="298532"/>
                      <a:pt x="333167" y="293889"/>
                      <a:pt x="344597" y="290317"/>
                    </a:cubicBezTo>
                    <a:cubicBezTo>
                      <a:pt x="351383" y="288174"/>
                      <a:pt x="358527" y="285674"/>
                      <a:pt x="365313" y="283531"/>
                    </a:cubicBezTo>
                    <a:cubicBezTo>
                      <a:pt x="368171" y="282817"/>
                      <a:pt x="371386" y="281745"/>
                      <a:pt x="374243" y="286031"/>
                    </a:cubicBezTo>
                    <a:cubicBezTo>
                      <a:pt x="366028" y="292460"/>
                      <a:pt x="355312" y="293532"/>
                      <a:pt x="346025" y="297104"/>
                    </a:cubicBezTo>
                    <a:cubicBezTo>
                      <a:pt x="336738" y="300676"/>
                      <a:pt x="326737" y="302819"/>
                      <a:pt x="316379" y="305676"/>
                    </a:cubicBezTo>
                    <a:cubicBezTo>
                      <a:pt x="319236" y="316035"/>
                      <a:pt x="328881" y="318892"/>
                      <a:pt x="335310" y="324964"/>
                    </a:cubicBezTo>
                    <a:cubicBezTo>
                      <a:pt x="337810" y="324607"/>
                      <a:pt x="339953" y="323893"/>
                      <a:pt x="342096" y="323536"/>
                    </a:cubicBezTo>
                    <a:cubicBezTo>
                      <a:pt x="346740" y="322821"/>
                      <a:pt x="351383" y="322107"/>
                      <a:pt x="356027" y="321750"/>
                    </a:cubicBezTo>
                    <a:cubicBezTo>
                      <a:pt x="366742" y="321035"/>
                      <a:pt x="372457" y="329251"/>
                      <a:pt x="374958" y="337109"/>
                    </a:cubicBezTo>
                    <a:cubicBezTo>
                      <a:pt x="377815" y="345324"/>
                      <a:pt x="373886" y="356397"/>
                      <a:pt x="366742" y="360683"/>
                    </a:cubicBezTo>
                    <a:cubicBezTo>
                      <a:pt x="358170" y="366041"/>
                      <a:pt x="349240" y="364612"/>
                      <a:pt x="340668" y="360326"/>
                    </a:cubicBezTo>
                    <a:cubicBezTo>
                      <a:pt x="333167" y="356397"/>
                      <a:pt x="331381" y="349610"/>
                      <a:pt x="332095" y="341752"/>
                    </a:cubicBezTo>
                    <a:cubicBezTo>
                      <a:pt x="332452" y="339252"/>
                      <a:pt x="332810" y="336752"/>
                      <a:pt x="333167" y="333894"/>
                    </a:cubicBezTo>
                    <a:cubicBezTo>
                      <a:pt x="328166" y="330679"/>
                      <a:pt x="322808" y="327107"/>
                      <a:pt x="316736" y="323178"/>
                    </a:cubicBezTo>
                    <a:cubicBezTo>
                      <a:pt x="314950" y="335680"/>
                      <a:pt x="316022" y="348182"/>
                      <a:pt x="316022" y="361040"/>
                    </a:cubicBezTo>
                    <a:cubicBezTo>
                      <a:pt x="312450" y="361398"/>
                      <a:pt x="309949" y="361398"/>
                      <a:pt x="306378" y="361755"/>
                    </a:cubicBezTo>
                    <a:cubicBezTo>
                      <a:pt x="306020" y="354968"/>
                      <a:pt x="304592" y="348539"/>
                      <a:pt x="305306" y="342467"/>
                    </a:cubicBezTo>
                    <a:cubicBezTo>
                      <a:pt x="306020" y="333180"/>
                      <a:pt x="305663" y="324250"/>
                      <a:pt x="303520" y="315321"/>
                    </a:cubicBezTo>
                    <a:cubicBezTo>
                      <a:pt x="302806" y="312463"/>
                      <a:pt x="301377" y="309248"/>
                      <a:pt x="299948" y="306748"/>
                    </a:cubicBezTo>
                    <a:cubicBezTo>
                      <a:pt x="298520" y="304605"/>
                      <a:pt x="296734" y="302819"/>
                      <a:pt x="294948" y="301033"/>
                    </a:cubicBezTo>
                    <a:cubicBezTo>
                      <a:pt x="290304" y="296746"/>
                      <a:pt x="285304" y="292460"/>
                      <a:pt x="279588" y="287103"/>
                    </a:cubicBezTo>
                    <a:cubicBezTo>
                      <a:pt x="275302" y="301033"/>
                      <a:pt x="274588" y="314606"/>
                      <a:pt x="272088" y="327465"/>
                    </a:cubicBezTo>
                    <a:cubicBezTo>
                      <a:pt x="268159" y="332465"/>
                      <a:pt x="263158" y="333537"/>
                      <a:pt x="257443" y="333180"/>
                    </a:cubicBezTo>
                    <a:cubicBezTo>
                      <a:pt x="247084" y="326036"/>
                      <a:pt x="236726" y="319249"/>
                      <a:pt x="226010" y="312106"/>
                    </a:cubicBezTo>
                    <a:cubicBezTo>
                      <a:pt x="222438" y="316392"/>
                      <a:pt x="221367" y="320678"/>
                      <a:pt x="222796" y="324964"/>
                    </a:cubicBezTo>
                    <a:cubicBezTo>
                      <a:pt x="225653" y="333180"/>
                      <a:pt x="225296" y="341752"/>
                      <a:pt x="224939" y="350325"/>
                    </a:cubicBezTo>
                    <a:cubicBezTo>
                      <a:pt x="224582" y="358540"/>
                      <a:pt x="228154" y="364255"/>
                      <a:pt x="236012" y="367113"/>
                    </a:cubicBezTo>
                    <a:cubicBezTo>
                      <a:pt x="247084" y="371042"/>
                      <a:pt x="257800" y="375328"/>
                      <a:pt x="268516" y="379614"/>
                    </a:cubicBezTo>
                    <a:cubicBezTo>
                      <a:pt x="272802" y="381400"/>
                      <a:pt x="277088" y="383186"/>
                      <a:pt x="280660" y="385686"/>
                    </a:cubicBezTo>
                    <a:cubicBezTo>
                      <a:pt x="279588" y="389973"/>
                      <a:pt x="276731" y="389973"/>
                      <a:pt x="274588" y="389258"/>
                    </a:cubicBezTo>
                    <a:cubicBezTo>
                      <a:pt x="269230" y="387472"/>
                      <a:pt x="263872" y="385686"/>
                      <a:pt x="258515" y="383543"/>
                    </a:cubicBezTo>
                    <a:cubicBezTo>
                      <a:pt x="248870" y="379971"/>
                      <a:pt x="239226" y="376042"/>
                      <a:pt x="228868" y="372113"/>
                    </a:cubicBezTo>
                    <a:cubicBezTo>
                      <a:pt x="223867" y="384972"/>
                      <a:pt x="227439" y="396759"/>
                      <a:pt x="226725" y="408189"/>
                    </a:cubicBezTo>
                    <a:cubicBezTo>
                      <a:pt x="229940" y="416762"/>
                      <a:pt x="243156" y="419262"/>
                      <a:pt x="238512" y="435335"/>
                    </a:cubicBezTo>
                    <a:cubicBezTo>
                      <a:pt x="235654" y="442122"/>
                      <a:pt x="227082" y="447123"/>
                      <a:pt x="214938" y="446765"/>
                    </a:cubicBezTo>
                    <a:cubicBezTo>
                      <a:pt x="204579" y="446408"/>
                      <a:pt x="198150" y="437836"/>
                      <a:pt x="200650" y="427835"/>
                    </a:cubicBezTo>
                    <a:cubicBezTo>
                      <a:pt x="202793" y="418548"/>
                      <a:pt x="206365" y="409618"/>
                      <a:pt x="216724" y="405332"/>
                    </a:cubicBezTo>
                    <a:cubicBezTo>
                      <a:pt x="216009" y="397117"/>
                      <a:pt x="215295" y="389615"/>
                      <a:pt x="214938" y="381400"/>
                    </a:cubicBezTo>
                    <a:cubicBezTo>
                      <a:pt x="207794" y="380686"/>
                      <a:pt x="204936" y="386758"/>
                      <a:pt x="200650" y="389615"/>
                    </a:cubicBezTo>
                    <a:cubicBezTo>
                      <a:pt x="196007" y="392830"/>
                      <a:pt x="191363" y="396045"/>
                      <a:pt x="186006" y="399617"/>
                    </a:cubicBezTo>
                    <a:cubicBezTo>
                      <a:pt x="184220" y="398545"/>
                      <a:pt x="182076" y="397474"/>
                      <a:pt x="180290" y="396402"/>
                    </a:cubicBezTo>
                    <a:cubicBezTo>
                      <a:pt x="180648" y="395331"/>
                      <a:pt x="180648" y="394259"/>
                      <a:pt x="181005" y="394259"/>
                    </a:cubicBezTo>
                    <a:cubicBezTo>
                      <a:pt x="188506" y="387829"/>
                      <a:pt x="196007" y="381757"/>
                      <a:pt x="203508" y="375685"/>
                    </a:cubicBezTo>
                    <a:cubicBezTo>
                      <a:pt x="209223" y="371042"/>
                      <a:pt x="212795" y="365684"/>
                      <a:pt x="212437" y="357826"/>
                    </a:cubicBezTo>
                    <a:cubicBezTo>
                      <a:pt x="212437" y="354254"/>
                      <a:pt x="213152" y="351039"/>
                      <a:pt x="213509" y="347467"/>
                    </a:cubicBezTo>
                    <a:cubicBezTo>
                      <a:pt x="213509" y="346039"/>
                      <a:pt x="213866" y="344253"/>
                      <a:pt x="213509" y="342824"/>
                    </a:cubicBezTo>
                    <a:cubicBezTo>
                      <a:pt x="212795" y="336752"/>
                      <a:pt x="212080" y="330322"/>
                      <a:pt x="211366" y="324250"/>
                    </a:cubicBezTo>
                    <a:cubicBezTo>
                      <a:pt x="211009" y="322821"/>
                      <a:pt x="210294" y="321393"/>
                      <a:pt x="209937" y="319964"/>
                    </a:cubicBezTo>
                    <a:cubicBezTo>
                      <a:pt x="203865" y="321750"/>
                      <a:pt x="196721" y="327107"/>
                      <a:pt x="186363" y="337109"/>
                    </a:cubicBezTo>
                    <a:cubicBezTo>
                      <a:pt x="183862" y="335323"/>
                      <a:pt x="181362" y="333180"/>
                      <a:pt x="178862" y="331394"/>
                    </a:cubicBezTo>
                    <a:cubicBezTo>
                      <a:pt x="178862" y="321035"/>
                      <a:pt x="177076" y="311392"/>
                      <a:pt x="171361" y="302819"/>
                    </a:cubicBezTo>
                    <a:cubicBezTo>
                      <a:pt x="169218" y="299604"/>
                      <a:pt x="169575" y="294961"/>
                      <a:pt x="168503" y="291032"/>
                    </a:cubicBezTo>
                    <a:cubicBezTo>
                      <a:pt x="168146" y="289246"/>
                      <a:pt x="167074" y="287817"/>
                      <a:pt x="166003" y="285674"/>
                    </a:cubicBezTo>
                    <a:cubicBezTo>
                      <a:pt x="158145" y="293175"/>
                      <a:pt x="147786" y="296746"/>
                      <a:pt x="141714" y="306034"/>
                    </a:cubicBezTo>
                    <a:cubicBezTo>
                      <a:pt x="146715" y="321750"/>
                      <a:pt x="147786" y="337823"/>
                      <a:pt x="151358" y="353896"/>
                    </a:cubicBezTo>
                    <a:cubicBezTo>
                      <a:pt x="149215" y="354611"/>
                      <a:pt x="148144" y="354968"/>
                      <a:pt x="147429" y="354968"/>
                    </a:cubicBezTo>
                    <a:cubicBezTo>
                      <a:pt x="146000" y="354611"/>
                      <a:pt x="144572" y="353896"/>
                      <a:pt x="143500" y="353539"/>
                    </a:cubicBezTo>
                    <a:cubicBezTo>
                      <a:pt x="137071" y="341395"/>
                      <a:pt x="141000" y="327465"/>
                      <a:pt x="135642" y="315321"/>
                    </a:cubicBezTo>
                    <a:cubicBezTo>
                      <a:pt x="133856" y="315321"/>
                      <a:pt x="132427" y="314963"/>
                      <a:pt x="131713" y="315321"/>
                    </a:cubicBezTo>
                    <a:cubicBezTo>
                      <a:pt x="122426" y="322107"/>
                      <a:pt x="113139" y="328893"/>
                      <a:pt x="104567" y="334966"/>
                    </a:cubicBezTo>
                    <a:cubicBezTo>
                      <a:pt x="104924" y="343181"/>
                      <a:pt x="105281" y="349610"/>
                      <a:pt x="105281" y="356040"/>
                    </a:cubicBezTo>
                    <a:cubicBezTo>
                      <a:pt x="105281" y="362469"/>
                      <a:pt x="102424" y="365684"/>
                      <a:pt x="96351" y="366041"/>
                    </a:cubicBezTo>
                    <a:cubicBezTo>
                      <a:pt x="90279" y="366041"/>
                      <a:pt x="83850" y="365327"/>
                      <a:pt x="77778" y="363898"/>
                    </a:cubicBezTo>
                    <a:cubicBezTo>
                      <a:pt x="71348" y="362469"/>
                      <a:pt x="68134" y="357468"/>
                      <a:pt x="66705" y="351039"/>
                    </a:cubicBezTo>
                    <a:cubicBezTo>
                      <a:pt x="66705" y="350325"/>
                      <a:pt x="66348" y="349968"/>
                      <a:pt x="66348" y="349253"/>
                    </a:cubicBezTo>
                    <a:cubicBezTo>
                      <a:pt x="66348" y="342824"/>
                      <a:pt x="64562" y="335680"/>
                      <a:pt x="71705" y="331394"/>
                    </a:cubicBezTo>
                    <a:cubicBezTo>
                      <a:pt x="79564" y="326750"/>
                      <a:pt x="87779" y="324250"/>
                      <a:pt x="96709" y="329251"/>
                    </a:cubicBezTo>
                    <a:cubicBezTo>
                      <a:pt x="97780" y="329965"/>
                      <a:pt x="98852" y="330679"/>
                      <a:pt x="100638" y="331751"/>
                    </a:cubicBezTo>
                    <a:cubicBezTo>
                      <a:pt x="109567" y="322464"/>
                      <a:pt x="123498" y="319249"/>
                      <a:pt x="130641" y="305676"/>
                    </a:cubicBezTo>
                    <a:cubicBezTo>
                      <a:pt x="117425" y="301033"/>
                      <a:pt x="103852" y="305319"/>
                      <a:pt x="91351" y="299961"/>
                    </a:cubicBezTo>
                    <a:cubicBezTo>
                      <a:pt x="92065" y="298532"/>
                      <a:pt x="92422" y="297104"/>
                      <a:pt x="93137" y="295318"/>
                    </a:cubicBezTo>
                    <a:cubicBezTo>
                      <a:pt x="108139" y="296032"/>
                      <a:pt x="122783" y="296746"/>
                      <a:pt x="137071" y="297461"/>
                    </a:cubicBezTo>
                    <a:cubicBezTo>
                      <a:pt x="149572" y="289960"/>
                      <a:pt x="154573" y="285317"/>
                      <a:pt x="158859" y="277101"/>
                    </a:cubicBezTo>
                    <a:cubicBezTo>
                      <a:pt x="151715" y="273172"/>
                      <a:pt x="144572" y="271386"/>
                      <a:pt x="136356" y="271029"/>
                    </a:cubicBezTo>
                    <a:cubicBezTo>
                      <a:pt x="132070" y="271029"/>
                      <a:pt x="127784" y="270672"/>
                      <a:pt x="124569" y="270672"/>
                    </a:cubicBezTo>
                    <a:cubicBezTo>
                      <a:pt x="119569" y="266028"/>
                      <a:pt x="121712" y="262099"/>
                      <a:pt x="123855" y="258528"/>
                    </a:cubicBezTo>
                    <a:cubicBezTo>
                      <a:pt x="127069" y="253527"/>
                      <a:pt x="130284" y="248526"/>
                      <a:pt x="133856" y="243168"/>
                    </a:cubicBezTo>
                    <a:cubicBezTo>
                      <a:pt x="134213" y="241025"/>
                      <a:pt x="134570" y="238525"/>
                      <a:pt x="134570" y="237096"/>
                    </a:cubicBezTo>
                    <a:cubicBezTo>
                      <a:pt x="137428" y="231381"/>
                      <a:pt x="139928" y="226738"/>
                      <a:pt x="142071" y="222809"/>
                    </a:cubicBezTo>
                    <a:cubicBezTo>
                      <a:pt x="140643" y="219237"/>
                      <a:pt x="138499" y="218523"/>
                      <a:pt x="135642" y="218880"/>
                    </a:cubicBezTo>
                    <a:cubicBezTo>
                      <a:pt x="127784" y="219594"/>
                      <a:pt x="119926" y="219594"/>
                      <a:pt x="112068" y="220666"/>
                    </a:cubicBezTo>
                    <a:cubicBezTo>
                      <a:pt x="107424" y="221380"/>
                      <a:pt x="102781" y="223881"/>
                      <a:pt x="98494" y="226024"/>
                    </a:cubicBezTo>
                    <a:cubicBezTo>
                      <a:pt x="94208" y="226381"/>
                      <a:pt x="89922" y="227095"/>
                      <a:pt x="85279" y="227810"/>
                    </a:cubicBezTo>
                    <a:cubicBezTo>
                      <a:pt x="83135" y="235668"/>
                      <a:pt x="81350" y="242811"/>
                      <a:pt x="79206" y="249955"/>
                    </a:cubicBezTo>
                    <a:cubicBezTo>
                      <a:pt x="77420" y="255670"/>
                      <a:pt x="77420" y="262814"/>
                      <a:pt x="71348" y="267814"/>
                    </a:cubicBezTo>
                    <a:cubicBezTo>
                      <a:pt x="69562" y="267100"/>
                      <a:pt x="67419" y="266386"/>
                      <a:pt x="65276" y="266028"/>
                    </a:cubicBezTo>
                    <a:cubicBezTo>
                      <a:pt x="68134" y="256385"/>
                      <a:pt x="70277" y="247812"/>
                      <a:pt x="72777" y="238882"/>
                    </a:cubicBezTo>
                    <a:cubicBezTo>
                      <a:pt x="73134" y="237453"/>
                      <a:pt x="73134" y="235668"/>
                      <a:pt x="73491" y="233882"/>
                    </a:cubicBezTo>
                    <a:cubicBezTo>
                      <a:pt x="72063" y="232810"/>
                      <a:pt x="70991" y="231381"/>
                      <a:pt x="69562" y="231381"/>
                    </a:cubicBezTo>
                    <a:cubicBezTo>
                      <a:pt x="61347" y="230667"/>
                      <a:pt x="53132" y="231024"/>
                      <a:pt x="44559" y="233167"/>
                    </a:cubicBezTo>
                    <a:cubicBezTo>
                      <a:pt x="43845" y="236025"/>
                      <a:pt x="43130" y="238525"/>
                      <a:pt x="42416" y="241382"/>
                    </a:cubicBezTo>
                    <a:cubicBezTo>
                      <a:pt x="39916" y="249241"/>
                      <a:pt x="35272" y="253170"/>
                      <a:pt x="27057" y="252813"/>
                    </a:cubicBezTo>
                    <a:cubicBezTo>
                      <a:pt x="20985" y="252813"/>
                      <a:pt x="15270" y="251741"/>
                      <a:pt x="9198" y="250312"/>
                    </a:cubicBezTo>
                    <a:cubicBezTo>
                      <a:pt x="3840" y="248884"/>
                      <a:pt x="625" y="244954"/>
                      <a:pt x="268" y="239239"/>
                    </a:cubicBezTo>
                    <a:cubicBezTo>
                      <a:pt x="-89" y="235310"/>
                      <a:pt x="-89" y="231739"/>
                      <a:pt x="268" y="227810"/>
                    </a:cubicBezTo>
                    <a:cubicBezTo>
                      <a:pt x="1340" y="218880"/>
                      <a:pt x="6697" y="212450"/>
                      <a:pt x="15270" y="209950"/>
                    </a:cubicBezTo>
                    <a:cubicBezTo>
                      <a:pt x="23128" y="207807"/>
                      <a:pt x="31700" y="209593"/>
                      <a:pt x="38130" y="217808"/>
                    </a:cubicBezTo>
                    <a:cubicBezTo>
                      <a:pt x="39916" y="220309"/>
                      <a:pt x="41702" y="223166"/>
                      <a:pt x="43845" y="226738"/>
                    </a:cubicBezTo>
                    <a:cubicBezTo>
                      <a:pt x="52060" y="224238"/>
                      <a:pt x="62419" y="230310"/>
                      <a:pt x="69205" y="219951"/>
                    </a:cubicBezTo>
                    <a:cubicBezTo>
                      <a:pt x="62776" y="209950"/>
                      <a:pt x="56704" y="199592"/>
                      <a:pt x="46345" y="193520"/>
                    </a:cubicBezTo>
                    <a:cubicBezTo>
                      <a:pt x="40987" y="190305"/>
                      <a:pt x="40987" y="189948"/>
                      <a:pt x="39916" y="182804"/>
                    </a:cubicBezTo>
                    <a:cubicBezTo>
                      <a:pt x="40987" y="182089"/>
                      <a:pt x="42059" y="181732"/>
                      <a:pt x="43130" y="181018"/>
                    </a:cubicBezTo>
                    <a:cubicBezTo>
                      <a:pt x="59204" y="191376"/>
                      <a:pt x="69919" y="207807"/>
                      <a:pt x="86707" y="216379"/>
                    </a:cubicBezTo>
                    <a:cubicBezTo>
                      <a:pt x="103495" y="214951"/>
                      <a:pt x="119569" y="213165"/>
                      <a:pt x="136713" y="211736"/>
                    </a:cubicBezTo>
                    <a:cubicBezTo>
                      <a:pt x="134928" y="208878"/>
                      <a:pt x="134213" y="206735"/>
                      <a:pt x="133142" y="204949"/>
                    </a:cubicBezTo>
                    <a:cubicBezTo>
                      <a:pt x="127069" y="197449"/>
                      <a:pt x="120997" y="189590"/>
                      <a:pt x="114568" y="182089"/>
                    </a:cubicBezTo>
                    <a:cubicBezTo>
                      <a:pt x="110996" y="178160"/>
                      <a:pt x="110996" y="178160"/>
                      <a:pt x="111353" y="171731"/>
                    </a:cubicBezTo>
                    <a:cubicBezTo>
                      <a:pt x="115997" y="169588"/>
                      <a:pt x="120997" y="167445"/>
                      <a:pt x="128498" y="164230"/>
                    </a:cubicBezTo>
                    <a:cubicBezTo>
                      <a:pt x="138499" y="164230"/>
                      <a:pt x="151001" y="164587"/>
                      <a:pt x="164217" y="160658"/>
                    </a:cubicBezTo>
                    <a:cubicBezTo>
                      <a:pt x="159931" y="151371"/>
                      <a:pt x="152073" y="146014"/>
                      <a:pt x="145643" y="138156"/>
                    </a:cubicBezTo>
                    <a:cubicBezTo>
                      <a:pt x="125998" y="141370"/>
                      <a:pt x="106353" y="140299"/>
                      <a:pt x="85993" y="140656"/>
                    </a:cubicBezTo>
                    <a:close/>
                    <a:moveTo>
                      <a:pt x="326023" y="259599"/>
                    </a:moveTo>
                    <a:cubicBezTo>
                      <a:pt x="314593" y="246026"/>
                      <a:pt x="310307" y="228524"/>
                      <a:pt x="296019" y="216022"/>
                    </a:cubicBezTo>
                    <a:cubicBezTo>
                      <a:pt x="281017" y="216379"/>
                      <a:pt x="265658" y="216379"/>
                      <a:pt x="250299" y="217451"/>
                    </a:cubicBezTo>
                    <a:cubicBezTo>
                      <a:pt x="245299" y="217808"/>
                      <a:pt x="239941" y="217451"/>
                      <a:pt x="233869" y="220309"/>
                    </a:cubicBezTo>
                    <a:cubicBezTo>
                      <a:pt x="247799" y="237096"/>
                      <a:pt x="260658" y="252813"/>
                      <a:pt x="274588" y="267100"/>
                    </a:cubicBezTo>
                    <a:cubicBezTo>
                      <a:pt x="287090" y="267457"/>
                      <a:pt x="318879" y="263171"/>
                      <a:pt x="326023" y="259599"/>
                    </a:cubicBezTo>
                    <a:close/>
                    <a:moveTo>
                      <a:pt x="222796" y="298532"/>
                    </a:moveTo>
                    <a:cubicBezTo>
                      <a:pt x="232083" y="309606"/>
                      <a:pt x="244584" y="315321"/>
                      <a:pt x="254585" y="323893"/>
                    </a:cubicBezTo>
                    <a:cubicBezTo>
                      <a:pt x="255657" y="324607"/>
                      <a:pt x="257443" y="324607"/>
                      <a:pt x="258872" y="324964"/>
                    </a:cubicBezTo>
                    <a:cubicBezTo>
                      <a:pt x="260658" y="316035"/>
                      <a:pt x="262801" y="307462"/>
                      <a:pt x="263872" y="298532"/>
                    </a:cubicBezTo>
                    <a:cubicBezTo>
                      <a:pt x="264587" y="293532"/>
                      <a:pt x="263872" y="288531"/>
                      <a:pt x="264587" y="283531"/>
                    </a:cubicBezTo>
                    <a:cubicBezTo>
                      <a:pt x="265658" y="276744"/>
                      <a:pt x="263515" y="271386"/>
                      <a:pt x="259229" y="266386"/>
                    </a:cubicBezTo>
                    <a:cubicBezTo>
                      <a:pt x="251013" y="257099"/>
                      <a:pt x="243513" y="247455"/>
                      <a:pt x="235297" y="238525"/>
                    </a:cubicBezTo>
                    <a:cubicBezTo>
                      <a:pt x="233154" y="236025"/>
                      <a:pt x="231011" y="233524"/>
                      <a:pt x="226725" y="232453"/>
                    </a:cubicBezTo>
                    <a:cubicBezTo>
                      <a:pt x="222796" y="254242"/>
                      <a:pt x="224582" y="276387"/>
                      <a:pt x="222796" y="298532"/>
                    </a:cubicBezTo>
                    <a:close/>
                    <a:moveTo>
                      <a:pt x="253871" y="108866"/>
                    </a:moveTo>
                    <a:cubicBezTo>
                      <a:pt x="243156" y="117081"/>
                      <a:pt x="239226" y="128868"/>
                      <a:pt x="231368" y="138156"/>
                    </a:cubicBezTo>
                    <a:cubicBezTo>
                      <a:pt x="228511" y="159229"/>
                      <a:pt x="226725" y="197092"/>
                      <a:pt x="228511" y="204235"/>
                    </a:cubicBezTo>
                    <a:cubicBezTo>
                      <a:pt x="229582" y="204235"/>
                      <a:pt x="231368" y="204235"/>
                      <a:pt x="232083" y="203521"/>
                    </a:cubicBezTo>
                    <a:cubicBezTo>
                      <a:pt x="237798" y="198163"/>
                      <a:pt x="243870" y="193162"/>
                      <a:pt x="247084" y="185661"/>
                    </a:cubicBezTo>
                    <a:cubicBezTo>
                      <a:pt x="247799" y="183875"/>
                      <a:pt x="248513" y="182089"/>
                      <a:pt x="249942" y="181018"/>
                    </a:cubicBezTo>
                    <a:cubicBezTo>
                      <a:pt x="257443" y="175660"/>
                      <a:pt x="262086" y="168517"/>
                      <a:pt x="267444" y="161373"/>
                    </a:cubicBezTo>
                    <a:cubicBezTo>
                      <a:pt x="274588" y="152086"/>
                      <a:pt x="274945" y="147799"/>
                      <a:pt x="269230" y="137798"/>
                    </a:cubicBezTo>
                    <a:cubicBezTo>
                      <a:pt x="266373" y="132798"/>
                      <a:pt x="263872" y="127797"/>
                      <a:pt x="261372" y="122796"/>
                    </a:cubicBezTo>
                    <a:cubicBezTo>
                      <a:pt x="258872" y="118510"/>
                      <a:pt x="256729" y="114224"/>
                      <a:pt x="253871" y="108866"/>
                    </a:cubicBezTo>
                    <a:close/>
                    <a:moveTo>
                      <a:pt x="284946" y="157801"/>
                    </a:moveTo>
                    <a:cubicBezTo>
                      <a:pt x="272445" y="174589"/>
                      <a:pt x="257443" y="189233"/>
                      <a:pt x="244941" y="205664"/>
                    </a:cubicBezTo>
                    <a:cubicBezTo>
                      <a:pt x="247799" y="210307"/>
                      <a:pt x="251371" y="209593"/>
                      <a:pt x="254585" y="208878"/>
                    </a:cubicBezTo>
                    <a:cubicBezTo>
                      <a:pt x="266730" y="207093"/>
                      <a:pt x="278874" y="207807"/>
                      <a:pt x="291376" y="207807"/>
                    </a:cubicBezTo>
                    <a:cubicBezTo>
                      <a:pt x="293876" y="207807"/>
                      <a:pt x="296376" y="207450"/>
                      <a:pt x="298520" y="207093"/>
                    </a:cubicBezTo>
                    <a:cubicBezTo>
                      <a:pt x="299591" y="206021"/>
                      <a:pt x="300663" y="205307"/>
                      <a:pt x="301377" y="204235"/>
                    </a:cubicBezTo>
                    <a:cubicBezTo>
                      <a:pt x="307449" y="190305"/>
                      <a:pt x="311735" y="175303"/>
                      <a:pt x="319236" y="162087"/>
                    </a:cubicBezTo>
                    <a:cubicBezTo>
                      <a:pt x="319951" y="161015"/>
                      <a:pt x="319594" y="159587"/>
                      <a:pt x="319951" y="157443"/>
                    </a:cubicBezTo>
                    <a:cubicBezTo>
                      <a:pt x="308163" y="155300"/>
                      <a:pt x="297091" y="157086"/>
                      <a:pt x="284946" y="157801"/>
                    </a:cubicBezTo>
                    <a:close/>
                    <a:moveTo>
                      <a:pt x="154930" y="220666"/>
                    </a:moveTo>
                    <a:cubicBezTo>
                      <a:pt x="151358" y="227452"/>
                      <a:pt x="147786" y="234239"/>
                      <a:pt x="144215" y="241382"/>
                    </a:cubicBezTo>
                    <a:cubicBezTo>
                      <a:pt x="140643" y="248169"/>
                      <a:pt x="137071" y="254956"/>
                      <a:pt x="133142" y="262457"/>
                    </a:cubicBezTo>
                    <a:cubicBezTo>
                      <a:pt x="147072" y="262814"/>
                      <a:pt x="158859" y="269600"/>
                      <a:pt x="172432" y="265314"/>
                    </a:cubicBezTo>
                    <a:cubicBezTo>
                      <a:pt x="176719" y="261385"/>
                      <a:pt x="181719" y="256742"/>
                      <a:pt x="186006" y="252098"/>
                    </a:cubicBezTo>
                    <a:cubicBezTo>
                      <a:pt x="190649" y="247098"/>
                      <a:pt x="196007" y="242454"/>
                      <a:pt x="199579" y="236739"/>
                    </a:cubicBezTo>
                    <a:cubicBezTo>
                      <a:pt x="203150" y="231381"/>
                      <a:pt x="211366" y="229595"/>
                      <a:pt x="211366" y="221737"/>
                    </a:cubicBezTo>
                    <a:cubicBezTo>
                      <a:pt x="205651" y="219951"/>
                      <a:pt x="164574" y="219237"/>
                      <a:pt x="154930" y="220666"/>
                    </a:cubicBezTo>
                    <a:close/>
                    <a:moveTo>
                      <a:pt x="154930" y="211736"/>
                    </a:moveTo>
                    <a:cubicBezTo>
                      <a:pt x="173147" y="213522"/>
                      <a:pt x="203150" y="212807"/>
                      <a:pt x="209223" y="210307"/>
                    </a:cubicBezTo>
                    <a:cubicBezTo>
                      <a:pt x="208151" y="208521"/>
                      <a:pt x="207794" y="206021"/>
                      <a:pt x="206365" y="204592"/>
                    </a:cubicBezTo>
                    <a:cubicBezTo>
                      <a:pt x="195649" y="193520"/>
                      <a:pt x="186006" y="181018"/>
                      <a:pt x="173147" y="170302"/>
                    </a:cubicBezTo>
                    <a:cubicBezTo>
                      <a:pt x="165288" y="172088"/>
                      <a:pt x="157788" y="173517"/>
                      <a:pt x="150287" y="175303"/>
                    </a:cubicBezTo>
                    <a:cubicBezTo>
                      <a:pt x="142786" y="176732"/>
                      <a:pt x="135642" y="178160"/>
                      <a:pt x="127784" y="179589"/>
                    </a:cubicBezTo>
                    <a:cubicBezTo>
                      <a:pt x="130284" y="182804"/>
                      <a:pt x="133142" y="184947"/>
                      <a:pt x="134213" y="187447"/>
                    </a:cubicBezTo>
                    <a:cubicBezTo>
                      <a:pt x="135642" y="191734"/>
                      <a:pt x="138142" y="195306"/>
                      <a:pt x="141357" y="198163"/>
                    </a:cubicBezTo>
                    <a:cubicBezTo>
                      <a:pt x="145643" y="202806"/>
                      <a:pt x="149929" y="207093"/>
                      <a:pt x="154930" y="211736"/>
                    </a:cubicBezTo>
                    <a:close/>
                    <a:moveTo>
                      <a:pt x="212795" y="241382"/>
                    </a:moveTo>
                    <a:cubicBezTo>
                      <a:pt x="211723" y="241025"/>
                      <a:pt x="210651" y="240668"/>
                      <a:pt x="210651" y="241025"/>
                    </a:cubicBezTo>
                    <a:cubicBezTo>
                      <a:pt x="199579" y="251384"/>
                      <a:pt x="188506" y="262099"/>
                      <a:pt x="177433" y="272458"/>
                    </a:cubicBezTo>
                    <a:cubicBezTo>
                      <a:pt x="178147" y="289960"/>
                      <a:pt x="178504" y="306748"/>
                      <a:pt x="184220" y="323178"/>
                    </a:cubicBezTo>
                    <a:cubicBezTo>
                      <a:pt x="193863" y="323536"/>
                      <a:pt x="195649" y="312820"/>
                      <a:pt x="203508" y="311749"/>
                    </a:cubicBezTo>
                    <a:cubicBezTo>
                      <a:pt x="204222" y="309963"/>
                      <a:pt x="204579" y="308177"/>
                      <a:pt x="205651" y="307105"/>
                    </a:cubicBezTo>
                    <a:cubicBezTo>
                      <a:pt x="211366" y="301390"/>
                      <a:pt x="212080" y="294246"/>
                      <a:pt x="212437" y="287103"/>
                    </a:cubicBezTo>
                    <a:cubicBezTo>
                      <a:pt x="212795" y="278173"/>
                      <a:pt x="213509" y="269600"/>
                      <a:pt x="213866" y="260671"/>
                    </a:cubicBezTo>
                    <a:cubicBezTo>
                      <a:pt x="213866" y="254242"/>
                      <a:pt x="213152" y="247812"/>
                      <a:pt x="212795" y="241382"/>
                    </a:cubicBezTo>
                    <a:close/>
                    <a:moveTo>
                      <a:pt x="214581" y="198163"/>
                    </a:moveTo>
                    <a:cubicBezTo>
                      <a:pt x="216009" y="194591"/>
                      <a:pt x="217438" y="193162"/>
                      <a:pt x="217795" y="191376"/>
                    </a:cubicBezTo>
                    <a:cubicBezTo>
                      <a:pt x="218152" y="173517"/>
                      <a:pt x="220653" y="155657"/>
                      <a:pt x="219581" y="137084"/>
                    </a:cubicBezTo>
                    <a:cubicBezTo>
                      <a:pt x="210651" y="131369"/>
                      <a:pt x="202079" y="125296"/>
                      <a:pt x="193149" y="119582"/>
                    </a:cubicBezTo>
                    <a:cubicBezTo>
                      <a:pt x="192078" y="121010"/>
                      <a:pt x="191363" y="121725"/>
                      <a:pt x="191363" y="122439"/>
                    </a:cubicBezTo>
                    <a:cubicBezTo>
                      <a:pt x="188863" y="134941"/>
                      <a:pt x="186720" y="147085"/>
                      <a:pt x="184220" y="159587"/>
                    </a:cubicBezTo>
                    <a:cubicBezTo>
                      <a:pt x="183505" y="164230"/>
                      <a:pt x="186006" y="167802"/>
                      <a:pt x="189220" y="171374"/>
                    </a:cubicBezTo>
                    <a:cubicBezTo>
                      <a:pt x="194221" y="176732"/>
                      <a:pt x="199221" y="182804"/>
                      <a:pt x="204222" y="188162"/>
                    </a:cubicBezTo>
                    <a:cubicBezTo>
                      <a:pt x="207079" y="191376"/>
                      <a:pt x="210651" y="194234"/>
                      <a:pt x="214581" y="198163"/>
                    </a:cubicBezTo>
                    <a:close/>
                    <a:moveTo>
                      <a:pt x="20270" y="249241"/>
                    </a:moveTo>
                    <a:cubicBezTo>
                      <a:pt x="29200" y="249241"/>
                      <a:pt x="36344" y="242097"/>
                      <a:pt x="36701" y="233167"/>
                    </a:cubicBezTo>
                    <a:cubicBezTo>
                      <a:pt x="37058" y="223523"/>
                      <a:pt x="29915" y="216379"/>
                      <a:pt x="20628" y="216022"/>
                    </a:cubicBezTo>
                    <a:cubicBezTo>
                      <a:pt x="11698" y="216022"/>
                      <a:pt x="4197" y="222809"/>
                      <a:pt x="3840" y="231739"/>
                    </a:cubicBezTo>
                    <a:cubicBezTo>
                      <a:pt x="3483" y="241025"/>
                      <a:pt x="11341" y="249241"/>
                      <a:pt x="20270" y="249241"/>
                    </a:cubicBezTo>
                    <a:close/>
                    <a:moveTo>
                      <a:pt x="381030" y="70647"/>
                    </a:moveTo>
                    <a:cubicBezTo>
                      <a:pt x="384245" y="61717"/>
                      <a:pt x="380315" y="54217"/>
                      <a:pt x="375315" y="47430"/>
                    </a:cubicBezTo>
                    <a:cubicBezTo>
                      <a:pt x="372457" y="43143"/>
                      <a:pt x="365313" y="42429"/>
                      <a:pt x="360670" y="44929"/>
                    </a:cubicBezTo>
                    <a:cubicBezTo>
                      <a:pt x="355670" y="47430"/>
                      <a:pt x="353169" y="52788"/>
                      <a:pt x="354241" y="58503"/>
                    </a:cubicBezTo>
                    <a:cubicBezTo>
                      <a:pt x="355312" y="64932"/>
                      <a:pt x="360313" y="68861"/>
                      <a:pt x="365671" y="71718"/>
                    </a:cubicBezTo>
                    <a:cubicBezTo>
                      <a:pt x="370314" y="74219"/>
                      <a:pt x="375672" y="74933"/>
                      <a:pt x="381030" y="70647"/>
                    </a:cubicBezTo>
                    <a:close/>
                    <a:moveTo>
                      <a:pt x="240298" y="27785"/>
                    </a:moveTo>
                    <a:cubicBezTo>
                      <a:pt x="242084" y="20998"/>
                      <a:pt x="241012" y="15640"/>
                      <a:pt x="237440" y="10639"/>
                    </a:cubicBezTo>
                    <a:cubicBezTo>
                      <a:pt x="231725" y="2781"/>
                      <a:pt x="219938" y="4210"/>
                      <a:pt x="215652" y="12782"/>
                    </a:cubicBezTo>
                    <a:cubicBezTo>
                      <a:pt x="213152" y="17783"/>
                      <a:pt x="214223" y="23498"/>
                      <a:pt x="218509" y="28499"/>
                    </a:cubicBezTo>
                    <a:cubicBezTo>
                      <a:pt x="222081" y="32785"/>
                      <a:pt x="227439" y="34214"/>
                      <a:pt x="232797" y="31714"/>
                    </a:cubicBezTo>
                    <a:cubicBezTo>
                      <a:pt x="235297" y="30999"/>
                      <a:pt x="237798" y="29213"/>
                      <a:pt x="240298" y="27785"/>
                    </a:cubicBezTo>
                    <a:close/>
                    <a:moveTo>
                      <a:pt x="231725" y="436764"/>
                    </a:moveTo>
                    <a:cubicBezTo>
                      <a:pt x="232083" y="434621"/>
                      <a:pt x="232440" y="432121"/>
                      <a:pt x="232440" y="429263"/>
                    </a:cubicBezTo>
                    <a:cubicBezTo>
                      <a:pt x="228154" y="423191"/>
                      <a:pt x="223153" y="418905"/>
                      <a:pt x="216009" y="417476"/>
                    </a:cubicBezTo>
                    <a:cubicBezTo>
                      <a:pt x="209580" y="421405"/>
                      <a:pt x="204579" y="426049"/>
                      <a:pt x="204936" y="433907"/>
                    </a:cubicBezTo>
                    <a:cubicBezTo>
                      <a:pt x="205294" y="438907"/>
                      <a:pt x="208508" y="442836"/>
                      <a:pt x="213152" y="444622"/>
                    </a:cubicBezTo>
                    <a:cubicBezTo>
                      <a:pt x="221010" y="447480"/>
                      <a:pt x="226368" y="443193"/>
                      <a:pt x="231725" y="436764"/>
                    </a:cubicBezTo>
                    <a:close/>
                    <a:moveTo>
                      <a:pt x="118854" y="90292"/>
                    </a:moveTo>
                    <a:cubicBezTo>
                      <a:pt x="119211" y="86720"/>
                      <a:pt x="119926" y="82434"/>
                      <a:pt x="119569" y="78148"/>
                    </a:cubicBezTo>
                    <a:cubicBezTo>
                      <a:pt x="119211" y="72790"/>
                      <a:pt x="115997" y="68861"/>
                      <a:pt x="110639" y="67075"/>
                    </a:cubicBezTo>
                    <a:cubicBezTo>
                      <a:pt x="105281" y="65289"/>
                      <a:pt x="99566" y="67432"/>
                      <a:pt x="96351" y="72076"/>
                    </a:cubicBezTo>
                    <a:cubicBezTo>
                      <a:pt x="93137" y="76719"/>
                      <a:pt x="93137" y="81720"/>
                      <a:pt x="96351" y="86363"/>
                    </a:cubicBezTo>
                    <a:cubicBezTo>
                      <a:pt x="98137" y="89221"/>
                      <a:pt x="100638" y="91364"/>
                      <a:pt x="102781" y="93864"/>
                    </a:cubicBezTo>
                    <a:cubicBezTo>
                      <a:pt x="108139" y="93864"/>
                      <a:pt x="112782" y="94936"/>
                      <a:pt x="118854" y="90292"/>
                    </a:cubicBezTo>
                    <a:close/>
                    <a:moveTo>
                      <a:pt x="351740" y="332465"/>
                    </a:moveTo>
                    <a:cubicBezTo>
                      <a:pt x="341739" y="338895"/>
                      <a:pt x="338882" y="343896"/>
                      <a:pt x="341739" y="351039"/>
                    </a:cubicBezTo>
                    <a:cubicBezTo>
                      <a:pt x="343882" y="356397"/>
                      <a:pt x="349954" y="359969"/>
                      <a:pt x="355312" y="359254"/>
                    </a:cubicBezTo>
                    <a:cubicBezTo>
                      <a:pt x="361742" y="358183"/>
                      <a:pt x="366742" y="352111"/>
                      <a:pt x="366385" y="345681"/>
                    </a:cubicBezTo>
                    <a:cubicBezTo>
                      <a:pt x="365671" y="338895"/>
                      <a:pt x="360313" y="334251"/>
                      <a:pt x="351740" y="332465"/>
                    </a:cubicBezTo>
                    <a:close/>
                    <a:moveTo>
                      <a:pt x="441752" y="234596"/>
                    </a:moveTo>
                    <a:cubicBezTo>
                      <a:pt x="448895" y="234596"/>
                      <a:pt x="454253" y="229238"/>
                      <a:pt x="454253" y="222095"/>
                    </a:cubicBezTo>
                    <a:cubicBezTo>
                      <a:pt x="454253" y="214951"/>
                      <a:pt x="448895" y="209236"/>
                      <a:pt x="441752" y="209236"/>
                    </a:cubicBezTo>
                    <a:cubicBezTo>
                      <a:pt x="434608" y="209236"/>
                      <a:pt x="428536" y="215308"/>
                      <a:pt x="428893" y="222452"/>
                    </a:cubicBezTo>
                    <a:cubicBezTo>
                      <a:pt x="428893" y="229595"/>
                      <a:pt x="434608" y="234953"/>
                      <a:pt x="441752" y="234596"/>
                    </a:cubicBezTo>
                    <a:close/>
                    <a:moveTo>
                      <a:pt x="76349" y="339252"/>
                    </a:moveTo>
                    <a:cubicBezTo>
                      <a:pt x="72777" y="346396"/>
                      <a:pt x="76349" y="350682"/>
                      <a:pt x="80278" y="354254"/>
                    </a:cubicBezTo>
                    <a:cubicBezTo>
                      <a:pt x="84207" y="358183"/>
                      <a:pt x="88850" y="358540"/>
                      <a:pt x="94208" y="356397"/>
                    </a:cubicBezTo>
                    <a:cubicBezTo>
                      <a:pt x="96351" y="348539"/>
                      <a:pt x="95637" y="342110"/>
                      <a:pt x="87779" y="336752"/>
                    </a:cubicBezTo>
                    <a:cubicBezTo>
                      <a:pt x="84207" y="337823"/>
                      <a:pt x="80278" y="338538"/>
                      <a:pt x="76349" y="339252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97" name="Forma libre: forma 196">
                <a:extLst>
                  <a:ext uri="{FF2B5EF4-FFF2-40B4-BE49-F238E27FC236}">
                    <a16:creationId xmlns:a16="http://schemas.microsoft.com/office/drawing/2014/main" id="{698F7A4F-51B0-4655-A1C5-5A3F77F9EBCF}"/>
                  </a:ext>
                </a:extLst>
              </p:cNvPr>
              <p:cNvSpPr/>
              <p:nvPr/>
            </p:nvSpPr>
            <p:spPr>
              <a:xfrm>
                <a:off x="1136715" y="4808257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98" name="Forma libre: forma 197">
                <a:extLst>
                  <a:ext uri="{FF2B5EF4-FFF2-40B4-BE49-F238E27FC236}">
                    <a16:creationId xmlns:a16="http://schemas.microsoft.com/office/drawing/2014/main" id="{DD24F6FE-FD4C-4B08-B22A-556F91E6736A}"/>
                  </a:ext>
                </a:extLst>
              </p:cNvPr>
              <p:cNvSpPr/>
              <p:nvPr/>
            </p:nvSpPr>
            <p:spPr>
              <a:xfrm>
                <a:off x="4684616" y="4627494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8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1" y="0"/>
                      <a:pt x="82153" y="19288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99" name="Forma libre: forma 198">
                <a:extLst>
                  <a:ext uri="{FF2B5EF4-FFF2-40B4-BE49-F238E27FC236}">
                    <a16:creationId xmlns:a16="http://schemas.microsoft.com/office/drawing/2014/main" id="{FFED2B38-3E4C-4286-8C41-AB62EE1E9750}"/>
                  </a:ext>
                </a:extLst>
              </p:cNvPr>
              <p:cNvSpPr/>
              <p:nvPr/>
            </p:nvSpPr>
            <p:spPr>
              <a:xfrm>
                <a:off x="4187049" y="2338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00" name="Forma libre: forma 199">
                <a:extLst>
                  <a:ext uri="{FF2B5EF4-FFF2-40B4-BE49-F238E27FC236}">
                    <a16:creationId xmlns:a16="http://schemas.microsoft.com/office/drawing/2014/main" id="{B47306CD-A6F9-4EDA-9BE8-C7B5F177F82C}"/>
                  </a:ext>
                </a:extLst>
              </p:cNvPr>
              <p:cNvSpPr/>
              <p:nvPr/>
            </p:nvSpPr>
            <p:spPr>
              <a:xfrm>
                <a:off x="8642214" y="233466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01" name="Forma libre: forma 200">
                <a:extLst>
                  <a:ext uri="{FF2B5EF4-FFF2-40B4-BE49-F238E27FC236}">
                    <a16:creationId xmlns:a16="http://schemas.microsoft.com/office/drawing/2014/main" id="{08747E01-0177-456F-92DA-3FA53200ACA7}"/>
                  </a:ext>
                </a:extLst>
              </p:cNvPr>
              <p:cNvSpPr/>
              <p:nvPr/>
            </p:nvSpPr>
            <p:spPr>
              <a:xfrm>
                <a:off x="3221851" y="1152164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17" name="Forma libre: forma 216">
                <a:extLst>
                  <a:ext uri="{FF2B5EF4-FFF2-40B4-BE49-F238E27FC236}">
                    <a16:creationId xmlns:a16="http://schemas.microsoft.com/office/drawing/2014/main" id="{0EADC54A-A7CE-4935-8F83-4FA1E018BF3A}"/>
                  </a:ext>
                </a:extLst>
              </p:cNvPr>
              <p:cNvSpPr/>
              <p:nvPr/>
            </p:nvSpPr>
            <p:spPr>
              <a:xfrm>
                <a:off x="8904028" y="404232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</p:grpSp>
      <p:sp>
        <p:nvSpPr>
          <p:cNvPr id="273" name="CuadroTexto 272"/>
          <p:cNvSpPr txBox="1"/>
          <p:nvPr/>
        </p:nvSpPr>
        <p:spPr>
          <a:xfrm>
            <a:off x="113867" y="2151448"/>
            <a:ext cx="90551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accent6"/>
                </a:solidFill>
                <a:latin typeface="Comic Sans MS" panose="030F0702030302020204" pitchFamily="66" charset="0"/>
              </a:rPr>
              <a:t>UNIDAD 3</a:t>
            </a:r>
          </a:p>
          <a:p>
            <a:pPr algn="ctr"/>
            <a:r>
              <a:rPr lang="es-MX" sz="2000" dirty="0">
                <a:solidFill>
                  <a:schemeClr val="accent6"/>
                </a:solidFill>
                <a:latin typeface="Comic Sans MS" panose="030F0702030302020204" pitchFamily="66" charset="0"/>
              </a:rPr>
              <a:t>EL FRACASO DE ENSEÑAR. IDEAS PARA PENSAR LA ENSEÑANZA Y LA FORMACIÓN DE LOS FUTUROSDOCENTES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434" b="87952" l="25000" r="7968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214" t="8383" r="22661" b="11495"/>
          <a:stretch/>
        </p:blipFill>
        <p:spPr>
          <a:xfrm>
            <a:off x="4223902" y="68030"/>
            <a:ext cx="774947" cy="101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94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94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3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Forma libre: forma 197">
            <a:extLst>
              <a:ext uri="{FF2B5EF4-FFF2-40B4-BE49-F238E27FC236}">
                <a16:creationId xmlns:a16="http://schemas.microsoft.com/office/drawing/2014/main" id="{4E034E6C-B8D8-47A8-BA66-687D46D95D2E}"/>
              </a:ext>
            </a:extLst>
          </p:cNvPr>
          <p:cNvSpPr/>
          <p:nvPr/>
        </p:nvSpPr>
        <p:spPr>
          <a:xfrm>
            <a:off x="3919093" y="810542"/>
            <a:ext cx="1305814" cy="1211770"/>
          </a:xfrm>
          <a:custGeom>
            <a:avLst/>
            <a:gdLst>
              <a:gd name="connsiteX0" fmla="*/ 65142 w 121716"/>
              <a:gd name="connsiteY0" fmla="*/ 194 h 102683"/>
              <a:gd name="connsiteX1" fmla="*/ 121221 w 121716"/>
              <a:gd name="connsiteY1" fmla="*/ 40199 h 102683"/>
              <a:gd name="connsiteX2" fmla="*/ 83716 w 121716"/>
              <a:gd name="connsiteY2" fmla="*/ 94135 h 102683"/>
              <a:gd name="connsiteX3" fmla="*/ 13350 w 121716"/>
              <a:gd name="connsiteY3" fmla="*/ 84490 h 102683"/>
              <a:gd name="connsiteX4" fmla="*/ 13707 w 121716"/>
              <a:gd name="connsiteY4" fmla="*/ 24840 h 102683"/>
              <a:gd name="connsiteX5" fmla="*/ 65142 w 121716"/>
              <a:gd name="connsiteY5" fmla="*/ 194 h 102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716" h="102683">
                <a:moveTo>
                  <a:pt x="65142" y="194"/>
                </a:moveTo>
                <a:cubicBezTo>
                  <a:pt x="94075" y="-163"/>
                  <a:pt x="117649" y="16982"/>
                  <a:pt x="121221" y="40199"/>
                </a:cubicBezTo>
                <a:cubicBezTo>
                  <a:pt x="124793" y="61631"/>
                  <a:pt x="108719" y="84133"/>
                  <a:pt x="83716" y="94135"/>
                </a:cubicBezTo>
                <a:cubicBezTo>
                  <a:pt x="48712" y="107708"/>
                  <a:pt x="32638" y="105564"/>
                  <a:pt x="13350" y="84490"/>
                </a:cubicBezTo>
                <a:cubicBezTo>
                  <a:pt x="-4509" y="65203"/>
                  <a:pt x="-4509" y="44486"/>
                  <a:pt x="13707" y="24840"/>
                </a:cubicBezTo>
                <a:cubicBezTo>
                  <a:pt x="27995" y="9124"/>
                  <a:pt x="44426" y="-1592"/>
                  <a:pt x="65142" y="194"/>
                </a:cubicBezTo>
                <a:close/>
              </a:path>
            </a:pathLst>
          </a:custGeom>
          <a:solidFill>
            <a:schemeClr val="accent2"/>
          </a:solidFill>
          <a:ln w="3572" cap="flat">
            <a:noFill/>
            <a:prstDash val="solid"/>
            <a:miter/>
          </a:ln>
        </p:spPr>
        <p:txBody>
          <a:bodyPr rtlCol="0" anchor="ctr"/>
          <a:lstStyle/>
          <a:p>
            <a:endParaRPr lang="es-ES"/>
          </a:p>
        </p:txBody>
      </p:sp>
      <p:sp>
        <p:nvSpPr>
          <p:cNvPr id="7" name="Forma libre: forma 6">
            <a:extLst>
              <a:ext uri="{FF2B5EF4-FFF2-40B4-BE49-F238E27FC236}">
                <a16:creationId xmlns:a16="http://schemas.microsoft.com/office/drawing/2014/main" id="{BCFCEEEC-F9E9-4084-A187-82E2738BB948}"/>
              </a:ext>
            </a:extLst>
          </p:cNvPr>
          <p:cNvSpPr/>
          <p:nvPr/>
        </p:nvSpPr>
        <p:spPr>
          <a:xfrm>
            <a:off x="5511403" y="-54708"/>
            <a:ext cx="3639740" cy="1617069"/>
          </a:xfrm>
          <a:custGeom>
            <a:avLst/>
            <a:gdLst>
              <a:gd name="connsiteX0" fmla="*/ 3639741 w 3639740"/>
              <a:gd name="connsiteY0" fmla="*/ 1157645 h 1575021"/>
              <a:gd name="connsiteX1" fmla="*/ 3597950 w 3639740"/>
              <a:gd name="connsiteY1" fmla="*/ 1170861 h 1575021"/>
              <a:gd name="connsiteX2" fmla="*/ 3494008 w 3639740"/>
              <a:gd name="connsiteY2" fmla="*/ 1110853 h 1575021"/>
              <a:gd name="connsiteX3" fmla="*/ 3451146 w 3639740"/>
              <a:gd name="connsiteY3" fmla="*/ 1025843 h 1575021"/>
              <a:gd name="connsiteX4" fmla="*/ 3411855 w 3639740"/>
              <a:gd name="connsiteY4" fmla="*/ 962620 h 1575021"/>
              <a:gd name="connsiteX5" fmla="*/ 3315414 w 3639740"/>
              <a:gd name="connsiteY5" fmla="*/ 944404 h 1575021"/>
              <a:gd name="connsiteX6" fmla="*/ 3188970 w 3639740"/>
              <a:gd name="connsiteY6" fmla="*/ 1079778 h 1575021"/>
              <a:gd name="connsiteX7" fmla="*/ 3061811 w 3639740"/>
              <a:gd name="connsiteY7" fmla="*/ 1259800 h 1575021"/>
              <a:gd name="connsiteX8" fmla="*/ 3044666 w 3639740"/>
              <a:gd name="connsiteY8" fmla="*/ 1280874 h 1575021"/>
              <a:gd name="connsiteX9" fmla="*/ 2864286 w 3639740"/>
              <a:gd name="connsiteY9" fmla="*/ 1255514 h 1575021"/>
              <a:gd name="connsiteX10" fmla="*/ 2803208 w 3639740"/>
              <a:gd name="connsiteY10" fmla="*/ 1044773 h 1575021"/>
              <a:gd name="connsiteX11" fmla="*/ 2770703 w 3639740"/>
              <a:gd name="connsiteY11" fmla="*/ 879038 h 1575021"/>
              <a:gd name="connsiteX12" fmla="*/ 2762131 w 3639740"/>
              <a:gd name="connsiteY12" fmla="*/ 856893 h 1575021"/>
              <a:gd name="connsiteX13" fmla="*/ 2642473 w 3639740"/>
              <a:gd name="connsiteY13" fmla="*/ 820460 h 1575021"/>
              <a:gd name="connsiteX14" fmla="*/ 2519244 w 3639740"/>
              <a:gd name="connsiteY14" fmla="*/ 931188 h 1575021"/>
              <a:gd name="connsiteX15" fmla="*/ 2390656 w 3639740"/>
              <a:gd name="connsiteY15" fmla="*/ 1138357 h 1575021"/>
              <a:gd name="connsiteX16" fmla="*/ 2234208 w 3639740"/>
              <a:gd name="connsiteY16" fmla="*/ 1424464 h 1575021"/>
              <a:gd name="connsiteX17" fmla="*/ 2091333 w 3639740"/>
              <a:gd name="connsiteY17" fmla="*/ 1556266 h 1575021"/>
              <a:gd name="connsiteX18" fmla="*/ 1922383 w 3639740"/>
              <a:gd name="connsiteY18" fmla="*/ 1530906 h 1575021"/>
              <a:gd name="connsiteX19" fmla="*/ 1817727 w 3639740"/>
              <a:gd name="connsiteY19" fmla="*/ 1325880 h 1575021"/>
              <a:gd name="connsiteX20" fmla="*/ 1803083 w 3639740"/>
              <a:gd name="connsiteY20" fmla="*/ 1170861 h 1575021"/>
              <a:gd name="connsiteX21" fmla="*/ 1815584 w 3639740"/>
              <a:gd name="connsiteY21" fmla="*/ 903327 h 1575021"/>
              <a:gd name="connsiteX22" fmla="*/ 1816656 w 3639740"/>
              <a:gd name="connsiteY22" fmla="*/ 720447 h 1575021"/>
              <a:gd name="connsiteX23" fmla="*/ 1809869 w 3639740"/>
              <a:gd name="connsiteY23" fmla="*/ 690801 h 1575021"/>
              <a:gd name="connsiteX24" fmla="*/ 1712714 w 3639740"/>
              <a:gd name="connsiteY24" fmla="*/ 659725 h 1575021"/>
              <a:gd name="connsiteX25" fmla="*/ 1586270 w 3639740"/>
              <a:gd name="connsiteY25" fmla="*/ 808673 h 1575021"/>
              <a:gd name="connsiteX26" fmla="*/ 1441966 w 3639740"/>
              <a:gd name="connsiteY26" fmla="*/ 1042630 h 1575021"/>
              <a:gd name="connsiteX27" fmla="*/ 1324451 w 3639740"/>
              <a:gd name="connsiteY27" fmla="*/ 1107281 h 1575021"/>
              <a:gd name="connsiteX28" fmla="*/ 1253728 w 3639740"/>
              <a:gd name="connsiteY28" fmla="*/ 1087636 h 1575021"/>
              <a:gd name="connsiteX29" fmla="*/ 1158359 w 3639740"/>
              <a:gd name="connsiteY29" fmla="*/ 984766 h 1575021"/>
              <a:gd name="connsiteX30" fmla="*/ 1088350 w 3639740"/>
              <a:gd name="connsiteY30" fmla="*/ 755452 h 1575021"/>
              <a:gd name="connsiteX31" fmla="*/ 1053346 w 3639740"/>
              <a:gd name="connsiteY31" fmla="*/ 558998 h 1575021"/>
              <a:gd name="connsiteX32" fmla="*/ 1010484 w 3639740"/>
              <a:gd name="connsiteY32" fmla="*/ 459700 h 1575021"/>
              <a:gd name="connsiteX33" fmla="*/ 922616 w 3639740"/>
              <a:gd name="connsiteY33" fmla="*/ 408980 h 1575021"/>
              <a:gd name="connsiteX34" fmla="*/ 762952 w 3639740"/>
              <a:gd name="connsiteY34" fmla="*/ 444698 h 1575021"/>
              <a:gd name="connsiteX35" fmla="*/ 589002 w 3639740"/>
              <a:gd name="connsiteY35" fmla="*/ 550426 h 1575021"/>
              <a:gd name="connsiteX36" fmla="*/ 416838 w 3639740"/>
              <a:gd name="connsiteY36" fmla="*/ 645438 h 1575021"/>
              <a:gd name="connsiteX37" fmla="*/ 108942 w 3639740"/>
              <a:gd name="connsiteY37" fmla="*/ 558641 h 1575021"/>
              <a:gd name="connsiteX38" fmla="*/ 35362 w 3639740"/>
              <a:gd name="connsiteY38" fmla="*/ 373618 h 1575021"/>
              <a:gd name="connsiteX39" fmla="*/ 6430 w 3639740"/>
              <a:gd name="connsiteY39" fmla="*/ 162520 h 1575021"/>
              <a:gd name="connsiteX40" fmla="*/ 0 w 3639740"/>
              <a:gd name="connsiteY40" fmla="*/ 0 h 1575021"/>
              <a:gd name="connsiteX41" fmla="*/ 3639741 w 3639740"/>
              <a:gd name="connsiteY41" fmla="*/ 0 h 1575021"/>
              <a:gd name="connsiteX42" fmla="*/ 3639741 w 3639740"/>
              <a:gd name="connsiteY42" fmla="*/ 1157645 h 15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639740" h="1575021">
                <a:moveTo>
                  <a:pt x="3639741" y="1157645"/>
                </a:moveTo>
                <a:cubicBezTo>
                  <a:pt x="3625811" y="1162288"/>
                  <a:pt x="3612237" y="1168718"/>
                  <a:pt x="3597950" y="1170861"/>
                </a:cubicBezTo>
                <a:cubicBezTo>
                  <a:pt x="3553658" y="1177647"/>
                  <a:pt x="3519011" y="1157288"/>
                  <a:pt x="3494008" y="1110853"/>
                </a:cubicBezTo>
                <a:cubicBezTo>
                  <a:pt x="3479006" y="1082993"/>
                  <a:pt x="3466147" y="1053703"/>
                  <a:pt x="3451146" y="1025843"/>
                </a:cubicBezTo>
                <a:cubicBezTo>
                  <a:pt x="3439358" y="1004054"/>
                  <a:pt x="3427214" y="981909"/>
                  <a:pt x="3411855" y="962620"/>
                </a:cubicBezTo>
                <a:cubicBezTo>
                  <a:pt x="3386495" y="930473"/>
                  <a:pt x="3357920" y="916543"/>
                  <a:pt x="3315414" y="944404"/>
                </a:cubicBezTo>
                <a:cubicBezTo>
                  <a:pt x="3261480" y="979765"/>
                  <a:pt x="3225403" y="1029414"/>
                  <a:pt x="3188970" y="1079778"/>
                </a:cubicBezTo>
                <a:cubicBezTo>
                  <a:pt x="3145750" y="1139428"/>
                  <a:pt x="3104317" y="1199793"/>
                  <a:pt x="3061811" y="1259800"/>
                </a:cubicBezTo>
                <a:cubicBezTo>
                  <a:pt x="3056453" y="1267301"/>
                  <a:pt x="3049667" y="1273373"/>
                  <a:pt x="3044666" y="1280874"/>
                </a:cubicBezTo>
                <a:cubicBezTo>
                  <a:pt x="3005375" y="1340168"/>
                  <a:pt x="2892505" y="1316950"/>
                  <a:pt x="2864286" y="1255514"/>
                </a:cubicBezTo>
                <a:cubicBezTo>
                  <a:pt x="2832855" y="1187648"/>
                  <a:pt x="2813566" y="1117997"/>
                  <a:pt x="2803208" y="1044773"/>
                </a:cubicBezTo>
                <a:cubicBezTo>
                  <a:pt x="2795350" y="989052"/>
                  <a:pt x="2791063" y="932259"/>
                  <a:pt x="2770703" y="879038"/>
                </a:cubicBezTo>
                <a:cubicBezTo>
                  <a:pt x="2767846" y="871538"/>
                  <a:pt x="2765346" y="864037"/>
                  <a:pt x="2762131" y="856893"/>
                </a:cubicBezTo>
                <a:cubicBezTo>
                  <a:pt x="2736056" y="802243"/>
                  <a:pt x="2694980" y="789742"/>
                  <a:pt x="2642473" y="820460"/>
                </a:cubicBezTo>
                <a:cubicBezTo>
                  <a:pt x="2593896" y="849035"/>
                  <a:pt x="2554962" y="888683"/>
                  <a:pt x="2519244" y="931188"/>
                </a:cubicBezTo>
                <a:cubicBezTo>
                  <a:pt x="2466737" y="994053"/>
                  <a:pt x="2428161" y="1065848"/>
                  <a:pt x="2390656" y="1138357"/>
                </a:cubicBezTo>
                <a:cubicBezTo>
                  <a:pt x="2340650" y="1234797"/>
                  <a:pt x="2288144" y="1330166"/>
                  <a:pt x="2234208" y="1424464"/>
                </a:cubicBezTo>
                <a:cubicBezTo>
                  <a:pt x="2200989" y="1482685"/>
                  <a:pt x="2149555" y="1524834"/>
                  <a:pt x="2091333" y="1556266"/>
                </a:cubicBezTo>
                <a:cubicBezTo>
                  <a:pt x="2028111" y="1590199"/>
                  <a:pt x="1973819" y="1575911"/>
                  <a:pt x="1922383" y="1530906"/>
                </a:cubicBezTo>
                <a:cubicBezTo>
                  <a:pt x="1860589" y="1476970"/>
                  <a:pt x="1833444" y="1403747"/>
                  <a:pt x="1817727" y="1325880"/>
                </a:cubicBezTo>
                <a:cubicBezTo>
                  <a:pt x="1807369" y="1274802"/>
                  <a:pt x="1803083" y="1223367"/>
                  <a:pt x="1803083" y="1170861"/>
                </a:cubicBezTo>
                <a:cubicBezTo>
                  <a:pt x="1803083" y="1081564"/>
                  <a:pt x="1807369" y="992624"/>
                  <a:pt x="1815584" y="903327"/>
                </a:cubicBezTo>
                <a:cubicBezTo>
                  <a:pt x="1821299" y="842963"/>
                  <a:pt x="1817013" y="781526"/>
                  <a:pt x="1816656" y="720447"/>
                </a:cubicBezTo>
                <a:cubicBezTo>
                  <a:pt x="1816656" y="710446"/>
                  <a:pt x="1813441" y="700445"/>
                  <a:pt x="1809869" y="690801"/>
                </a:cubicBezTo>
                <a:cubicBezTo>
                  <a:pt x="1792367" y="639723"/>
                  <a:pt x="1756291" y="628650"/>
                  <a:pt x="1712714" y="659725"/>
                </a:cubicBezTo>
                <a:cubicBezTo>
                  <a:pt x="1658064" y="698659"/>
                  <a:pt x="1620560" y="751880"/>
                  <a:pt x="1586270" y="808673"/>
                </a:cubicBezTo>
                <a:cubicBezTo>
                  <a:pt x="1538764" y="886897"/>
                  <a:pt x="1490901" y="965121"/>
                  <a:pt x="1441966" y="1042630"/>
                </a:cubicBezTo>
                <a:cubicBezTo>
                  <a:pt x="1415177" y="1084778"/>
                  <a:pt x="1372314" y="1105138"/>
                  <a:pt x="1324451" y="1107281"/>
                </a:cubicBezTo>
                <a:cubicBezTo>
                  <a:pt x="1301234" y="1108353"/>
                  <a:pt x="1275874" y="1097637"/>
                  <a:pt x="1253728" y="1087636"/>
                </a:cubicBezTo>
                <a:cubicBezTo>
                  <a:pt x="1208366" y="1066919"/>
                  <a:pt x="1181934" y="1026914"/>
                  <a:pt x="1158359" y="984766"/>
                </a:cubicBezTo>
                <a:cubicBezTo>
                  <a:pt x="1118354" y="913328"/>
                  <a:pt x="1101566" y="835104"/>
                  <a:pt x="1088350" y="755452"/>
                </a:cubicBezTo>
                <a:cubicBezTo>
                  <a:pt x="1077277" y="689729"/>
                  <a:pt x="1068348" y="623649"/>
                  <a:pt x="1053346" y="558998"/>
                </a:cubicBezTo>
                <a:cubicBezTo>
                  <a:pt x="1045131" y="524351"/>
                  <a:pt x="1028343" y="490776"/>
                  <a:pt x="1010484" y="459700"/>
                </a:cubicBezTo>
                <a:cubicBezTo>
                  <a:pt x="991910" y="427553"/>
                  <a:pt x="959406" y="412552"/>
                  <a:pt x="922616" y="408980"/>
                </a:cubicBezTo>
                <a:cubicBezTo>
                  <a:pt x="865466" y="403622"/>
                  <a:pt x="811887" y="416123"/>
                  <a:pt x="762952" y="444698"/>
                </a:cubicBezTo>
                <a:cubicBezTo>
                  <a:pt x="704374" y="478988"/>
                  <a:pt x="647581" y="516493"/>
                  <a:pt x="589002" y="550426"/>
                </a:cubicBezTo>
                <a:cubicBezTo>
                  <a:pt x="532567" y="583287"/>
                  <a:pt x="475416" y="615791"/>
                  <a:pt x="416838" y="645438"/>
                </a:cubicBezTo>
                <a:cubicBezTo>
                  <a:pt x="293608" y="707946"/>
                  <a:pt x="175736" y="659368"/>
                  <a:pt x="108942" y="558641"/>
                </a:cubicBezTo>
                <a:cubicBezTo>
                  <a:pt x="71438" y="502206"/>
                  <a:pt x="48935" y="439341"/>
                  <a:pt x="35362" y="373618"/>
                </a:cubicBezTo>
                <a:cubicBezTo>
                  <a:pt x="20717" y="303967"/>
                  <a:pt x="8215" y="233958"/>
                  <a:pt x="6430" y="162520"/>
                </a:cubicBezTo>
                <a:cubicBezTo>
                  <a:pt x="5001" y="108228"/>
                  <a:pt x="2143" y="54293"/>
                  <a:pt x="0" y="0"/>
                </a:cubicBezTo>
                <a:cubicBezTo>
                  <a:pt x="1213366" y="0"/>
                  <a:pt x="2426732" y="0"/>
                  <a:pt x="3639741" y="0"/>
                </a:cubicBezTo>
                <a:cubicBezTo>
                  <a:pt x="3639741" y="387191"/>
                  <a:pt x="3639741" y="772597"/>
                  <a:pt x="3639741" y="1157645"/>
                </a:cubicBezTo>
                <a:close/>
              </a:path>
            </a:pathLst>
          </a:custGeom>
          <a:solidFill>
            <a:srgbClr val="FFFFFF"/>
          </a:solidFill>
          <a:ln w="3572" cap="flat">
            <a:noFill/>
            <a:prstDash val="solid"/>
            <a:miter/>
          </a:ln>
        </p:spPr>
        <p:txBody>
          <a:bodyPr rtlCol="0" anchor="ctr"/>
          <a:lstStyle/>
          <a:p>
            <a:endParaRPr lang="es-ES"/>
          </a:p>
        </p:txBody>
      </p:sp>
      <p:sp>
        <p:nvSpPr>
          <p:cNvPr id="73" name="Forma libre: forma 72">
            <a:extLst>
              <a:ext uri="{FF2B5EF4-FFF2-40B4-BE49-F238E27FC236}">
                <a16:creationId xmlns:a16="http://schemas.microsoft.com/office/drawing/2014/main" id="{262629A4-513D-475E-9ECF-D67ED341D0F1}"/>
              </a:ext>
            </a:extLst>
          </p:cNvPr>
          <p:cNvSpPr/>
          <p:nvPr/>
        </p:nvSpPr>
        <p:spPr>
          <a:xfrm>
            <a:off x="-3214" y="-54708"/>
            <a:ext cx="3639740" cy="1615283"/>
          </a:xfrm>
          <a:custGeom>
            <a:avLst/>
            <a:gdLst>
              <a:gd name="connsiteX0" fmla="*/ 0 w 3639740"/>
              <a:gd name="connsiteY0" fmla="*/ 1157645 h 1575021"/>
              <a:gd name="connsiteX1" fmla="*/ 41791 w 3639740"/>
              <a:gd name="connsiteY1" fmla="*/ 1170861 h 1575021"/>
              <a:gd name="connsiteX2" fmla="*/ 145733 w 3639740"/>
              <a:gd name="connsiteY2" fmla="*/ 1110853 h 1575021"/>
              <a:gd name="connsiteX3" fmla="*/ 188595 w 3639740"/>
              <a:gd name="connsiteY3" fmla="*/ 1025843 h 1575021"/>
              <a:gd name="connsiteX4" fmla="*/ 227886 w 3639740"/>
              <a:gd name="connsiteY4" fmla="*/ 962620 h 1575021"/>
              <a:gd name="connsiteX5" fmla="*/ 324326 w 3639740"/>
              <a:gd name="connsiteY5" fmla="*/ 944404 h 1575021"/>
              <a:gd name="connsiteX6" fmla="*/ 450771 w 3639740"/>
              <a:gd name="connsiteY6" fmla="*/ 1079778 h 1575021"/>
              <a:gd name="connsiteX7" fmla="*/ 577929 w 3639740"/>
              <a:gd name="connsiteY7" fmla="*/ 1259800 h 1575021"/>
              <a:gd name="connsiteX8" fmla="*/ 595074 w 3639740"/>
              <a:gd name="connsiteY8" fmla="*/ 1280874 h 1575021"/>
              <a:gd name="connsiteX9" fmla="*/ 775454 w 3639740"/>
              <a:gd name="connsiteY9" fmla="*/ 1255514 h 1575021"/>
              <a:gd name="connsiteX10" fmla="*/ 836533 w 3639740"/>
              <a:gd name="connsiteY10" fmla="*/ 1044773 h 1575021"/>
              <a:gd name="connsiteX11" fmla="*/ 869037 w 3639740"/>
              <a:gd name="connsiteY11" fmla="*/ 879038 h 1575021"/>
              <a:gd name="connsiteX12" fmla="*/ 877610 w 3639740"/>
              <a:gd name="connsiteY12" fmla="*/ 856893 h 1575021"/>
              <a:gd name="connsiteX13" fmla="*/ 997267 w 3639740"/>
              <a:gd name="connsiteY13" fmla="*/ 820460 h 1575021"/>
              <a:gd name="connsiteX14" fmla="*/ 1120497 w 3639740"/>
              <a:gd name="connsiteY14" fmla="*/ 931188 h 1575021"/>
              <a:gd name="connsiteX15" fmla="*/ 1249085 w 3639740"/>
              <a:gd name="connsiteY15" fmla="*/ 1138357 h 1575021"/>
              <a:gd name="connsiteX16" fmla="*/ 1405533 w 3639740"/>
              <a:gd name="connsiteY16" fmla="*/ 1424464 h 1575021"/>
              <a:gd name="connsiteX17" fmla="*/ 1548408 w 3639740"/>
              <a:gd name="connsiteY17" fmla="*/ 1556266 h 1575021"/>
              <a:gd name="connsiteX18" fmla="*/ 1717358 w 3639740"/>
              <a:gd name="connsiteY18" fmla="*/ 1530906 h 1575021"/>
              <a:gd name="connsiteX19" fmla="*/ 1822014 w 3639740"/>
              <a:gd name="connsiteY19" fmla="*/ 1325880 h 1575021"/>
              <a:gd name="connsiteX20" fmla="*/ 1836658 w 3639740"/>
              <a:gd name="connsiteY20" fmla="*/ 1170861 h 1575021"/>
              <a:gd name="connsiteX21" fmla="*/ 1824157 w 3639740"/>
              <a:gd name="connsiteY21" fmla="*/ 903327 h 1575021"/>
              <a:gd name="connsiteX22" fmla="*/ 1823085 w 3639740"/>
              <a:gd name="connsiteY22" fmla="*/ 720447 h 1575021"/>
              <a:gd name="connsiteX23" fmla="*/ 1829872 w 3639740"/>
              <a:gd name="connsiteY23" fmla="*/ 690801 h 1575021"/>
              <a:gd name="connsiteX24" fmla="*/ 1927027 w 3639740"/>
              <a:gd name="connsiteY24" fmla="*/ 659725 h 1575021"/>
              <a:gd name="connsiteX25" fmla="*/ 2053471 w 3639740"/>
              <a:gd name="connsiteY25" fmla="*/ 808673 h 1575021"/>
              <a:gd name="connsiteX26" fmla="*/ 2197775 w 3639740"/>
              <a:gd name="connsiteY26" fmla="*/ 1042630 h 1575021"/>
              <a:gd name="connsiteX27" fmla="*/ 2315289 w 3639740"/>
              <a:gd name="connsiteY27" fmla="*/ 1107281 h 1575021"/>
              <a:gd name="connsiteX28" fmla="*/ 2386013 w 3639740"/>
              <a:gd name="connsiteY28" fmla="*/ 1087636 h 1575021"/>
              <a:gd name="connsiteX29" fmla="*/ 2481382 w 3639740"/>
              <a:gd name="connsiteY29" fmla="*/ 984766 h 1575021"/>
              <a:gd name="connsiteX30" fmla="*/ 2551391 w 3639740"/>
              <a:gd name="connsiteY30" fmla="*/ 755452 h 1575021"/>
              <a:gd name="connsiteX31" fmla="*/ 2586395 w 3639740"/>
              <a:gd name="connsiteY31" fmla="*/ 558998 h 1575021"/>
              <a:gd name="connsiteX32" fmla="*/ 2629257 w 3639740"/>
              <a:gd name="connsiteY32" fmla="*/ 459700 h 1575021"/>
              <a:gd name="connsiteX33" fmla="*/ 2717125 w 3639740"/>
              <a:gd name="connsiteY33" fmla="*/ 408980 h 1575021"/>
              <a:gd name="connsiteX34" fmla="*/ 2876788 w 3639740"/>
              <a:gd name="connsiteY34" fmla="*/ 444698 h 1575021"/>
              <a:gd name="connsiteX35" fmla="*/ 3050739 w 3639740"/>
              <a:gd name="connsiteY35" fmla="*/ 550426 h 1575021"/>
              <a:gd name="connsiteX36" fmla="*/ 3222903 w 3639740"/>
              <a:gd name="connsiteY36" fmla="*/ 645438 h 1575021"/>
              <a:gd name="connsiteX37" fmla="*/ 3530798 w 3639740"/>
              <a:gd name="connsiteY37" fmla="*/ 558641 h 1575021"/>
              <a:gd name="connsiteX38" fmla="*/ 3604379 w 3639740"/>
              <a:gd name="connsiteY38" fmla="*/ 373618 h 1575021"/>
              <a:gd name="connsiteX39" fmla="*/ 3633311 w 3639740"/>
              <a:gd name="connsiteY39" fmla="*/ 162520 h 1575021"/>
              <a:gd name="connsiteX40" fmla="*/ 3639741 w 3639740"/>
              <a:gd name="connsiteY40" fmla="*/ 0 h 1575021"/>
              <a:gd name="connsiteX41" fmla="*/ 0 w 3639740"/>
              <a:gd name="connsiteY41" fmla="*/ 0 h 1575021"/>
              <a:gd name="connsiteX42" fmla="*/ 0 w 3639740"/>
              <a:gd name="connsiteY42" fmla="*/ 1157645 h 15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639740" h="1575021">
                <a:moveTo>
                  <a:pt x="0" y="1157645"/>
                </a:moveTo>
                <a:cubicBezTo>
                  <a:pt x="13930" y="1162288"/>
                  <a:pt x="27503" y="1168718"/>
                  <a:pt x="41791" y="1170861"/>
                </a:cubicBezTo>
                <a:cubicBezTo>
                  <a:pt x="86082" y="1177647"/>
                  <a:pt x="120729" y="1157288"/>
                  <a:pt x="145733" y="1110853"/>
                </a:cubicBezTo>
                <a:cubicBezTo>
                  <a:pt x="160734" y="1082993"/>
                  <a:pt x="173593" y="1053703"/>
                  <a:pt x="188595" y="1025843"/>
                </a:cubicBezTo>
                <a:cubicBezTo>
                  <a:pt x="200382" y="1004054"/>
                  <a:pt x="212527" y="981909"/>
                  <a:pt x="227886" y="962620"/>
                </a:cubicBezTo>
                <a:cubicBezTo>
                  <a:pt x="253246" y="930473"/>
                  <a:pt x="281821" y="916543"/>
                  <a:pt x="324326" y="944404"/>
                </a:cubicBezTo>
                <a:cubicBezTo>
                  <a:pt x="378262" y="979765"/>
                  <a:pt x="414338" y="1029414"/>
                  <a:pt x="450771" y="1079778"/>
                </a:cubicBezTo>
                <a:cubicBezTo>
                  <a:pt x="493990" y="1139428"/>
                  <a:pt x="535424" y="1199793"/>
                  <a:pt x="577929" y="1259800"/>
                </a:cubicBezTo>
                <a:cubicBezTo>
                  <a:pt x="583287" y="1267301"/>
                  <a:pt x="590074" y="1273373"/>
                  <a:pt x="595074" y="1280874"/>
                </a:cubicBezTo>
                <a:cubicBezTo>
                  <a:pt x="634365" y="1340168"/>
                  <a:pt x="747236" y="1316950"/>
                  <a:pt x="775454" y="1255514"/>
                </a:cubicBezTo>
                <a:cubicBezTo>
                  <a:pt x="806887" y="1187648"/>
                  <a:pt x="826175" y="1117997"/>
                  <a:pt x="836533" y="1044773"/>
                </a:cubicBezTo>
                <a:cubicBezTo>
                  <a:pt x="844391" y="989052"/>
                  <a:pt x="848678" y="932259"/>
                  <a:pt x="869037" y="879038"/>
                </a:cubicBezTo>
                <a:cubicBezTo>
                  <a:pt x="871895" y="871538"/>
                  <a:pt x="874395" y="864037"/>
                  <a:pt x="877610" y="856893"/>
                </a:cubicBezTo>
                <a:cubicBezTo>
                  <a:pt x="903684" y="802243"/>
                  <a:pt x="944761" y="789742"/>
                  <a:pt x="997267" y="820460"/>
                </a:cubicBezTo>
                <a:cubicBezTo>
                  <a:pt x="1045845" y="849035"/>
                  <a:pt x="1084778" y="888683"/>
                  <a:pt x="1120497" y="931188"/>
                </a:cubicBezTo>
                <a:cubicBezTo>
                  <a:pt x="1173004" y="994053"/>
                  <a:pt x="1211580" y="1065848"/>
                  <a:pt x="1249085" y="1138357"/>
                </a:cubicBezTo>
                <a:cubicBezTo>
                  <a:pt x="1299091" y="1234797"/>
                  <a:pt x="1351598" y="1330166"/>
                  <a:pt x="1405533" y="1424464"/>
                </a:cubicBezTo>
                <a:cubicBezTo>
                  <a:pt x="1438751" y="1482685"/>
                  <a:pt x="1490186" y="1524834"/>
                  <a:pt x="1548408" y="1556266"/>
                </a:cubicBezTo>
                <a:cubicBezTo>
                  <a:pt x="1611630" y="1590199"/>
                  <a:pt x="1665923" y="1575911"/>
                  <a:pt x="1717358" y="1530906"/>
                </a:cubicBezTo>
                <a:cubicBezTo>
                  <a:pt x="1779151" y="1476970"/>
                  <a:pt x="1806297" y="1403747"/>
                  <a:pt x="1822014" y="1325880"/>
                </a:cubicBezTo>
                <a:cubicBezTo>
                  <a:pt x="1832372" y="1274802"/>
                  <a:pt x="1836658" y="1223367"/>
                  <a:pt x="1836658" y="1170861"/>
                </a:cubicBezTo>
                <a:cubicBezTo>
                  <a:pt x="1836658" y="1081564"/>
                  <a:pt x="1832372" y="992624"/>
                  <a:pt x="1824157" y="903327"/>
                </a:cubicBezTo>
                <a:cubicBezTo>
                  <a:pt x="1818442" y="842963"/>
                  <a:pt x="1822728" y="781526"/>
                  <a:pt x="1823085" y="720447"/>
                </a:cubicBezTo>
                <a:cubicBezTo>
                  <a:pt x="1823085" y="710446"/>
                  <a:pt x="1826300" y="700445"/>
                  <a:pt x="1829872" y="690801"/>
                </a:cubicBezTo>
                <a:cubicBezTo>
                  <a:pt x="1847374" y="639723"/>
                  <a:pt x="1883450" y="628650"/>
                  <a:pt x="1927027" y="659725"/>
                </a:cubicBezTo>
                <a:cubicBezTo>
                  <a:pt x="1981676" y="698659"/>
                  <a:pt x="2019181" y="751880"/>
                  <a:pt x="2053471" y="808673"/>
                </a:cubicBezTo>
                <a:cubicBezTo>
                  <a:pt x="2100977" y="886897"/>
                  <a:pt x="2148840" y="965121"/>
                  <a:pt x="2197775" y="1042630"/>
                </a:cubicBezTo>
                <a:cubicBezTo>
                  <a:pt x="2224564" y="1084778"/>
                  <a:pt x="2267426" y="1105138"/>
                  <a:pt x="2315289" y="1107281"/>
                </a:cubicBezTo>
                <a:cubicBezTo>
                  <a:pt x="2338507" y="1108353"/>
                  <a:pt x="2363867" y="1097637"/>
                  <a:pt x="2386013" y="1087636"/>
                </a:cubicBezTo>
                <a:cubicBezTo>
                  <a:pt x="2431375" y="1066919"/>
                  <a:pt x="2457807" y="1026914"/>
                  <a:pt x="2481382" y="984766"/>
                </a:cubicBezTo>
                <a:cubicBezTo>
                  <a:pt x="2521387" y="913328"/>
                  <a:pt x="2538175" y="835104"/>
                  <a:pt x="2551391" y="755452"/>
                </a:cubicBezTo>
                <a:cubicBezTo>
                  <a:pt x="2562463" y="689729"/>
                  <a:pt x="2571393" y="623649"/>
                  <a:pt x="2586395" y="558998"/>
                </a:cubicBezTo>
                <a:cubicBezTo>
                  <a:pt x="2594610" y="524351"/>
                  <a:pt x="2611398" y="490776"/>
                  <a:pt x="2629257" y="459700"/>
                </a:cubicBezTo>
                <a:cubicBezTo>
                  <a:pt x="2647831" y="427553"/>
                  <a:pt x="2680335" y="412552"/>
                  <a:pt x="2717125" y="408980"/>
                </a:cubicBezTo>
                <a:cubicBezTo>
                  <a:pt x="2774275" y="403622"/>
                  <a:pt x="2827854" y="416123"/>
                  <a:pt x="2876788" y="444698"/>
                </a:cubicBezTo>
                <a:cubicBezTo>
                  <a:pt x="2935367" y="478988"/>
                  <a:pt x="2992160" y="516493"/>
                  <a:pt x="3050739" y="550426"/>
                </a:cubicBezTo>
                <a:cubicBezTo>
                  <a:pt x="3107174" y="583287"/>
                  <a:pt x="3164324" y="615791"/>
                  <a:pt x="3222903" y="645438"/>
                </a:cubicBezTo>
                <a:cubicBezTo>
                  <a:pt x="3346133" y="707946"/>
                  <a:pt x="3464005" y="659368"/>
                  <a:pt x="3530798" y="558641"/>
                </a:cubicBezTo>
                <a:cubicBezTo>
                  <a:pt x="3568303" y="502206"/>
                  <a:pt x="3590806" y="439341"/>
                  <a:pt x="3604379" y="373618"/>
                </a:cubicBezTo>
                <a:cubicBezTo>
                  <a:pt x="3619024" y="303967"/>
                  <a:pt x="3631525" y="233958"/>
                  <a:pt x="3633311" y="162520"/>
                </a:cubicBezTo>
                <a:cubicBezTo>
                  <a:pt x="3634740" y="108228"/>
                  <a:pt x="3637598" y="54293"/>
                  <a:pt x="3639741" y="0"/>
                </a:cubicBezTo>
                <a:cubicBezTo>
                  <a:pt x="2426375" y="0"/>
                  <a:pt x="1213009" y="0"/>
                  <a:pt x="0" y="0"/>
                </a:cubicBezTo>
                <a:cubicBezTo>
                  <a:pt x="0" y="387191"/>
                  <a:pt x="0" y="772239"/>
                  <a:pt x="0" y="1157645"/>
                </a:cubicBezTo>
                <a:close/>
              </a:path>
            </a:pathLst>
          </a:custGeom>
          <a:solidFill>
            <a:srgbClr val="FFFFFF"/>
          </a:solidFill>
          <a:ln w="3572" cap="flat">
            <a:noFill/>
            <a:prstDash val="solid"/>
            <a:miter/>
          </a:ln>
        </p:spPr>
        <p:txBody>
          <a:bodyPr rtlCol="0" anchor="ctr"/>
          <a:lstStyle/>
          <a:p>
            <a:endParaRPr lang="es-ES"/>
          </a:p>
        </p:txBody>
      </p:sp>
      <p:sp>
        <p:nvSpPr>
          <p:cNvPr id="114" name="Forma libre: forma 113">
            <a:extLst>
              <a:ext uri="{FF2B5EF4-FFF2-40B4-BE49-F238E27FC236}">
                <a16:creationId xmlns:a16="http://schemas.microsoft.com/office/drawing/2014/main" id="{354F42E6-C21F-4E70-940C-7105690677DC}"/>
              </a:ext>
            </a:extLst>
          </p:cNvPr>
          <p:cNvSpPr/>
          <p:nvPr/>
        </p:nvSpPr>
        <p:spPr>
          <a:xfrm>
            <a:off x="546000" y="506066"/>
            <a:ext cx="64744" cy="73591"/>
          </a:xfrm>
          <a:custGeom>
            <a:avLst/>
            <a:gdLst>
              <a:gd name="connsiteX0" fmla="*/ 32907 w 64744"/>
              <a:gd name="connsiteY0" fmla="*/ 73586 h 73591"/>
              <a:gd name="connsiteX1" fmla="*/ 46 w 64744"/>
              <a:gd name="connsiteY1" fmla="*/ 37510 h 73591"/>
              <a:gd name="connsiteX2" fmla="*/ 32550 w 64744"/>
              <a:gd name="connsiteY2" fmla="*/ 5 h 73591"/>
              <a:gd name="connsiteX3" fmla="*/ 64697 w 64744"/>
              <a:gd name="connsiteY3" fmla="*/ 36438 h 73591"/>
              <a:gd name="connsiteX4" fmla="*/ 32907 w 64744"/>
              <a:gd name="connsiteY4" fmla="*/ 73586 h 73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44" h="73591">
                <a:moveTo>
                  <a:pt x="32907" y="73586"/>
                </a:moveTo>
                <a:cubicBezTo>
                  <a:pt x="16834" y="73228"/>
                  <a:pt x="-1026" y="53940"/>
                  <a:pt x="46" y="37510"/>
                </a:cubicBezTo>
                <a:cubicBezTo>
                  <a:pt x="1118" y="19293"/>
                  <a:pt x="17548" y="719"/>
                  <a:pt x="32550" y="5"/>
                </a:cubicBezTo>
                <a:cubicBezTo>
                  <a:pt x="48624" y="-352"/>
                  <a:pt x="65769" y="18936"/>
                  <a:pt x="64697" y="36438"/>
                </a:cubicBezTo>
                <a:cubicBezTo>
                  <a:pt x="63983" y="56440"/>
                  <a:pt x="48981" y="73943"/>
                  <a:pt x="32907" y="73586"/>
                </a:cubicBezTo>
                <a:close/>
              </a:path>
            </a:pathLst>
          </a:custGeom>
          <a:solidFill>
            <a:srgbClr val="FAFBFC"/>
          </a:solidFill>
          <a:ln w="3572" cap="flat">
            <a:noFill/>
            <a:prstDash val="solid"/>
            <a:miter/>
          </a:ln>
        </p:spPr>
        <p:txBody>
          <a:bodyPr rtlCol="0" anchor="ctr"/>
          <a:lstStyle/>
          <a:p>
            <a:endParaRPr lang="es-ES"/>
          </a:p>
        </p:txBody>
      </p:sp>
      <p:sp>
        <p:nvSpPr>
          <p:cNvPr id="115" name="Forma libre: forma 114">
            <a:extLst>
              <a:ext uri="{FF2B5EF4-FFF2-40B4-BE49-F238E27FC236}">
                <a16:creationId xmlns:a16="http://schemas.microsoft.com/office/drawing/2014/main" id="{2B65F212-8746-40CE-89DE-564DF6D1819E}"/>
              </a:ext>
            </a:extLst>
          </p:cNvPr>
          <p:cNvSpPr/>
          <p:nvPr/>
        </p:nvSpPr>
        <p:spPr>
          <a:xfrm>
            <a:off x="7430829" y="365185"/>
            <a:ext cx="82153" cy="87868"/>
          </a:xfrm>
          <a:custGeom>
            <a:avLst/>
            <a:gdLst>
              <a:gd name="connsiteX0" fmla="*/ 82153 w 82153"/>
              <a:gd name="connsiteY0" fmla="*/ 44291 h 87868"/>
              <a:gd name="connsiteX1" fmla="*/ 41077 w 82153"/>
              <a:gd name="connsiteY1" fmla="*/ 87868 h 87868"/>
              <a:gd name="connsiteX2" fmla="*/ 0 w 82153"/>
              <a:gd name="connsiteY2" fmla="*/ 44291 h 87868"/>
              <a:gd name="connsiteX3" fmla="*/ 41077 w 82153"/>
              <a:gd name="connsiteY3" fmla="*/ 0 h 87868"/>
              <a:gd name="connsiteX4" fmla="*/ 82153 w 82153"/>
              <a:gd name="connsiteY4" fmla="*/ 44291 h 87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153" h="87868">
                <a:moveTo>
                  <a:pt x="82153" y="44291"/>
                </a:moveTo>
                <a:cubicBezTo>
                  <a:pt x="82153" y="70723"/>
                  <a:pt x="66080" y="87868"/>
                  <a:pt x="41077" y="87868"/>
                </a:cubicBezTo>
                <a:cubicBezTo>
                  <a:pt x="16073" y="87868"/>
                  <a:pt x="357" y="71080"/>
                  <a:pt x="0" y="44291"/>
                </a:cubicBezTo>
                <a:cubicBezTo>
                  <a:pt x="0" y="19288"/>
                  <a:pt x="17502" y="0"/>
                  <a:pt x="41077" y="0"/>
                </a:cubicBezTo>
                <a:cubicBezTo>
                  <a:pt x="64650" y="0"/>
                  <a:pt x="82153" y="18931"/>
                  <a:pt x="82153" y="44291"/>
                </a:cubicBezTo>
                <a:close/>
              </a:path>
            </a:pathLst>
          </a:custGeom>
          <a:solidFill>
            <a:srgbClr val="FBFCFC"/>
          </a:solidFill>
          <a:ln w="3572" cap="flat">
            <a:noFill/>
            <a:prstDash val="solid"/>
            <a:miter/>
          </a:ln>
        </p:spPr>
        <p:txBody>
          <a:bodyPr rtlCol="0" anchor="ctr"/>
          <a:lstStyle/>
          <a:p>
            <a:endParaRPr lang="es-ES"/>
          </a:p>
        </p:txBody>
      </p:sp>
      <p:sp>
        <p:nvSpPr>
          <p:cNvPr id="116" name="Forma libre: forma 115">
            <a:extLst>
              <a:ext uri="{FF2B5EF4-FFF2-40B4-BE49-F238E27FC236}">
                <a16:creationId xmlns:a16="http://schemas.microsoft.com/office/drawing/2014/main" id="{3750EB42-1808-4E56-8834-12712FB886AD}"/>
              </a:ext>
            </a:extLst>
          </p:cNvPr>
          <p:cNvSpPr/>
          <p:nvPr/>
        </p:nvSpPr>
        <p:spPr>
          <a:xfrm>
            <a:off x="2841323" y="191546"/>
            <a:ext cx="64744" cy="73590"/>
          </a:xfrm>
          <a:custGeom>
            <a:avLst/>
            <a:gdLst>
              <a:gd name="connsiteX0" fmla="*/ 32907 w 64744"/>
              <a:gd name="connsiteY0" fmla="*/ 73586 h 73590"/>
              <a:gd name="connsiteX1" fmla="*/ 46 w 64744"/>
              <a:gd name="connsiteY1" fmla="*/ 37510 h 73590"/>
              <a:gd name="connsiteX2" fmla="*/ 32550 w 64744"/>
              <a:gd name="connsiteY2" fmla="*/ 5 h 73590"/>
              <a:gd name="connsiteX3" fmla="*/ 64697 w 64744"/>
              <a:gd name="connsiteY3" fmla="*/ 36438 h 73590"/>
              <a:gd name="connsiteX4" fmla="*/ 32907 w 64744"/>
              <a:gd name="connsiteY4" fmla="*/ 73586 h 73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44" h="73590">
                <a:moveTo>
                  <a:pt x="32907" y="73586"/>
                </a:moveTo>
                <a:cubicBezTo>
                  <a:pt x="16834" y="73228"/>
                  <a:pt x="-1026" y="53940"/>
                  <a:pt x="46" y="37510"/>
                </a:cubicBezTo>
                <a:cubicBezTo>
                  <a:pt x="1117" y="19293"/>
                  <a:pt x="17548" y="719"/>
                  <a:pt x="32550" y="5"/>
                </a:cubicBezTo>
                <a:cubicBezTo>
                  <a:pt x="48623" y="-352"/>
                  <a:pt x="65769" y="18936"/>
                  <a:pt x="64697" y="36438"/>
                </a:cubicBezTo>
                <a:cubicBezTo>
                  <a:pt x="63625" y="56440"/>
                  <a:pt x="48981" y="73943"/>
                  <a:pt x="32907" y="73586"/>
                </a:cubicBezTo>
                <a:close/>
              </a:path>
            </a:pathLst>
          </a:custGeom>
          <a:solidFill>
            <a:srgbClr val="FAFBFC"/>
          </a:solidFill>
          <a:ln w="3572" cap="flat">
            <a:noFill/>
            <a:prstDash val="solid"/>
            <a:miter/>
          </a:ln>
        </p:spPr>
        <p:txBody>
          <a:bodyPr rtlCol="0" anchor="ctr"/>
          <a:lstStyle/>
          <a:p>
            <a:endParaRPr lang="es-ES"/>
          </a:p>
        </p:txBody>
      </p:sp>
      <p:grpSp>
        <p:nvGrpSpPr>
          <p:cNvPr id="117" name="Grupo 116">
            <a:extLst>
              <a:ext uri="{FF2B5EF4-FFF2-40B4-BE49-F238E27FC236}">
                <a16:creationId xmlns:a16="http://schemas.microsoft.com/office/drawing/2014/main" id="{26865D49-132C-4840-A903-AF5ED34BF790}"/>
              </a:ext>
            </a:extLst>
          </p:cNvPr>
          <p:cNvGrpSpPr/>
          <p:nvPr/>
        </p:nvGrpSpPr>
        <p:grpSpPr>
          <a:xfrm>
            <a:off x="65746" y="-170359"/>
            <a:ext cx="8881360" cy="4630777"/>
            <a:chOff x="65746" y="255118"/>
            <a:chExt cx="8881360" cy="4630777"/>
          </a:xfrm>
        </p:grpSpPr>
        <p:sp>
          <p:nvSpPr>
            <p:cNvPr id="118" name="Forma libre: forma 117">
              <a:extLst>
                <a:ext uri="{FF2B5EF4-FFF2-40B4-BE49-F238E27FC236}">
                  <a16:creationId xmlns:a16="http://schemas.microsoft.com/office/drawing/2014/main" id="{046F8956-3311-423F-BEDC-AE55180C3E5A}"/>
                </a:ext>
              </a:extLst>
            </p:cNvPr>
            <p:cNvSpPr/>
            <p:nvPr/>
          </p:nvSpPr>
          <p:spPr>
            <a:xfrm>
              <a:off x="2343645" y="554422"/>
              <a:ext cx="311321" cy="370814"/>
            </a:xfrm>
            <a:custGeom>
              <a:avLst/>
              <a:gdLst>
                <a:gd name="connsiteX0" fmla="*/ 171534 w 311321"/>
                <a:gd name="connsiteY0" fmla="*/ 160431 h 370814"/>
                <a:gd name="connsiteX1" fmla="*/ 243328 w 311321"/>
                <a:gd name="connsiteY1" fmla="*/ 113997 h 370814"/>
                <a:gd name="connsiteX2" fmla="*/ 240471 w 311321"/>
                <a:gd name="connsiteY2" fmla="*/ 80421 h 370814"/>
                <a:gd name="connsiteX3" fmla="*/ 260831 w 311321"/>
                <a:gd name="connsiteY3" fmla="*/ 65419 h 370814"/>
                <a:gd name="connsiteX4" fmla="*/ 285834 w 311321"/>
                <a:gd name="connsiteY4" fmla="*/ 74706 h 370814"/>
                <a:gd name="connsiteX5" fmla="*/ 291906 w 311321"/>
                <a:gd name="connsiteY5" fmla="*/ 85065 h 370814"/>
                <a:gd name="connsiteX6" fmla="*/ 253687 w 311321"/>
                <a:gd name="connsiteY6" fmla="*/ 121855 h 370814"/>
                <a:gd name="connsiteX7" fmla="*/ 176178 w 311321"/>
                <a:gd name="connsiteY7" fmla="*/ 170790 h 370814"/>
                <a:gd name="connsiteX8" fmla="*/ 172248 w 311321"/>
                <a:gd name="connsiteY8" fmla="*/ 176147 h 370814"/>
                <a:gd name="connsiteX9" fmla="*/ 179749 w 311321"/>
                <a:gd name="connsiteY9" fmla="*/ 180791 h 370814"/>
                <a:gd name="connsiteX10" fmla="*/ 201538 w 311321"/>
                <a:gd name="connsiteY10" fmla="*/ 186506 h 370814"/>
                <a:gd name="connsiteX11" fmla="*/ 242614 w 311321"/>
                <a:gd name="connsiteY11" fmla="*/ 196507 h 370814"/>
                <a:gd name="connsiteX12" fmla="*/ 273332 w 311321"/>
                <a:gd name="connsiteY12" fmla="*/ 172933 h 370814"/>
                <a:gd name="connsiteX13" fmla="*/ 295121 w 311321"/>
                <a:gd name="connsiteY13" fmla="*/ 176147 h 370814"/>
                <a:gd name="connsiteX14" fmla="*/ 301550 w 311321"/>
                <a:gd name="connsiteY14" fmla="*/ 184720 h 370814"/>
                <a:gd name="connsiteX15" fmla="*/ 302979 w 311321"/>
                <a:gd name="connsiteY15" fmla="*/ 204722 h 370814"/>
                <a:gd name="connsiteX16" fmla="*/ 272975 w 311321"/>
                <a:gd name="connsiteY16" fmla="*/ 235441 h 370814"/>
                <a:gd name="connsiteX17" fmla="*/ 261545 w 311321"/>
                <a:gd name="connsiteY17" fmla="*/ 232583 h 370814"/>
                <a:gd name="connsiteX18" fmla="*/ 251901 w 311321"/>
                <a:gd name="connsiteY18" fmla="*/ 221867 h 370814"/>
                <a:gd name="connsiteX19" fmla="*/ 243686 w 311321"/>
                <a:gd name="connsiteY19" fmla="*/ 206151 h 370814"/>
                <a:gd name="connsiteX20" fmla="*/ 219040 w 311321"/>
                <a:gd name="connsiteY20" fmla="*/ 198650 h 370814"/>
                <a:gd name="connsiteX21" fmla="*/ 197609 w 311321"/>
                <a:gd name="connsiteY21" fmla="*/ 192935 h 370814"/>
                <a:gd name="connsiteX22" fmla="*/ 186178 w 311321"/>
                <a:gd name="connsiteY22" fmla="*/ 194721 h 370814"/>
                <a:gd name="connsiteX23" fmla="*/ 190107 w 311321"/>
                <a:gd name="connsiteY23" fmla="*/ 202222 h 370814"/>
                <a:gd name="connsiteX24" fmla="*/ 245472 w 311321"/>
                <a:gd name="connsiteY24" fmla="*/ 276160 h 370814"/>
                <a:gd name="connsiteX25" fmla="*/ 267617 w 311321"/>
                <a:gd name="connsiteY25" fmla="*/ 307235 h 370814"/>
                <a:gd name="connsiteX26" fmla="*/ 271546 w 311321"/>
                <a:gd name="connsiteY26" fmla="*/ 307950 h 370814"/>
                <a:gd name="connsiteX27" fmla="*/ 299050 w 311321"/>
                <a:gd name="connsiteY27" fmla="*/ 316879 h 370814"/>
                <a:gd name="connsiteX28" fmla="*/ 309408 w 311321"/>
                <a:gd name="connsiteY28" fmla="*/ 332953 h 370814"/>
                <a:gd name="connsiteX29" fmla="*/ 305122 w 311321"/>
                <a:gd name="connsiteY29" fmla="*/ 355813 h 370814"/>
                <a:gd name="connsiteX30" fmla="*/ 283334 w 311321"/>
                <a:gd name="connsiteY30" fmla="*/ 370814 h 370814"/>
                <a:gd name="connsiteX31" fmla="*/ 265831 w 311321"/>
                <a:gd name="connsiteY31" fmla="*/ 369028 h 370814"/>
                <a:gd name="connsiteX32" fmla="*/ 253687 w 311321"/>
                <a:gd name="connsiteY32" fmla="*/ 345454 h 370814"/>
                <a:gd name="connsiteX33" fmla="*/ 255473 w 311321"/>
                <a:gd name="connsiteY33" fmla="*/ 326524 h 370814"/>
                <a:gd name="connsiteX34" fmla="*/ 254401 w 311321"/>
                <a:gd name="connsiteY34" fmla="*/ 326166 h 370814"/>
                <a:gd name="connsiteX35" fmla="*/ 258688 w 311321"/>
                <a:gd name="connsiteY35" fmla="*/ 317236 h 370814"/>
                <a:gd name="connsiteX36" fmla="*/ 257259 w 311321"/>
                <a:gd name="connsiteY36" fmla="*/ 313664 h 370814"/>
                <a:gd name="connsiteX37" fmla="*/ 231899 w 311321"/>
                <a:gd name="connsiteY37" fmla="*/ 275446 h 370814"/>
                <a:gd name="connsiteX38" fmla="*/ 230470 w 311321"/>
                <a:gd name="connsiteY38" fmla="*/ 273660 h 370814"/>
                <a:gd name="connsiteX39" fmla="*/ 172606 w 311321"/>
                <a:gd name="connsiteY39" fmla="*/ 196150 h 370814"/>
                <a:gd name="connsiteX40" fmla="*/ 168319 w 311321"/>
                <a:gd name="connsiteY40" fmla="*/ 191506 h 370814"/>
                <a:gd name="connsiteX41" fmla="*/ 165462 w 311321"/>
                <a:gd name="connsiteY41" fmla="*/ 197221 h 370814"/>
                <a:gd name="connsiteX42" fmla="*/ 158318 w 311321"/>
                <a:gd name="connsiteY42" fmla="*/ 271517 h 370814"/>
                <a:gd name="connsiteX43" fmla="*/ 175820 w 311321"/>
                <a:gd name="connsiteY43" fmla="*/ 309378 h 370814"/>
                <a:gd name="connsiteX44" fmla="*/ 143673 w 311321"/>
                <a:gd name="connsiteY44" fmla="*/ 320808 h 370814"/>
                <a:gd name="connsiteX45" fmla="*/ 138315 w 311321"/>
                <a:gd name="connsiteY45" fmla="*/ 319380 h 370814"/>
                <a:gd name="connsiteX46" fmla="*/ 130814 w 311321"/>
                <a:gd name="connsiteY46" fmla="*/ 273660 h 370814"/>
                <a:gd name="connsiteX47" fmla="*/ 148317 w 311321"/>
                <a:gd name="connsiteY47" fmla="*/ 265444 h 370814"/>
                <a:gd name="connsiteX48" fmla="*/ 153675 w 311321"/>
                <a:gd name="connsiteY48" fmla="*/ 227582 h 370814"/>
                <a:gd name="connsiteX49" fmla="*/ 158318 w 311321"/>
                <a:gd name="connsiteY49" fmla="*/ 187577 h 370814"/>
                <a:gd name="connsiteX50" fmla="*/ 146531 w 311321"/>
                <a:gd name="connsiteY50" fmla="*/ 191506 h 370814"/>
                <a:gd name="connsiteX51" fmla="*/ 126528 w 311321"/>
                <a:gd name="connsiteY51" fmla="*/ 207937 h 370814"/>
                <a:gd name="connsiteX52" fmla="*/ 84023 w 311321"/>
                <a:gd name="connsiteY52" fmla="*/ 239370 h 370814"/>
                <a:gd name="connsiteX53" fmla="*/ 66521 w 311321"/>
                <a:gd name="connsiteY53" fmla="*/ 250442 h 370814"/>
                <a:gd name="connsiteX54" fmla="*/ 64021 w 311321"/>
                <a:gd name="connsiteY54" fmla="*/ 277946 h 370814"/>
                <a:gd name="connsiteX55" fmla="*/ 39375 w 311321"/>
                <a:gd name="connsiteY55" fmla="*/ 287233 h 370814"/>
                <a:gd name="connsiteX56" fmla="*/ 27587 w 311321"/>
                <a:gd name="connsiteY56" fmla="*/ 281875 h 370814"/>
                <a:gd name="connsiteX57" fmla="*/ 10442 w 311321"/>
                <a:gd name="connsiteY57" fmla="*/ 262230 h 370814"/>
                <a:gd name="connsiteX58" fmla="*/ 18657 w 311321"/>
                <a:gd name="connsiteY58" fmla="*/ 240084 h 370814"/>
                <a:gd name="connsiteX59" fmla="*/ 30445 w 311321"/>
                <a:gd name="connsiteY59" fmla="*/ 226868 h 370814"/>
                <a:gd name="connsiteX60" fmla="*/ 54734 w 311321"/>
                <a:gd name="connsiteY60" fmla="*/ 230083 h 370814"/>
                <a:gd name="connsiteX61" fmla="*/ 63306 w 311321"/>
                <a:gd name="connsiteY61" fmla="*/ 239727 h 370814"/>
                <a:gd name="connsiteX62" fmla="*/ 144031 w 311321"/>
                <a:gd name="connsiteY62" fmla="*/ 182577 h 370814"/>
                <a:gd name="connsiteX63" fmla="*/ 137958 w 311321"/>
                <a:gd name="connsiteY63" fmla="*/ 178648 h 370814"/>
                <a:gd name="connsiteX64" fmla="*/ 115098 w 311321"/>
                <a:gd name="connsiteY64" fmla="*/ 172218 h 370814"/>
                <a:gd name="connsiteX65" fmla="*/ 86166 w 311321"/>
                <a:gd name="connsiteY65" fmla="*/ 162574 h 370814"/>
                <a:gd name="connsiteX66" fmla="*/ 59020 w 311321"/>
                <a:gd name="connsiteY66" fmla="*/ 153287 h 370814"/>
                <a:gd name="connsiteX67" fmla="*/ 54019 w 311321"/>
                <a:gd name="connsiteY67" fmla="*/ 159002 h 370814"/>
                <a:gd name="connsiteX68" fmla="*/ 42946 w 311321"/>
                <a:gd name="connsiteY68" fmla="*/ 168289 h 370814"/>
                <a:gd name="connsiteX69" fmla="*/ 6871 w 311321"/>
                <a:gd name="connsiteY69" fmla="*/ 156502 h 370814"/>
                <a:gd name="connsiteX70" fmla="*/ 4013 w 311321"/>
                <a:gd name="connsiteY70" fmla="*/ 120069 h 370814"/>
                <a:gd name="connsiteX71" fmla="*/ 20086 w 311321"/>
                <a:gd name="connsiteY71" fmla="*/ 115783 h 370814"/>
                <a:gd name="connsiteX72" fmla="*/ 42232 w 311321"/>
                <a:gd name="connsiteY72" fmla="*/ 123284 h 370814"/>
                <a:gd name="connsiteX73" fmla="*/ 55448 w 311321"/>
                <a:gd name="connsiteY73" fmla="*/ 141500 h 370814"/>
                <a:gd name="connsiteX74" fmla="*/ 153317 w 311321"/>
                <a:gd name="connsiteY74" fmla="*/ 173647 h 370814"/>
                <a:gd name="connsiteX75" fmla="*/ 149746 w 311321"/>
                <a:gd name="connsiteY75" fmla="*/ 159002 h 370814"/>
                <a:gd name="connsiteX76" fmla="*/ 116170 w 311321"/>
                <a:gd name="connsiteY76" fmla="*/ 110068 h 370814"/>
                <a:gd name="connsiteX77" fmla="*/ 74379 w 311321"/>
                <a:gd name="connsiteY77" fmla="*/ 54346 h 370814"/>
                <a:gd name="connsiteX78" fmla="*/ 72950 w 311321"/>
                <a:gd name="connsiteY78" fmla="*/ 52918 h 370814"/>
                <a:gd name="connsiteX79" fmla="*/ 44018 w 311321"/>
                <a:gd name="connsiteY79" fmla="*/ 49703 h 370814"/>
                <a:gd name="connsiteX80" fmla="*/ 37946 w 311321"/>
                <a:gd name="connsiteY80" fmla="*/ 42202 h 370814"/>
                <a:gd name="connsiteX81" fmla="*/ 45804 w 311321"/>
                <a:gd name="connsiteY81" fmla="*/ 5412 h 370814"/>
                <a:gd name="connsiteX82" fmla="*/ 61520 w 311321"/>
                <a:gd name="connsiteY82" fmla="*/ 54 h 370814"/>
                <a:gd name="connsiteX83" fmla="*/ 91881 w 311321"/>
                <a:gd name="connsiteY83" fmla="*/ 15770 h 370814"/>
                <a:gd name="connsiteX84" fmla="*/ 92238 w 311321"/>
                <a:gd name="connsiteY84" fmla="*/ 40059 h 370814"/>
                <a:gd name="connsiteX85" fmla="*/ 84380 w 311321"/>
                <a:gd name="connsiteY85" fmla="*/ 49703 h 370814"/>
                <a:gd name="connsiteX86" fmla="*/ 111884 w 311321"/>
                <a:gd name="connsiteY86" fmla="*/ 88994 h 370814"/>
                <a:gd name="connsiteX87" fmla="*/ 142245 w 311321"/>
                <a:gd name="connsiteY87" fmla="*/ 127927 h 370814"/>
                <a:gd name="connsiteX88" fmla="*/ 151531 w 311321"/>
                <a:gd name="connsiteY88" fmla="*/ 143286 h 370814"/>
                <a:gd name="connsiteX89" fmla="*/ 157246 w 311321"/>
                <a:gd name="connsiteY89" fmla="*/ 149358 h 370814"/>
                <a:gd name="connsiteX90" fmla="*/ 161532 w 311321"/>
                <a:gd name="connsiteY90" fmla="*/ 140071 h 370814"/>
                <a:gd name="connsiteX91" fmla="*/ 162247 w 311321"/>
                <a:gd name="connsiteY91" fmla="*/ 120069 h 370814"/>
                <a:gd name="connsiteX92" fmla="*/ 163676 w 311321"/>
                <a:gd name="connsiteY92" fmla="*/ 107924 h 370814"/>
                <a:gd name="connsiteX93" fmla="*/ 156175 w 311321"/>
                <a:gd name="connsiteY93" fmla="*/ 72206 h 370814"/>
                <a:gd name="connsiteX94" fmla="*/ 152246 w 311321"/>
                <a:gd name="connsiteY94" fmla="*/ 64348 h 370814"/>
                <a:gd name="connsiteX95" fmla="*/ 160461 w 311321"/>
                <a:gd name="connsiteY95" fmla="*/ 41488 h 370814"/>
                <a:gd name="connsiteX96" fmla="*/ 195108 w 311321"/>
                <a:gd name="connsiteY96" fmla="*/ 37201 h 370814"/>
                <a:gd name="connsiteX97" fmla="*/ 215825 w 311321"/>
                <a:gd name="connsiteY97" fmla="*/ 61847 h 370814"/>
                <a:gd name="connsiteX98" fmla="*/ 204753 w 311321"/>
                <a:gd name="connsiteY98" fmla="*/ 85065 h 370814"/>
                <a:gd name="connsiteX99" fmla="*/ 174392 w 311321"/>
                <a:gd name="connsiteY99" fmla="*/ 94351 h 370814"/>
                <a:gd name="connsiteX100" fmla="*/ 169748 w 311321"/>
                <a:gd name="connsiteY100" fmla="*/ 150430 h 370814"/>
                <a:gd name="connsiteX101" fmla="*/ 171534 w 311321"/>
                <a:gd name="connsiteY101" fmla="*/ 160431 h 370814"/>
                <a:gd name="connsiteX102" fmla="*/ 269403 w 311321"/>
                <a:gd name="connsiteY102" fmla="*/ 224010 h 370814"/>
                <a:gd name="connsiteX103" fmla="*/ 291549 w 311321"/>
                <a:gd name="connsiteY103" fmla="*/ 204008 h 370814"/>
                <a:gd name="connsiteX104" fmla="*/ 275832 w 311321"/>
                <a:gd name="connsiteY104" fmla="*/ 183648 h 370814"/>
                <a:gd name="connsiteX105" fmla="*/ 258688 w 311321"/>
                <a:gd name="connsiteY105" fmla="*/ 195435 h 370814"/>
                <a:gd name="connsiteX106" fmla="*/ 260117 w 311321"/>
                <a:gd name="connsiteY106" fmla="*/ 204365 h 370814"/>
                <a:gd name="connsiteX107" fmla="*/ 269403 w 311321"/>
                <a:gd name="connsiteY107" fmla="*/ 224010 h 370814"/>
                <a:gd name="connsiteX108" fmla="*/ 179035 w 311321"/>
                <a:gd name="connsiteY108" fmla="*/ 83279 h 370814"/>
                <a:gd name="connsiteX109" fmla="*/ 205110 w 311321"/>
                <a:gd name="connsiteY109" fmla="*/ 63276 h 370814"/>
                <a:gd name="connsiteX110" fmla="*/ 195823 w 311321"/>
                <a:gd name="connsiteY110" fmla="*/ 51132 h 370814"/>
                <a:gd name="connsiteX111" fmla="*/ 166176 w 311321"/>
                <a:gd name="connsiteY111" fmla="*/ 57204 h 370814"/>
                <a:gd name="connsiteX112" fmla="*/ 166890 w 311321"/>
                <a:gd name="connsiteY112" fmla="*/ 68991 h 370814"/>
                <a:gd name="connsiteX113" fmla="*/ 179035 w 311321"/>
                <a:gd name="connsiteY113" fmla="*/ 83279 h 370814"/>
                <a:gd name="connsiteX114" fmla="*/ 268332 w 311321"/>
                <a:gd name="connsiteY114" fmla="*/ 329024 h 370814"/>
                <a:gd name="connsiteX115" fmla="*/ 281548 w 311321"/>
                <a:gd name="connsiteY115" fmla="*/ 356884 h 370814"/>
                <a:gd name="connsiteX116" fmla="*/ 299050 w 311321"/>
                <a:gd name="connsiteY116" fmla="*/ 342954 h 370814"/>
                <a:gd name="connsiteX117" fmla="*/ 283334 w 311321"/>
                <a:gd name="connsiteY117" fmla="*/ 319737 h 370814"/>
                <a:gd name="connsiteX118" fmla="*/ 268332 w 311321"/>
                <a:gd name="connsiteY118" fmla="*/ 329024 h 370814"/>
                <a:gd name="connsiteX119" fmla="*/ 31874 w 311321"/>
                <a:gd name="connsiteY119" fmla="*/ 160074 h 370814"/>
                <a:gd name="connsiteX120" fmla="*/ 41518 w 311321"/>
                <a:gd name="connsiteY120" fmla="*/ 150073 h 370814"/>
                <a:gd name="connsiteX121" fmla="*/ 22229 w 311321"/>
                <a:gd name="connsiteY121" fmla="*/ 128642 h 370814"/>
                <a:gd name="connsiteX122" fmla="*/ 15800 w 311321"/>
                <a:gd name="connsiteY122" fmla="*/ 142572 h 370814"/>
                <a:gd name="connsiteX123" fmla="*/ 22587 w 311321"/>
                <a:gd name="connsiteY123" fmla="*/ 155788 h 370814"/>
                <a:gd name="connsiteX124" fmla="*/ 31874 w 311321"/>
                <a:gd name="connsiteY124" fmla="*/ 160074 h 370814"/>
                <a:gd name="connsiteX125" fmla="*/ 146531 w 311321"/>
                <a:gd name="connsiteY125" fmla="*/ 309378 h 370814"/>
                <a:gd name="connsiteX126" fmla="*/ 165819 w 311321"/>
                <a:gd name="connsiteY126" fmla="*/ 301520 h 370814"/>
                <a:gd name="connsiteX127" fmla="*/ 161890 w 311321"/>
                <a:gd name="connsiteY127" fmla="*/ 288661 h 370814"/>
                <a:gd name="connsiteX128" fmla="*/ 142959 w 311321"/>
                <a:gd name="connsiteY128" fmla="*/ 282232 h 370814"/>
                <a:gd name="connsiteX129" fmla="*/ 135101 w 311321"/>
                <a:gd name="connsiteY129" fmla="*/ 295448 h 370814"/>
                <a:gd name="connsiteX130" fmla="*/ 146531 w 311321"/>
                <a:gd name="connsiteY130" fmla="*/ 309378 h 370814"/>
                <a:gd name="connsiteX131" fmla="*/ 57234 w 311321"/>
                <a:gd name="connsiteY131" fmla="*/ 40059 h 370814"/>
                <a:gd name="connsiteX132" fmla="*/ 80808 w 311321"/>
                <a:gd name="connsiteY132" fmla="*/ 33987 h 370814"/>
                <a:gd name="connsiteX133" fmla="*/ 70807 w 311321"/>
                <a:gd name="connsiteY133" fmla="*/ 18985 h 370814"/>
                <a:gd name="connsiteX134" fmla="*/ 51876 w 311321"/>
                <a:gd name="connsiteY134" fmla="*/ 23985 h 370814"/>
                <a:gd name="connsiteX135" fmla="*/ 57234 w 311321"/>
                <a:gd name="connsiteY135" fmla="*/ 40059 h 370814"/>
                <a:gd name="connsiteX136" fmla="*/ 51876 w 311321"/>
                <a:gd name="connsiteY136" fmla="*/ 272945 h 370814"/>
                <a:gd name="connsiteX137" fmla="*/ 39732 w 311321"/>
                <a:gd name="connsiteY137" fmla="*/ 240441 h 370814"/>
                <a:gd name="connsiteX138" fmla="*/ 34374 w 311321"/>
                <a:gd name="connsiteY138" fmla="*/ 237227 h 370814"/>
                <a:gd name="connsiteX139" fmla="*/ 37231 w 311321"/>
                <a:gd name="connsiteY139" fmla="*/ 250442 h 370814"/>
                <a:gd name="connsiteX140" fmla="*/ 31517 w 311321"/>
                <a:gd name="connsiteY140" fmla="*/ 257229 h 370814"/>
                <a:gd name="connsiteX141" fmla="*/ 30445 w 311321"/>
                <a:gd name="connsiteY141" fmla="*/ 267230 h 370814"/>
                <a:gd name="connsiteX142" fmla="*/ 51876 w 311321"/>
                <a:gd name="connsiteY142" fmla="*/ 272945 h 370814"/>
                <a:gd name="connsiteX143" fmla="*/ 257973 w 311321"/>
                <a:gd name="connsiteY143" fmla="*/ 95066 h 370814"/>
                <a:gd name="connsiteX144" fmla="*/ 271904 w 311321"/>
                <a:gd name="connsiteY144" fmla="*/ 105067 h 370814"/>
                <a:gd name="connsiteX145" fmla="*/ 279047 w 311321"/>
                <a:gd name="connsiteY145" fmla="*/ 100424 h 370814"/>
                <a:gd name="connsiteX146" fmla="*/ 264403 w 311321"/>
                <a:gd name="connsiteY146" fmla="*/ 80064 h 370814"/>
                <a:gd name="connsiteX147" fmla="*/ 257616 w 311321"/>
                <a:gd name="connsiteY147" fmla="*/ 83993 h 370814"/>
                <a:gd name="connsiteX148" fmla="*/ 257973 w 311321"/>
                <a:gd name="connsiteY148" fmla="*/ 95066 h 370814"/>
                <a:gd name="connsiteX149" fmla="*/ 268332 w 311321"/>
                <a:gd name="connsiteY149" fmla="*/ 110425 h 370814"/>
                <a:gd name="connsiteX150" fmla="*/ 266903 w 311321"/>
                <a:gd name="connsiteY150" fmla="*/ 111139 h 370814"/>
                <a:gd name="connsiteX151" fmla="*/ 268332 w 311321"/>
                <a:gd name="connsiteY151" fmla="*/ 110425 h 370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</a:cxnLst>
              <a:rect l="l" t="t" r="r" b="b"/>
              <a:pathLst>
                <a:path w="311321" h="370814">
                  <a:moveTo>
                    <a:pt x="171534" y="160431"/>
                  </a:moveTo>
                  <a:cubicBezTo>
                    <a:pt x="187607" y="155431"/>
                    <a:pt x="233685" y="125784"/>
                    <a:pt x="243328" y="113997"/>
                  </a:cubicBezTo>
                  <a:cubicBezTo>
                    <a:pt x="237971" y="103638"/>
                    <a:pt x="234042" y="92923"/>
                    <a:pt x="240471" y="80421"/>
                  </a:cubicBezTo>
                  <a:cubicBezTo>
                    <a:pt x="245114" y="71849"/>
                    <a:pt x="252258" y="68277"/>
                    <a:pt x="260831" y="65419"/>
                  </a:cubicBezTo>
                  <a:cubicBezTo>
                    <a:pt x="269760" y="65776"/>
                    <a:pt x="277618" y="70420"/>
                    <a:pt x="285834" y="74706"/>
                  </a:cubicBezTo>
                  <a:cubicBezTo>
                    <a:pt x="287977" y="78278"/>
                    <a:pt x="290120" y="82207"/>
                    <a:pt x="291906" y="85065"/>
                  </a:cubicBezTo>
                  <a:cubicBezTo>
                    <a:pt x="291192" y="119712"/>
                    <a:pt x="273332" y="126498"/>
                    <a:pt x="253687" y="121855"/>
                  </a:cubicBezTo>
                  <a:cubicBezTo>
                    <a:pt x="227612" y="138285"/>
                    <a:pt x="201895" y="154359"/>
                    <a:pt x="176178" y="170790"/>
                  </a:cubicBezTo>
                  <a:cubicBezTo>
                    <a:pt x="174749" y="171861"/>
                    <a:pt x="174034" y="173647"/>
                    <a:pt x="172248" y="176147"/>
                  </a:cubicBezTo>
                  <a:cubicBezTo>
                    <a:pt x="175106" y="177933"/>
                    <a:pt x="177249" y="180076"/>
                    <a:pt x="179749" y="180791"/>
                  </a:cubicBezTo>
                  <a:cubicBezTo>
                    <a:pt x="186893" y="182934"/>
                    <a:pt x="194037" y="184720"/>
                    <a:pt x="201538" y="186506"/>
                  </a:cubicBezTo>
                  <a:cubicBezTo>
                    <a:pt x="215111" y="189721"/>
                    <a:pt x="228327" y="192935"/>
                    <a:pt x="242614" y="196507"/>
                  </a:cubicBezTo>
                  <a:cubicBezTo>
                    <a:pt x="245829" y="180434"/>
                    <a:pt x="260474" y="177576"/>
                    <a:pt x="273332" y="172933"/>
                  </a:cubicBezTo>
                  <a:cubicBezTo>
                    <a:pt x="280833" y="170432"/>
                    <a:pt x="288334" y="171861"/>
                    <a:pt x="295121" y="176147"/>
                  </a:cubicBezTo>
                  <a:cubicBezTo>
                    <a:pt x="297978" y="177933"/>
                    <a:pt x="300836" y="181505"/>
                    <a:pt x="301550" y="184720"/>
                  </a:cubicBezTo>
                  <a:cubicBezTo>
                    <a:pt x="302979" y="191149"/>
                    <a:pt x="303336" y="198293"/>
                    <a:pt x="302979" y="204722"/>
                  </a:cubicBezTo>
                  <a:cubicBezTo>
                    <a:pt x="301907" y="220081"/>
                    <a:pt x="288692" y="233655"/>
                    <a:pt x="272975" y="235441"/>
                  </a:cubicBezTo>
                  <a:cubicBezTo>
                    <a:pt x="269046" y="235798"/>
                    <a:pt x="264403" y="234726"/>
                    <a:pt x="261545" y="232583"/>
                  </a:cubicBezTo>
                  <a:cubicBezTo>
                    <a:pt x="257616" y="230083"/>
                    <a:pt x="254401" y="225796"/>
                    <a:pt x="251901" y="221867"/>
                  </a:cubicBezTo>
                  <a:cubicBezTo>
                    <a:pt x="248686" y="217224"/>
                    <a:pt x="246543" y="211866"/>
                    <a:pt x="243686" y="206151"/>
                  </a:cubicBezTo>
                  <a:cubicBezTo>
                    <a:pt x="236185" y="203294"/>
                    <a:pt x="227970" y="199722"/>
                    <a:pt x="219040" y="198650"/>
                  </a:cubicBezTo>
                  <a:cubicBezTo>
                    <a:pt x="211896" y="197936"/>
                    <a:pt x="204753" y="195078"/>
                    <a:pt x="197609" y="192935"/>
                  </a:cubicBezTo>
                  <a:cubicBezTo>
                    <a:pt x="193679" y="191864"/>
                    <a:pt x="190465" y="191506"/>
                    <a:pt x="186178" y="194721"/>
                  </a:cubicBezTo>
                  <a:cubicBezTo>
                    <a:pt x="187607" y="197221"/>
                    <a:pt x="188322" y="200079"/>
                    <a:pt x="190107" y="202222"/>
                  </a:cubicBezTo>
                  <a:cubicBezTo>
                    <a:pt x="208681" y="226868"/>
                    <a:pt x="227255" y="251514"/>
                    <a:pt x="245472" y="276160"/>
                  </a:cubicBezTo>
                  <a:cubicBezTo>
                    <a:pt x="253330" y="286518"/>
                    <a:pt x="260831" y="297591"/>
                    <a:pt x="267617" y="307235"/>
                  </a:cubicBezTo>
                  <a:cubicBezTo>
                    <a:pt x="270118" y="307592"/>
                    <a:pt x="270832" y="308307"/>
                    <a:pt x="271546" y="307950"/>
                  </a:cubicBezTo>
                  <a:cubicBezTo>
                    <a:pt x="282976" y="303663"/>
                    <a:pt x="292263" y="307235"/>
                    <a:pt x="299050" y="316879"/>
                  </a:cubicBezTo>
                  <a:cubicBezTo>
                    <a:pt x="302622" y="322237"/>
                    <a:pt x="306908" y="327238"/>
                    <a:pt x="309408" y="332953"/>
                  </a:cubicBezTo>
                  <a:cubicBezTo>
                    <a:pt x="312980" y="341168"/>
                    <a:pt x="311551" y="348669"/>
                    <a:pt x="305122" y="355813"/>
                  </a:cubicBezTo>
                  <a:cubicBezTo>
                    <a:pt x="299050" y="362599"/>
                    <a:pt x="292263" y="367243"/>
                    <a:pt x="283334" y="370814"/>
                  </a:cubicBezTo>
                  <a:cubicBezTo>
                    <a:pt x="277976" y="370100"/>
                    <a:pt x="271546" y="369386"/>
                    <a:pt x="265831" y="369028"/>
                  </a:cubicBezTo>
                  <a:cubicBezTo>
                    <a:pt x="261188" y="360456"/>
                    <a:pt x="257259" y="352598"/>
                    <a:pt x="253687" y="345454"/>
                  </a:cubicBezTo>
                  <a:cubicBezTo>
                    <a:pt x="254401" y="339025"/>
                    <a:pt x="255116" y="332953"/>
                    <a:pt x="255473" y="326524"/>
                  </a:cubicBezTo>
                  <a:cubicBezTo>
                    <a:pt x="255116" y="326524"/>
                    <a:pt x="254759" y="326524"/>
                    <a:pt x="254401" y="326166"/>
                  </a:cubicBezTo>
                  <a:cubicBezTo>
                    <a:pt x="255830" y="323309"/>
                    <a:pt x="257259" y="320094"/>
                    <a:pt x="258688" y="317236"/>
                  </a:cubicBezTo>
                  <a:cubicBezTo>
                    <a:pt x="257973" y="315808"/>
                    <a:pt x="257973" y="314736"/>
                    <a:pt x="257259" y="313664"/>
                  </a:cubicBezTo>
                  <a:cubicBezTo>
                    <a:pt x="248686" y="300806"/>
                    <a:pt x="240114" y="288304"/>
                    <a:pt x="231899" y="275446"/>
                  </a:cubicBezTo>
                  <a:cubicBezTo>
                    <a:pt x="231542" y="274731"/>
                    <a:pt x="231184" y="274017"/>
                    <a:pt x="230470" y="273660"/>
                  </a:cubicBezTo>
                  <a:cubicBezTo>
                    <a:pt x="208324" y="250085"/>
                    <a:pt x="190822" y="222939"/>
                    <a:pt x="172606" y="196150"/>
                  </a:cubicBezTo>
                  <a:cubicBezTo>
                    <a:pt x="171534" y="194721"/>
                    <a:pt x="170462" y="193649"/>
                    <a:pt x="168319" y="191506"/>
                  </a:cubicBezTo>
                  <a:cubicBezTo>
                    <a:pt x="166890" y="194007"/>
                    <a:pt x="165462" y="195435"/>
                    <a:pt x="165462" y="197221"/>
                  </a:cubicBezTo>
                  <a:cubicBezTo>
                    <a:pt x="162961" y="221867"/>
                    <a:pt x="160818" y="246513"/>
                    <a:pt x="158318" y="271517"/>
                  </a:cubicBezTo>
                  <a:cubicBezTo>
                    <a:pt x="171891" y="280803"/>
                    <a:pt x="179392" y="292591"/>
                    <a:pt x="175820" y="309378"/>
                  </a:cubicBezTo>
                  <a:cubicBezTo>
                    <a:pt x="166890" y="317951"/>
                    <a:pt x="155103" y="318665"/>
                    <a:pt x="143673" y="320808"/>
                  </a:cubicBezTo>
                  <a:cubicBezTo>
                    <a:pt x="141887" y="321166"/>
                    <a:pt x="140101" y="320094"/>
                    <a:pt x="138315" y="319380"/>
                  </a:cubicBezTo>
                  <a:cubicBezTo>
                    <a:pt x="121528" y="311521"/>
                    <a:pt x="116884" y="285804"/>
                    <a:pt x="130814" y="273660"/>
                  </a:cubicBezTo>
                  <a:cubicBezTo>
                    <a:pt x="135101" y="270088"/>
                    <a:pt x="141173" y="268659"/>
                    <a:pt x="148317" y="265444"/>
                  </a:cubicBezTo>
                  <a:cubicBezTo>
                    <a:pt x="152960" y="254371"/>
                    <a:pt x="150103" y="240441"/>
                    <a:pt x="153675" y="227582"/>
                  </a:cubicBezTo>
                  <a:cubicBezTo>
                    <a:pt x="157246" y="214367"/>
                    <a:pt x="156175" y="201151"/>
                    <a:pt x="158318" y="187577"/>
                  </a:cubicBezTo>
                  <a:cubicBezTo>
                    <a:pt x="152960" y="186506"/>
                    <a:pt x="149746" y="189006"/>
                    <a:pt x="146531" y="191506"/>
                  </a:cubicBezTo>
                  <a:cubicBezTo>
                    <a:pt x="139744" y="196864"/>
                    <a:pt x="133315" y="202579"/>
                    <a:pt x="126528" y="207937"/>
                  </a:cubicBezTo>
                  <a:cubicBezTo>
                    <a:pt x="112598" y="218653"/>
                    <a:pt x="98310" y="229011"/>
                    <a:pt x="84023" y="239370"/>
                  </a:cubicBezTo>
                  <a:cubicBezTo>
                    <a:pt x="78665" y="243299"/>
                    <a:pt x="72593" y="246871"/>
                    <a:pt x="66521" y="250442"/>
                  </a:cubicBezTo>
                  <a:cubicBezTo>
                    <a:pt x="61878" y="259015"/>
                    <a:pt x="65806" y="268659"/>
                    <a:pt x="64021" y="277946"/>
                  </a:cubicBezTo>
                  <a:cubicBezTo>
                    <a:pt x="57234" y="285089"/>
                    <a:pt x="48304" y="286875"/>
                    <a:pt x="39375" y="287233"/>
                  </a:cubicBezTo>
                  <a:cubicBezTo>
                    <a:pt x="34374" y="287590"/>
                    <a:pt x="30445" y="285089"/>
                    <a:pt x="27587" y="281875"/>
                  </a:cubicBezTo>
                  <a:cubicBezTo>
                    <a:pt x="21872" y="275446"/>
                    <a:pt x="16157" y="269016"/>
                    <a:pt x="10442" y="262230"/>
                  </a:cubicBezTo>
                  <a:cubicBezTo>
                    <a:pt x="13300" y="254728"/>
                    <a:pt x="15800" y="247228"/>
                    <a:pt x="18657" y="240084"/>
                  </a:cubicBezTo>
                  <a:cubicBezTo>
                    <a:pt x="20801" y="234369"/>
                    <a:pt x="25087" y="230083"/>
                    <a:pt x="30445" y="226868"/>
                  </a:cubicBezTo>
                  <a:cubicBezTo>
                    <a:pt x="40089" y="221510"/>
                    <a:pt x="46875" y="222224"/>
                    <a:pt x="54734" y="230083"/>
                  </a:cubicBezTo>
                  <a:cubicBezTo>
                    <a:pt x="57948" y="233297"/>
                    <a:pt x="60806" y="236512"/>
                    <a:pt x="63306" y="239727"/>
                  </a:cubicBezTo>
                  <a:cubicBezTo>
                    <a:pt x="79022" y="234369"/>
                    <a:pt x="131886" y="196864"/>
                    <a:pt x="144031" y="182577"/>
                  </a:cubicBezTo>
                  <a:cubicBezTo>
                    <a:pt x="141887" y="181148"/>
                    <a:pt x="140101" y="179362"/>
                    <a:pt x="137958" y="178648"/>
                  </a:cubicBezTo>
                  <a:cubicBezTo>
                    <a:pt x="130457" y="176147"/>
                    <a:pt x="122599" y="174719"/>
                    <a:pt x="115098" y="172218"/>
                  </a:cubicBezTo>
                  <a:cubicBezTo>
                    <a:pt x="105454" y="169004"/>
                    <a:pt x="95810" y="165789"/>
                    <a:pt x="86166" y="162574"/>
                  </a:cubicBezTo>
                  <a:cubicBezTo>
                    <a:pt x="77236" y="159717"/>
                    <a:pt x="68307" y="156502"/>
                    <a:pt x="59020" y="153287"/>
                  </a:cubicBezTo>
                  <a:cubicBezTo>
                    <a:pt x="57234" y="155431"/>
                    <a:pt x="55805" y="157574"/>
                    <a:pt x="54019" y="159002"/>
                  </a:cubicBezTo>
                  <a:cubicBezTo>
                    <a:pt x="50447" y="162217"/>
                    <a:pt x="47232" y="166146"/>
                    <a:pt x="42946" y="168289"/>
                  </a:cubicBezTo>
                  <a:cubicBezTo>
                    <a:pt x="29731" y="175076"/>
                    <a:pt x="16514" y="170432"/>
                    <a:pt x="6871" y="156502"/>
                  </a:cubicBezTo>
                  <a:cubicBezTo>
                    <a:pt x="-1345" y="144715"/>
                    <a:pt x="-2059" y="135785"/>
                    <a:pt x="4013" y="120069"/>
                  </a:cubicBezTo>
                  <a:cubicBezTo>
                    <a:pt x="9371" y="118640"/>
                    <a:pt x="14728" y="117212"/>
                    <a:pt x="20086" y="115783"/>
                  </a:cubicBezTo>
                  <a:cubicBezTo>
                    <a:pt x="29016" y="113640"/>
                    <a:pt x="36517" y="116140"/>
                    <a:pt x="42232" y="123284"/>
                  </a:cubicBezTo>
                  <a:cubicBezTo>
                    <a:pt x="46875" y="128999"/>
                    <a:pt x="51162" y="135428"/>
                    <a:pt x="55448" y="141500"/>
                  </a:cubicBezTo>
                  <a:cubicBezTo>
                    <a:pt x="87595" y="154002"/>
                    <a:pt x="119385" y="166503"/>
                    <a:pt x="153317" y="173647"/>
                  </a:cubicBezTo>
                  <a:cubicBezTo>
                    <a:pt x="155818" y="166860"/>
                    <a:pt x="152246" y="162931"/>
                    <a:pt x="149746" y="159002"/>
                  </a:cubicBezTo>
                  <a:cubicBezTo>
                    <a:pt x="138673" y="142572"/>
                    <a:pt x="127600" y="126141"/>
                    <a:pt x="116170" y="110068"/>
                  </a:cubicBezTo>
                  <a:cubicBezTo>
                    <a:pt x="102597" y="91137"/>
                    <a:pt x="88309" y="72920"/>
                    <a:pt x="74379" y="54346"/>
                  </a:cubicBezTo>
                  <a:cubicBezTo>
                    <a:pt x="74022" y="53632"/>
                    <a:pt x="73307" y="53275"/>
                    <a:pt x="72950" y="52918"/>
                  </a:cubicBezTo>
                  <a:cubicBezTo>
                    <a:pt x="63306" y="51846"/>
                    <a:pt x="53662" y="50774"/>
                    <a:pt x="44018" y="49703"/>
                  </a:cubicBezTo>
                  <a:cubicBezTo>
                    <a:pt x="41875" y="46846"/>
                    <a:pt x="39732" y="44702"/>
                    <a:pt x="37946" y="42202"/>
                  </a:cubicBezTo>
                  <a:cubicBezTo>
                    <a:pt x="40089" y="30058"/>
                    <a:pt x="35446" y="16842"/>
                    <a:pt x="45804" y="5412"/>
                  </a:cubicBezTo>
                  <a:cubicBezTo>
                    <a:pt x="50804" y="3626"/>
                    <a:pt x="56877" y="1840"/>
                    <a:pt x="61520" y="54"/>
                  </a:cubicBezTo>
                  <a:cubicBezTo>
                    <a:pt x="75093" y="-660"/>
                    <a:pt x="83666" y="5769"/>
                    <a:pt x="91881" y="15770"/>
                  </a:cubicBezTo>
                  <a:cubicBezTo>
                    <a:pt x="95096" y="26129"/>
                    <a:pt x="95096" y="26129"/>
                    <a:pt x="92238" y="40059"/>
                  </a:cubicBezTo>
                  <a:cubicBezTo>
                    <a:pt x="90095" y="42917"/>
                    <a:pt x="87238" y="46131"/>
                    <a:pt x="84380" y="49703"/>
                  </a:cubicBezTo>
                  <a:cubicBezTo>
                    <a:pt x="92238" y="63990"/>
                    <a:pt x="102239" y="76135"/>
                    <a:pt x="111884" y="88994"/>
                  </a:cubicBezTo>
                  <a:cubicBezTo>
                    <a:pt x="121885" y="102210"/>
                    <a:pt x="132243" y="114711"/>
                    <a:pt x="142245" y="127927"/>
                  </a:cubicBezTo>
                  <a:cubicBezTo>
                    <a:pt x="145817" y="132571"/>
                    <a:pt x="148317" y="138285"/>
                    <a:pt x="151531" y="143286"/>
                  </a:cubicBezTo>
                  <a:cubicBezTo>
                    <a:pt x="152960" y="145787"/>
                    <a:pt x="155460" y="147572"/>
                    <a:pt x="157246" y="149358"/>
                  </a:cubicBezTo>
                  <a:cubicBezTo>
                    <a:pt x="161175" y="146501"/>
                    <a:pt x="162961" y="143643"/>
                    <a:pt x="161532" y="140071"/>
                  </a:cubicBezTo>
                  <a:cubicBezTo>
                    <a:pt x="159032" y="133285"/>
                    <a:pt x="161532" y="126856"/>
                    <a:pt x="162247" y="120069"/>
                  </a:cubicBezTo>
                  <a:cubicBezTo>
                    <a:pt x="162604" y="115783"/>
                    <a:pt x="163318" y="111854"/>
                    <a:pt x="163676" y="107924"/>
                  </a:cubicBezTo>
                  <a:cubicBezTo>
                    <a:pt x="164390" y="95423"/>
                    <a:pt x="164747" y="82921"/>
                    <a:pt x="156175" y="72206"/>
                  </a:cubicBezTo>
                  <a:cubicBezTo>
                    <a:pt x="154389" y="70063"/>
                    <a:pt x="153675" y="66848"/>
                    <a:pt x="152246" y="64348"/>
                  </a:cubicBezTo>
                  <a:cubicBezTo>
                    <a:pt x="152603" y="55775"/>
                    <a:pt x="153317" y="47917"/>
                    <a:pt x="160461" y="41488"/>
                  </a:cubicBezTo>
                  <a:cubicBezTo>
                    <a:pt x="171177" y="31844"/>
                    <a:pt x="182607" y="32558"/>
                    <a:pt x="195108" y="37201"/>
                  </a:cubicBezTo>
                  <a:cubicBezTo>
                    <a:pt x="206896" y="41488"/>
                    <a:pt x="213682" y="50417"/>
                    <a:pt x="215825" y="61847"/>
                  </a:cubicBezTo>
                  <a:cubicBezTo>
                    <a:pt x="217611" y="71492"/>
                    <a:pt x="212968" y="79707"/>
                    <a:pt x="204753" y="85065"/>
                  </a:cubicBezTo>
                  <a:cubicBezTo>
                    <a:pt x="195823" y="90780"/>
                    <a:pt x="186178" y="94709"/>
                    <a:pt x="174392" y="94351"/>
                  </a:cubicBezTo>
                  <a:cubicBezTo>
                    <a:pt x="171891" y="113282"/>
                    <a:pt x="171177" y="131856"/>
                    <a:pt x="169748" y="150430"/>
                  </a:cubicBezTo>
                  <a:cubicBezTo>
                    <a:pt x="169748" y="154716"/>
                    <a:pt x="170820" y="157574"/>
                    <a:pt x="171534" y="160431"/>
                  </a:cubicBezTo>
                  <a:close/>
                  <a:moveTo>
                    <a:pt x="269403" y="224010"/>
                  </a:moveTo>
                  <a:cubicBezTo>
                    <a:pt x="284762" y="221510"/>
                    <a:pt x="291192" y="215438"/>
                    <a:pt x="291549" y="204008"/>
                  </a:cubicBezTo>
                  <a:cubicBezTo>
                    <a:pt x="291906" y="192578"/>
                    <a:pt x="287977" y="186863"/>
                    <a:pt x="275832" y="183648"/>
                  </a:cubicBezTo>
                  <a:cubicBezTo>
                    <a:pt x="270832" y="187577"/>
                    <a:pt x="261545" y="186506"/>
                    <a:pt x="258688" y="195435"/>
                  </a:cubicBezTo>
                  <a:cubicBezTo>
                    <a:pt x="259045" y="198293"/>
                    <a:pt x="260831" y="201508"/>
                    <a:pt x="260117" y="204365"/>
                  </a:cubicBezTo>
                  <a:cubicBezTo>
                    <a:pt x="257259" y="213652"/>
                    <a:pt x="262260" y="219010"/>
                    <a:pt x="269403" y="224010"/>
                  </a:cubicBezTo>
                  <a:close/>
                  <a:moveTo>
                    <a:pt x="179035" y="83279"/>
                  </a:moveTo>
                  <a:cubicBezTo>
                    <a:pt x="192608" y="83993"/>
                    <a:pt x="200823" y="77921"/>
                    <a:pt x="205110" y="63276"/>
                  </a:cubicBezTo>
                  <a:cubicBezTo>
                    <a:pt x="202252" y="59347"/>
                    <a:pt x="198680" y="54704"/>
                    <a:pt x="195823" y="51132"/>
                  </a:cubicBezTo>
                  <a:cubicBezTo>
                    <a:pt x="184393" y="48631"/>
                    <a:pt x="174749" y="47560"/>
                    <a:pt x="166176" y="57204"/>
                  </a:cubicBezTo>
                  <a:cubicBezTo>
                    <a:pt x="166533" y="61133"/>
                    <a:pt x="166533" y="66134"/>
                    <a:pt x="166890" y="68991"/>
                  </a:cubicBezTo>
                  <a:cubicBezTo>
                    <a:pt x="171891" y="74706"/>
                    <a:pt x="175463" y="78992"/>
                    <a:pt x="179035" y="83279"/>
                  </a:cubicBezTo>
                  <a:close/>
                  <a:moveTo>
                    <a:pt x="268332" y="329024"/>
                  </a:moveTo>
                  <a:cubicBezTo>
                    <a:pt x="266546" y="345097"/>
                    <a:pt x="269403" y="350812"/>
                    <a:pt x="281548" y="356884"/>
                  </a:cubicBezTo>
                  <a:cubicBezTo>
                    <a:pt x="289763" y="355456"/>
                    <a:pt x="295478" y="350812"/>
                    <a:pt x="299050" y="342954"/>
                  </a:cubicBezTo>
                  <a:cubicBezTo>
                    <a:pt x="295121" y="334024"/>
                    <a:pt x="292621" y="324380"/>
                    <a:pt x="283334" y="319737"/>
                  </a:cubicBezTo>
                  <a:cubicBezTo>
                    <a:pt x="274404" y="321523"/>
                    <a:pt x="274404" y="321523"/>
                    <a:pt x="268332" y="329024"/>
                  </a:cubicBezTo>
                  <a:close/>
                  <a:moveTo>
                    <a:pt x="31874" y="160074"/>
                  </a:moveTo>
                  <a:cubicBezTo>
                    <a:pt x="37946" y="158645"/>
                    <a:pt x="41160" y="155431"/>
                    <a:pt x="41518" y="150073"/>
                  </a:cubicBezTo>
                  <a:cubicBezTo>
                    <a:pt x="42232" y="139357"/>
                    <a:pt x="33660" y="129713"/>
                    <a:pt x="22229" y="128642"/>
                  </a:cubicBezTo>
                  <a:cubicBezTo>
                    <a:pt x="20086" y="133285"/>
                    <a:pt x="17943" y="137928"/>
                    <a:pt x="15800" y="142572"/>
                  </a:cubicBezTo>
                  <a:cubicBezTo>
                    <a:pt x="18300" y="146858"/>
                    <a:pt x="20443" y="151144"/>
                    <a:pt x="22587" y="155788"/>
                  </a:cubicBezTo>
                  <a:cubicBezTo>
                    <a:pt x="25444" y="156859"/>
                    <a:pt x="28659" y="158288"/>
                    <a:pt x="31874" y="160074"/>
                  </a:cubicBezTo>
                  <a:close/>
                  <a:moveTo>
                    <a:pt x="146531" y="309378"/>
                  </a:moveTo>
                  <a:cubicBezTo>
                    <a:pt x="152960" y="307235"/>
                    <a:pt x="160461" y="308307"/>
                    <a:pt x="165819" y="301520"/>
                  </a:cubicBezTo>
                  <a:cubicBezTo>
                    <a:pt x="164390" y="297234"/>
                    <a:pt x="162961" y="292948"/>
                    <a:pt x="161890" y="288661"/>
                  </a:cubicBezTo>
                  <a:cubicBezTo>
                    <a:pt x="154746" y="286161"/>
                    <a:pt x="148317" y="284375"/>
                    <a:pt x="142959" y="282232"/>
                  </a:cubicBezTo>
                  <a:cubicBezTo>
                    <a:pt x="139744" y="287590"/>
                    <a:pt x="137601" y="291519"/>
                    <a:pt x="135101" y="295448"/>
                  </a:cubicBezTo>
                  <a:cubicBezTo>
                    <a:pt x="136172" y="301877"/>
                    <a:pt x="139744" y="306164"/>
                    <a:pt x="146531" y="309378"/>
                  </a:cubicBezTo>
                  <a:close/>
                  <a:moveTo>
                    <a:pt x="57234" y="40059"/>
                  </a:moveTo>
                  <a:cubicBezTo>
                    <a:pt x="66878" y="42202"/>
                    <a:pt x="74736" y="40773"/>
                    <a:pt x="80808" y="33987"/>
                  </a:cubicBezTo>
                  <a:cubicBezTo>
                    <a:pt x="79379" y="24343"/>
                    <a:pt x="77236" y="21485"/>
                    <a:pt x="70807" y="18985"/>
                  </a:cubicBezTo>
                  <a:cubicBezTo>
                    <a:pt x="63306" y="16485"/>
                    <a:pt x="56877" y="18628"/>
                    <a:pt x="51876" y="23985"/>
                  </a:cubicBezTo>
                  <a:cubicBezTo>
                    <a:pt x="50090" y="30772"/>
                    <a:pt x="52590" y="35415"/>
                    <a:pt x="57234" y="40059"/>
                  </a:cubicBezTo>
                  <a:close/>
                  <a:moveTo>
                    <a:pt x="51876" y="272945"/>
                  </a:moveTo>
                  <a:cubicBezTo>
                    <a:pt x="51876" y="262944"/>
                    <a:pt x="47947" y="252585"/>
                    <a:pt x="39732" y="240441"/>
                  </a:cubicBezTo>
                  <a:cubicBezTo>
                    <a:pt x="39017" y="239370"/>
                    <a:pt x="37231" y="238655"/>
                    <a:pt x="34374" y="237227"/>
                  </a:cubicBezTo>
                  <a:cubicBezTo>
                    <a:pt x="35446" y="242584"/>
                    <a:pt x="36517" y="246513"/>
                    <a:pt x="37231" y="250442"/>
                  </a:cubicBezTo>
                  <a:cubicBezTo>
                    <a:pt x="35088" y="252943"/>
                    <a:pt x="33303" y="255086"/>
                    <a:pt x="31517" y="257229"/>
                  </a:cubicBezTo>
                  <a:cubicBezTo>
                    <a:pt x="31159" y="261158"/>
                    <a:pt x="30802" y="264373"/>
                    <a:pt x="30445" y="267230"/>
                  </a:cubicBezTo>
                  <a:cubicBezTo>
                    <a:pt x="37231" y="276874"/>
                    <a:pt x="40803" y="277589"/>
                    <a:pt x="51876" y="272945"/>
                  </a:cubicBezTo>
                  <a:close/>
                  <a:moveTo>
                    <a:pt x="257973" y="95066"/>
                  </a:moveTo>
                  <a:cubicBezTo>
                    <a:pt x="260474" y="101138"/>
                    <a:pt x="264403" y="104710"/>
                    <a:pt x="271904" y="105067"/>
                  </a:cubicBezTo>
                  <a:cubicBezTo>
                    <a:pt x="274047" y="103638"/>
                    <a:pt x="276547" y="101852"/>
                    <a:pt x="279047" y="100424"/>
                  </a:cubicBezTo>
                  <a:cubicBezTo>
                    <a:pt x="278690" y="90065"/>
                    <a:pt x="274761" y="83279"/>
                    <a:pt x="264403" y="80064"/>
                  </a:cubicBezTo>
                  <a:cubicBezTo>
                    <a:pt x="262260" y="81493"/>
                    <a:pt x="259759" y="82921"/>
                    <a:pt x="257616" y="83993"/>
                  </a:cubicBezTo>
                  <a:cubicBezTo>
                    <a:pt x="257973" y="87922"/>
                    <a:pt x="257973" y="91851"/>
                    <a:pt x="257973" y="95066"/>
                  </a:cubicBezTo>
                  <a:close/>
                  <a:moveTo>
                    <a:pt x="268332" y="110425"/>
                  </a:moveTo>
                  <a:cubicBezTo>
                    <a:pt x="267975" y="110782"/>
                    <a:pt x="267260" y="110782"/>
                    <a:pt x="266903" y="111139"/>
                  </a:cubicBezTo>
                  <a:cubicBezTo>
                    <a:pt x="267617" y="110782"/>
                    <a:pt x="267975" y="110425"/>
                    <a:pt x="268332" y="110425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grpSp>
          <p:nvGrpSpPr>
            <p:cNvPr id="119" name="Grupo 118">
              <a:extLst>
                <a:ext uri="{FF2B5EF4-FFF2-40B4-BE49-F238E27FC236}">
                  <a16:creationId xmlns:a16="http://schemas.microsoft.com/office/drawing/2014/main" id="{1A14808E-2CE8-4C6F-A758-10C549E906A9}"/>
                </a:ext>
              </a:extLst>
            </p:cNvPr>
            <p:cNvGrpSpPr/>
            <p:nvPr/>
          </p:nvGrpSpPr>
          <p:grpSpPr>
            <a:xfrm>
              <a:off x="65746" y="255118"/>
              <a:ext cx="8881360" cy="4630777"/>
              <a:chOff x="104821" y="233856"/>
              <a:chExt cx="8881360" cy="4677084"/>
            </a:xfrm>
          </p:grpSpPr>
          <p:sp>
            <p:nvSpPr>
              <p:cNvPr id="120" name="Forma libre: forma 119">
                <a:extLst>
                  <a:ext uri="{FF2B5EF4-FFF2-40B4-BE49-F238E27FC236}">
                    <a16:creationId xmlns:a16="http://schemas.microsoft.com/office/drawing/2014/main" id="{A87BC528-A8F0-425B-8835-824F60F07F81}"/>
                  </a:ext>
                </a:extLst>
              </p:cNvPr>
              <p:cNvSpPr/>
              <p:nvPr/>
            </p:nvSpPr>
            <p:spPr>
              <a:xfrm>
                <a:off x="104821" y="2805383"/>
                <a:ext cx="462964" cy="446783"/>
              </a:xfrm>
              <a:custGeom>
                <a:avLst/>
                <a:gdLst>
                  <a:gd name="connsiteX0" fmla="*/ 85993 w 462964"/>
                  <a:gd name="connsiteY0" fmla="*/ 140656 h 446783"/>
                  <a:gd name="connsiteX1" fmla="*/ 85279 w 462964"/>
                  <a:gd name="connsiteY1" fmla="*/ 133155 h 446783"/>
                  <a:gd name="connsiteX2" fmla="*/ 89565 w 462964"/>
                  <a:gd name="connsiteY2" fmla="*/ 131726 h 446783"/>
                  <a:gd name="connsiteX3" fmla="*/ 118140 w 462964"/>
                  <a:gd name="connsiteY3" fmla="*/ 131369 h 446783"/>
                  <a:gd name="connsiteX4" fmla="*/ 140285 w 462964"/>
                  <a:gd name="connsiteY4" fmla="*/ 130297 h 446783"/>
                  <a:gd name="connsiteX5" fmla="*/ 124569 w 462964"/>
                  <a:gd name="connsiteY5" fmla="*/ 104937 h 446783"/>
                  <a:gd name="connsiteX6" fmla="*/ 103495 w 462964"/>
                  <a:gd name="connsiteY6" fmla="*/ 103151 h 446783"/>
                  <a:gd name="connsiteX7" fmla="*/ 84564 w 462964"/>
                  <a:gd name="connsiteY7" fmla="*/ 81363 h 446783"/>
                  <a:gd name="connsiteX8" fmla="*/ 85636 w 462964"/>
                  <a:gd name="connsiteY8" fmla="*/ 69218 h 446783"/>
                  <a:gd name="connsiteX9" fmla="*/ 97066 w 462964"/>
                  <a:gd name="connsiteY9" fmla="*/ 58503 h 446783"/>
                  <a:gd name="connsiteX10" fmla="*/ 115640 w 462964"/>
                  <a:gd name="connsiteY10" fmla="*/ 60646 h 446783"/>
                  <a:gd name="connsiteX11" fmla="*/ 128141 w 462964"/>
                  <a:gd name="connsiteY11" fmla="*/ 80291 h 446783"/>
                  <a:gd name="connsiteX12" fmla="*/ 127427 w 462964"/>
                  <a:gd name="connsiteY12" fmla="*/ 97436 h 446783"/>
                  <a:gd name="connsiteX13" fmla="*/ 143857 w 462964"/>
                  <a:gd name="connsiteY13" fmla="*/ 119582 h 446783"/>
                  <a:gd name="connsiteX14" fmla="*/ 148144 w 462964"/>
                  <a:gd name="connsiteY14" fmla="*/ 94578 h 446783"/>
                  <a:gd name="connsiteX15" fmla="*/ 154216 w 462964"/>
                  <a:gd name="connsiteY15" fmla="*/ 69575 h 446783"/>
                  <a:gd name="connsiteX16" fmla="*/ 159216 w 462964"/>
                  <a:gd name="connsiteY16" fmla="*/ 69575 h 446783"/>
                  <a:gd name="connsiteX17" fmla="*/ 160645 w 462964"/>
                  <a:gd name="connsiteY17" fmla="*/ 71718 h 446783"/>
                  <a:gd name="connsiteX18" fmla="*/ 159931 w 462964"/>
                  <a:gd name="connsiteY18" fmla="*/ 81006 h 446783"/>
                  <a:gd name="connsiteX19" fmla="*/ 154216 w 462964"/>
                  <a:gd name="connsiteY19" fmla="*/ 120296 h 446783"/>
                  <a:gd name="connsiteX20" fmla="*/ 154216 w 462964"/>
                  <a:gd name="connsiteY20" fmla="*/ 131012 h 446783"/>
                  <a:gd name="connsiteX21" fmla="*/ 172790 w 462964"/>
                  <a:gd name="connsiteY21" fmla="*/ 153514 h 446783"/>
                  <a:gd name="connsiteX22" fmla="*/ 179219 w 462964"/>
                  <a:gd name="connsiteY22" fmla="*/ 131012 h 446783"/>
                  <a:gd name="connsiteX23" fmla="*/ 183862 w 462964"/>
                  <a:gd name="connsiteY23" fmla="*/ 110295 h 446783"/>
                  <a:gd name="connsiteX24" fmla="*/ 200293 w 462964"/>
                  <a:gd name="connsiteY24" fmla="*/ 108509 h 446783"/>
                  <a:gd name="connsiteX25" fmla="*/ 218509 w 462964"/>
                  <a:gd name="connsiteY25" fmla="*/ 123868 h 446783"/>
                  <a:gd name="connsiteX26" fmla="*/ 221367 w 462964"/>
                  <a:gd name="connsiteY26" fmla="*/ 109581 h 446783"/>
                  <a:gd name="connsiteX27" fmla="*/ 220653 w 462964"/>
                  <a:gd name="connsiteY27" fmla="*/ 109581 h 446783"/>
                  <a:gd name="connsiteX28" fmla="*/ 220653 w 462964"/>
                  <a:gd name="connsiteY28" fmla="*/ 82434 h 446783"/>
                  <a:gd name="connsiteX29" fmla="*/ 182434 w 462964"/>
                  <a:gd name="connsiteY29" fmla="*/ 57074 h 446783"/>
                  <a:gd name="connsiteX30" fmla="*/ 194935 w 462964"/>
                  <a:gd name="connsiteY30" fmla="*/ 57074 h 446783"/>
                  <a:gd name="connsiteX31" fmla="*/ 214938 w 462964"/>
                  <a:gd name="connsiteY31" fmla="*/ 67789 h 446783"/>
                  <a:gd name="connsiteX32" fmla="*/ 220295 w 462964"/>
                  <a:gd name="connsiteY32" fmla="*/ 69575 h 446783"/>
                  <a:gd name="connsiteX33" fmla="*/ 223153 w 462964"/>
                  <a:gd name="connsiteY33" fmla="*/ 41357 h 446783"/>
                  <a:gd name="connsiteX34" fmla="*/ 206722 w 462964"/>
                  <a:gd name="connsiteY34" fmla="*/ 32428 h 446783"/>
                  <a:gd name="connsiteX35" fmla="*/ 203508 w 462964"/>
                  <a:gd name="connsiteY35" fmla="*/ 11354 h 446783"/>
                  <a:gd name="connsiteX36" fmla="*/ 208508 w 462964"/>
                  <a:gd name="connsiteY36" fmla="*/ 6710 h 446783"/>
                  <a:gd name="connsiteX37" fmla="*/ 213509 w 462964"/>
                  <a:gd name="connsiteY37" fmla="*/ 1353 h 446783"/>
                  <a:gd name="connsiteX38" fmla="*/ 239584 w 462964"/>
                  <a:gd name="connsiteY38" fmla="*/ 1353 h 446783"/>
                  <a:gd name="connsiteX39" fmla="*/ 249942 w 462964"/>
                  <a:gd name="connsiteY39" fmla="*/ 24570 h 446783"/>
                  <a:gd name="connsiteX40" fmla="*/ 240298 w 462964"/>
                  <a:gd name="connsiteY40" fmla="*/ 38143 h 446783"/>
                  <a:gd name="connsiteX41" fmla="*/ 233869 w 462964"/>
                  <a:gd name="connsiteY41" fmla="*/ 40286 h 446783"/>
                  <a:gd name="connsiteX42" fmla="*/ 229582 w 462964"/>
                  <a:gd name="connsiteY42" fmla="*/ 68861 h 446783"/>
                  <a:gd name="connsiteX43" fmla="*/ 231011 w 462964"/>
                  <a:gd name="connsiteY43" fmla="*/ 73504 h 446783"/>
                  <a:gd name="connsiteX44" fmla="*/ 244584 w 462964"/>
                  <a:gd name="connsiteY44" fmla="*/ 60289 h 446783"/>
                  <a:gd name="connsiteX45" fmla="*/ 256014 w 462964"/>
                  <a:gd name="connsiteY45" fmla="*/ 45644 h 446783"/>
                  <a:gd name="connsiteX46" fmla="*/ 259943 w 462964"/>
                  <a:gd name="connsiteY46" fmla="*/ 47787 h 446783"/>
                  <a:gd name="connsiteX47" fmla="*/ 231368 w 462964"/>
                  <a:gd name="connsiteY47" fmla="*/ 88506 h 446783"/>
                  <a:gd name="connsiteX48" fmla="*/ 231011 w 462964"/>
                  <a:gd name="connsiteY48" fmla="*/ 116724 h 446783"/>
                  <a:gd name="connsiteX49" fmla="*/ 242084 w 462964"/>
                  <a:gd name="connsiteY49" fmla="*/ 108509 h 446783"/>
                  <a:gd name="connsiteX50" fmla="*/ 256014 w 462964"/>
                  <a:gd name="connsiteY50" fmla="*/ 91721 h 446783"/>
                  <a:gd name="connsiteX51" fmla="*/ 260658 w 462964"/>
                  <a:gd name="connsiteY51" fmla="*/ 93150 h 446783"/>
                  <a:gd name="connsiteX52" fmla="*/ 286018 w 462964"/>
                  <a:gd name="connsiteY52" fmla="*/ 139227 h 446783"/>
                  <a:gd name="connsiteX53" fmla="*/ 307806 w 462964"/>
                  <a:gd name="connsiteY53" fmla="*/ 115653 h 446783"/>
                  <a:gd name="connsiteX54" fmla="*/ 308878 w 462964"/>
                  <a:gd name="connsiteY54" fmla="*/ 113152 h 446783"/>
                  <a:gd name="connsiteX55" fmla="*/ 312807 w 462964"/>
                  <a:gd name="connsiteY55" fmla="*/ 90649 h 446783"/>
                  <a:gd name="connsiteX56" fmla="*/ 313164 w 462964"/>
                  <a:gd name="connsiteY56" fmla="*/ 59574 h 446783"/>
                  <a:gd name="connsiteX57" fmla="*/ 319594 w 462964"/>
                  <a:gd name="connsiteY57" fmla="*/ 59574 h 446783"/>
                  <a:gd name="connsiteX58" fmla="*/ 321379 w 462964"/>
                  <a:gd name="connsiteY58" fmla="*/ 78505 h 446783"/>
                  <a:gd name="connsiteX59" fmla="*/ 323880 w 462964"/>
                  <a:gd name="connsiteY59" fmla="*/ 95650 h 446783"/>
                  <a:gd name="connsiteX60" fmla="*/ 346383 w 462964"/>
                  <a:gd name="connsiteY60" fmla="*/ 76005 h 446783"/>
                  <a:gd name="connsiteX61" fmla="*/ 343168 w 462964"/>
                  <a:gd name="connsiteY61" fmla="*/ 44572 h 446783"/>
                  <a:gd name="connsiteX62" fmla="*/ 377101 w 462964"/>
                  <a:gd name="connsiteY62" fmla="*/ 38500 h 446783"/>
                  <a:gd name="connsiteX63" fmla="*/ 391031 w 462964"/>
                  <a:gd name="connsiteY63" fmla="*/ 57074 h 446783"/>
                  <a:gd name="connsiteX64" fmla="*/ 393888 w 462964"/>
                  <a:gd name="connsiteY64" fmla="*/ 66003 h 446783"/>
                  <a:gd name="connsiteX65" fmla="*/ 381030 w 462964"/>
                  <a:gd name="connsiteY65" fmla="*/ 82077 h 446783"/>
                  <a:gd name="connsiteX66" fmla="*/ 364956 w 462964"/>
                  <a:gd name="connsiteY66" fmla="*/ 81720 h 446783"/>
                  <a:gd name="connsiteX67" fmla="*/ 354241 w 462964"/>
                  <a:gd name="connsiteY67" fmla="*/ 81006 h 446783"/>
                  <a:gd name="connsiteX68" fmla="*/ 335310 w 462964"/>
                  <a:gd name="connsiteY68" fmla="*/ 102794 h 446783"/>
                  <a:gd name="connsiteX69" fmla="*/ 341739 w 462964"/>
                  <a:gd name="connsiteY69" fmla="*/ 104937 h 446783"/>
                  <a:gd name="connsiteX70" fmla="*/ 368171 w 462964"/>
                  <a:gd name="connsiteY70" fmla="*/ 107080 h 446783"/>
                  <a:gd name="connsiteX71" fmla="*/ 376386 w 462964"/>
                  <a:gd name="connsiteY71" fmla="*/ 108866 h 446783"/>
                  <a:gd name="connsiteX72" fmla="*/ 367814 w 462964"/>
                  <a:gd name="connsiteY72" fmla="*/ 115295 h 446783"/>
                  <a:gd name="connsiteX73" fmla="*/ 352812 w 462964"/>
                  <a:gd name="connsiteY73" fmla="*/ 114581 h 446783"/>
                  <a:gd name="connsiteX74" fmla="*/ 338882 w 462964"/>
                  <a:gd name="connsiteY74" fmla="*/ 113152 h 446783"/>
                  <a:gd name="connsiteX75" fmla="*/ 318165 w 462964"/>
                  <a:gd name="connsiteY75" fmla="*/ 121368 h 446783"/>
                  <a:gd name="connsiteX76" fmla="*/ 310664 w 462964"/>
                  <a:gd name="connsiteY76" fmla="*/ 128511 h 446783"/>
                  <a:gd name="connsiteX77" fmla="*/ 303520 w 462964"/>
                  <a:gd name="connsiteY77" fmla="*/ 142442 h 446783"/>
                  <a:gd name="connsiteX78" fmla="*/ 298162 w 462964"/>
                  <a:gd name="connsiteY78" fmla="*/ 149228 h 446783"/>
                  <a:gd name="connsiteX79" fmla="*/ 340310 w 462964"/>
                  <a:gd name="connsiteY79" fmla="*/ 148157 h 446783"/>
                  <a:gd name="connsiteX80" fmla="*/ 323165 w 462964"/>
                  <a:gd name="connsiteY80" fmla="*/ 176017 h 446783"/>
                  <a:gd name="connsiteX81" fmla="*/ 314236 w 462964"/>
                  <a:gd name="connsiteY81" fmla="*/ 205307 h 446783"/>
                  <a:gd name="connsiteX82" fmla="*/ 335667 w 462964"/>
                  <a:gd name="connsiteY82" fmla="*/ 207450 h 446783"/>
                  <a:gd name="connsiteX83" fmla="*/ 356384 w 462964"/>
                  <a:gd name="connsiteY83" fmla="*/ 207450 h 446783"/>
                  <a:gd name="connsiteX84" fmla="*/ 386388 w 462964"/>
                  <a:gd name="connsiteY84" fmla="*/ 162444 h 446783"/>
                  <a:gd name="connsiteX85" fmla="*/ 394246 w 462964"/>
                  <a:gd name="connsiteY85" fmla="*/ 162444 h 446783"/>
                  <a:gd name="connsiteX86" fmla="*/ 394603 w 462964"/>
                  <a:gd name="connsiteY86" fmla="*/ 165302 h 446783"/>
                  <a:gd name="connsiteX87" fmla="*/ 381744 w 462964"/>
                  <a:gd name="connsiteY87" fmla="*/ 186018 h 446783"/>
                  <a:gd name="connsiteX88" fmla="*/ 372815 w 462964"/>
                  <a:gd name="connsiteY88" fmla="*/ 199592 h 446783"/>
                  <a:gd name="connsiteX89" fmla="*/ 371386 w 462964"/>
                  <a:gd name="connsiteY89" fmla="*/ 205307 h 446783"/>
                  <a:gd name="connsiteX90" fmla="*/ 388888 w 462964"/>
                  <a:gd name="connsiteY90" fmla="*/ 213165 h 446783"/>
                  <a:gd name="connsiteX91" fmla="*/ 388531 w 462964"/>
                  <a:gd name="connsiteY91" fmla="*/ 214236 h 446783"/>
                  <a:gd name="connsiteX92" fmla="*/ 420320 w 462964"/>
                  <a:gd name="connsiteY92" fmla="*/ 216022 h 446783"/>
                  <a:gd name="connsiteX93" fmla="*/ 423892 w 462964"/>
                  <a:gd name="connsiteY93" fmla="*/ 208878 h 446783"/>
                  <a:gd name="connsiteX94" fmla="*/ 447824 w 462964"/>
                  <a:gd name="connsiteY94" fmla="*/ 201735 h 446783"/>
                  <a:gd name="connsiteX95" fmla="*/ 458540 w 462964"/>
                  <a:gd name="connsiteY95" fmla="*/ 208164 h 446783"/>
                  <a:gd name="connsiteX96" fmla="*/ 462826 w 462964"/>
                  <a:gd name="connsiteY96" fmla="*/ 226024 h 446783"/>
                  <a:gd name="connsiteX97" fmla="*/ 453182 w 462964"/>
                  <a:gd name="connsiteY97" fmla="*/ 238525 h 446783"/>
                  <a:gd name="connsiteX98" fmla="*/ 432465 w 462964"/>
                  <a:gd name="connsiteY98" fmla="*/ 239954 h 446783"/>
                  <a:gd name="connsiteX99" fmla="*/ 421035 w 462964"/>
                  <a:gd name="connsiteY99" fmla="*/ 229595 h 446783"/>
                  <a:gd name="connsiteX100" fmla="*/ 419249 w 462964"/>
                  <a:gd name="connsiteY100" fmla="*/ 222095 h 446783"/>
                  <a:gd name="connsiteX101" fmla="*/ 376029 w 462964"/>
                  <a:gd name="connsiteY101" fmla="*/ 220309 h 446783"/>
                  <a:gd name="connsiteX102" fmla="*/ 380673 w 462964"/>
                  <a:gd name="connsiteY102" fmla="*/ 231381 h 446783"/>
                  <a:gd name="connsiteX103" fmla="*/ 397103 w 462964"/>
                  <a:gd name="connsiteY103" fmla="*/ 255670 h 446783"/>
                  <a:gd name="connsiteX104" fmla="*/ 399604 w 462964"/>
                  <a:gd name="connsiteY104" fmla="*/ 261385 h 446783"/>
                  <a:gd name="connsiteX105" fmla="*/ 393888 w 462964"/>
                  <a:gd name="connsiteY105" fmla="*/ 263528 h 446783"/>
                  <a:gd name="connsiteX106" fmla="*/ 356384 w 462964"/>
                  <a:gd name="connsiteY106" fmla="*/ 215308 h 446783"/>
                  <a:gd name="connsiteX107" fmla="*/ 311378 w 462964"/>
                  <a:gd name="connsiteY107" fmla="*/ 216022 h 446783"/>
                  <a:gd name="connsiteX108" fmla="*/ 325309 w 462964"/>
                  <a:gd name="connsiteY108" fmla="*/ 241025 h 446783"/>
                  <a:gd name="connsiteX109" fmla="*/ 339596 w 462964"/>
                  <a:gd name="connsiteY109" fmla="*/ 257456 h 446783"/>
                  <a:gd name="connsiteX110" fmla="*/ 342811 w 462964"/>
                  <a:gd name="connsiteY110" fmla="*/ 262814 h 446783"/>
                  <a:gd name="connsiteX111" fmla="*/ 332452 w 462964"/>
                  <a:gd name="connsiteY111" fmla="*/ 268171 h 446783"/>
                  <a:gd name="connsiteX112" fmla="*/ 286375 w 462964"/>
                  <a:gd name="connsiteY112" fmla="*/ 272815 h 446783"/>
                  <a:gd name="connsiteX113" fmla="*/ 309592 w 462964"/>
                  <a:gd name="connsiteY113" fmla="*/ 298532 h 446783"/>
                  <a:gd name="connsiteX114" fmla="*/ 344597 w 462964"/>
                  <a:gd name="connsiteY114" fmla="*/ 290317 h 446783"/>
                  <a:gd name="connsiteX115" fmla="*/ 365313 w 462964"/>
                  <a:gd name="connsiteY115" fmla="*/ 283531 h 446783"/>
                  <a:gd name="connsiteX116" fmla="*/ 374243 w 462964"/>
                  <a:gd name="connsiteY116" fmla="*/ 286031 h 446783"/>
                  <a:gd name="connsiteX117" fmla="*/ 346025 w 462964"/>
                  <a:gd name="connsiteY117" fmla="*/ 297104 h 446783"/>
                  <a:gd name="connsiteX118" fmla="*/ 316379 w 462964"/>
                  <a:gd name="connsiteY118" fmla="*/ 305676 h 446783"/>
                  <a:gd name="connsiteX119" fmla="*/ 335310 w 462964"/>
                  <a:gd name="connsiteY119" fmla="*/ 324964 h 446783"/>
                  <a:gd name="connsiteX120" fmla="*/ 342096 w 462964"/>
                  <a:gd name="connsiteY120" fmla="*/ 323536 h 446783"/>
                  <a:gd name="connsiteX121" fmla="*/ 356027 w 462964"/>
                  <a:gd name="connsiteY121" fmla="*/ 321750 h 446783"/>
                  <a:gd name="connsiteX122" fmla="*/ 374958 w 462964"/>
                  <a:gd name="connsiteY122" fmla="*/ 337109 h 446783"/>
                  <a:gd name="connsiteX123" fmla="*/ 366742 w 462964"/>
                  <a:gd name="connsiteY123" fmla="*/ 360683 h 446783"/>
                  <a:gd name="connsiteX124" fmla="*/ 340668 w 462964"/>
                  <a:gd name="connsiteY124" fmla="*/ 360326 h 446783"/>
                  <a:gd name="connsiteX125" fmla="*/ 332095 w 462964"/>
                  <a:gd name="connsiteY125" fmla="*/ 341752 h 446783"/>
                  <a:gd name="connsiteX126" fmla="*/ 333167 w 462964"/>
                  <a:gd name="connsiteY126" fmla="*/ 333894 h 446783"/>
                  <a:gd name="connsiteX127" fmla="*/ 316736 w 462964"/>
                  <a:gd name="connsiteY127" fmla="*/ 323178 h 446783"/>
                  <a:gd name="connsiteX128" fmla="*/ 316022 w 462964"/>
                  <a:gd name="connsiteY128" fmla="*/ 361040 h 446783"/>
                  <a:gd name="connsiteX129" fmla="*/ 306378 w 462964"/>
                  <a:gd name="connsiteY129" fmla="*/ 361755 h 446783"/>
                  <a:gd name="connsiteX130" fmla="*/ 305306 w 462964"/>
                  <a:gd name="connsiteY130" fmla="*/ 342467 h 446783"/>
                  <a:gd name="connsiteX131" fmla="*/ 303520 w 462964"/>
                  <a:gd name="connsiteY131" fmla="*/ 315321 h 446783"/>
                  <a:gd name="connsiteX132" fmla="*/ 299948 w 462964"/>
                  <a:gd name="connsiteY132" fmla="*/ 306748 h 446783"/>
                  <a:gd name="connsiteX133" fmla="*/ 294948 w 462964"/>
                  <a:gd name="connsiteY133" fmla="*/ 301033 h 446783"/>
                  <a:gd name="connsiteX134" fmla="*/ 279588 w 462964"/>
                  <a:gd name="connsiteY134" fmla="*/ 287103 h 446783"/>
                  <a:gd name="connsiteX135" fmla="*/ 272088 w 462964"/>
                  <a:gd name="connsiteY135" fmla="*/ 327465 h 446783"/>
                  <a:gd name="connsiteX136" fmla="*/ 257443 w 462964"/>
                  <a:gd name="connsiteY136" fmla="*/ 333180 h 446783"/>
                  <a:gd name="connsiteX137" fmla="*/ 226010 w 462964"/>
                  <a:gd name="connsiteY137" fmla="*/ 312106 h 446783"/>
                  <a:gd name="connsiteX138" fmla="*/ 222796 w 462964"/>
                  <a:gd name="connsiteY138" fmla="*/ 324964 h 446783"/>
                  <a:gd name="connsiteX139" fmla="*/ 224939 w 462964"/>
                  <a:gd name="connsiteY139" fmla="*/ 350325 h 446783"/>
                  <a:gd name="connsiteX140" fmla="*/ 236012 w 462964"/>
                  <a:gd name="connsiteY140" fmla="*/ 367113 h 446783"/>
                  <a:gd name="connsiteX141" fmla="*/ 268516 w 462964"/>
                  <a:gd name="connsiteY141" fmla="*/ 379614 h 446783"/>
                  <a:gd name="connsiteX142" fmla="*/ 280660 w 462964"/>
                  <a:gd name="connsiteY142" fmla="*/ 385686 h 446783"/>
                  <a:gd name="connsiteX143" fmla="*/ 274588 w 462964"/>
                  <a:gd name="connsiteY143" fmla="*/ 389258 h 446783"/>
                  <a:gd name="connsiteX144" fmla="*/ 258515 w 462964"/>
                  <a:gd name="connsiteY144" fmla="*/ 383543 h 446783"/>
                  <a:gd name="connsiteX145" fmla="*/ 228868 w 462964"/>
                  <a:gd name="connsiteY145" fmla="*/ 372113 h 446783"/>
                  <a:gd name="connsiteX146" fmla="*/ 226725 w 462964"/>
                  <a:gd name="connsiteY146" fmla="*/ 408189 h 446783"/>
                  <a:gd name="connsiteX147" fmla="*/ 238512 w 462964"/>
                  <a:gd name="connsiteY147" fmla="*/ 435335 h 446783"/>
                  <a:gd name="connsiteX148" fmla="*/ 214938 w 462964"/>
                  <a:gd name="connsiteY148" fmla="*/ 446765 h 446783"/>
                  <a:gd name="connsiteX149" fmla="*/ 200650 w 462964"/>
                  <a:gd name="connsiteY149" fmla="*/ 427835 h 446783"/>
                  <a:gd name="connsiteX150" fmla="*/ 216724 w 462964"/>
                  <a:gd name="connsiteY150" fmla="*/ 405332 h 446783"/>
                  <a:gd name="connsiteX151" fmla="*/ 214938 w 462964"/>
                  <a:gd name="connsiteY151" fmla="*/ 381400 h 446783"/>
                  <a:gd name="connsiteX152" fmla="*/ 200650 w 462964"/>
                  <a:gd name="connsiteY152" fmla="*/ 389615 h 446783"/>
                  <a:gd name="connsiteX153" fmla="*/ 186006 w 462964"/>
                  <a:gd name="connsiteY153" fmla="*/ 399617 h 446783"/>
                  <a:gd name="connsiteX154" fmla="*/ 180290 w 462964"/>
                  <a:gd name="connsiteY154" fmla="*/ 396402 h 446783"/>
                  <a:gd name="connsiteX155" fmla="*/ 181005 w 462964"/>
                  <a:gd name="connsiteY155" fmla="*/ 394259 h 446783"/>
                  <a:gd name="connsiteX156" fmla="*/ 203508 w 462964"/>
                  <a:gd name="connsiteY156" fmla="*/ 375685 h 446783"/>
                  <a:gd name="connsiteX157" fmla="*/ 212437 w 462964"/>
                  <a:gd name="connsiteY157" fmla="*/ 357826 h 446783"/>
                  <a:gd name="connsiteX158" fmla="*/ 213509 w 462964"/>
                  <a:gd name="connsiteY158" fmla="*/ 347467 h 446783"/>
                  <a:gd name="connsiteX159" fmla="*/ 213509 w 462964"/>
                  <a:gd name="connsiteY159" fmla="*/ 342824 h 446783"/>
                  <a:gd name="connsiteX160" fmla="*/ 211366 w 462964"/>
                  <a:gd name="connsiteY160" fmla="*/ 324250 h 446783"/>
                  <a:gd name="connsiteX161" fmla="*/ 209937 w 462964"/>
                  <a:gd name="connsiteY161" fmla="*/ 319964 h 446783"/>
                  <a:gd name="connsiteX162" fmla="*/ 186363 w 462964"/>
                  <a:gd name="connsiteY162" fmla="*/ 337109 h 446783"/>
                  <a:gd name="connsiteX163" fmla="*/ 178862 w 462964"/>
                  <a:gd name="connsiteY163" fmla="*/ 331394 h 446783"/>
                  <a:gd name="connsiteX164" fmla="*/ 171361 w 462964"/>
                  <a:gd name="connsiteY164" fmla="*/ 302819 h 446783"/>
                  <a:gd name="connsiteX165" fmla="*/ 168503 w 462964"/>
                  <a:gd name="connsiteY165" fmla="*/ 291032 h 446783"/>
                  <a:gd name="connsiteX166" fmla="*/ 166003 w 462964"/>
                  <a:gd name="connsiteY166" fmla="*/ 285674 h 446783"/>
                  <a:gd name="connsiteX167" fmla="*/ 141714 w 462964"/>
                  <a:gd name="connsiteY167" fmla="*/ 306034 h 446783"/>
                  <a:gd name="connsiteX168" fmla="*/ 151358 w 462964"/>
                  <a:gd name="connsiteY168" fmla="*/ 353896 h 446783"/>
                  <a:gd name="connsiteX169" fmla="*/ 147429 w 462964"/>
                  <a:gd name="connsiteY169" fmla="*/ 354968 h 446783"/>
                  <a:gd name="connsiteX170" fmla="*/ 143500 w 462964"/>
                  <a:gd name="connsiteY170" fmla="*/ 353539 h 446783"/>
                  <a:gd name="connsiteX171" fmla="*/ 135642 w 462964"/>
                  <a:gd name="connsiteY171" fmla="*/ 315321 h 446783"/>
                  <a:gd name="connsiteX172" fmla="*/ 131713 w 462964"/>
                  <a:gd name="connsiteY172" fmla="*/ 315321 h 446783"/>
                  <a:gd name="connsiteX173" fmla="*/ 104567 w 462964"/>
                  <a:gd name="connsiteY173" fmla="*/ 334966 h 446783"/>
                  <a:gd name="connsiteX174" fmla="*/ 105281 w 462964"/>
                  <a:gd name="connsiteY174" fmla="*/ 356040 h 446783"/>
                  <a:gd name="connsiteX175" fmla="*/ 96351 w 462964"/>
                  <a:gd name="connsiteY175" fmla="*/ 366041 h 446783"/>
                  <a:gd name="connsiteX176" fmla="*/ 77778 w 462964"/>
                  <a:gd name="connsiteY176" fmla="*/ 363898 h 446783"/>
                  <a:gd name="connsiteX177" fmla="*/ 66705 w 462964"/>
                  <a:gd name="connsiteY177" fmla="*/ 351039 h 446783"/>
                  <a:gd name="connsiteX178" fmla="*/ 66348 w 462964"/>
                  <a:gd name="connsiteY178" fmla="*/ 349253 h 446783"/>
                  <a:gd name="connsiteX179" fmla="*/ 71705 w 462964"/>
                  <a:gd name="connsiteY179" fmla="*/ 331394 h 446783"/>
                  <a:gd name="connsiteX180" fmla="*/ 96709 w 462964"/>
                  <a:gd name="connsiteY180" fmla="*/ 329251 h 446783"/>
                  <a:gd name="connsiteX181" fmla="*/ 100638 w 462964"/>
                  <a:gd name="connsiteY181" fmla="*/ 331751 h 446783"/>
                  <a:gd name="connsiteX182" fmla="*/ 130641 w 462964"/>
                  <a:gd name="connsiteY182" fmla="*/ 305676 h 446783"/>
                  <a:gd name="connsiteX183" fmla="*/ 91351 w 462964"/>
                  <a:gd name="connsiteY183" fmla="*/ 299961 h 446783"/>
                  <a:gd name="connsiteX184" fmla="*/ 93137 w 462964"/>
                  <a:gd name="connsiteY184" fmla="*/ 295318 h 446783"/>
                  <a:gd name="connsiteX185" fmla="*/ 137071 w 462964"/>
                  <a:gd name="connsiteY185" fmla="*/ 297461 h 446783"/>
                  <a:gd name="connsiteX186" fmla="*/ 158859 w 462964"/>
                  <a:gd name="connsiteY186" fmla="*/ 277101 h 446783"/>
                  <a:gd name="connsiteX187" fmla="*/ 136356 w 462964"/>
                  <a:gd name="connsiteY187" fmla="*/ 271029 h 446783"/>
                  <a:gd name="connsiteX188" fmla="*/ 124569 w 462964"/>
                  <a:gd name="connsiteY188" fmla="*/ 270672 h 446783"/>
                  <a:gd name="connsiteX189" fmla="*/ 123855 w 462964"/>
                  <a:gd name="connsiteY189" fmla="*/ 258528 h 446783"/>
                  <a:gd name="connsiteX190" fmla="*/ 133856 w 462964"/>
                  <a:gd name="connsiteY190" fmla="*/ 243168 h 446783"/>
                  <a:gd name="connsiteX191" fmla="*/ 134570 w 462964"/>
                  <a:gd name="connsiteY191" fmla="*/ 237096 h 446783"/>
                  <a:gd name="connsiteX192" fmla="*/ 142071 w 462964"/>
                  <a:gd name="connsiteY192" fmla="*/ 222809 h 446783"/>
                  <a:gd name="connsiteX193" fmla="*/ 135642 w 462964"/>
                  <a:gd name="connsiteY193" fmla="*/ 218880 h 446783"/>
                  <a:gd name="connsiteX194" fmla="*/ 112068 w 462964"/>
                  <a:gd name="connsiteY194" fmla="*/ 220666 h 446783"/>
                  <a:gd name="connsiteX195" fmla="*/ 98494 w 462964"/>
                  <a:gd name="connsiteY195" fmla="*/ 226024 h 446783"/>
                  <a:gd name="connsiteX196" fmla="*/ 85279 w 462964"/>
                  <a:gd name="connsiteY196" fmla="*/ 227810 h 446783"/>
                  <a:gd name="connsiteX197" fmla="*/ 79206 w 462964"/>
                  <a:gd name="connsiteY197" fmla="*/ 249955 h 446783"/>
                  <a:gd name="connsiteX198" fmla="*/ 71348 w 462964"/>
                  <a:gd name="connsiteY198" fmla="*/ 267814 h 446783"/>
                  <a:gd name="connsiteX199" fmla="*/ 65276 w 462964"/>
                  <a:gd name="connsiteY199" fmla="*/ 266028 h 446783"/>
                  <a:gd name="connsiteX200" fmla="*/ 72777 w 462964"/>
                  <a:gd name="connsiteY200" fmla="*/ 238882 h 446783"/>
                  <a:gd name="connsiteX201" fmla="*/ 73491 w 462964"/>
                  <a:gd name="connsiteY201" fmla="*/ 233882 h 446783"/>
                  <a:gd name="connsiteX202" fmla="*/ 69562 w 462964"/>
                  <a:gd name="connsiteY202" fmla="*/ 231381 h 446783"/>
                  <a:gd name="connsiteX203" fmla="*/ 44559 w 462964"/>
                  <a:gd name="connsiteY203" fmla="*/ 233167 h 446783"/>
                  <a:gd name="connsiteX204" fmla="*/ 42416 w 462964"/>
                  <a:gd name="connsiteY204" fmla="*/ 241382 h 446783"/>
                  <a:gd name="connsiteX205" fmla="*/ 27057 w 462964"/>
                  <a:gd name="connsiteY205" fmla="*/ 252813 h 446783"/>
                  <a:gd name="connsiteX206" fmla="*/ 9198 w 462964"/>
                  <a:gd name="connsiteY206" fmla="*/ 250312 h 446783"/>
                  <a:gd name="connsiteX207" fmla="*/ 268 w 462964"/>
                  <a:gd name="connsiteY207" fmla="*/ 239239 h 446783"/>
                  <a:gd name="connsiteX208" fmla="*/ 268 w 462964"/>
                  <a:gd name="connsiteY208" fmla="*/ 227810 h 446783"/>
                  <a:gd name="connsiteX209" fmla="*/ 15270 w 462964"/>
                  <a:gd name="connsiteY209" fmla="*/ 209950 h 446783"/>
                  <a:gd name="connsiteX210" fmla="*/ 38130 w 462964"/>
                  <a:gd name="connsiteY210" fmla="*/ 217808 h 446783"/>
                  <a:gd name="connsiteX211" fmla="*/ 43845 w 462964"/>
                  <a:gd name="connsiteY211" fmla="*/ 226738 h 446783"/>
                  <a:gd name="connsiteX212" fmla="*/ 69205 w 462964"/>
                  <a:gd name="connsiteY212" fmla="*/ 219951 h 446783"/>
                  <a:gd name="connsiteX213" fmla="*/ 46345 w 462964"/>
                  <a:gd name="connsiteY213" fmla="*/ 193520 h 446783"/>
                  <a:gd name="connsiteX214" fmla="*/ 39916 w 462964"/>
                  <a:gd name="connsiteY214" fmla="*/ 182804 h 446783"/>
                  <a:gd name="connsiteX215" fmla="*/ 43130 w 462964"/>
                  <a:gd name="connsiteY215" fmla="*/ 181018 h 446783"/>
                  <a:gd name="connsiteX216" fmla="*/ 86707 w 462964"/>
                  <a:gd name="connsiteY216" fmla="*/ 216379 h 446783"/>
                  <a:gd name="connsiteX217" fmla="*/ 136713 w 462964"/>
                  <a:gd name="connsiteY217" fmla="*/ 211736 h 446783"/>
                  <a:gd name="connsiteX218" fmla="*/ 133142 w 462964"/>
                  <a:gd name="connsiteY218" fmla="*/ 204949 h 446783"/>
                  <a:gd name="connsiteX219" fmla="*/ 114568 w 462964"/>
                  <a:gd name="connsiteY219" fmla="*/ 182089 h 446783"/>
                  <a:gd name="connsiteX220" fmla="*/ 111353 w 462964"/>
                  <a:gd name="connsiteY220" fmla="*/ 171731 h 446783"/>
                  <a:gd name="connsiteX221" fmla="*/ 128498 w 462964"/>
                  <a:gd name="connsiteY221" fmla="*/ 164230 h 446783"/>
                  <a:gd name="connsiteX222" fmla="*/ 164217 w 462964"/>
                  <a:gd name="connsiteY222" fmla="*/ 160658 h 446783"/>
                  <a:gd name="connsiteX223" fmla="*/ 145643 w 462964"/>
                  <a:gd name="connsiteY223" fmla="*/ 138156 h 446783"/>
                  <a:gd name="connsiteX224" fmla="*/ 85993 w 462964"/>
                  <a:gd name="connsiteY224" fmla="*/ 140656 h 446783"/>
                  <a:gd name="connsiteX225" fmla="*/ 326023 w 462964"/>
                  <a:gd name="connsiteY225" fmla="*/ 259599 h 446783"/>
                  <a:gd name="connsiteX226" fmla="*/ 296019 w 462964"/>
                  <a:gd name="connsiteY226" fmla="*/ 216022 h 446783"/>
                  <a:gd name="connsiteX227" fmla="*/ 250299 w 462964"/>
                  <a:gd name="connsiteY227" fmla="*/ 217451 h 446783"/>
                  <a:gd name="connsiteX228" fmla="*/ 233869 w 462964"/>
                  <a:gd name="connsiteY228" fmla="*/ 220309 h 446783"/>
                  <a:gd name="connsiteX229" fmla="*/ 274588 w 462964"/>
                  <a:gd name="connsiteY229" fmla="*/ 267100 h 446783"/>
                  <a:gd name="connsiteX230" fmla="*/ 326023 w 462964"/>
                  <a:gd name="connsiteY230" fmla="*/ 259599 h 446783"/>
                  <a:gd name="connsiteX231" fmla="*/ 222796 w 462964"/>
                  <a:gd name="connsiteY231" fmla="*/ 298532 h 446783"/>
                  <a:gd name="connsiteX232" fmla="*/ 254585 w 462964"/>
                  <a:gd name="connsiteY232" fmla="*/ 323893 h 446783"/>
                  <a:gd name="connsiteX233" fmla="*/ 258872 w 462964"/>
                  <a:gd name="connsiteY233" fmla="*/ 324964 h 446783"/>
                  <a:gd name="connsiteX234" fmla="*/ 263872 w 462964"/>
                  <a:gd name="connsiteY234" fmla="*/ 298532 h 446783"/>
                  <a:gd name="connsiteX235" fmla="*/ 264587 w 462964"/>
                  <a:gd name="connsiteY235" fmla="*/ 283531 h 446783"/>
                  <a:gd name="connsiteX236" fmla="*/ 259229 w 462964"/>
                  <a:gd name="connsiteY236" fmla="*/ 266386 h 446783"/>
                  <a:gd name="connsiteX237" fmla="*/ 235297 w 462964"/>
                  <a:gd name="connsiteY237" fmla="*/ 238525 h 446783"/>
                  <a:gd name="connsiteX238" fmla="*/ 226725 w 462964"/>
                  <a:gd name="connsiteY238" fmla="*/ 232453 h 446783"/>
                  <a:gd name="connsiteX239" fmla="*/ 222796 w 462964"/>
                  <a:gd name="connsiteY239" fmla="*/ 298532 h 446783"/>
                  <a:gd name="connsiteX240" fmla="*/ 253871 w 462964"/>
                  <a:gd name="connsiteY240" fmla="*/ 108866 h 446783"/>
                  <a:gd name="connsiteX241" fmla="*/ 231368 w 462964"/>
                  <a:gd name="connsiteY241" fmla="*/ 138156 h 446783"/>
                  <a:gd name="connsiteX242" fmla="*/ 228511 w 462964"/>
                  <a:gd name="connsiteY242" fmla="*/ 204235 h 446783"/>
                  <a:gd name="connsiteX243" fmla="*/ 232083 w 462964"/>
                  <a:gd name="connsiteY243" fmla="*/ 203521 h 446783"/>
                  <a:gd name="connsiteX244" fmla="*/ 247084 w 462964"/>
                  <a:gd name="connsiteY244" fmla="*/ 185661 h 446783"/>
                  <a:gd name="connsiteX245" fmla="*/ 249942 w 462964"/>
                  <a:gd name="connsiteY245" fmla="*/ 181018 h 446783"/>
                  <a:gd name="connsiteX246" fmla="*/ 267444 w 462964"/>
                  <a:gd name="connsiteY246" fmla="*/ 161373 h 446783"/>
                  <a:gd name="connsiteX247" fmla="*/ 269230 w 462964"/>
                  <a:gd name="connsiteY247" fmla="*/ 137798 h 446783"/>
                  <a:gd name="connsiteX248" fmla="*/ 261372 w 462964"/>
                  <a:gd name="connsiteY248" fmla="*/ 122796 h 446783"/>
                  <a:gd name="connsiteX249" fmla="*/ 253871 w 462964"/>
                  <a:gd name="connsiteY249" fmla="*/ 108866 h 446783"/>
                  <a:gd name="connsiteX250" fmla="*/ 284946 w 462964"/>
                  <a:gd name="connsiteY250" fmla="*/ 157801 h 446783"/>
                  <a:gd name="connsiteX251" fmla="*/ 244941 w 462964"/>
                  <a:gd name="connsiteY251" fmla="*/ 205664 h 446783"/>
                  <a:gd name="connsiteX252" fmla="*/ 254585 w 462964"/>
                  <a:gd name="connsiteY252" fmla="*/ 208878 h 446783"/>
                  <a:gd name="connsiteX253" fmla="*/ 291376 w 462964"/>
                  <a:gd name="connsiteY253" fmla="*/ 207807 h 446783"/>
                  <a:gd name="connsiteX254" fmla="*/ 298520 w 462964"/>
                  <a:gd name="connsiteY254" fmla="*/ 207093 h 446783"/>
                  <a:gd name="connsiteX255" fmla="*/ 301377 w 462964"/>
                  <a:gd name="connsiteY255" fmla="*/ 204235 h 446783"/>
                  <a:gd name="connsiteX256" fmla="*/ 319236 w 462964"/>
                  <a:gd name="connsiteY256" fmla="*/ 162087 h 446783"/>
                  <a:gd name="connsiteX257" fmla="*/ 319951 w 462964"/>
                  <a:gd name="connsiteY257" fmla="*/ 157443 h 446783"/>
                  <a:gd name="connsiteX258" fmla="*/ 284946 w 462964"/>
                  <a:gd name="connsiteY258" fmla="*/ 157801 h 446783"/>
                  <a:gd name="connsiteX259" fmla="*/ 154930 w 462964"/>
                  <a:gd name="connsiteY259" fmla="*/ 220666 h 446783"/>
                  <a:gd name="connsiteX260" fmla="*/ 144215 w 462964"/>
                  <a:gd name="connsiteY260" fmla="*/ 241382 h 446783"/>
                  <a:gd name="connsiteX261" fmla="*/ 133142 w 462964"/>
                  <a:gd name="connsiteY261" fmla="*/ 262457 h 446783"/>
                  <a:gd name="connsiteX262" fmla="*/ 172432 w 462964"/>
                  <a:gd name="connsiteY262" fmla="*/ 265314 h 446783"/>
                  <a:gd name="connsiteX263" fmla="*/ 186006 w 462964"/>
                  <a:gd name="connsiteY263" fmla="*/ 252098 h 446783"/>
                  <a:gd name="connsiteX264" fmla="*/ 199579 w 462964"/>
                  <a:gd name="connsiteY264" fmla="*/ 236739 h 446783"/>
                  <a:gd name="connsiteX265" fmla="*/ 211366 w 462964"/>
                  <a:gd name="connsiteY265" fmla="*/ 221737 h 446783"/>
                  <a:gd name="connsiteX266" fmla="*/ 154930 w 462964"/>
                  <a:gd name="connsiteY266" fmla="*/ 220666 h 446783"/>
                  <a:gd name="connsiteX267" fmla="*/ 154930 w 462964"/>
                  <a:gd name="connsiteY267" fmla="*/ 211736 h 446783"/>
                  <a:gd name="connsiteX268" fmla="*/ 209223 w 462964"/>
                  <a:gd name="connsiteY268" fmla="*/ 210307 h 446783"/>
                  <a:gd name="connsiteX269" fmla="*/ 206365 w 462964"/>
                  <a:gd name="connsiteY269" fmla="*/ 204592 h 446783"/>
                  <a:gd name="connsiteX270" fmla="*/ 173147 w 462964"/>
                  <a:gd name="connsiteY270" fmla="*/ 170302 h 446783"/>
                  <a:gd name="connsiteX271" fmla="*/ 150287 w 462964"/>
                  <a:gd name="connsiteY271" fmla="*/ 175303 h 446783"/>
                  <a:gd name="connsiteX272" fmla="*/ 127784 w 462964"/>
                  <a:gd name="connsiteY272" fmla="*/ 179589 h 446783"/>
                  <a:gd name="connsiteX273" fmla="*/ 134213 w 462964"/>
                  <a:gd name="connsiteY273" fmla="*/ 187447 h 446783"/>
                  <a:gd name="connsiteX274" fmla="*/ 141357 w 462964"/>
                  <a:gd name="connsiteY274" fmla="*/ 198163 h 446783"/>
                  <a:gd name="connsiteX275" fmla="*/ 154930 w 462964"/>
                  <a:gd name="connsiteY275" fmla="*/ 211736 h 446783"/>
                  <a:gd name="connsiteX276" fmla="*/ 212795 w 462964"/>
                  <a:gd name="connsiteY276" fmla="*/ 241382 h 446783"/>
                  <a:gd name="connsiteX277" fmla="*/ 210651 w 462964"/>
                  <a:gd name="connsiteY277" fmla="*/ 241025 h 446783"/>
                  <a:gd name="connsiteX278" fmla="*/ 177433 w 462964"/>
                  <a:gd name="connsiteY278" fmla="*/ 272458 h 446783"/>
                  <a:gd name="connsiteX279" fmla="*/ 184220 w 462964"/>
                  <a:gd name="connsiteY279" fmla="*/ 323178 h 446783"/>
                  <a:gd name="connsiteX280" fmla="*/ 203508 w 462964"/>
                  <a:gd name="connsiteY280" fmla="*/ 311749 h 446783"/>
                  <a:gd name="connsiteX281" fmla="*/ 205651 w 462964"/>
                  <a:gd name="connsiteY281" fmla="*/ 307105 h 446783"/>
                  <a:gd name="connsiteX282" fmla="*/ 212437 w 462964"/>
                  <a:gd name="connsiteY282" fmla="*/ 287103 h 446783"/>
                  <a:gd name="connsiteX283" fmla="*/ 213866 w 462964"/>
                  <a:gd name="connsiteY283" fmla="*/ 260671 h 446783"/>
                  <a:gd name="connsiteX284" fmla="*/ 212795 w 462964"/>
                  <a:gd name="connsiteY284" fmla="*/ 241382 h 446783"/>
                  <a:gd name="connsiteX285" fmla="*/ 214581 w 462964"/>
                  <a:gd name="connsiteY285" fmla="*/ 198163 h 446783"/>
                  <a:gd name="connsiteX286" fmla="*/ 217795 w 462964"/>
                  <a:gd name="connsiteY286" fmla="*/ 191376 h 446783"/>
                  <a:gd name="connsiteX287" fmla="*/ 219581 w 462964"/>
                  <a:gd name="connsiteY287" fmla="*/ 137084 h 446783"/>
                  <a:gd name="connsiteX288" fmla="*/ 193149 w 462964"/>
                  <a:gd name="connsiteY288" fmla="*/ 119582 h 446783"/>
                  <a:gd name="connsiteX289" fmla="*/ 191363 w 462964"/>
                  <a:gd name="connsiteY289" fmla="*/ 122439 h 446783"/>
                  <a:gd name="connsiteX290" fmla="*/ 184220 w 462964"/>
                  <a:gd name="connsiteY290" fmla="*/ 159587 h 446783"/>
                  <a:gd name="connsiteX291" fmla="*/ 189220 w 462964"/>
                  <a:gd name="connsiteY291" fmla="*/ 171374 h 446783"/>
                  <a:gd name="connsiteX292" fmla="*/ 204222 w 462964"/>
                  <a:gd name="connsiteY292" fmla="*/ 188162 h 446783"/>
                  <a:gd name="connsiteX293" fmla="*/ 214581 w 462964"/>
                  <a:gd name="connsiteY293" fmla="*/ 198163 h 446783"/>
                  <a:gd name="connsiteX294" fmla="*/ 20270 w 462964"/>
                  <a:gd name="connsiteY294" fmla="*/ 249241 h 446783"/>
                  <a:gd name="connsiteX295" fmla="*/ 36701 w 462964"/>
                  <a:gd name="connsiteY295" fmla="*/ 233167 h 446783"/>
                  <a:gd name="connsiteX296" fmla="*/ 20628 w 462964"/>
                  <a:gd name="connsiteY296" fmla="*/ 216022 h 446783"/>
                  <a:gd name="connsiteX297" fmla="*/ 3840 w 462964"/>
                  <a:gd name="connsiteY297" fmla="*/ 231739 h 446783"/>
                  <a:gd name="connsiteX298" fmla="*/ 20270 w 462964"/>
                  <a:gd name="connsiteY298" fmla="*/ 249241 h 446783"/>
                  <a:gd name="connsiteX299" fmla="*/ 381030 w 462964"/>
                  <a:gd name="connsiteY299" fmla="*/ 70647 h 446783"/>
                  <a:gd name="connsiteX300" fmla="*/ 375315 w 462964"/>
                  <a:gd name="connsiteY300" fmla="*/ 47430 h 446783"/>
                  <a:gd name="connsiteX301" fmla="*/ 360670 w 462964"/>
                  <a:gd name="connsiteY301" fmla="*/ 44929 h 446783"/>
                  <a:gd name="connsiteX302" fmla="*/ 354241 w 462964"/>
                  <a:gd name="connsiteY302" fmla="*/ 58503 h 446783"/>
                  <a:gd name="connsiteX303" fmla="*/ 365671 w 462964"/>
                  <a:gd name="connsiteY303" fmla="*/ 71718 h 446783"/>
                  <a:gd name="connsiteX304" fmla="*/ 381030 w 462964"/>
                  <a:gd name="connsiteY304" fmla="*/ 70647 h 446783"/>
                  <a:gd name="connsiteX305" fmla="*/ 240298 w 462964"/>
                  <a:gd name="connsiteY305" fmla="*/ 27785 h 446783"/>
                  <a:gd name="connsiteX306" fmla="*/ 237440 w 462964"/>
                  <a:gd name="connsiteY306" fmla="*/ 10639 h 446783"/>
                  <a:gd name="connsiteX307" fmla="*/ 215652 w 462964"/>
                  <a:gd name="connsiteY307" fmla="*/ 12782 h 446783"/>
                  <a:gd name="connsiteX308" fmla="*/ 218509 w 462964"/>
                  <a:gd name="connsiteY308" fmla="*/ 28499 h 446783"/>
                  <a:gd name="connsiteX309" fmla="*/ 232797 w 462964"/>
                  <a:gd name="connsiteY309" fmla="*/ 31714 h 446783"/>
                  <a:gd name="connsiteX310" fmla="*/ 240298 w 462964"/>
                  <a:gd name="connsiteY310" fmla="*/ 27785 h 446783"/>
                  <a:gd name="connsiteX311" fmla="*/ 231725 w 462964"/>
                  <a:gd name="connsiteY311" fmla="*/ 436764 h 446783"/>
                  <a:gd name="connsiteX312" fmla="*/ 232440 w 462964"/>
                  <a:gd name="connsiteY312" fmla="*/ 429263 h 446783"/>
                  <a:gd name="connsiteX313" fmla="*/ 216009 w 462964"/>
                  <a:gd name="connsiteY313" fmla="*/ 417476 h 446783"/>
                  <a:gd name="connsiteX314" fmla="*/ 204936 w 462964"/>
                  <a:gd name="connsiteY314" fmla="*/ 433907 h 446783"/>
                  <a:gd name="connsiteX315" fmla="*/ 213152 w 462964"/>
                  <a:gd name="connsiteY315" fmla="*/ 444622 h 446783"/>
                  <a:gd name="connsiteX316" fmla="*/ 231725 w 462964"/>
                  <a:gd name="connsiteY316" fmla="*/ 436764 h 446783"/>
                  <a:gd name="connsiteX317" fmla="*/ 118854 w 462964"/>
                  <a:gd name="connsiteY317" fmla="*/ 90292 h 446783"/>
                  <a:gd name="connsiteX318" fmla="*/ 119569 w 462964"/>
                  <a:gd name="connsiteY318" fmla="*/ 78148 h 446783"/>
                  <a:gd name="connsiteX319" fmla="*/ 110639 w 462964"/>
                  <a:gd name="connsiteY319" fmla="*/ 67075 h 446783"/>
                  <a:gd name="connsiteX320" fmla="*/ 96351 w 462964"/>
                  <a:gd name="connsiteY320" fmla="*/ 72076 h 446783"/>
                  <a:gd name="connsiteX321" fmla="*/ 96351 w 462964"/>
                  <a:gd name="connsiteY321" fmla="*/ 86363 h 446783"/>
                  <a:gd name="connsiteX322" fmla="*/ 102781 w 462964"/>
                  <a:gd name="connsiteY322" fmla="*/ 93864 h 446783"/>
                  <a:gd name="connsiteX323" fmla="*/ 118854 w 462964"/>
                  <a:gd name="connsiteY323" fmla="*/ 90292 h 446783"/>
                  <a:gd name="connsiteX324" fmla="*/ 351740 w 462964"/>
                  <a:gd name="connsiteY324" fmla="*/ 332465 h 446783"/>
                  <a:gd name="connsiteX325" fmla="*/ 341739 w 462964"/>
                  <a:gd name="connsiteY325" fmla="*/ 351039 h 446783"/>
                  <a:gd name="connsiteX326" fmla="*/ 355312 w 462964"/>
                  <a:gd name="connsiteY326" fmla="*/ 359254 h 446783"/>
                  <a:gd name="connsiteX327" fmla="*/ 366385 w 462964"/>
                  <a:gd name="connsiteY327" fmla="*/ 345681 h 446783"/>
                  <a:gd name="connsiteX328" fmla="*/ 351740 w 462964"/>
                  <a:gd name="connsiteY328" fmla="*/ 332465 h 446783"/>
                  <a:gd name="connsiteX329" fmla="*/ 441752 w 462964"/>
                  <a:gd name="connsiteY329" fmla="*/ 234596 h 446783"/>
                  <a:gd name="connsiteX330" fmla="*/ 454253 w 462964"/>
                  <a:gd name="connsiteY330" fmla="*/ 222095 h 446783"/>
                  <a:gd name="connsiteX331" fmla="*/ 441752 w 462964"/>
                  <a:gd name="connsiteY331" fmla="*/ 209236 h 446783"/>
                  <a:gd name="connsiteX332" fmla="*/ 428893 w 462964"/>
                  <a:gd name="connsiteY332" fmla="*/ 222452 h 446783"/>
                  <a:gd name="connsiteX333" fmla="*/ 441752 w 462964"/>
                  <a:gd name="connsiteY333" fmla="*/ 234596 h 446783"/>
                  <a:gd name="connsiteX334" fmla="*/ 76349 w 462964"/>
                  <a:gd name="connsiteY334" fmla="*/ 339252 h 446783"/>
                  <a:gd name="connsiteX335" fmla="*/ 80278 w 462964"/>
                  <a:gd name="connsiteY335" fmla="*/ 354254 h 446783"/>
                  <a:gd name="connsiteX336" fmla="*/ 94208 w 462964"/>
                  <a:gd name="connsiteY336" fmla="*/ 356397 h 446783"/>
                  <a:gd name="connsiteX337" fmla="*/ 87779 w 462964"/>
                  <a:gd name="connsiteY337" fmla="*/ 336752 h 446783"/>
                  <a:gd name="connsiteX338" fmla="*/ 76349 w 462964"/>
                  <a:gd name="connsiteY338" fmla="*/ 339252 h 446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</a:cxnLst>
                <a:rect l="l" t="t" r="r" b="b"/>
                <a:pathLst>
                  <a:path w="462964" h="446783">
                    <a:moveTo>
                      <a:pt x="85993" y="140656"/>
                    </a:moveTo>
                    <a:cubicBezTo>
                      <a:pt x="85636" y="137441"/>
                      <a:pt x="85636" y="135298"/>
                      <a:pt x="85279" y="133155"/>
                    </a:cubicBezTo>
                    <a:cubicBezTo>
                      <a:pt x="87422" y="132440"/>
                      <a:pt x="88493" y="131726"/>
                      <a:pt x="89565" y="131726"/>
                    </a:cubicBezTo>
                    <a:cubicBezTo>
                      <a:pt x="99209" y="131369"/>
                      <a:pt x="108496" y="131369"/>
                      <a:pt x="118140" y="131369"/>
                    </a:cubicBezTo>
                    <a:cubicBezTo>
                      <a:pt x="124926" y="131012"/>
                      <a:pt x="131713" y="130654"/>
                      <a:pt x="140285" y="130297"/>
                    </a:cubicBezTo>
                    <a:cubicBezTo>
                      <a:pt x="134213" y="120653"/>
                      <a:pt x="128855" y="112081"/>
                      <a:pt x="124569" y="104937"/>
                    </a:cubicBezTo>
                    <a:cubicBezTo>
                      <a:pt x="116354" y="104223"/>
                      <a:pt x="109925" y="103865"/>
                      <a:pt x="103495" y="103151"/>
                    </a:cubicBezTo>
                    <a:cubicBezTo>
                      <a:pt x="90636" y="101365"/>
                      <a:pt x="84564" y="94221"/>
                      <a:pt x="84564" y="81363"/>
                    </a:cubicBezTo>
                    <a:cubicBezTo>
                      <a:pt x="84564" y="77434"/>
                      <a:pt x="85279" y="73147"/>
                      <a:pt x="85636" y="69218"/>
                    </a:cubicBezTo>
                    <a:cubicBezTo>
                      <a:pt x="86707" y="62789"/>
                      <a:pt x="91351" y="58860"/>
                      <a:pt x="97066" y="58503"/>
                    </a:cubicBezTo>
                    <a:cubicBezTo>
                      <a:pt x="103138" y="58145"/>
                      <a:pt x="109925" y="58503"/>
                      <a:pt x="115640" y="60646"/>
                    </a:cubicBezTo>
                    <a:cubicBezTo>
                      <a:pt x="124569" y="63503"/>
                      <a:pt x="127427" y="71718"/>
                      <a:pt x="128141" y="80291"/>
                    </a:cubicBezTo>
                    <a:cubicBezTo>
                      <a:pt x="128855" y="85649"/>
                      <a:pt x="127784" y="91007"/>
                      <a:pt x="127427" y="97436"/>
                    </a:cubicBezTo>
                    <a:cubicBezTo>
                      <a:pt x="129927" y="103508"/>
                      <a:pt x="138142" y="114938"/>
                      <a:pt x="143857" y="119582"/>
                    </a:cubicBezTo>
                    <a:cubicBezTo>
                      <a:pt x="147072" y="111367"/>
                      <a:pt x="146000" y="102794"/>
                      <a:pt x="148144" y="94578"/>
                    </a:cubicBezTo>
                    <a:cubicBezTo>
                      <a:pt x="150287" y="86363"/>
                      <a:pt x="149572" y="77434"/>
                      <a:pt x="154216" y="69575"/>
                    </a:cubicBezTo>
                    <a:cubicBezTo>
                      <a:pt x="156002" y="69575"/>
                      <a:pt x="157788" y="69575"/>
                      <a:pt x="159216" y="69575"/>
                    </a:cubicBezTo>
                    <a:cubicBezTo>
                      <a:pt x="159931" y="70647"/>
                      <a:pt x="160645" y="71004"/>
                      <a:pt x="160645" y="71718"/>
                    </a:cubicBezTo>
                    <a:cubicBezTo>
                      <a:pt x="160645" y="74933"/>
                      <a:pt x="160645" y="78148"/>
                      <a:pt x="159931" y="81006"/>
                    </a:cubicBezTo>
                    <a:cubicBezTo>
                      <a:pt x="158145" y="94221"/>
                      <a:pt x="156002" y="107080"/>
                      <a:pt x="154216" y="120296"/>
                    </a:cubicBezTo>
                    <a:cubicBezTo>
                      <a:pt x="153859" y="123868"/>
                      <a:pt x="154216" y="127082"/>
                      <a:pt x="154216" y="131012"/>
                    </a:cubicBezTo>
                    <a:cubicBezTo>
                      <a:pt x="160645" y="137798"/>
                      <a:pt x="163860" y="147442"/>
                      <a:pt x="172790" y="153514"/>
                    </a:cubicBezTo>
                    <a:cubicBezTo>
                      <a:pt x="177790" y="146371"/>
                      <a:pt x="177433" y="138156"/>
                      <a:pt x="179219" y="131012"/>
                    </a:cubicBezTo>
                    <a:cubicBezTo>
                      <a:pt x="181005" y="123868"/>
                      <a:pt x="182434" y="116367"/>
                      <a:pt x="183862" y="110295"/>
                    </a:cubicBezTo>
                    <a:cubicBezTo>
                      <a:pt x="189934" y="104223"/>
                      <a:pt x="194935" y="107795"/>
                      <a:pt x="200293" y="108509"/>
                    </a:cubicBezTo>
                    <a:cubicBezTo>
                      <a:pt x="204579" y="114938"/>
                      <a:pt x="210651" y="119939"/>
                      <a:pt x="218509" y="123868"/>
                    </a:cubicBezTo>
                    <a:cubicBezTo>
                      <a:pt x="219581" y="118510"/>
                      <a:pt x="220295" y="114224"/>
                      <a:pt x="221367" y="109581"/>
                    </a:cubicBezTo>
                    <a:cubicBezTo>
                      <a:pt x="221010" y="109581"/>
                      <a:pt x="221010" y="109581"/>
                      <a:pt x="220653" y="109581"/>
                    </a:cubicBezTo>
                    <a:cubicBezTo>
                      <a:pt x="220653" y="100651"/>
                      <a:pt x="220653" y="91364"/>
                      <a:pt x="220653" y="82434"/>
                    </a:cubicBezTo>
                    <a:cubicBezTo>
                      <a:pt x="209223" y="71361"/>
                      <a:pt x="192435" y="69575"/>
                      <a:pt x="182434" y="57074"/>
                    </a:cubicBezTo>
                    <a:cubicBezTo>
                      <a:pt x="187077" y="52788"/>
                      <a:pt x="191006" y="54931"/>
                      <a:pt x="194935" y="57074"/>
                    </a:cubicBezTo>
                    <a:cubicBezTo>
                      <a:pt x="201722" y="60646"/>
                      <a:pt x="208151" y="64217"/>
                      <a:pt x="214938" y="67789"/>
                    </a:cubicBezTo>
                    <a:cubicBezTo>
                      <a:pt x="216366" y="68504"/>
                      <a:pt x="218509" y="68861"/>
                      <a:pt x="220295" y="69575"/>
                    </a:cubicBezTo>
                    <a:cubicBezTo>
                      <a:pt x="224224" y="60646"/>
                      <a:pt x="224224" y="51359"/>
                      <a:pt x="223153" y="41357"/>
                    </a:cubicBezTo>
                    <a:cubicBezTo>
                      <a:pt x="216724" y="39929"/>
                      <a:pt x="209937" y="39214"/>
                      <a:pt x="206722" y="32428"/>
                    </a:cubicBezTo>
                    <a:cubicBezTo>
                      <a:pt x="203508" y="25999"/>
                      <a:pt x="201365" y="19569"/>
                      <a:pt x="203508" y="11354"/>
                    </a:cubicBezTo>
                    <a:cubicBezTo>
                      <a:pt x="204579" y="10282"/>
                      <a:pt x="206722" y="8496"/>
                      <a:pt x="208508" y="6710"/>
                    </a:cubicBezTo>
                    <a:cubicBezTo>
                      <a:pt x="210294" y="4924"/>
                      <a:pt x="212080" y="3139"/>
                      <a:pt x="213509" y="1353"/>
                    </a:cubicBezTo>
                    <a:cubicBezTo>
                      <a:pt x="222438" y="-790"/>
                      <a:pt x="230654" y="-76"/>
                      <a:pt x="239584" y="1353"/>
                    </a:cubicBezTo>
                    <a:cubicBezTo>
                      <a:pt x="245656" y="7782"/>
                      <a:pt x="249942" y="14926"/>
                      <a:pt x="249942" y="24570"/>
                    </a:cubicBezTo>
                    <a:cubicBezTo>
                      <a:pt x="249942" y="31714"/>
                      <a:pt x="246727" y="36000"/>
                      <a:pt x="240298" y="38143"/>
                    </a:cubicBezTo>
                    <a:cubicBezTo>
                      <a:pt x="238155" y="38857"/>
                      <a:pt x="236012" y="39571"/>
                      <a:pt x="233869" y="40286"/>
                    </a:cubicBezTo>
                    <a:cubicBezTo>
                      <a:pt x="230297" y="49573"/>
                      <a:pt x="231368" y="59574"/>
                      <a:pt x="229582" y="68861"/>
                    </a:cubicBezTo>
                    <a:cubicBezTo>
                      <a:pt x="229225" y="70290"/>
                      <a:pt x="230654" y="71718"/>
                      <a:pt x="231011" y="73504"/>
                    </a:cubicBezTo>
                    <a:cubicBezTo>
                      <a:pt x="238155" y="71361"/>
                      <a:pt x="240298" y="64932"/>
                      <a:pt x="244584" y="60289"/>
                    </a:cubicBezTo>
                    <a:cubicBezTo>
                      <a:pt x="248513" y="55645"/>
                      <a:pt x="252085" y="50645"/>
                      <a:pt x="256014" y="45644"/>
                    </a:cubicBezTo>
                    <a:cubicBezTo>
                      <a:pt x="257800" y="46715"/>
                      <a:pt x="258872" y="47430"/>
                      <a:pt x="259943" y="47787"/>
                    </a:cubicBezTo>
                    <a:cubicBezTo>
                      <a:pt x="258157" y="56002"/>
                      <a:pt x="248870" y="68861"/>
                      <a:pt x="231368" y="88506"/>
                    </a:cubicBezTo>
                    <a:cubicBezTo>
                      <a:pt x="230297" y="97436"/>
                      <a:pt x="230297" y="106723"/>
                      <a:pt x="231011" y="116724"/>
                    </a:cubicBezTo>
                    <a:cubicBezTo>
                      <a:pt x="236726" y="115295"/>
                      <a:pt x="239584" y="112438"/>
                      <a:pt x="242084" y="108509"/>
                    </a:cubicBezTo>
                    <a:cubicBezTo>
                      <a:pt x="246013" y="102437"/>
                      <a:pt x="249942" y="96364"/>
                      <a:pt x="256014" y="91721"/>
                    </a:cubicBezTo>
                    <a:cubicBezTo>
                      <a:pt x="257800" y="92435"/>
                      <a:pt x="259229" y="92793"/>
                      <a:pt x="260658" y="93150"/>
                    </a:cubicBezTo>
                    <a:cubicBezTo>
                      <a:pt x="262444" y="112081"/>
                      <a:pt x="274588" y="125296"/>
                      <a:pt x="286018" y="139227"/>
                    </a:cubicBezTo>
                    <a:cubicBezTo>
                      <a:pt x="295305" y="133512"/>
                      <a:pt x="307092" y="129940"/>
                      <a:pt x="307806" y="115653"/>
                    </a:cubicBezTo>
                    <a:cubicBezTo>
                      <a:pt x="307806" y="114938"/>
                      <a:pt x="308163" y="113510"/>
                      <a:pt x="308878" y="113152"/>
                    </a:cubicBezTo>
                    <a:cubicBezTo>
                      <a:pt x="315665" y="106723"/>
                      <a:pt x="312807" y="98507"/>
                      <a:pt x="312807" y="90649"/>
                    </a:cubicBezTo>
                    <a:cubicBezTo>
                      <a:pt x="312807" y="80291"/>
                      <a:pt x="313164" y="69932"/>
                      <a:pt x="313164" y="59574"/>
                    </a:cubicBezTo>
                    <a:cubicBezTo>
                      <a:pt x="316022" y="59574"/>
                      <a:pt x="317808" y="59574"/>
                      <a:pt x="319594" y="59574"/>
                    </a:cubicBezTo>
                    <a:cubicBezTo>
                      <a:pt x="322094" y="66003"/>
                      <a:pt x="322094" y="72076"/>
                      <a:pt x="321379" y="78505"/>
                    </a:cubicBezTo>
                    <a:cubicBezTo>
                      <a:pt x="320665" y="84220"/>
                      <a:pt x="319594" y="89935"/>
                      <a:pt x="323880" y="95650"/>
                    </a:cubicBezTo>
                    <a:cubicBezTo>
                      <a:pt x="334238" y="92078"/>
                      <a:pt x="339953" y="83863"/>
                      <a:pt x="346383" y="76005"/>
                    </a:cubicBezTo>
                    <a:cubicBezTo>
                      <a:pt x="338882" y="66003"/>
                      <a:pt x="344240" y="54931"/>
                      <a:pt x="343168" y="44572"/>
                    </a:cubicBezTo>
                    <a:cubicBezTo>
                      <a:pt x="350312" y="36000"/>
                      <a:pt x="360313" y="34214"/>
                      <a:pt x="377101" y="38500"/>
                    </a:cubicBezTo>
                    <a:cubicBezTo>
                      <a:pt x="383173" y="43501"/>
                      <a:pt x="387816" y="49930"/>
                      <a:pt x="391031" y="57074"/>
                    </a:cubicBezTo>
                    <a:cubicBezTo>
                      <a:pt x="392460" y="59931"/>
                      <a:pt x="393531" y="63146"/>
                      <a:pt x="393888" y="66003"/>
                    </a:cubicBezTo>
                    <a:cubicBezTo>
                      <a:pt x="394960" y="75648"/>
                      <a:pt x="390674" y="81363"/>
                      <a:pt x="381030" y="82077"/>
                    </a:cubicBezTo>
                    <a:cubicBezTo>
                      <a:pt x="375672" y="82434"/>
                      <a:pt x="370314" y="82077"/>
                      <a:pt x="364956" y="81720"/>
                    </a:cubicBezTo>
                    <a:cubicBezTo>
                      <a:pt x="361385" y="81720"/>
                      <a:pt x="358170" y="81363"/>
                      <a:pt x="354241" y="81006"/>
                    </a:cubicBezTo>
                    <a:cubicBezTo>
                      <a:pt x="348883" y="88864"/>
                      <a:pt x="340668" y="93864"/>
                      <a:pt x="335310" y="102794"/>
                    </a:cubicBezTo>
                    <a:cubicBezTo>
                      <a:pt x="337810" y="103508"/>
                      <a:pt x="339596" y="104580"/>
                      <a:pt x="341739" y="104937"/>
                    </a:cubicBezTo>
                    <a:cubicBezTo>
                      <a:pt x="350669" y="105651"/>
                      <a:pt x="359241" y="106366"/>
                      <a:pt x="368171" y="107080"/>
                    </a:cubicBezTo>
                    <a:cubicBezTo>
                      <a:pt x="371029" y="107437"/>
                      <a:pt x="373529" y="108152"/>
                      <a:pt x="376386" y="108866"/>
                    </a:cubicBezTo>
                    <a:cubicBezTo>
                      <a:pt x="375315" y="114581"/>
                      <a:pt x="371386" y="115295"/>
                      <a:pt x="367814" y="115295"/>
                    </a:cubicBezTo>
                    <a:cubicBezTo>
                      <a:pt x="362813" y="115295"/>
                      <a:pt x="357813" y="114938"/>
                      <a:pt x="352812" y="114581"/>
                    </a:cubicBezTo>
                    <a:cubicBezTo>
                      <a:pt x="348169" y="114224"/>
                      <a:pt x="343525" y="113867"/>
                      <a:pt x="338882" y="113152"/>
                    </a:cubicBezTo>
                    <a:cubicBezTo>
                      <a:pt x="330309" y="111724"/>
                      <a:pt x="323523" y="114581"/>
                      <a:pt x="318165" y="121368"/>
                    </a:cubicBezTo>
                    <a:cubicBezTo>
                      <a:pt x="316022" y="123868"/>
                      <a:pt x="313164" y="126011"/>
                      <a:pt x="310664" y="128511"/>
                    </a:cubicBezTo>
                    <a:cubicBezTo>
                      <a:pt x="306378" y="132440"/>
                      <a:pt x="302449" y="136370"/>
                      <a:pt x="303520" y="142442"/>
                    </a:cubicBezTo>
                    <a:cubicBezTo>
                      <a:pt x="301377" y="144585"/>
                      <a:pt x="297091" y="144585"/>
                      <a:pt x="298162" y="149228"/>
                    </a:cubicBezTo>
                    <a:cubicBezTo>
                      <a:pt x="311735" y="152086"/>
                      <a:pt x="325666" y="147442"/>
                      <a:pt x="340310" y="148157"/>
                    </a:cubicBezTo>
                    <a:cubicBezTo>
                      <a:pt x="333881" y="158158"/>
                      <a:pt x="327452" y="166731"/>
                      <a:pt x="323165" y="176017"/>
                    </a:cubicBezTo>
                    <a:cubicBezTo>
                      <a:pt x="318879" y="184947"/>
                      <a:pt x="312807" y="194234"/>
                      <a:pt x="314236" y="205307"/>
                    </a:cubicBezTo>
                    <a:cubicBezTo>
                      <a:pt x="321737" y="208164"/>
                      <a:pt x="328881" y="207093"/>
                      <a:pt x="335667" y="207450"/>
                    </a:cubicBezTo>
                    <a:cubicBezTo>
                      <a:pt x="342454" y="207807"/>
                      <a:pt x="349597" y="207450"/>
                      <a:pt x="356384" y="207450"/>
                    </a:cubicBezTo>
                    <a:cubicBezTo>
                      <a:pt x="368528" y="193877"/>
                      <a:pt x="376744" y="177446"/>
                      <a:pt x="386388" y="162444"/>
                    </a:cubicBezTo>
                    <a:cubicBezTo>
                      <a:pt x="389245" y="162444"/>
                      <a:pt x="391745" y="162444"/>
                      <a:pt x="394246" y="162444"/>
                    </a:cubicBezTo>
                    <a:cubicBezTo>
                      <a:pt x="394246" y="163873"/>
                      <a:pt x="394960" y="164945"/>
                      <a:pt x="394603" y="165302"/>
                    </a:cubicBezTo>
                    <a:cubicBezTo>
                      <a:pt x="390317" y="172445"/>
                      <a:pt x="386031" y="179232"/>
                      <a:pt x="381744" y="186018"/>
                    </a:cubicBezTo>
                    <a:cubicBezTo>
                      <a:pt x="378887" y="190662"/>
                      <a:pt x="375672" y="194948"/>
                      <a:pt x="372815" y="199592"/>
                    </a:cubicBezTo>
                    <a:cubicBezTo>
                      <a:pt x="371743" y="201378"/>
                      <a:pt x="371743" y="203521"/>
                      <a:pt x="371386" y="205307"/>
                    </a:cubicBezTo>
                    <a:cubicBezTo>
                      <a:pt x="377458" y="208164"/>
                      <a:pt x="383173" y="210664"/>
                      <a:pt x="388888" y="213165"/>
                    </a:cubicBezTo>
                    <a:cubicBezTo>
                      <a:pt x="388888" y="213522"/>
                      <a:pt x="388531" y="213879"/>
                      <a:pt x="388531" y="214236"/>
                    </a:cubicBezTo>
                    <a:cubicBezTo>
                      <a:pt x="398889" y="214951"/>
                      <a:pt x="409248" y="215308"/>
                      <a:pt x="420320" y="216022"/>
                    </a:cubicBezTo>
                    <a:cubicBezTo>
                      <a:pt x="421392" y="213879"/>
                      <a:pt x="422463" y="211379"/>
                      <a:pt x="423892" y="208878"/>
                    </a:cubicBezTo>
                    <a:cubicBezTo>
                      <a:pt x="428893" y="199235"/>
                      <a:pt x="438180" y="196377"/>
                      <a:pt x="447824" y="201735"/>
                    </a:cubicBezTo>
                    <a:cubicBezTo>
                      <a:pt x="451396" y="203878"/>
                      <a:pt x="454968" y="206021"/>
                      <a:pt x="458540" y="208164"/>
                    </a:cubicBezTo>
                    <a:cubicBezTo>
                      <a:pt x="461397" y="213879"/>
                      <a:pt x="463540" y="219594"/>
                      <a:pt x="462826" y="226024"/>
                    </a:cubicBezTo>
                    <a:cubicBezTo>
                      <a:pt x="462111" y="232453"/>
                      <a:pt x="459254" y="236382"/>
                      <a:pt x="453182" y="238525"/>
                    </a:cubicBezTo>
                    <a:cubicBezTo>
                      <a:pt x="446395" y="241025"/>
                      <a:pt x="439609" y="241025"/>
                      <a:pt x="432465" y="239954"/>
                    </a:cubicBezTo>
                    <a:cubicBezTo>
                      <a:pt x="426750" y="238882"/>
                      <a:pt x="422821" y="235310"/>
                      <a:pt x="421035" y="229595"/>
                    </a:cubicBezTo>
                    <a:cubicBezTo>
                      <a:pt x="420320" y="227095"/>
                      <a:pt x="419963" y="224952"/>
                      <a:pt x="419249" y="222095"/>
                    </a:cubicBezTo>
                    <a:cubicBezTo>
                      <a:pt x="404604" y="222452"/>
                      <a:pt x="390317" y="218880"/>
                      <a:pt x="376029" y="220309"/>
                    </a:cubicBezTo>
                    <a:cubicBezTo>
                      <a:pt x="374600" y="225667"/>
                      <a:pt x="378172" y="228167"/>
                      <a:pt x="380673" y="231381"/>
                    </a:cubicBezTo>
                    <a:cubicBezTo>
                      <a:pt x="386388" y="239239"/>
                      <a:pt x="391745" y="247455"/>
                      <a:pt x="397103" y="255670"/>
                    </a:cubicBezTo>
                    <a:cubicBezTo>
                      <a:pt x="398175" y="257099"/>
                      <a:pt x="398532" y="258885"/>
                      <a:pt x="399604" y="261385"/>
                    </a:cubicBezTo>
                    <a:cubicBezTo>
                      <a:pt x="397818" y="262099"/>
                      <a:pt x="396032" y="262814"/>
                      <a:pt x="393888" y="263528"/>
                    </a:cubicBezTo>
                    <a:cubicBezTo>
                      <a:pt x="383173" y="245669"/>
                      <a:pt x="370314" y="230310"/>
                      <a:pt x="356384" y="215308"/>
                    </a:cubicBezTo>
                    <a:cubicBezTo>
                      <a:pt x="341382" y="217094"/>
                      <a:pt x="326380" y="212450"/>
                      <a:pt x="311378" y="216022"/>
                    </a:cubicBezTo>
                    <a:cubicBezTo>
                      <a:pt x="313521" y="226381"/>
                      <a:pt x="319594" y="233524"/>
                      <a:pt x="325309" y="241025"/>
                    </a:cubicBezTo>
                    <a:cubicBezTo>
                      <a:pt x="329952" y="246740"/>
                      <a:pt x="334953" y="252098"/>
                      <a:pt x="339596" y="257456"/>
                    </a:cubicBezTo>
                    <a:cubicBezTo>
                      <a:pt x="341025" y="259242"/>
                      <a:pt x="341739" y="261028"/>
                      <a:pt x="342811" y="262814"/>
                    </a:cubicBezTo>
                    <a:cubicBezTo>
                      <a:pt x="340310" y="267457"/>
                      <a:pt x="336381" y="267814"/>
                      <a:pt x="332452" y="268171"/>
                    </a:cubicBezTo>
                    <a:cubicBezTo>
                      <a:pt x="317093" y="269600"/>
                      <a:pt x="301734" y="271029"/>
                      <a:pt x="286375" y="272815"/>
                    </a:cubicBezTo>
                    <a:cubicBezTo>
                      <a:pt x="288161" y="280316"/>
                      <a:pt x="298877" y="291746"/>
                      <a:pt x="309592" y="298532"/>
                    </a:cubicBezTo>
                    <a:cubicBezTo>
                      <a:pt x="321379" y="298532"/>
                      <a:pt x="333167" y="293889"/>
                      <a:pt x="344597" y="290317"/>
                    </a:cubicBezTo>
                    <a:cubicBezTo>
                      <a:pt x="351383" y="288174"/>
                      <a:pt x="358527" y="285674"/>
                      <a:pt x="365313" y="283531"/>
                    </a:cubicBezTo>
                    <a:cubicBezTo>
                      <a:pt x="368171" y="282817"/>
                      <a:pt x="371386" y="281745"/>
                      <a:pt x="374243" y="286031"/>
                    </a:cubicBezTo>
                    <a:cubicBezTo>
                      <a:pt x="366028" y="292460"/>
                      <a:pt x="355312" y="293532"/>
                      <a:pt x="346025" y="297104"/>
                    </a:cubicBezTo>
                    <a:cubicBezTo>
                      <a:pt x="336738" y="300676"/>
                      <a:pt x="326737" y="302819"/>
                      <a:pt x="316379" y="305676"/>
                    </a:cubicBezTo>
                    <a:cubicBezTo>
                      <a:pt x="319236" y="316035"/>
                      <a:pt x="328881" y="318892"/>
                      <a:pt x="335310" y="324964"/>
                    </a:cubicBezTo>
                    <a:cubicBezTo>
                      <a:pt x="337810" y="324607"/>
                      <a:pt x="339953" y="323893"/>
                      <a:pt x="342096" y="323536"/>
                    </a:cubicBezTo>
                    <a:cubicBezTo>
                      <a:pt x="346740" y="322821"/>
                      <a:pt x="351383" y="322107"/>
                      <a:pt x="356027" y="321750"/>
                    </a:cubicBezTo>
                    <a:cubicBezTo>
                      <a:pt x="366742" y="321035"/>
                      <a:pt x="372457" y="329251"/>
                      <a:pt x="374958" y="337109"/>
                    </a:cubicBezTo>
                    <a:cubicBezTo>
                      <a:pt x="377815" y="345324"/>
                      <a:pt x="373886" y="356397"/>
                      <a:pt x="366742" y="360683"/>
                    </a:cubicBezTo>
                    <a:cubicBezTo>
                      <a:pt x="358170" y="366041"/>
                      <a:pt x="349240" y="364612"/>
                      <a:pt x="340668" y="360326"/>
                    </a:cubicBezTo>
                    <a:cubicBezTo>
                      <a:pt x="333167" y="356397"/>
                      <a:pt x="331381" y="349610"/>
                      <a:pt x="332095" y="341752"/>
                    </a:cubicBezTo>
                    <a:cubicBezTo>
                      <a:pt x="332452" y="339252"/>
                      <a:pt x="332810" y="336752"/>
                      <a:pt x="333167" y="333894"/>
                    </a:cubicBezTo>
                    <a:cubicBezTo>
                      <a:pt x="328166" y="330679"/>
                      <a:pt x="322808" y="327107"/>
                      <a:pt x="316736" y="323178"/>
                    </a:cubicBezTo>
                    <a:cubicBezTo>
                      <a:pt x="314950" y="335680"/>
                      <a:pt x="316022" y="348182"/>
                      <a:pt x="316022" y="361040"/>
                    </a:cubicBezTo>
                    <a:cubicBezTo>
                      <a:pt x="312450" y="361398"/>
                      <a:pt x="309949" y="361398"/>
                      <a:pt x="306378" y="361755"/>
                    </a:cubicBezTo>
                    <a:cubicBezTo>
                      <a:pt x="306020" y="354968"/>
                      <a:pt x="304592" y="348539"/>
                      <a:pt x="305306" y="342467"/>
                    </a:cubicBezTo>
                    <a:cubicBezTo>
                      <a:pt x="306020" y="333180"/>
                      <a:pt x="305663" y="324250"/>
                      <a:pt x="303520" y="315321"/>
                    </a:cubicBezTo>
                    <a:cubicBezTo>
                      <a:pt x="302806" y="312463"/>
                      <a:pt x="301377" y="309248"/>
                      <a:pt x="299948" y="306748"/>
                    </a:cubicBezTo>
                    <a:cubicBezTo>
                      <a:pt x="298520" y="304605"/>
                      <a:pt x="296734" y="302819"/>
                      <a:pt x="294948" y="301033"/>
                    </a:cubicBezTo>
                    <a:cubicBezTo>
                      <a:pt x="290304" y="296746"/>
                      <a:pt x="285304" y="292460"/>
                      <a:pt x="279588" y="287103"/>
                    </a:cubicBezTo>
                    <a:cubicBezTo>
                      <a:pt x="275302" y="301033"/>
                      <a:pt x="274588" y="314606"/>
                      <a:pt x="272088" y="327465"/>
                    </a:cubicBezTo>
                    <a:cubicBezTo>
                      <a:pt x="268159" y="332465"/>
                      <a:pt x="263158" y="333537"/>
                      <a:pt x="257443" y="333180"/>
                    </a:cubicBezTo>
                    <a:cubicBezTo>
                      <a:pt x="247084" y="326036"/>
                      <a:pt x="236726" y="319249"/>
                      <a:pt x="226010" y="312106"/>
                    </a:cubicBezTo>
                    <a:cubicBezTo>
                      <a:pt x="222438" y="316392"/>
                      <a:pt x="221367" y="320678"/>
                      <a:pt x="222796" y="324964"/>
                    </a:cubicBezTo>
                    <a:cubicBezTo>
                      <a:pt x="225653" y="333180"/>
                      <a:pt x="225296" y="341752"/>
                      <a:pt x="224939" y="350325"/>
                    </a:cubicBezTo>
                    <a:cubicBezTo>
                      <a:pt x="224582" y="358540"/>
                      <a:pt x="228154" y="364255"/>
                      <a:pt x="236012" y="367113"/>
                    </a:cubicBezTo>
                    <a:cubicBezTo>
                      <a:pt x="247084" y="371042"/>
                      <a:pt x="257800" y="375328"/>
                      <a:pt x="268516" y="379614"/>
                    </a:cubicBezTo>
                    <a:cubicBezTo>
                      <a:pt x="272802" y="381400"/>
                      <a:pt x="277088" y="383186"/>
                      <a:pt x="280660" y="385686"/>
                    </a:cubicBezTo>
                    <a:cubicBezTo>
                      <a:pt x="279588" y="389973"/>
                      <a:pt x="276731" y="389973"/>
                      <a:pt x="274588" y="389258"/>
                    </a:cubicBezTo>
                    <a:cubicBezTo>
                      <a:pt x="269230" y="387472"/>
                      <a:pt x="263872" y="385686"/>
                      <a:pt x="258515" y="383543"/>
                    </a:cubicBezTo>
                    <a:cubicBezTo>
                      <a:pt x="248870" y="379971"/>
                      <a:pt x="239226" y="376042"/>
                      <a:pt x="228868" y="372113"/>
                    </a:cubicBezTo>
                    <a:cubicBezTo>
                      <a:pt x="223867" y="384972"/>
                      <a:pt x="227439" y="396759"/>
                      <a:pt x="226725" y="408189"/>
                    </a:cubicBezTo>
                    <a:cubicBezTo>
                      <a:pt x="229940" y="416762"/>
                      <a:pt x="243156" y="419262"/>
                      <a:pt x="238512" y="435335"/>
                    </a:cubicBezTo>
                    <a:cubicBezTo>
                      <a:pt x="235654" y="442122"/>
                      <a:pt x="227082" y="447123"/>
                      <a:pt x="214938" y="446765"/>
                    </a:cubicBezTo>
                    <a:cubicBezTo>
                      <a:pt x="204579" y="446408"/>
                      <a:pt x="198150" y="437836"/>
                      <a:pt x="200650" y="427835"/>
                    </a:cubicBezTo>
                    <a:cubicBezTo>
                      <a:pt x="202793" y="418548"/>
                      <a:pt x="206365" y="409618"/>
                      <a:pt x="216724" y="405332"/>
                    </a:cubicBezTo>
                    <a:cubicBezTo>
                      <a:pt x="216009" y="397117"/>
                      <a:pt x="215295" y="389615"/>
                      <a:pt x="214938" y="381400"/>
                    </a:cubicBezTo>
                    <a:cubicBezTo>
                      <a:pt x="207794" y="380686"/>
                      <a:pt x="204936" y="386758"/>
                      <a:pt x="200650" y="389615"/>
                    </a:cubicBezTo>
                    <a:cubicBezTo>
                      <a:pt x="196007" y="392830"/>
                      <a:pt x="191363" y="396045"/>
                      <a:pt x="186006" y="399617"/>
                    </a:cubicBezTo>
                    <a:cubicBezTo>
                      <a:pt x="184220" y="398545"/>
                      <a:pt x="182076" y="397474"/>
                      <a:pt x="180290" y="396402"/>
                    </a:cubicBezTo>
                    <a:cubicBezTo>
                      <a:pt x="180648" y="395331"/>
                      <a:pt x="180648" y="394259"/>
                      <a:pt x="181005" y="394259"/>
                    </a:cubicBezTo>
                    <a:cubicBezTo>
                      <a:pt x="188506" y="387829"/>
                      <a:pt x="196007" y="381757"/>
                      <a:pt x="203508" y="375685"/>
                    </a:cubicBezTo>
                    <a:cubicBezTo>
                      <a:pt x="209223" y="371042"/>
                      <a:pt x="212795" y="365684"/>
                      <a:pt x="212437" y="357826"/>
                    </a:cubicBezTo>
                    <a:cubicBezTo>
                      <a:pt x="212437" y="354254"/>
                      <a:pt x="213152" y="351039"/>
                      <a:pt x="213509" y="347467"/>
                    </a:cubicBezTo>
                    <a:cubicBezTo>
                      <a:pt x="213509" y="346039"/>
                      <a:pt x="213866" y="344253"/>
                      <a:pt x="213509" y="342824"/>
                    </a:cubicBezTo>
                    <a:cubicBezTo>
                      <a:pt x="212795" y="336752"/>
                      <a:pt x="212080" y="330322"/>
                      <a:pt x="211366" y="324250"/>
                    </a:cubicBezTo>
                    <a:cubicBezTo>
                      <a:pt x="211009" y="322821"/>
                      <a:pt x="210294" y="321393"/>
                      <a:pt x="209937" y="319964"/>
                    </a:cubicBezTo>
                    <a:cubicBezTo>
                      <a:pt x="203865" y="321750"/>
                      <a:pt x="196721" y="327107"/>
                      <a:pt x="186363" y="337109"/>
                    </a:cubicBezTo>
                    <a:cubicBezTo>
                      <a:pt x="183862" y="335323"/>
                      <a:pt x="181362" y="333180"/>
                      <a:pt x="178862" y="331394"/>
                    </a:cubicBezTo>
                    <a:cubicBezTo>
                      <a:pt x="178862" y="321035"/>
                      <a:pt x="177076" y="311392"/>
                      <a:pt x="171361" y="302819"/>
                    </a:cubicBezTo>
                    <a:cubicBezTo>
                      <a:pt x="169218" y="299604"/>
                      <a:pt x="169575" y="294961"/>
                      <a:pt x="168503" y="291032"/>
                    </a:cubicBezTo>
                    <a:cubicBezTo>
                      <a:pt x="168146" y="289246"/>
                      <a:pt x="167074" y="287817"/>
                      <a:pt x="166003" y="285674"/>
                    </a:cubicBezTo>
                    <a:cubicBezTo>
                      <a:pt x="158145" y="293175"/>
                      <a:pt x="147786" y="296746"/>
                      <a:pt x="141714" y="306034"/>
                    </a:cubicBezTo>
                    <a:cubicBezTo>
                      <a:pt x="146715" y="321750"/>
                      <a:pt x="147786" y="337823"/>
                      <a:pt x="151358" y="353896"/>
                    </a:cubicBezTo>
                    <a:cubicBezTo>
                      <a:pt x="149215" y="354611"/>
                      <a:pt x="148144" y="354968"/>
                      <a:pt x="147429" y="354968"/>
                    </a:cubicBezTo>
                    <a:cubicBezTo>
                      <a:pt x="146000" y="354611"/>
                      <a:pt x="144572" y="353896"/>
                      <a:pt x="143500" y="353539"/>
                    </a:cubicBezTo>
                    <a:cubicBezTo>
                      <a:pt x="137071" y="341395"/>
                      <a:pt x="141000" y="327465"/>
                      <a:pt x="135642" y="315321"/>
                    </a:cubicBezTo>
                    <a:cubicBezTo>
                      <a:pt x="133856" y="315321"/>
                      <a:pt x="132427" y="314963"/>
                      <a:pt x="131713" y="315321"/>
                    </a:cubicBezTo>
                    <a:cubicBezTo>
                      <a:pt x="122426" y="322107"/>
                      <a:pt x="113139" y="328893"/>
                      <a:pt x="104567" y="334966"/>
                    </a:cubicBezTo>
                    <a:cubicBezTo>
                      <a:pt x="104924" y="343181"/>
                      <a:pt x="105281" y="349610"/>
                      <a:pt x="105281" y="356040"/>
                    </a:cubicBezTo>
                    <a:cubicBezTo>
                      <a:pt x="105281" y="362469"/>
                      <a:pt x="102424" y="365684"/>
                      <a:pt x="96351" y="366041"/>
                    </a:cubicBezTo>
                    <a:cubicBezTo>
                      <a:pt x="90279" y="366041"/>
                      <a:pt x="83850" y="365327"/>
                      <a:pt x="77778" y="363898"/>
                    </a:cubicBezTo>
                    <a:cubicBezTo>
                      <a:pt x="71348" y="362469"/>
                      <a:pt x="68134" y="357468"/>
                      <a:pt x="66705" y="351039"/>
                    </a:cubicBezTo>
                    <a:cubicBezTo>
                      <a:pt x="66705" y="350325"/>
                      <a:pt x="66348" y="349968"/>
                      <a:pt x="66348" y="349253"/>
                    </a:cubicBezTo>
                    <a:cubicBezTo>
                      <a:pt x="66348" y="342824"/>
                      <a:pt x="64562" y="335680"/>
                      <a:pt x="71705" y="331394"/>
                    </a:cubicBezTo>
                    <a:cubicBezTo>
                      <a:pt x="79564" y="326750"/>
                      <a:pt x="87779" y="324250"/>
                      <a:pt x="96709" y="329251"/>
                    </a:cubicBezTo>
                    <a:cubicBezTo>
                      <a:pt x="97780" y="329965"/>
                      <a:pt x="98852" y="330679"/>
                      <a:pt x="100638" y="331751"/>
                    </a:cubicBezTo>
                    <a:cubicBezTo>
                      <a:pt x="109567" y="322464"/>
                      <a:pt x="123498" y="319249"/>
                      <a:pt x="130641" y="305676"/>
                    </a:cubicBezTo>
                    <a:cubicBezTo>
                      <a:pt x="117425" y="301033"/>
                      <a:pt x="103852" y="305319"/>
                      <a:pt x="91351" y="299961"/>
                    </a:cubicBezTo>
                    <a:cubicBezTo>
                      <a:pt x="92065" y="298532"/>
                      <a:pt x="92422" y="297104"/>
                      <a:pt x="93137" y="295318"/>
                    </a:cubicBezTo>
                    <a:cubicBezTo>
                      <a:pt x="108139" y="296032"/>
                      <a:pt x="122783" y="296746"/>
                      <a:pt x="137071" y="297461"/>
                    </a:cubicBezTo>
                    <a:cubicBezTo>
                      <a:pt x="149572" y="289960"/>
                      <a:pt x="154573" y="285317"/>
                      <a:pt x="158859" y="277101"/>
                    </a:cubicBezTo>
                    <a:cubicBezTo>
                      <a:pt x="151715" y="273172"/>
                      <a:pt x="144572" y="271386"/>
                      <a:pt x="136356" y="271029"/>
                    </a:cubicBezTo>
                    <a:cubicBezTo>
                      <a:pt x="132070" y="271029"/>
                      <a:pt x="127784" y="270672"/>
                      <a:pt x="124569" y="270672"/>
                    </a:cubicBezTo>
                    <a:cubicBezTo>
                      <a:pt x="119569" y="266028"/>
                      <a:pt x="121712" y="262099"/>
                      <a:pt x="123855" y="258528"/>
                    </a:cubicBezTo>
                    <a:cubicBezTo>
                      <a:pt x="127069" y="253527"/>
                      <a:pt x="130284" y="248526"/>
                      <a:pt x="133856" y="243168"/>
                    </a:cubicBezTo>
                    <a:cubicBezTo>
                      <a:pt x="134213" y="241025"/>
                      <a:pt x="134570" y="238525"/>
                      <a:pt x="134570" y="237096"/>
                    </a:cubicBezTo>
                    <a:cubicBezTo>
                      <a:pt x="137428" y="231381"/>
                      <a:pt x="139928" y="226738"/>
                      <a:pt x="142071" y="222809"/>
                    </a:cubicBezTo>
                    <a:cubicBezTo>
                      <a:pt x="140643" y="219237"/>
                      <a:pt x="138499" y="218523"/>
                      <a:pt x="135642" y="218880"/>
                    </a:cubicBezTo>
                    <a:cubicBezTo>
                      <a:pt x="127784" y="219594"/>
                      <a:pt x="119926" y="219594"/>
                      <a:pt x="112068" y="220666"/>
                    </a:cubicBezTo>
                    <a:cubicBezTo>
                      <a:pt x="107424" y="221380"/>
                      <a:pt x="102781" y="223881"/>
                      <a:pt x="98494" y="226024"/>
                    </a:cubicBezTo>
                    <a:cubicBezTo>
                      <a:pt x="94208" y="226381"/>
                      <a:pt x="89922" y="227095"/>
                      <a:pt x="85279" y="227810"/>
                    </a:cubicBezTo>
                    <a:cubicBezTo>
                      <a:pt x="83135" y="235668"/>
                      <a:pt x="81350" y="242811"/>
                      <a:pt x="79206" y="249955"/>
                    </a:cubicBezTo>
                    <a:cubicBezTo>
                      <a:pt x="77420" y="255670"/>
                      <a:pt x="77420" y="262814"/>
                      <a:pt x="71348" y="267814"/>
                    </a:cubicBezTo>
                    <a:cubicBezTo>
                      <a:pt x="69562" y="267100"/>
                      <a:pt x="67419" y="266386"/>
                      <a:pt x="65276" y="266028"/>
                    </a:cubicBezTo>
                    <a:cubicBezTo>
                      <a:pt x="68134" y="256385"/>
                      <a:pt x="70277" y="247812"/>
                      <a:pt x="72777" y="238882"/>
                    </a:cubicBezTo>
                    <a:cubicBezTo>
                      <a:pt x="73134" y="237453"/>
                      <a:pt x="73134" y="235668"/>
                      <a:pt x="73491" y="233882"/>
                    </a:cubicBezTo>
                    <a:cubicBezTo>
                      <a:pt x="72063" y="232810"/>
                      <a:pt x="70991" y="231381"/>
                      <a:pt x="69562" y="231381"/>
                    </a:cubicBezTo>
                    <a:cubicBezTo>
                      <a:pt x="61347" y="230667"/>
                      <a:pt x="53132" y="231024"/>
                      <a:pt x="44559" y="233167"/>
                    </a:cubicBezTo>
                    <a:cubicBezTo>
                      <a:pt x="43845" y="236025"/>
                      <a:pt x="43130" y="238525"/>
                      <a:pt x="42416" y="241382"/>
                    </a:cubicBezTo>
                    <a:cubicBezTo>
                      <a:pt x="39916" y="249241"/>
                      <a:pt x="35272" y="253170"/>
                      <a:pt x="27057" y="252813"/>
                    </a:cubicBezTo>
                    <a:cubicBezTo>
                      <a:pt x="20985" y="252813"/>
                      <a:pt x="15270" y="251741"/>
                      <a:pt x="9198" y="250312"/>
                    </a:cubicBezTo>
                    <a:cubicBezTo>
                      <a:pt x="3840" y="248884"/>
                      <a:pt x="625" y="244954"/>
                      <a:pt x="268" y="239239"/>
                    </a:cubicBezTo>
                    <a:cubicBezTo>
                      <a:pt x="-89" y="235310"/>
                      <a:pt x="-89" y="231739"/>
                      <a:pt x="268" y="227810"/>
                    </a:cubicBezTo>
                    <a:cubicBezTo>
                      <a:pt x="1340" y="218880"/>
                      <a:pt x="6697" y="212450"/>
                      <a:pt x="15270" y="209950"/>
                    </a:cubicBezTo>
                    <a:cubicBezTo>
                      <a:pt x="23128" y="207807"/>
                      <a:pt x="31700" y="209593"/>
                      <a:pt x="38130" y="217808"/>
                    </a:cubicBezTo>
                    <a:cubicBezTo>
                      <a:pt x="39916" y="220309"/>
                      <a:pt x="41702" y="223166"/>
                      <a:pt x="43845" y="226738"/>
                    </a:cubicBezTo>
                    <a:cubicBezTo>
                      <a:pt x="52060" y="224238"/>
                      <a:pt x="62419" y="230310"/>
                      <a:pt x="69205" y="219951"/>
                    </a:cubicBezTo>
                    <a:cubicBezTo>
                      <a:pt x="62776" y="209950"/>
                      <a:pt x="56704" y="199592"/>
                      <a:pt x="46345" y="193520"/>
                    </a:cubicBezTo>
                    <a:cubicBezTo>
                      <a:pt x="40987" y="190305"/>
                      <a:pt x="40987" y="189948"/>
                      <a:pt x="39916" y="182804"/>
                    </a:cubicBezTo>
                    <a:cubicBezTo>
                      <a:pt x="40987" y="182089"/>
                      <a:pt x="42059" y="181732"/>
                      <a:pt x="43130" y="181018"/>
                    </a:cubicBezTo>
                    <a:cubicBezTo>
                      <a:pt x="59204" y="191376"/>
                      <a:pt x="69919" y="207807"/>
                      <a:pt x="86707" y="216379"/>
                    </a:cubicBezTo>
                    <a:cubicBezTo>
                      <a:pt x="103495" y="214951"/>
                      <a:pt x="119569" y="213165"/>
                      <a:pt x="136713" y="211736"/>
                    </a:cubicBezTo>
                    <a:cubicBezTo>
                      <a:pt x="134928" y="208878"/>
                      <a:pt x="134213" y="206735"/>
                      <a:pt x="133142" y="204949"/>
                    </a:cubicBezTo>
                    <a:cubicBezTo>
                      <a:pt x="127069" y="197449"/>
                      <a:pt x="120997" y="189590"/>
                      <a:pt x="114568" y="182089"/>
                    </a:cubicBezTo>
                    <a:cubicBezTo>
                      <a:pt x="110996" y="178160"/>
                      <a:pt x="110996" y="178160"/>
                      <a:pt x="111353" y="171731"/>
                    </a:cubicBezTo>
                    <a:cubicBezTo>
                      <a:pt x="115997" y="169588"/>
                      <a:pt x="120997" y="167445"/>
                      <a:pt x="128498" y="164230"/>
                    </a:cubicBezTo>
                    <a:cubicBezTo>
                      <a:pt x="138499" y="164230"/>
                      <a:pt x="151001" y="164587"/>
                      <a:pt x="164217" y="160658"/>
                    </a:cubicBezTo>
                    <a:cubicBezTo>
                      <a:pt x="159931" y="151371"/>
                      <a:pt x="152073" y="146014"/>
                      <a:pt x="145643" y="138156"/>
                    </a:cubicBezTo>
                    <a:cubicBezTo>
                      <a:pt x="125998" y="141370"/>
                      <a:pt x="106353" y="140299"/>
                      <a:pt x="85993" y="140656"/>
                    </a:cubicBezTo>
                    <a:close/>
                    <a:moveTo>
                      <a:pt x="326023" y="259599"/>
                    </a:moveTo>
                    <a:cubicBezTo>
                      <a:pt x="314593" y="246026"/>
                      <a:pt x="310307" y="228524"/>
                      <a:pt x="296019" y="216022"/>
                    </a:cubicBezTo>
                    <a:cubicBezTo>
                      <a:pt x="281017" y="216379"/>
                      <a:pt x="265658" y="216379"/>
                      <a:pt x="250299" y="217451"/>
                    </a:cubicBezTo>
                    <a:cubicBezTo>
                      <a:pt x="245299" y="217808"/>
                      <a:pt x="239941" y="217451"/>
                      <a:pt x="233869" y="220309"/>
                    </a:cubicBezTo>
                    <a:cubicBezTo>
                      <a:pt x="247799" y="237096"/>
                      <a:pt x="260658" y="252813"/>
                      <a:pt x="274588" y="267100"/>
                    </a:cubicBezTo>
                    <a:cubicBezTo>
                      <a:pt x="287090" y="267457"/>
                      <a:pt x="318879" y="263171"/>
                      <a:pt x="326023" y="259599"/>
                    </a:cubicBezTo>
                    <a:close/>
                    <a:moveTo>
                      <a:pt x="222796" y="298532"/>
                    </a:moveTo>
                    <a:cubicBezTo>
                      <a:pt x="232083" y="309606"/>
                      <a:pt x="244584" y="315321"/>
                      <a:pt x="254585" y="323893"/>
                    </a:cubicBezTo>
                    <a:cubicBezTo>
                      <a:pt x="255657" y="324607"/>
                      <a:pt x="257443" y="324607"/>
                      <a:pt x="258872" y="324964"/>
                    </a:cubicBezTo>
                    <a:cubicBezTo>
                      <a:pt x="260658" y="316035"/>
                      <a:pt x="262801" y="307462"/>
                      <a:pt x="263872" y="298532"/>
                    </a:cubicBezTo>
                    <a:cubicBezTo>
                      <a:pt x="264587" y="293532"/>
                      <a:pt x="263872" y="288531"/>
                      <a:pt x="264587" y="283531"/>
                    </a:cubicBezTo>
                    <a:cubicBezTo>
                      <a:pt x="265658" y="276744"/>
                      <a:pt x="263515" y="271386"/>
                      <a:pt x="259229" y="266386"/>
                    </a:cubicBezTo>
                    <a:cubicBezTo>
                      <a:pt x="251013" y="257099"/>
                      <a:pt x="243513" y="247455"/>
                      <a:pt x="235297" y="238525"/>
                    </a:cubicBezTo>
                    <a:cubicBezTo>
                      <a:pt x="233154" y="236025"/>
                      <a:pt x="231011" y="233524"/>
                      <a:pt x="226725" y="232453"/>
                    </a:cubicBezTo>
                    <a:cubicBezTo>
                      <a:pt x="222796" y="254242"/>
                      <a:pt x="224582" y="276387"/>
                      <a:pt x="222796" y="298532"/>
                    </a:cubicBezTo>
                    <a:close/>
                    <a:moveTo>
                      <a:pt x="253871" y="108866"/>
                    </a:moveTo>
                    <a:cubicBezTo>
                      <a:pt x="243156" y="117081"/>
                      <a:pt x="239226" y="128868"/>
                      <a:pt x="231368" y="138156"/>
                    </a:cubicBezTo>
                    <a:cubicBezTo>
                      <a:pt x="228511" y="159229"/>
                      <a:pt x="226725" y="197092"/>
                      <a:pt x="228511" y="204235"/>
                    </a:cubicBezTo>
                    <a:cubicBezTo>
                      <a:pt x="229582" y="204235"/>
                      <a:pt x="231368" y="204235"/>
                      <a:pt x="232083" y="203521"/>
                    </a:cubicBezTo>
                    <a:cubicBezTo>
                      <a:pt x="237798" y="198163"/>
                      <a:pt x="243870" y="193162"/>
                      <a:pt x="247084" y="185661"/>
                    </a:cubicBezTo>
                    <a:cubicBezTo>
                      <a:pt x="247799" y="183875"/>
                      <a:pt x="248513" y="182089"/>
                      <a:pt x="249942" y="181018"/>
                    </a:cubicBezTo>
                    <a:cubicBezTo>
                      <a:pt x="257443" y="175660"/>
                      <a:pt x="262086" y="168517"/>
                      <a:pt x="267444" y="161373"/>
                    </a:cubicBezTo>
                    <a:cubicBezTo>
                      <a:pt x="274588" y="152086"/>
                      <a:pt x="274945" y="147799"/>
                      <a:pt x="269230" y="137798"/>
                    </a:cubicBezTo>
                    <a:cubicBezTo>
                      <a:pt x="266373" y="132798"/>
                      <a:pt x="263872" y="127797"/>
                      <a:pt x="261372" y="122796"/>
                    </a:cubicBezTo>
                    <a:cubicBezTo>
                      <a:pt x="258872" y="118510"/>
                      <a:pt x="256729" y="114224"/>
                      <a:pt x="253871" y="108866"/>
                    </a:cubicBezTo>
                    <a:close/>
                    <a:moveTo>
                      <a:pt x="284946" y="157801"/>
                    </a:moveTo>
                    <a:cubicBezTo>
                      <a:pt x="272445" y="174589"/>
                      <a:pt x="257443" y="189233"/>
                      <a:pt x="244941" y="205664"/>
                    </a:cubicBezTo>
                    <a:cubicBezTo>
                      <a:pt x="247799" y="210307"/>
                      <a:pt x="251371" y="209593"/>
                      <a:pt x="254585" y="208878"/>
                    </a:cubicBezTo>
                    <a:cubicBezTo>
                      <a:pt x="266730" y="207093"/>
                      <a:pt x="278874" y="207807"/>
                      <a:pt x="291376" y="207807"/>
                    </a:cubicBezTo>
                    <a:cubicBezTo>
                      <a:pt x="293876" y="207807"/>
                      <a:pt x="296376" y="207450"/>
                      <a:pt x="298520" y="207093"/>
                    </a:cubicBezTo>
                    <a:cubicBezTo>
                      <a:pt x="299591" y="206021"/>
                      <a:pt x="300663" y="205307"/>
                      <a:pt x="301377" y="204235"/>
                    </a:cubicBezTo>
                    <a:cubicBezTo>
                      <a:pt x="307449" y="190305"/>
                      <a:pt x="311735" y="175303"/>
                      <a:pt x="319236" y="162087"/>
                    </a:cubicBezTo>
                    <a:cubicBezTo>
                      <a:pt x="319951" y="161015"/>
                      <a:pt x="319594" y="159587"/>
                      <a:pt x="319951" y="157443"/>
                    </a:cubicBezTo>
                    <a:cubicBezTo>
                      <a:pt x="308163" y="155300"/>
                      <a:pt x="297091" y="157086"/>
                      <a:pt x="284946" y="157801"/>
                    </a:cubicBezTo>
                    <a:close/>
                    <a:moveTo>
                      <a:pt x="154930" y="220666"/>
                    </a:moveTo>
                    <a:cubicBezTo>
                      <a:pt x="151358" y="227452"/>
                      <a:pt x="147786" y="234239"/>
                      <a:pt x="144215" y="241382"/>
                    </a:cubicBezTo>
                    <a:cubicBezTo>
                      <a:pt x="140643" y="248169"/>
                      <a:pt x="137071" y="254956"/>
                      <a:pt x="133142" y="262457"/>
                    </a:cubicBezTo>
                    <a:cubicBezTo>
                      <a:pt x="147072" y="262814"/>
                      <a:pt x="158859" y="269600"/>
                      <a:pt x="172432" y="265314"/>
                    </a:cubicBezTo>
                    <a:cubicBezTo>
                      <a:pt x="176719" y="261385"/>
                      <a:pt x="181719" y="256742"/>
                      <a:pt x="186006" y="252098"/>
                    </a:cubicBezTo>
                    <a:cubicBezTo>
                      <a:pt x="190649" y="247098"/>
                      <a:pt x="196007" y="242454"/>
                      <a:pt x="199579" y="236739"/>
                    </a:cubicBezTo>
                    <a:cubicBezTo>
                      <a:pt x="203150" y="231381"/>
                      <a:pt x="211366" y="229595"/>
                      <a:pt x="211366" y="221737"/>
                    </a:cubicBezTo>
                    <a:cubicBezTo>
                      <a:pt x="205651" y="219951"/>
                      <a:pt x="164574" y="219237"/>
                      <a:pt x="154930" y="220666"/>
                    </a:cubicBezTo>
                    <a:close/>
                    <a:moveTo>
                      <a:pt x="154930" y="211736"/>
                    </a:moveTo>
                    <a:cubicBezTo>
                      <a:pt x="173147" y="213522"/>
                      <a:pt x="203150" y="212807"/>
                      <a:pt x="209223" y="210307"/>
                    </a:cubicBezTo>
                    <a:cubicBezTo>
                      <a:pt x="208151" y="208521"/>
                      <a:pt x="207794" y="206021"/>
                      <a:pt x="206365" y="204592"/>
                    </a:cubicBezTo>
                    <a:cubicBezTo>
                      <a:pt x="195649" y="193520"/>
                      <a:pt x="186006" y="181018"/>
                      <a:pt x="173147" y="170302"/>
                    </a:cubicBezTo>
                    <a:cubicBezTo>
                      <a:pt x="165288" y="172088"/>
                      <a:pt x="157788" y="173517"/>
                      <a:pt x="150287" y="175303"/>
                    </a:cubicBezTo>
                    <a:cubicBezTo>
                      <a:pt x="142786" y="176732"/>
                      <a:pt x="135642" y="178160"/>
                      <a:pt x="127784" y="179589"/>
                    </a:cubicBezTo>
                    <a:cubicBezTo>
                      <a:pt x="130284" y="182804"/>
                      <a:pt x="133142" y="184947"/>
                      <a:pt x="134213" y="187447"/>
                    </a:cubicBezTo>
                    <a:cubicBezTo>
                      <a:pt x="135642" y="191734"/>
                      <a:pt x="138142" y="195306"/>
                      <a:pt x="141357" y="198163"/>
                    </a:cubicBezTo>
                    <a:cubicBezTo>
                      <a:pt x="145643" y="202806"/>
                      <a:pt x="149929" y="207093"/>
                      <a:pt x="154930" y="211736"/>
                    </a:cubicBezTo>
                    <a:close/>
                    <a:moveTo>
                      <a:pt x="212795" y="241382"/>
                    </a:moveTo>
                    <a:cubicBezTo>
                      <a:pt x="211723" y="241025"/>
                      <a:pt x="210651" y="240668"/>
                      <a:pt x="210651" y="241025"/>
                    </a:cubicBezTo>
                    <a:cubicBezTo>
                      <a:pt x="199579" y="251384"/>
                      <a:pt x="188506" y="262099"/>
                      <a:pt x="177433" y="272458"/>
                    </a:cubicBezTo>
                    <a:cubicBezTo>
                      <a:pt x="178147" y="289960"/>
                      <a:pt x="178504" y="306748"/>
                      <a:pt x="184220" y="323178"/>
                    </a:cubicBezTo>
                    <a:cubicBezTo>
                      <a:pt x="193863" y="323536"/>
                      <a:pt x="195649" y="312820"/>
                      <a:pt x="203508" y="311749"/>
                    </a:cubicBezTo>
                    <a:cubicBezTo>
                      <a:pt x="204222" y="309963"/>
                      <a:pt x="204579" y="308177"/>
                      <a:pt x="205651" y="307105"/>
                    </a:cubicBezTo>
                    <a:cubicBezTo>
                      <a:pt x="211366" y="301390"/>
                      <a:pt x="212080" y="294246"/>
                      <a:pt x="212437" y="287103"/>
                    </a:cubicBezTo>
                    <a:cubicBezTo>
                      <a:pt x="212795" y="278173"/>
                      <a:pt x="213509" y="269600"/>
                      <a:pt x="213866" y="260671"/>
                    </a:cubicBezTo>
                    <a:cubicBezTo>
                      <a:pt x="213866" y="254242"/>
                      <a:pt x="213152" y="247812"/>
                      <a:pt x="212795" y="241382"/>
                    </a:cubicBezTo>
                    <a:close/>
                    <a:moveTo>
                      <a:pt x="214581" y="198163"/>
                    </a:moveTo>
                    <a:cubicBezTo>
                      <a:pt x="216009" y="194591"/>
                      <a:pt x="217438" y="193162"/>
                      <a:pt x="217795" y="191376"/>
                    </a:cubicBezTo>
                    <a:cubicBezTo>
                      <a:pt x="218152" y="173517"/>
                      <a:pt x="220653" y="155657"/>
                      <a:pt x="219581" y="137084"/>
                    </a:cubicBezTo>
                    <a:cubicBezTo>
                      <a:pt x="210651" y="131369"/>
                      <a:pt x="202079" y="125296"/>
                      <a:pt x="193149" y="119582"/>
                    </a:cubicBezTo>
                    <a:cubicBezTo>
                      <a:pt x="192078" y="121010"/>
                      <a:pt x="191363" y="121725"/>
                      <a:pt x="191363" y="122439"/>
                    </a:cubicBezTo>
                    <a:cubicBezTo>
                      <a:pt x="188863" y="134941"/>
                      <a:pt x="186720" y="147085"/>
                      <a:pt x="184220" y="159587"/>
                    </a:cubicBezTo>
                    <a:cubicBezTo>
                      <a:pt x="183505" y="164230"/>
                      <a:pt x="186006" y="167802"/>
                      <a:pt x="189220" y="171374"/>
                    </a:cubicBezTo>
                    <a:cubicBezTo>
                      <a:pt x="194221" y="176732"/>
                      <a:pt x="199221" y="182804"/>
                      <a:pt x="204222" y="188162"/>
                    </a:cubicBezTo>
                    <a:cubicBezTo>
                      <a:pt x="207079" y="191376"/>
                      <a:pt x="210651" y="194234"/>
                      <a:pt x="214581" y="198163"/>
                    </a:cubicBezTo>
                    <a:close/>
                    <a:moveTo>
                      <a:pt x="20270" y="249241"/>
                    </a:moveTo>
                    <a:cubicBezTo>
                      <a:pt x="29200" y="249241"/>
                      <a:pt x="36344" y="242097"/>
                      <a:pt x="36701" y="233167"/>
                    </a:cubicBezTo>
                    <a:cubicBezTo>
                      <a:pt x="37058" y="223523"/>
                      <a:pt x="29915" y="216379"/>
                      <a:pt x="20628" y="216022"/>
                    </a:cubicBezTo>
                    <a:cubicBezTo>
                      <a:pt x="11698" y="216022"/>
                      <a:pt x="4197" y="222809"/>
                      <a:pt x="3840" y="231739"/>
                    </a:cubicBezTo>
                    <a:cubicBezTo>
                      <a:pt x="3483" y="241025"/>
                      <a:pt x="11341" y="249241"/>
                      <a:pt x="20270" y="249241"/>
                    </a:cubicBezTo>
                    <a:close/>
                    <a:moveTo>
                      <a:pt x="381030" y="70647"/>
                    </a:moveTo>
                    <a:cubicBezTo>
                      <a:pt x="384245" y="61717"/>
                      <a:pt x="380315" y="54217"/>
                      <a:pt x="375315" y="47430"/>
                    </a:cubicBezTo>
                    <a:cubicBezTo>
                      <a:pt x="372457" y="43143"/>
                      <a:pt x="365313" y="42429"/>
                      <a:pt x="360670" y="44929"/>
                    </a:cubicBezTo>
                    <a:cubicBezTo>
                      <a:pt x="355670" y="47430"/>
                      <a:pt x="353169" y="52788"/>
                      <a:pt x="354241" y="58503"/>
                    </a:cubicBezTo>
                    <a:cubicBezTo>
                      <a:pt x="355312" y="64932"/>
                      <a:pt x="360313" y="68861"/>
                      <a:pt x="365671" y="71718"/>
                    </a:cubicBezTo>
                    <a:cubicBezTo>
                      <a:pt x="370314" y="74219"/>
                      <a:pt x="375672" y="74933"/>
                      <a:pt x="381030" y="70647"/>
                    </a:cubicBezTo>
                    <a:close/>
                    <a:moveTo>
                      <a:pt x="240298" y="27785"/>
                    </a:moveTo>
                    <a:cubicBezTo>
                      <a:pt x="242084" y="20998"/>
                      <a:pt x="241012" y="15640"/>
                      <a:pt x="237440" y="10639"/>
                    </a:cubicBezTo>
                    <a:cubicBezTo>
                      <a:pt x="231725" y="2781"/>
                      <a:pt x="219938" y="4210"/>
                      <a:pt x="215652" y="12782"/>
                    </a:cubicBezTo>
                    <a:cubicBezTo>
                      <a:pt x="213152" y="17783"/>
                      <a:pt x="214223" y="23498"/>
                      <a:pt x="218509" y="28499"/>
                    </a:cubicBezTo>
                    <a:cubicBezTo>
                      <a:pt x="222081" y="32785"/>
                      <a:pt x="227439" y="34214"/>
                      <a:pt x="232797" y="31714"/>
                    </a:cubicBezTo>
                    <a:cubicBezTo>
                      <a:pt x="235297" y="30999"/>
                      <a:pt x="237798" y="29213"/>
                      <a:pt x="240298" y="27785"/>
                    </a:cubicBezTo>
                    <a:close/>
                    <a:moveTo>
                      <a:pt x="231725" y="436764"/>
                    </a:moveTo>
                    <a:cubicBezTo>
                      <a:pt x="232083" y="434621"/>
                      <a:pt x="232440" y="432121"/>
                      <a:pt x="232440" y="429263"/>
                    </a:cubicBezTo>
                    <a:cubicBezTo>
                      <a:pt x="228154" y="423191"/>
                      <a:pt x="223153" y="418905"/>
                      <a:pt x="216009" y="417476"/>
                    </a:cubicBezTo>
                    <a:cubicBezTo>
                      <a:pt x="209580" y="421405"/>
                      <a:pt x="204579" y="426049"/>
                      <a:pt x="204936" y="433907"/>
                    </a:cubicBezTo>
                    <a:cubicBezTo>
                      <a:pt x="205294" y="438907"/>
                      <a:pt x="208508" y="442836"/>
                      <a:pt x="213152" y="444622"/>
                    </a:cubicBezTo>
                    <a:cubicBezTo>
                      <a:pt x="221010" y="447480"/>
                      <a:pt x="226368" y="443193"/>
                      <a:pt x="231725" y="436764"/>
                    </a:cubicBezTo>
                    <a:close/>
                    <a:moveTo>
                      <a:pt x="118854" y="90292"/>
                    </a:moveTo>
                    <a:cubicBezTo>
                      <a:pt x="119211" y="86720"/>
                      <a:pt x="119926" y="82434"/>
                      <a:pt x="119569" y="78148"/>
                    </a:cubicBezTo>
                    <a:cubicBezTo>
                      <a:pt x="119211" y="72790"/>
                      <a:pt x="115997" y="68861"/>
                      <a:pt x="110639" y="67075"/>
                    </a:cubicBezTo>
                    <a:cubicBezTo>
                      <a:pt x="105281" y="65289"/>
                      <a:pt x="99566" y="67432"/>
                      <a:pt x="96351" y="72076"/>
                    </a:cubicBezTo>
                    <a:cubicBezTo>
                      <a:pt x="93137" y="76719"/>
                      <a:pt x="93137" y="81720"/>
                      <a:pt x="96351" y="86363"/>
                    </a:cubicBezTo>
                    <a:cubicBezTo>
                      <a:pt x="98137" y="89221"/>
                      <a:pt x="100638" y="91364"/>
                      <a:pt x="102781" y="93864"/>
                    </a:cubicBezTo>
                    <a:cubicBezTo>
                      <a:pt x="108139" y="93864"/>
                      <a:pt x="112782" y="94936"/>
                      <a:pt x="118854" y="90292"/>
                    </a:cubicBezTo>
                    <a:close/>
                    <a:moveTo>
                      <a:pt x="351740" y="332465"/>
                    </a:moveTo>
                    <a:cubicBezTo>
                      <a:pt x="341739" y="338895"/>
                      <a:pt x="338882" y="343896"/>
                      <a:pt x="341739" y="351039"/>
                    </a:cubicBezTo>
                    <a:cubicBezTo>
                      <a:pt x="343882" y="356397"/>
                      <a:pt x="349954" y="359969"/>
                      <a:pt x="355312" y="359254"/>
                    </a:cubicBezTo>
                    <a:cubicBezTo>
                      <a:pt x="361742" y="358183"/>
                      <a:pt x="366742" y="352111"/>
                      <a:pt x="366385" y="345681"/>
                    </a:cubicBezTo>
                    <a:cubicBezTo>
                      <a:pt x="365671" y="338895"/>
                      <a:pt x="360313" y="334251"/>
                      <a:pt x="351740" y="332465"/>
                    </a:cubicBezTo>
                    <a:close/>
                    <a:moveTo>
                      <a:pt x="441752" y="234596"/>
                    </a:moveTo>
                    <a:cubicBezTo>
                      <a:pt x="448895" y="234596"/>
                      <a:pt x="454253" y="229238"/>
                      <a:pt x="454253" y="222095"/>
                    </a:cubicBezTo>
                    <a:cubicBezTo>
                      <a:pt x="454253" y="214951"/>
                      <a:pt x="448895" y="209236"/>
                      <a:pt x="441752" y="209236"/>
                    </a:cubicBezTo>
                    <a:cubicBezTo>
                      <a:pt x="434608" y="209236"/>
                      <a:pt x="428536" y="215308"/>
                      <a:pt x="428893" y="222452"/>
                    </a:cubicBezTo>
                    <a:cubicBezTo>
                      <a:pt x="428893" y="229595"/>
                      <a:pt x="434608" y="234953"/>
                      <a:pt x="441752" y="234596"/>
                    </a:cubicBezTo>
                    <a:close/>
                    <a:moveTo>
                      <a:pt x="76349" y="339252"/>
                    </a:moveTo>
                    <a:cubicBezTo>
                      <a:pt x="72777" y="346396"/>
                      <a:pt x="76349" y="350682"/>
                      <a:pt x="80278" y="354254"/>
                    </a:cubicBezTo>
                    <a:cubicBezTo>
                      <a:pt x="84207" y="358183"/>
                      <a:pt x="88850" y="358540"/>
                      <a:pt x="94208" y="356397"/>
                    </a:cubicBezTo>
                    <a:cubicBezTo>
                      <a:pt x="96351" y="348539"/>
                      <a:pt x="95637" y="342110"/>
                      <a:pt x="87779" y="336752"/>
                    </a:cubicBezTo>
                    <a:cubicBezTo>
                      <a:pt x="84207" y="337823"/>
                      <a:pt x="80278" y="338538"/>
                      <a:pt x="76349" y="339252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1" name="Forma libre: forma 120">
                <a:extLst>
                  <a:ext uri="{FF2B5EF4-FFF2-40B4-BE49-F238E27FC236}">
                    <a16:creationId xmlns:a16="http://schemas.microsoft.com/office/drawing/2014/main" id="{E7DB5B1A-C0A1-4281-9E6F-8B34A4F4F19D}"/>
                  </a:ext>
                </a:extLst>
              </p:cNvPr>
              <p:cNvSpPr/>
              <p:nvPr/>
            </p:nvSpPr>
            <p:spPr>
              <a:xfrm>
                <a:off x="8373213" y="1185637"/>
                <a:ext cx="311321" cy="370814"/>
              </a:xfrm>
              <a:custGeom>
                <a:avLst/>
                <a:gdLst>
                  <a:gd name="connsiteX0" fmla="*/ 171534 w 311321"/>
                  <a:gd name="connsiteY0" fmla="*/ 160431 h 370814"/>
                  <a:gd name="connsiteX1" fmla="*/ 243328 w 311321"/>
                  <a:gd name="connsiteY1" fmla="*/ 113997 h 370814"/>
                  <a:gd name="connsiteX2" fmla="*/ 240471 w 311321"/>
                  <a:gd name="connsiteY2" fmla="*/ 80421 h 370814"/>
                  <a:gd name="connsiteX3" fmla="*/ 260831 w 311321"/>
                  <a:gd name="connsiteY3" fmla="*/ 65419 h 370814"/>
                  <a:gd name="connsiteX4" fmla="*/ 285834 w 311321"/>
                  <a:gd name="connsiteY4" fmla="*/ 74706 h 370814"/>
                  <a:gd name="connsiteX5" fmla="*/ 291906 w 311321"/>
                  <a:gd name="connsiteY5" fmla="*/ 85065 h 370814"/>
                  <a:gd name="connsiteX6" fmla="*/ 253687 w 311321"/>
                  <a:gd name="connsiteY6" fmla="*/ 121855 h 370814"/>
                  <a:gd name="connsiteX7" fmla="*/ 176178 w 311321"/>
                  <a:gd name="connsiteY7" fmla="*/ 170790 h 370814"/>
                  <a:gd name="connsiteX8" fmla="*/ 172248 w 311321"/>
                  <a:gd name="connsiteY8" fmla="*/ 176147 h 370814"/>
                  <a:gd name="connsiteX9" fmla="*/ 179749 w 311321"/>
                  <a:gd name="connsiteY9" fmla="*/ 180791 h 370814"/>
                  <a:gd name="connsiteX10" fmla="*/ 201538 w 311321"/>
                  <a:gd name="connsiteY10" fmla="*/ 186506 h 370814"/>
                  <a:gd name="connsiteX11" fmla="*/ 242614 w 311321"/>
                  <a:gd name="connsiteY11" fmla="*/ 196507 h 370814"/>
                  <a:gd name="connsiteX12" fmla="*/ 273332 w 311321"/>
                  <a:gd name="connsiteY12" fmla="*/ 172933 h 370814"/>
                  <a:gd name="connsiteX13" fmla="*/ 295121 w 311321"/>
                  <a:gd name="connsiteY13" fmla="*/ 176147 h 370814"/>
                  <a:gd name="connsiteX14" fmla="*/ 301550 w 311321"/>
                  <a:gd name="connsiteY14" fmla="*/ 184720 h 370814"/>
                  <a:gd name="connsiteX15" fmla="*/ 302979 w 311321"/>
                  <a:gd name="connsiteY15" fmla="*/ 204722 h 370814"/>
                  <a:gd name="connsiteX16" fmla="*/ 272975 w 311321"/>
                  <a:gd name="connsiteY16" fmla="*/ 235441 h 370814"/>
                  <a:gd name="connsiteX17" fmla="*/ 261545 w 311321"/>
                  <a:gd name="connsiteY17" fmla="*/ 232583 h 370814"/>
                  <a:gd name="connsiteX18" fmla="*/ 251901 w 311321"/>
                  <a:gd name="connsiteY18" fmla="*/ 221867 h 370814"/>
                  <a:gd name="connsiteX19" fmla="*/ 243686 w 311321"/>
                  <a:gd name="connsiteY19" fmla="*/ 206151 h 370814"/>
                  <a:gd name="connsiteX20" fmla="*/ 219040 w 311321"/>
                  <a:gd name="connsiteY20" fmla="*/ 198650 h 370814"/>
                  <a:gd name="connsiteX21" fmla="*/ 197609 w 311321"/>
                  <a:gd name="connsiteY21" fmla="*/ 192935 h 370814"/>
                  <a:gd name="connsiteX22" fmla="*/ 186178 w 311321"/>
                  <a:gd name="connsiteY22" fmla="*/ 194721 h 370814"/>
                  <a:gd name="connsiteX23" fmla="*/ 190107 w 311321"/>
                  <a:gd name="connsiteY23" fmla="*/ 202222 h 370814"/>
                  <a:gd name="connsiteX24" fmla="*/ 245472 w 311321"/>
                  <a:gd name="connsiteY24" fmla="*/ 276160 h 370814"/>
                  <a:gd name="connsiteX25" fmla="*/ 267617 w 311321"/>
                  <a:gd name="connsiteY25" fmla="*/ 307235 h 370814"/>
                  <a:gd name="connsiteX26" fmla="*/ 271546 w 311321"/>
                  <a:gd name="connsiteY26" fmla="*/ 307950 h 370814"/>
                  <a:gd name="connsiteX27" fmla="*/ 299050 w 311321"/>
                  <a:gd name="connsiteY27" fmla="*/ 316879 h 370814"/>
                  <a:gd name="connsiteX28" fmla="*/ 309408 w 311321"/>
                  <a:gd name="connsiteY28" fmla="*/ 332953 h 370814"/>
                  <a:gd name="connsiteX29" fmla="*/ 305122 w 311321"/>
                  <a:gd name="connsiteY29" fmla="*/ 355813 h 370814"/>
                  <a:gd name="connsiteX30" fmla="*/ 283334 w 311321"/>
                  <a:gd name="connsiteY30" fmla="*/ 370814 h 370814"/>
                  <a:gd name="connsiteX31" fmla="*/ 265831 w 311321"/>
                  <a:gd name="connsiteY31" fmla="*/ 369028 h 370814"/>
                  <a:gd name="connsiteX32" fmla="*/ 253687 w 311321"/>
                  <a:gd name="connsiteY32" fmla="*/ 345454 h 370814"/>
                  <a:gd name="connsiteX33" fmla="*/ 255473 w 311321"/>
                  <a:gd name="connsiteY33" fmla="*/ 326524 h 370814"/>
                  <a:gd name="connsiteX34" fmla="*/ 254401 w 311321"/>
                  <a:gd name="connsiteY34" fmla="*/ 326166 h 370814"/>
                  <a:gd name="connsiteX35" fmla="*/ 258688 w 311321"/>
                  <a:gd name="connsiteY35" fmla="*/ 317236 h 370814"/>
                  <a:gd name="connsiteX36" fmla="*/ 257259 w 311321"/>
                  <a:gd name="connsiteY36" fmla="*/ 313664 h 370814"/>
                  <a:gd name="connsiteX37" fmla="*/ 231899 w 311321"/>
                  <a:gd name="connsiteY37" fmla="*/ 275446 h 370814"/>
                  <a:gd name="connsiteX38" fmla="*/ 230470 w 311321"/>
                  <a:gd name="connsiteY38" fmla="*/ 273660 h 370814"/>
                  <a:gd name="connsiteX39" fmla="*/ 172606 w 311321"/>
                  <a:gd name="connsiteY39" fmla="*/ 196150 h 370814"/>
                  <a:gd name="connsiteX40" fmla="*/ 168319 w 311321"/>
                  <a:gd name="connsiteY40" fmla="*/ 191506 h 370814"/>
                  <a:gd name="connsiteX41" fmla="*/ 165462 w 311321"/>
                  <a:gd name="connsiteY41" fmla="*/ 197221 h 370814"/>
                  <a:gd name="connsiteX42" fmla="*/ 158318 w 311321"/>
                  <a:gd name="connsiteY42" fmla="*/ 271517 h 370814"/>
                  <a:gd name="connsiteX43" fmla="*/ 175820 w 311321"/>
                  <a:gd name="connsiteY43" fmla="*/ 309378 h 370814"/>
                  <a:gd name="connsiteX44" fmla="*/ 143673 w 311321"/>
                  <a:gd name="connsiteY44" fmla="*/ 320808 h 370814"/>
                  <a:gd name="connsiteX45" fmla="*/ 138315 w 311321"/>
                  <a:gd name="connsiteY45" fmla="*/ 319380 h 370814"/>
                  <a:gd name="connsiteX46" fmla="*/ 130814 w 311321"/>
                  <a:gd name="connsiteY46" fmla="*/ 273660 h 370814"/>
                  <a:gd name="connsiteX47" fmla="*/ 148317 w 311321"/>
                  <a:gd name="connsiteY47" fmla="*/ 265444 h 370814"/>
                  <a:gd name="connsiteX48" fmla="*/ 153675 w 311321"/>
                  <a:gd name="connsiteY48" fmla="*/ 227582 h 370814"/>
                  <a:gd name="connsiteX49" fmla="*/ 158318 w 311321"/>
                  <a:gd name="connsiteY49" fmla="*/ 187577 h 370814"/>
                  <a:gd name="connsiteX50" fmla="*/ 146531 w 311321"/>
                  <a:gd name="connsiteY50" fmla="*/ 191506 h 370814"/>
                  <a:gd name="connsiteX51" fmla="*/ 126528 w 311321"/>
                  <a:gd name="connsiteY51" fmla="*/ 207937 h 370814"/>
                  <a:gd name="connsiteX52" fmla="*/ 84023 w 311321"/>
                  <a:gd name="connsiteY52" fmla="*/ 239370 h 370814"/>
                  <a:gd name="connsiteX53" fmla="*/ 66521 w 311321"/>
                  <a:gd name="connsiteY53" fmla="*/ 250442 h 370814"/>
                  <a:gd name="connsiteX54" fmla="*/ 64021 w 311321"/>
                  <a:gd name="connsiteY54" fmla="*/ 277946 h 370814"/>
                  <a:gd name="connsiteX55" fmla="*/ 39375 w 311321"/>
                  <a:gd name="connsiteY55" fmla="*/ 287233 h 370814"/>
                  <a:gd name="connsiteX56" fmla="*/ 27587 w 311321"/>
                  <a:gd name="connsiteY56" fmla="*/ 281875 h 370814"/>
                  <a:gd name="connsiteX57" fmla="*/ 10442 w 311321"/>
                  <a:gd name="connsiteY57" fmla="*/ 262230 h 370814"/>
                  <a:gd name="connsiteX58" fmla="*/ 18657 w 311321"/>
                  <a:gd name="connsiteY58" fmla="*/ 240084 h 370814"/>
                  <a:gd name="connsiteX59" fmla="*/ 30445 w 311321"/>
                  <a:gd name="connsiteY59" fmla="*/ 226868 h 370814"/>
                  <a:gd name="connsiteX60" fmla="*/ 54734 w 311321"/>
                  <a:gd name="connsiteY60" fmla="*/ 230083 h 370814"/>
                  <a:gd name="connsiteX61" fmla="*/ 63306 w 311321"/>
                  <a:gd name="connsiteY61" fmla="*/ 239727 h 370814"/>
                  <a:gd name="connsiteX62" fmla="*/ 144031 w 311321"/>
                  <a:gd name="connsiteY62" fmla="*/ 182577 h 370814"/>
                  <a:gd name="connsiteX63" fmla="*/ 137958 w 311321"/>
                  <a:gd name="connsiteY63" fmla="*/ 178648 h 370814"/>
                  <a:gd name="connsiteX64" fmla="*/ 115098 w 311321"/>
                  <a:gd name="connsiteY64" fmla="*/ 172218 h 370814"/>
                  <a:gd name="connsiteX65" fmla="*/ 86166 w 311321"/>
                  <a:gd name="connsiteY65" fmla="*/ 162574 h 370814"/>
                  <a:gd name="connsiteX66" fmla="*/ 59020 w 311321"/>
                  <a:gd name="connsiteY66" fmla="*/ 153287 h 370814"/>
                  <a:gd name="connsiteX67" fmla="*/ 54019 w 311321"/>
                  <a:gd name="connsiteY67" fmla="*/ 159002 h 370814"/>
                  <a:gd name="connsiteX68" fmla="*/ 42946 w 311321"/>
                  <a:gd name="connsiteY68" fmla="*/ 168289 h 370814"/>
                  <a:gd name="connsiteX69" fmla="*/ 6871 w 311321"/>
                  <a:gd name="connsiteY69" fmla="*/ 156502 h 370814"/>
                  <a:gd name="connsiteX70" fmla="*/ 4013 w 311321"/>
                  <a:gd name="connsiteY70" fmla="*/ 120069 h 370814"/>
                  <a:gd name="connsiteX71" fmla="*/ 20086 w 311321"/>
                  <a:gd name="connsiteY71" fmla="*/ 115783 h 370814"/>
                  <a:gd name="connsiteX72" fmla="*/ 42232 w 311321"/>
                  <a:gd name="connsiteY72" fmla="*/ 123284 h 370814"/>
                  <a:gd name="connsiteX73" fmla="*/ 55448 w 311321"/>
                  <a:gd name="connsiteY73" fmla="*/ 141500 h 370814"/>
                  <a:gd name="connsiteX74" fmla="*/ 153317 w 311321"/>
                  <a:gd name="connsiteY74" fmla="*/ 173647 h 370814"/>
                  <a:gd name="connsiteX75" fmla="*/ 149746 w 311321"/>
                  <a:gd name="connsiteY75" fmla="*/ 159002 h 370814"/>
                  <a:gd name="connsiteX76" fmla="*/ 116170 w 311321"/>
                  <a:gd name="connsiteY76" fmla="*/ 110068 h 370814"/>
                  <a:gd name="connsiteX77" fmla="*/ 74379 w 311321"/>
                  <a:gd name="connsiteY77" fmla="*/ 54346 h 370814"/>
                  <a:gd name="connsiteX78" fmla="*/ 72950 w 311321"/>
                  <a:gd name="connsiteY78" fmla="*/ 52918 h 370814"/>
                  <a:gd name="connsiteX79" fmla="*/ 44018 w 311321"/>
                  <a:gd name="connsiteY79" fmla="*/ 49703 h 370814"/>
                  <a:gd name="connsiteX80" fmla="*/ 37946 w 311321"/>
                  <a:gd name="connsiteY80" fmla="*/ 42202 h 370814"/>
                  <a:gd name="connsiteX81" fmla="*/ 45804 w 311321"/>
                  <a:gd name="connsiteY81" fmla="*/ 5412 h 370814"/>
                  <a:gd name="connsiteX82" fmla="*/ 61520 w 311321"/>
                  <a:gd name="connsiteY82" fmla="*/ 54 h 370814"/>
                  <a:gd name="connsiteX83" fmla="*/ 91881 w 311321"/>
                  <a:gd name="connsiteY83" fmla="*/ 15770 h 370814"/>
                  <a:gd name="connsiteX84" fmla="*/ 92238 w 311321"/>
                  <a:gd name="connsiteY84" fmla="*/ 40059 h 370814"/>
                  <a:gd name="connsiteX85" fmla="*/ 84380 w 311321"/>
                  <a:gd name="connsiteY85" fmla="*/ 49703 h 370814"/>
                  <a:gd name="connsiteX86" fmla="*/ 111884 w 311321"/>
                  <a:gd name="connsiteY86" fmla="*/ 88994 h 370814"/>
                  <a:gd name="connsiteX87" fmla="*/ 142245 w 311321"/>
                  <a:gd name="connsiteY87" fmla="*/ 127927 h 370814"/>
                  <a:gd name="connsiteX88" fmla="*/ 151531 w 311321"/>
                  <a:gd name="connsiteY88" fmla="*/ 143286 h 370814"/>
                  <a:gd name="connsiteX89" fmla="*/ 157246 w 311321"/>
                  <a:gd name="connsiteY89" fmla="*/ 149358 h 370814"/>
                  <a:gd name="connsiteX90" fmla="*/ 161532 w 311321"/>
                  <a:gd name="connsiteY90" fmla="*/ 140071 h 370814"/>
                  <a:gd name="connsiteX91" fmla="*/ 162247 w 311321"/>
                  <a:gd name="connsiteY91" fmla="*/ 120069 h 370814"/>
                  <a:gd name="connsiteX92" fmla="*/ 163676 w 311321"/>
                  <a:gd name="connsiteY92" fmla="*/ 107924 h 370814"/>
                  <a:gd name="connsiteX93" fmla="*/ 156175 w 311321"/>
                  <a:gd name="connsiteY93" fmla="*/ 72206 h 370814"/>
                  <a:gd name="connsiteX94" fmla="*/ 152246 w 311321"/>
                  <a:gd name="connsiteY94" fmla="*/ 64348 h 370814"/>
                  <a:gd name="connsiteX95" fmla="*/ 160461 w 311321"/>
                  <a:gd name="connsiteY95" fmla="*/ 41488 h 370814"/>
                  <a:gd name="connsiteX96" fmla="*/ 195108 w 311321"/>
                  <a:gd name="connsiteY96" fmla="*/ 37201 h 370814"/>
                  <a:gd name="connsiteX97" fmla="*/ 215825 w 311321"/>
                  <a:gd name="connsiteY97" fmla="*/ 61847 h 370814"/>
                  <a:gd name="connsiteX98" fmla="*/ 204753 w 311321"/>
                  <a:gd name="connsiteY98" fmla="*/ 85065 h 370814"/>
                  <a:gd name="connsiteX99" fmla="*/ 174392 w 311321"/>
                  <a:gd name="connsiteY99" fmla="*/ 94351 h 370814"/>
                  <a:gd name="connsiteX100" fmla="*/ 169748 w 311321"/>
                  <a:gd name="connsiteY100" fmla="*/ 150430 h 370814"/>
                  <a:gd name="connsiteX101" fmla="*/ 171534 w 311321"/>
                  <a:gd name="connsiteY101" fmla="*/ 160431 h 370814"/>
                  <a:gd name="connsiteX102" fmla="*/ 269403 w 311321"/>
                  <a:gd name="connsiteY102" fmla="*/ 224010 h 370814"/>
                  <a:gd name="connsiteX103" fmla="*/ 291549 w 311321"/>
                  <a:gd name="connsiteY103" fmla="*/ 204008 h 370814"/>
                  <a:gd name="connsiteX104" fmla="*/ 275832 w 311321"/>
                  <a:gd name="connsiteY104" fmla="*/ 183648 h 370814"/>
                  <a:gd name="connsiteX105" fmla="*/ 258688 w 311321"/>
                  <a:gd name="connsiteY105" fmla="*/ 195435 h 370814"/>
                  <a:gd name="connsiteX106" fmla="*/ 260117 w 311321"/>
                  <a:gd name="connsiteY106" fmla="*/ 204365 h 370814"/>
                  <a:gd name="connsiteX107" fmla="*/ 269403 w 311321"/>
                  <a:gd name="connsiteY107" fmla="*/ 224010 h 370814"/>
                  <a:gd name="connsiteX108" fmla="*/ 179035 w 311321"/>
                  <a:gd name="connsiteY108" fmla="*/ 83279 h 370814"/>
                  <a:gd name="connsiteX109" fmla="*/ 205110 w 311321"/>
                  <a:gd name="connsiteY109" fmla="*/ 63276 h 370814"/>
                  <a:gd name="connsiteX110" fmla="*/ 195823 w 311321"/>
                  <a:gd name="connsiteY110" fmla="*/ 51132 h 370814"/>
                  <a:gd name="connsiteX111" fmla="*/ 166176 w 311321"/>
                  <a:gd name="connsiteY111" fmla="*/ 57204 h 370814"/>
                  <a:gd name="connsiteX112" fmla="*/ 166890 w 311321"/>
                  <a:gd name="connsiteY112" fmla="*/ 68991 h 370814"/>
                  <a:gd name="connsiteX113" fmla="*/ 179035 w 311321"/>
                  <a:gd name="connsiteY113" fmla="*/ 83279 h 370814"/>
                  <a:gd name="connsiteX114" fmla="*/ 268332 w 311321"/>
                  <a:gd name="connsiteY114" fmla="*/ 329024 h 370814"/>
                  <a:gd name="connsiteX115" fmla="*/ 281548 w 311321"/>
                  <a:gd name="connsiteY115" fmla="*/ 356884 h 370814"/>
                  <a:gd name="connsiteX116" fmla="*/ 299050 w 311321"/>
                  <a:gd name="connsiteY116" fmla="*/ 342954 h 370814"/>
                  <a:gd name="connsiteX117" fmla="*/ 283334 w 311321"/>
                  <a:gd name="connsiteY117" fmla="*/ 319737 h 370814"/>
                  <a:gd name="connsiteX118" fmla="*/ 268332 w 311321"/>
                  <a:gd name="connsiteY118" fmla="*/ 329024 h 370814"/>
                  <a:gd name="connsiteX119" fmla="*/ 31874 w 311321"/>
                  <a:gd name="connsiteY119" fmla="*/ 160074 h 370814"/>
                  <a:gd name="connsiteX120" fmla="*/ 41518 w 311321"/>
                  <a:gd name="connsiteY120" fmla="*/ 150073 h 370814"/>
                  <a:gd name="connsiteX121" fmla="*/ 22229 w 311321"/>
                  <a:gd name="connsiteY121" fmla="*/ 128642 h 370814"/>
                  <a:gd name="connsiteX122" fmla="*/ 15800 w 311321"/>
                  <a:gd name="connsiteY122" fmla="*/ 142572 h 370814"/>
                  <a:gd name="connsiteX123" fmla="*/ 22587 w 311321"/>
                  <a:gd name="connsiteY123" fmla="*/ 155788 h 370814"/>
                  <a:gd name="connsiteX124" fmla="*/ 31874 w 311321"/>
                  <a:gd name="connsiteY124" fmla="*/ 160074 h 370814"/>
                  <a:gd name="connsiteX125" fmla="*/ 146531 w 311321"/>
                  <a:gd name="connsiteY125" fmla="*/ 309378 h 370814"/>
                  <a:gd name="connsiteX126" fmla="*/ 165819 w 311321"/>
                  <a:gd name="connsiteY126" fmla="*/ 301520 h 370814"/>
                  <a:gd name="connsiteX127" fmla="*/ 161890 w 311321"/>
                  <a:gd name="connsiteY127" fmla="*/ 288661 h 370814"/>
                  <a:gd name="connsiteX128" fmla="*/ 142959 w 311321"/>
                  <a:gd name="connsiteY128" fmla="*/ 282232 h 370814"/>
                  <a:gd name="connsiteX129" fmla="*/ 135101 w 311321"/>
                  <a:gd name="connsiteY129" fmla="*/ 295448 h 370814"/>
                  <a:gd name="connsiteX130" fmla="*/ 146531 w 311321"/>
                  <a:gd name="connsiteY130" fmla="*/ 309378 h 370814"/>
                  <a:gd name="connsiteX131" fmla="*/ 57234 w 311321"/>
                  <a:gd name="connsiteY131" fmla="*/ 40059 h 370814"/>
                  <a:gd name="connsiteX132" fmla="*/ 80808 w 311321"/>
                  <a:gd name="connsiteY132" fmla="*/ 33987 h 370814"/>
                  <a:gd name="connsiteX133" fmla="*/ 70807 w 311321"/>
                  <a:gd name="connsiteY133" fmla="*/ 18985 h 370814"/>
                  <a:gd name="connsiteX134" fmla="*/ 51876 w 311321"/>
                  <a:gd name="connsiteY134" fmla="*/ 23985 h 370814"/>
                  <a:gd name="connsiteX135" fmla="*/ 57234 w 311321"/>
                  <a:gd name="connsiteY135" fmla="*/ 40059 h 370814"/>
                  <a:gd name="connsiteX136" fmla="*/ 51876 w 311321"/>
                  <a:gd name="connsiteY136" fmla="*/ 272945 h 370814"/>
                  <a:gd name="connsiteX137" fmla="*/ 39732 w 311321"/>
                  <a:gd name="connsiteY137" fmla="*/ 240441 h 370814"/>
                  <a:gd name="connsiteX138" fmla="*/ 34374 w 311321"/>
                  <a:gd name="connsiteY138" fmla="*/ 237227 h 370814"/>
                  <a:gd name="connsiteX139" fmla="*/ 37231 w 311321"/>
                  <a:gd name="connsiteY139" fmla="*/ 250442 h 370814"/>
                  <a:gd name="connsiteX140" fmla="*/ 31517 w 311321"/>
                  <a:gd name="connsiteY140" fmla="*/ 257229 h 370814"/>
                  <a:gd name="connsiteX141" fmla="*/ 30445 w 311321"/>
                  <a:gd name="connsiteY141" fmla="*/ 267230 h 370814"/>
                  <a:gd name="connsiteX142" fmla="*/ 51876 w 311321"/>
                  <a:gd name="connsiteY142" fmla="*/ 272945 h 370814"/>
                  <a:gd name="connsiteX143" fmla="*/ 257973 w 311321"/>
                  <a:gd name="connsiteY143" fmla="*/ 95066 h 370814"/>
                  <a:gd name="connsiteX144" fmla="*/ 271904 w 311321"/>
                  <a:gd name="connsiteY144" fmla="*/ 105067 h 370814"/>
                  <a:gd name="connsiteX145" fmla="*/ 279047 w 311321"/>
                  <a:gd name="connsiteY145" fmla="*/ 100424 h 370814"/>
                  <a:gd name="connsiteX146" fmla="*/ 264403 w 311321"/>
                  <a:gd name="connsiteY146" fmla="*/ 80064 h 370814"/>
                  <a:gd name="connsiteX147" fmla="*/ 257616 w 311321"/>
                  <a:gd name="connsiteY147" fmla="*/ 83993 h 370814"/>
                  <a:gd name="connsiteX148" fmla="*/ 257973 w 311321"/>
                  <a:gd name="connsiteY148" fmla="*/ 95066 h 370814"/>
                  <a:gd name="connsiteX149" fmla="*/ 268332 w 311321"/>
                  <a:gd name="connsiteY149" fmla="*/ 110425 h 370814"/>
                  <a:gd name="connsiteX150" fmla="*/ 266903 w 311321"/>
                  <a:gd name="connsiteY150" fmla="*/ 111139 h 370814"/>
                  <a:gd name="connsiteX151" fmla="*/ 268332 w 311321"/>
                  <a:gd name="connsiteY151" fmla="*/ 110425 h 370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</a:cxnLst>
                <a:rect l="l" t="t" r="r" b="b"/>
                <a:pathLst>
                  <a:path w="311321" h="370814">
                    <a:moveTo>
                      <a:pt x="171534" y="160431"/>
                    </a:moveTo>
                    <a:cubicBezTo>
                      <a:pt x="187607" y="155431"/>
                      <a:pt x="233685" y="125784"/>
                      <a:pt x="243328" y="113997"/>
                    </a:cubicBezTo>
                    <a:cubicBezTo>
                      <a:pt x="237971" y="103638"/>
                      <a:pt x="234042" y="92923"/>
                      <a:pt x="240471" y="80421"/>
                    </a:cubicBezTo>
                    <a:cubicBezTo>
                      <a:pt x="245114" y="71849"/>
                      <a:pt x="252258" y="68277"/>
                      <a:pt x="260831" y="65419"/>
                    </a:cubicBezTo>
                    <a:cubicBezTo>
                      <a:pt x="269760" y="65776"/>
                      <a:pt x="277618" y="70420"/>
                      <a:pt x="285834" y="74706"/>
                    </a:cubicBezTo>
                    <a:cubicBezTo>
                      <a:pt x="287977" y="78278"/>
                      <a:pt x="290120" y="82207"/>
                      <a:pt x="291906" y="85065"/>
                    </a:cubicBezTo>
                    <a:cubicBezTo>
                      <a:pt x="291192" y="119712"/>
                      <a:pt x="273332" y="126498"/>
                      <a:pt x="253687" y="121855"/>
                    </a:cubicBezTo>
                    <a:cubicBezTo>
                      <a:pt x="227612" y="138285"/>
                      <a:pt x="201895" y="154359"/>
                      <a:pt x="176178" y="170790"/>
                    </a:cubicBezTo>
                    <a:cubicBezTo>
                      <a:pt x="174749" y="171861"/>
                      <a:pt x="174034" y="173647"/>
                      <a:pt x="172248" y="176147"/>
                    </a:cubicBezTo>
                    <a:cubicBezTo>
                      <a:pt x="175106" y="177933"/>
                      <a:pt x="177249" y="180076"/>
                      <a:pt x="179749" y="180791"/>
                    </a:cubicBezTo>
                    <a:cubicBezTo>
                      <a:pt x="186893" y="182934"/>
                      <a:pt x="194037" y="184720"/>
                      <a:pt x="201538" y="186506"/>
                    </a:cubicBezTo>
                    <a:cubicBezTo>
                      <a:pt x="215111" y="189721"/>
                      <a:pt x="228327" y="192935"/>
                      <a:pt x="242614" y="196507"/>
                    </a:cubicBezTo>
                    <a:cubicBezTo>
                      <a:pt x="245829" y="180434"/>
                      <a:pt x="260474" y="177576"/>
                      <a:pt x="273332" y="172933"/>
                    </a:cubicBezTo>
                    <a:cubicBezTo>
                      <a:pt x="280833" y="170432"/>
                      <a:pt x="288334" y="171861"/>
                      <a:pt x="295121" y="176147"/>
                    </a:cubicBezTo>
                    <a:cubicBezTo>
                      <a:pt x="297978" y="177933"/>
                      <a:pt x="300836" y="181505"/>
                      <a:pt x="301550" y="184720"/>
                    </a:cubicBezTo>
                    <a:cubicBezTo>
                      <a:pt x="302979" y="191149"/>
                      <a:pt x="303336" y="198293"/>
                      <a:pt x="302979" y="204722"/>
                    </a:cubicBezTo>
                    <a:cubicBezTo>
                      <a:pt x="301907" y="220081"/>
                      <a:pt x="288692" y="233655"/>
                      <a:pt x="272975" y="235441"/>
                    </a:cubicBezTo>
                    <a:cubicBezTo>
                      <a:pt x="269046" y="235798"/>
                      <a:pt x="264403" y="234726"/>
                      <a:pt x="261545" y="232583"/>
                    </a:cubicBezTo>
                    <a:cubicBezTo>
                      <a:pt x="257616" y="230083"/>
                      <a:pt x="254401" y="225796"/>
                      <a:pt x="251901" y="221867"/>
                    </a:cubicBezTo>
                    <a:cubicBezTo>
                      <a:pt x="248686" y="217224"/>
                      <a:pt x="246543" y="211866"/>
                      <a:pt x="243686" y="206151"/>
                    </a:cubicBezTo>
                    <a:cubicBezTo>
                      <a:pt x="236185" y="203294"/>
                      <a:pt x="227970" y="199722"/>
                      <a:pt x="219040" y="198650"/>
                    </a:cubicBezTo>
                    <a:cubicBezTo>
                      <a:pt x="211896" y="197936"/>
                      <a:pt x="204753" y="195078"/>
                      <a:pt x="197609" y="192935"/>
                    </a:cubicBezTo>
                    <a:cubicBezTo>
                      <a:pt x="193679" y="191864"/>
                      <a:pt x="190465" y="191506"/>
                      <a:pt x="186178" y="194721"/>
                    </a:cubicBezTo>
                    <a:cubicBezTo>
                      <a:pt x="187607" y="197221"/>
                      <a:pt x="188322" y="200079"/>
                      <a:pt x="190107" y="202222"/>
                    </a:cubicBezTo>
                    <a:cubicBezTo>
                      <a:pt x="208681" y="226868"/>
                      <a:pt x="227255" y="251514"/>
                      <a:pt x="245472" y="276160"/>
                    </a:cubicBezTo>
                    <a:cubicBezTo>
                      <a:pt x="253330" y="286518"/>
                      <a:pt x="260831" y="297591"/>
                      <a:pt x="267617" y="307235"/>
                    </a:cubicBezTo>
                    <a:cubicBezTo>
                      <a:pt x="270118" y="307592"/>
                      <a:pt x="270832" y="308307"/>
                      <a:pt x="271546" y="307950"/>
                    </a:cubicBezTo>
                    <a:cubicBezTo>
                      <a:pt x="282976" y="303663"/>
                      <a:pt x="292263" y="307235"/>
                      <a:pt x="299050" y="316879"/>
                    </a:cubicBezTo>
                    <a:cubicBezTo>
                      <a:pt x="302622" y="322237"/>
                      <a:pt x="306908" y="327238"/>
                      <a:pt x="309408" y="332953"/>
                    </a:cubicBezTo>
                    <a:cubicBezTo>
                      <a:pt x="312980" y="341168"/>
                      <a:pt x="311551" y="348669"/>
                      <a:pt x="305122" y="355813"/>
                    </a:cubicBezTo>
                    <a:cubicBezTo>
                      <a:pt x="299050" y="362599"/>
                      <a:pt x="292263" y="367243"/>
                      <a:pt x="283334" y="370814"/>
                    </a:cubicBezTo>
                    <a:cubicBezTo>
                      <a:pt x="277976" y="370100"/>
                      <a:pt x="271546" y="369386"/>
                      <a:pt x="265831" y="369028"/>
                    </a:cubicBezTo>
                    <a:cubicBezTo>
                      <a:pt x="261188" y="360456"/>
                      <a:pt x="257259" y="352598"/>
                      <a:pt x="253687" y="345454"/>
                    </a:cubicBezTo>
                    <a:cubicBezTo>
                      <a:pt x="254401" y="339025"/>
                      <a:pt x="255116" y="332953"/>
                      <a:pt x="255473" y="326524"/>
                    </a:cubicBezTo>
                    <a:cubicBezTo>
                      <a:pt x="255116" y="326524"/>
                      <a:pt x="254759" y="326524"/>
                      <a:pt x="254401" y="326166"/>
                    </a:cubicBezTo>
                    <a:cubicBezTo>
                      <a:pt x="255830" y="323309"/>
                      <a:pt x="257259" y="320094"/>
                      <a:pt x="258688" y="317236"/>
                    </a:cubicBezTo>
                    <a:cubicBezTo>
                      <a:pt x="257973" y="315808"/>
                      <a:pt x="257973" y="314736"/>
                      <a:pt x="257259" y="313664"/>
                    </a:cubicBezTo>
                    <a:cubicBezTo>
                      <a:pt x="248686" y="300806"/>
                      <a:pt x="240114" y="288304"/>
                      <a:pt x="231899" y="275446"/>
                    </a:cubicBezTo>
                    <a:cubicBezTo>
                      <a:pt x="231542" y="274731"/>
                      <a:pt x="231184" y="274017"/>
                      <a:pt x="230470" y="273660"/>
                    </a:cubicBezTo>
                    <a:cubicBezTo>
                      <a:pt x="208324" y="250085"/>
                      <a:pt x="190822" y="222939"/>
                      <a:pt x="172606" y="196150"/>
                    </a:cubicBezTo>
                    <a:cubicBezTo>
                      <a:pt x="171534" y="194721"/>
                      <a:pt x="170462" y="193649"/>
                      <a:pt x="168319" y="191506"/>
                    </a:cubicBezTo>
                    <a:cubicBezTo>
                      <a:pt x="166890" y="194007"/>
                      <a:pt x="165462" y="195435"/>
                      <a:pt x="165462" y="197221"/>
                    </a:cubicBezTo>
                    <a:cubicBezTo>
                      <a:pt x="162961" y="221867"/>
                      <a:pt x="160818" y="246513"/>
                      <a:pt x="158318" y="271517"/>
                    </a:cubicBezTo>
                    <a:cubicBezTo>
                      <a:pt x="171891" y="280803"/>
                      <a:pt x="179392" y="292591"/>
                      <a:pt x="175820" y="309378"/>
                    </a:cubicBezTo>
                    <a:cubicBezTo>
                      <a:pt x="166890" y="317951"/>
                      <a:pt x="155103" y="318665"/>
                      <a:pt x="143673" y="320808"/>
                    </a:cubicBezTo>
                    <a:cubicBezTo>
                      <a:pt x="141887" y="321166"/>
                      <a:pt x="140101" y="320094"/>
                      <a:pt x="138315" y="319380"/>
                    </a:cubicBezTo>
                    <a:cubicBezTo>
                      <a:pt x="121528" y="311521"/>
                      <a:pt x="116884" y="285804"/>
                      <a:pt x="130814" y="273660"/>
                    </a:cubicBezTo>
                    <a:cubicBezTo>
                      <a:pt x="135101" y="270088"/>
                      <a:pt x="141173" y="268659"/>
                      <a:pt x="148317" y="265444"/>
                    </a:cubicBezTo>
                    <a:cubicBezTo>
                      <a:pt x="152960" y="254371"/>
                      <a:pt x="150103" y="240441"/>
                      <a:pt x="153675" y="227582"/>
                    </a:cubicBezTo>
                    <a:cubicBezTo>
                      <a:pt x="157246" y="214367"/>
                      <a:pt x="156175" y="201151"/>
                      <a:pt x="158318" y="187577"/>
                    </a:cubicBezTo>
                    <a:cubicBezTo>
                      <a:pt x="152960" y="186506"/>
                      <a:pt x="149746" y="189006"/>
                      <a:pt x="146531" y="191506"/>
                    </a:cubicBezTo>
                    <a:cubicBezTo>
                      <a:pt x="139744" y="196864"/>
                      <a:pt x="133315" y="202579"/>
                      <a:pt x="126528" y="207937"/>
                    </a:cubicBezTo>
                    <a:cubicBezTo>
                      <a:pt x="112598" y="218653"/>
                      <a:pt x="98310" y="229011"/>
                      <a:pt x="84023" y="239370"/>
                    </a:cubicBezTo>
                    <a:cubicBezTo>
                      <a:pt x="78665" y="243299"/>
                      <a:pt x="72593" y="246871"/>
                      <a:pt x="66521" y="250442"/>
                    </a:cubicBezTo>
                    <a:cubicBezTo>
                      <a:pt x="61878" y="259015"/>
                      <a:pt x="65806" y="268659"/>
                      <a:pt x="64021" y="277946"/>
                    </a:cubicBezTo>
                    <a:cubicBezTo>
                      <a:pt x="57234" y="285089"/>
                      <a:pt x="48304" y="286875"/>
                      <a:pt x="39375" y="287233"/>
                    </a:cubicBezTo>
                    <a:cubicBezTo>
                      <a:pt x="34374" y="287590"/>
                      <a:pt x="30445" y="285089"/>
                      <a:pt x="27587" y="281875"/>
                    </a:cubicBezTo>
                    <a:cubicBezTo>
                      <a:pt x="21872" y="275446"/>
                      <a:pt x="16157" y="269016"/>
                      <a:pt x="10442" y="262230"/>
                    </a:cubicBezTo>
                    <a:cubicBezTo>
                      <a:pt x="13300" y="254728"/>
                      <a:pt x="15800" y="247228"/>
                      <a:pt x="18657" y="240084"/>
                    </a:cubicBezTo>
                    <a:cubicBezTo>
                      <a:pt x="20801" y="234369"/>
                      <a:pt x="25087" y="230083"/>
                      <a:pt x="30445" y="226868"/>
                    </a:cubicBezTo>
                    <a:cubicBezTo>
                      <a:pt x="40089" y="221510"/>
                      <a:pt x="46875" y="222224"/>
                      <a:pt x="54734" y="230083"/>
                    </a:cubicBezTo>
                    <a:cubicBezTo>
                      <a:pt x="57948" y="233297"/>
                      <a:pt x="60806" y="236512"/>
                      <a:pt x="63306" y="239727"/>
                    </a:cubicBezTo>
                    <a:cubicBezTo>
                      <a:pt x="79022" y="234369"/>
                      <a:pt x="131886" y="196864"/>
                      <a:pt x="144031" y="182577"/>
                    </a:cubicBezTo>
                    <a:cubicBezTo>
                      <a:pt x="141887" y="181148"/>
                      <a:pt x="140101" y="179362"/>
                      <a:pt x="137958" y="178648"/>
                    </a:cubicBezTo>
                    <a:cubicBezTo>
                      <a:pt x="130457" y="176147"/>
                      <a:pt x="122599" y="174719"/>
                      <a:pt x="115098" y="172218"/>
                    </a:cubicBezTo>
                    <a:cubicBezTo>
                      <a:pt x="105454" y="169004"/>
                      <a:pt x="95810" y="165789"/>
                      <a:pt x="86166" y="162574"/>
                    </a:cubicBezTo>
                    <a:cubicBezTo>
                      <a:pt x="77236" y="159717"/>
                      <a:pt x="68307" y="156502"/>
                      <a:pt x="59020" y="153287"/>
                    </a:cubicBezTo>
                    <a:cubicBezTo>
                      <a:pt x="57234" y="155431"/>
                      <a:pt x="55805" y="157574"/>
                      <a:pt x="54019" y="159002"/>
                    </a:cubicBezTo>
                    <a:cubicBezTo>
                      <a:pt x="50447" y="162217"/>
                      <a:pt x="47232" y="166146"/>
                      <a:pt x="42946" y="168289"/>
                    </a:cubicBezTo>
                    <a:cubicBezTo>
                      <a:pt x="29731" y="175076"/>
                      <a:pt x="16514" y="170432"/>
                      <a:pt x="6871" y="156502"/>
                    </a:cubicBezTo>
                    <a:cubicBezTo>
                      <a:pt x="-1345" y="144715"/>
                      <a:pt x="-2059" y="135785"/>
                      <a:pt x="4013" y="120069"/>
                    </a:cubicBezTo>
                    <a:cubicBezTo>
                      <a:pt x="9371" y="118640"/>
                      <a:pt x="14728" y="117212"/>
                      <a:pt x="20086" y="115783"/>
                    </a:cubicBezTo>
                    <a:cubicBezTo>
                      <a:pt x="29016" y="113640"/>
                      <a:pt x="36517" y="116140"/>
                      <a:pt x="42232" y="123284"/>
                    </a:cubicBezTo>
                    <a:cubicBezTo>
                      <a:pt x="46875" y="128999"/>
                      <a:pt x="51162" y="135428"/>
                      <a:pt x="55448" y="141500"/>
                    </a:cubicBezTo>
                    <a:cubicBezTo>
                      <a:pt x="87595" y="154002"/>
                      <a:pt x="119385" y="166503"/>
                      <a:pt x="153317" y="173647"/>
                    </a:cubicBezTo>
                    <a:cubicBezTo>
                      <a:pt x="155818" y="166860"/>
                      <a:pt x="152246" y="162931"/>
                      <a:pt x="149746" y="159002"/>
                    </a:cubicBezTo>
                    <a:cubicBezTo>
                      <a:pt x="138673" y="142572"/>
                      <a:pt x="127600" y="126141"/>
                      <a:pt x="116170" y="110068"/>
                    </a:cubicBezTo>
                    <a:cubicBezTo>
                      <a:pt x="102597" y="91137"/>
                      <a:pt x="88309" y="72920"/>
                      <a:pt x="74379" y="54346"/>
                    </a:cubicBezTo>
                    <a:cubicBezTo>
                      <a:pt x="74022" y="53632"/>
                      <a:pt x="73307" y="53275"/>
                      <a:pt x="72950" y="52918"/>
                    </a:cubicBezTo>
                    <a:cubicBezTo>
                      <a:pt x="63306" y="51846"/>
                      <a:pt x="53662" y="50774"/>
                      <a:pt x="44018" y="49703"/>
                    </a:cubicBezTo>
                    <a:cubicBezTo>
                      <a:pt x="41875" y="46846"/>
                      <a:pt x="39732" y="44702"/>
                      <a:pt x="37946" y="42202"/>
                    </a:cubicBezTo>
                    <a:cubicBezTo>
                      <a:pt x="40089" y="30058"/>
                      <a:pt x="35446" y="16842"/>
                      <a:pt x="45804" y="5412"/>
                    </a:cubicBezTo>
                    <a:cubicBezTo>
                      <a:pt x="50804" y="3626"/>
                      <a:pt x="56877" y="1840"/>
                      <a:pt x="61520" y="54"/>
                    </a:cubicBezTo>
                    <a:cubicBezTo>
                      <a:pt x="75093" y="-660"/>
                      <a:pt x="83666" y="5769"/>
                      <a:pt x="91881" y="15770"/>
                    </a:cubicBezTo>
                    <a:cubicBezTo>
                      <a:pt x="95096" y="26129"/>
                      <a:pt x="95096" y="26129"/>
                      <a:pt x="92238" y="40059"/>
                    </a:cubicBezTo>
                    <a:cubicBezTo>
                      <a:pt x="90095" y="42917"/>
                      <a:pt x="87238" y="46131"/>
                      <a:pt x="84380" y="49703"/>
                    </a:cubicBezTo>
                    <a:cubicBezTo>
                      <a:pt x="92238" y="63990"/>
                      <a:pt x="102239" y="76135"/>
                      <a:pt x="111884" y="88994"/>
                    </a:cubicBezTo>
                    <a:cubicBezTo>
                      <a:pt x="121885" y="102210"/>
                      <a:pt x="132243" y="114711"/>
                      <a:pt x="142245" y="127927"/>
                    </a:cubicBezTo>
                    <a:cubicBezTo>
                      <a:pt x="145817" y="132571"/>
                      <a:pt x="148317" y="138285"/>
                      <a:pt x="151531" y="143286"/>
                    </a:cubicBezTo>
                    <a:cubicBezTo>
                      <a:pt x="152960" y="145787"/>
                      <a:pt x="155460" y="147572"/>
                      <a:pt x="157246" y="149358"/>
                    </a:cubicBezTo>
                    <a:cubicBezTo>
                      <a:pt x="161175" y="146501"/>
                      <a:pt x="162961" y="143643"/>
                      <a:pt x="161532" y="140071"/>
                    </a:cubicBezTo>
                    <a:cubicBezTo>
                      <a:pt x="159032" y="133285"/>
                      <a:pt x="161532" y="126856"/>
                      <a:pt x="162247" y="120069"/>
                    </a:cubicBezTo>
                    <a:cubicBezTo>
                      <a:pt x="162604" y="115783"/>
                      <a:pt x="163318" y="111854"/>
                      <a:pt x="163676" y="107924"/>
                    </a:cubicBezTo>
                    <a:cubicBezTo>
                      <a:pt x="164390" y="95423"/>
                      <a:pt x="164747" y="82921"/>
                      <a:pt x="156175" y="72206"/>
                    </a:cubicBezTo>
                    <a:cubicBezTo>
                      <a:pt x="154389" y="70063"/>
                      <a:pt x="153675" y="66848"/>
                      <a:pt x="152246" y="64348"/>
                    </a:cubicBezTo>
                    <a:cubicBezTo>
                      <a:pt x="152603" y="55775"/>
                      <a:pt x="153317" y="47917"/>
                      <a:pt x="160461" y="41488"/>
                    </a:cubicBezTo>
                    <a:cubicBezTo>
                      <a:pt x="171177" y="31844"/>
                      <a:pt x="182607" y="32558"/>
                      <a:pt x="195108" y="37201"/>
                    </a:cubicBezTo>
                    <a:cubicBezTo>
                      <a:pt x="206896" y="41488"/>
                      <a:pt x="213682" y="50417"/>
                      <a:pt x="215825" y="61847"/>
                    </a:cubicBezTo>
                    <a:cubicBezTo>
                      <a:pt x="217611" y="71492"/>
                      <a:pt x="212968" y="79707"/>
                      <a:pt x="204753" y="85065"/>
                    </a:cubicBezTo>
                    <a:cubicBezTo>
                      <a:pt x="195823" y="90780"/>
                      <a:pt x="186178" y="94709"/>
                      <a:pt x="174392" y="94351"/>
                    </a:cubicBezTo>
                    <a:cubicBezTo>
                      <a:pt x="171891" y="113282"/>
                      <a:pt x="171177" y="131856"/>
                      <a:pt x="169748" y="150430"/>
                    </a:cubicBezTo>
                    <a:cubicBezTo>
                      <a:pt x="169748" y="154716"/>
                      <a:pt x="170820" y="157574"/>
                      <a:pt x="171534" y="160431"/>
                    </a:cubicBezTo>
                    <a:close/>
                    <a:moveTo>
                      <a:pt x="269403" y="224010"/>
                    </a:moveTo>
                    <a:cubicBezTo>
                      <a:pt x="284762" y="221510"/>
                      <a:pt x="291192" y="215438"/>
                      <a:pt x="291549" y="204008"/>
                    </a:cubicBezTo>
                    <a:cubicBezTo>
                      <a:pt x="291906" y="192578"/>
                      <a:pt x="287977" y="186863"/>
                      <a:pt x="275832" y="183648"/>
                    </a:cubicBezTo>
                    <a:cubicBezTo>
                      <a:pt x="270832" y="187577"/>
                      <a:pt x="261545" y="186506"/>
                      <a:pt x="258688" y="195435"/>
                    </a:cubicBezTo>
                    <a:cubicBezTo>
                      <a:pt x="259045" y="198293"/>
                      <a:pt x="260831" y="201508"/>
                      <a:pt x="260117" y="204365"/>
                    </a:cubicBezTo>
                    <a:cubicBezTo>
                      <a:pt x="257259" y="213652"/>
                      <a:pt x="262260" y="219010"/>
                      <a:pt x="269403" y="224010"/>
                    </a:cubicBezTo>
                    <a:close/>
                    <a:moveTo>
                      <a:pt x="179035" y="83279"/>
                    </a:moveTo>
                    <a:cubicBezTo>
                      <a:pt x="192608" y="83993"/>
                      <a:pt x="200823" y="77921"/>
                      <a:pt x="205110" y="63276"/>
                    </a:cubicBezTo>
                    <a:cubicBezTo>
                      <a:pt x="202252" y="59347"/>
                      <a:pt x="198680" y="54704"/>
                      <a:pt x="195823" y="51132"/>
                    </a:cubicBezTo>
                    <a:cubicBezTo>
                      <a:pt x="184393" y="48631"/>
                      <a:pt x="174749" y="47560"/>
                      <a:pt x="166176" y="57204"/>
                    </a:cubicBezTo>
                    <a:cubicBezTo>
                      <a:pt x="166533" y="61133"/>
                      <a:pt x="166533" y="66134"/>
                      <a:pt x="166890" y="68991"/>
                    </a:cubicBezTo>
                    <a:cubicBezTo>
                      <a:pt x="171891" y="74706"/>
                      <a:pt x="175463" y="78992"/>
                      <a:pt x="179035" y="83279"/>
                    </a:cubicBezTo>
                    <a:close/>
                    <a:moveTo>
                      <a:pt x="268332" y="329024"/>
                    </a:moveTo>
                    <a:cubicBezTo>
                      <a:pt x="266546" y="345097"/>
                      <a:pt x="269403" y="350812"/>
                      <a:pt x="281548" y="356884"/>
                    </a:cubicBezTo>
                    <a:cubicBezTo>
                      <a:pt x="289763" y="355456"/>
                      <a:pt x="295478" y="350812"/>
                      <a:pt x="299050" y="342954"/>
                    </a:cubicBezTo>
                    <a:cubicBezTo>
                      <a:pt x="295121" y="334024"/>
                      <a:pt x="292621" y="324380"/>
                      <a:pt x="283334" y="319737"/>
                    </a:cubicBezTo>
                    <a:cubicBezTo>
                      <a:pt x="274404" y="321523"/>
                      <a:pt x="274404" y="321523"/>
                      <a:pt x="268332" y="329024"/>
                    </a:cubicBezTo>
                    <a:close/>
                    <a:moveTo>
                      <a:pt x="31874" y="160074"/>
                    </a:moveTo>
                    <a:cubicBezTo>
                      <a:pt x="37946" y="158645"/>
                      <a:pt x="41160" y="155431"/>
                      <a:pt x="41518" y="150073"/>
                    </a:cubicBezTo>
                    <a:cubicBezTo>
                      <a:pt x="42232" y="139357"/>
                      <a:pt x="33660" y="129713"/>
                      <a:pt x="22229" y="128642"/>
                    </a:cubicBezTo>
                    <a:cubicBezTo>
                      <a:pt x="20086" y="133285"/>
                      <a:pt x="17943" y="137928"/>
                      <a:pt x="15800" y="142572"/>
                    </a:cubicBezTo>
                    <a:cubicBezTo>
                      <a:pt x="18300" y="146858"/>
                      <a:pt x="20443" y="151144"/>
                      <a:pt x="22587" y="155788"/>
                    </a:cubicBezTo>
                    <a:cubicBezTo>
                      <a:pt x="25444" y="156859"/>
                      <a:pt x="28659" y="158288"/>
                      <a:pt x="31874" y="160074"/>
                    </a:cubicBezTo>
                    <a:close/>
                    <a:moveTo>
                      <a:pt x="146531" y="309378"/>
                    </a:moveTo>
                    <a:cubicBezTo>
                      <a:pt x="152960" y="307235"/>
                      <a:pt x="160461" y="308307"/>
                      <a:pt x="165819" y="301520"/>
                    </a:cubicBezTo>
                    <a:cubicBezTo>
                      <a:pt x="164390" y="297234"/>
                      <a:pt x="162961" y="292948"/>
                      <a:pt x="161890" y="288661"/>
                    </a:cubicBezTo>
                    <a:cubicBezTo>
                      <a:pt x="154746" y="286161"/>
                      <a:pt x="148317" y="284375"/>
                      <a:pt x="142959" y="282232"/>
                    </a:cubicBezTo>
                    <a:cubicBezTo>
                      <a:pt x="139744" y="287590"/>
                      <a:pt x="137601" y="291519"/>
                      <a:pt x="135101" y="295448"/>
                    </a:cubicBezTo>
                    <a:cubicBezTo>
                      <a:pt x="136172" y="301877"/>
                      <a:pt x="139744" y="306164"/>
                      <a:pt x="146531" y="309378"/>
                    </a:cubicBezTo>
                    <a:close/>
                    <a:moveTo>
                      <a:pt x="57234" y="40059"/>
                    </a:moveTo>
                    <a:cubicBezTo>
                      <a:pt x="66878" y="42202"/>
                      <a:pt x="74736" y="40773"/>
                      <a:pt x="80808" y="33987"/>
                    </a:cubicBezTo>
                    <a:cubicBezTo>
                      <a:pt x="79379" y="24343"/>
                      <a:pt x="77236" y="21485"/>
                      <a:pt x="70807" y="18985"/>
                    </a:cubicBezTo>
                    <a:cubicBezTo>
                      <a:pt x="63306" y="16485"/>
                      <a:pt x="56877" y="18628"/>
                      <a:pt x="51876" y="23985"/>
                    </a:cubicBezTo>
                    <a:cubicBezTo>
                      <a:pt x="50090" y="30772"/>
                      <a:pt x="52590" y="35415"/>
                      <a:pt x="57234" y="40059"/>
                    </a:cubicBezTo>
                    <a:close/>
                    <a:moveTo>
                      <a:pt x="51876" y="272945"/>
                    </a:moveTo>
                    <a:cubicBezTo>
                      <a:pt x="51876" y="262944"/>
                      <a:pt x="47947" y="252585"/>
                      <a:pt x="39732" y="240441"/>
                    </a:cubicBezTo>
                    <a:cubicBezTo>
                      <a:pt x="39017" y="239370"/>
                      <a:pt x="37231" y="238655"/>
                      <a:pt x="34374" y="237227"/>
                    </a:cubicBezTo>
                    <a:cubicBezTo>
                      <a:pt x="35446" y="242584"/>
                      <a:pt x="36517" y="246513"/>
                      <a:pt x="37231" y="250442"/>
                    </a:cubicBezTo>
                    <a:cubicBezTo>
                      <a:pt x="35088" y="252943"/>
                      <a:pt x="33303" y="255086"/>
                      <a:pt x="31517" y="257229"/>
                    </a:cubicBezTo>
                    <a:cubicBezTo>
                      <a:pt x="31159" y="261158"/>
                      <a:pt x="30802" y="264373"/>
                      <a:pt x="30445" y="267230"/>
                    </a:cubicBezTo>
                    <a:cubicBezTo>
                      <a:pt x="37231" y="276874"/>
                      <a:pt x="40803" y="277589"/>
                      <a:pt x="51876" y="272945"/>
                    </a:cubicBezTo>
                    <a:close/>
                    <a:moveTo>
                      <a:pt x="257973" y="95066"/>
                    </a:moveTo>
                    <a:cubicBezTo>
                      <a:pt x="260474" y="101138"/>
                      <a:pt x="264403" y="104710"/>
                      <a:pt x="271904" y="105067"/>
                    </a:cubicBezTo>
                    <a:cubicBezTo>
                      <a:pt x="274047" y="103638"/>
                      <a:pt x="276547" y="101852"/>
                      <a:pt x="279047" y="100424"/>
                    </a:cubicBezTo>
                    <a:cubicBezTo>
                      <a:pt x="278690" y="90065"/>
                      <a:pt x="274761" y="83279"/>
                      <a:pt x="264403" y="80064"/>
                    </a:cubicBezTo>
                    <a:cubicBezTo>
                      <a:pt x="262260" y="81493"/>
                      <a:pt x="259759" y="82921"/>
                      <a:pt x="257616" y="83993"/>
                    </a:cubicBezTo>
                    <a:cubicBezTo>
                      <a:pt x="257973" y="87922"/>
                      <a:pt x="257973" y="91851"/>
                      <a:pt x="257973" y="95066"/>
                    </a:cubicBezTo>
                    <a:close/>
                    <a:moveTo>
                      <a:pt x="268332" y="110425"/>
                    </a:moveTo>
                    <a:cubicBezTo>
                      <a:pt x="267975" y="110782"/>
                      <a:pt x="267260" y="110782"/>
                      <a:pt x="266903" y="111139"/>
                    </a:cubicBezTo>
                    <a:cubicBezTo>
                      <a:pt x="267617" y="110782"/>
                      <a:pt x="267975" y="110425"/>
                      <a:pt x="268332" y="110425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2" name="Forma libre: forma 121">
                <a:extLst>
                  <a:ext uri="{FF2B5EF4-FFF2-40B4-BE49-F238E27FC236}">
                    <a16:creationId xmlns:a16="http://schemas.microsoft.com/office/drawing/2014/main" id="{53D93CC3-85C3-4C5B-BAFA-5055F95C6679}"/>
                  </a:ext>
                </a:extLst>
              </p:cNvPr>
              <p:cNvSpPr/>
              <p:nvPr/>
            </p:nvSpPr>
            <p:spPr>
              <a:xfrm>
                <a:off x="684758" y="1944837"/>
                <a:ext cx="64744" cy="73585"/>
              </a:xfrm>
              <a:custGeom>
                <a:avLst/>
                <a:gdLst>
                  <a:gd name="connsiteX0" fmla="*/ 32907 w 64744"/>
                  <a:gd name="connsiteY0" fmla="*/ 73585 h 73585"/>
                  <a:gd name="connsiteX1" fmla="*/ 46 w 64744"/>
                  <a:gd name="connsiteY1" fmla="*/ 37510 h 73585"/>
                  <a:gd name="connsiteX2" fmla="*/ 32550 w 64744"/>
                  <a:gd name="connsiteY2" fmla="*/ 5 h 73585"/>
                  <a:gd name="connsiteX3" fmla="*/ 64697 w 64744"/>
                  <a:gd name="connsiteY3" fmla="*/ 36438 h 73585"/>
                  <a:gd name="connsiteX4" fmla="*/ 32907 w 64744"/>
                  <a:gd name="connsiteY4" fmla="*/ 73585 h 73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85">
                    <a:moveTo>
                      <a:pt x="32907" y="73585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8" y="18936"/>
                      <a:pt x="64697" y="36438"/>
                    </a:cubicBezTo>
                    <a:cubicBezTo>
                      <a:pt x="63625" y="56440"/>
                      <a:pt x="48623" y="73585"/>
                      <a:pt x="32907" y="73585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3" name="Forma libre: forma 122">
                <a:extLst>
                  <a:ext uri="{FF2B5EF4-FFF2-40B4-BE49-F238E27FC236}">
                    <a16:creationId xmlns:a16="http://schemas.microsoft.com/office/drawing/2014/main" id="{55299FDB-EDD7-47FF-8EEA-2D28C0D0003C}"/>
                  </a:ext>
                </a:extLst>
              </p:cNvPr>
              <p:cNvSpPr/>
              <p:nvPr/>
            </p:nvSpPr>
            <p:spPr>
              <a:xfrm>
                <a:off x="979752" y="1010157"/>
                <a:ext cx="64744" cy="73591"/>
              </a:xfrm>
              <a:custGeom>
                <a:avLst/>
                <a:gdLst>
                  <a:gd name="connsiteX0" fmla="*/ 32907 w 64744"/>
                  <a:gd name="connsiteY0" fmla="*/ 73586 h 73591"/>
                  <a:gd name="connsiteX1" fmla="*/ 46 w 64744"/>
                  <a:gd name="connsiteY1" fmla="*/ 37510 h 73591"/>
                  <a:gd name="connsiteX2" fmla="*/ 32550 w 64744"/>
                  <a:gd name="connsiteY2" fmla="*/ 5 h 73591"/>
                  <a:gd name="connsiteX3" fmla="*/ 64697 w 64744"/>
                  <a:gd name="connsiteY3" fmla="*/ 36438 h 73591"/>
                  <a:gd name="connsiteX4" fmla="*/ 32907 w 64744"/>
                  <a:gd name="connsiteY4" fmla="*/ 73586 h 7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1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8" y="19293"/>
                      <a:pt x="17548" y="719"/>
                      <a:pt x="32550" y="5"/>
                    </a:cubicBezTo>
                    <a:cubicBezTo>
                      <a:pt x="48624" y="-352"/>
                      <a:pt x="65769" y="18936"/>
                      <a:pt x="64697" y="36438"/>
                    </a:cubicBezTo>
                    <a:cubicBezTo>
                      <a:pt x="63983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4" name="Forma libre: forma 123">
                <a:extLst>
                  <a:ext uri="{FF2B5EF4-FFF2-40B4-BE49-F238E27FC236}">
                    <a16:creationId xmlns:a16="http://schemas.microsoft.com/office/drawing/2014/main" id="{A51352E0-0BFB-4A88-AE12-73404DF2299E}"/>
                  </a:ext>
                </a:extLst>
              </p:cNvPr>
              <p:cNvSpPr/>
              <p:nvPr/>
            </p:nvSpPr>
            <p:spPr>
              <a:xfrm>
                <a:off x="5103882" y="805052"/>
                <a:ext cx="64744" cy="73590"/>
              </a:xfrm>
              <a:custGeom>
                <a:avLst/>
                <a:gdLst>
                  <a:gd name="connsiteX0" fmla="*/ 32907 w 64744"/>
                  <a:gd name="connsiteY0" fmla="*/ 73586 h 73590"/>
                  <a:gd name="connsiteX1" fmla="*/ 46 w 64744"/>
                  <a:gd name="connsiteY1" fmla="*/ 37510 h 73590"/>
                  <a:gd name="connsiteX2" fmla="*/ 32550 w 64744"/>
                  <a:gd name="connsiteY2" fmla="*/ 5 h 73590"/>
                  <a:gd name="connsiteX3" fmla="*/ 64697 w 64744"/>
                  <a:gd name="connsiteY3" fmla="*/ 36438 h 73590"/>
                  <a:gd name="connsiteX4" fmla="*/ 32907 w 64744"/>
                  <a:gd name="connsiteY4" fmla="*/ 73586 h 73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0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9" y="18936"/>
                      <a:pt x="64697" y="36438"/>
                    </a:cubicBezTo>
                    <a:cubicBezTo>
                      <a:pt x="63625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5" name="Forma libre: forma 124">
                <a:extLst>
                  <a:ext uri="{FF2B5EF4-FFF2-40B4-BE49-F238E27FC236}">
                    <a16:creationId xmlns:a16="http://schemas.microsoft.com/office/drawing/2014/main" id="{EF610F97-624E-4452-AE3E-AABBD3379189}"/>
                  </a:ext>
                </a:extLst>
              </p:cNvPr>
              <p:cNvSpPr/>
              <p:nvPr/>
            </p:nvSpPr>
            <p:spPr>
              <a:xfrm>
                <a:off x="118885" y="37266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6" name="Forma libre: forma 125">
                <a:extLst>
                  <a:ext uri="{FF2B5EF4-FFF2-40B4-BE49-F238E27FC236}">
                    <a16:creationId xmlns:a16="http://schemas.microsoft.com/office/drawing/2014/main" id="{AC0BC29F-1D97-411C-8161-B53B2883A814}"/>
                  </a:ext>
                </a:extLst>
              </p:cNvPr>
              <p:cNvSpPr/>
              <p:nvPr/>
            </p:nvSpPr>
            <p:spPr>
              <a:xfrm>
                <a:off x="5769022" y="1010157"/>
                <a:ext cx="91447" cy="93348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7" name="Forma libre: forma 126">
                <a:extLst>
                  <a:ext uri="{FF2B5EF4-FFF2-40B4-BE49-F238E27FC236}">
                    <a16:creationId xmlns:a16="http://schemas.microsoft.com/office/drawing/2014/main" id="{4C4FCF3D-17AE-4895-80A1-F5A08E3018CB}"/>
                  </a:ext>
                </a:extLst>
              </p:cNvPr>
              <p:cNvSpPr/>
              <p:nvPr/>
            </p:nvSpPr>
            <p:spPr>
              <a:xfrm>
                <a:off x="5981087" y="578767"/>
                <a:ext cx="420876" cy="406166"/>
              </a:xfrm>
              <a:custGeom>
                <a:avLst/>
                <a:gdLst>
                  <a:gd name="connsiteX0" fmla="*/ 85993 w 462964"/>
                  <a:gd name="connsiteY0" fmla="*/ 140656 h 446783"/>
                  <a:gd name="connsiteX1" fmla="*/ 85279 w 462964"/>
                  <a:gd name="connsiteY1" fmla="*/ 133155 h 446783"/>
                  <a:gd name="connsiteX2" fmla="*/ 89565 w 462964"/>
                  <a:gd name="connsiteY2" fmla="*/ 131726 h 446783"/>
                  <a:gd name="connsiteX3" fmla="*/ 118140 w 462964"/>
                  <a:gd name="connsiteY3" fmla="*/ 131369 h 446783"/>
                  <a:gd name="connsiteX4" fmla="*/ 140285 w 462964"/>
                  <a:gd name="connsiteY4" fmla="*/ 130297 h 446783"/>
                  <a:gd name="connsiteX5" fmla="*/ 124569 w 462964"/>
                  <a:gd name="connsiteY5" fmla="*/ 104937 h 446783"/>
                  <a:gd name="connsiteX6" fmla="*/ 103495 w 462964"/>
                  <a:gd name="connsiteY6" fmla="*/ 103151 h 446783"/>
                  <a:gd name="connsiteX7" fmla="*/ 84564 w 462964"/>
                  <a:gd name="connsiteY7" fmla="*/ 81363 h 446783"/>
                  <a:gd name="connsiteX8" fmla="*/ 85636 w 462964"/>
                  <a:gd name="connsiteY8" fmla="*/ 69218 h 446783"/>
                  <a:gd name="connsiteX9" fmla="*/ 97066 w 462964"/>
                  <a:gd name="connsiteY9" fmla="*/ 58503 h 446783"/>
                  <a:gd name="connsiteX10" fmla="*/ 115640 w 462964"/>
                  <a:gd name="connsiteY10" fmla="*/ 60646 h 446783"/>
                  <a:gd name="connsiteX11" fmla="*/ 128141 w 462964"/>
                  <a:gd name="connsiteY11" fmla="*/ 80291 h 446783"/>
                  <a:gd name="connsiteX12" fmla="*/ 127427 w 462964"/>
                  <a:gd name="connsiteY12" fmla="*/ 97436 h 446783"/>
                  <a:gd name="connsiteX13" fmla="*/ 143857 w 462964"/>
                  <a:gd name="connsiteY13" fmla="*/ 119582 h 446783"/>
                  <a:gd name="connsiteX14" fmla="*/ 148144 w 462964"/>
                  <a:gd name="connsiteY14" fmla="*/ 94578 h 446783"/>
                  <a:gd name="connsiteX15" fmla="*/ 154216 w 462964"/>
                  <a:gd name="connsiteY15" fmla="*/ 69575 h 446783"/>
                  <a:gd name="connsiteX16" fmla="*/ 159216 w 462964"/>
                  <a:gd name="connsiteY16" fmla="*/ 69575 h 446783"/>
                  <a:gd name="connsiteX17" fmla="*/ 160645 w 462964"/>
                  <a:gd name="connsiteY17" fmla="*/ 71718 h 446783"/>
                  <a:gd name="connsiteX18" fmla="*/ 159931 w 462964"/>
                  <a:gd name="connsiteY18" fmla="*/ 81006 h 446783"/>
                  <a:gd name="connsiteX19" fmla="*/ 154216 w 462964"/>
                  <a:gd name="connsiteY19" fmla="*/ 120296 h 446783"/>
                  <a:gd name="connsiteX20" fmla="*/ 154216 w 462964"/>
                  <a:gd name="connsiteY20" fmla="*/ 131012 h 446783"/>
                  <a:gd name="connsiteX21" fmla="*/ 172790 w 462964"/>
                  <a:gd name="connsiteY21" fmla="*/ 153514 h 446783"/>
                  <a:gd name="connsiteX22" fmla="*/ 179219 w 462964"/>
                  <a:gd name="connsiteY22" fmla="*/ 131012 h 446783"/>
                  <a:gd name="connsiteX23" fmla="*/ 183862 w 462964"/>
                  <a:gd name="connsiteY23" fmla="*/ 110295 h 446783"/>
                  <a:gd name="connsiteX24" fmla="*/ 200293 w 462964"/>
                  <a:gd name="connsiteY24" fmla="*/ 108509 h 446783"/>
                  <a:gd name="connsiteX25" fmla="*/ 218509 w 462964"/>
                  <a:gd name="connsiteY25" fmla="*/ 123868 h 446783"/>
                  <a:gd name="connsiteX26" fmla="*/ 221367 w 462964"/>
                  <a:gd name="connsiteY26" fmla="*/ 109581 h 446783"/>
                  <a:gd name="connsiteX27" fmla="*/ 220653 w 462964"/>
                  <a:gd name="connsiteY27" fmla="*/ 109581 h 446783"/>
                  <a:gd name="connsiteX28" fmla="*/ 220653 w 462964"/>
                  <a:gd name="connsiteY28" fmla="*/ 82434 h 446783"/>
                  <a:gd name="connsiteX29" fmla="*/ 182434 w 462964"/>
                  <a:gd name="connsiteY29" fmla="*/ 57074 h 446783"/>
                  <a:gd name="connsiteX30" fmla="*/ 194935 w 462964"/>
                  <a:gd name="connsiteY30" fmla="*/ 57074 h 446783"/>
                  <a:gd name="connsiteX31" fmla="*/ 214938 w 462964"/>
                  <a:gd name="connsiteY31" fmla="*/ 67789 h 446783"/>
                  <a:gd name="connsiteX32" fmla="*/ 220295 w 462964"/>
                  <a:gd name="connsiteY32" fmla="*/ 69575 h 446783"/>
                  <a:gd name="connsiteX33" fmla="*/ 223153 w 462964"/>
                  <a:gd name="connsiteY33" fmla="*/ 41357 h 446783"/>
                  <a:gd name="connsiteX34" fmla="*/ 206722 w 462964"/>
                  <a:gd name="connsiteY34" fmla="*/ 32428 h 446783"/>
                  <a:gd name="connsiteX35" fmla="*/ 203508 w 462964"/>
                  <a:gd name="connsiteY35" fmla="*/ 11354 h 446783"/>
                  <a:gd name="connsiteX36" fmla="*/ 208508 w 462964"/>
                  <a:gd name="connsiteY36" fmla="*/ 6710 h 446783"/>
                  <a:gd name="connsiteX37" fmla="*/ 213509 w 462964"/>
                  <a:gd name="connsiteY37" fmla="*/ 1353 h 446783"/>
                  <a:gd name="connsiteX38" fmla="*/ 239584 w 462964"/>
                  <a:gd name="connsiteY38" fmla="*/ 1353 h 446783"/>
                  <a:gd name="connsiteX39" fmla="*/ 249942 w 462964"/>
                  <a:gd name="connsiteY39" fmla="*/ 24570 h 446783"/>
                  <a:gd name="connsiteX40" fmla="*/ 240298 w 462964"/>
                  <a:gd name="connsiteY40" fmla="*/ 38143 h 446783"/>
                  <a:gd name="connsiteX41" fmla="*/ 233869 w 462964"/>
                  <a:gd name="connsiteY41" fmla="*/ 40286 h 446783"/>
                  <a:gd name="connsiteX42" fmla="*/ 229582 w 462964"/>
                  <a:gd name="connsiteY42" fmla="*/ 68861 h 446783"/>
                  <a:gd name="connsiteX43" fmla="*/ 231011 w 462964"/>
                  <a:gd name="connsiteY43" fmla="*/ 73504 h 446783"/>
                  <a:gd name="connsiteX44" fmla="*/ 244584 w 462964"/>
                  <a:gd name="connsiteY44" fmla="*/ 60289 h 446783"/>
                  <a:gd name="connsiteX45" fmla="*/ 256014 w 462964"/>
                  <a:gd name="connsiteY45" fmla="*/ 45644 h 446783"/>
                  <a:gd name="connsiteX46" fmla="*/ 259943 w 462964"/>
                  <a:gd name="connsiteY46" fmla="*/ 47787 h 446783"/>
                  <a:gd name="connsiteX47" fmla="*/ 231368 w 462964"/>
                  <a:gd name="connsiteY47" fmla="*/ 88506 h 446783"/>
                  <a:gd name="connsiteX48" fmla="*/ 231011 w 462964"/>
                  <a:gd name="connsiteY48" fmla="*/ 116724 h 446783"/>
                  <a:gd name="connsiteX49" fmla="*/ 242084 w 462964"/>
                  <a:gd name="connsiteY49" fmla="*/ 108509 h 446783"/>
                  <a:gd name="connsiteX50" fmla="*/ 256014 w 462964"/>
                  <a:gd name="connsiteY50" fmla="*/ 91721 h 446783"/>
                  <a:gd name="connsiteX51" fmla="*/ 260658 w 462964"/>
                  <a:gd name="connsiteY51" fmla="*/ 93150 h 446783"/>
                  <a:gd name="connsiteX52" fmla="*/ 286018 w 462964"/>
                  <a:gd name="connsiteY52" fmla="*/ 139227 h 446783"/>
                  <a:gd name="connsiteX53" fmla="*/ 307806 w 462964"/>
                  <a:gd name="connsiteY53" fmla="*/ 115653 h 446783"/>
                  <a:gd name="connsiteX54" fmla="*/ 308878 w 462964"/>
                  <a:gd name="connsiteY54" fmla="*/ 113152 h 446783"/>
                  <a:gd name="connsiteX55" fmla="*/ 312807 w 462964"/>
                  <a:gd name="connsiteY55" fmla="*/ 90649 h 446783"/>
                  <a:gd name="connsiteX56" fmla="*/ 313164 w 462964"/>
                  <a:gd name="connsiteY56" fmla="*/ 59574 h 446783"/>
                  <a:gd name="connsiteX57" fmla="*/ 319594 w 462964"/>
                  <a:gd name="connsiteY57" fmla="*/ 59574 h 446783"/>
                  <a:gd name="connsiteX58" fmla="*/ 321379 w 462964"/>
                  <a:gd name="connsiteY58" fmla="*/ 78505 h 446783"/>
                  <a:gd name="connsiteX59" fmla="*/ 323880 w 462964"/>
                  <a:gd name="connsiteY59" fmla="*/ 95650 h 446783"/>
                  <a:gd name="connsiteX60" fmla="*/ 346383 w 462964"/>
                  <a:gd name="connsiteY60" fmla="*/ 76005 h 446783"/>
                  <a:gd name="connsiteX61" fmla="*/ 343168 w 462964"/>
                  <a:gd name="connsiteY61" fmla="*/ 44572 h 446783"/>
                  <a:gd name="connsiteX62" fmla="*/ 377101 w 462964"/>
                  <a:gd name="connsiteY62" fmla="*/ 38500 h 446783"/>
                  <a:gd name="connsiteX63" fmla="*/ 391031 w 462964"/>
                  <a:gd name="connsiteY63" fmla="*/ 57074 h 446783"/>
                  <a:gd name="connsiteX64" fmla="*/ 393888 w 462964"/>
                  <a:gd name="connsiteY64" fmla="*/ 66003 h 446783"/>
                  <a:gd name="connsiteX65" fmla="*/ 381030 w 462964"/>
                  <a:gd name="connsiteY65" fmla="*/ 82077 h 446783"/>
                  <a:gd name="connsiteX66" fmla="*/ 364956 w 462964"/>
                  <a:gd name="connsiteY66" fmla="*/ 81720 h 446783"/>
                  <a:gd name="connsiteX67" fmla="*/ 354241 w 462964"/>
                  <a:gd name="connsiteY67" fmla="*/ 81006 h 446783"/>
                  <a:gd name="connsiteX68" fmla="*/ 335310 w 462964"/>
                  <a:gd name="connsiteY68" fmla="*/ 102794 h 446783"/>
                  <a:gd name="connsiteX69" fmla="*/ 341739 w 462964"/>
                  <a:gd name="connsiteY69" fmla="*/ 104937 h 446783"/>
                  <a:gd name="connsiteX70" fmla="*/ 368171 w 462964"/>
                  <a:gd name="connsiteY70" fmla="*/ 107080 h 446783"/>
                  <a:gd name="connsiteX71" fmla="*/ 376386 w 462964"/>
                  <a:gd name="connsiteY71" fmla="*/ 108866 h 446783"/>
                  <a:gd name="connsiteX72" fmla="*/ 367814 w 462964"/>
                  <a:gd name="connsiteY72" fmla="*/ 115295 h 446783"/>
                  <a:gd name="connsiteX73" fmla="*/ 352812 w 462964"/>
                  <a:gd name="connsiteY73" fmla="*/ 114581 h 446783"/>
                  <a:gd name="connsiteX74" fmla="*/ 338882 w 462964"/>
                  <a:gd name="connsiteY74" fmla="*/ 113152 h 446783"/>
                  <a:gd name="connsiteX75" fmla="*/ 318165 w 462964"/>
                  <a:gd name="connsiteY75" fmla="*/ 121368 h 446783"/>
                  <a:gd name="connsiteX76" fmla="*/ 310664 w 462964"/>
                  <a:gd name="connsiteY76" fmla="*/ 128511 h 446783"/>
                  <a:gd name="connsiteX77" fmla="*/ 303520 w 462964"/>
                  <a:gd name="connsiteY77" fmla="*/ 142442 h 446783"/>
                  <a:gd name="connsiteX78" fmla="*/ 298162 w 462964"/>
                  <a:gd name="connsiteY78" fmla="*/ 149228 h 446783"/>
                  <a:gd name="connsiteX79" fmla="*/ 340310 w 462964"/>
                  <a:gd name="connsiteY79" fmla="*/ 148157 h 446783"/>
                  <a:gd name="connsiteX80" fmla="*/ 323165 w 462964"/>
                  <a:gd name="connsiteY80" fmla="*/ 176017 h 446783"/>
                  <a:gd name="connsiteX81" fmla="*/ 314236 w 462964"/>
                  <a:gd name="connsiteY81" fmla="*/ 205307 h 446783"/>
                  <a:gd name="connsiteX82" fmla="*/ 335667 w 462964"/>
                  <a:gd name="connsiteY82" fmla="*/ 207450 h 446783"/>
                  <a:gd name="connsiteX83" fmla="*/ 356384 w 462964"/>
                  <a:gd name="connsiteY83" fmla="*/ 207450 h 446783"/>
                  <a:gd name="connsiteX84" fmla="*/ 386388 w 462964"/>
                  <a:gd name="connsiteY84" fmla="*/ 162444 h 446783"/>
                  <a:gd name="connsiteX85" fmla="*/ 394246 w 462964"/>
                  <a:gd name="connsiteY85" fmla="*/ 162444 h 446783"/>
                  <a:gd name="connsiteX86" fmla="*/ 394603 w 462964"/>
                  <a:gd name="connsiteY86" fmla="*/ 165302 h 446783"/>
                  <a:gd name="connsiteX87" fmla="*/ 381744 w 462964"/>
                  <a:gd name="connsiteY87" fmla="*/ 186018 h 446783"/>
                  <a:gd name="connsiteX88" fmla="*/ 372815 w 462964"/>
                  <a:gd name="connsiteY88" fmla="*/ 199592 h 446783"/>
                  <a:gd name="connsiteX89" fmla="*/ 371386 w 462964"/>
                  <a:gd name="connsiteY89" fmla="*/ 205307 h 446783"/>
                  <a:gd name="connsiteX90" fmla="*/ 388888 w 462964"/>
                  <a:gd name="connsiteY90" fmla="*/ 213165 h 446783"/>
                  <a:gd name="connsiteX91" fmla="*/ 388531 w 462964"/>
                  <a:gd name="connsiteY91" fmla="*/ 214236 h 446783"/>
                  <a:gd name="connsiteX92" fmla="*/ 420320 w 462964"/>
                  <a:gd name="connsiteY92" fmla="*/ 216022 h 446783"/>
                  <a:gd name="connsiteX93" fmla="*/ 423892 w 462964"/>
                  <a:gd name="connsiteY93" fmla="*/ 208878 h 446783"/>
                  <a:gd name="connsiteX94" fmla="*/ 447824 w 462964"/>
                  <a:gd name="connsiteY94" fmla="*/ 201735 h 446783"/>
                  <a:gd name="connsiteX95" fmla="*/ 458540 w 462964"/>
                  <a:gd name="connsiteY95" fmla="*/ 208164 h 446783"/>
                  <a:gd name="connsiteX96" fmla="*/ 462826 w 462964"/>
                  <a:gd name="connsiteY96" fmla="*/ 226024 h 446783"/>
                  <a:gd name="connsiteX97" fmla="*/ 453182 w 462964"/>
                  <a:gd name="connsiteY97" fmla="*/ 238525 h 446783"/>
                  <a:gd name="connsiteX98" fmla="*/ 432465 w 462964"/>
                  <a:gd name="connsiteY98" fmla="*/ 239954 h 446783"/>
                  <a:gd name="connsiteX99" fmla="*/ 421035 w 462964"/>
                  <a:gd name="connsiteY99" fmla="*/ 229595 h 446783"/>
                  <a:gd name="connsiteX100" fmla="*/ 419249 w 462964"/>
                  <a:gd name="connsiteY100" fmla="*/ 222095 h 446783"/>
                  <a:gd name="connsiteX101" fmla="*/ 376029 w 462964"/>
                  <a:gd name="connsiteY101" fmla="*/ 220309 h 446783"/>
                  <a:gd name="connsiteX102" fmla="*/ 380673 w 462964"/>
                  <a:gd name="connsiteY102" fmla="*/ 231381 h 446783"/>
                  <a:gd name="connsiteX103" fmla="*/ 397103 w 462964"/>
                  <a:gd name="connsiteY103" fmla="*/ 255670 h 446783"/>
                  <a:gd name="connsiteX104" fmla="*/ 399604 w 462964"/>
                  <a:gd name="connsiteY104" fmla="*/ 261385 h 446783"/>
                  <a:gd name="connsiteX105" fmla="*/ 393888 w 462964"/>
                  <a:gd name="connsiteY105" fmla="*/ 263528 h 446783"/>
                  <a:gd name="connsiteX106" fmla="*/ 356384 w 462964"/>
                  <a:gd name="connsiteY106" fmla="*/ 215308 h 446783"/>
                  <a:gd name="connsiteX107" fmla="*/ 311378 w 462964"/>
                  <a:gd name="connsiteY107" fmla="*/ 216022 h 446783"/>
                  <a:gd name="connsiteX108" fmla="*/ 325309 w 462964"/>
                  <a:gd name="connsiteY108" fmla="*/ 241025 h 446783"/>
                  <a:gd name="connsiteX109" fmla="*/ 339596 w 462964"/>
                  <a:gd name="connsiteY109" fmla="*/ 257456 h 446783"/>
                  <a:gd name="connsiteX110" fmla="*/ 342811 w 462964"/>
                  <a:gd name="connsiteY110" fmla="*/ 262814 h 446783"/>
                  <a:gd name="connsiteX111" fmla="*/ 332452 w 462964"/>
                  <a:gd name="connsiteY111" fmla="*/ 268171 h 446783"/>
                  <a:gd name="connsiteX112" fmla="*/ 286375 w 462964"/>
                  <a:gd name="connsiteY112" fmla="*/ 272815 h 446783"/>
                  <a:gd name="connsiteX113" fmla="*/ 309592 w 462964"/>
                  <a:gd name="connsiteY113" fmla="*/ 298532 h 446783"/>
                  <a:gd name="connsiteX114" fmla="*/ 344597 w 462964"/>
                  <a:gd name="connsiteY114" fmla="*/ 290317 h 446783"/>
                  <a:gd name="connsiteX115" fmla="*/ 365313 w 462964"/>
                  <a:gd name="connsiteY115" fmla="*/ 283531 h 446783"/>
                  <a:gd name="connsiteX116" fmla="*/ 374243 w 462964"/>
                  <a:gd name="connsiteY116" fmla="*/ 286031 h 446783"/>
                  <a:gd name="connsiteX117" fmla="*/ 346025 w 462964"/>
                  <a:gd name="connsiteY117" fmla="*/ 297104 h 446783"/>
                  <a:gd name="connsiteX118" fmla="*/ 316379 w 462964"/>
                  <a:gd name="connsiteY118" fmla="*/ 305676 h 446783"/>
                  <a:gd name="connsiteX119" fmla="*/ 335310 w 462964"/>
                  <a:gd name="connsiteY119" fmla="*/ 324964 h 446783"/>
                  <a:gd name="connsiteX120" fmla="*/ 342096 w 462964"/>
                  <a:gd name="connsiteY120" fmla="*/ 323536 h 446783"/>
                  <a:gd name="connsiteX121" fmla="*/ 356027 w 462964"/>
                  <a:gd name="connsiteY121" fmla="*/ 321750 h 446783"/>
                  <a:gd name="connsiteX122" fmla="*/ 374958 w 462964"/>
                  <a:gd name="connsiteY122" fmla="*/ 337109 h 446783"/>
                  <a:gd name="connsiteX123" fmla="*/ 366742 w 462964"/>
                  <a:gd name="connsiteY123" fmla="*/ 360683 h 446783"/>
                  <a:gd name="connsiteX124" fmla="*/ 340668 w 462964"/>
                  <a:gd name="connsiteY124" fmla="*/ 360326 h 446783"/>
                  <a:gd name="connsiteX125" fmla="*/ 332095 w 462964"/>
                  <a:gd name="connsiteY125" fmla="*/ 341752 h 446783"/>
                  <a:gd name="connsiteX126" fmla="*/ 333167 w 462964"/>
                  <a:gd name="connsiteY126" fmla="*/ 333894 h 446783"/>
                  <a:gd name="connsiteX127" fmla="*/ 316736 w 462964"/>
                  <a:gd name="connsiteY127" fmla="*/ 323178 h 446783"/>
                  <a:gd name="connsiteX128" fmla="*/ 316022 w 462964"/>
                  <a:gd name="connsiteY128" fmla="*/ 361040 h 446783"/>
                  <a:gd name="connsiteX129" fmla="*/ 306378 w 462964"/>
                  <a:gd name="connsiteY129" fmla="*/ 361755 h 446783"/>
                  <a:gd name="connsiteX130" fmla="*/ 305306 w 462964"/>
                  <a:gd name="connsiteY130" fmla="*/ 342467 h 446783"/>
                  <a:gd name="connsiteX131" fmla="*/ 303520 w 462964"/>
                  <a:gd name="connsiteY131" fmla="*/ 315321 h 446783"/>
                  <a:gd name="connsiteX132" fmla="*/ 299948 w 462964"/>
                  <a:gd name="connsiteY132" fmla="*/ 306748 h 446783"/>
                  <a:gd name="connsiteX133" fmla="*/ 294948 w 462964"/>
                  <a:gd name="connsiteY133" fmla="*/ 301033 h 446783"/>
                  <a:gd name="connsiteX134" fmla="*/ 279588 w 462964"/>
                  <a:gd name="connsiteY134" fmla="*/ 287103 h 446783"/>
                  <a:gd name="connsiteX135" fmla="*/ 272088 w 462964"/>
                  <a:gd name="connsiteY135" fmla="*/ 327465 h 446783"/>
                  <a:gd name="connsiteX136" fmla="*/ 257443 w 462964"/>
                  <a:gd name="connsiteY136" fmla="*/ 333180 h 446783"/>
                  <a:gd name="connsiteX137" fmla="*/ 226010 w 462964"/>
                  <a:gd name="connsiteY137" fmla="*/ 312106 h 446783"/>
                  <a:gd name="connsiteX138" fmla="*/ 222796 w 462964"/>
                  <a:gd name="connsiteY138" fmla="*/ 324964 h 446783"/>
                  <a:gd name="connsiteX139" fmla="*/ 224939 w 462964"/>
                  <a:gd name="connsiteY139" fmla="*/ 350325 h 446783"/>
                  <a:gd name="connsiteX140" fmla="*/ 236012 w 462964"/>
                  <a:gd name="connsiteY140" fmla="*/ 367113 h 446783"/>
                  <a:gd name="connsiteX141" fmla="*/ 268516 w 462964"/>
                  <a:gd name="connsiteY141" fmla="*/ 379614 h 446783"/>
                  <a:gd name="connsiteX142" fmla="*/ 280660 w 462964"/>
                  <a:gd name="connsiteY142" fmla="*/ 385686 h 446783"/>
                  <a:gd name="connsiteX143" fmla="*/ 274588 w 462964"/>
                  <a:gd name="connsiteY143" fmla="*/ 389258 h 446783"/>
                  <a:gd name="connsiteX144" fmla="*/ 258515 w 462964"/>
                  <a:gd name="connsiteY144" fmla="*/ 383543 h 446783"/>
                  <a:gd name="connsiteX145" fmla="*/ 228868 w 462964"/>
                  <a:gd name="connsiteY145" fmla="*/ 372113 h 446783"/>
                  <a:gd name="connsiteX146" fmla="*/ 226725 w 462964"/>
                  <a:gd name="connsiteY146" fmla="*/ 408189 h 446783"/>
                  <a:gd name="connsiteX147" fmla="*/ 238512 w 462964"/>
                  <a:gd name="connsiteY147" fmla="*/ 435335 h 446783"/>
                  <a:gd name="connsiteX148" fmla="*/ 214938 w 462964"/>
                  <a:gd name="connsiteY148" fmla="*/ 446765 h 446783"/>
                  <a:gd name="connsiteX149" fmla="*/ 200650 w 462964"/>
                  <a:gd name="connsiteY149" fmla="*/ 427835 h 446783"/>
                  <a:gd name="connsiteX150" fmla="*/ 216724 w 462964"/>
                  <a:gd name="connsiteY150" fmla="*/ 405332 h 446783"/>
                  <a:gd name="connsiteX151" fmla="*/ 214938 w 462964"/>
                  <a:gd name="connsiteY151" fmla="*/ 381400 h 446783"/>
                  <a:gd name="connsiteX152" fmla="*/ 200650 w 462964"/>
                  <a:gd name="connsiteY152" fmla="*/ 389615 h 446783"/>
                  <a:gd name="connsiteX153" fmla="*/ 186006 w 462964"/>
                  <a:gd name="connsiteY153" fmla="*/ 399617 h 446783"/>
                  <a:gd name="connsiteX154" fmla="*/ 180290 w 462964"/>
                  <a:gd name="connsiteY154" fmla="*/ 396402 h 446783"/>
                  <a:gd name="connsiteX155" fmla="*/ 181005 w 462964"/>
                  <a:gd name="connsiteY155" fmla="*/ 394259 h 446783"/>
                  <a:gd name="connsiteX156" fmla="*/ 203508 w 462964"/>
                  <a:gd name="connsiteY156" fmla="*/ 375685 h 446783"/>
                  <a:gd name="connsiteX157" fmla="*/ 212437 w 462964"/>
                  <a:gd name="connsiteY157" fmla="*/ 357826 h 446783"/>
                  <a:gd name="connsiteX158" fmla="*/ 213509 w 462964"/>
                  <a:gd name="connsiteY158" fmla="*/ 347467 h 446783"/>
                  <a:gd name="connsiteX159" fmla="*/ 213509 w 462964"/>
                  <a:gd name="connsiteY159" fmla="*/ 342824 h 446783"/>
                  <a:gd name="connsiteX160" fmla="*/ 211366 w 462964"/>
                  <a:gd name="connsiteY160" fmla="*/ 324250 h 446783"/>
                  <a:gd name="connsiteX161" fmla="*/ 209937 w 462964"/>
                  <a:gd name="connsiteY161" fmla="*/ 319964 h 446783"/>
                  <a:gd name="connsiteX162" fmla="*/ 186363 w 462964"/>
                  <a:gd name="connsiteY162" fmla="*/ 337109 h 446783"/>
                  <a:gd name="connsiteX163" fmla="*/ 178862 w 462964"/>
                  <a:gd name="connsiteY163" fmla="*/ 331394 h 446783"/>
                  <a:gd name="connsiteX164" fmla="*/ 171361 w 462964"/>
                  <a:gd name="connsiteY164" fmla="*/ 302819 h 446783"/>
                  <a:gd name="connsiteX165" fmla="*/ 168503 w 462964"/>
                  <a:gd name="connsiteY165" fmla="*/ 291032 h 446783"/>
                  <a:gd name="connsiteX166" fmla="*/ 166003 w 462964"/>
                  <a:gd name="connsiteY166" fmla="*/ 285674 h 446783"/>
                  <a:gd name="connsiteX167" fmla="*/ 141714 w 462964"/>
                  <a:gd name="connsiteY167" fmla="*/ 306034 h 446783"/>
                  <a:gd name="connsiteX168" fmla="*/ 151358 w 462964"/>
                  <a:gd name="connsiteY168" fmla="*/ 353896 h 446783"/>
                  <a:gd name="connsiteX169" fmla="*/ 147429 w 462964"/>
                  <a:gd name="connsiteY169" fmla="*/ 354968 h 446783"/>
                  <a:gd name="connsiteX170" fmla="*/ 143500 w 462964"/>
                  <a:gd name="connsiteY170" fmla="*/ 353539 h 446783"/>
                  <a:gd name="connsiteX171" fmla="*/ 135642 w 462964"/>
                  <a:gd name="connsiteY171" fmla="*/ 315321 h 446783"/>
                  <a:gd name="connsiteX172" fmla="*/ 131713 w 462964"/>
                  <a:gd name="connsiteY172" fmla="*/ 315321 h 446783"/>
                  <a:gd name="connsiteX173" fmla="*/ 104567 w 462964"/>
                  <a:gd name="connsiteY173" fmla="*/ 334966 h 446783"/>
                  <a:gd name="connsiteX174" fmla="*/ 105281 w 462964"/>
                  <a:gd name="connsiteY174" fmla="*/ 356040 h 446783"/>
                  <a:gd name="connsiteX175" fmla="*/ 96351 w 462964"/>
                  <a:gd name="connsiteY175" fmla="*/ 366041 h 446783"/>
                  <a:gd name="connsiteX176" fmla="*/ 77778 w 462964"/>
                  <a:gd name="connsiteY176" fmla="*/ 363898 h 446783"/>
                  <a:gd name="connsiteX177" fmla="*/ 66705 w 462964"/>
                  <a:gd name="connsiteY177" fmla="*/ 351039 h 446783"/>
                  <a:gd name="connsiteX178" fmla="*/ 66348 w 462964"/>
                  <a:gd name="connsiteY178" fmla="*/ 349253 h 446783"/>
                  <a:gd name="connsiteX179" fmla="*/ 71705 w 462964"/>
                  <a:gd name="connsiteY179" fmla="*/ 331394 h 446783"/>
                  <a:gd name="connsiteX180" fmla="*/ 96709 w 462964"/>
                  <a:gd name="connsiteY180" fmla="*/ 329251 h 446783"/>
                  <a:gd name="connsiteX181" fmla="*/ 100638 w 462964"/>
                  <a:gd name="connsiteY181" fmla="*/ 331751 h 446783"/>
                  <a:gd name="connsiteX182" fmla="*/ 130641 w 462964"/>
                  <a:gd name="connsiteY182" fmla="*/ 305676 h 446783"/>
                  <a:gd name="connsiteX183" fmla="*/ 91351 w 462964"/>
                  <a:gd name="connsiteY183" fmla="*/ 299961 h 446783"/>
                  <a:gd name="connsiteX184" fmla="*/ 93137 w 462964"/>
                  <a:gd name="connsiteY184" fmla="*/ 295318 h 446783"/>
                  <a:gd name="connsiteX185" fmla="*/ 137071 w 462964"/>
                  <a:gd name="connsiteY185" fmla="*/ 297461 h 446783"/>
                  <a:gd name="connsiteX186" fmla="*/ 158859 w 462964"/>
                  <a:gd name="connsiteY186" fmla="*/ 277101 h 446783"/>
                  <a:gd name="connsiteX187" fmla="*/ 136356 w 462964"/>
                  <a:gd name="connsiteY187" fmla="*/ 271029 h 446783"/>
                  <a:gd name="connsiteX188" fmla="*/ 124569 w 462964"/>
                  <a:gd name="connsiteY188" fmla="*/ 270672 h 446783"/>
                  <a:gd name="connsiteX189" fmla="*/ 123855 w 462964"/>
                  <a:gd name="connsiteY189" fmla="*/ 258528 h 446783"/>
                  <a:gd name="connsiteX190" fmla="*/ 133856 w 462964"/>
                  <a:gd name="connsiteY190" fmla="*/ 243168 h 446783"/>
                  <a:gd name="connsiteX191" fmla="*/ 134570 w 462964"/>
                  <a:gd name="connsiteY191" fmla="*/ 237096 h 446783"/>
                  <a:gd name="connsiteX192" fmla="*/ 142071 w 462964"/>
                  <a:gd name="connsiteY192" fmla="*/ 222809 h 446783"/>
                  <a:gd name="connsiteX193" fmla="*/ 135642 w 462964"/>
                  <a:gd name="connsiteY193" fmla="*/ 218880 h 446783"/>
                  <a:gd name="connsiteX194" fmla="*/ 112068 w 462964"/>
                  <a:gd name="connsiteY194" fmla="*/ 220666 h 446783"/>
                  <a:gd name="connsiteX195" fmla="*/ 98494 w 462964"/>
                  <a:gd name="connsiteY195" fmla="*/ 226024 h 446783"/>
                  <a:gd name="connsiteX196" fmla="*/ 85279 w 462964"/>
                  <a:gd name="connsiteY196" fmla="*/ 227810 h 446783"/>
                  <a:gd name="connsiteX197" fmla="*/ 79206 w 462964"/>
                  <a:gd name="connsiteY197" fmla="*/ 249955 h 446783"/>
                  <a:gd name="connsiteX198" fmla="*/ 71348 w 462964"/>
                  <a:gd name="connsiteY198" fmla="*/ 267814 h 446783"/>
                  <a:gd name="connsiteX199" fmla="*/ 65276 w 462964"/>
                  <a:gd name="connsiteY199" fmla="*/ 266028 h 446783"/>
                  <a:gd name="connsiteX200" fmla="*/ 72777 w 462964"/>
                  <a:gd name="connsiteY200" fmla="*/ 238882 h 446783"/>
                  <a:gd name="connsiteX201" fmla="*/ 73491 w 462964"/>
                  <a:gd name="connsiteY201" fmla="*/ 233882 h 446783"/>
                  <a:gd name="connsiteX202" fmla="*/ 69562 w 462964"/>
                  <a:gd name="connsiteY202" fmla="*/ 231381 h 446783"/>
                  <a:gd name="connsiteX203" fmla="*/ 44559 w 462964"/>
                  <a:gd name="connsiteY203" fmla="*/ 233167 h 446783"/>
                  <a:gd name="connsiteX204" fmla="*/ 42416 w 462964"/>
                  <a:gd name="connsiteY204" fmla="*/ 241382 h 446783"/>
                  <a:gd name="connsiteX205" fmla="*/ 27057 w 462964"/>
                  <a:gd name="connsiteY205" fmla="*/ 252813 h 446783"/>
                  <a:gd name="connsiteX206" fmla="*/ 9198 w 462964"/>
                  <a:gd name="connsiteY206" fmla="*/ 250312 h 446783"/>
                  <a:gd name="connsiteX207" fmla="*/ 268 w 462964"/>
                  <a:gd name="connsiteY207" fmla="*/ 239239 h 446783"/>
                  <a:gd name="connsiteX208" fmla="*/ 268 w 462964"/>
                  <a:gd name="connsiteY208" fmla="*/ 227810 h 446783"/>
                  <a:gd name="connsiteX209" fmla="*/ 15270 w 462964"/>
                  <a:gd name="connsiteY209" fmla="*/ 209950 h 446783"/>
                  <a:gd name="connsiteX210" fmla="*/ 38130 w 462964"/>
                  <a:gd name="connsiteY210" fmla="*/ 217808 h 446783"/>
                  <a:gd name="connsiteX211" fmla="*/ 43845 w 462964"/>
                  <a:gd name="connsiteY211" fmla="*/ 226738 h 446783"/>
                  <a:gd name="connsiteX212" fmla="*/ 69205 w 462964"/>
                  <a:gd name="connsiteY212" fmla="*/ 219951 h 446783"/>
                  <a:gd name="connsiteX213" fmla="*/ 46345 w 462964"/>
                  <a:gd name="connsiteY213" fmla="*/ 193520 h 446783"/>
                  <a:gd name="connsiteX214" fmla="*/ 39916 w 462964"/>
                  <a:gd name="connsiteY214" fmla="*/ 182804 h 446783"/>
                  <a:gd name="connsiteX215" fmla="*/ 43130 w 462964"/>
                  <a:gd name="connsiteY215" fmla="*/ 181018 h 446783"/>
                  <a:gd name="connsiteX216" fmla="*/ 86707 w 462964"/>
                  <a:gd name="connsiteY216" fmla="*/ 216379 h 446783"/>
                  <a:gd name="connsiteX217" fmla="*/ 136713 w 462964"/>
                  <a:gd name="connsiteY217" fmla="*/ 211736 h 446783"/>
                  <a:gd name="connsiteX218" fmla="*/ 133142 w 462964"/>
                  <a:gd name="connsiteY218" fmla="*/ 204949 h 446783"/>
                  <a:gd name="connsiteX219" fmla="*/ 114568 w 462964"/>
                  <a:gd name="connsiteY219" fmla="*/ 182089 h 446783"/>
                  <a:gd name="connsiteX220" fmla="*/ 111353 w 462964"/>
                  <a:gd name="connsiteY220" fmla="*/ 171731 h 446783"/>
                  <a:gd name="connsiteX221" fmla="*/ 128498 w 462964"/>
                  <a:gd name="connsiteY221" fmla="*/ 164230 h 446783"/>
                  <a:gd name="connsiteX222" fmla="*/ 164217 w 462964"/>
                  <a:gd name="connsiteY222" fmla="*/ 160658 h 446783"/>
                  <a:gd name="connsiteX223" fmla="*/ 145643 w 462964"/>
                  <a:gd name="connsiteY223" fmla="*/ 138156 h 446783"/>
                  <a:gd name="connsiteX224" fmla="*/ 85993 w 462964"/>
                  <a:gd name="connsiteY224" fmla="*/ 140656 h 446783"/>
                  <a:gd name="connsiteX225" fmla="*/ 326023 w 462964"/>
                  <a:gd name="connsiteY225" fmla="*/ 259599 h 446783"/>
                  <a:gd name="connsiteX226" fmla="*/ 296019 w 462964"/>
                  <a:gd name="connsiteY226" fmla="*/ 216022 h 446783"/>
                  <a:gd name="connsiteX227" fmla="*/ 250299 w 462964"/>
                  <a:gd name="connsiteY227" fmla="*/ 217451 h 446783"/>
                  <a:gd name="connsiteX228" fmla="*/ 233869 w 462964"/>
                  <a:gd name="connsiteY228" fmla="*/ 220309 h 446783"/>
                  <a:gd name="connsiteX229" fmla="*/ 274588 w 462964"/>
                  <a:gd name="connsiteY229" fmla="*/ 267100 h 446783"/>
                  <a:gd name="connsiteX230" fmla="*/ 326023 w 462964"/>
                  <a:gd name="connsiteY230" fmla="*/ 259599 h 446783"/>
                  <a:gd name="connsiteX231" fmla="*/ 222796 w 462964"/>
                  <a:gd name="connsiteY231" fmla="*/ 298532 h 446783"/>
                  <a:gd name="connsiteX232" fmla="*/ 254585 w 462964"/>
                  <a:gd name="connsiteY232" fmla="*/ 323893 h 446783"/>
                  <a:gd name="connsiteX233" fmla="*/ 258872 w 462964"/>
                  <a:gd name="connsiteY233" fmla="*/ 324964 h 446783"/>
                  <a:gd name="connsiteX234" fmla="*/ 263872 w 462964"/>
                  <a:gd name="connsiteY234" fmla="*/ 298532 h 446783"/>
                  <a:gd name="connsiteX235" fmla="*/ 264587 w 462964"/>
                  <a:gd name="connsiteY235" fmla="*/ 283531 h 446783"/>
                  <a:gd name="connsiteX236" fmla="*/ 259229 w 462964"/>
                  <a:gd name="connsiteY236" fmla="*/ 266386 h 446783"/>
                  <a:gd name="connsiteX237" fmla="*/ 235297 w 462964"/>
                  <a:gd name="connsiteY237" fmla="*/ 238525 h 446783"/>
                  <a:gd name="connsiteX238" fmla="*/ 226725 w 462964"/>
                  <a:gd name="connsiteY238" fmla="*/ 232453 h 446783"/>
                  <a:gd name="connsiteX239" fmla="*/ 222796 w 462964"/>
                  <a:gd name="connsiteY239" fmla="*/ 298532 h 446783"/>
                  <a:gd name="connsiteX240" fmla="*/ 253871 w 462964"/>
                  <a:gd name="connsiteY240" fmla="*/ 108866 h 446783"/>
                  <a:gd name="connsiteX241" fmla="*/ 231368 w 462964"/>
                  <a:gd name="connsiteY241" fmla="*/ 138156 h 446783"/>
                  <a:gd name="connsiteX242" fmla="*/ 228511 w 462964"/>
                  <a:gd name="connsiteY242" fmla="*/ 204235 h 446783"/>
                  <a:gd name="connsiteX243" fmla="*/ 232083 w 462964"/>
                  <a:gd name="connsiteY243" fmla="*/ 203521 h 446783"/>
                  <a:gd name="connsiteX244" fmla="*/ 247084 w 462964"/>
                  <a:gd name="connsiteY244" fmla="*/ 185661 h 446783"/>
                  <a:gd name="connsiteX245" fmla="*/ 249942 w 462964"/>
                  <a:gd name="connsiteY245" fmla="*/ 181018 h 446783"/>
                  <a:gd name="connsiteX246" fmla="*/ 267444 w 462964"/>
                  <a:gd name="connsiteY246" fmla="*/ 161373 h 446783"/>
                  <a:gd name="connsiteX247" fmla="*/ 269230 w 462964"/>
                  <a:gd name="connsiteY247" fmla="*/ 137798 h 446783"/>
                  <a:gd name="connsiteX248" fmla="*/ 261372 w 462964"/>
                  <a:gd name="connsiteY248" fmla="*/ 122796 h 446783"/>
                  <a:gd name="connsiteX249" fmla="*/ 253871 w 462964"/>
                  <a:gd name="connsiteY249" fmla="*/ 108866 h 446783"/>
                  <a:gd name="connsiteX250" fmla="*/ 284946 w 462964"/>
                  <a:gd name="connsiteY250" fmla="*/ 157801 h 446783"/>
                  <a:gd name="connsiteX251" fmla="*/ 244941 w 462964"/>
                  <a:gd name="connsiteY251" fmla="*/ 205664 h 446783"/>
                  <a:gd name="connsiteX252" fmla="*/ 254585 w 462964"/>
                  <a:gd name="connsiteY252" fmla="*/ 208878 h 446783"/>
                  <a:gd name="connsiteX253" fmla="*/ 291376 w 462964"/>
                  <a:gd name="connsiteY253" fmla="*/ 207807 h 446783"/>
                  <a:gd name="connsiteX254" fmla="*/ 298520 w 462964"/>
                  <a:gd name="connsiteY254" fmla="*/ 207093 h 446783"/>
                  <a:gd name="connsiteX255" fmla="*/ 301377 w 462964"/>
                  <a:gd name="connsiteY255" fmla="*/ 204235 h 446783"/>
                  <a:gd name="connsiteX256" fmla="*/ 319236 w 462964"/>
                  <a:gd name="connsiteY256" fmla="*/ 162087 h 446783"/>
                  <a:gd name="connsiteX257" fmla="*/ 319951 w 462964"/>
                  <a:gd name="connsiteY257" fmla="*/ 157443 h 446783"/>
                  <a:gd name="connsiteX258" fmla="*/ 284946 w 462964"/>
                  <a:gd name="connsiteY258" fmla="*/ 157801 h 446783"/>
                  <a:gd name="connsiteX259" fmla="*/ 154930 w 462964"/>
                  <a:gd name="connsiteY259" fmla="*/ 220666 h 446783"/>
                  <a:gd name="connsiteX260" fmla="*/ 144215 w 462964"/>
                  <a:gd name="connsiteY260" fmla="*/ 241382 h 446783"/>
                  <a:gd name="connsiteX261" fmla="*/ 133142 w 462964"/>
                  <a:gd name="connsiteY261" fmla="*/ 262457 h 446783"/>
                  <a:gd name="connsiteX262" fmla="*/ 172432 w 462964"/>
                  <a:gd name="connsiteY262" fmla="*/ 265314 h 446783"/>
                  <a:gd name="connsiteX263" fmla="*/ 186006 w 462964"/>
                  <a:gd name="connsiteY263" fmla="*/ 252098 h 446783"/>
                  <a:gd name="connsiteX264" fmla="*/ 199579 w 462964"/>
                  <a:gd name="connsiteY264" fmla="*/ 236739 h 446783"/>
                  <a:gd name="connsiteX265" fmla="*/ 211366 w 462964"/>
                  <a:gd name="connsiteY265" fmla="*/ 221737 h 446783"/>
                  <a:gd name="connsiteX266" fmla="*/ 154930 w 462964"/>
                  <a:gd name="connsiteY266" fmla="*/ 220666 h 446783"/>
                  <a:gd name="connsiteX267" fmla="*/ 154930 w 462964"/>
                  <a:gd name="connsiteY267" fmla="*/ 211736 h 446783"/>
                  <a:gd name="connsiteX268" fmla="*/ 209223 w 462964"/>
                  <a:gd name="connsiteY268" fmla="*/ 210307 h 446783"/>
                  <a:gd name="connsiteX269" fmla="*/ 206365 w 462964"/>
                  <a:gd name="connsiteY269" fmla="*/ 204592 h 446783"/>
                  <a:gd name="connsiteX270" fmla="*/ 173147 w 462964"/>
                  <a:gd name="connsiteY270" fmla="*/ 170302 h 446783"/>
                  <a:gd name="connsiteX271" fmla="*/ 150287 w 462964"/>
                  <a:gd name="connsiteY271" fmla="*/ 175303 h 446783"/>
                  <a:gd name="connsiteX272" fmla="*/ 127784 w 462964"/>
                  <a:gd name="connsiteY272" fmla="*/ 179589 h 446783"/>
                  <a:gd name="connsiteX273" fmla="*/ 134213 w 462964"/>
                  <a:gd name="connsiteY273" fmla="*/ 187447 h 446783"/>
                  <a:gd name="connsiteX274" fmla="*/ 141357 w 462964"/>
                  <a:gd name="connsiteY274" fmla="*/ 198163 h 446783"/>
                  <a:gd name="connsiteX275" fmla="*/ 154930 w 462964"/>
                  <a:gd name="connsiteY275" fmla="*/ 211736 h 446783"/>
                  <a:gd name="connsiteX276" fmla="*/ 212795 w 462964"/>
                  <a:gd name="connsiteY276" fmla="*/ 241382 h 446783"/>
                  <a:gd name="connsiteX277" fmla="*/ 210651 w 462964"/>
                  <a:gd name="connsiteY277" fmla="*/ 241025 h 446783"/>
                  <a:gd name="connsiteX278" fmla="*/ 177433 w 462964"/>
                  <a:gd name="connsiteY278" fmla="*/ 272458 h 446783"/>
                  <a:gd name="connsiteX279" fmla="*/ 184220 w 462964"/>
                  <a:gd name="connsiteY279" fmla="*/ 323178 h 446783"/>
                  <a:gd name="connsiteX280" fmla="*/ 203508 w 462964"/>
                  <a:gd name="connsiteY280" fmla="*/ 311749 h 446783"/>
                  <a:gd name="connsiteX281" fmla="*/ 205651 w 462964"/>
                  <a:gd name="connsiteY281" fmla="*/ 307105 h 446783"/>
                  <a:gd name="connsiteX282" fmla="*/ 212437 w 462964"/>
                  <a:gd name="connsiteY282" fmla="*/ 287103 h 446783"/>
                  <a:gd name="connsiteX283" fmla="*/ 213866 w 462964"/>
                  <a:gd name="connsiteY283" fmla="*/ 260671 h 446783"/>
                  <a:gd name="connsiteX284" fmla="*/ 212795 w 462964"/>
                  <a:gd name="connsiteY284" fmla="*/ 241382 h 446783"/>
                  <a:gd name="connsiteX285" fmla="*/ 214581 w 462964"/>
                  <a:gd name="connsiteY285" fmla="*/ 198163 h 446783"/>
                  <a:gd name="connsiteX286" fmla="*/ 217795 w 462964"/>
                  <a:gd name="connsiteY286" fmla="*/ 191376 h 446783"/>
                  <a:gd name="connsiteX287" fmla="*/ 219581 w 462964"/>
                  <a:gd name="connsiteY287" fmla="*/ 137084 h 446783"/>
                  <a:gd name="connsiteX288" fmla="*/ 193149 w 462964"/>
                  <a:gd name="connsiteY288" fmla="*/ 119582 h 446783"/>
                  <a:gd name="connsiteX289" fmla="*/ 191363 w 462964"/>
                  <a:gd name="connsiteY289" fmla="*/ 122439 h 446783"/>
                  <a:gd name="connsiteX290" fmla="*/ 184220 w 462964"/>
                  <a:gd name="connsiteY290" fmla="*/ 159587 h 446783"/>
                  <a:gd name="connsiteX291" fmla="*/ 189220 w 462964"/>
                  <a:gd name="connsiteY291" fmla="*/ 171374 h 446783"/>
                  <a:gd name="connsiteX292" fmla="*/ 204222 w 462964"/>
                  <a:gd name="connsiteY292" fmla="*/ 188162 h 446783"/>
                  <a:gd name="connsiteX293" fmla="*/ 214581 w 462964"/>
                  <a:gd name="connsiteY293" fmla="*/ 198163 h 446783"/>
                  <a:gd name="connsiteX294" fmla="*/ 20270 w 462964"/>
                  <a:gd name="connsiteY294" fmla="*/ 249241 h 446783"/>
                  <a:gd name="connsiteX295" fmla="*/ 36701 w 462964"/>
                  <a:gd name="connsiteY295" fmla="*/ 233167 h 446783"/>
                  <a:gd name="connsiteX296" fmla="*/ 20628 w 462964"/>
                  <a:gd name="connsiteY296" fmla="*/ 216022 h 446783"/>
                  <a:gd name="connsiteX297" fmla="*/ 3840 w 462964"/>
                  <a:gd name="connsiteY297" fmla="*/ 231739 h 446783"/>
                  <a:gd name="connsiteX298" fmla="*/ 20270 w 462964"/>
                  <a:gd name="connsiteY298" fmla="*/ 249241 h 446783"/>
                  <a:gd name="connsiteX299" fmla="*/ 381030 w 462964"/>
                  <a:gd name="connsiteY299" fmla="*/ 70647 h 446783"/>
                  <a:gd name="connsiteX300" fmla="*/ 375315 w 462964"/>
                  <a:gd name="connsiteY300" fmla="*/ 47430 h 446783"/>
                  <a:gd name="connsiteX301" fmla="*/ 360670 w 462964"/>
                  <a:gd name="connsiteY301" fmla="*/ 44929 h 446783"/>
                  <a:gd name="connsiteX302" fmla="*/ 354241 w 462964"/>
                  <a:gd name="connsiteY302" fmla="*/ 58503 h 446783"/>
                  <a:gd name="connsiteX303" fmla="*/ 365671 w 462964"/>
                  <a:gd name="connsiteY303" fmla="*/ 71718 h 446783"/>
                  <a:gd name="connsiteX304" fmla="*/ 381030 w 462964"/>
                  <a:gd name="connsiteY304" fmla="*/ 70647 h 446783"/>
                  <a:gd name="connsiteX305" fmla="*/ 240298 w 462964"/>
                  <a:gd name="connsiteY305" fmla="*/ 27785 h 446783"/>
                  <a:gd name="connsiteX306" fmla="*/ 237440 w 462964"/>
                  <a:gd name="connsiteY306" fmla="*/ 10639 h 446783"/>
                  <a:gd name="connsiteX307" fmla="*/ 215652 w 462964"/>
                  <a:gd name="connsiteY307" fmla="*/ 12782 h 446783"/>
                  <a:gd name="connsiteX308" fmla="*/ 218509 w 462964"/>
                  <a:gd name="connsiteY308" fmla="*/ 28499 h 446783"/>
                  <a:gd name="connsiteX309" fmla="*/ 232797 w 462964"/>
                  <a:gd name="connsiteY309" fmla="*/ 31714 h 446783"/>
                  <a:gd name="connsiteX310" fmla="*/ 240298 w 462964"/>
                  <a:gd name="connsiteY310" fmla="*/ 27785 h 446783"/>
                  <a:gd name="connsiteX311" fmla="*/ 231725 w 462964"/>
                  <a:gd name="connsiteY311" fmla="*/ 436764 h 446783"/>
                  <a:gd name="connsiteX312" fmla="*/ 232440 w 462964"/>
                  <a:gd name="connsiteY312" fmla="*/ 429263 h 446783"/>
                  <a:gd name="connsiteX313" fmla="*/ 216009 w 462964"/>
                  <a:gd name="connsiteY313" fmla="*/ 417476 h 446783"/>
                  <a:gd name="connsiteX314" fmla="*/ 204936 w 462964"/>
                  <a:gd name="connsiteY314" fmla="*/ 433907 h 446783"/>
                  <a:gd name="connsiteX315" fmla="*/ 213152 w 462964"/>
                  <a:gd name="connsiteY315" fmla="*/ 444622 h 446783"/>
                  <a:gd name="connsiteX316" fmla="*/ 231725 w 462964"/>
                  <a:gd name="connsiteY316" fmla="*/ 436764 h 446783"/>
                  <a:gd name="connsiteX317" fmla="*/ 118854 w 462964"/>
                  <a:gd name="connsiteY317" fmla="*/ 90292 h 446783"/>
                  <a:gd name="connsiteX318" fmla="*/ 119569 w 462964"/>
                  <a:gd name="connsiteY318" fmla="*/ 78148 h 446783"/>
                  <a:gd name="connsiteX319" fmla="*/ 110639 w 462964"/>
                  <a:gd name="connsiteY319" fmla="*/ 67075 h 446783"/>
                  <a:gd name="connsiteX320" fmla="*/ 96351 w 462964"/>
                  <a:gd name="connsiteY320" fmla="*/ 72076 h 446783"/>
                  <a:gd name="connsiteX321" fmla="*/ 96351 w 462964"/>
                  <a:gd name="connsiteY321" fmla="*/ 86363 h 446783"/>
                  <a:gd name="connsiteX322" fmla="*/ 102781 w 462964"/>
                  <a:gd name="connsiteY322" fmla="*/ 93864 h 446783"/>
                  <a:gd name="connsiteX323" fmla="*/ 118854 w 462964"/>
                  <a:gd name="connsiteY323" fmla="*/ 90292 h 446783"/>
                  <a:gd name="connsiteX324" fmla="*/ 351740 w 462964"/>
                  <a:gd name="connsiteY324" fmla="*/ 332465 h 446783"/>
                  <a:gd name="connsiteX325" fmla="*/ 341739 w 462964"/>
                  <a:gd name="connsiteY325" fmla="*/ 351039 h 446783"/>
                  <a:gd name="connsiteX326" fmla="*/ 355312 w 462964"/>
                  <a:gd name="connsiteY326" fmla="*/ 359254 h 446783"/>
                  <a:gd name="connsiteX327" fmla="*/ 366385 w 462964"/>
                  <a:gd name="connsiteY327" fmla="*/ 345681 h 446783"/>
                  <a:gd name="connsiteX328" fmla="*/ 351740 w 462964"/>
                  <a:gd name="connsiteY328" fmla="*/ 332465 h 446783"/>
                  <a:gd name="connsiteX329" fmla="*/ 441752 w 462964"/>
                  <a:gd name="connsiteY329" fmla="*/ 234596 h 446783"/>
                  <a:gd name="connsiteX330" fmla="*/ 454253 w 462964"/>
                  <a:gd name="connsiteY330" fmla="*/ 222095 h 446783"/>
                  <a:gd name="connsiteX331" fmla="*/ 441752 w 462964"/>
                  <a:gd name="connsiteY331" fmla="*/ 209236 h 446783"/>
                  <a:gd name="connsiteX332" fmla="*/ 428893 w 462964"/>
                  <a:gd name="connsiteY332" fmla="*/ 222452 h 446783"/>
                  <a:gd name="connsiteX333" fmla="*/ 441752 w 462964"/>
                  <a:gd name="connsiteY333" fmla="*/ 234596 h 446783"/>
                  <a:gd name="connsiteX334" fmla="*/ 76349 w 462964"/>
                  <a:gd name="connsiteY334" fmla="*/ 339252 h 446783"/>
                  <a:gd name="connsiteX335" fmla="*/ 80278 w 462964"/>
                  <a:gd name="connsiteY335" fmla="*/ 354254 h 446783"/>
                  <a:gd name="connsiteX336" fmla="*/ 94208 w 462964"/>
                  <a:gd name="connsiteY336" fmla="*/ 356397 h 446783"/>
                  <a:gd name="connsiteX337" fmla="*/ 87779 w 462964"/>
                  <a:gd name="connsiteY337" fmla="*/ 336752 h 446783"/>
                  <a:gd name="connsiteX338" fmla="*/ 76349 w 462964"/>
                  <a:gd name="connsiteY338" fmla="*/ 339252 h 446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</a:cxnLst>
                <a:rect l="l" t="t" r="r" b="b"/>
                <a:pathLst>
                  <a:path w="462964" h="446783">
                    <a:moveTo>
                      <a:pt x="85993" y="140656"/>
                    </a:moveTo>
                    <a:cubicBezTo>
                      <a:pt x="85636" y="137441"/>
                      <a:pt x="85636" y="135298"/>
                      <a:pt x="85279" y="133155"/>
                    </a:cubicBezTo>
                    <a:cubicBezTo>
                      <a:pt x="87422" y="132440"/>
                      <a:pt x="88493" y="131726"/>
                      <a:pt x="89565" y="131726"/>
                    </a:cubicBezTo>
                    <a:cubicBezTo>
                      <a:pt x="99209" y="131369"/>
                      <a:pt x="108496" y="131369"/>
                      <a:pt x="118140" y="131369"/>
                    </a:cubicBezTo>
                    <a:cubicBezTo>
                      <a:pt x="124926" y="131012"/>
                      <a:pt x="131713" y="130654"/>
                      <a:pt x="140285" y="130297"/>
                    </a:cubicBezTo>
                    <a:cubicBezTo>
                      <a:pt x="134213" y="120653"/>
                      <a:pt x="128855" y="112081"/>
                      <a:pt x="124569" y="104937"/>
                    </a:cubicBezTo>
                    <a:cubicBezTo>
                      <a:pt x="116354" y="104223"/>
                      <a:pt x="109925" y="103865"/>
                      <a:pt x="103495" y="103151"/>
                    </a:cubicBezTo>
                    <a:cubicBezTo>
                      <a:pt x="90636" y="101365"/>
                      <a:pt x="84564" y="94221"/>
                      <a:pt x="84564" y="81363"/>
                    </a:cubicBezTo>
                    <a:cubicBezTo>
                      <a:pt x="84564" y="77434"/>
                      <a:pt x="85279" y="73147"/>
                      <a:pt x="85636" y="69218"/>
                    </a:cubicBezTo>
                    <a:cubicBezTo>
                      <a:pt x="86707" y="62789"/>
                      <a:pt x="91351" y="58860"/>
                      <a:pt x="97066" y="58503"/>
                    </a:cubicBezTo>
                    <a:cubicBezTo>
                      <a:pt x="103138" y="58145"/>
                      <a:pt x="109925" y="58503"/>
                      <a:pt x="115640" y="60646"/>
                    </a:cubicBezTo>
                    <a:cubicBezTo>
                      <a:pt x="124569" y="63503"/>
                      <a:pt x="127427" y="71718"/>
                      <a:pt x="128141" y="80291"/>
                    </a:cubicBezTo>
                    <a:cubicBezTo>
                      <a:pt x="128855" y="85649"/>
                      <a:pt x="127784" y="91007"/>
                      <a:pt x="127427" y="97436"/>
                    </a:cubicBezTo>
                    <a:cubicBezTo>
                      <a:pt x="129927" y="103508"/>
                      <a:pt x="138142" y="114938"/>
                      <a:pt x="143857" y="119582"/>
                    </a:cubicBezTo>
                    <a:cubicBezTo>
                      <a:pt x="147072" y="111367"/>
                      <a:pt x="146000" y="102794"/>
                      <a:pt x="148144" y="94578"/>
                    </a:cubicBezTo>
                    <a:cubicBezTo>
                      <a:pt x="150287" y="86363"/>
                      <a:pt x="149572" y="77434"/>
                      <a:pt x="154216" y="69575"/>
                    </a:cubicBezTo>
                    <a:cubicBezTo>
                      <a:pt x="156002" y="69575"/>
                      <a:pt x="157788" y="69575"/>
                      <a:pt x="159216" y="69575"/>
                    </a:cubicBezTo>
                    <a:cubicBezTo>
                      <a:pt x="159931" y="70647"/>
                      <a:pt x="160645" y="71004"/>
                      <a:pt x="160645" y="71718"/>
                    </a:cubicBezTo>
                    <a:cubicBezTo>
                      <a:pt x="160645" y="74933"/>
                      <a:pt x="160645" y="78148"/>
                      <a:pt x="159931" y="81006"/>
                    </a:cubicBezTo>
                    <a:cubicBezTo>
                      <a:pt x="158145" y="94221"/>
                      <a:pt x="156002" y="107080"/>
                      <a:pt x="154216" y="120296"/>
                    </a:cubicBezTo>
                    <a:cubicBezTo>
                      <a:pt x="153859" y="123868"/>
                      <a:pt x="154216" y="127082"/>
                      <a:pt x="154216" y="131012"/>
                    </a:cubicBezTo>
                    <a:cubicBezTo>
                      <a:pt x="160645" y="137798"/>
                      <a:pt x="163860" y="147442"/>
                      <a:pt x="172790" y="153514"/>
                    </a:cubicBezTo>
                    <a:cubicBezTo>
                      <a:pt x="177790" y="146371"/>
                      <a:pt x="177433" y="138156"/>
                      <a:pt x="179219" y="131012"/>
                    </a:cubicBezTo>
                    <a:cubicBezTo>
                      <a:pt x="181005" y="123868"/>
                      <a:pt x="182434" y="116367"/>
                      <a:pt x="183862" y="110295"/>
                    </a:cubicBezTo>
                    <a:cubicBezTo>
                      <a:pt x="189934" y="104223"/>
                      <a:pt x="194935" y="107795"/>
                      <a:pt x="200293" y="108509"/>
                    </a:cubicBezTo>
                    <a:cubicBezTo>
                      <a:pt x="204579" y="114938"/>
                      <a:pt x="210651" y="119939"/>
                      <a:pt x="218509" y="123868"/>
                    </a:cubicBezTo>
                    <a:cubicBezTo>
                      <a:pt x="219581" y="118510"/>
                      <a:pt x="220295" y="114224"/>
                      <a:pt x="221367" y="109581"/>
                    </a:cubicBezTo>
                    <a:cubicBezTo>
                      <a:pt x="221010" y="109581"/>
                      <a:pt x="221010" y="109581"/>
                      <a:pt x="220653" y="109581"/>
                    </a:cubicBezTo>
                    <a:cubicBezTo>
                      <a:pt x="220653" y="100651"/>
                      <a:pt x="220653" y="91364"/>
                      <a:pt x="220653" y="82434"/>
                    </a:cubicBezTo>
                    <a:cubicBezTo>
                      <a:pt x="209223" y="71361"/>
                      <a:pt x="192435" y="69575"/>
                      <a:pt x="182434" y="57074"/>
                    </a:cubicBezTo>
                    <a:cubicBezTo>
                      <a:pt x="187077" y="52788"/>
                      <a:pt x="191006" y="54931"/>
                      <a:pt x="194935" y="57074"/>
                    </a:cubicBezTo>
                    <a:cubicBezTo>
                      <a:pt x="201722" y="60646"/>
                      <a:pt x="208151" y="64217"/>
                      <a:pt x="214938" y="67789"/>
                    </a:cubicBezTo>
                    <a:cubicBezTo>
                      <a:pt x="216366" y="68504"/>
                      <a:pt x="218509" y="68861"/>
                      <a:pt x="220295" y="69575"/>
                    </a:cubicBezTo>
                    <a:cubicBezTo>
                      <a:pt x="224224" y="60646"/>
                      <a:pt x="224224" y="51359"/>
                      <a:pt x="223153" y="41357"/>
                    </a:cubicBezTo>
                    <a:cubicBezTo>
                      <a:pt x="216724" y="39929"/>
                      <a:pt x="209937" y="39214"/>
                      <a:pt x="206722" y="32428"/>
                    </a:cubicBezTo>
                    <a:cubicBezTo>
                      <a:pt x="203508" y="25999"/>
                      <a:pt x="201365" y="19569"/>
                      <a:pt x="203508" y="11354"/>
                    </a:cubicBezTo>
                    <a:cubicBezTo>
                      <a:pt x="204579" y="10282"/>
                      <a:pt x="206722" y="8496"/>
                      <a:pt x="208508" y="6710"/>
                    </a:cubicBezTo>
                    <a:cubicBezTo>
                      <a:pt x="210294" y="4924"/>
                      <a:pt x="212080" y="3139"/>
                      <a:pt x="213509" y="1353"/>
                    </a:cubicBezTo>
                    <a:cubicBezTo>
                      <a:pt x="222438" y="-790"/>
                      <a:pt x="230654" y="-76"/>
                      <a:pt x="239584" y="1353"/>
                    </a:cubicBezTo>
                    <a:cubicBezTo>
                      <a:pt x="245656" y="7782"/>
                      <a:pt x="249942" y="14926"/>
                      <a:pt x="249942" y="24570"/>
                    </a:cubicBezTo>
                    <a:cubicBezTo>
                      <a:pt x="249942" y="31714"/>
                      <a:pt x="246727" y="36000"/>
                      <a:pt x="240298" y="38143"/>
                    </a:cubicBezTo>
                    <a:cubicBezTo>
                      <a:pt x="238155" y="38857"/>
                      <a:pt x="236012" y="39571"/>
                      <a:pt x="233869" y="40286"/>
                    </a:cubicBezTo>
                    <a:cubicBezTo>
                      <a:pt x="230297" y="49573"/>
                      <a:pt x="231368" y="59574"/>
                      <a:pt x="229582" y="68861"/>
                    </a:cubicBezTo>
                    <a:cubicBezTo>
                      <a:pt x="229225" y="70290"/>
                      <a:pt x="230654" y="71718"/>
                      <a:pt x="231011" y="73504"/>
                    </a:cubicBezTo>
                    <a:cubicBezTo>
                      <a:pt x="238155" y="71361"/>
                      <a:pt x="240298" y="64932"/>
                      <a:pt x="244584" y="60289"/>
                    </a:cubicBezTo>
                    <a:cubicBezTo>
                      <a:pt x="248513" y="55645"/>
                      <a:pt x="252085" y="50645"/>
                      <a:pt x="256014" y="45644"/>
                    </a:cubicBezTo>
                    <a:cubicBezTo>
                      <a:pt x="257800" y="46715"/>
                      <a:pt x="258872" y="47430"/>
                      <a:pt x="259943" y="47787"/>
                    </a:cubicBezTo>
                    <a:cubicBezTo>
                      <a:pt x="258157" y="56002"/>
                      <a:pt x="248870" y="68861"/>
                      <a:pt x="231368" y="88506"/>
                    </a:cubicBezTo>
                    <a:cubicBezTo>
                      <a:pt x="230297" y="97436"/>
                      <a:pt x="230297" y="106723"/>
                      <a:pt x="231011" y="116724"/>
                    </a:cubicBezTo>
                    <a:cubicBezTo>
                      <a:pt x="236726" y="115295"/>
                      <a:pt x="239584" y="112438"/>
                      <a:pt x="242084" y="108509"/>
                    </a:cubicBezTo>
                    <a:cubicBezTo>
                      <a:pt x="246013" y="102437"/>
                      <a:pt x="249942" y="96364"/>
                      <a:pt x="256014" y="91721"/>
                    </a:cubicBezTo>
                    <a:cubicBezTo>
                      <a:pt x="257800" y="92435"/>
                      <a:pt x="259229" y="92793"/>
                      <a:pt x="260658" y="93150"/>
                    </a:cubicBezTo>
                    <a:cubicBezTo>
                      <a:pt x="262444" y="112081"/>
                      <a:pt x="274588" y="125296"/>
                      <a:pt x="286018" y="139227"/>
                    </a:cubicBezTo>
                    <a:cubicBezTo>
                      <a:pt x="295305" y="133512"/>
                      <a:pt x="307092" y="129940"/>
                      <a:pt x="307806" y="115653"/>
                    </a:cubicBezTo>
                    <a:cubicBezTo>
                      <a:pt x="307806" y="114938"/>
                      <a:pt x="308163" y="113510"/>
                      <a:pt x="308878" y="113152"/>
                    </a:cubicBezTo>
                    <a:cubicBezTo>
                      <a:pt x="315665" y="106723"/>
                      <a:pt x="312807" y="98507"/>
                      <a:pt x="312807" y="90649"/>
                    </a:cubicBezTo>
                    <a:cubicBezTo>
                      <a:pt x="312807" y="80291"/>
                      <a:pt x="313164" y="69932"/>
                      <a:pt x="313164" y="59574"/>
                    </a:cubicBezTo>
                    <a:cubicBezTo>
                      <a:pt x="316022" y="59574"/>
                      <a:pt x="317808" y="59574"/>
                      <a:pt x="319594" y="59574"/>
                    </a:cubicBezTo>
                    <a:cubicBezTo>
                      <a:pt x="322094" y="66003"/>
                      <a:pt x="322094" y="72076"/>
                      <a:pt x="321379" y="78505"/>
                    </a:cubicBezTo>
                    <a:cubicBezTo>
                      <a:pt x="320665" y="84220"/>
                      <a:pt x="319594" y="89935"/>
                      <a:pt x="323880" y="95650"/>
                    </a:cubicBezTo>
                    <a:cubicBezTo>
                      <a:pt x="334238" y="92078"/>
                      <a:pt x="339953" y="83863"/>
                      <a:pt x="346383" y="76005"/>
                    </a:cubicBezTo>
                    <a:cubicBezTo>
                      <a:pt x="338882" y="66003"/>
                      <a:pt x="344240" y="54931"/>
                      <a:pt x="343168" y="44572"/>
                    </a:cubicBezTo>
                    <a:cubicBezTo>
                      <a:pt x="350312" y="36000"/>
                      <a:pt x="360313" y="34214"/>
                      <a:pt x="377101" y="38500"/>
                    </a:cubicBezTo>
                    <a:cubicBezTo>
                      <a:pt x="383173" y="43501"/>
                      <a:pt x="387816" y="49930"/>
                      <a:pt x="391031" y="57074"/>
                    </a:cubicBezTo>
                    <a:cubicBezTo>
                      <a:pt x="392460" y="59931"/>
                      <a:pt x="393531" y="63146"/>
                      <a:pt x="393888" y="66003"/>
                    </a:cubicBezTo>
                    <a:cubicBezTo>
                      <a:pt x="394960" y="75648"/>
                      <a:pt x="390674" y="81363"/>
                      <a:pt x="381030" y="82077"/>
                    </a:cubicBezTo>
                    <a:cubicBezTo>
                      <a:pt x="375672" y="82434"/>
                      <a:pt x="370314" y="82077"/>
                      <a:pt x="364956" y="81720"/>
                    </a:cubicBezTo>
                    <a:cubicBezTo>
                      <a:pt x="361385" y="81720"/>
                      <a:pt x="358170" y="81363"/>
                      <a:pt x="354241" y="81006"/>
                    </a:cubicBezTo>
                    <a:cubicBezTo>
                      <a:pt x="348883" y="88864"/>
                      <a:pt x="340668" y="93864"/>
                      <a:pt x="335310" y="102794"/>
                    </a:cubicBezTo>
                    <a:cubicBezTo>
                      <a:pt x="337810" y="103508"/>
                      <a:pt x="339596" y="104580"/>
                      <a:pt x="341739" y="104937"/>
                    </a:cubicBezTo>
                    <a:cubicBezTo>
                      <a:pt x="350669" y="105651"/>
                      <a:pt x="359241" y="106366"/>
                      <a:pt x="368171" y="107080"/>
                    </a:cubicBezTo>
                    <a:cubicBezTo>
                      <a:pt x="371029" y="107437"/>
                      <a:pt x="373529" y="108152"/>
                      <a:pt x="376386" y="108866"/>
                    </a:cubicBezTo>
                    <a:cubicBezTo>
                      <a:pt x="375315" y="114581"/>
                      <a:pt x="371386" y="115295"/>
                      <a:pt x="367814" y="115295"/>
                    </a:cubicBezTo>
                    <a:cubicBezTo>
                      <a:pt x="362813" y="115295"/>
                      <a:pt x="357813" y="114938"/>
                      <a:pt x="352812" y="114581"/>
                    </a:cubicBezTo>
                    <a:cubicBezTo>
                      <a:pt x="348169" y="114224"/>
                      <a:pt x="343525" y="113867"/>
                      <a:pt x="338882" y="113152"/>
                    </a:cubicBezTo>
                    <a:cubicBezTo>
                      <a:pt x="330309" y="111724"/>
                      <a:pt x="323523" y="114581"/>
                      <a:pt x="318165" y="121368"/>
                    </a:cubicBezTo>
                    <a:cubicBezTo>
                      <a:pt x="316022" y="123868"/>
                      <a:pt x="313164" y="126011"/>
                      <a:pt x="310664" y="128511"/>
                    </a:cubicBezTo>
                    <a:cubicBezTo>
                      <a:pt x="306378" y="132440"/>
                      <a:pt x="302449" y="136370"/>
                      <a:pt x="303520" y="142442"/>
                    </a:cubicBezTo>
                    <a:cubicBezTo>
                      <a:pt x="301377" y="144585"/>
                      <a:pt x="297091" y="144585"/>
                      <a:pt x="298162" y="149228"/>
                    </a:cubicBezTo>
                    <a:cubicBezTo>
                      <a:pt x="311735" y="152086"/>
                      <a:pt x="325666" y="147442"/>
                      <a:pt x="340310" y="148157"/>
                    </a:cubicBezTo>
                    <a:cubicBezTo>
                      <a:pt x="333881" y="158158"/>
                      <a:pt x="327452" y="166731"/>
                      <a:pt x="323165" y="176017"/>
                    </a:cubicBezTo>
                    <a:cubicBezTo>
                      <a:pt x="318879" y="184947"/>
                      <a:pt x="312807" y="194234"/>
                      <a:pt x="314236" y="205307"/>
                    </a:cubicBezTo>
                    <a:cubicBezTo>
                      <a:pt x="321737" y="208164"/>
                      <a:pt x="328881" y="207093"/>
                      <a:pt x="335667" y="207450"/>
                    </a:cubicBezTo>
                    <a:cubicBezTo>
                      <a:pt x="342454" y="207807"/>
                      <a:pt x="349597" y="207450"/>
                      <a:pt x="356384" y="207450"/>
                    </a:cubicBezTo>
                    <a:cubicBezTo>
                      <a:pt x="368528" y="193877"/>
                      <a:pt x="376744" y="177446"/>
                      <a:pt x="386388" y="162444"/>
                    </a:cubicBezTo>
                    <a:cubicBezTo>
                      <a:pt x="389245" y="162444"/>
                      <a:pt x="391745" y="162444"/>
                      <a:pt x="394246" y="162444"/>
                    </a:cubicBezTo>
                    <a:cubicBezTo>
                      <a:pt x="394246" y="163873"/>
                      <a:pt x="394960" y="164945"/>
                      <a:pt x="394603" y="165302"/>
                    </a:cubicBezTo>
                    <a:cubicBezTo>
                      <a:pt x="390317" y="172445"/>
                      <a:pt x="386031" y="179232"/>
                      <a:pt x="381744" y="186018"/>
                    </a:cubicBezTo>
                    <a:cubicBezTo>
                      <a:pt x="378887" y="190662"/>
                      <a:pt x="375672" y="194948"/>
                      <a:pt x="372815" y="199592"/>
                    </a:cubicBezTo>
                    <a:cubicBezTo>
                      <a:pt x="371743" y="201378"/>
                      <a:pt x="371743" y="203521"/>
                      <a:pt x="371386" y="205307"/>
                    </a:cubicBezTo>
                    <a:cubicBezTo>
                      <a:pt x="377458" y="208164"/>
                      <a:pt x="383173" y="210664"/>
                      <a:pt x="388888" y="213165"/>
                    </a:cubicBezTo>
                    <a:cubicBezTo>
                      <a:pt x="388888" y="213522"/>
                      <a:pt x="388531" y="213879"/>
                      <a:pt x="388531" y="214236"/>
                    </a:cubicBezTo>
                    <a:cubicBezTo>
                      <a:pt x="398889" y="214951"/>
                      <a:pt x="409248" y="215308"/>
                      <a:pt x="420320" y="216022"/>
                    </a:cubicBezTo>
                    <a:cubicBezTo>
                      <a:pt x="421392" y="213879"/>
                      <a:pt x="422463" y="211379"/>
                      <a:pt x="423892" y="208878"/>
                    </a:cubicBezTo>
                    <a:cubicBezTo>
                      <a:pt x="428893" y="199235"/>
                      <a:pt x="438180" y="196377"/>
                      <a:pt x="447824" y="201735"/>
                    </a:cubicBezTo>
                    <a:cubicBezTo>
                      <a:pt x="451396" y="203878"/>
                      <a:pt x="454968" y="206021"/>
                      <a:pt x="458540" y="208164"/>
                    </a:cubicBezTo>
                    <a:cubicBezTo>
                      <a:pt x="461397" y="213879"/>
                      <a:pt x="463540" y="219594"/>
                      <a:pt x="462826" y="226024"/>
                    </a:cubicBezTo>
                    <a:cubicBezTo>
                      <a:pt x="462111" y="232453"/>
                      <a:pt x="459254" y="236382"/>
                      <a:pt x="453182" y="238525"/>
                    </a:cubicBezTo>
                    <a:cubicBezTo>
                      <a:pt x="446395" y="241025"/>
                      <a:pt x="439609" y="241025"/>
                      <a:pt x="432465" y="239954"/>
                    </a:cubicBezTo>
                    <a:cubicBezTo>
                      <a:pt x="426750" y="238882"/>
                      <a:pt x="422821" y="235310"/>
                      <a:pt x="421035" y="229595"/>
                    </a:cubicBezTo>
                    <a:cubicBezTo>
                      <a:pt x="420320" y="227095"/>
                      <a:pt x="419963" y="224952"/>
                      <a:pt x="419249" y="222095"/>
                    </a:cubicBezTo>
                    <a:cubicBezTo>
                      <a:pt x="404604" y="222452"/>
                      <a:pt x="390317" y="218880"/>
                      <a:pt x="376029" y="220309"/>
                    </a:cubicBezTo>
                    <a:cubicBezTo>
                      <a:pt x="374600" y="225667"/>
                      <a:pt x="378172" y="228167"/>
                      <a:pt x="380673" y="231381"/>
                    </a:cubicBezTo>
                    <a:cubicBezTo>
                      <a:pt x="386388" y="239239"/>
                      <a:pt x="391745" y="247455"/>
                      <a:pt x="397103" y="255670"/>
                    </a:cubicBezTo>
                    <a:cubicBezTo>
                      <a:pt x="398175" y="257099"/>
                      <a:pt x="398532" y="258885"/>
                      <a:pt x="399604" y="261385"/>
                    </a:cubicBezTo>
                    <a:cubicBezTo>
                      <a:pt x="397818" y="262099"/>
                      <a:pt x="396032" y="262814"/>
                      <a:pt x="393888" y="263528"/>
                    </a:cubicBezTo>
                    <a:cubicBezTo>
                      <a:pt x="383173" y="245669"/>
                      <a:pt x="370314" y="230310"/>
                      <a:pt x="356384" y="215308"/>
                    </a:cubicBezTo>
                    <a:cubicBezTo>
                      <a:pt x="341382" y="217094"/>
                      <a:pt x="326380" y="212450"/>
                      <a:pt x="311378" y="216022"/>
                    </a:cubicBezTo>
                    <a:cubicBezTo>
                      <a:pt x="313521" y="226381"/>
                      <a:pt x="319594" y="233524"/>
                      <a:pt x="325309" y="241025"/>
                    </a:cubicBezTo>
                    <a:cubicBezTo>
                      <a:pt x="329952" y="246740"/>
                      <a:pt x="334953" y="252098"/>
                      <a:pt x="339596" y="257456"/>
                    </a:cubicBezTo>
                    <a:cubicBezTo>
                      <a:pt x="341025" y="259242"/>
                      <a:pt x="341739" y="261028"/>
                      <a:pt x="342811" y="262814"/>
                    </a:cubicBezTo>
                    <a:cubicBezTo>
                      <a:pt x="340310" y="267457"/>
                      <a:pt x="336381" y="267814"/>
                      <a:pt x="332452" y="268171"/>
                    </a:cubicBezTo>
                    <a:cubicBezTo>
                      <a:pt x="317093" y="269600"/>
                      <a:pt x="301734" y="271029"/>
                      <a:pt x="286375" y="272815"/>
                    </a:cubicBezTo>
                    <a:cubicBezTo>
                      <a:pt x="288161" y="280316"/>
                      <a:pt x="298877" y="291746"/>
                      <a:pt x="309592" y="298532"/>
                    </a:cubicBezTo>
                    <a:cubicBezTo>
                      <a:pt x="321379" y="298532"/>
                      <a:pt x="333167" y="293889"/>
                      <a:pt x="344597" y="290317"/>
                    </a:cubicBezTo>
                    <a:cubicBezTo>
                      <a:pt x="351383" y="288174"/>
                      <a:pt x="358527" y="285674"/>
                      <a:pt x="365313" y="283531"/>
                    </a:cubicBezTo>
                    <a:cubicBezTo>
                      <a:pt x="368171" y="282817"/>
                      <a:pt x="371386" y="281745"/>
                      <a:pt x="374243" y="286031"/>
                    </a:cubicBezTo>
                    <a:cubicBezTo>
                      <a:pt x="366028" y="292460"/>
                      <a:pt x="355312" y="293532"/>
                      <a:pt x="346025" y="297104"/>
                    </a:cubicBezTo>
                    <a:cubicBezTo>
                      <a:pt x="336738" y="300676"/>
                      <a:pt x="326737" y="302819"/>
                      <a:pt x="316379" y="305676"/>
                    </a:cubicBezTo>
                    <a:cubicBezTo>
                      <a:pt x="319236" y="316035"/>
                      <a:pt x="328881" y="318892"/>
                      <a:pt x="335310" y="324964"/>
                    </a:cubicBezTo>
                    <a:cubicBezTo>
                      <a:pt x="337810" y="324607"/>
                      <a:pt x="339953" y="323893"/>
                      <a:pt x="342096" y="323536"/>
                    </a:cubicBezTo>
                    <a:cubicBezTo>
                      <a:pt x="346740" y="322821"/>
                      <a:pt x="351383" y="322107"/>
                      <a:pt x="356027" y="321750"/>
                    </a:cubicBezTo>
                    <a:cubicBezTo>
                      <a:pt x="366742" y="321035"/>
                      <a:pt x="372457" y="329251"/>
                      <a:pt x="374958" y="337109"/>
                    </a:cubicBezTo>
                    <a:cubicBezTo>
                      <a:pt x="377815" y="345324"/>
                      <a:pt x="373886" y="356397"/>
                      <a:pt x="366742" y="360683"/>
                    </a:cubicBezTo>
                    <a:cubicBezTo>
                      <a:pt x="358170" y="366041"/>
                      <a:pt x="349240" y="364612"/>
                      <a:pt x="340668" y="360326"/>
                    </a:cubicBezTo>
                    <a:cubicBezTo>
                      <a:pt x="333167" y="356397"/>
                      <a:pt x="331381" y="349610"/>
                      <a:pt x="332095" y="341752"/>
                    </a:cubicBezTo>
                    <a:cubicBezTo>
                      <a:pt x="332452" y="339252"/>
                      <a:pt x="332810" y="336752"/>
                      <a:pt x="333167" y="333894"/>
                    </a:cubicBezTo>
                    <a:cubicBezTo>
                      <a:pt x="328166" y="330679"/>
                      <a:pt x="322808" y="327107"/>
                      <a:pt x="316736" y="323178"/>
                    </a:cubicBezTo>
                    <a:cubicBezTo>
                      <a:pt x="314950" y="335680"/>
                      <a:pt x="316022" y="348182"/>
                      <a:pt x="316022" y="361040"/>
                    </a:cubicBezTo>
                    <a:cubicBezTo>
                      <a:pt x="312450" y="361398"/>
                      <a:pt x="309949" y="361398"/>
                      <a:pt x="306378" y="361755"/>
                    </a:cubicBezTo>
                    <a:cubicBezTo>
                      <a:pt x="306020" y="354968"/>
                      <a:pt x="304592" y="348539"/>
                      <a:pt x="305306" y="342467"/>
                    </a:cubicBezTo>
                    <a:cubicBezTo>
                      <a:pt x="306020" y="333180"/>
                      <a:pt x="305663" y="324250"/>
                      <a:pt x="303520" y="315321"/>
                    </a:cubicBezTo>
                    <a:cubicBezTo>
                      <a:pt x="302806" y="312463"/>
                      <a:pt x="301377" y="309248"/>
                      <a:pt x="299948" y="306748"/>
                    </a:cubicBezTo>
                    <a:cubicBezTo>
                      <a:pt x="298520" y="304605"/>
                      <a:pt x="296734" y="302819"/>
                      <a:pt x="294948" y="301033"/>
                    </a:cubicBezTo>
                    <a:cubicBezTo>
                      <a:pt x="290304" y="296746"/>
                      <a:pt x="285304" y="292460"/>
                      <a:pt x="279588" y="287103"/>
                    </a:cubicBezTo>
                    <a:cubicBezTo>
                      <a:pt x="275302" y="301033"/>
                      <a:pt x="274588" y="314606"/>
                      <a:pt x="272088" y="327465"/>
                    </a:cubicBezTo>
                    <a:cubicBezTo>
                      <a:pt x="268159" y="332465"/>
                      <a:pt x="263158" y="333537"/>
                      <a:pt x="257443" y="333180"/>
                    </a:cubicBezTo>
                    <a:cubicBezTo>
                      <a:pt x="247084" y="326036"/>
                      <a:pt x="236726" y="319249"/>
                      <a:pt x="226010" y="312106"/>
                    </a:cubicBezTo>
                    <a:cubicBezTo>
                      <a:pt x="222438" y="316392"/>
                      <a:pt x="221367" y="320678"/>
                      <a:pt x="222796" y="324964"/>
                    </a:cubicBezTo>
                    <a:cubicBezTo>
                      <a:pt x="225653" y="333180"/>
                      <a:pt x="225296" y="341752"/>
                      <a:pt x="224939" y="350325"/>
                    </a:cubicBezTo>
                    <a:cubicBezTo>
                      <a:pt x="224582" y="358540"/>
                      <a:pt x="228154" y="364255"/>
                      <a:pt x="236012" y="367113"/>
                    </a:cubicBezTo>
                    <a:cubicBezTo>
                      <a:pt x="247084" y="371042"/>
                      <a:pt x="257800" y="375328"/>
                      <a:pt x="268516" y="379614"/>
                    </a:cubicBezTo>
                    <a:cubicBezTo>
                      <a:pt x="272802" y="381400"/>
                      <a:pt x="277088" y="383186"/>
                      <a:pt x="280660" y="385686"/>
                    </a:cubicBezTo>
                    <a:cubicBezTo>
                      <a:pt x="279588" y="389973"/>
                      <a:pt x="276731" y="389973"/>
                      <a:pt x="274588" y="389258"/>
                    </a:cubicBezTo>
                    <a:cubicBezTo>
                      <a:pt x="269230" y="387472"/>
                      <a:pt x="263872" y="385686"/>
                      <a:pt x="258515" y="383543"/>
                    </a:cubicBezTo>
                    <a:cubicBezTo>
                      <a:pt x="248870" y="379971"/>
                      <a:pt x="239226" y="376042"/>
                      <a:pt x="228868" y="372113"/>
                    </a:cubicBezTo>
                    <a:cubicBezTo>
                      <a:pt x="223867" y="384972"/>
                      <a:pt x="227439" y="396759"/>
                      <a:pt x="226725" y="408189"/>
                    </a:cubicBezTo>
                    <a:cubicBezTo>
                      <a:pt x="229940" y="416762"/>
                      <a:pt x="243156" y="419262"/>
                      <a:pt x="238512" y="435335"/>
                    </a:cubicBezTo>
                    <a:cubicBezTo>
                      <a:pt x="235654" y="442122"/>
                      <a:pt x="227082" y="447123"/>
                      <a:pt x="214938" y="446765"/>
                    </a:cubicBezTo>
                    <a:cubicBezTo>
                      <a:pt x="204579" y="446408"/>
                      <a:pt x="198150" y="437836"/>
                      <a:pt x="200650" y="427835"/>
                    </a:cubicBezTo>
                    <a:cubicBezTo>
                      <a:pt x="202793" y="418548"/>
                      <a:pt x="206365" y="409618"/>
                      <a:pt x="216724" y="405332"/>
                    </a:cubicBezTo>
                    <a:cubicBezTo>
                      <a:pt x="216009" y="397117"/>
                      <a:pt x="215295" y="389615"/>
                      <a:pt x="214938" y="381400"/>
                    </a:cubicBezTo>
                    <a:cubicBezTo>
                      <a:pt x="207794" y="380686"/>
                      <a:pt x="204936" y="386758"/>
                      <a:pt x="200650" y="389615"/>
                    </a:cubicBezTo>
                    <a:cubicBezTo>
                      <a:pt x="196007" y="392830"/>
                      <a:pt x="191363" y="396045"/>
                      <a:pt x="186006" y="399617"/>
                    </a:cubicBezTo>
                    <a:cubicBezTo>
                      <a:pt x="184220" y="398545"/>
                      <a:pt x="182076" y="397474"/>
                      <a:pt x="180290" y="396402"/>
                    </a:cubicBezTo>
                    <a:cubicBezTo>
                      <a:pt x="180648" y="395331"/>
                      <a:pt x="180648" y="394259"/>
                      <a:pt x="181005" y="394259"/>
                    </a:cubicBezTo>
                    <a:cubicBezTo>
                      <a:pt x="188506" y="387829"/>
                      <a:pt x="196007" y="381757"/>
                      <a:pt x="203508" y="375685"/>
                    </a:cubicBezTo>
                    <a:cubicBezTo>
                      <a:pt x="209223" y="371042"/>
                      <a:pt x="212795" y="365684"/>
                      <a:pt x="212437" y="357826"/>
                    </a:cubicBezTo>
                    <a:cubicBezTo>
                      <a:pt x="212437" y="354254"/>
                      <a:pt x="213152" y="351039"/>
                      <a:pt x="213509" y="347467"/>
                    </a:cubicBezTo>
                    <a:cubicBezTo>
                      <a:pt x="213509" y="346039"/>
                      <a:pt x="213866" y="344253"/>
                      <a:pt x="213509" y="342824"/>
                    </a:cubicBezTo>
                    <a:cubicBezTo>
                      <a:pt x="212795" y="336752"/>
                      <a:pt x="212080" y="330322"/>
                      <a:pt x="211366" y="324250"/>
                    </a:cubicBezTo>
                    <a:cubicBezTo>
                      <a:pt x="211009" y="322821"/>
                      <a:pt x="210294" y="321393"/>
                      <a:pt x="209937" y="319964"/>
                    </a:cubicBezTo>
                    <a:cubicBezTo>
                      <a:pt x="203865" y="321750"/>
                      <a:pt x="196721" y="327107"/>
                      <a:pt x="186363" y="337109"/>
                    </a:cubicBezTo>
                    <a:cubicBezTo>
                      <a:pt x="183862" y="335323"/>
                      <a:pt x="181362" y="333180"/>
                      <a:pt x="178862" y="331394"/>
                    </a:cubicBezTo>
                    <a:cubicBezTo>
                      <a:pt x="178862" y="321035"/>
                      <a:pt x="177076" y="311392"/>
                      <a:pt x="171361" y="302819"/>
                    </a:cubicBezTo>
                    <a:cubicBezTo>
                      <a:pt x="169218" y="299604"/>
                      <a:pt x="169575" y="294961"/>
                      <a:pt x="168503" y="291032"/>
                    </a:cubicBezTo>
                    <a:cubicBezTo>
                      <a:pt x="168146" y="289246"/>
                      <a:pt x="167074" y="287817"/>
                      <a:pt x="166003" y="285674"/>
                    </a:cubicBezTo>
                    <a:cubicBezTo>
                      <a:pt x="158145" y="293175"/>
                      <a:pt x="147786" y="296746"/>
                      <a:pt x="141714" y="306034"/>
                    </a:cubicBezTo>
                    <a:cubicBezTo>
                      <a:pt x="146715" y="321750"/>
                      <a:pt x="147786" y="337823"/>
                      <a:pt x="151358" y="353896"/>
                    </a:cubicBezTo>
                    <a:cubicBezTo>
                      <a:pt x="149215" y="354611"/>
                      <a:pt x="148144" y="354968"/>
                      <a:pt x="147429" y="354968"/>
                    </a:cubicBezTo>
                    <a:cubicBezTo>
                      <a:pt x="146000" y="354611"/>
                      <a:pt x="144572" y="353896"/>
                      <a:pt x="143500" y="353539"/>
                    </a:cubicBezTo>
                    <a:cubicBezTo>
                      <a:pt x="137071" y="341395"/>
                      <a:pt x="141000" y="327465"/>
                      <a:pt x="135642" y="315321"/>
                    </a:cubicBezTo>
                    <a:cubicBezTo>
                      <a:pt x="133856" y="315321"/>
                      <a:pt x="132427" y="314963"/>
                      <a:pt x="131713" y="315321"/>
                    </a:cubicBezTo>
                    <a:cubicBezTo>
                      <a:pt x="122426" y="322107"/>
                      <a:pt x="113139" y="328893"/>
                      <a:pt x="104567" y="334966"/>
                    </a:cubicBezTo>
                    <a:cubicBezTo>
                      <a:pt x="104924" y="343181"/>
                      <a:pt x="105281" y="349610"/>
                      <a:pt x="105281" y="356040"/>
                    </a:cubicBezTo>
                    <a:cubicBezTo>
                      <a:pt x="105281" y="362469"/>
                      <a:pt x="102424" y="365684"/>
                      <a:pt x="96351" y="366041"/>
                    </a:cubicBezTo>
                    <a:cubicBezTo>
                      <a:pt x="90279" y="366041"/>
                      <a:pt x="83850" y="365327"/>
                      <a:pt x="77778" y="363898"/>
                    </a:cubicBezTo>
                    <a:cubicBezTo>
                      <a:pt x="71348" y="362469"/>
                      <a:pt x="68134" y="357468"/>
                      <a:pt x="66705" y="351039"/>
                    </a:cubicBezTo>
                    <a:cubicBezTo>
                      <a:pt x="66705" y="350325"/>
                      <a:pt x="66348" y="349968"/>
                      <a:pt x="66348" y="349253"/>
                    </a:cubicBezTo>
                    <a:cubicBezTo>
                      <a:pt x="66348" y="342824"/>
                      <a:pt x="64562" y="335680"/>
                      <a:pt x="71705" y="331394"/>
                    </a:cubicBezTo>
                    <a:cubicBezTo>
                      <a:pt x="79564" y="326750"/>
                      <a:pt x="87779" y="324250"/>
                      <a:pt x="96709" y="329251"/>
                    </a:cubicBezTo>
                    <a:cubicBezTo>
                      <a:pt x="97780" y="329965"/>
                      <a:pt x="98852" y="330679"/>
                      <a:pt x="100638" y="331751"/>
                    </a:cubicBezTo>
                    <a:cubicBezTo>
                      <a:pt x="109567" y="322464"/>
                      <a:pt x="123498" y="319249"/>
                      <a:pt x="130641" y="305676"/>
                    </a:cubicBezTo>
                    <a:cubicBezTo>
                      <a:pt x="117425" y="301033"/>
                      <a:pt x="103852" y="305319"/>
                      <a:pt x="91351" y="299961"/>
                    </a:cubicBezTo>
                    <a:cubicBezTo>
                      <a:pt x="92065" y="298532"/>
                      <a:pt x="92422" y="297104"/>
                      <a:pt x="93137" y="295318"/>
                    </a:cubicBezTo>
                    <a:cubicBezTo>
                      <a:pt x="108139" y="296032"/>
                      <a:pt x="122783" y="296746"/>
                      <a:pt x="137071" y="297461"/>
                    </a:cubicBezTo>
                    <a:cubicBezTo>
                      <a:pt x="149572" y="289960"/>
                      <a:pt x="154573" y="285317"/>
                      <a:pt x="158859" y="277101"/>
                    </a:cubicBezTo>
                    <a:cubicBezTo>
                      <a:pt x="151715" y="273172"/>
                      <a:pt x="144572" y="271386"/>
                      <a:pt x="136356" y="271029"/>
                    </a:cubicBezTo>
                    <a:cubicBezTo>
                      <a:pt x="132070" y="271029"/>
                      <a:pt x="127784" y="270672"/>
                      <a:pt x="124569" y="270672"/>
                    </a:cubicBezTo>
                    <a:cubicBezTo>
                      <a:pt x="119569" y="266028"/>
                      <a:pt x="121712" y="262099"/>
                      <a:pt x="123855" y="258528"/>
                    </a:cubicBezTo>
                    <a:cubicBezTo>
                      <a:pt x="127069" y="253527"/>
                      <a:pt x="130284" y="248526"/>
                      <a:pt x="133856" y="243168"/>
                    </a:cubicBezTo>
                    <a:cubicBezTo>
                      <a:pt x="134213" y="241025"/>
                      <a:pt x="134570" y="238525"/>
                      <a:pt x="134570" y="237096"/>
                    </a:cubicBezTo>
                    <a:cubicBezTo>
                      <a:pt x="137428" y="231381"/>
                      <a:pt x="139928" y="226738"/>
                      <a:pt x="142071" y="222809"/>
                    </a:cubicBezTo>
                    <a:cubicBezTo>
                      <a:pt x="140643" y="219237"/>
                      <a:pt x="138499" y="218523"/>
                      <a:pt x="135642" y="218880"/>
                    </a:cubicBezTo>
                    <a:cubicBezTo>
                      <a:pt x="127784" y="219594"/>
                      <a:pt x="119926" y="219594"/>
                      <a:pt x="112068" y="220666"/>
                    </a:cubicBezTo>
                    <a:cubicBezTo>
                      <a:pt x="107424" y="221380"/>
                      <a:pt x="102781" y="223881"/>
                      <a:pt x="98494" y="226024"/>
                    </a:cubicBezTo>
                    <a:cubicBezTo>
                      <a:pt x="94208" y="226381"/>
                      <a:pt x="89922" y="227095"/>
                      <a:pt x="85279" y="227810"/>
                    </a:cubicBezTo>
                    <a:cubicBezTo>
                      <a:pt x="83135" y="235668"/>
                      <a:pt x="81350" y="242811"/>
                      <a:pt x="79206" y="249955"/>
                    </a:cubicBezTo>
                    <a:cubicBezTo>
                      <a:pt x="77420" y="255670"/>
                      <a:pt x="77420" y="262814"/>
                      <a:pt x="71348" y="267814"/>
                    </a:cubicBezTo>
                    <a:cubicBezTo>
                      <a:pt x="69562" y="267100"/>
                      <a:pt x="67419" y="266386"/>
                      <a:pt x="65276" y="266028"/>
                    </a:cubicBezTo>
                    <a:cubicBezTo>
                      <a:pt x="68134" y="256385"/>
                      <a:pt x="70277" y="247812"/>
                      <a:pt x="72777" y="238882"/>
                    </a:cubicBezTo>
                    <a:cubicBezTo>
                      <a:pt x="73134" y="237453"/>
                      <a:pt x="73134" y="235668"/>
                      <a:pt x="73491" y="233882"/>
                    </a:cubicBezTo>
                    <a:cubicBezTo>
                      <a:pt x="72063" y="232810"/>
                      <a:pt x="70991" y="231381"/>
                      <a:pt x="69562" y="231381"/>
                    </a:cubicBezTo>
                    <a:cubicBezTo>
                      <a:pt x="61347" y="230667"/>
                      <a:pt x="53132" y="231024"/>
                      <a:pt x="44559" y="233167"/>
                    </a:cubicBezTo>
                    <a:cubicBezTo>
                      <a:pt x="43845" y="236025"/>
                      <a:pt x="43130" y="238525"/>
                      <a:pt x="42416" y="241382"/>
                    </a:cubicBezTo>
                    <a:cubicBezTo>
                      <a:pt x="39916" y="249241"/>
                      <a:pt x="35272" y="253170"/>
                      <a:pt x="27057" y="252813"/>
                    </a:cubicBezTo>
                    <a:cubicBezTo>
                      <a:pt x="20985" y="252813"/>
                      <a:pt x="15270" y="251741"/>
                      <a:pt x="9198" y="250312"/>
                    </a:cubicBezTo>
                    <a:cubicBezTo>
                      <a:pt x="3840" y="248884"/>
                      <a:pt x="625" y="244954"/>
                      <a:pt x="268" y="239239"/>
                    </a:cubicBezTo>
                    <a:cubicBezTo>
                      <a:pt x="-89" y="235310"/>
                      <a:pt x="-89" y="231739"/>
                      <a:pt x="268" y="227810"/>
                    </a:cubicBezTo>
                    <a:cubicBezTo>
                      <a:pt x="1340" y="218880"/>
                      <a:pt x="6697" y="212450"/>
                      <a:pt x="15270" y="209950"/>
                    </a:cubicBezTo>
                    <a:cubicBezTo>
                      <a:pt x="23128" y="207807"/>
                      <a:pt x="31700" y="209593"/>
                      <a:pt x="38130" y="217808"/>
                    </a:cubicBezTo>
                    <a:cubicBezTo>
                      <a:pt x="39916" y="220309"/>
                      <a:pt x="41702" y="223166"/>
                      <a:pt x="43845" y="226738"/>
                    </a:cubicBezTo>
                    <a:cubicBezTo>
                      <a:pt x="52060" y="224238"/>
                      <a:pt x="62419" y="230310"/>
                      <a:pt x="69205" y="219951"/>
                    </a:cubicBezTo>
                    <a:cubicBezTo>
                      <a:pt x="62776" y="209950"/>
                      <a:pt x="56704" y="199592"/>
                      <a:pt x="46345" y="193520"/>
                    </a:cubicBezTo>
                    <a:cubicBezTo>
                      <a:pt x="40987" y="190305"/>
                      <a:pt x="40987" y="189948"/>
                      <a:pt x="39916" y="182804"/>
                    </a:cubicBezTo>
                    <a:cubicBezTo>
                      <a:pt x="40987" y="182089"/>
                      <a:pt x="42059" y="181732"/>
                      <a:pt x="43130" y="181018"/>
                    </a:cubicBezTo>
                    <a:cubicBezTo>
                      <a:pt x="59204" y="191376"/>
                      <a:pt x="69919" y="207807"/>
                      <a:pt x="86707" y="216379"/>
                    </a:cubicBezTo>
                    <a:cubicBezTo>
                      <a:pt x="103495" y="214951"/>
                      <a:pt x="119569" y="213165"/>
                      <a:pt x="136713" y="211736"/>
                    </a:cubicBezTo>
                    <a:cubicBezTo>
                      <a:pt x="134928" y="208878"/>
                      <a:pt x="134213" y="206735"/>
                      <a:pt x="133142" y="204949"/>
                    </a:cubicBezTo>
                    <a:cubicBezTo>
                      <a:pt x="127069" y="197449"/>
                      <a:pt x="120997" y="189590"/>
                      <a:pt x="114568" y="182089"/>
                    </a:cubicBezTo>
                    <a:cubicBezTo>
                      <a:pt x="110996" y="178160"/>
                      <a:pt x="110996" y="178160"/>
                      <a:pt x="111353" y="171731"/>
                    </a:cubicBezTo>
                    <a:cubicBezTo>
                      <a:pt x="115997" y="169588"/>
                      <a:pt x="120997" y="167445"/>
                      <a:pt x="128498" y="164230"/>
                    </a:cubicBezTo>
                    <a:cubicBezTo>
                      <a:pt x="138499" y="164230"/>
                      <a:pt x="151001" y="164587"/>
                      <a:pt x="164217" y="160658"/>
                    </a:cubicBezTo>
                    <a:cubicBezTo>
                      <a:pt x="159931" y="151371"/>
                      <a:pt x="152073" y="146014"/>
                      <a:pt x="145643" y="138156"/>
                    </a:cubicBezTo>
                    <a:cubicBezTo>
                      <a:pt x="125998" y="141370"/>
                      <a:pt x="106353" y="140299"/>
                      <a:pt x="85993" y="140656"/>
                    </a:cubicBezTo>
                    <a:close/>
                    <a:moveTo>
                      <a:pt x="326023" y="259599"/>
                    </a:moveTo>
                    <a:cubicBezTo>
                      <a:pt x="314593" y="246026"/>
                      <a:pt x="310307" y="228524"/>
                      <a:pt x="296019" y="216022"/>
                    </a:cubicBezTo>
                    <a:cubicBezTo>
                      <a:pt x="281017" y="216379"/>
                      <a:pt x="265658" y="216379"/>
                      <a:pt x="250299" y="217451"/>
                    </a:cubicBezTo>
                    <a:cubicBezTo>
                      <a:pt x="245299" y="217808"/>
                      <a:pt x="239941" y="217451"/>
                      <a:pt x="233869" y="220309"/>
                    </a:cubicBezTo>
                    <a:cubicBezTo>
                      <a:pt x="247799" y="237096"/>
                      <a:pt x="260658" y="252813"/>
                      <a:pt x="274588" y="267100"/>
                    </a:cubicBezTo>
                    <a:cubicBezTo>
                      <a:pt x="287090" y="267457"/>
                      <a:pt x="318879" y="263171"/>
                      <a:pt x="326023" y="259599"/>
                    </a:cubicBezTo>
                    <a:close/>
                    <a:moveTo>
                      <a:pt x="222796" y="298532"/>
                    </a:moveTo>
                    <a:cubicBezTo>
                      <a:pt x="232083" y="309606"/>
                      <a:pt x="244584" y="315321"/>
                      <a:pt x="254585" y="323893"/>
                    </a:cubicBezTo>
                    <a:cubicBezTo>
                      <a:pt x="255657" y="324607"/>
                      <a:pt x="257443" y="324607"/>
                      <a:pt x="258872" y="324964"/>
                    </a:cubicBezTo>
                    <a:cubicBezTo>
                      <a:pt x="260658" y="316035"/>
                      <a:pt x="262801" y="307462"/>
                      <a:pt x="263872" y="298532"/>
                    </a:cubicBezTo>
                    <a:cubicBezTo>
                      <a:pt x="264587" y="293532"/>
                      <a:pt x="263872" y="288531"/>
                      <a:pt x="264587" y="283531"/>
                    </a:cubicBezTo>
                    <a:cubicBezTo>
                      <a:pt x="265658" y="276744"/>
                      <a:pt x="263515" y="271386"/>
                      <a:pt x="259229" y="266386"/>
                    </a:cubicBezTo>
                    <a:cubicBezTo>
                      <a:pt x="251013" y="257099"/>
                      <a:pt x="243513" y="247455"/>
                      <a:pt x="235297" y="238525"/>
                    </a:cubicBezTo>
                    <a:cubicBezTo>
                      <a:pt x="233154" y="236025"/>
                      <a:pt x="231011" y="233524"/>
                      <a:pt x="226725" y="232453"/>
                    </a:cubicBezTo>
                    <a:cubicBezTo>
                      <a:pt x="222796" y="254242"/>
                      <a:pt x="224582" y="276387"/>
                      <a:pt x="222796" y="298532"/>
                    </a:cubicBezTo>
                    <a:close/>
                    <a:moveTo>
                      <a:pt x="253871" y="108866"/>
                    </a:moveTo>
                    <a:cubicBezTo>
                      <a:pt x="243156" y="117081"/>
                      <a:pt x="239226" y="128868"/>
                      <a:pt x="231368" y="138156"/>
                    </a:cubicBezTo>
                    <a:cubicBezTo>
                      <a:pt x="228511" y="159229"/>
                      <a:pt x="226725" y="197092"/>
                      <a:pt x="228511" y="204235"/>
                    </a:cubicBezTo>
                    <a:cubicBezTo>
                      <a:pt x="229582" y="204235"/>
                      <a:pt x="231368" y="204235"/>
                      <a:pt x="232083" y="203521"/>
                    </a:cubicBezTo>
                    <a:cubicBezTo>
                      <a:pt x="237798" y="198163"/>
                      <a:pt x="243870" y="193162"/>
                      <a:pt x="247084" y="185661"/>
                    </a:cubicBezTo>
                    <a:cubicBezTo>
                      <a:pt x="247799" y="183875"/>
                      <a:pt x="248513" y="182089"/>
                      <a:pt x="249942" y="181018"/>
                    </a:cubicBezTo>
                    <a:cubicBezTo>
                      <a:pt x="257443" y="175660"/>
                      <a:pt x="262086" y="168517"/>
                      <a:pt x="267444" y="161373"/>
                    </a:cubicBezTo>
                    <a:cubicBezTo>
                      <a:pt x="274588" y="152086"/>
                      <a:pt x="274945" y="147799"/>
                      <a:pt x="269230" y="137798"/>
                    </a:cubicBezTo>
                    <a:cubicBezTo>
                      <a:pt x="266373" y="132798"/>
                      <a:pt x="263872" y="127797"/>
                      <a:pt x="261372" y="122796"/>
                    </a:cubicBezTo>
                    <a:cubicBezTo>
                      <a:pt x="258872" y="118510"/>
                      <a:pt x="256729" y="114224"/>
                      <a:pt x="253871" y="108866"/>
                    </a:cubicBezTo>
                    <a:close/>
                    <a:moveTo>
                      <a:pt x="284946" y="157801"/>
                    </a:moveTo>
                    <a:cubicBezTo>
                      <a:pt x="272445" y="174589"/>
                      <a:pt x="257443" y="189233"/>
                      <a:pt x="244941" y="205664"/>
                    </a:cubicBezTo>
                    <a:cubicBezTo>
                      <a:pt x="247799" y="210307"/>
                      <a:pt x="251371" y="209593"/>
                      <a:pt x="254585" y="208878"/>
                    </a:cubicBezTo>
                    <a:cubicBezTo>
                      <a:pt x="266730" y="207093"/>
                      <a:pt x="278874" y="207807"/>
                      <a:pt x="291376" y="207807"/>
                    </a:cubicBezTo>
                    <a:cubicBezTo>
                      <a:pt x="293876" y="207807"/>
                      <a:pt x="296376" y="207450"/>
                      <a:pt x="298520" y="207093"/>
                    </a:cubicBezTo>
                    <a:cubicBezTo>
                      <a:pt x="299591" y="206021"/>
                      <a:pt x="300663" y="205307"/>
                      <a:pt x="301377" y="204235"/>
                    </a:cubicBezTo>
                    <a:cubicBezTo>
                      <a:pt x="307449" y="190305"/>
                      <a:pt x="311735" y="175303"/>
                      <a:pt x="319236" y="162087"/>
                    </a:cubicBezTo>
                    <a:cubicBezTo>
                      <a:pt x="319951" y="161015"/>
                      <a:pt x="319594" y="159587"/>
                      <a:pt x="319951" y="157443"/>
                    </a:cubicBezTo>
                    <a:cubicBezTo>
                      <a:pt x="308163" y="155300"/>
                      <a:pt x="297091" y="157086"/>
                      <a:pt x="284946" y="157801"/>
                    </a:cubicBezTo>
                    <a:close/>
                    <a:moveTo>
                      <a:pt x="154930" y="220666"/>
                    </a:moveTo>
                    <a:cubicBezTo>
                      <a:pt x="151358" y="227452"/>
                      <a:pt x="147786" y="234239"/>
                      <a:pt x="144215" y="241382"/>
                    </a:cubicBezTo>
                    <a:cubicBezTo>
                      <a:pt x="140643" y="248169"/>
                      <a:pt x="137071" y="254956"/>
                      <a:pt x="133142" y="262457"/>
                    </a:cubicBezTo>
                    <a:cubicBezTo>
                      <a:pt x="147072" y="262814"/>
                      <a:pt x="158859" y="269600"/>
                      <a:pt x="172432" y="265314"/>
                    </a:cubicBezTo>
                    <a:cubicBezTo>
                      <a:pt x="176719" y="261385"/>
                      <a:pt x="181719" y="256742"/>
                      <a:pt x="186006" y="252098"/>
                    </a:cubicBezTo>
                    <a:cubicBezTo>
                      <a:pt x="190649" y="247098"/>
                      <a:pt x="196007" y="242454"/>
                      <a:pt x="199579" y="236739"/>
                    </a:cubicBezTo>
                    <a:cubicBezTo>
                      <a:pt x="203150" y="231381"/>
                      <a:pt x="211366" y="229595"/>
                      <a:pt x="211366" y="221737"/>
                    </a:cubicBezTo>
                    <a:cubicBezTo>
                      <a:pt x="205651" y="219951"/>
                      <a:pt x="164574" y="219237"/>
                      <a:pt x="154930" y="220666"/>
                    </a:cubicBezTo>
                    <a:close/>
                    <a:moveTo>
                      <a:pt x="154930" y="211736"/>
                    </a:moveTo>
                    <a:cubicBezTo>
                      <a:pt x="173147" y="213522"/>
                      <a:pt x="203150" y="212807"/>
                      <a:pt x="209223" y="210307"/>
                    </a:cubicBezTo>
                    <a:cubicBezTo>
                      <a:pt x="208151" y="208521"/>
                      <a:pt x="207794" y="206021"/>
                      <a:pt x="206365" y="204592"/>
                    </a:cubicBezTo>
                    <a:cubicBezTo>
                      <a:pt x="195649" y="193520"/>
                      <a:pt x="186006" y="181018"/>
                      <a:pt x="173147" y="170302"/>
                    </a:cubicBezTo>
                    <a:cubicBezTo>
                      <a:pt x="165288" y="172088"/>
                      <a:pt x="157788" y="173517"/>
                      <a:pt x="150287" y="175303"/>
                    </a:cubicBezTo>
                    <a:cubicBezTo>
                      <a:pt x="142786" y="176732"/>
                      <a:pt x="135642" y="178160"/>
                      <a:pt x="127784" y="179589"/>
                    </a:cubicBezTo>
                    <a:cubicBezTo>
                      <a:pt x="130284" y="182804"/>
                      <a:pt x="133142" y="184947"/>
                      <a:pt x="134213" y="187447"/>
                    </a:cubicBezTo>
                    <a:cubicBezTo>
                      <a:pt x="135642" y="191734"/>
                      <a:pt x="138142" y="195306"/>
                      <a:pt x="141357" y="198163"/>
                    </a:cubicBezTo>
                    <a:cubicBezTo>
                      <a:pt x="145643" y="202806"/>
                      <a:pt x="149929" y="207093"/>
                      <a:pt x="154930" y="211736"/>
                    </a:cubicBezTo>
                    <a:close/>
                    <a:moveTo>
                      <a:pt x="212795" y="241382"/>
                    </a:moveTo>
                    <a:cubicBezTo>
                      <a:pt x="211723" y="241025"/>
                      <a:pt x="210651" y="240668"/>
                      <a:pt x="210651" y="241025"/>
                    </a:cubicBezTo>
                    <a:cubicBezTo>
                      <a:pt x="199579" y="251384"/>
                      <a:pt x="188506" y="262099"/>
                      <a:pt x="177433" y="272458"/>
                    </a:cubicBezTo>
                    <a:cubicBezTo>
                      <a:pt x="178147" y="289960"/>
                      <a:pt x="178504" y="306748"/>
                      <a:pt x="184220" y="323178"/>
                    </a:cubicBezTo>
                    <a:cubicBezTo>
                      <a:pt x="193863" y="323536"/>
                      <a:pt x="195649" y="312820"/>
                      <a:pt x="203508" y="311749"/>
                    </a:cubicBezTo>
                    <a:cubicBezTo>
                      <a:pt x="204222" y="309963"/>
                      <a:pt x="204579" y="308177"/>
                      <a:pt x="205651" y="307105"/>
                    </a:cubicBezTo>
                    <a:cubicBezTo>
                      <a:pt x="211366" y="301390"/>
                      <a:pt x="212080" y="294246"/>
                      <a:pt x="212437" y="287103"/>
                    </a:cubicBezTo>
                    <a:cubicBezTo>
                      <a:pt x="212795" y="278173"/>
                      <a:pt x="213509" y="269600"/>
                      <a:pt x="213866" y="260671"/>
                    </a:cubicBezTo>
                    <a:cubicBezTo>
                      <a:pt x="213866" y="254242"/>
                      <a:pt x="213152" y="247812"/>
                      <a:pt x="212795" y="241382"/>
                    </a:cubicBezTo>
                    <a:close/>
                    <a:moveTo>
                      <a:pt x="214581" y="198163"/>
                    </a:moveTo>
                    <a:cubicBezTo>
                      <a:pt x="216009" y="194591"/>
                      <a:pt x="217438" y="193162"/>
                      <a:pt x="217795" y="191376"/>
                    </a:cubicBezTo>
                    <a:cubicBezTo>
                      <a:pt x="218152" y="173517"/>
                      <a:pt x="220653" y="155657"/>
                      <a:pt x="219581" y="137084"/>
                    </a:cubicBezTo>
                    <a:cubicBezTo>
                      <a:pt x="210651" y="131369"/>
                      <a:pt x="202079" y="125296"/>
                      <a:pt x="193149" y="119582"/>
                    </a:cubicBezTo>
                    <a:cubicBezTo>
                      <a:pt x="192078" y="121010"/>
                      <a:pt x="191363" y="121725"/>
                      <a:pt x="191363" y="122439"/>
                    </a:cubicBezTo>
                    <a:cubicBezTo>
                      <a:pt x="188863" y="134941"/>
                      <a:pt x="186720" y="147085"/>
                      <a:pt x="184220" y="159587"/>
                    </a:cubicBezTo>
                    <a:cubicBezTo>
                      <a:pt x="183505" y="164230"/>
                      <a:pt x="186006" y="167802"/>
                      <a:pt x="189220" y="171374"/>
                    </a:cubicBezTo>
                    <a:cubicBezTo>
                      <a:pt x="194221" y="176732"/>
                      <a:pt x="199221" y="182804"/>
                      <a:pt x="204222" y="188162"/>
                    </a:cubicBezTo>
                    <a:cubicBezTo>
                      <a:pt x="207079" y="191376"/>
                      <a:pt x="210651" y="194234"/>
                      <a:pt x="214581" y="198163"/>
                    </a:cubicBezTo>
                    <a:close/>
                    <a:moveTo>
                      <a:pt x="20270" y="249241"/>
                    </a:moveTo>
                    <a:cubicBezTo>
                      <a:pt x="29200" y="249241"/>
                      <a:pt x="36344" y="242097"/>
                      <a:pt x="36701" y="233167"/>
                    </a:cubicBezTo>
                    <a:cubicBezTo>
                      <a:pt x="37058" y="223523"/>
                      <a:pt x="29915" y="216379"/>
                      <a:pt x="20628" y="216022"/>
                    </a:cubicBezTo>
                    <a:cubicBezTo>
                      <a:pt x="11698" y="216022"/>
                      <a:pt x="4197" y="222809"/>
                      <a:pt x="3840" y="231739"/>
                    </a:cubicBezTo>
                    <a:cubicBezTo>
                      <a:pt x="3483" y="241025"/>
                      <a:pt x="11341" y="249241"/>
                      <a:pt x="20270" y="249241"/>
                    </a:cubicBezTo>
                    <a:close/>
                    <a:moveTo>
                      <a:pt x="381030" y="70647"/>
                    </a:moveTo>
                    <a:cubicBezTo>
                      <a:pt x="384245" y="61717"/>
                      <a:pt x="380315" y="54217"/>
                      <a:pt x="375315" y="47430"/>
                    </a:cubicBezTo>
                    <a:cubicBezTo>
                      <a:pt x="372457" y="43143"/>
                      <a:pt x="365313" y="42429"/>
                      <a:pt x="360670" y="44929"/>
                    </a:cubicBezTo>
                    <a:cubicBezTo>
                      <a:pt x="355670" y="47430"/>
                      <a:pt x="353169" y="52788"/>
                      <a:pt x="354241" y="58503"/>
                    </a:cubicBezTo>
                    <a:cubicBezTo>
                      <a:pt x="355312" y="64932"/>
                      <a:pt x="360313" y="68861"/>
                      <a:pt x="365671" y="71718"/>
                    </a:cubicBezTo>
                    <a:cubicBezTo>
                      <a:pt x="370314" y="74219"/>
                      <a:pt x="375672" y="74933"/>
                      <a:pt x="381030" y="70647"/>
                    </a:cubicBezTo>
                    <a:close/>
                    <a:moveTo>
                      <a:pt x="240298" y="27785"/>
                    </a:moveTo>
                    <a:cubicBezTo>
                      <a:pt x="242084" y="20998"/>
                      <a:pt x="241012" y="15640"/>
                      <a:pt x="237440" y="10639"/>
                    </a:cubicBezTo>
                    <a:cubicBezTo>
                      <a:pt x="231725" y="2781"/>
                      <a:pt x="219938" y="4210"/>
                      <a:pt x="215652" y="12782"/>
                    </a:cubicBezTo>
                    <a:cubicBezTo>
                      <a:pt x="213152" y="17783"/>
                      <a:pt x="214223" y="23498"/>
                      <a:pt x="218509" y="28499"/>
                    </a:cubicBezTo>
                    <a:cubicBezTo>
                      <a:pt x="222081" y="32785"/>
                      <a:pt x="227439" y="34214"/>
                      <a:pt x="232797" y="31714"/>
                    </a:cubicBezTo>
                    <a:cubicBezTo>
                      <a:pt x="235297" y="30999"/>
                      <a:pt x="237798" y="29213"/>
                      <a:pt x="240298" y="27785"/>
                    </a:cubicBezTo>
                    <a:close/>
                    <a:moveTo>
                      <a:pt x="231725" y="436764"/>
                    </a:moveTo>
                    <a:cubicBezTo>
                      <a:pt x="232083" y="434621"/>
                      <a:pt x="232440" y="432121"/>
                      <a:pt x="232440" y="429263"/>
                    </a:cubicBezTo>
                    <a:cubicBezTo>
                      <a:pt x="228154" y="423191"/>
                      <a:pt x="223153" y="418905"/>
                      <a:pt x="216009" y="417476"/>
                    </a:cubicBezTo>
                    <a:cubicBezTo>
                      <a:pt x="209580" y="421405"/>
                      <a:pt x="204579" y="426049"/>
                      <a:pt x="204936" y="433907"/>
                    </a:cubicBezTo>
                    <a:cubicBezTo>
                      <a:pt x="205294" y="438907"/>
                      <a:pt x="208508" y="442836"/>
                      <a:pt x="213152" y="444622"/>
                    </a:cubicBezTo>
                    <a:cubicBezTo>
                      <a:pt x="221010" y="447480"/>
                      <a:pt x="226368" y="443193"/>
                      <a:pt x="231725" y="436764"/>
                    </a:cubicBezTo>
                    <a:close/>
                    <a:moveTo>
                      <a:pt x="118854" y="90292"/>
                    </a:moveTo>
                    <a:cubicBezTo>
                      <a:pt x="119211" y="86720"/>
                      <a:pt x="119926" y="82434"/>
                      <a:pt x="119569" y="78148"/>
                    </a:cubicBezTo>
                    <a:cubicBezTo>
                      <a:pt x="119211" y="72790"/>
                      <a:pt x="115997" y="68861"/>
                      <a:pt x="110639" y="67075"/>
                    </a:cubicBezTo>
                    <a:cubicBezTo>
                      <a:pt x="105281" y="65289"/>
                      <a:pt x="99566" y="67432"/>
                      <a:pt x="96351" y="72076"/>
                    </a:cubicBezTo>
                    <a:cubicBezTo>
                      <a:pt x="93137" y="76719"/>
                      <a:pt x="93137" y="81720"/>
                      <a:pt x="96351" y="86363"/>
                    </a:cubicBezTo>
                    <a:cubicBezTo>
                      <a:pt x="98137" y="89221"/>
                      <a:pt x="100638" y="91364"/>
                      <a:pt x="102781" y="93864"/>
                    </a:cubicBezTo>
                    <a:cubicBezTo>
                      <a:pt x="108139" y="93864"/>
                      <a:pt x="112782" y="94936"/>
                      <a:pt x="118854" y="90292"/>
                    </a:cubicBezTo>
                    <a:close/>
                    <a:moveTo>
                      <a:pt x="351740" y="332465"/>
                    </a:moveTo>
                    <a:cubicBezTo>
                      <a:pt x="341739" y="338895"/>
                      <a:pt x="338882" y="343896"/>
                      <a:pt x="341739" y="351039"/>
                    </a:cubicBezTo>
                    <a:cubicBezTo>
                      <a:pt x="343882" y="356397"/>
                      <a:pt x="349954" y="359969"/>
                      <a:pt x="355312" y="359254"/>
                    </a:cubicBezTo>
                    <a:cubicBezTo>
                      <a:pt x="361742" y="358183"/>
                      <a:pt x="366742" y="352111"/>
                      <a:pt x="366385" y="345681"/>
                    </a:cubicBezTo>
                    <a:cubicBezTo>
                      <a:pt x="365671" y="338895"/>
                      <a:pt x="360313" y="334251"/>
                      <a:pt x="351740" y="332465"/>
                    </a:cubicBezTo>
                    <a:close/>
                    <a:moveTo>
                      <a:pt x="441752" y="234596"/>
                    </a:moveTo>
                    <a:cubicBezTo>
                      <a:pt x="448895" y="234596"/>
                      <a:pt x="454253" y="229238"/>
                      <a:pt x="454253" y="222095"/>
                    </a:cubicBezTo>
                    <a:cubicBezTo>
                      <a:pt x="454253" y="214951"/>
                      <a:pt x="448895" y="209236"/>
                      <a:pt x="441752" y="209236"/>
                    </a:cubicBezTo>
                    <a:cubicBezTo>
                      <a:pt x="434608" y="209236"/>
                      <a:pt x="428536" y="215308"/>
                      <a:pt x="428893" y="222452"/>
                    </a:cubicBezTo>
                    <a:cubicBezTo>
                      <a:pt x="428893" y="229595"/>
                      <a:pt x="434608" y="234953"/>
                      <a:pt x="441752" y="234596"/>
                    </a:cubicBezTo>
                    <a:close/>
                    <a:moveTo>
                      <a:pt x="76349" y="339252"/>
                    </a:moveTo>
                    <a:cubicBezTo>
                      <a:pt x="72777" y="346396"/>
                      <a:pt x="76349" y="350682"/>
                      <a:pt x="80278" y="354254"/>
                    </a:cubicBezTo>
                    <a:cubicBezTo>
                      <a:pt x="84207" y="358183"/>
                      <a:pt x="88850" y="358540"/>
                      <a:pt x="94208" y="356397"/>
                    </a:cubicBezTo>
                    <a:cubicBezTo>
                      <a:pt x="96351" y="348539"/>
                      <a:pt x="95637" y="342110"/>
                      <a:pt x="87779" y="336752"/>
                    </a:cubicBezTo>
                    <a:cubicBezTo>
                      <a:pt x="84207" y="337823"/>
                      <a:pt x="80278" y="338538"/>
                      <a:pt x="76349" y="339252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28" name="Forma libre: forma 127">
                <a:extLst>
                  <a:ext uri="{FF2B5EF4-FFF2-40B4-BE49-F238E27FC236}">
                    <a16:creationId xmlns:a16="http://schemas.microsoft.com/office/drawing/2014/main" id="{E94A234D-07B7-4B11-A011-DE3C3F6FFE64}"/>
                  </a:ext>
                </a:extLst>
              </p:cNvPr>
              <p:cNvSpPr/>
              <p:nvPr/>
            </p:nvSpPr>
            <p:spPr>
              <a:xfrm>
                <a:off x="1136715" y="4808257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29" name="Forma libre: forma 128">
                <a:extLst>
                  <a:ext uri="{FF2B5EF4-FFF2-40B4-BE49-F238E27FC236}">
                    <a16:creationId xmlns:a16="http://schemas.microsoft.com/office/drawing/2014/main" id="{BEA73AF0-D95B-4E6E-8325-0318A4AC8097}"/>
                  </a:ext>
                </a:extLst>
              </p:cNvPr>
              <p:cNvSpPr/>
              <p:nvPr/>
            </p:nvSpPr>
            <p:spPr>
              <a:xfrm>
                <a:off x="4684616" y="4627494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8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1" y="0"/>
                      <a:pt x="82153" y="19288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30" name="Forma libre: forma 129">
                <a:extLst>
                  <a:ext uri="{FF2B5EF4-FFF2-40B4-BE49-F238E27FC236}">
                    <a16:creationId xmlns:a16="http://schemas.microsoft.com/office/drawing/2014/main" id="{98F6FCC8-493D-4FDF-8627-D3A4F8BEAA43}"/>
                  </a:ext>
                </a:extLst>
              </p:cNvPr>
              <p:cNvSpPr/>
              <p:nvPr/>
            </p:nvSpPr>
            <p:spPr>
              <a:xfrm>
                <a:off x="4187049" y="2338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31" name="Forma libre: forma 130">
                <a:extLst>
                  <a:ext uri="{FF2B5EF4-FFF2-40B4-BE49-F238E27FC236}">
                    <a16:creationId xmlns:a16="http://schemas.microsoft.com/office/drawing/2014/main" id="{C6F0F0A4-CE68-4DBA-AEF6-56D14C3B9F7D}"/>
                  </a:ext>
                </a:extLst>
              </p:cNvPr>
              <p:cNvSpPr/>
              <p:nvPr/>
            </p:nvSpPr>
            <p:spPr>
              <a:xfrm>
                <a:off x="8642214" y="233466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32" name="Forma libre: forma 131">
                <a:extLst>
                  <a:ext uri="{FF2B5EF4-FFF2-40B4-BE49-F238E27FC236}">
                    <a16:creationId xmlns:a16="http://schemas.microsoft.com/office/drawing/2014/main" id="{3892B95A-F116-4162-86D8-F66CAF830C5C}"/>
                  </a:ext>
                </a:extLst>
              </p:cNvPr>
              <p:cNvSpPr/>
              <p:nvPr/>
            </p:nvSpPr>
            <p:spPr>
              <a:xfrm>
                <a:off x="3221851" y="1152164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33" name="Forma libre: forma 132">
                <a:extLst>
                  <a:ext uri="{FF2B5EF4-FFF2-40B4-BE49-F238E27FC236}">
                    <a16:creationId xmlns:a16="http://schemas.microsoft.com/office/drawing/2014/main" id="{FF4AB629-24ED-4851-90B4-0EB0BF19B1FD}"/>
                  </a:ext>
                </a:extLst>
              </p:cNvPr>
              <p:cNvSpPr/>
              <p:nvPr/>
            </p:nvSpPr>
            <p:spPr>
              <a:xfrm>
                <a:off x="8904028" y="404232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34" name="Forma libre: forma 133">
                <a:extLst>
                  <a:ext uri="{FF2B5EF4-FFF2-40B4-BE49-F238E27FC236}">
                    <a16:creationId xmlns:a16="http://schemas.microsoft.com/office/drawing/2014/main" id="{B7D9B6D9-2349-4B9F-8E9F-4D658080A5B0}"/>
                  </a:ext>
                </a:extLst>
              </p:cNvPr>
              <p:cNvSpPr/>
              <p:nvPr/>
            </p:nvSpPr>
            <p:spPr>
              <a:xfrm>
                <a:off x="7016611" y="4771730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</p:grpSp>
      <p:grpSp>
        <p:nvGrpSpPr>
          <p:cNvPr id="135" name="Grupo 134">
            <a:extLst>
              <a:ext uri="{FF2B5EF4-FFF2-40B4-BE49-F238E27FC236}">
                <a16:creationId xmlns:a16="http://schemas.microsoft.com/office/drawing/2014/main" id="{96CEB6F4-07D8-4A08-A824-80796A379950}"/>
              </a:ext>
            </a:extLst>
          </p:cNvPr>
          <p:cNvGrpSpPr/>
          <p:nvPr/>
        </p:nvGrpSpPr>
        <p:grpSpPr>
          <a:xfrm>
            <a:off x="79810" y="191546"/>
            <a:ext cx="8867296" cy="4694349"/>
            <a:chOff x="79810" y="191546"/>
            <a:chExt cx="8867296" cy="4694349"/>
          </a:xfrm>
        </p:grpSpPr>
        <p:sp>
          <p:nvSpPr>
            <p:cNvPr id="136" name="Forma libre: forma 135">
              <a:extLst>
                <a:ext uri="{FF2B5EF4-FFF2-40B4-BE49-F238E27FC236}">
                  <a16:creationId xmlns:a16="http://schemas.microsoft.com/office/drawing/2014/main" id="{C6ABE4DD-7844-4412-A061-C601C8EE02AD}"/>
                </a:ext>
              </a:extLst>
            </p:cNvPr>
            <p:cNvSpPr/>
            <p:nvPr/>
          </p:nvSpPr>
          <p:spPr>
            <a:xfrm>
              <a:off x="546000" y="506066"/>
              <a:ext cx="64744" cy="73591"/>
            </a:xfrm>
            <a:custGeom>
              <a:avLst/>
              <a:gdLst>
                <a:gd name="connsiteX0" fmla="*/ 32907 w 64744"/>
                <a:gd name="connsiteY0" fmla="*/ 73586 h 73591"/>
                <a:gd name="connsiteX1" fmla="*/ 46 w 64744"/>
                <a:gd name="connsiteY1" fmla="*/ 37510 h 73591"/>
                <a:gd name="connsiteX2" fmla="*/ 32550 w 64744"/>
                <a:gd name="connsiteY2" fmla="*/ 5 h 73591"/>
                <a:gd name="connsiteX3" fmla="*/ 64697 w 64744"/>
                <a:gd name="connsiteY3" fmla="*/ 36438 h 73591"/>
                <a:gd name="connsiteX4" fmla="*/ 32907 w 64744"/>
                <a:gd name="connsiteY4" fmla="*/ 73586 h 7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744" h="73591">
                  <a:moveTo>
                    <a:pt x="32907" y="73586"/>
                  </a:moveTo>
                  <a:cubicBezTo>
                    <a:pt x="16834" y="73228"/>
                    <a:pt x="-1026" y="53940"/>
                    <a:pt x="46" y="37510"/>
                  </a:cubicBezTo>
                  <a:cubicBezTo>
                    <a:pt x="1118" y="19293"/>
                    <a:pt x="17548" y="719"/>
                    <a:pt x="32550" y="5"/>
                  </a:cubicBezTo>
                  <a:cubicBezTo>
                    <a:pt x="48624" y="-352"/>
                    <a:pt x="65769" y="18936"/>
                    <a:pt x="64697" y="36438"/>
                  </a:cubicBezTo>
                  <a:cubicBezTo>
                    <a:pt x="63983" y="56440"/>
                    <a:pt x="48981" y="73943"/>
                    <a:pt x="32907" y="73586"/>
                  </a:cubicBezTo>
                  <a:close/>
                </a:path>
              </a:pathLst>
            </a:custGeom>
            <a:solidFill>
              <a:srgbClr val="FAFBFC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37" name="Forma libre: forma 136">
              <a:extLst>
                <a:ext uri="{FF2B5EF4-FFF2-40B4-BE49-F238E27FC236}">
                  <a16:creationId xmlns:a16="http://schemas.microsoft.com/office/drawing/2014/main" id="{8777CCF0-0B68-4747-BFC9-5771E3BBC654}"/>
                </a:ext>
              </a:extLst>
            </p:cNvPr>
            <p:cNvSpPr/>
            <p:nvPr/>
          </p:nvSpPr>
          <p:spPr>
            <a:xfrm>
              <a:off x="7430829" y="365185"/>
              <a:ext cx="82153" cy="87868"/>
            </a:xfrm>
            <a:custGeom>
              <a:avLst/>
              <a:gdLst>
                <a:gd name="connsiteX0" fmla="*/ 82153 w 82153"/>
                <a:gd name="connsiteY0" fmla="*/ 44291 h 87868"/>
                <a:gd name="connsiteX1" fmla="*/ 41077 w 82153"/>
                <a:gd name="connsiteY1" fmla="*/ 87868 h 87868"/>
                <a:gd name="connsiteX2" fmla="*/ 0 w 82153"/>
                <a:gd name="connsiteY2" fmla="*/ 44291 h 87868"/>
                <a:gd name="connsiteX3" fmla="*/ 41077 w 82153"/>
                <a:gd name="connsiteY3" fmla="*/ 0 h 87868"/>
                <a:gd name="connsiteX4" fmla="*/ 82153 w 82153"/>
                <a:gd name="connsiteY4" fmla="*/ 44291 h 87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153" h="87868">
                  <a:moveTo>
                    <a:pt x="82153" y="44291"/>
                  </a:moveTo>
                  <a:cubicBezTo>
                    <a:pt x="82153" y="70723"/>
                    <a:pt x="66080" y="87868"/>
                    <a:pt x="41077" y="87868"/>
                  </a:cubicBezTo>
                  <a:cubicBezTo>
                    <a:pt x="16073" y="87868"/>
                    <a:pt x="357" y="71080"/>
                    <a:pt x="0" y="44291"/>
                  </a:cubicBezTo>
                  <a:cubicBezTo>
                    <a:pt x="0" y="19288"/>
                    <a:pt x="17502" y="0"/>
                    <a:pt x="41077" y="0"/>
                  </a:cubicBezTo>
                  <a:cubicBezTo>
                    <a:pt x="64650" y="0"/>
                    <a:pt x="82153" y="18931"/>
                    <a:pt x="82153" y="44291"/>
                  </a:cubicBezTo>
                  <a:close/>
                </a:path>
              </a:pathLst>
            </a:custGeom>
            <a:solidFill>
              <a:srgbClr val="FBFCFC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38" name="Forma libre: forma 137">
              <a:extLst>
                <a:ext uri="{FF2B5EF4-FFF2-40B4-BE49-F238E27FC236}">
                  <a16:creationId xmlns:a16="http://schemas.microsoft.com/office/drawing/2014/main" id="{20A0F4AD-BCB3-4156-A9EA-751FEFBF0ED7}"/>
                </a:ext>
              </a:extLst>
            </p:cNvPr>
            <p:cNvSpPr/>
            <p:nvPr/>
          </p:nvSpPr>
          <p:spPr>
            <a:xfrm>
              <a:off x="2841323" y="191546"/>
              <a:ext cx="64744" cy="73590"/>
            </a:xfrm>
            <a:custGeom>
              <a:avLst/>
              <a:gdLst>
                <a:gd name="connsiteX0" fmla="*/ 32907 w 64744"/>
                <a:gd name="connsiteY0" fmla="*/ 73586 h 73590"/>
                <a:gd name="connsiteX1" fmla="*/ 46 w 64744"/>
                <a:gd name="connsiteY1" fmla="*/ 37510 h 73590"/>
                <a:gd name="connsiteX2" fmla="*/ 32550 w 64744"/>
                <a:gd name="connsiteY2" fmla="*/ 5 h 73590"/>
                <a:gd name="connsiteX3" fmla="*/ 64697 w 64744"/>
                <a:gd name="connsiteY3" fmla="*/ 36438 h 73590"/>
                <a:gd name="connsiteX4" fmla="*/ 32907 w 64744"/>
                <a:gd name="connsiteY4" fmla="*/ 73586 h 7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744" h="73590">
                  <a:moveTo>
                    <a:pt x="32907" y="73586"/>
                  </a:moveTo>
                  <a:cubicBezTo>
                    <a:pt x="16834" y="73228"/>
                    <a:pt x="-1026" y="53940"/>
                    <a:pt x="46" y="37510"/>
                  </a:cubicBezTo>
                  <a:cubicBezTo>
                    <a:pt x="1117" y="19293"/>
                    <a:pt x="17548" y="719"/>
                    <a:pt x="32550" y="5"/>
                  </a:cubicBezTo>
                  <a:cubicBezTo>
                    <a:pt x="48623" y="-352"/>
                    <a:pt x="65769" y="18936"/>
                    <a:pt x="64697" y="36438"/>
                  </a:cubicBezTo>
                  <a:cubicBezTo>
                    <a:pt x="63625" y="56440"/>
                    <a:pt x="48981" y="73943"/>
                    <a:pt x="32907" y="73586"/>
                  </a:cubicBezTo>
                  <a:close/>
                </a:path>
              </a:pathLst>
            </a:custGeom>
            <a:solidFill>
              <a:srgbClr val="FAFBFC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grpSp>
          <p:nvGrpSpPr>
            <p:cNvPr id="139" name="Grupo 138">
              <a:extLst>
                <a:ext uri="{FF2B5EF4-FFF2-40B4-BE49-F238E27FC236}">
                  <a16:creationId xmlns:a16="http://schemas.microsoft.com/office/drawing/2014/main" id="{6B3B370B-EB42-4E67-AB12-57F51894D6C4}"/>
                </a:ext>
              </a:extLst>
            </p:cNvPr>
            <p:cNvGrpSpPr/>
            <p:nvPr/>
          </p:nvGrpSpPr>
          <p:grpSpPr>
            <a:xfrm>
              <a:off x="79810" y="255118"/>
              <a:ext cx="8867296" cy="4630777"/>
              <a:chOff x="118885" y="233856"/>
              <a:chExt cx="8867296" cy="4677084"/>
            </a:xfrm>
          </p:grpSpPr>
          <p:sp>
            <p:nvSpPr>
              <p:cNvPr id="144" name="Forma libre: forma 143">
                <a:extLst>
                  <a:ext uri="{FF2B5EF4-FFF2-40B4-BE49-F238E27FC236}">
                    <a16:creationId xmlns:a16="http://schemas.microsoft.com/office/drawing/2014/main" id="{6D1C996E-AFF6-47B7-8AFD-F89480CDEB20}"/>
                  </a:ext>
                </a:extLst>
              </p:cNvPr>
              <p:cNvSpPr/>
              <p:nvPr/>
            </p:nvSpPr>
            <p:spPr>
              <a:xfrm>
                <a:off x="684758" y="1944837"/>
                <a:ext cx="64744" cy="73585"/>
              </a:xfrm>
              <a:custGeom>
                <a:avLst/>
                <a:gdLst>
                  <a:gd name="connsiteX0" fmla="*/ 32907 w 64744"/>
                  <a:gd name="connsiteY0" fmla="*/ 73585 h 73585"/>
                  <a:gd name="connsiteX1" fmla="*/ 46 w 64744"/>
                  <a:gd name="connsiteY1" fmla="*/ 37510 h 73585"/>
                  <a:gd name="connsiteX2" fmla="*/ 32550 w 64744"/>
                  <a:gd name="connsiteY2" fmla="*/ 5 h 73585"/>
                  <a:gd name="connsiteX3" fmla="*/ 64697 w 64744"/>
                  <a:gd name="connsiteY3" fmla="*/ 36438 h 73585"/>
                  <a:gd name="connsiteX4" fmla="*/ 32907 w 64744"/>
                  <a:gd name="connsiteY4" fmla="*/ 73585 h 73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85">
                    <a:moveTo>
                      <a:pt x="32907" y="73585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8" y="18936"/>
                      <a:pt x="64697" y="36438"/>
                    </a:cubicBezTo>
                    <a:cubicBezTo>
                      <a:pt x="63625" y="56440"/>
                      <a:pt x="48623" y="73585"/>
                      <a:pt x="32907" y="73585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45" name="Forma libre: forma 144">
                <a:extLst>
                  <a:ext uri="{FF2B5EF4-FFF2-40B4-BE49-F238E27FC236}">
                    <a16:creationId xmlns:a16="http://schemas.microsoft.com/office/drawing/2014/main" id="{AAA660E3-F7EC-4458-98B0-B5683FF16E9D}"/>
                  </a:ext>
                </a:extLst>
              </p:cNvPr>
              <p:cNvSpPr/>
              <p:nvPr/>
            </p:nvSpPr>
            <p:spPr>
              <a:xfrm>
                <a:off x="979752" y="1010157"/>
                <a:ext cx="64744" cy="73591"/>
              </a:xfrm>
              <a:custGeom>
                <a:avLst/>
                <a:gdLst>
                  <a:gd name="connsiteX0" fmla="*/ 32907 w 64744"/>
                  <a:gd name="connsiteY0" fmla="*/ 73586 h 73591"/>
                  <a:gd name="connsiteX1" fmla="*/ 46 w 64744"/>
                  <a:gd name="connsiteY1" fmla="*/ 37510 h 73591"/>
                  <a:gd name="connsiteX2" fmla="*/ 32550 w 64744"/>
                  <a:gd name="connsiteY2" fmla="*/ 5 h 73591"/>
                  <a:gd name="connsiteX3" fmla="*/ 64697 w 64744"/>
                  <a:gd name="connsiteY3" fmla="*/ 36438 h 73591"/>
                  <a:gd name="connsiteX4" fmla="*/ 32907 w 64744"/>
                  <a:gd name="connsiteY4" fmla="*/ 73586 h 7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1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8" y="19293"/>
                      <a:pt x="17548" y="719"/>
                      <a:pt x="32550" y="5"/>
                    </a:cubicBezTo>
                    <a:cubicBezTo>
                      <a:pt x="48624" y="-352"/>
                      <a:pt x="65769" y="18936"/>
                      <a:pt x="64697" y="36438"/>
                    </a:cubicBezTo>
                    <a:cubicBezTo>
                      <a:pt x="63983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46" name="Forma libre: forma 145">
                <a:extLst>
                  <a:ext uri="{FF2B5EF4-FFF2-40B4-BE49-F238E27FC236}">
                    <a16:creationId xmlns:a16="http://schemas.microsoft.com/office/drawing/2014/main" id="{B49A541F-4A28-4FE0-9AF4-AAB70F1E80B7}"/>
                  </a:ext>
                </a:extLst>
              </p:cNvPr>
              <p:cNvSpPr/>
              <p:nvPr/>
            </p:nvSpPr>
            <p:spPr>
              <a:xfrm>
                <a:off x="5103882" y="805052"/>
                <a:ext cx="64744" cy="73590"/>
              </a:xfrm>
              <a:custGeom>
                <a:avLst/>
                <a:gdLst>
                  <a:gd name="connsiteX0" fmla="*/ 32907 w 64744"/>
                  <a:gd name="connsiteY0" fmla="*/ 73586 h 73590"/>
                  <a:gd name="connsiteX1" fmla="*/ 46 w 64744"/>
                  <a:gd name="connsiteY1" fmla="*/ 37510 h 73590"/>
                  <a:gd name="connsiteX2" fmla="*/ 32550 w 64744"/>
                  <a:gd name="connsiteY2" fmla="*/ 5 h 73590"/>
                  <a:gd name="connsiteX3" fmla="*/ 64697 w 64744"/>
                  <a:gd name="connsiteY3" fmla="*/ 36438 h 73590"/>
                  <a:gd name="connsiteX4" fmla="*/ 32907 w 64744"/>
                  <a:gd name="connsiteY4" fmla="*/ 73586 h 73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0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9" y="18936"/>
                      <a:pt x="64697" y="36438"/>
                    </a:cubicBezTo>
                    <a:cubicBezTo>
                      <a:pt x="63625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47" name="Forma libre: forma 146">
                <a:extLst>
                  <a:ext uri="{FF2B5EF4-FFF2-40B4-BE49-F238E27FC236}">
                    <a16:creationId xmlns:a16="http://schemas.microsoft.com/office/drawing/2014/main" id="{9C6D87DE-8352-4B8D-9D94-FFF686A1A6A5}"/>
                  </a:ext>
                </a:extLst>
              </p:cNvPr>
              <p:cNvSpPr/>
              <p:nvPr/>
            </p:nvSpPr>
            <p:spPr>
              <a:xfrm>
                <a:off x="118885" y="37266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48" name="Forma libre: forma 147">
                <a:extLst>
                  <a:ext uri="{FF2B5EF4-FFF2-40B4-BE49-F238E27FC236}">
                    <a16:creationId xmlns:a16="http://schemas.microsoft.com/office/drawing/2014/main" id="{79DF72B6-9AC5-4D57-9CAD-4C66567848F5}"/>
                  </a:ext>
                </a:extLst>
              </p:cNvPr>
              <p:cNvSpPr/>
              <p:nvPr/>
            </p:nvSpPr>
            <p:spPr>
              <a:xfrm>
                <a:off x="5769022" y="1010157"/>
                <a:ext cx="91447" cy="93348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49" name="Forma libre: forma 148">
                <a:extLst>
                  <a:ext uri="{FF2B5EF4-FFF2-40B4-BE49-F238E27FC236}">
                    <a16:creationId xmlns:a16="http://schemas.microsoft.com/office/drawing/2014/main" id="{3D48EA17-1681-49ED-97A3-3387C76E0141}"/>
                  </a:ext>
                </a:extLst>
              </p:cNvPr>
              <p:cNvSpPr/>
              <p:nvPr/>
            </p:nvSpPr>
            <p:spPr>
              <a:xfrm>
                <a:off x="1136715" y="4808257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50" name="Forma libre: forma 149">
                <a:extLst>
                  <a:ext uri="{FF2B5EF4-FFF2-40B4-BE49-F238E27FC236}">
                    <a16:creationId xmlns:a16="http://schemas.microsoft.com/office/drawing/2014/main" id="{DBB33B96-2A2A-4F08-9B79-B6D4205EF878}"/>
                  </a:ext>
                </a:extLst>
              </p:cNvPr>
              <p:cNvSpPr/>
              <p:nvPr/>
            </p:nvSpPr>
            <p:spPr>
              <a:xfrm>
                <a:off x="4684616" y="4627494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8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1" y="0"/>
                      <a:pt x="82153" y="19288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51" name="Forma libre: forma 150">
                <a:extLst>
                  <a:ext uri="{FF2B5EF4-FFF2-40B4-BE49-F238E27FC236}">
                    <a16:creationId xmlns:a16="http://schemas.microsoft.com/office/drawing/2014/main" id="{067ABC47-BEDC-41E9-A1E5-B5C5C36F5702}"/>
                  </a:ext>
                </a:extLst>
              </p:cNvPr>
              <p:cNvSpPr/>
              <p:nvPr/>
            </p:nvSpPr>
            <p:spPr>
              <a:xfrm>
                <a:off x="4187049" y="2338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2" name="Forma libre: forma 151">
                <a:extLst>
                  <a:ext uri="{FF2B5EF4-FFF2-40B4-BE49-F238E27FC236}">
                    <a16:creationId xmlns:a16="http://schemas.microsoft.com/office/drawing/2014/main" id="{2293370D-7346-474D-B213-745E40C72A63}"/>
                  </a:ext>
                </a:extLst>
              </p:cNvPr>
              <p:cNvSpPr/>
              <p:nvPr/>
            </p:nvSpPr>
            <p:spPr>
              <a:xfrm>
                <a:off x="8642214" y="233466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3" name="Forma libre: forma 152">
                <a:extLst>
                  <a:ext uri="{FF2B5EF4-FFF2-40B4-BE49-F238E27FC236}">
                    <a16:creationId xmlns:a16="http://schemas.microsoft.com/office/drawing/2014/main" id="{490D47F1-D6DE-47DD-88E6-6DF258ABFA46}"/>
                  </a:ext>
                </a:extLst>
              </p:cNvPr>
              <p:cNvSpPr/>
              <p:nvPr/>
            </p:nvSpPr>
            <p:spPr>
              <a:xfrm>
                <a:off x="3221851" y="1152164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4" name="Forma libre: forma 153">
                <a:extLst>
                  <a:ext uri="{FF2B5EF4-FFF2-40B4-BE49-F238E27FC236}">
                    <a16:creationId xmlns:a16="http://schemas.microsoft.com/office/drawing/2014/main" id="{CECF9CC9-5A51-4FA6-A1AD-30AC774A9EBC}"/>
                  </a:ext>
                </a:extLst>
              </p:cNvPr>
              <p:cNvSpPr/>
              <p:nvPr/>
            </p:nvSpPr>
            <p:spPr>
              <a:xfrm>
                <a:off x="8904028" y="404232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5" name="Forma libre: forma 154">
                <a:extLst>
                  <a:ext uri="{FF2B5EF4-FFF2-40B4-BE49-F238E27FC236}">
                    <a16:creationId xmlns:a16="http://schemas.microsoft.com/office/drawing/2014/main" id="{0ED27121-D233-4403-8ACB-8723B061679C}"/>
                  </a:ext>
                </a:extLst>
              </p:cNvPr>
              <p:cNvSpPr/>
              <p:nvPr/>
            </p:nvSpPr>
            <p:spPr>
              <a:xfrm>
                <a:off x="7016611" y="4771730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  <p:sp>
          <p:nvSpPr>
            <p:cNvPr id="140" name="Forma libre: forma 139">
              <a:extLst>
                <a:ext uri="{FF2B5EF4-FFF2-40B4-BE49-F238E27FC236}">
                  <a16:creationId xmlns:a16="http://schemas.microsoft.com/office/drawing/2014/main" id="{0D0E4E8C-56C1-4A2A-8F61-DBB364F89FBF}"/>
                </a:ext>
              </a:extLst>
            </p:cNvPr>
            <p:cNvSpPr/>
            <p:nvPr/>
          </p:nvSpPr>
          <p:spPr>
            <a:xfrm>
              <a:off x="2000152" y="3758182"/>
              <a:ext cx="121716" cy="101666"/>
            </a:xfrm>
            <a:custGeom>
              <a:avLst/>
              <a:gdLst>
                <a:gd name="connsiteX0" fmla="*/ 65142 w 121716"/>
                <a:gd name="connsiteY0" fmla="*/ 194 h 102683"/>
                <a:gd name="connsiteX1" fmla="*/ 121221 w 121716"/>
                <a:gd name="connsiteY1" fmla="*/ 40199 h 102683"/>
                <a:gd name="connsiteX2" fmla="*/ 83716 w 121716"/>
                <a:gd name="connsiteY2" fmla="*/ 94135 h 102683"/>
                <a:gd name="connsiteX3" fmla="*/ 13350 w 121716"/>
                <a:gd name="connsiteY3" fmla="*/ 84490 h 102683"/>
                <a:gd name="connsiteX4" fmla="*/ 13707 w 121716"/>
                <a:gd name="connsiteY4" fmla="*/ 24840 h 102683"/>
                <a:gd name="connsiteX5" fmla="*/ 65142 w 121716"/>
                <a:gd name="connsiteY5" fmla="*/ 194 h 10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716" h="102683">
                  <a:moveTo>
                    <a:pt x="65142" y="194"/>
                  </a:moveTo>
                  <a:cubicBezTo>
                    <a:pt x="94075" y="-163"/>
                    <a:pt x="117649" y="16982"/>
                    <a:pt x="121221" y="40199"/>
                  </a:cubicBezTo>
                  <a:cubicBezTo>
                    <a:pt x="124793" y="61631"/>
                    <a:pt x="108719" y="84133"/>
                    <a:pt x="83716" y="94135"/>
                  </a:cubicBezTo>
                  <a:cubicBezTo>
                    <a:pt x="48712" y="107708"/>
                    <a:pt x="32638" y="105564"/>
                    <a:pt x="13350" y="84490"/>
                  </a:cubicBezTo>
                  <a:cubicBezTo>
                    <a:pt x="-4509" y="65203"/>
                    <a:pt x="-4509" y="44486"/>
                    <a:pt x="13707" y="24840"/>
                  </a:cubicBezTo>
                  <a:cubicBezTo>
                    <a:pt x="27995" y="9124"/>
                    <a:pt x="44426" y="-1592"/>
                    <a:pt x="65142" y="194"/>
                  </a:cubicBezTo>
                  <a:close/>
                </a:path>
              </a:pathLst>
            </a:custGeom>
            <a:solidFill>
              <a:srgbClr val="E8EBF3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41" name="Forma libre: forma 140">
              <a:extLst>
                <a:ext uri="{FF2B5EF4-FFF2-40B4-BE49-F238E27FC236}">
                  <a16:creationId xmlns:a16="http://schemas.microsoft.com/office/drawing/2014/main" id="{D6002729-C64B-417F-A878-53240134600D}"/>
                </a:ext>
              </a:extLst>
            </p:cNvPr>
            <p:cNvSpPr/>
            <p:nvPr/>
          </p:nvSpPr>
          <p:spPr>
            <a:xfrm>
              <a:off x="7020208" y="2606038"/>
              <a:ext cx="121716" cy="101666"/>
            </a:xfrm>
            <a:custGeom>
              <a:avLst/>
              <a:gdLst>
                <a:gd name="connsiteX0" fmla="*/ 65142 w 121716"/>
                <a:gd name="connsiteY0" fmla="*/ 194 h 102683"/>
                <a:gd name="connsiteX1" fmla="*/ 121221 w 121716"/>
                <a:gd name="connsiteY1" fmla="*/ 40199 h 102683"/>
                <a:gd name="connsiteX2" fmla="*/ 83716 w 121716"/>
                <a:gd name="connsiteY2" fmla="*/ 94135 h 102683"/>
                <a:gd name="connsiteX3" fmla="*/ 13350 w 121716"/>
                <a:gd name="connsiteY3" fmla="*/ 84490 h 102683"/>
                <a:gd name="connsiteX4" fmla="*/ 13707 w 121716"/>
                <a:gd name="connsiteY4" fmla="*/ 24840 h 102683"/>
                <a:gd name="connsiteX5" fmla="*/ 65142 w 121716"/>
                <a:gd name="connsiteY5" fmla="*/ 194 h 10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716" h="102683">
                  <a:moveTo>
                    <a:pt x="65142" y="194"/>
                  </a:moveTo>
                  <a:cubicBezTo>
                    <a:pt x="94075" y="-163"/>
                    <a:pt x="117649" y="16982"/>
                    <a:pt x="121221" y="40199"/>
                  </a:cubicBezTo>
                  <a:cubicBezTo>
                    <a:pt x="124793" y="61631"/>
                    <a:pt x="108719" y="84133"/>
                    <a:pt x="83716" y="94135"/>
                  </a:cubicBezTo>
                  <a:cubicBezTo>
                    <a:pt x="48712" y="107708"/>
                    <a:pt x="32638" y="105564"/>
                    <a:pt x="13350" y="84490"/>
                  </a:cubicBezTo>
                  <a:cubicBezTo>
                    <a:pt x="-4509" y="65203"/>
                    <a:pt x="-4509" y="44486"/>
                    <a:pt x="13707" y="24840"/>
                  </a:cubicBezTo>
                  <a:cubicBezTo>
                    <a:pt x="27995" y="9124"/>
                    <a:pt x="44426" y="-1592"/>
                    <a:pt x="65142" y="194"/>
                  </a:cubicBezTo>
                  <a:close/>
                </a:path>
              </a:pathLst>
            </a:custGeom>
            <a:solidFill>
              <a:srgbClr val="E8EBF3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142" name="Forma libre: forma 141">
              <a:extLst>
                <a:ext uri="{FF2B5EF4-FFF2-40B4-BE49-F238E27FC236}">
                  <a16:creationId xmlns:a16="http://schemas.microsoft.com/office/drawing/2014/main" id="{781F4416-AC95-4519-A3E5-33853BA8C1E0}"/>
                </a:ext>
              </a:extLst>
            </p:cNvPr>
            <p:cNvSpPr/>
            <p:nvPr/>
          </p:nvSpPr>
          <p:spPr>
            <a:xfrm>
              <a:off x="2736811" y="2337421"/>
              <a:ext cx="91447" cy="92424"/>
            </a:xfrm>
            <a:custGeom>
              <a:avLst/>
              <a:gdLst>
                <a:gd name="connsiteX0" fmla="*/ 65142 w 121716"/>
                <a:gd name="connsiteY0" fmla="*/ 194 h 102683"/>
                <a:gd name="connsiteX1" fmla="*/ 121221 w 121716"/>
                <a:gd name="connsiteY1" fmla="*/ 40199 h 102683"/>
                <a:gd name="connsiteX2" fmla="*/ 83716 w 121716"/>
                <a:gd name="connsiteY2" fmla="*/ 94135 h 102683"/>
                <a:gd name="connsiteX3" fmla="*/ 13350 w 121716"/>
                <a:gd name="connsiteY3" fmla="*/ 84490 h 102683"/>
                <a:gd name="connsiteX4" fmla="*/ 13707 w 121716"/>
                <a:gd name="connsiteY4" fmla="*/ 24840 h 102683"/>
                <a:gd name="connsiteX5" fmla="*/ 65142 w 121716"/>
                <a:gd name="connsiteY5" fmla="*/ 194 h 10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716" h="102683">
                  <a:moveTo>
                    <a:pt x="65142" y="194"/>
                  </a:moveTo>
                  <a:cubicBezTo>
                    <a:pt x="94075" y="-163"/>
                    <a:pt x="117649" y="16982"/>
                    <a:pt x="121221" y="40199"/>
                  </a:cubicBezTo>
                  <a:cubicBezTo>
                    <a:pt x="124793" y="61631"/>
                    <a:pt x="108719" y="84133"/>
                    <a:pt x="83716" y="94135"/>
                  </a:cubicBezTo>
                  <a:cubicBezTo>
                    <a:pt x="48712" y="107708"/>
                    <a:pt x="32638" y="105564"/>
                    <a:pt x="13350" y="84490"/>
                  </a:cubicBezTo>
                  <a:cubicBezTo>
                    <a:pt x="-4509" y="65203"/>
                    <a:pt x="-4509" y="44486"/>
                    <a:pt x="13707" y="24840"/>
                  </a:cubicBezTo>
                  <a:cubicBezTo>
                    <a:pt x="27995" y="9124"/>
                    <a:pt x="44426" y="-1592"/>
                    <a:pt x="65142" y="194"/>
                  </a:cubicBezTo>
                  <a:close/>
                </a:path>
              </a:pathLst>
            </a:custGeom>
            <a:solidFill>
              <a:srgbClr val="E8EBF3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43" name="Forma libre: forma 142">
              <a:extLst>
                <a:ext uri="{FF2B5EF4-FFF2-40B4-BE49-F238E27FC236}">
                  <a16:creationId xmlns:a16="http://schemas.microsoft.com/office/drawing/2014/main" id="{B793B0B8-F2D1-4695-907D-596515FED620}"/>
                </a:ext>
              </a:extLst>
            </p:cNvPr>
            <p:cNvSpPr/>
            <p:nvPr/>
          </p:nvSpPr>
          <p:spPr>
            <a:xfrm>
              <a:off x="5217207" y="2920731"/>
              <a:ext cx="64744" cy="72861"/>
            </a:xfrm>
            <a:custGeom>
              <a:avLst/>
              <a:gdLst>
                <a:gd name="connsiteX0" fmla="*/ 32907 w 64744"/>
                <a:gd name="connsiteY0" fmla="*/ 73586 h 73590"/>
                <a:gd name="connsiteX1" fmla="*/ 46 w 64744"/>
                <a:gd name="connsiteY1" fmla="*/ 37510 h 73590"/>
                <a:gd name="connsiteX2" fmla="*/ 32550 w 64744"/>
                <a:gd name="connsiteY2" fmla="*/ 5 h 73590"/>
                <a:gd name="connsiteX3" fmla="*/ 64697 w 64744"/>
                <a:gd name="connsiteY3" fmla="*/ 36438 h 73590"/>
                <a:gd name="connsiteX4" fmla="*/ 32907 w 64744"/>
                <a:gd name="connsiteY4" fmla="*/ 73586 h 7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744" h="73590">
                  <a:moveTo>
                    <a:pt x="32907" y="73586"/>
                  </a:moveTo>
                  <a:cubicBezTo>
                    <a:pt x="16834" y="73228"/>
                    <a:pt x="-1026" y="53940"/>
                    <a:pt x="46" y="37510"/>
                  </a:cubicBezTo>
                  <a:cubicBezTo>
                    <a:pt x="1117" y="19293"/>
                    <a:pt x="17548" y="719"/>
                    <a:pt x="32550" y="5"/>
                  </a:cubicBezTo>
                  <a:cubicBezTo>
                    <a:pt x="48623" y="-352"/>
                    <a:pt x="65769" y="18936"/>
                    <a:pt x="64697" y="36438"/>
                  </a:cubicBezTo>
                  <a:cubicBezTo>
                    <a:pt x="63625" y="56440"/>
                    <a:pt x="48981" y="73943"/>
                    <a:pt x="32907" y="73586"/>
                  </a:cubicBezTo>
                  <a:close/>
                </a:path>
              </a:pathLst>
            </a:custGeom>
            <a:solidFill>
              <a:srgbClr val="FAFBFC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FE7DD147-0A38-4E87-9D9A-1D9976EF1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916" y="2851320"/>
            <a:ext cx="6148254" cy="115577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accent6"/>
                </a:solidFill>
                <a:latin typeface="Comic Sans MS" panose="030F0702030302020204" pitchFamily="66" charset="0"/>
              </a:rPr>
              <a:t>NO SABEN ENSEÑAR PORQUE NO CONOCEN A LOS DESTINATARIOS.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4D68E61-016F-4F06-8E47-3BB96B0309F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919092" y="1149339"/>
            <a:ext cx="1305813" cy="799236"/>
          </a:xfrm>
        </p:spPr>
        <p:txBody>
          <a:bodyPr anchor="ctr"/>
          <a:lstStyle/>
          <a:p>
            <a:r>
              <a:rPr lang="es-ES" dirty="0"/>
              <a:t>04</a:t>
            </a:r>
            <a:endParaRPr lang="en-US" dirty="0"/>
          </a:p>
        </p:txBody>
      </p:sp>
      <p:grpSp>
        <p:nvGrpSpPr>
          <p:cNvPr id="75" name="Grupo 74">
            <a:extLst>
              <a:ext uri="{FF2B5EF4-FFF2-40B4-BE49-F238E27FC236}">
                <a16:creationId xmlns:a16="http://schemas.microsoft.com/office/drawing/2014/main" id="{74302D04-3A4F-42EE-8039-CAEE98630F3D}"/>
              </a:ext>
            </a:extLst>
          </p:cNvPr>
          <p:cNvGrpSpPr/>
          <p:nvPr/>
        </p:nvGrpSpPr>
        <p:grpSpPr>
          <a:xfrm rot="20597193">
            <a:off x="7513818" y="2867180"/>
            <a:ext cx="1079296" cy="1159050"/>
            <a:chOff x="4170419" y="889669"/>
            <a:chExt cx="448851" cy="482019"/>
          </a:xfrm>
        </p:grpSpPr>
        <p:grpSp>
          <p:nvGrpSpPr>
            <p:cNvPr id="76" name="Gráfico 9">
              <a:extLst>
                <a:ext uri="{FF2B5EF4-FFF2-40B4-BE49-F238E27FC236}">
                  <a16:creationId xmlns:a16="http://schemas.microsoft.com/office/drawing/2014/main" id="{FB42CDF5-FE16-41C6-8F0D-1D44C738286A}"/>
                </a:ext>
              </a:extLst>
            </p:cNvPr>
            <p:cNvGrpSpPr/>
            <p:nvPr/>
          </p:nvGrpSpPr>
          <p:grpSpPr>
            <a:xfrm>
              <a:off x="4170419" y="889669"/>
              <a:ext cx="448851" cy="482019"/>
              <a:chOff x="4170419" y="889669"/>
              <a:chExt cx="448851" cy="482019"/>
            </a:xfrm>
          </p:grpSpPr>
          <p:grpSp>
            <p:nvGrpSpPr>
              <p:cNvPr id="101" name="Gráfico 9">
                <a:extLst>
                  <a:ext uri="{FF2B5EF4-FFF2-40B4-BE49-F238E27FC236}">
                    <a16:creationId xmlns:a16="http://schemas.microsoft.com/office/drawing/2014/main" id="{B011E60A-AB2A-45A2-8D56-64F3310C840F}"/>
                  </a:ext>
                </a:extLst>
              </p:cNvPr>
              <p:cNvGrpSpPr/>
              <p:nvPr/>
            </p:nvGrpSpPr>
            <p:grpSpPr>
              <a:xfrm>
                <a:off x="4170419" y="889669"/>
                <a:ext cx="448851" cy="470264"/>
                <a:chOff x="4170419" y="889669"/>
                <a:chExt cx="448851" cy="470264"/>
              </a:xfrm>
              <a:solidFill>
                <a:srgbClr val="8099DC"/>
              </a:solidFill>
            </p:grpSpPr>
            <p:sp>
              <p:nvSpPr>
                <p:cNvPr id="112" name="Forma libre: forma 111">
                  <a:extLst>
                    <a:ext uri="{FF2B5EF4-FFF2-40B4-BE49-F238E27FC236}">
                      <a16:creationId xmlns:a16="http://schemas.microsoft.com/office/drawing/2014/main" id="{6AC0F502-AE5D-42E0-8BAE-5DE684C777DD}"/>
                    </a:ext>
                  </a:extLst>
                </p:cNvPr>
                <p:cNvSpPr/>
                <p:nvPr/>
              </p:nvSpPr>
              <p:spPr>
                <a:xfrm>
                  <a:off x="4454959" y="908899"/>
                  <a:ext cx="164312" cy="451034"/>
                </a:xfrm>
                <a:custGeom>
                  <a:avLst/>
                  <a:gdLst>
                    <a:gd name="connsiteX0" fmla="*/ 13918 w 164312"/>
                    <a:gd name="connsiteY0" fmla="*/ 27942 h 451034"/>
                    <a:gd name="connsiteX1" fmla="*/ 52524 w 164312"/>
                    <a:gd name="connsiteY1" fmla="*/ 924 h 451034"/>
                    <a:gd name="connsiteX2" fmla="*/ 42952 w 164312"/>
                    <a:gd name="connsiteY2" fmla="*/ 35562 h 451034"/>
                    <a:gd name="connsiteX3" fmla="*/ 118967 w 164312"/>
                    <a:gd name="connsiteY3" fmla="*/ 37703 h 451034"/>
                    <a:gd name="connsiteX4" fmla="*/ 98499 w 164312"/>
                    <a:gd name="connsiteY4" fmla="*/ 60250 h 451034"/>
                    <a:gd name="connsiteX5" fmla="*/ 160093 w 164312"/>
                    <a:gd name="connsiteY5" fmla="*/ 87898 h 451034"/>
                    <a:gd name="connsiteX6" fmla="*/ 127596 w 164312"/>
                    <a:gd name="connsiteY6" fmla="*/ 115860 h 451034"/>
                    <a:gd name="connsiteX7" fmla="*/ 164312 w 164312"/>
                    <a:gd name="connsiteY7" fmla="*/ 153963 h 451034"/>
                    <a:gd name="connsiteX8" fmla="*/ 127470 w 164312"/>
                    <a:gd name="connsiteY8" fmla="*/ 182555 h 451034"/>
                    <a:gd name="connsiteX9" fmla="*/ 163746 w 164312"/>
                    <a:gd name="connsiteY9" fmla="*/ 227207 h 451034"/>
                    <a:gd name="connsiteX10" fmla="*/ 129926 w 164312"/>
                    <a:gd name="connsiteY10" fmla="*/ 236024 h 451034"/>
                    <a:gd name="connsiteX11" fmla="*/ 143340 w 164312"/>
                    <a:gd name="connsiteY11" fmla="*/ 268081 h 451034"/>
                    <a:gd name="connsiteX12" fmla="*/ 145419 w 164312"/>
                    <a:gd name="connsiteY12" fmla="*/ 309521 h 451034"/>
                    <a:gd name="connsiteX13" fmla="*/ 117771 w 164312"/>
                    <a:gd name="connsiteY13" fmla="*/ 293146 h 451034"/>
                    <a:gd name="connsiteX14" fmla="*/ 116637 w 164312"/>
                    <a:gd name="connsiteY14" fmla="*/ 353480 h 451034"/>
                    <a:gd name="connsiteX15" fmla="*/ 95161 w 164312"/>
                    <a:gd name="connsiteY15" fmla="*/ 337295 h 451034"/>
                    <a:gd name="connsiteX16" fmla="*/ 79102 w 164312"/>
                    <a:gd name="connsiteY16" fmla="*/ 411358 h 451034"/>
                    <a:gd name="connsiteX17" fmla="*/ 54036 w 164312"/>
                    <a:gd name="connsiteY17" fmla="*/ 388497 h 451034"/>
                    <a:gd name="connsiteX18" fmla="*/ 27396 w 164312"/>
                    <a:gd name="connsiteY18" fmla="*/ 451035 h 451034"/>
                    <a:gd name="connsiteX19" fmla="*/ 0 w 164312"/>
                    <a:gd name="connsiteY19" fmla="*/ 423072 h 4510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64312" h="451034">
                      <a:moveTo>
                        <a:pt x="13918" y="27942"/>
                      </a:moveTo>
                      <a:cubicBezTo>
                        <a:pt x="21539" y="16102"/>
                        <a:pt x="37976" y="-4619"/>
                        <a:pt x="52524" y="924"/>
                      </a:cubicBezTo>
                      <a:cubicBezTo>
                        <a:pt x="48935" y="12827"/>
                        <a:pt x="43581" y="23218"/>
                        <a:pt x="42952" y="35562"/>
                      </a:cubicBezTo>
                      <a:cubicBezTo>
                        <a:pt x="70788" y="23281"/>
                        <a:pt x="92957" y="26115"/>
                        <a:pt x="118967" y="37703"/>
                      </a:cubicBezTo>
                      <a:cubicBezTo>
                        <a:pt x="113803" y="43875"/>
                        <a:pt x="104041" y="55086"/>
                        <a:pt x="98499" y="60250"/>
                      </a:cubicBezTo>
                      <a:cubicBezTo>
                        <a:pt x="120542" y="68122"/>
                        <a:pt x="144096" y="70704"/>
                        <a:pt x="160093" y="87898"/>
                      </a:cubicBezTo>
                      <a:cubicBezTo>
                        <a:pt x="148694" y="97282"/>
                        <a:pt x="135846" y="102635"/>
                        <a:pt x="127596" y="115860"/>
                      </a:cubicBezTo>
                      <a:cubicBezTo>
                        <a:pt x="140443" y="129086"/>
                        <a:pt x="156692" y="136266"/>
                        <a:pt x="164312" y="153963"/>
                      </a:cubicBezTo>
                      <a:cubicBezTo>
                        <a:pt x="152598" y="164039"/>
                        <a:pt x="136979" y="166433"/>
                        <a:pt x="127470" y="182555"/>
                      </a:cubicBezTo>
                      <a:cubicBezTo>
                        <a:pt x="139939" y="194773"/>
                        <a:pt x="163683" y="205228"/>
                        <a:pt x="163746" y="227207"/>
                      </a:cubicBezTo>
                      <a:cubicBezTo>
                        <a:pt x="157763" y="227963"/>
                        <a:pt x="132256" y="225192"/>
                        <a:pt x="129926" y="236024"/>
                      </a:cubicBezTo>
                      <a:cubicBezTo>
                        <a:pt x="129044" y="239866"/>
                        <a:pt x="141829" y="262413"/>
                        <a:pt x="143340" y="268081"/>
                      </a:cubicBezTo>
                      <a:cubicBezTo>
                        <a:pt x="146741" y="280551"/>
                        <a:pt x="149323" y="296862"/>
                        <a:pt x="145419" y="309521"/>
                      </a:cubicBezTo>
                      <a:cubicBezTo>
                        <a:pt x="135846" y="303601"/>
                        <a:pt x="128288" y="296925"/>
                        <a:pt x="117771" y="293146"/>
                      </a:cubicBezTo>
                      <a:cubicBezTo>
                        <a:pt x="119030" y="310592"/>
                        <a:pt x="129233" y="337862"/>
                        <a:pt x="116637" y="353480"/>
                      </a:cubicBezTo>
                      <a:cubicBezTo>
                        <a:pt x="111410" y="346994"/>
                        <a:pt x="101963" y="341955"/>
                        <a:pt x="95161" y="337295"/>
                      </a:cubicBezTo>
                      <a:cubicBezTo>
                        <a:pt x="93650" y="362801"/>
                        <a:pt x="97491" y="389819"/>
                        <a:pt x="79102" y="411358"/>
                      </a:cubicBezTo>
                      <a:cubicBezTo>
                        <a:pt x="70914" y="406068"/>
                        <a:pt x="62916" y="394102"/>
                        <a:pt x="54036" y="388497"/>
                      </a:cubicBezTo>
                      <a:cubicBezTo>
                        <a:pt x="43015" y="400589"/>
                        <a:pt x="27396" y="451035"/>
                        <a:pt x="27396" y="451035"/>
                      </a:cubicBezTo>
                      <a:cubicBezTo>
                        <a:pt x="27396" y="451035"/>
                        <a:pt x="7872" y="429118"/>
                        <a:pt x="0" y="423072"/>
                      </a:cubicBezTo>
                    </a:path>
                  </a:pathLst>
                </a:custGeom>
                <a:solidFill>
                  <a:srgbClr val="8099DC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113" name="Forma libre: forma 112">
                  <a:extLst>
                    <a:ext uri="{FF2B5EF4-FFF2-40B4-BE49-F238E27FC236}">
                      <a16:creationId xmlns:a16="http://schemas.microsoft.com/office/drawing/2014/main" id="{F4069CF1-0388-436E-A51C-20964523A754}"/>
                    </a:ext>
                  </a:extLst>
                </p:cNvPr>
                <p:cNvSpPr/>
                <p:nvPr/>
              </p:nvSpPr>
              <p:spPr>
                <a:xfrm>
                  <a:off x="4170419" y="889669"/>
                  <a:ext cx="301102" cy="442034"/>
                </a:xfrm>
                <a:custGeom>
                  <a:avLst/>
                  <a:gdLst>
                    <a:gd name="connsiteX0" fmla="*/ 301103 w 301102"/>
                    <a:gd name="connsiteY0" fmla="*/ 46667 h 442034"/>
                    <a:gd name="connsiteX1" fmla="*/ 267220 w 301102"/>
                    <a:gd name="connsiteY1" fmla="*/ 3905 h 442034"/>
                    <a:gd name="connsiteX2" fmla="*/ 266401 w 301102"/>
                    <a:gd name="connsiteY2" fmla="*/ 29726 h 442034"/>
                    <a:gd name="connsiteX3" fmla="*/ 217908 w 301102"/>
                    <a:gd name="connsiteY3" fmla="*/ 0 h 442034"/>
                    <a:gd name="connsiteX4" fmla="*/ 214381 w 301102"/>
                    <a:gd name="connsiteY4" fmla="*/ 24625 h 442034"/>
                    <a:gd name="connsiteX5" fmla="*/ 165320 w 301102"/>
                    <a:gd name="connsiteY5" fmla="*/ 16563 h 442034"/>
                    <a:gd name="connsiteX6" fmla="*/ 172941 w 301102"/>
                    <a:gd name="connsiteY6" fmla="*/ 54540 h 442034"/>
                    <a:gd name="connsiteX7" fmla="*/ 127218 w 301102"/>
                    <a:gd name="connsiteY7" fmla="*/ 68269 h 442034"/>
                    <a:gd name="connsiteX8" fmla="*/ 152662 w 301102"/>
                    <a:gd name="connsiteY8" fmla="*/ 89556 h 442034"/>
                    <a:gd name="connsiteX9" fmla="*/ 84959 w 301102"/>
                    <a:gd name="connsiteY9" fmla="*/ 136728 h 442034"/>
                    <a:gd name="connsiteX10" fmla="*/ 115630 w 301102"/>
                    <a:gd name="connsiteY10" fmla="*/ 144285 h 442034"/>
                    <a:gd name="connsiteX11" fmla="*/ 34261 w 301102"/>
                    <a:gd name="connsiteY11" fmla="*/ 199833 h 442034"/>
                    <a:gd name="connsiteX12" fmla="*/ 69592 w 301102"/>
                    <a:gd name="connsiteY12" fmla="*/ 208587 h 442034"/>
                    <a:gd name="connsiteX13" fmla="*/ 24247 w 301102"/>
                    <a:gd name="connsiteY13" fmla="*/ 239383 h 442034"/>
                    <a:gd name="connsiteX14" fmla="*/ 0 w 301102"/>
                    <a:gd name="connsiteY14" fmla="*/ 269298 h 442034"/>
                    <a:gd name="connsiteX15" fmla="*/ 24940 w 301102"/>
                    <a:gd name="connsiteY15" fmla="*/ 275219 h 442034"/>
                    <a:gd name="connsiteX16" fmla="*/ 23617 w 301102"/>
                    <a:gd name="connsiteY16" fmla="*/ 294868 h 442034"/>
                    <a:gd name="connsiteX17" fmla="*/ 13855 w 301102"/>
                    <a:gd name="connsiteY17" fmla="*/ 324405 h 442034"/>
                    <a:gd name="connsiteX18" fmla="*/ 29978 w 301102"/>
                    <a:gd name="connsiteY18" fmla="*/ 317163 h 442034"/>
                    <a:gd name="connsiteX19" fmla="*/ 31742 w 301102"/>
                    <a:gd name="connsiteY19" fmla="*/ 340717 h 442034"/>
                    <a:gd name="connsiteX20" fmla="*/ 36717 w 301102"/>
                    <a:gd name="connsiteY20" fmla="*/ 360618 h 442034"/>
                    <a:gd name="connsiteX21" fmla="*/ 58760 w 301102"/>
                    <a:gd name="connsiteY21" fmla="*/ 349786 h 442034"/>
                    <a:gd name="connsiteX22" fmla="*/ 84329 w 301102"/>
                    <a:gd name="connsiteY22" fmla="*/ 362319 h 442034"/>
                    <a:gd name="connsiteX23" fmla="*/ 183710 w 301102"/>
                    <a:gd name="connsiteY23" fmla="*/ 406656 h 442034"/>
                    <a:gd name="connsiteX24" fmla="*/ 251664 w 301102"/>
                    <a:gd name="connsiteY24" fmla="*/ 434807 h 442034"/>
                    <a:gd name="connsiteX25" fmla="*/ 282272 w 301102"/>
                    <a:gd name="connsiteY25" fmla="*/ 441483 h 4420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301102" h="442034">
                      <a:moveTo>
                        <a:pt x="301103" y="46667"/>
                      </a:moveTo>
                      <a:cubicBezTo>
                        <a:pt x="297702" y="24877"/>
                        <a:pt x="282335" y="15619"/>
                        <a:pt x="267220" y="3905"/>
                      </a:cubicBezTo>
                      <a:cubicBezTo>
                        <a:pt x="266150" y="11903"/>
                        <a:pt x="266779" y="21476"/>
                        <a:pt x="266401" y="29726"/>
                      </a:cubicBezTo>
                      <a:cubicBezTo>
                        <a:pt x="252294" y="17634"/>
                        <a:pt x="237746" y="2771"/>
                        <a:pt x="217908" y="0"/>
                      </a:cubicBezTo>
                      <a:cubicBezTo>
                        <a:pt x="218222" y="8565"/>
                        <a:pt x="217467" y="17571"/>
                        <a:pt x="214381" y="24625"/>
                      </a:cubicBezTo>
                      <a:cubicBezTo>
                        <a:pt x="198195" y="20909"/>
                        <a:pt x="183521" y="11903"/>
                        <a:pt x="165320" y="16563"/>
                      </a:cubicBezTo>
                      <a:cubicBezTo>
                        <a:pt x="170736" y="28215"/>
                        <a:pt x="174830" y="40999"/>
                        <a:pt x="172941" y="54540"/>
                      </a:cubicBezTo>
                      <a:cubicBezTo>
                        <a:pt x="156818" y="52525"/>
                        <a:pt x="138491" y="53784"/>
                        <a:pt x="127218" y="68269"/>
                      </a:cubicBezTo>
                      <a:cubicBezTo>
                        <a:pt x="135153" y="76016"/>
                        <a:pt x="147938" y="78220"/>
                        <a:pt x="152662" y="89556"/>
                      </a:cubicBezTo>
                      <a:cubicBezTo>
                        <a:pt x="130745" y="104419"/>
                        <a:pt x="96106" y="107757"/>
                        <a:pt x="84959" y="136728"/>
                      </a:cubicBezTo>
                      <a:cubicBezTo>
                        <a:pt x="94658" y="136791"/>
                        <a:pt x="106435" y="139436"/>
                        <a:pt x="115630" y="144285"/>
                      </a:cubicBezTo>
                      <a:cubicBezTo>
                        <a:pt x="87730" y="159904"/>
                        <a:pt x="56744" y="166454"/>
                        <a:pt x="34261" y="199833"/>
                      </a:cubicBezTo>
                      <a:cubicBezTo>
                        <a:pt x="45408" y="202163"/>
                        <a:pt x="58697" y="203800"/>
                        <a:pt x="69592" y="208587"/>
                      </a:cubicBezTo>
                      <a:cubicBezTo>
                        <a:pt x="55296" y="220868"/>
                        <a:pt x="39173" y="225654"/>
                        <a:pt x="24247" y="239383"/>
                      </a:cubicBezTo>
                      <a:cubicBezTo>
                        <a:pt x="15493" y="248200"/>
                        <a:pt x="4346" y="257710"/>
                        <a:pt x="0" y="269298"/>
                      </a:cubicBezTo>
                      <a:cubicBezTo>
                        <a:pt x="7432" y="270873"/>
                        <a:pt x="18075" y="270495"/>
                        <a:pt x="24940" y="275219"/>
                      </a:cubicBezTo>
                      <a:cubicBezTo>
                        <a:pt x="34891" y="282083"/>
                        <a:pt x="29223" y="283847"/>
                        <a:pt x="23617" y="294868"/>
                      </a:cubicBezTo>
                      <a:cubicBezTo>
                        <a:pt x="18894" y="303748"/>
                        <a:pt x="14548" y="313699"/>
                        <a:pt x="13855" y="324405"/>
                      </a:cubicBezTo>
                      <a:cubicBezTo>
                        <a:pt x="19838" y="323649"/>
                        <a:pt x="23680" y="318611"/>
                        <a:pt x="29978" y="317163"/>
                      </a:cubicBezTo>
                      <a:cubicBezTo>
                        <a:pt x="30608" y="326735"/>
                        <a:pt x="29474" y="332970"/>
                        <a:pt x="31742" y="340717"/>
                      </a:cubicBezTo>
                      <a:cubicBezTo>
                        <a:pt x="33316" y="348148"/>
                        <a:pt x="35520" y="354194"/>
                        <a:pt x="36717" y="360618"/>
                      </a:cubicBezTo>
                      <a:cubicBezTo>
                        <a:pt x="36087" y="357217"/>
                        <a:pt x="54918" y="349282"/>
                        <a:pt x="58760" y="349786"/>
                      </a:cubicBezTo>
                      <a:cubicBezTo>
                        <a:pt x="66884" y="350730"/>
                        <a:pt x="77338" y="358414"/>
                        <a:pt x="84329" y="362319"/>
                      </a:cubicBezTo>
                      <a:cubicBezTo>
                        <a:pt x="116259" y="379953"/>
                        <a:pt x="150268" y="392234"/>
                        <a:pt x="183710" y="406656"/>
                      </a:cubicBezTo>
                      <a:cubicBezTo>
                        <a:pt x="206194" y="416355"/>
                        <a:pt x="229055" y="425424"/>
                        <a:pt x="251664" y="434807"/>
                      </a:cubicBezTo>
                      <a:cubicBezTo>
                        <a:pt x="260545" y="438523"/>
                        <a:pt x="272952" y="443751"/>
                        <a:pt x="282272" y="441483"/>
                      </a:cubicBezTo>
                    </a:path>
                  </a:pathLst>
                </a:custGeom>
                <a:solidFill>
                  <a:srgbClr val="8099DC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</p:grpSp>
          <p:grpSp>
            <p:nvGrpSpPr>
              <p:cNvPr id="102" name="Gráfico 9">
                <a:extLst>
                  <a:ext uri="{FF2B5EF4-FFF2-40B4-BE49-F238E27FC236}">
                    <a16:creationId xmlns:a16="http://schemas.microsoft.com/office/drawing/2014/main" id="{BC1A09B1-FD7F-4475-8972-98D185D0E96B}"/>
                  </a:ext>
                </a:extLst>
              </p:cNvPr>
              <p:cNvGrpSpPr/>
              <p:nvPr/>
            </p:nvGrpSpPr>
            <p:grpSpPr>
              <a:xfrm>
                <a:off x="4200891" y="928036"/>
                <a:ext cx="369657" cy="443653"/>
                <a:chOff x="4200891" y="928036"/>
                <a:chExt cx="369657" cy="443653"/>
              </a:xfrm>
            </p:grpSpPr>
            <p:sp>
              <p:nvSpPr>
                <p:cNvPr id="103" name="Forma libre: forma 102">
                  <a:extLst>
                    <a:ext uri="{FF2B5EF4-FFF2-40B4-BE49-F238E27FC236}">
                      <a16:creationId xmlns:a16="http://schemas.microsoft.com/office/drawing/2014/main" id="{2B7F4A9A-37A1-48E2-8392-182B2F347E26}"/>
                    </a:ext>
                  </a:extLst>
                </p:cNvPr>
                <p:cNvSpPr/>
                <p:nvPr/>
              </p:nvSpPr>
              <p:spPr>
                <a:xfrm>
                  <a:off x="4299590" y="936268"/>
                  <a:ext cx="264206" cy="203616"/>
                </a:xfrm>
                <a:custGeom>
                  <a:avLst/>
                  <a:gdLst>
                    <a:gd name="connsiteX0" fmla="*/ 0 w 264206"/>
                    <a:gd name="connsiteY0" fmla="*/ 110660 h 203616"/>
                    <a:gd name="connsiteX1" fmla="*/ 23113 w 264206"/>
                    <a:gd name="connsiteY1" fmla="*/ 82886 h 203616"/>
                    <a:gd name="connsiteX2" fmla="*/ 78535 w 264206"/>
                    <a:gd name="connsiteY2" fmla="*/ 45413 h 203616"/>
                    <a:gd name="connsiteX3" fmla="*/ 80739 w 264206"/>
                    <a:gd name="connsiteY3" fmla="*/ 43272 h 203616"/>
                    <a:gd name="connsiteX4" fmla="*/ 77905 w 264206"/>
                    <a:gd name="connsiteY4" fmla="*/ 30991 h 203616"/>
                    <a:gd name="connsiteX5" fmla="*/ 77590 w 264206"/>
                    <a:gd name="connsiteY5" fmla="*/ 11027 h 203616"/>
                    <a:gd name="connsiteX6" fmla="*/ 94720 w 264206"/>
                    <a:gd name="connsiteY6" fmla="*/ 6 h 203616"/>
                    <a:gd name="connsiteX7" fmla="*/ 112103 w 264206"/>
                    <a:gd name="connsiteY7" fmla="*/ 11909 h 203616"/>
                    <a:gd name="connsiteX8" fmla="*/ 115818 w 264206"/>
                    <a:gd name="connsiteY8" fmla="*/ 25953 h 203616"/>
                    <a:gd name="connsiteX9" fmla="*/ 117456 w 264206"/>
                    <a:gd name="connsiteY9" fmla="*/ 33951 h 203616"/>
                    <a:gd name="connsiteX10" fmla="*/ 172500 w 264206"/>
                    <a:gd name="connsiteY10" fmla="*/ 39493 h 203616"/>
                    <a:gd name="connsiteX11" fmla="*/ 215388 w 264206"/>
                    <a:gd name="connsiteY11" fmla="*/ 72746 h 203616"/>
                    <a:gd name="connsiteX12" fmla="*/ 226284 w 264206"/>
                    <a:gd name="connsiteY12" fmla="*/ 64433 h 203616"/>
                    <a:gd name="connsiteX13" fmla="*/ 257836 w 264206"/>
                    <a:gd name="connsiteY13" fmla="*/ 66323 h 203616"/>
                    <a:gd name="connsiteX14" fmla="*/ 259285 w 264206"/>
                    <a:gd name="connsiteY14" fmla="*/ 92270 h 203616"/>
                    <a:gd name="connsiteX15" fmla="*/ 240139 w 264206"/>
                    <a:gd name="connsiteY15" fmla="*/ 104740 h 203616"/>
                    <a:gd name="connsiteX16" fmla="*/ 233589 w 264206"/>
                    <a:gd name="connsiteY16" fmla="*/ 106944 h 203616"/>
                    <a:gd name="connsiteX17" fmla="*/ 241462 w 264206"/>
                    <a:gd name="connsiteY17" fmla="*/ 137993 h 203616"/>
                    <a:gd name="connsiteX18" fmla="*/ 243162 w 264206"/>
                    <a:gd name="connsiteY18" fmla="*/ 170490 h 203616"/>
                    <a:gd name="connsiteX19" fmla="*/ 240643 w 264206"/>
                    <a:gd name="connsiteY19" fmla="*/ 203617 h 203616"/>
                    <a:gd name="connsiteX20" fmla="*/ 211736 w 264206"/>
                    <a:gd name="connsiteY20" fmla="*/ 200783 h 203616"/>
                    <a:gd name="connsiteX21" fmla="*/ 153417 w 264206"/>
                    <a:gd name="connsiteY21" fmla="*/ 190139 h 203616"/>
                    <a:gd name="connsiteX22" fmla="*/ 91572 w 264206"/>
                    <a:gd name="connsiteY22" fmla="*/ 169734 h 203616"/>
                    <a:gd name="connsiteX23" fmla="*/ 37662 w 264206"/>
                    <a:gd name="connsiteY23" fmla="*/ 137678 h 203616"/>
                    <a:gd name="connsiteX24" fmla="*/ 3212 w 264206"/>
                    <a:gd name="connsiteY24" fmla="*/ 113683 h 203616"/>
                    <a:gd name="connsiteX25" fmla="*/ 0 w 264206"/>
                    <a:gd name="connsiteY25" fmla="*/ 110660 h 2036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264206" h="203616">
                      <a:moveTo>
                        <a:pt x="0" y="110660"/>
                      </a:moveTo>
                      <a:cubicBezTo>
                        <a:pt x="5416" y="99009"/>
                        <a:pt x="14045" y="90695"/>
                        <a:pt x="23113" y="82886"/>
                      </a:cubicBezTo>
                      <a:cubicBezTo>
                        <a:pt x="40118" y="68338"/>
                        <a:pt x="58507" y="55553"/>
                        <a:pt x="78535" y="45413"/>
                      </a:cubicBezTo>
                      <a:cubicBezTo>
                        <a:pt x="79039" y="45162"/>
                        <a:pt x="79354" y="44658"/>
                        <a:pt x="80739" y="43272"/>
                      </a:cubicBezTo>
                      <a:cubicBezTo>
                        <a:pt x="79920" y="39682"/>
                        <a:pt x="78787" y="35337"/>
                        <a:pt x="77905" y="30991"/>
                      </a:cubicBezTo>
                      <a:cubicBezTo>
                        <a:pt x="76583" y="24378"/>
                        <a:pt x="73560" y="17766"/>
                        <a:pt x="77590" y="11027"/>
                      </a:cubicBezTo>
                      <a:cubicBezTo>
                        <a:pt x="81495" y="4477"/>
                        <a:pt x="86596" y="-183"/>
                        <a:pt x="94720" y="6"/>
                      </a:cubicBezTo>
                      <a:cubicBezTo>
                        <a:pt x="102971" y="194"/>
                        <a:pt x="108954" y="4351"/>
                        <a:pt x="112103" y="11909"/>
                      </a:cubicBezTo>
                      <a:cubicBezTo>
                        <a:pt x="113929" y="16380"/>
                        <a:pt x="114622" y="21292"/>
                        <a:pt x="115818" y="25953"/>
                      </a:cubicBezTo>
                      <a:cubicBezTo>
                        <a:pt x="116386" y="28346"/>
                        <a:pt x="116826" y="30802"/>
                        <a:pt x="117456" y="33951"/>
                      </a:cubicBezTo>
                      <a:cubicBezTo>
                        <a:pt x="137169" y="27464"/>
                        <a:pt x="154677" y="34329"/>
                        <a:pt x="172500" y="39493"/>
                      </a:cubicBezTo>
                      <a:cubicBezTo>
                        <a:pt x="191078" y="44847"/>
                        <a:pt x="203422" y="58261"/>
                        <a:pt x="215388" y="72746"/>
                      </a:cubicBezTo>
                      <a:cubicBezTo>
                        <a:pt x="219545" y="69534"/>
                        <a:pt x="222820" y="66763"/>
                        <a:pt x="226284" y="64433"/>
                      </a:cubicBezTo>
                      <a:cubicBezTo>
                        <a:pt x="237053" y="57254"/>
                        <a:pt x="248327" y="57946"/>
                        <a:pt x="257836" y="66323"/>
                      </a:cubicBezTo>
                      <a:cubicBezTo>
                        <a:pt x="265772" y="73250"/>
                        <a:pt x="266338" y="84397"/>
                        <a:pt x="259285" y="92270"/>
                      </a:cubicBezTo>
                      <a:cubicBezTo>
                        <a:pt x="254057" y="98127"/>
                        <a:pt x="247886" y="102724"/>
                        <a:pt x="240139" y="104740"/>
                      </a:cubicBezTo>
                      <a:cubicBezTo>
                        <a:pt x="238187" y="105244"/>
                        <a:pt x="236361" y="105999"/>
                        <a:pt x="233589" y="106944"/>
                      </a:cubicBezTo>
                      <a:cubicBezTo>
                        <a:pt x="236298" y="117336"/>
                        <a:pt x="239887" y="127538"/>
                        <a:pt x="241462" y="137993"/>
                      </a:cubicBezTo>
                      <a:cubicBezTo>
                        <a:pt x="243036" y="148699"/>
                        <a:pt x="243036" y="159657"/>
                        <a:pt x="243162" y="170490"/>
                      </a:cubicBezTo>
                      <a:cubicBezTo>
                        <a:pt x="243288" y="181259"/>
                        <a:pt x="244233" y="192218"/>
                        <a:pt x="240643" y="203617"/>
                      </a:cubicBezTo>
                      <a:cubicBezTo>
                        <a:pt x="230881" y="202672"/>
                        <a:pt x="221246" y="202294"/>
                        <a:pt x="211736" y="200783"/>
                      </a:cubicBezTo>
                      <a:cubicBezTo>
                        <a:pt x="192275" y="197634"/>
                        <a:pt x="172752" y="194233"/>
                        <a:pt x="153417" y="190139"/>
                      </a:cubicBezTo>
                      <a:cubicBezTo>
                        <a:pt x="132067" y="185668"/>
                        <a:pt x="110843" y="180000"/>
                        <a:pt x="91572" y="169734"/>
                      </a:cubicBezTo>
                      <a:cubicBezTo>
                        <a:pt x="73119" y="159972"/>
                        <a:pt x="55359" y="148825"/>
                        <a:pt x="37662" y="137678"/>
                      </a:cubicBezTo>
                      <a:cubicBezTo>
                        <a:pt x="25821" y="130246"/>
                        <a:pt x="14674" y="121744"/>
                        <a:pt x="3212" y="113683"/>
                      </a:cubicBezTo>
                      <a:cubicBezTo>
                        <a:pt x="2267" y="113053"/>
                        <a:pt x="1574" y="112171"/>
                        <a:pt x="0" y="11066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104" name="Forma libre: forma 103">
                  <a:extLst>
                    <a:ext uri="{FF2B5EF4-FFF2-40B4-BE49-F238E27FC236}">
                      <a16:creationId xmlns:a16="http://schemas.microsoft.com/office/drawing/2014/main" id="{66A21957-C4D4-46C3-BA2F-483B5C73C82C}"/>
                    </a:ext>
                  </a:extLst>
                </p:cNvPr>
                <p:cNvSpPr/>
                <p:nvPr/>
              </p:nvSpPr>
              <p:spPr>
                <a:xfrm>
                  <a:off x="4286047" y="1146750"/>
                  <a:ext cx="156190" cy="188811"/>
                </a:xfrm>
                <a:custGeom>
                  <a:avLst/>
                  <a:gdLst>
                    <a:gd name="connsiteX0" fmla="*/ 156191 w 156190"/>
                    <a:gd name="connsiteY0" fmla="*/ 53784 h 188811"/>
                    <a:gd name="connsiteX1" fmla="*/ 145673 w 156190"/>
                    <a:gd name="connsiteY1" fmla="*/ 85337 h 188811"/>
                    <a:gd name="connsiteX2" fmla="*/ 128165 w 156190"/>
                    <a:gd name="connsiteY2" fmla="*/ 120731 h 188811"/>
                    <a:gd name="connsiteX3" fmla="*/ 123883 w 156190"/>
                    <a:gd name="connsiteY3" fmla="*/ 135468 h 188811"/>
                    <a:gd name="connsiteX4" fmla="*/ 132763 w 156190"/>
                    <a:gd name="connsiteY4" fmla="*/ 149890 h 188811"/>
                    <a:gd name="connsiteX5" fmla="*/ 141013 w 156190"/>
                    <a:gd name="connsiteY5" fmla="*/ 153669 h 188811"/>
                    <a:gd name="connsiteX6" fmla="*/ 117522 w 156190"/>
                    <a:gd name="connsiteY6" fmla="*/ 178420 h 188811"/>
                    <a:gd name="connsiteX7" fmla="*/ 83009 w 156190"/>
                    <a:gd name="connsiteY7" fmla="*/ 169477 h 188811"/>
                    <a:gd name="connsiteX8" fmla="*/ 56180 w 156190"/>
                    <a:gd name="connsiteY8" fmla="*/ 188811 h 188811"/>
                    <a:gd name="connsiteX9" fmla="*/ 42073 w 156190"/>
                    <a:gd name="connsiteY9" fmla="*/ 181632 h 188811"/>
                    <a:gd name="connsiteX10" fmla="*/ 41884 w 156190"/>
                    <a:gd name="connsiteY10" fmla="*/ 171429 h 188811"/>
                    <a:gd name="connsiteX11" fmla="*/ 14740 w 156190"/>
                    <a:gd name="connsiteY11" fmla="*/ 142270 h 188811"/>
                    <a:gd name="connsiteX12" fmla="*/ 4789 w 156190"/>
                    <a:gd name="connsiteY12" fmla="*/ 131752 h 188811"/>
                    <a:gd name="connsiteX13" fmla="*/ 2018 w 156190"/>
                    <a:gd name="connsiteY13" fmla="*/ 69466 h 188811"/>
                    <a:gd name="connsiteX14" fmla="*/ 11906 w 156190"/>
                    <a:gd name="connsiteY14" fmla="*/ 40307 h 188811"/>
                    <a:gd name="connsiteX15" fmla="*/ 24690 w 156190"/>
                    <a:gd name="connsiteY15" fmla="*/ 13100 h 188811"/>
                    <a:gd name="connsiteX16" fmla="*/ 34137 w 156190"/>
                    <a:gd name="connsiteY16" fmla="*/ 0 h 188811"/>
                    <a:gd name="connsiteX17" fmla="*/ 94471 w 156190"/>
                    <a:gd name="connsiteY17" fmla="*/ 29348 h 188811"/>
                    <a:gd name="connsiteX18" fmla="*/ 156191 w 156190"/>
                    <a:gd name="connsiteY18" fmla="*/ 53784 h 188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56190" h="188811">
                      <a:moveTo>
                        <a:pt x="156191" y="53784"/>
                      </a:moveTo>
                      <a:cubicBezTo>
                        <a:pt x="155246" y="65183"/>
                        <a:pt x="150019" y="75197"/>
                        <a:pt x="145673" y="85337"/>
                      </a:cubicBezTo>
                      <a:cubicBezTo>
                        <a:pt x="140509" y="97429"/>
                        <a:pt x="133770" y="108828"/>
                        <a:pt x="128165" y="120731"/>
                      </a:cubicBezTo>
                      <a:cubicBezTo>
                        <a:pt x="126024" y="125328"/>
                        <a:pt x="124701" y="130493"/>
                        <a:pt x="123883" y="135468"/>
                      </a:cubicBezTo>
                      <a:cubicBezTo>
                        <a:pt x="122749" y="142522"/>
                        <a:pt x="127661" y="146552"/>
                        <a:pt x="132763" y="149890"/>
                      </a:cubicBezTo>
                      <a:cubicBezTo>
                        <a:pt x="135093" y="151402"/>
                        <a:pt x="137864" y="152220"/>
                        <a:pt x="141013" y="153669"/>
                      </a:cubicBezTo>
                      <a:cubicBezTo>
                        <a:pt x="134211" y="163746"/>
                        <a:pt x="127850" y="173003"/>
                        <a:pt x="117522" y="178420"/>
                      </a:cubicBezTo>
                      <a:cubicBezTo>
                        <a:pt x="106626" y="171933"/>
                        <a:pt x="95290" y="168343"/>
                        <a:pt x="83009" y="169477"/>
                      </a:cubicBezTo>
                      <a:cubicBezTo>
                        <a:pt x="70854" y="170547"/>
                        <a:pt x="60903" y="175460"/>
                        <a:pt x="56180" y="188811"/>
                      </a:cubicBezTo>
                      <a:cubicBezTo>
                        <a:pt x="51331" y="186355"/>
                        <a:pt x="46859" y="184088"/>
                        <a:pt x="42073" y="181632"/>
                      </a:cubicBezTo>
                      <a:cubicBezTo>
                        <a:pt x="42010" y="178168"/>
                        <a:pt x="42325" y="174767"/>
                        <a:pt x="41884" y="171429"/>
                      </a:cubicBezTo>
                      <a:cubicBezTo>
                        <a:pt x="39931" y="155495"/>
                        <a:pt x="32689" y="146930"/>
                        <a:pt x="14740" y="142270"/>
                      </a:cubicBezTo>
                      <a:cubicBezTo>
                        <a:pt x="8064" y="140569"/>
                        <a:pt x="6049" y="137546"/>
                        <a:pt x="4789" y="131752"/>
                      </a:cubicBezTo>
                      <a:cubicBezTo>
                        <a:pt x="444" y="111095"/>
                        <a:pt x="-1950" y="90312"/>
                        <a:pt x="2018" y="69466"/>
                      </a:cubicBezTo>
                      <a:cubicBezTo>
                        <a:pt x="3907" y="59452"/>
                        <a:pt x="8064" y="49816"/>
                        <a:pt x="11906" y="40307"/>
                      </a:cubicBezTo>
                      <a:cubicBezTo>
                        <a:pt x="15684" y="30986"/>
                        <a:pt x="20030" y="21917"/>
                        <a:pt x="24690" y="13100"/>
                      </a:cubicBezTo>
                      <a:cubicBezTo>
                        <a:pt x="27147" y="8439"/>
                        <a:pt x="30862" y="4409"/>
                        <a:pt x="34137" y="0"/>
                      </a:cubicBezTo>
                      <a:cubicBezTo>
                        <a:pt x="54857" y="10140"/>
                        <a:pt x="74318" y="20531"/>
                        <a:pt x="94471" y="29348"/>
                      </a:cubicBezTo>
                      <a:cubicBezTo>
                        <a:pt x="114499" y="38228"/>
                        <a:pt x="135282" y="45597"/>
                        <a:pt x="156191" y="53784"/>
                      </a:cubicBezTo>
                      <a:close/>
                    </a:path>
                  </a:pathLst>
                </a:custGeom>
                <a:solidFill>
                  <a:srgbClr val="E6ECF9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105" name="Forma libre: forma 104">
                  <a:extLst>
                    <a:ext uri="{FF2B5EF4-FFF2-40B4-BE49-F238E27FC236}">
                      <a16:creationId xmlns:a16="http://schemas.microsoft.com/office/drawing/2014/main" id="{AEC16A5B-13C3-4EB3-8CFA-940FA1B6F0B9}"/>
                    </a:ext>
                  </a:extLst>
                </p:cNvPr>
                <p:cNvSpPr/>
                <p:nvPr/>
              </p:nvSpPr>
              <p:spPr>
                <a:xfrm>
                  <a:off x="4208333" y="1109592"/>
                  <a:ext cx="106308" cy="180246"/>
                </a:xfrm>
                <a:custGeom>
                  <a:avLst/>
                  <a:gdLst>
                    <a:gd name="connsiteX0" fmla="*/ 106309 w 106308"/>
                    <a:gd name="connsiteY0" fmla="*/ 34387 h 180246"/>
                    <a:gd name="connsiteX1" fmla="*/ 78094 w 106308"/>
                    <a:gd name="connsiteY1" fmla="*/ 175649 h 180246"/>
                    <a:gd name="connsiteX2" fmla="*/ 50320 w 106308"/>
                    <a:gd name="connsiteY2" fmla="*/ 180246 h 180246"/>
                    <a:gd name="connsiteX3" fmla="*/ 28214 w 106308"/>
                    <a:gd name="connsiteY3" fmla="*/ 141073 h 180246"/>
                    <a:gd name="connsiteX4" fmla="*/ 22421 w 106308"/>
                    <a:gd name="connsiteY4" fmla="*/ 94406 h 180246"/>
                    <a:gd name="connsiteX5" fmla="*/ 34827 w 106308"/>
                    <a:gd name="connsiteY5" fmla="*/ 48620 h 180246"/>
                    <a:gd name="connsiteX6" fmla="*/ 25443 w 106308"/>
                    <a:gd name="connsiteY6" fmla="*/ 49124 h 180246"/>
                    <a:gd name="connsiteX7" fmla="*/ 8376 w 106308"/>
                    <a:gd name="connsiteY7" fmla="*/ 49439 h 180246"/>
                    <a:gd name="connsiteX8" fmla="*/ 0 w 106308"/>
                    <a:gd name="connsiteY8" fmla="*/ 43644 h 180246"/>
                    <a:gd name="connsiteX9" fmla="*/ 16878 w 106308"/>
                    <a:gd name="connsiteY9" fmla="*/ 26199 h 180246"/>
                    <a:gd name="connsiteX10" fmla="*/ 44022 w 106308"/>
                    <a:gd name="connsiteY10" fmla="*/ 5164 h 180246"/>
                    <a:gd name="connsiteX11" fmla="*/ 50446 w 106308"/>
                    <a:gd name="connsiteY11" fmla="*/ 0 h 180246"/>
                    <a:gd name="connsiteX12" fmla="*/ 106309 w 106308"/>
                    <a:gd name="connsiteY12" fmla="*/ 34387 h 180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06308" h="180246">
                      <a:moveTo>
                        <a:pt x="106309" y="34387"/>
                      </a:moveTo>
                      <a:cubicBezTo>
                        <a:pt x="78598" y="77779"/>
                        <a:pt x="62853" y="123187"/>
                        <a:pt x="78094" y="175649"/>
                      </a:cubicBezTo>
                      <a:cubicBezTo>
                        <a:pt x="68710" y="177223"/>
                        <a:pt x="59956" y="178672"/>
                        <a:pt x="50320" y="180246"/>
                      </a:cubicBezTo>
                      <a:cubicBezTo>
                        <a:pt x="39803" y="169792"/>
                        <a:pt x="33379" y="155684"/>
                        <a:pt x="28214" y="141073"/>
                      </a:cubicBezTo>
                      <a:cubicBezTo>
                        <a:pt x="22924" y="126021"/>
                        <a:pt x="21854" y="110402"/>
                        <a:pt x="22421" y="94406"/>
                      </a:cubicBezTo>
                      <a:cubicBezTo>
                        <a:pt x="22987" y="78598"/>
                        <a:pt x="30923" y="64931"/>
                        <a:pt x="34827" y="48620"/>
                      </a:cubicBezTo>
                      <a:cubicBezTo>
                        <a:pt x="30797" y="48809"/>
                        <a:pt x="28152" y="49061"/>
                        <a:pt x="25443" y="49124"/>
                      </a:cubicBezTo>
                      <a:cubicBezTo>
                        <a:pt x="19712" y="49313"/>
                        <a:pt x="14044" y="49690"/>
                        <a:pt x="8376" y="49439"/>
                      </a:cubicBezTo>
                      <a:cubicBezTo>
                        <a:pt x="4597" y="49250"/>
                        <a:pt x="3905" y="48368"/>
                        <a:pt x="0" y="43644"/>
                      </a:cubicBezTo>
                      <a:cubicBezTo>
                        <a:pt x="4597" y="36969"/>
                        <a:pt x="9699" y="30923"/>
                        <a:pt x="16878" y="26199"/>
                      </a:cubicBezTo>
                      <a:cubicBezTo>
                        <a:pt x="26451" y="19964"/>
                        <a:pt x="35016" y="12281"/>
                        <a:pt x="44022" y="5164"/>
                      </a:cubicBezTo>
                      <a:cubicBezTo>
                        <a:pt x="46227" y="3401"/>
                        <a:pt x="48431" y="1637"/>
                        <a:pt x="50446" y="0"/>
                      </a:cubicBezTo>
                      <a:cubicBezTo>
                        <a:pt x="69466" y="11651"/>
                        <a:pt x="87856" y="23050"/>
                        <a:pt x="106309" y="3438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106" name="Forma libre: forma 105">
                  <a:extLst>
                    <a:ext uri="{FF2B5EF4-FFF2-40B4-BE49-F238E27FC236}">
                      <a16:creationId xmlns:a16="http://schemas.microsoft.com/office/drawing/2014/main" id="{4B464A10-7D05-4B16-859A-217248D96AEE}"/>
                    </a:ext>
                  </a:extLst>
                </p:cNvPr>
                <p:cNvSpPr/>
                <p:nvPr/>
              </p:nvSpPr>
              <p:spPr>
                <a:xfrm>
                  <a:off x="4409614" y="1211492"/>
                  <a:ext cx="133693" cy="135467"/>
                </a:xfrm>
                <a:custGeom>
                  <a:avLst/>
                  <a:gdLst>
                    <a:gd name="connsiteX0" fmla="*/ 125328 w 133693"/>
                    <a:gd name="connsiteY0" fmla="*/ 0 h 135467"/>
                    <a:gd name="connsiteX1" fmla="*/ 128036 w 133693"/>
                    <a:gd name="connsiteY1" fmla="*/ 13792 h 135467"/>
                    <a:gd name="connsiteX2" fmla="*/ 133453 w 133693"/>
                    <a:gd name="connsiteY2" fmla="*/ 59704 h 135467"/>
                    <a:gd name="connsiteX3" fmla="*/ 128981 w 133693"/>
                    <a:gd name="connsiteY3" fmla="*/ 71733 h 135467"/>
                    <a:gd name="connsiteX4" fmla="*/ 116448 w 133693"/>
                    <a:gd name="connsiteY4" fmla="*/ 67828 h 135467"/>
                    <a:gd name="connsiteX5" fmla="*/ 109457 w 133693"/>
                    <a:gd name="connsiteY5" fmla="*/ 60397 h 135467"/>
                    <a:gd name="connsiteX6" fmla="*/ 104293 w 133693"/>
                    <a:gd name="connsiteY6" fmla="*/ 56303 h 135467"/>
                    <a:gd name="connsiteX7" fmla="*/ 99948 w 133693"/>
                    <a:gd name="connsiteY7" fmla="*/ 58571 h 135467"/>
                    <a:gd name="connsiteX8" fmla="*/ 90249 w 133693"/>
                    <a:gd name="connsiteY8" fmla="*/ 80424 h 135467"/>
                    <a:gd name="connsiteX9" fmla="*/ 18831 w 133693"/>
                    <a:gd name="connsiteY9" fmla="*/ 133075 h 135467"/>
                    <a:gd name="connsiteX10" fmla="*/ 9321 w 133693"/>
                    <a:gd name="connsiteY10" fmla="*/ 135468 h 135467"/>
                    <a:gd name="connsiteX11" fmla="*/ 0 w 133693"/>
                    <a:gd name="connsiteY11" fmla="*/ 119156 h 135467"/>
                    <a:gd name="connsiteX12" fmla="*/ 20783 w 133693"/>
                    <a:gd name="connsiteY12" fmla="*/ 93650 h 135467"/>
                    <a:gd name="connsiteX13" fmla="*/ 28404 w 133693"/>
                    <a:gd name="connsiteY13" fmla="*/ 92075 h 135467"/>
                    <a:gd name="connsiteX14" fmla="*/ 43141 w 133693"/>
                    <a:gd name="connsiteY14" fmla="*/ 96421 h 135467"/>
                    <a:gd name="connsiteX15" fmla="*/ 65876 w 133693"/>
                    <a:gd name="connsiteY15" fmla="*/ 81117 h 135467"/>
                    <a:gd name="connsiteX16" fmla="*/ 84770 w 133693"/>
                    <a:gd name="connsiteY16" fmla="*/ 24940 h 135467"/>
                    <a:gd name="connsiteX17" fmla="*/ 95602 w 133693"/>
                    <a:gd name="connsiteY17" fmla="*/ 0 h 135467"/>
                    <a:gd name="connsiteX18" fmla="*/ 125328 w 133693"/>
                    <a:gd name="connsiteY18" fmla="*/ 0 h 1354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33693" h="135467">
                      <a:moveTo>
                        <a:pt x="125328" y="0"/>
                      </a:moveTo>
                      <a:cubicBezTo>
                        <a:pt x="126273" y="4912"/>
                        <a:pt x="127281" y="9384"/>
                        <a:pt x="128036" y="13792"/>
                      </a:cubicBezTo>
                      <a:cubicBezTo>
                        <a:pt x="130745" y="28970"/>
                        <a:pt x="134712" y="44022"/>
                        <a:pt x="133453" y="59704"/>
                      </a:cubicBezTo>
                      <a:cubicBezTo>
                        <a:pt x="133075" y="64176"/>
                        <a:pt x="134208" y="69592"/>
                        <a:pt x="128981" y="71733"/>
                      </a:cubicBezTo>
                      <a:cubicBezTo>
                        <a:pt x="124195" y="73749"/>
                        <a:pt x="120038" y="70725"/>
                        <a:pt x="116448" y="67828"/>
                      </a:cubicBezTo>
                      <a:cubicBezTo>
                        <a:pt x="113803" y="65687"/>
                        <a:pt x="111851" y="62790"/>
                        <a:pt x="109457" y="60397"/>
                      </a:cubicBezTo>
                      <a:cubicBezTo>
                        <a:pt x="107946" y="58822"/>
                        <a:pt x="106246" y="56933"/>
                        <a:pt x="104293" y="56303"/>
                      </a:cubicBezTo>
                      <a:cubicBezTo>
                        <a:pt x="103160" y="55925"/>
                        <a:pt x="99822" y="58067"/>
                        <a:pt x="99948" y="58571"/>
                      </a:cubicBezTo>
                      <a:cubicBezTo>
                        <a:pt x="102152" y="68332"/>
                        <a:pt x="94847" y="74126"/>
                        <a:pt x="90249" y="80424"/>
                      </a:cubicBezTo>
                      <a:cubicBezTo>
                        <a:pt x="72048" y="105364"/>
                        <a:pt x="47990" y="122809"/>
                        <a:pt x="18831" y="133075"/>
                      </a:cubicBezTo>
                      <a:cubicBezTo>
                        <a:pt x="15682" y="134208"/>
                        <a:pt x="12344" y="134712"/>
                        <a:pt x="9321" y="135468"/>
                      </a:cubicBezTo>
                      <a:cubicBezTo>
                        <a:pt x="5983" y="129611"/>
                        <a:pt x="3086" y="124447"/>
                        <a:pt x="0" y="119156"/>
                      </a:cubicBezTo>
                      <a:cubicBezTo>
                        <a:pt x="6802" y="110780"/>
                        <a:pt x="13855" y="102278"/>
                        <a:pt x="20783" y="93650"/>
                      </a:cubicBezTo>
                      <a:cubicBezTo>
                        <a:pt x="22987" y="90879"/>
                        <a:pt x="25380" y="90942"/>
                        <a:pt x="28404" y="92075"/>
                      </a:cubicBezTo>
                      <a:cubicBezTo>
                        <a:pt x="33253" y="93776"/>
                        <a:pt x="38102" y="95980"/>
                        <a:pt x="43141" y="96421"/>
                      </a:cubicBezTo>
                      <a:cubicBezTo>
                        <a:pt x="55044" y="97555"/>
                        <a:pt x="62097" y="92453"/>
                        <a:pt x="65876" y="81117"/>
                      </a:cubicBezTo>
                      <a:cubicBezTo>
                        <a:pt x="72174" y="62349"/>
                        <a:pt x="78157" y="43582"/>
                        <a:pt x="84770" y="24940"/>
                      </a:cubicBezTo>
                      <a:cubicBezTo>
                        <a:pt x="87793" y="16438"/>
                        <a:pt x="91949" y="8250"/>
                        <a:pt x="95602" y="0"/>
                      </a:cubicBezTo>
                      <a:cubicBezTo>
                        <a:pt x="106057" y="0"/>
                        <a:pt x="115441" y="0"/>
                        <a:pt x="12532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107" name="Forma libre: forma 106">
                  <a:extLst>
                    <a:ext uri="{FF2B5EF4-FFF2-40B4-BE49-F238E27FC236}">
                      <a16:creationId xmlns:a16="http://schemas.microsoft.com/office/drawing/2014/main" id="{E2C9E6E8-C828-458B-9EFE-C9B56A3504F0}"/>
                    </a:ext>
                  </a:extLst>
                </p:cNvPr>
                <p:cNvSpPr/>
                <p:nvPr/>
              </p:nvSpPr>
              <p:spPr>
                <a:xfrm>
                  <a:off x="4256909" y="1050847"/>
                  <a:ext cx="295379" cy="155138"/>
                </a:xfrm>
                <a:custGeom>
                  <a:avLst/>
                  <a:gdLst>
                    <a:gd name="connsiteX0" fmla="*/ 118067 w 295379"/>
                    <a:gd name="connsiteY0" fmla="*/ 116812 h 155138"/>
                    <a:gd name="connsiteX1" fmla="*/ 71903 w 295379"/>
                    <a:gd name="connsiteY1" fmla="*/ 93699 h 155138"/>
                    <a:gd name="connsiteX2" fmla="*/ 7664 w 295379"/>
                    <a:gd name="connsiteY2" fmla="*/ 53959 h 155138"/>
                    <a:gd name="connsiteX3" fmla="*/ 2752 w 295379"/>
                    <a:gd name="connsiteY3" fmla="*/ 33050 h 155138"/>
                    <a:gd name="connsiteX4" fmla="*/ 21520 w 295379"/>
                    <a:gd name="connsiteY4" fmla="*/ 5465 h 155138"/>
                    <a:gd name="connsiteX5" fmla="*/ 42240 w 295379"/>
                    <a:gd name="connsiteY5" fmla="*/ 3891 h 155138"/>
                    <a:gd name="connsiteX6" fmla="*/ 108305 w 295379"/>
                    <a:gd name="connsiteY6" fmla="*/ 47157 h 155138"/>
                    <a:gd name="connsiteX7" fmla="*/ 195846 w 295379"/>
                    <a:gd name="connsiteY7" fmla="*/ 81229 h 155138"/>
                    <a:gd name="connsiteX8" fmla="*/ 281372 w 295379"/>
                    <a:gd name="connsiteY8" fmla="*/ 95084 h 155138"/>
                    <a:gd name="connsiteX9" fmla="*/ 294660 w 295379"/>
                    <a:gd name="connsiteY9" fmla="*/ 108058 h 155138"/>
                    <a:gd name="connsiteX10" fmla="*/ 293212 w 295379"/>
                    <a:gd name="connsiteY10" fmla="*/ 141374 h 155138"/>
                    <a:gd name="connsiteX11" fmla="*/ 279482 w 295379"/>
                    <a:gd name="connsiteY11" fmla="*/ 153907 h 155138"/>
                    <a:gd name="connsiteX12" fmla="*/ 227336 w 295379"/>
                    <a:gd name="connsiteY12" fmla="*/ 151639 h 155138"/>
                    <a:gd name="connsiteX13" fmla="*/ 181235 w 295379"/>
                    <a:gd name="connsiteY13" fmla="*/ 141626 h 155138"/>
                    <a:gd name="connsiteX14" fmla="*/ 117752 w 295379"/>
                    <a:gd name="connsiteY14" fmla="*/ 117694 h 155138"/>
                    <a:gd name="connsiteX15" fmla="*/ 118067 w 295379"/>
                    <a:gd name="connsiteY15" fmla="*/ 116812 h 155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95379" h="155138">
                      <a:moveTo>
                        <a:pt x="118067" y="116812"/>
                      </a:moveTo>
                      <a:cubicBezTo>
                        <a:pt x="102637" y="109129"/>
                        <a:pt x="87144" y="101760"/>
                        <a:pt x="71903" y="93699"/>
                      </a:cubicBezTo>
                      <a:cubicBezTo>
                        <a:pt x="49672" y="81859"/>
                        <a:pt x="27566" y="69641"/>
                        <a:pt x="7664" y="53959"/>
                      </a:cubicBezTo>
                      <a:cubicBezTo>
                        <a:pt x="-586" y="47472"/>
                        <a:pt x="-2097" y="42371"/>
                        <a:pt x="2752" y="33050"/>
                      </a:cubicBezTo>
                      <a:cubicBezTo>
                        <a:pt x="7854" y="23162"/>
                        <a:pt x="13081" y="13211"/>
                        <a:pt x="21520" y="5465"/>
                      </a:cubicBezTo>
                      <a:cubicBezTo>
                        <a:pt x="29140" y="-1400"/>
                        <a:pt x="33738" y="-1652"/>
                        <a:pt x="42240" y="3891"/>
                      </a:cubicBezTo>
                      <a:cubicBezTo>
                        <a:pt x="64220" y="18376"/>
                        <a:pt x="86011" y="33050"/>
                        <a:pt x="108305" y="47157"/>
                      </a:cubicBezTo>
                      <a:cubicBezTo>
                        <a:pt x="135197" y="64288"/>
                        <a:pt x="164671" y="75309"/>
                        <a:pt x="195846" y="81229"/>
                      </a:cubicBezTo>
                      <a:cubicBezTo>
                        <a:pt x="224187" y="86645"/>
                        <a:pt x="252842" y="90613"/>
                        <a:pt x="281372" y="95084"/>
                      </a:cubicBezTo>
                      <a:cubicBezTo>
                        <a:pt x="289811" y="96407"/>
                        <a:pt x="293904" y="99745"/>
                        <a:pt x="294660" y="108058"/>
                      </a:cubicBezTo>
                      <a:cubicBezTo>
                        <a:pt x="295605" y="119205"/>
                        <a:pt x="296046" y="130353"/>
                        <a:pt x="293212" y="141374"/>
                      </a:cubicBezTo>
                      <a:cubicBezTo>
                        <a:pt x="290630" y="151262"/>
                        <a:pt x="287669" y="152773"/>
                        <a:pt x="279482" y="153907"/>
                      </a:cubicBezTo>
                      <a:cubicBezTo>
                        <a:pt x="261911" y="156489"/>
                        <a:pt x="244529" y="154662"/>
                        <a:pt x="227336" y="151639"/>
                      </a:cubicBezTo>
                      <a:cubicBezTo>
                        <a:pt x="211843" y="148931"/>
                        <a:pt x="196098" y="146412"/>
                        <a:pt x="181235" y="141626"/>
                      </a:cubicBezTo>
                      <a:cubicBezTo>
                        <a:pt x="159759" y="134698"/>
                        <a:pt x="138913" y="125818"/>
                        <a:pt x="117752" y="117694"/>
                      </a:cubicBezTo>
                      <a:cubicBezTo>
                        <a:pt x="117815" y="117505"/>
                        <a:pt x="117941" y="117127"/>
                        <a:pt x="118067" y="116812"/>
                      </a:cubicBezTo>
                      <a:close/>
                    </a:path>
                  </a:pathLst>
                </a:custGeom>
                <a:solidFill>
                  <a:srgbClr val="F8A99E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108" name="Forma libre: forma 107">
                  <a:extLst>
                    <a:ext uri="{FF2B5EF4-FFF2-40B4-BE49-F238E27FC236}">
                      <a16:creationId xmlns:a16="http://schemas.microsoft.com/office/drawing/2014/main" id="{CA46FDE1-7B58-40C3-AE14-3D75D07C491A}"/>
                    </a:ext>
                  </a:extLst>
                </p:cNvPr>
                <p:cNvSpPr/>
                <p:nvPr/>
              </p:nvSpPr>
              <p:spPr>
                <a:xfrm>
                  <a:off x="4416027" y="1202424"/>
                  <a:ext cx="82953" cy="99508"/>
                </a:xfrm>
                <a:custGeom>
                  <a:avLst/>
                  <a:gdLst>
                    <a:gd name="connsiteX0" fmla="*/ 34460 w 82953"/>
                    <a:gd name="connsiteY0" fmla="*/ 0 h 99508"/>
                    <a:gd name="connsiteX1" fmla="*/ 82954 w 82953"/>
                    <a:gd name="connsiteY1" fmla="*/ 8124 h 99508"/>
                    <a:gd name="connsiteX2" fmla="*/ 80309 w 82953"/>
                    <a:gd name="connsiteY2" fmla="*/ 17130 h 99508"/>
                    <a:gd name="connsiteX3" fmla="*/ 57574 w 82953"/>
                    <a:gd name="connsiteY3" fmla="*/ 81999 h 99508"/>
                    <a:gd name="connsiteX4" fmla="*/ 54802 w 82953"/>
                    <a:gd name="connsiteY4" fmla="*/ 89178 h 99508"/>
                    <a:gd name="connsiteX5" fmla="*/ 33830 w 82953"/>
                    <a:gd name="connsiteY5" fmla="*/ 98310 h 99508"/>
                    <a:gd name="connsiteX6" fmla="*/ 8639 w 82953"/>
                    <a:gd name="connsiteY6" fmla="*/ 89808 h 99508"/>
                    <a:gd name="connsiteX7" fmla="*/ 1522 w 82953"/>
                    <a:gd name="connsiteY7" fmla="*/ 73560 h 99508"/>
                    <a:gd name="connsiteX8" fmla="*/ 12417 w 82953"/>
                    <a:gd name="connsiteY8" fmla="*/ 49250 h 99508"/>
                    <a:gd name="connsiteX9" fmla="*/ 34460 w 82953"/>
                    <a:gd name="connsiteY9" fmla="*/ 0 h 995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2953" h="99508">
                      <a:moveTo>
                        <a:pt x="34460" y="0"/>
                      </a:moveTo>
                      <a:cubicBezTo>
                        <a:pt x="49764" y="2582"/>
                        <a:pt x="65761" y="5227"/>
                        <a:pt x="82954" y="8124"/>
                      </a:cubicBezTo>
                      <a:cubicBezTo>
                        <a:pt x="82009" y="11399"/>
                        <a:pt x="81316" y="14296"/>
                        <a:pt x="80309" y="17130"/>
                      </a:cubicBezTo>
                      <a:cubicBezTo>
                        <a:pt x="72751" y="38732"/>
                        <a:pt x="65194" y="60334"/>
                        <a:pt x="57574" y="81999"/>
                      </a:cubicBezTo>
                      <a:cubicBezTo>
                        <a:pt x="56755" y="84455"/>
                        <a:pt x="55684" y="86785"/>
                        <a:pt x="54802" y="89178"/>
                      </a:cubicBezTo>
                      <a:cubicBezTo>
                        <a:pt x="50709" y="100074"/>
                        <a:pt x="42584" y="100829"/>
                        <a:pt x="33830" y="98310"/>
                      </a:cubicBezTo>
                      <a:cubicBezTo>
                        <a:pt x="25328" y="95854"/>
                        <a:pt x="16952" y="92831"/>
                        <a:pt x="8639" y="89808"/>
                      </a:cubicBezTo>
                      <a:cubicBezTo>
                        <a:pt x="388" y="86785"/>
                        <a:pt x="-1879" y="81999"/>
                        <a:pt x="1522" y="73560"/>
                      </a:cubicBezTo>
                      <a:cubicBezTo>
                        <a:pt x="4797" y="65309"/>
                        <a:pt x="8765" y="57374"/>
                        <a:pt x="12417" y="49250"/>
                      </a:cubicBezTo>
                      <a:cubicBezTo>
                        <a:pt x="19723" y="33001"/>
                        <a:pt x="26903" y="16815"/>
                        <a:pt x="34460" y="0"/>
                      </a:cubicBezTo>
                      <a:close/>
                    </a:path>
                  </a:pathLst>
                </a:custGeom>
                <a:solidFill>
                  <a:srgbClr val="F8A99E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109" name="Forma libre: forma 108">
                  <a:extLst>
                    <a:ext uri="{FF2B5EF4-FFF2-40B4-BE49-F238E27FC236}">
                      <a16:creationId xmlns:a16="http://schemas.microsoft.com/office/drawing/2014/main" id="{506076C3-CF6B-4059-889E-13DC49FFF78A}"/>
                    </a:ext>
                  </a:extLst>
                </p:cNvPr>
                <p:cNvSpPr/>
                <p:nvPr/>
              </p:nvSpPr>
              <p:spPr>
                <a:xfrm>
                  <a:off x="4200891" y="928036"/>
                  <a:ext cx="369657" cy="443653"/>
                </a:xfrm>
                <a:custGeom>
                  <a:avLst/>
                  <a:gdLst>
                    <a:gd name="connsiteX0" fmla="*/ 95486 w 369657"/>
                    <a:gd name="connsiteY0" fmla="*/ 407021 h 443653"/>
                    <a:gd name="connsiteX1" fmla="*/ 71239 w 369657"/>
                    <a:gd name="connsiteY1" fmla="*/ 393922 h 443653"/>
                    <a:gd name="connsiteX2" fmla="*/ 50897 w 369657"/>
                    <a:gd name="connsiteY2" fmla="*/ 389450 h 443653"/>
                    <a:gd name="connsiteX3" fmla="*/ 52283 w 369657"/>
                    <a:gd name="connsiteY3" fmla="*/ 368604 h 443653"/>
                    <a:gd name="connsiteX4" fmla="*/ 23942 w 369657"/>
                    <a:gd name="connsiteY4" fmla="*/ 307388 h 443653"/>
                    <a:gd name="connsiteX5" fmla="*/ 32382 w 369657"/>
                    <a:gd name="connsiteY5" fmla="*/ 239749 h 443653"/>
                    <a:gd name="connsiteX6" fmla="*/ 14118 w 369657"/>
                    <a:gd name="connsiteY6" fmla="*/ 238552 h 443653"/>
                    <a:gd name="connsiteX7" fmla="*/ 7505 w 369657"/>
                    <a:gd name="connsiteY7" fmla="*/ 236978 h 443653"/>
                    <a:gd name="connsiteX8" fmla="*/ 3096 w 369657"/>
                    <a:gd name="connsiteY8" fmla="*/ 218714 h 443653"/>
                    <a:gd name="connsiteX9" fmla="*/ 21801 w 369657"/>
                    <a:gd name="connsiteY9" fmla="*/ 201395 h 443653"/>
                    <a:gd name="connsiteX10" fmla="*/ 53290 w 369657"/>
                    <a:gd name="connsiteY10" fmla="*/ 176707 h 443653"/>
                    <a:gd name="connsiteX11" fmla="*/ 56502 w 369657"/>
                    <a:gd name="connsiteY11" fmla="*/ 145721 h 443653"/>
                    <a:gd name="connsiteX12" fmla="*/ 76467 w 369657"/>
                    <a:gd name="connsiteY12" fmla="*/ 121285 h 443653"/>
                    <a:gd name="connsiteX13" fmla="*/ 84591 w 369657"/>
                    <a:gd name="connsiteY13" fmla="*/ 116877 h 443653"/>
                    <a:gd name="connsiteX14" fmla="*/ 96746 w 369657"/>
                    <a:gd name="connsiteY14" fmla="*/ 109319 h 443653"/>
                    <a:gd name="connsiteX15" fmla="*/ 147822 w 369657"/>
                    <a:gd name="connsiteY15" fmla="*/ 63722 h 443653"/>
                    <a:gd name="connsiteX16" fmla="*/ 171313 w 369657"/>
                    <a:gd name="connsiteY16" fmla="*/ 48229 h 443653"/>
                    <a:gd name="connsiteX17" fmla="*/ 167283 w 369657"/>
                    <a:gd name="connsiteY17" fmla="*/ 29399 h 443653"/>
                    <a:gd name="connsiteX18" fmla="*/ 183090 w 369657"/>
                    <a:gd name="connsiteY18" fmla="*/ 2129 h 443653"/>
                    <a:gd name="connsiteX19" fmla="*/ 213131 w 369657"/>
                    <a:gd name="connsiteY19" fmla="*/ 9938 h 443653"/>
                    <a:gd name="connsiteX20" fmla="*/ 222830 w 369657"/>
                    <a:gd name="connsiteY20" fmla="*/ 30910 h 443653"/>
                    <a:gd name="connsiteX21" fmla="*/ 314968 w 369657"/>
                    <a:gd name="connsiteY21" fmla="*/ 68572 h 443653"/>
                    <a:gd name="connsiteX22" fmla="*/ 333358 w 369657"/>
                    <a:gd name="connsiteY22" fmla="*/ 60888 h 443653"/>
                    <a:gd name="connsiteX23" fmla="*/ 366989 w 369657"/>
                    <a:gd name="connsiteY23" fmla="*/ 74492 h 443653"/>
                    <a:gd name="connsiteX24" fmla="*/ 369508 w 369657"/>
                    <a:gd name="connsiteY24" fmla="*/ 89292 h 443653"/>
                    <a:gd name="connsiteX25" fmla="*/ 348159 w 369657"/>
                    <a:gd name="connsiteY25" fmla="*/ 117632 h 443653"/>
                    <a:gd name="connsiteX26" fmla="*/ 342176 w 369657"/>
                    <a:gd name="connsiteY26" fmla="*/ 120277 h 443653"/>
                    <a:gd name="connsiteX27" fmla="*/ 346710 w 369657"/>
                    <a:gd name="connsiteY27" fmla="*/ 139486 h 443653"/>
                    <a:gd name="connsiteX28" fmla="*/ 348347 w 369657"/>
                    <a:gd name="connsiteY28" fmla="*/ 205488 h 443653"/>
                    <a:gd name="connsiteX29" fmla="*/ 351937 w 369657"/>
                    <a:gd name="connsiteY29" fmla="*/ 218588 h 443653"/>
                    <a:gd name="connsiteX30" fmla="*/ 354834 w 369657"/>
                    <a:gd name="connsiteY30" fmla="*/ 224697 h 443653"/>
                    <a:gd name="connsiteX31" fmla="*/ 353638 w 369657"/>
                    <a:gd name="connsiteY31" fmla="*/ 270609 h 443653"/>
                    <a:gd name="connsiteX32" fmla="*/ 341987 w 369657"/>
                    <a:gd name="connsiteY32" fmla="*/ 282197 h 443653"/>
                    <a:gd name="connsiteX33" fmla="*/ 347466 w 369657"/>
                    <a:gd name="connsiteY33" fmla="*/ 311734 h 443653"/>
                    <a:gd name="connsiteX34" fmla="*/ 348725 w 369657"/>
                    <a:gd name="connsiteY34" fmla="*/ 348451 h 443653"/>
                    <a:gd name="connsiteX35" fmla="*/ 327249 w 369657"/>
                    <a:gd name="connsiteY35" fmla="*/ 360606 h 443653"/>
                    <a:gd name="connsiteX36" fmla="*/ 314780 w 369657"/>
                    <a:gd name="connsiteY36" fmla="*/ 353489 h 443653"/>
                    <a:gd name="connsiteX37" fmla="*/ 216029 w 369657"/>
                    <a:gd name="connsiteY37" fmla="*/ 427615 h 443653"/>
                    <a:gd name="connsiteX38" fmla="*/ 205763 w 369657"/>
                    <a:gd name="connsiteY38" fmla="*/ 442289 h 443653"/>
                    <a:gd name="connsiteX39" fmla="*/ 190270 w 369657"/>
                    <a:gd name="connsiteY39" fmla="*/ 437125 h 443653"/>
                    <a:gd name="connsiteX40" fmla="*/ 164071 w 369657"/>
                    <a:gd name="connsiteY40" fmla="*/ 430071 h 443653"/>
                    <a:gd name="connsiteX41" fmla="*/ 139509 w 369657"/>
                    <a:gd name="connsiteY41" fmla="*/ 414327 h 443653"/>
                    <a:gd name="connsiteX42" fmla="*/ 125213 w 369657"/>
                    <a:gd name="connsiteY42" fmla="*/ 406958 h 443653"/>
                    <a:gd name="connsiteX43" fmla="*/ 111483 w 369657"/>
                    <a:gd name="connsiteY43" fmla="*/ 415775 h 443653"/>
                    <a:gd name="connsiteX44" fmla="*/ 95486 w 369657"/>
                    <a:gd name="connsiteY44" fmla="*/ 407021 h 443653"/>
                    <a:gd name="connsiteX45" fmla="*/ 98698 w 369657"/>
                    <a:gd name="connsiteY45" fmla="*/ 118892 h 443653"/>
                    <a:gd name="connsiteX46" fmla="*/ 101910 w 369657"/>
                    <a:gd name="connsiteY46" fmla="*/ 121978 h 443653"/>
                    <a:gd name="connsiteX47" fmla="*/ 136360 w 369657"/>
                    <a:gd name="connsiteY47" fmla="*/ 145973 h 443653"/>
                    <a:gd name="connsiteX48" fmla="*/ 190270 w 369657"/>
                    <a:gd name="connsiteY48" fmla="*/ 178029 h 443653"/>
                    <a:gd name="connsiteX49" fmla="*/ 252115 w 369657"/>
                    <a:gd name="connsiteY49" fmla="*/ 198434 h 443653"/>
                    <a:gd name="connsiteX50" fmla="*/ 310434 w 369657"/>
                    <a:gd name="connsiteY50" fmla="*/ 209078 h 443653"/>
                    <a:gd name="connsiteX51" fmla="*/ 339341 w 369657"/>
                    <a:gd name="connsiteY51" fmla="*/ 211912 h 443653"/>
                    <a:gd name="connsiteX52" fmla="*/ 341861 w 369657"/>
                    <a:gd name="connsiteY52" fmla="*/ 178785 h 443653"/>
                    <a:gd name="connsiteX53" fmla="*/ 340160 w 369657"/>
                    <a:gd name="connsiteY53" fmla="*/ 146288 h 443653"/>
                    <a:gd name="connsiteX54" fmla="*/ 332288 w 369657"/>
                    <a:gd name="connsiteY54" fmla="*/ 115239 h 443653"/>
                    <a:gd name="connsiteX55" fmla="*/ 338838 w 369657"/>
                    <a:gd name="connsiteY55" fmla="*/ 113035 h 443653"/>
                    <a:gd name="connsiteX56" fmla="*/ 357983 w 369657"/>
                    <a:gd name="connsiteY56" fmla="*/ 100565 h 443653"/>
                    <a:gd name="connsiteX57" fmla="*/ 356535 w 369657"/>
                    <a:gd name="connsiteY57" fmla="*/ 74618 h 443653"/>
                    <a:gd name="connsiteX58" fmla="*/ 324982 w 369657"/>
                    <a:gd name="connsiteY58" fmla="*/ 72728 h 443653"/>
                    <a:gd name="connsiteX59" fmla="*/ 314087 w 369657"/>
                    <a:gd name="connsiteY59" fmla="*/ 81042 h 443653"/>
                    <a:gd name="connsiteX60" fmla="*/ 271198 w 369657"/>
                    <a:gd name="connsiteY60" fmla="*/ 47789 h 443653"/>
                    <a:gd name="connsiteX61" fmla="*/ 216154 w 369657"/>
                    <a:gd name="connsiteY61" fmla="*/ 42246 h 443653"/>
                    <a:gd name="connsiteX62" fmla="*/ 214517 w 369657"/>
                    <a:gd name="connsiteY62" fmla="*/ 34248 h 443653"/>
                    <a:gd name="connsiteX63" fmla="*/ 210801 w 369657"/>
                    <a:gd name="connsiteY63" fmla="*/ 20204 h 443653"/>
                    <a:gd name="connsiteX64" fmla="*/ 193419 w 369657"/>
                    <a:gd name="connsiteY64" fmla="*/ 8301 h 443653"/>
                    <a:gd name="connsiteX65" fmla="*/ 176289 w 369657"/>
                    <a:gd name="connsiteY65" fmla="*/ 19322 h 443653"/>
                    <a:gd name="connsiteX66" fmla="*/ 176604 w 369657"/>
                    <a:gd name="connsiteY66" fmla="*/ 39286 h 443653"/>
                    <a:gd name="connsiteX67" fmla="*/ 179438 w 369657"/>
                    <a:gd name="connsiteY67" fmla="*/ 51567 h 443653"/>
                    <a:gd name="connsiteX68" fmla="*/ 177233 w 369657"/>
                    <a:gd name="connsiteY68" fmla="*/ 53709 h 443653"/>
                    <a:gd name="connsiteX69" fmla="*/ 121812 w 369657"/>
                    <a:gd name="connsiteY69" fmla="*/ 91181 h 443653"/>
                    <a:gd name="connsiteX70" fmla="*/ 98698 w 369657"/>
                    <a:gd name="connsiteY70" fmla="*/ 118892 h 443653"/>
                    <a:gd name="connsiteX71" fmla="*/ 241346 w 369657"/>
                    <a:gd name="connsiteY71" fmla="*/ 272498 h 443653"/>
                    <a:gd name="connsiteX72" fmla="*/ 179563 w 369657"/>
                    <a:gd name="connsiteY72" fmla="*/ 248125 h 443653"/>
                    <a:gd name="connsiteX73" fmla="*/ 119230 w 369657"/>
                    <a:gd name="connsiteY73" fmla="*/ 218777 h 443653"/>
                    <a:gd name="connsiteX74" fmla="*/ 109783 w 369657"/>
                    <a:gd name="connsiteY74" fmla="*/ 231876 h 443653"/>
                    <a:gd name="connsiteX75" fmla="*/ 96998 w 369657"/>
                    <a:gd name="connsiteY75" fmla="*/ 259083 h 443653"/>
                    <a:gd name="connsiteX76" fmla="*/ 87110 w 369657"/>
                    <a:gd name="connsiteY76" fmla="*/ 288243 h 443653"/>
                    <a:gd name="connsiteX77" fmla="*/ 89881 w 369657"/>
                    <a:gd name="connsiteY77" fmla="*/ 350529 h 443653"/>
                    <a:gd name="connsiteX78" fmla="*/ 99832 w 369657"/>
                    <a:gd name="connsiteY78" fmla="*/ 361046 h 443653"/>
                    <a:gd name="connsiteX79" fmla="*/ 126976 w 369657"/>
                    <a:gd name="connsiteY79" fmla="*/ 390206 h 443653"/>
                    <a:gd name="connsiteX80" fmla="*/ 127165 w 369657"/>
                    <a:gd name="connsiteY80" fmla="*/ 400408 h 443653"/>
                    <a:gd name="connsiteX81" fmla="*/ 141272 w 369657"/>
                    <a:gd name="connsiteY81" fmla="*/ 407588 h 443653"/>
                    <a:gd name="connsiteX82" fmla="*/ 168101 w 369657"/>
                    <a:gd name="connsiteY82" fmla="*/ 388253 h 443653"/>
                    <a:gd name="connsiteX83" fmla="*/ 202614 w 369657"/>
                    <a:gd name="connsiteY83" fmla="*/ 397196 h 443653"/>
                    <a:gd name="connsiteX84" fmla="*/ 226105 w 369657"/>
                    <a:gd name="connsiteY84" fmla="*/ 372446 h 443653"/>
                    <a:gd name="connsiteX85" fmla="*/ 217855 w 369657"/>
                    <a:gd name="connsiteY85" fmla="*/ 368667 h 443653"/>
                    <a:gd name="connsiteX86" fmla="*/ 208975 w 369657"/>
                    <a:gd name="connsiteY86" fmla="*/ 354245 h 443653"/>
                    <a:gd name="connsiteX87" fmla="*/ 213257 w 369657"/>
                    <a:gd name="connsiteY87" fmla="*/ 339508 h 443653"/>
                    <a:gd name="connsiteX88" fmla="*/ 230766 w 369657"/>
                    <a:gd name="connsiteY88" fmla="*/ 304113 h 443653"/>
                    <a:gd name="connsiteX89" fmla="*/ 241346 w 369657"/>
                    <a:gd name="connsiteY89" fmla="*/ 272498 h 443653"/>
                    <a:gd name="connsiteX90" fmla="*/ 174084 w 369657"/>
                    <a:gd name="connsiteY90" fmla="*/ 239623 h 443653"/>
                    <a:gd name="connsiteX91" fmla="*/ 173707 w 369657"/>
                    <a:gd name="connsiteY91" fmla="*/ 240630 h 443653"/>
                    <a:gd name="connsiteX92" fmla="*/ 237189 w 369657"/>
                    <a:gd name="connsiteY92" fmla="*/ 264563 h 443653"/>
                    <a:gd name="connsiteX93" fmla="*/ 283290 w 369657"/>
                    <a:gd name="connsiteY93" fmla="*/ 274576 h 443653"/>
                    <a:gd name="connsiteX94" fmla="*/ 335437 w 369657"/>
                    <a:gd name="connsiteY94" fmla="*/ 276843 h 443653"/>
                    <a:gd name="connsiteX95" fmla="*/ 349166 w 369657"/>
                    <a:gd name="connsiteY95" fmla="*/ 264311 h 443653"/>
                    <a:gd name="connsiteX96" fmla="*/ 350615 w 369657"/>
                    <a:gd name="connsiteY96" fmla="*/ 230995 h 443653"/>
                    <a:gd name="connsiteX97" fmla="*/ 337326 w 369657"/>
                    <a:gd name="connsiteY97" fmla="*/ 218021 h 443653"/>
                    <a:gd name="connsiteX98" fmla="*/ 251801 w 369657"/>
                    <a:gd name="connsiteY98" fmla="*/ 204166 h 443653"/>
                    <a:gd name="connsiteX99" fmla="*/ 164260 w 369657"/>
                    <a:gd name="connsiteY99" fmla="*/ 170094 h 443653"/>
                    <a:gd name="connsiteX100" fmla="*/ 98195 w 369657"/>
                    <a:gd name="connsiteY100" fmla="*/ 126827 h 443653"/>
                    <a:gd name="connsiteX101" fmla="*/ 77475 w 369657"/>
                    <a:gd name="connsiteY101" fmla="*/ 128402 h 443653"/>
                    <a:gd name="connsiteX102" fmla="*/ 58707 w 369657"/>
                    <a:gd name="connsiteY102" fmla="*/ 155987 h 443653"/>
                    <a:gd name="connsiteX103" fmla="*/ 63619 w 369657"/>
                    <a:gd name="connsiteY103" fmla="*/ 176896 h 443653"/>
                    <a:gd name="connsiteX104" fmla="*/ 127858 w 369657"/>
                    <a:gd name="connsiteY104" fmla="*/ 216635 h 443653"/>
                    <a:gd name="connsiteX105" fmla="*/ 174084 w 369657"/>
                    <a:gd name="connsiteY105" fmla="*/ 239623 h 443653"/>
                    <a:gd name="connsiteX106" fmla="*/ 113750 w 369657"/>
                    <a:gd name="connsiteY106" fmla="*/ 215943 h 443653"/>
                    <a:gd name="connsiteX107" fmla="*/ 58014 w 369657"/>
                    <a:gd name="connsiteY107" fmla="*/ 181556 h 443653"/>
                    <a:gd name="connsiteX108" fmla="*/ 51590 w 369657"/>
                    <a:gd name="connsiteY108" fmla="*/ 186720 h 443653"/>
                    <a:gd name="connsiteX109" fmla="*/ 24446 w 369657"/>
                    <a:gd name="connsiteY109" fmla="*/ 207755 h 443653"/>
                    <a:gd name="connsiteX110" fmla="*/ 7568 w 369657"/>
                    <a:gd name="connsiteY110" fmla="*/ 225201 h 443653"/>
                    <a:gd name="connsiteX111" fmla="*/ 15944 w 369657"/>
                    <a:gd name="connsiteY111" fmla="*/ 230995 h 443653"/>
                    <a:gd name="connsiteX112" fmla="*/ 33011 w 369657"/>
                    <a:gd name="connsiteY112" fmla="*/ 230680 h 443653"/>
                    <a:gd name="connsiteX113" fmla="*/ 42395 w 369657"/>
                    <a:gd name="connsiteY113" fmla="*/ 230176 h 443653"/>
                    <a:gd name="connsiteX114" fmla="*/ 29988 w 369657"/>
                    <a:gd name="connsiteY114" fmla="*/ 275962 h 443653"/>
                    <a:gd name="connsiteX115" fmla="*/ 35782 w 369657"/>
                    <a:gd name="connsiteY115" fmla="*/ 322629 h 443653"/>
                    <a:gd name="connsiteX116" fmla="*/ 57888 w 369657"/>
                    <a:gd name="connsiteY116" fmla="*/ 361802 h 443653"/>
                    <a:gd name="connsiteX117" fmla="*/ 85662 w 369657"/>
                    <a:gd name="connsiteY117" fmla="*/ 357205 h 443653"/>
                    <a:gd name="connsiteX118" fmla="*/ 113750 w 369657"/>
                    <a:gd name="connsiteY118" fmla="*/ 215943 h 443653"/>
                    <a:gd name="connsiteX119" fmla="*/ 334051 w 369657"/>
                    <a:gd name="connsiteY119" fmla="*/ 283456 h 443653"/>
                    <a:gd name="connsiteX120" fmla="*/ 304325 w 369657"/>
                    <a:gd name="connsiteY120" fmla="*/ 283330 h 443653"/>
                    <a:gd name="connsiteX121" fmla="*/ 293493 w 369657"/>
                    <a:gd name="connsiteY121" fmla="*/ 308270 h 443653"/>
                    <a:gd name="connsiteX122" fmla="*/ 274599 w 369657"/>
                    <a:gd name="connsiteY122" fmla="*/ 364447 h 443653"/>
                    <a:gd name="connsiteX123" fmla="*/ 251864 w 369657"/>
                    <a:gd name="connsiteY123" fmla="*/ 379751 h 443653"/>
                    <a:gd name="connsiteX124" fmla="*/ 237127 w 369657"/>
                    <a:gd name="connsiteY124" fmla="*/ 375406 h 443653"/>
                    <a:gd name="connsiteX125" fmla="*/ 229506 w 369657"/>
                    <a:gd name="connsiteY125" fmla="*/ 376980 h 443653"/>
                    <a:gd name="connsiteX126" fmla="*/ 208723 w 369657"/>
                    <a:gd name="connsiteY126" fmla="*/ 402487 h 443653"/>
                    <a:gd name="connsiteX127" fmla="*/ 218044 w 369657"/>
                    <a:gd name="connsiteY127" fmla="*/ 418798 h 443653"/>
                    <a:gd name="connsiteX128" fmla="*/ 227554 w 369657"/>
                    <a:gd name="connsiteY128" fmla="*/ 416405 h 443653"/>
                    <a:gd name="connsiteX129" fmla="*/ 298972 w 369657"/>
                    <a:gd name="connsiteY129" fmla="*/ 363755 h 443653"/>
                    <a:gd name="connsiteX130" fmla="*/ 308671 w 369657"/>
                    <a:gd name="connsiteY130" fmla="*/ 341901 h 443653"/>
                    <a:gd name="connsiteX131" fmla="*/ 313016 w 369657"/>
                    <a:gd name="connsiteY131" fmla="*/ 339634 h 443653"/>
                    <a:gd name="connsiteX132" fmla="*/ 318180 w 369657"/>
                    <a:gd name="connsiteY132" fmla="*/ 343727 h 443653"/>
                    <a:gd name="connsiteX133" fmla="*/ 325171 w 369657"/>
                    <a:gd name="connsiteY133" fmla="*/ 351159 h 443653"/>
                    <a:gd name="connsiteX134" fmla="*/ 337704 w 369657"/>
                    <a:gd name="connsiteY134" fmla="*/ 355063 h 443653"/>
                    <a:gd name="connsiteX135" fmla="*/ 342176 w 369657"/>
                    <a:gd name="connsiteY135" fmla="*/ 343034 h 443653"/>
                    <a:gd name="connsiteX136" fmla="*/ 336759 w 369657"/>
                    <a:gd name="connsiteY136" fmla="*/ 297123 h 443653"/>
                    <a:gd name="connsiteX137" fmla="*/ 334051 w 369657"/>
                    <a:gd name="connsiteY137" fmla="*/ 283456 h 443653"/>
                    <a:gd name="connsiteX138" fmla="*/ 249596 w 369657"/>
                    <a:gd name="connsiteY138" fmla="*/ 274387 h 443653"/>
                    <a:gd name="connsiteX139" fmla="*/ 227554 w 369657"/>
                    <a:gd name="connsiteY139" fmla="*/ 323574 h 443653"/>
                    <a:gd name="connsiteX140" fmla="*/ 216658 w 369657"/>
                    <a:gd name="connsiteY140" fmla="*/ 347884 h 443653"/>
                    <a:gd name="connsiteX141" fmla="*/ 223775 w 369657"/>
                    <a:gd name="connsiteY141" fmla="*/ 364132 h 443653"/>
                    <a:gd name="connsiteX142" fmla="*/ 248966 w 369657"/>
                    <a:gd name="connsiteY142" fmla="*/ 372635 h 443653"/>
                    <a:gd name="connsiteX143" fmla="*/ 269938 w 369657"/>
                    <a:gd name="connsiteY143" fmla="*/ 363503 h 443653"/>
                    <a:gd name="connsiteX144" fmla="*/ 272710 w 369657"/>
                    <a:gd name="connsiteY144" fmla="*/ 356323 h 443653"/>
                    <a:gd name="connsiteX145" fmla="*/ 295445 w 369657"/>
                    <a:gd name="connsiteY145" fmla="*/ 291455 h 443653"/>
                    <a:gd name="connsiteX146" fmla="*/ 298090 w 369657"/>
                    <a:gd name="connsiteY146" fmla="*/ 282449 h 443653"/>
                    <a:gd name="connsiteX147" fmla="*/ 249596 w 369657"/>
                    <a:gd name="connsiteY147" fmla="*/ 274387 h 443653"/>
                    <a:gd name="connsiteX148" fmla="*/ 100399 w 369657"/>
                    <a:gd name="connsiteY148" fmla="*/ 392599 h 443653"/>
                    <a:gd name="connsiteX149" fmla="*/ 101344 w 369657"/>
                    <a:gd name="connsiteY149" fmla="*/ 401290 h 443653"/>
                    <a:gd name="connsiteX150" fmla="*/ 110790 w 369657"/>
                    <a:gd name="connsiteY150" fmla="*/ 409288 h 443653"/>
                    <a:gd name="connsiteX151" fmla="*/ 119985 w 369657"/>
                    <a:gd name="connsiteY151" fmla="*/ 403494 h 443653"/>
                    <a:gd name="connsiteX152" fmla="*/ 109846 w 369657"/>
                    <a:gd name="connsiteY152" fmla="*/ 372068 h 443653"/>
                    <a:gd name="connsiteX153" fmla="*/ 65319 w 369657"/>
                    <a:gd name="connsiteY153" fmla="*/ 366778 h 443653"/>
                    <a:gd name="connsiteX154" fmla="*/ 55810 w 369657"/>
                    <a:gd name="connsiteY154" fmla="*/ 375972 h 443653"/>
                    <a:gd name="connsiteX155" fmla="*/ 65131 w 369657"/>
                    <a:gd name="connsiteY155" fmla="*/ 389072 h 443653"/>
                    <a:gd name="connsiteX156" fmla="*/ 72562 w 369657"/>
                    <a:gd name="connsiteY156" fmla="*/ 385482 h 443653"/>
                    <a:gd name="connsiteX157" fmla="*/ 77537 w 369657"/>
                    <a:gd name="connsiteY157" fmla="*/ 382900 h 443653"/>
                    <a:gd name="connsiteX158" fmla="*/ 84528 w 369657"/>
                    <a:gd name="connsiteY158" fmla="*/ 400786 h 443653"/>
                    <a:gd name="connsiteX159" fmla="*/ 100399 w 369657"/>
                    <a:gd name="connsiteY159" fmla="*/ 392599 h 443653"/>
                    <a:gd name="connsiteX160" fmla="*/ 192097 w 369657"/>
                    <a:gd name="connsiteY160" fmla="*/ 423522 h 443653"/>
                    <a:gd name="connsiteX161" fmla="*/ 194804 w 369657"/>
                    <a:gd name="connsiteY161" fmla="*/ 428434 h 443653"/>
                    <a:gd name="connsiteX162" fmla="*/ 196757 w 369657"/>
                    <a:gd name="connsiteY162" fmla="*/ 433220 h 443653"/>
                    <a:gd name="connsiteX163" fmla="*/ 205889 w 369657"/>
                    <a:gd name="connsiteY163" fmla="*/ 435173 h 443653"/>
                    <a:gd name="connsiteX164" fmla="*/ 209542 w 369657"/>
                    <a:gd name="connsiteY164" fmla="*/ 429631 h 443653"/>
                    <a:gd name="connsiteX165" fmla="*/ 205448 w 369657"/>
                    <a:gd name="connsiteY165" fmla="*/ 409603 h 443653"/>
                    <a:gd name="connsiteX166" fmla="*/ 165204 w 369657"/>
                    <a:gd name="connsiteY166" fmla="*/ 394362 h 443653"/>
                    <a:gd name="connsiteX167" fmla="*/ 146437 w 369657"/>
                    <a:gd name="connsiteY167" fmla="*/ 414453 h 443653"/>
                    <a:gd name="connsiteX168" fmla="*/ 153553 w 369657"/>
                    <a:gd name="connsiteY168" fmla="*/ 425033 h 443653"/>
                    <a:gd name="connsiteX169" fmla="*/ 164323 w 369657"/>
                    <a:gd name="connsiteY169" fmla="*/ 420373 h 443653"/>
                    <a:gd name="connsiteX170" fmla="*/ 169991 w 369657"/>
                    <a:gd name="connsiteY170" fmla="*/ 418042 h 443653"/>
                    <a:gd name="connsiteX171" fmla="*/ 177989 w 369657"/>
                    <a:gd name="connsiteY171" fmla="*/ 434039 h 443653"/>
                    <a:gd name="connsiteX172" fmla="*/ 192097 w 369657"/>
                    <a:gd name="connsiteY172" fmla="*/ 423522 h 4436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</a:cxnLst>
                  <a:rect l="l" t="t" r="r" b="b"/>
                  <a:pathLst>
                    <a:path w="369657" h="443653">
                      <a:moveTo>
                        <a:pt x="95486" y="407021"/>
                      </a:moveTo>
                      <a:cubicBezTo>
                        <a:pt x="81316" y="408533"/>
                        <a:pt x="77600" y="406454"/>
                        <a:pt x="71239" y="393922"/>
                      </a:cubicBezTo>
                      <a:cubicBezTo>
                        <a:pt x="63745" y="395748"/>
                        <a:pt x="55999" y="396441"/>
                        <a:pt x="50897" y="389450"/>
                      </a:cubicBezTo>
                      <a:cubicBezTo>
                        <a:pt x="46174" y="382963"/>
                        <a:pt x="48315" y="375847"/>
                        <a:pt x="52283" y="368604"/>
                      </a:cubicBezTo>
                      <a:cubicBezTo>
                        <a:pt x="37105" y="351096"/>
                        <a:pt x="27280" y="330439"/>
                        <a:pt x="23942" y="307388"/>
                      </a:cubicBezTo>
                      <a:cubicBezTo>
                        <a:pt x="20667" y="284590"/>
                        <a:pt x="21045" y="261665"/>
                        <a:pt x="32382" y="239749"/>
                      </a:cubicBezTo>
                      <a:cubicBezTo>
                        <a:pt x="25202" y="239308"/>
                        <a:pt x="19660" y="239056"/>
                        <a:pt x="14118" y="238552"/>
                      </a:cubicBezTo>
                      <a:cubicBezTo>
                        <a:pt x="11850" y="238363"/>
                        <a:pt x="9520" y="237922"/>
                        <a:pt x="7505" y="236978"/>
                      </a:cubicBezTo>
                      <a:cubicBezTo>
                        <a:pt x="-494" y="233010"/>
                        <a:pt x="-2320" y="225641"/>
                        <a:pt x="3096" y="218714"/>
                      </a:cubicBezTo>
                      <a:cubicBezTo>
                        <a:pt x="8323" y="211975"/>
                        <a:pt x="14369" y="206244"/>
                        <a:pt x="21801" y="201395"/>
                      </a:cubicBezTo>
                      <a:cubicBezTo>
                        <a:pt x="32822" y="194341"/>
                        <a:pt x="42584" y="185272"/>
                        <a:pt x="53290" y="176707"/>
                      </a:cubicBezTo>
                      <a:cubicBezTo>
                        <a:pt x="45229" y="165245"/>
                        <a:pt x="50645" y="155672"/>
                        <a:pt x="56502" y="145721"/>
                      </a:cubicBezTo>
                      <a:cubicBezTo>
                        <a:pt x="61919" y="136463"/>
                        <a:pt x="68090" y="127961"/>
                        <a:pt x="76467" y="121285"/>
                      </a:cubicBezTo>
                      <a:cubicBezTo>
                        <a:pt x="78923" y="119333"/>
                        <a:pt x="81946" y="116751"/>
                        <a:pt x="84591" y="116877"/>
                      </a:cubicBezTo>
                      <a:cubicBezTo>
                        <a:pt x="90889" y="117317"/>
                        <a:pt x="93597" y="113476"/>
                        <a:pt x="96746" y="109319"/>
                      </a:cubicBezTo>
                      <a:cubicBezTo>
                        <a:pt x="110916" y="90929"/>
                        <a:pt x="128865" y="76759"/>
                        <a:pt x="147822" y="63722"/>
                      </a:cubicBezTo>
                      <a:cubicBezTo>
                        <a:pt x="155631" y="58432"/>
                        <a:pt x="163567" y="53331"/>
                        <a:pt x="171313" y="48229"/>
                      </a:cubicBezTo>
                      <a:cubicBezTo>
                        <a:pt x="169865" y="41617"/>
                        <a:pt x="168353" y="35571"/>
                        <a:pt x="167283" y="29399"/>
                      </a:cubicBezTo>
                      <a:cubicBezTo>
                        <a:pt x="165708" y="20015"/>
                        <a:pt x="173770" y="6285"/>
                        <a:pt x="183090" y="2129"/>
                      </a:cubicBezTo>
                      <a:cubicBezTo>
                        <a:pt x="193356" y="-2469"/>
                        <a:pt x="206959" y="491"/>
                        <a:pt x="213131" y="9938"/>
                      </a:cubicBezTo>
                      <a:cubicBezTo>
                        <a:pt x="217288" y="16236"/>
                        <a:pt x="219618" y="23731"/>
                        <a:pt x="222830" y="30910"/>
                      </a:cubicBezTo>
                      <a:cubicBezTo>
                        <a:pt x="257910" y="31099"/>
                        <a:pt x="290659" y="39790"/>
                        <a:pt x="314968" y="68572"/>
                      </a:cubicBezTo>
                      <a:cubicBezTo>
                        <a:pt x="321329" y="65864"/>
                        <a:pt x="327124" y="62589"/>
                        <a:pt x="333358" y="60888"/>
                      </a:cubicBezTo>
                      <a:cubicBezTo>
                        <a:pt x="345324" y="57550"/>
                        <a:pt x="361132" y="63722"/>
                        <a:pt x="366989" y="74492"/>
                      </a:cubicBezTo>
                      <a:cubicBezTo>
                        <a:pt x="369257" y="78711"/>
                        <a:pt x="370012" y="84442"/>
                        <a:pt x="369508" y="89292"/>
                      </a:cubicBezTo>
                      <a:cubicBezTo>
                        <a:pt x="368060" y="102706"/>
                        <a:pt x="359369" y="111208"/>
                        <a:pt x="348159" y="117632"/>
                      </a:cubicBezTo>
                      <a:cubicBezTo>
                        <a:pt x="346458" y="118577"/>
                        <a:pt x="344569" y="119207"/>
                        <a:pt x="342176" y="120277"/>
                      </a:cubicBezTo>
                      <a:cubicBezTo>
                        <a:pt x="343750" y="126764"/>
                        <a:pt x="345513" y="133062"/>
                        <a:pt x="346710" y="139486"/>
                      </a:cubicBezTo>
                      <a:cubicBezTo>
                        <a:pt x="350741" y="161340"/>
                        <a:pt x="350174" y="183445"/>
                        <a:pt x="348347" y="205488"/>
                      </a:cubicBezTo>
                      <a:cubicBezTo>
                        <a:pt x="347907" y="210400"/>
                        <a:pt x="347403" y="214935"/>
                        <a:pt x="351937" y="218588"/>
                      </a:cubicBezTo>
                      <a:cubicBezTo>
                        <a:pt x="353512" y="219847"/>
                        <a:pt x="354583" y="222555"/>
                        <a:pt x="354834" y="224697"/>
                      </a:cubicBezTo>
                      <a:cubicBezTo>
                        <a:pt x="357039" y="240064"/>
                        <a:pt x="358676" y="255431"/>
                        <a:pt x="353638" y="270609"/>
                      </a:cubicBezTo>
                      <a:cubicBezTo>
                        <a:pt x="351811" y="276151"/>
                        <a:pt x="348159" y="279866"/>
                        <a:pt x="341987" y="282197"/>
                      </a:cubicBezTo>
                      <a:cubicBezTo>
                        <a:pt x="343750" y="292147"/>
                        <a:pt x="345073" y="302035"/>
                        <a:pt x="347466" y="311734"/>
                      </a:cubicBezTo>
                      <a:cubicBezTo>
                        <a:pt x="350426" y="323952"/>
                        <a:pt x="350804" y="336422"/>
                        <a:pt x="348725" y="348451"/>
                      </a:cubicBezTo>
                      <a:cubicBezTo>
                        <a:pt x="346521" y="361046"/>
                        <a:pt x="338397" y="366652"/>
                        <a:pt x="327249" y="360606"/>
                      </a:cubicBezTo>
                      <a:cubicBezTo>
                        <a:pt x="323282" y="358401"/>
                        <a:pt x="319377" y="356134"/>
                        <a:pt x="314780" y="353489"/>
                      </a:cubicBezTo>
                      <a:cubicBezTo>
                        <a:pt x="291729" y="390961"/>
                        <a:pt x="258728" y="415523"/>
                        <a:pt x="216029" y="427615"/>
                      </a:cubicBezTo>
                      <a:cubicBezTo>
                        <a:pt x="214328" y="433472"/>
                        <a:pt x="211809" y="439203"/>
                        <a:pt x="205763" y="442289"/>
                      </a:cubicBezTo>
                      <a:cubicBezTo>
                        <a:pt x="200221" y="445061"/>
                        <a:pt x="196442" y="443738"/>
                        <a:pt x="190270" y="437125"/>
                      </a:cubicBezTo>
                      <a:cubicBezTo>
                        <a:pt x="176289" y="442415"/>
                        <a:pt x="172447" y="441408"/>
                        <a:pt x="164071" y="430071"/>
                      </a:cubicBezTo>
                      <a:cubicBezTo>
                        <a:pt x="151601" y="433913"/>
                        <a:pt x="140769" y="428812"/>
                        <a:pt x="139509" y="414327"/>
                      </a:cubicBezTo>
                      <a:cubicBezTo>
                        <a:pt x="134911" y="411934"/>
                        <a:pt x="130062" y="409477"/>
                        <a:pt x="125213" y="406958"/>
                      </a:cubicBezTo>
                      <a:cubicBezTo>
                        <a:pt x="120741" y="410485"/>
                        <a:pt x="118789" y="417413"/>
                        <a:pt x="111483" y="415775"/>
                      </a:cubicBezTo>
                      <a:cubicBezTo>
                        <a:pt x="105374" y="414516"/>
                        <a:pt x="98824" y="414075"/>
                        <a:pt x="95486" y="407021"/>
                      </a:cubicBezTo>
                      <a:close/>
                      <a:moveTo>
                        <a:pt x="98698" y="118892"/>
                      </a:moveTo>
                      <a:cubicBezTo>
                        <a:pt x="100273" y="120403"/>
                        <a:pt x="101029" y="121348"/>
                        <a:pt x="101910" y="121978"/>
                      </a:cubicBezTo>
                      <a:cubicBezTo>
                        <a:pt x="113373" y="130039"/>
                        <a:pt x="124520" y="138541"/>
                        <a:pt x="136360" y="145973"/>
                      </a:cubicBezTo>
                      <a:cubicBezTo>
                        <a:pt x="154057" y="157120"/>
                        <a:pt x="171817" y="168268"/>
                        <a:pt x="190270" y="178029"/>
                      </a:cubicBezTo>
                      <a:cubicBezTo>
                        <a:pt x="209605" y="188232"/>
                        <a:pt x="230829" y="193900"/>
                        <a:pt x="252115" y="198434"/>
                      </a:cubicBezTo>
                      <a:cubicBezTo>
                        <a:pt x="271450" y="202528"/>
                        <a:pt x="290911" y="205866"/>
                        <a:pt x="310434" y="209078"/>
                      </a:cubicBezTo>
                      <a:cubicBezTo>
                        <a:pt x="319944" y="210652"/>
                        <a:pt x="329580" y="211030"/>
                        <a:pt x="339341" y="211912"/>
                      </a:cubicBezTo>
                      <a:cubicBezTo>
                        <a:pt x="342931" y="200513"/>
                        <a:pt x="341987" y="189554"/>
                        <a:pt x="341861" y="178785"/>
                      </a:cubicBezTo>
                      <a:cubicBezTo>
                        <a:pt x="341735" y="167953"/>
                        <a:pt x="341735" y="156931"/>
                        <a:pt x="340160" y="146288"/>
                      </a:cubicBezTo>
                      <a:cubicBezTo>
                        <a:pt x="338586" y="135833"/>
                        <a:pt x="334996" y="125631"/>
                        <a:pt x="332288" y="115239"/>
                      </a:cubicBezTo>
                      <a:cubicBezTo>
                        <a:pt x="335122" y="114294"/>
                        <a:pt x="336948" y="113602"/>
                        <a:pt x="338838" y="113035"/>
                      </a:cubicBezTo>
                      <a:cubicBezTo>
                        <a:pt x="346647" y="110957"/>
                        <a:pt x="352693" y="106422"/>
                        <a:pt x="357983" y="100565"/>
                      </a:cubicBezTo>
                      <a:cubicBezTo>
                        <a:pt x="365037" y="92693"/>
                        <a:pt x="364407" y="81545"/>
                        <a:pt x="356535" y="74618"/>
                      </a:cubicBezTo>
                      <a:cubicBezTo>
                        <a:pt x="347025" y="66241"/>
                        <a:pt x="335752" y="65486"/>
                        <a:pt x="324982" y="72728"/>
                      </a:cubicBezTo>
                      <a:cubicBezTo>
                        <a:pt x="321518" y="75058"/>
                        <a:pt x="318307" y="77830"/>
                        <a:pt x="314087" y="81042"/>
                      </a:cubicBezTo>
                      <a:cubicBezTo>
                        <a:pt x="302121" y="66493"/>
                        <a:pt x="289714" y="53142"/>
                        <a:pt x="271198" y="47789"/>
                      </a:cubicBezTo>
                      <a:cubicBezTo>
                        <a:pt x="253375" y="42624"/>
                        <a:pt x="235867" y="35760"/>
                        <a:pt x="216154" y="42246"/>
                      </a:cubicBezTo>
                      <a:cubicBezTo>
                        <a:pt x="215525" y="39097"/>
                        <a:pt x="215084" y="36641"/>
                        <a:pt x="214517" y="34248"/>
                      </a:cubicBezTo>
                      <a:cubicBezTo>
                        <a:pt x="213383" y="29525"/>
                        <a:pt x="212690" y="24612"/>
                        <a:pt x="210801" y="20204"/>
                      </a:cubicBezTo>
                      <a:cubicBezTo>
                        <a:pt x="207715" y="12646"/>
                        <a:pt x="201732" y="8490"/>
                        <a:pt x="193419" y="8301"/>
                      </a:cubicBezTo>
                      <a:cubicBezTo>
                        <a:pt x="185295" y="8112"/>
                        <a:pt x="180193" y="12709"/>
                        <a:pt x="176289" y="19322"/>
                      </a:cubicBezTo>
                      <a:cubicBezTo>
                        <a:pt x="172258" y="26061"/>
                        <a:pt x="175281" y="32674"/>
                        <a:pt x="176604" y="39286"/>
                      </a:cubicBezTo>
                      <a:cubicBezTo>
                        <a:pt x="177485" y="43632"/>
                        <a:pt x="178619" y="47977"/>
                        <a:pt x="179438" y="51567"/>
                      </a:cubicBezTo>
                      <a:cubicBezTo>
                        <a:pt x="178052" y="52953"/>
                        <a:pt x="177737" y="53457"/>
                        <a:pt x="177233" y="53709"/>
                      </a:cubicBezTo>
                      <a:cubicBezTo>
                        <a:pt x="157206" y="63848"/>
                        <a:pt x="138879" y="76570"/>
                        <a:pt x="121812" y="91181"/>
                      </a:cubicBezTo>
                      <a:cubicBezTo>
                        <a:pt x="112680" y="98865"/>
                        <a:pt x="104052" y="107178"/>
                        <a:pt x="98698" y="118892"/>
                      </a:cubicBezTo>
                      <a:close/>
                      <a:moveTo>
                        <a:pt x="241346" y="272498"/>
                      </a:moveTo>
                      <a:cubicBezTo>
                        <a:pt x="220437" y="264311"/>
                        <a:pt x="199717" y="257005"/>
                        <a:pt x="179563" y="248125"/>
                      </a:cubicBezTo>
                      <a:cubicBezTo>
                        <a:pt x="159410" y="239245"/>
                        <a:pt x="139950" y="228916"/>
                        <a:pt x="119230" y="218777"/>
                      </a:cubicBezTo>
                      <a:cubicBezTo>
                        <a:pt x="116018" y="223185"/>
                        <a:pt x="112239" y="227216"/>
                        <a:pt x="109783" y="231876"/>
                      </a:cubicBezTo>
                      <a:cubicBezTo>
                        <a:pt x="105122" y="240756"/>
                        <a:pt x="100777" y="249762"/>
                        <a:pt x="96998" y="259083"/>
                      </a:cubicBezTo>
                      <a:cubicBezTo>
                        <a:pt x="93156" y="268593"/>
                        <a:pt x="89063" y="278229"/>
                        <a:pt x="87110" y="288243"/>
                      </a:cubicBezTo>
                      <a:cubicBezTo>
                        <a:pt x="83143" y="309089"/>
                        <a:pt x="85599" y="329872"/>
                        <a:pt x="89881" y="350529"/>
                      </a:cubicBezTo>
                      <a:cubicBezTo>
                        <a:pt x="91078" y="356323"/>
                        <a:pt x="93156" y="359283"/>
                        <a:pt x="99832" y="361046"/>
                      </a:cubicBezTo>
                      <a:cubicBezTo>
                        <a:pt x="117781" y="365707"/>
                        <a:pt x="125024" y="374272"/>
                        <a:pt x="126976" y="390206"/>
                      </a:cubicBezTo>
                      <a:cubicBezTo>
                        <a:pt x="127417" y="393544"/>
                        <a:pt x="127102" y="396944"/>
                        <a:pt x="127165" y="400408"/>
                      </a:cubicBezTo>
                      <a:cubicBezTo>
                        <a:pt x="131952" y="402865"/>
                        <a:pt x="136423" y="405132"/>
                        <a:pt x="141272" y="407588"/>
                      </a:cubicBezTo>
                      <a:cubicBezTo>
                        <a:pt x="145996" y="394236"/>
                        <a:pt x="156009" y="389387"/>
                        <a:pt x="168101" y="388253"/>
                      </a:cubicBezTo>
                      <a:cubicBezTo>
                        <a:pt x="180382" y="387120"/>
                        <a:pt x="191719" y="390710"/>
                        <a:pt x="202614" y="397196"/>
                      </a:cubicBezTo>
                      <a:cubicBezTo>
                        <a:pt x="212942" y="391780"/>
                        <a:pt x="219366" y="382459"/>
                        <a:pt x="226105" y="372446"/>
                      </a:cubicBezTo>
                      <a:cubicBezTo>
                        <a:pt x="222956" y="371060"/>
                        <a:pt x="220122" y="370241"/>
                        <a:pt x="217855" y="368667"/>
                      </a:cubicBezTo>
                      <a:cubicBezTo>
                        <a:pt x="212690" y="365329"/>
                        <a:pt x="207778" y="361298"/>
                        <a:pt x="208975" y="354245"/>
                      </a:cubicBezTo>
                      <a:cubicBezTo>
                        <a:pt x="209793" y="349206"/>
                        <a:pt x="211116" y="344105"/>
                        <a:pt x="213257" y="339508"/>
                      </a:cubicBezTo>
                      <a:cubicBezTo>
                        <a:pt x="218863" y="327605"/>
                        <a:pt x="225538" y="316205"/>
                        <a:pt x="230766" y="304113"/>
                      </a:cubicBezTo>
                      <a:cubicBezTo>
                        <a:pt x="235111" y="293911"/>
                        <a:pt x="240401" y="283897"/>
                        <a:pt x="241346" y="272498"/>
                      </a:cubicBezTo>
                      <a:close/>
                      <a:moveTo>
                        <a:pt x="174084" y="239623"/>
                      </a:moveTo>
                      <a:cubicBezTo>
                        <a:pt x="173958" y="239938"/>
                        <a:pt x="173833" y="240316"/>
                        <a:pt x="173707" y="240630"/>
                      </a:cubicBezTo>
                      <a:cubicBezTo>
                        <a:pt x="194804" y="248692"/>
                        <a:pt x="215651" y="257635"/>
                        <a:pt x="237189" y="264563"/>
                      </a:cubicBezTo>
                      <a:cubicBezTo>
                        <a:pt x="252115" y="269349"/>
                        <a:pt x="267797" y="271805"/>
                        <a:pt x="283290" y="274576"/>
                      </a:cubicBezTo>
                      <a:cubicBezTo>
                        <a:pt x="300483" y="277599"/>
                        <a:pt x="317802" y="279426"/>
                        <a:pt x="335437" y="276843"/>
                      </a:cubicBezTo>
                      <a:cubicBezTo>
                        <a:pt x="343624" y="275647"/>
                        <a:pt x="346584" y="274135"/>
                        <a:pt x="349166" y="264311"/>
                      </a:cubicBezTo>
                      <a:cubicBezTo>
                        <a:pt x="352000" y="253289"/>
                        <a:pt x="351622" y="242142"/>
                        <a:pt x="350615" y="230995"/>
                      </a:cubicBezTo>
                      <a:cubicBezTo>
                        <a:pt x="349922" y="222744"/>
                        <a:pt x="345765" y="219344"/>
                        <a:pt x="337326" y="218021"/>
                      </a:cubicBezTo>
                      <a:cubicBezTo>
                        <a:pt x="308797" y="213549"/>
                        <a:pt x="280141" y="209582"/>
                        <a:pt x="251801" y="204166"/>
                      </a:cubicBezTo>
                      <a:cubicBezTo>
                        <a:pt x="220626" y="198183"/>
                        <a:pt x="191152" y="187161"/>
                        <a:pt x="164260" y="170094"/>
                      </a:cubicBezTo>
                      <a:cubicBezTo>
                        <a:pt x="142028" y="155987"/>
                        <a:pt x="120174" y="141312"/>
                        <a:pt x="98195" y="126827"/>
                      </a:cubicBezTo>
                      <a:cubicBezTo>
                        <a:pt x="89756" y="121222"/>
                        <a:pt x="85095" y="121537"/>
                        <a:pt x="77475" y="128402"/>
                      </a:cubicBezTo>
                      <a:cubicBezTo>
                        <a:pt x="69035" y="136085"/>
                        <a:pt x="63808" y="146036"/>
                        <a:pt x="58707" y="155987"/>
                      </a:cubicBezTo>
                      <a:cubicBezTo>
                        <a:pt x="53920" y="165308"/>
                        <a:pt x="55432" y="170346"/>
                        <a:pt x="63619" y="176896"/>
                      </a:cubicBezTo>
                      <a:cubicBezTo>
                        <a:pt x="83458" y="192640"/>
                        <a:pt x="105626" y="204795"/>
                        <a:pt x="127858" y="216635"/>
                      </a:cubicBezTo>
                      <a:cubicBezTo>
                        <a:pt x="143099" y="224634"/>
                        <a:pt x="158655" y="232002"/>
                        <a:pt x="174084" y="239623"/>
                      </a:cubicBezTo>
                      <a:close/>
                      <a:moveTo>
                        <a:pt x="113750" y="215943"/>
                      </a:moveTo>
                      <a:cubicBezTo>
                        <a:pt x="95361" y="204606"/>
                        <a:pt x="76908" y="193270"/>
                        <a:pt x="58014" y="181556"/>
                      </a:cubicBezTo>
                      <a:cubicBezTo>
                        <a:pt x="55936" y="183194"/>
                        <a:pt x="53794" y="185020"/>
                        <a:pt x="51590" y="186720"/>
                      </a:cubicBezTo>
                      <a:cubicBezTo>
                        <a:pt x="42584" y="193774"/>
                        <a:pt x="33956" y="201520"/>
                        <a:pt x="24446" y="207755"/>
                      </a:cubicBezTo>
                      <a:cubicBezTo>
                        <a:pt x="17267" y="212479"/>
                        <a:pt x="12165" y="218525"/>
                        <a:pt x="7568" y="225201"/>
                      </a:cubicBezTo>
                      <a:cubicBezTo>
                        <a:pt x="11472" y="229924"/>
                        <a:pt x="12165" y="230806"/>
                        <a:pt x="15944" y="230995"/>
                      </a:cubicBezTo>
                      <a:cubicBezTo>
                        <a:pt x="21612" y="231247"/>
                        <a:pt x="27343" y="230806"/>
                        <a:pt x="33011" y="230680"/>
                      </a:cubicBezTo>
                      <a:cubicBezTo>
                        <a:pt x="35656" y="230554"/>
                        <a:pt x="38365" y="230428"/>
                        <a:pt x="42395" y="230176"/>
                      </a:cubicBezTo>
                      <a:cubicBezTo>
                        <a:pt x="38553" y="246487"/>
                        <a:pt x="30555" y="260154"/>
                        <a:pt x="29988" y="275962"/>
                      </a:cubicBezTo>
                      <a:cubicBezTo>
                        <a:pt x="29421" y="291958"/>
                        <a:pt x="30429" y="307577"/>
                        <a:pt x="35782" y="322629"/>
                      </a:cubicBezTo>
                      <a:cubicBezTo>
                        <a:pt x="40947" y="337240"/>
                        <a:pt x="47370" y="351348"/>
                        <a:pt x="57888" y="361802"/>
                      </a:cubicBezTo>
                      <a:cubicBezTo>
                        <a:pt x="67524" y="360228"/>
                        <a:pt x="76341" y="358716"/>
                        <a:pt x="85662" y="357205"/>
                      </a:cubicBezTo>
                      <a:cubicBezTo>
                        <a:pt x="70232" y="304743"/>
                        <a:pt x="86040" y="259335"/>
                        <a:pt x="113750" y="215943"/>
                      </a:cubicBezTo>
                      <a:close/>
                      <a:moveTo>
                        <a:pt x="334051" y="283456"/>
                      </a:moveTo>
                      <a:cubicBezTo>
                        <a:pt x="324163" y="283393"/>
                        <a:pt x="314780" y="283393"/>
                        <a:pt x="304325" y="283330"/>
                      </a:cubicBezTo>
                      <a:cubicBezTo>
                        <a:pt x="300735" y="291581"/>
                        <a:pt x="296516" y="299768"/>
                        <a:pt x="293493" y="308270"/>
                      </a:cubicBezTo>
                      <a:cubicBezTo>
                        <a:pt x="286880" y="326912"/>
                        <a:pt x="280897" y="345680"/>
                        <a:pt x="274599" y="364447"/>
                      </a:cubicBezTo>
                      <a:cubicBezTo>
                        <a:pt x="270820" y="375784"/>
                        <a:pt x="263767" y="380822"/>
                        <a:pt x="251864" y="379751"/>
                      </a:cubicBezTo>
                      <a:cubicBezTo>
                        <a:pt x="246888" y="379310"/>
                        <a:pt x="241976" y="377106"/>
                        <a:pt x="237127" y="375406"/>
                      </a:cubicBezTo>
                      <a:cubicBezTo>
                        <a:pt x="234103" y="374335"/>
                        <a:pt x="231773" y="374272"/>
                        <a:pt x="229506" y="376980"/>
                      </a:cubicBezTo>
                      <a:cubicBezTo>
                        <a:pt x="222578" y="385608"/>
                        <a:pt x="215525" y="394110"/>
                        <a:pt x="208723" y="402487"/>
                      </a:cubicBezTo>
                      <a:cubicBezTo>
                        <a:pt x="211746" y="407777"/>
                        <a:pt x="214706" y="412941"/>
                        <a:pt x="218044" y="418798"/>
                      </a:cubicBezTo>
                      <a:cubicBezTo>
                        <a:pt x="221067" y="418042"/>
                        <a:pt x="224405" y="417539"/>
                        <a:pt x="227554" y="416405"/>
                      </a:cubicBezTo>
                      <a:cubicBezTo>
                        <a:pt x="256713" y="406139"/>
                        <a:pt x="280771" y="388631"/>
                        <a:pt x="298972" y="363755"/>
                      </a:cubicBezTo>
                      <a:cubicBezTo>
                        <a:pt x="303569" y="357457"/>
                        <a:pt x="310875" y="351663"/>
                        <a:pt x="308671" y="341901"/>
                      </a:cubicBezTo>
                      <a:cubicBezTo>
                        <a:pt x="308545" y="341460"/>
                        <a:pt x="311883" y="339256"/>
                        <a:pt x="313016" y="339634"/>
                      </a:cubicBezTo>
                      <a:cubicBezTo>
                        <a:pt x="314968" y="340263"/>
                        <a:pt x="316606" y="342153"/>
                        <a:pt x="318180" y="343727"/>
                      </a:cubicBezTo>
                      <a:cubicBezTo>
                        <a:pt x="320574" y="346183"/>
                        <a:pt x="322526" y="349080"/>
                        <a:pt x="325171" y="351159"/>
                      </a:cubicBezTo>
                      <a:cubicBezTo>
                        <a:pt x="328698" y="353993"/>
                        <a:pt x="332917" y="357016"/>
                        <a:pt x="337704" y="355063"/>
                      </a:cubicBezTo>
                      <a:cubicBezTo>
                        <a:pt x="342931" y="352922"/>
                        <a:pt x="341861" y="347506"/>
                        <a:pt x="342176" y="343034"/>
                      </a:cubicBezTo>
                      <a:cubicBezTo>
                        <a:pt x="343435" y="327353"/>
                        <a:pt x="339468" y="312364"/>
                        <a:pt x="336759" y="297123"/>
                      </a:cubicBezTo>
                      <a:cubicBezTo>
                        <a:pt x="335941" y="292840"/>
                        <a:pt x="335059" y="288369"/>
                        <a:pt x="334051" y="283456"/>
                      </a:cubicBezTo>
                      <a:close/>
                      <a:moveTo>
                        <a:pt x="249596" y="274387"/>
                      </a:moveTo>
                      <a:cubicBezTo>
                        <a:pt x="242039" y="291266"/>
                        <a:pt x="234796" y="307451"/>
                        <a:pt x="227554" y="323574"/>
                      </a:cubicBezTo>
                      <a:cubicBezTo>
                        <a:pt x="223964" y="331698"/>
                        <a:pt x="219933" y="339634"/>
                        <a:pt x="216658" y="347884"/>
                      </a:cubicBezTo>
                      <a:cubicBezTo>
                        <a:pt x="213320" y="356323"/>
                        <a:pt x="215525" y="361109"/>
                        <a:pt x="223775" y="364132"/>
                      </a:cubicBezTo>
                      <a:cubicBezTo>
                        <a:pt x="232088" y="367155"/>
                        <a:pt x="240464" y="370241"/>
                        <a:pt x="248966" y="372635"/>
                      </a:cubicBezTo>
                      <a:cubicBezTo>
                        <a:pt x="257721" y="375154"/>
                        <a:pt x="265845" y="374398"/>
                        <a:pt x="269938" y="363503"/>
                      </a:cubicBezTo>
                      <a:cubicBezTo>
                        <a:pt x="270820" y="361109"/>
                        <a:pt x="271891" y="358716"/>
                        <a:pt x="272710" y="356323"/>
                      </a:cubicBezTo>
                      <a:cubicBezTo>
                        <a:pt x="280330" y="334721"/>
                        <a:pt x="287887" y="313119"/>
                        <a:pt x="295445" y="291455"/>
                      </a:cubicBezTo>
                      <a:cubicBezTo>
                        <a:pt x="296390" y="288621"/>
                        <a:pt x="297082" y="285723"/>
                        <a:pt x="298090" y="282449"/>
                      </a:cubicBezTo>
                      <a:cubicBezTo>
                        <a:pt x="280897" y="279615"/>
                        <a:pt x="264900" y="276906"/>
                        <a:pt x="249596" y="274387"/>
                      </a:cubicBezTo>
                      <a:close/>
                      <a:moveTo>
                        <a:pt x="100399" y="392599"/>
                      </a:moveTo>
                      <a:cubicBezTo>
                        <a:pt x="100840" y="396693"/>
                        <a:pt x="101092" y="399023"/>
                        <a:pt x="101344" y="401290"/>
                      </a:cubicBezTo>
                      <a:cubicBezTo>
                        <a:pt x="101910" y="406265"/>
                        <a:pt x="104681" y="408659"/>
                        <a:pt x="110790" y="409288"/>
                      </a:cubicBezTo>
                      <a:cubicBezTo>
                        <a:pt x="115577" y="409792"/>
                        <a:pt x="118222" y="408092"/>
                        <a:pt x="119985" y="403494"/>
                      </a:cubicBezTo>
                      <a:cubicBezTo>
                        <a:pt x="124646" y="391213"/>
                        <a:pt x="121182" y="379184"/>
                        <a:pt x="109846" y="372068"/>
                      </a:cubicBezTo>
                      <a:cubicBezTo>
                        <a:pt x="95990" y="363314"/>
                        <a:pt x="80686" y="362432"/>
                        <a:pt x="65319" y="366778"/>
                      </a:cubicBezTo>
                      <a:cubicBezTo>
                        <a:pt x="61541" y="367848"/>
                        <a:pt x="57888" y="372194"/>
                        <a:pt x="55810" y="375972"/>
                      </a:cubicBezTo>
                      <a:cubicBezTo>
                        <a:pt x="51716" y="383215"/>
                        <a:pt x="56754" y="390080"/>
                        <a:pt x="65131" y="389072"/>
                      </a:cubicBezTo>
                      <a:cubicBezTo>
                        <a:pt x="67713" y="388757"/>
                        <a:pt x="70106" y="386742"/>
                        <a:pt x="72562" y="385482"/>
                      </a:cubicBezTo>
                      <a:cubicBezTo>
                        <a:pt x="74137" y="384664"/>
                        <a:pt x="75774" y="383845"/>
                        <a:pt x="77537" y="382900"/>
                      </a:cubicBezTo>
                      <a:cubicBezTo>
                        <a:pt x="79931" y="389387"/>
                        <a:pt x="76215" y="397322"/>
                        <a:pt x="84528" y="400786"/>
                      </a:cubicBezTo>
                      <a:cubicBezTo>
                        <a:pt x="91708" y="403809"/>
                        <a:pt x="95109" y="398393"/>
                        <a:pt x="100399" y="392599"/>
                      </a:cubicBezTo>
                      <a:close/>
                      <a:moveTo>
                        <a:pt x="192097" y="423522"/>
                      </a:moveTo>
                      <a:cubicBezTo>
                        <a:pt x="193482" y="426041"/>
                        <a:pt x="194238" y="427237"/>
                        <a:pt x="194804" y="428434"/>
                      </a:cubicBezTo>
                      <a:cubicBezTo>
                        <a:pt x="195497" y="430009"/>
                        <a:pt x="195875" y="431709"/>
                        <a:pt x="196757" y="433220"/>
                      </a:cubicBezTo>
                      <a:cubicBezTo>
                        <a:pt x="199087" y="437377"/>
                        <a:pt x="202362" y="438133"/>
                        <a:pt x="205889" y="435173"/>
                      </a:cubicBezTo>
                      <a:cubicBezTo>
                        <a:pt x="207526" y="433787"/>
                        <a:pt x="208786" y="431646"/>
                        <a:pt x="209542" y="429631"/>
                      </a:cubicBezTo>
                      <a:cubicBezTo>
                        <a:pt x="212187" y="422199"/>
                        <a:pt x="210360" y="415523"/>
                        <a:pt x="205448" y="409603"/>
                      </a:cubicBezTo>
                      <a:cubicBezTo>
                        <a:pt x="194993" y="396693"/>
                        <a:pt x="180445" y="393796"/>
                        <a:pt x="165204" y="394362"/>
                      </a:cubicBezTo>
                      <a:cubicBezTo>
                        <a:pt x="154498" y="394803"/>
                        <a:pt x="146374" y="404502"/>
                        <a:pt x="146437" y="414453"/>
                      </a:cubicBezTo>
                      <a:cubicBezTo>
                        <a:pt x="146499" y="419491"/>
                        <a:pt x="149333" y="423711"/>
                        <a:pt x="153553" y="425033"/>
                      </a:cubicBezTo>
                      <a:cubicBezTo>
                        <a:pt x="157710" y="426293"/>
                        <a:pt x="161111" y="424970"/>
                        <a:pt x="164323" y="420373"/>
                      </a:cubicBezTo>
                      <a:cubicBezTo>
                        <a:pt x="165708" y="418420"/>
                        <a:pt x="166716" y="416279"/>
                        <a:pt x="169991" y="418042"/>
                      </a:cubicBezTo>
                      <a:cubicBezTo>
                        <a:pt x="171502" y="423774"/>
                        <a:pt x="169172" y="431772"/>
                        <a:pt x="177989" y="434039"/>
                      </a:cubicBezTo>
                      <a:cubicBezTo>
                        <a:pt x="185861" y="436117"/>
                        <a:pt x="187751" y="429127"/>
                        <a:pt x="192097" y="423522"/>
                      </a:cubicBezTo>
                      <a:close/>
                    </a:path>
                  </a:pathLst>
                </a:custGeom>
                <a:solidFill>
                  <a:srgbClr val="313C51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110" name="Forma libre: forma 109">
                  <a:extLst>
                    <a:ext uri="{FF2B5EF4-FFF2-40B4-BE49-F238E27FC236}">
                      <a16:creationId xmlns:a16="http://schemas.microsoft.com/office/drawing/2014/main" id="{B54F0617-1F2B-42B0-8FFB-47FFA16947C8}"/>
                    </a:ext>
                  </a:extLst>
                </p:cNvPr>
                <p:cNvSpPr/>
                <p:nvPr/>
              </p:nvSpPr>
              <p:spPr>
                <a:xfrm>
                  <a:off x="4255223" y="1292206"/>
                  <a:ext cx="67601" cy="45140"/>
                </a:xfrm>
                <a:custGeom>
                  <a:avLst/>
                  <a:gdLst>
                    <a:gd name="connsiteX0" fmla="*/ 46067 w 67601"/>
                    <a:gd name="connsiteY0" fmla="*/ 28429 h 45140"/>
                    <a:gd name="connsiteX1" fmla="*/ 30133 w 67601"/>
                    <a:gd name="connsiteY1" fmla="*/ 36553 h 45140"/>
                    <a:gd name="connsiteX2" fmla="*/ 23143 w 67601"/>
                    <a:gd name="connsiteY2" fmla="*/ 18667 h 45140"/>
                    <a:gd name="connsiteX3" fmla="*/ 18167 w 67601"/>
                    <a:gd name="connsiteY3" fmla="*/ 21249 h 45140"/>
                    <a:gd name="connsiteX4" fmla="*/ 10736 w 67601"/>
                    <a:gd name="connsiteY4" fmla="*/ 24839 h 45140"/>
                    <a:gd name="connsiteX5" fmla="*/ 1415 w 67601"/>
                    <a:gd name="connsiteY5" fmla="*/ 11739 h 45140"/>
                    <a:gd name="connsiteX6" fmla="*/ 10925 w 67601"/>
                    <a:gd name="connsiteY6" fmla="*/ 2544 h 45140"/>
                    <a:gd name="connsiteX7" fmla="*/ 55451 w 67601"/>
                    <a:gd name="connsiteY7" fmla="*/ 7835 h 45140"/>
                    <a:gd name="connsiteX8" fmla="*/ 65591 w 67601"/>
                    <a:gd name="connsiteY8" fmla="*/ 39261 h 45140"/>
                    <a:gd name="connsiteX9" fmla="*/ 56396 w 67601"/>
                    <a:gd name="connsiteY9" fmla="*/ 45055 h 45140"/>
                    <a:gd name="connsiteX10" fmla="*/ 46949 w 67601"/>
                    <a:gd name="connsiteY10" fmla="*/ 37057 h 45140"/>
                    <a:gd name="connsiteX11" fmla="*/ 46067 w 67601"/>
                    <a:gd name="connsiteY11" fmla="*/ 28429 h 451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7601" h="45140">
                      <a:moveTo>
                        <a:pt x="46067" y="28429"/>
                      </a:moveTo>
                      <a:cubicBezTo>
                        <a:pt x="40777" y="34223"/>
                        <a:pt x="37376" y="39639"/>
                        <a:pt x="30133" y="36553"/>
                      </a:cubicBezTo>
                      <a:cubicBezTo>
                        <a:pt x="21820" y="33089"/>
                        <a:pt x="25536" y="25154"/>
                        <a:pt x="23143" y="18667"/>
                      </a:cubicBezTo>
                      <a:cubicBezTo>
                        <a:pt x="21379" y="19612"/>
                        <a:pt x="19805" y="20430"/>
                        <a:pt x="18167" y="21249"/>
                      </a:cubicBezTo>
                      <a:cubicBezTo>
                        <a:pt x="15711" y="22509"/>
                        <a:pt x="13318" y="24524"/>
                        <a:pt x="10736" y="24839"/>
                      </a:cubicBezTo>
                      <a:cubicBezTo>
                        <a:pt x="2423" y="25910"/>
                        <a:pt x="-2616" y="19045"/>
                        <a:pt x="1415" y="11739"/>
                      </a:cubicBezTo>
                      <a:cubicBezTo>
                        <a:pt x="3493" y="7961"/>
                        <a:pt x="7146" y="3678"/>
                        <a:pt x="10925" y="2544"/>
                      </a:cubicBezTo>
                      <a:cubicBezTo>
                        <a:pt x="26292" y="-1801"/>
                        <a:pt x="41596" y="-919"/>
                        <a:pt x="55451" y="7835"/>
                      </a:cubicBezTo>
                      <a:cubicBezTo>
                        <a:pt x="66787" y="14951"/>
                        <a:pt x="70251" y="26980"/>
                        <a:pt x="65591" y="39261"/>
                      </a:cubicBezTo>
                      <a:cubicBezTo>
                        <a:pt x="63890" y="43859"/>
                        <a:pt x="61119" y="45559"/>
                        <a:pt x="56396" y="45055"/>
                      </a:cubicBezTo>
                      <a:cubicBezTo>
                        <a:pt x="50287" y="44362"/>
                        <a:pt x="47516" y="42032"/>
                        <a:pt x="46949" y="37057"/>
                      </a:cubicBezTo>
                      <a:cubicBezTo>
                        <a:pt x="46697" y="34853"/>
                        <a:pt x="46508" y="32585"/>
                        <a:pt x="46067" y="28429"/>
                      </a:cubicBezTo>
                      <a:close/>
                    </a:path>
                  </a:pathLst>
                </a:custGeom>
                <a:solidFill>
                  <a:srgbClr val="FEE4BD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111" name="Forma libre: forma 110">
                  <a:extLst>
                    <a:ext uri="{FF2B5EF4-FFF2-40B4-BE49-F238E27FC236}">
                      <a16:creationId xmlns:a16="http://schemas.microsoft.com/office/drawing/2014/main" id="{C4576D6F-8FC5-47BF-8577-746142C4F75E}"/>
                    </a:ext>
                  </a:extLst>
                </p:cNvPr>
                <p:cNvSpPr/>
                <p:nvPr/>
              </p:nvSpPr>
              <p:spPr>
                <a:xfrm>
                  <a:off x="4347328" y="1322320"/>
                  <a:ext cx="64277" cy="42705"/>
                </a:xfrm>
                <a:custGeom>
                  <a:avLst/>
                  <a:gdLst>
                    <a:gd name="connsiteX0" fmla="*/ 45660 w 64277"/>
                    <a:gd name="connsiteY0" fmla="*/ 29238 h 42705"/>
                    <a:gd name="connsiteX1" fmla="*/ 31553 w 64277"/>
                    <a:gd name="connsiteY1" fmla="*/ 39756 h 42705"/>
                    <a:gd name="connsiteX2" fmla="*/ 23554 w 64277"/>
                    <a:gd name="connsiteY2" fmla="*/ 23759 h 42705"/>
                    <a:gd name="connsiteX3" fmla="*/ 17886 w 64277"/>
                    <a:gd name="connsiteY3" fmla="*/ 26089 h 42705"/>
                    <a:gd name="connsiteX4" fmla="*/ 7117 w 64277"/>
                    <a:gd name="connsiteY4" fmla="*/ 30750 h 42705"/>
                    <a:gd name="connsiteX5" fmla="*/ 0 w 64277"/>
                    <a:gd name="connsiteY5" fmla="*/ 20169 h 42705"/>
                    <a:gd name="connsiteX6" fmla="*/ 18768 w 64277"/>
                    <a:gd name="connsiteY6" fmla="*/ 79 h 42705"/>
                    <a:gd name="connsiteX7" fmla="*/ 59012 w 64277"/>
                    <a:gd name="connsiteY7" fmla="*/ 15320 h 42705"/>
                    <a:gd name="connsiteX8" fmla="*/ 63105 w 64277"/>
                    <a:gd name="connsiteY8" fmla="*/ 35347 h 42705"/>
                    <a:gd name="connsiteX9" fmla="*/ 59453 w 64277"/>
                    <a:gd name="connsiteY9" fmla="*/ 40889 h 42705"/>
                    <a:gd name="connsiteX10" fmla="*/ 50321 w 64277"/>
                    <a:gd name="connsiteY10" fmla="*/ 38937 h 42705"/>
                    <a:gd name="connsiteX11" fmla="*/ 48368 w 64277"/>
                    <a:gd name="connsiteY11" fmla="*/ 34151 h 42705"/>
                    <a:gd name="connsiteX12" fmla="*/ 45660 w 64277"/>
                    <a:gd name="connsiteY12" fmla="*/ 29238 h 427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64277" h="42705">
                      <a:moveTo>
                        <a:pt x="45660" y="29238"/>
                      </a:moveTo>
                      <a:cubicBezTo>
                        <a:pt x="41314" y="34843"/>
                        <a:pt x="39425" y="41771"/>
                        <a:pt x="31553" y="39756"/>
                      </a:cubicBezTo>
                      <a:cubicBezTo>
                        <a:pt x="22799" y="37489"/>
                        <a:pt x="25066" y="29427"/>
                        <a:pt x="23554" y="23759"/>
                      </a:cubicBezTo>
                      <a:cubicBezTo>
                        <a:pt x="20279" y="21996"/>
                        <a:pt x="19272" y="24137"/>
                        <a:pt x="17886" y="26089"/>
                      </a:cubicBezTo>
                      <a:cubicBezTo>
                        <a:pt x="14674" y="30687"/>
                        <a:pt x="11274" y="32072"/>
                        <a:pt x="7117" y="30750"/>
                      </a:cubicBezTo>
                      <a:cubicBezTo>
                        <a:pt x="2834" y="29427"/>
                        <a:pt x="0" y="25208"/>
                        <a:pt x="0" y="20169"/>
                      </a:cubicBezTo>
                      <a:cubicBezTo>
                        <a:pt x="-63" y="10219"/>
                        <a:pt x="8062" y="520"/>
                        <a:pt x="18768" y="79"/>
                      </a:cubicBezTo>
                      <a:cubicBezTo>
                        <a:pt x="34009" y="-551"/>
                        <a:pt x="48557" y="2409"/>
                        <a:pt x="59012" y="15320"/>
                      </a:cubicBezTo>
                      <a:cubicBezTo>
                        <a:pt x="63861" y="21303"/>
                        <a:pt x="65687" y="27979"/>
                        <a:pt x="63105" y="35347"/>
                      </a:cubicBezTo>
                      <a:cubicBezTo>
                        <a:pt x="62350" y="37426"/>
                        <a:pt x="61027" y="39504"/>
                        <a:pt x="59453" y="40889"/>
                      </a:cubicBezTo>
                      <a:cubicBezTo>
                        <a:pt x="55926" y="43912"/>
                        <a:pt x="52651" y="43094"/>
                        <a:pt x="50321" y="38937"/>
                      </a:cubicBezTo>
                      <a:cubicBezTo>
                        <a:pt x="49502" y="37489"/>
                        <a:pt x="49124" y="35725"/>
                        <a:pt x="48368" y="34151"/>
                      </a:cubicBezTo>
                      <a:cubicBezTo>
                        <a:pt x="47801" y="32954"/>
                        <a:pt x="47046" y="31820"/>
                        <a:pt x="45660" y="29238"/>
                      </a:cubicBezTo>
                      <a:close/>
                    </a:path>
                  </a:pathLst>
                </a:custGeom>
                <a:solidFill>
                  <a:srgbClr val="FEE4BD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</p:grpSp>
        </p:grpSp>
        <p:grpSp>
          <p:nvGrpSpPr>
            <p:cNvPr id="77" name="Grupo 76">
              <a:extLst>
                <a:ext uri="{FF2B5EF4-FFF2-40B4-BE49-F238E27FC236}">
                  <a16:creationId xmlns:a16="http://schemas.microsoft.com/office/drawing/2014/main" id="{F314FDFE-F696-4313-A052-64E04A470FF5}"/>
                </a:ext>
              </a:extLst>
            </p:cNvPr>
            <p:cNvGrpSpPr/>
            <p:nvPr/>
          </p:nvGrpSpPr>
          <p:grpSpPr>
            <a:xfrm>
              <a:off x="4354375" y="948651"/>
              <a:ext cx="196970" cy="304407"/>
              <a:chOff x="4354375" y="948651"/>
              <a:chExt cx="196970" cy="304407"/>
            </a:xfrm>
          </p:grpSpPr>
          <p:sp>
            <p:nvSpPr>
              <p:cNvPr id="87" name="Forma libre: forma 86">
                <a:extLst>
                  <a:ext uri="{FF2B5EF4-FFF2-40B4-BE49-F238E27FC236}">
                    <a16:creationId xmlns:a16="http://schemas.microsoft.com/office/drawing/2014/main" id="{7B1DC42B-91BC-4516-BA38-0BAE6E501E73}"/>
                  </a:ext>
                </a:extLst>
              </p:cNvPr>
              <p:cNvSpPr/>
              <p:nvPr/>
            </p:nvSpPr>
            <p:spPr>
              <a:xfrm>
                <a:off x="4357822" y="1245564"/>
                <a:ext cx="7226" cy="7494"/>
              </a:xfrm>
              <a:custGeom>
                <a:avLst/>
                <a:gdLst>
                  <a:gd name="connsiteX0" fmla="*/ 3614 w 7226"/>
                  <a:gd name="connsiteY0" fmla="*/ 7494 h 7494"/>
                  <a:gd name="connsiteX1" fmla="*/ 3614 w 7226"/>
                  <a:gd name="connsiteY1" fmla="*/ 0 h 7494"/>
                  <a:gd name="connsiteX2" fmla="*/ 3614 w 7226"/>
                  <a:gd name="connsiteY2" fmla="*/ 7494 h 7494"/>
                  <a:gd name="connsiteX3" fmla="*/ 3614 w 7226"/>
                  <a:gd name="connsiteY3" fmla="*/ 7494 h 74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26" h="7494">
                    <a:moveTo>
                      <a:pt x="3614" y="7494"/>
                    </a:moveTo>
                    <a:cubicBezTo>
                      <a:pt x="8400" y="7494"/>
                      <a:pt x="8463" y="0"/>
                      <a:pt x="3614" y="0"/>
                    </a:cubicBezTo>
                    <a:cubicBezTo>
                      <a:pt x="-1173" y="0"/>
                      <a:pt x="-1236" y="7494"/>
                      <a:pt x="3614" y="7494"/>
                    </a:cubicBezTo>
                    <a:lnTo>
                      <a:pt x="3614" y="7494"/>
                    </a:lnTo>
                    <a:close/>
                  </a:path>
                </a:pathLst>
              </a:custGeom>
              <a:solidFill>
                <a:srgbClr val="313C51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grpSp>
            <p:nvGrpSpPr>
              <p:cNvPr id="88" name="Gráfico 9">
                <a:extLst>
                  <a:ext uri="{FF2B5EF4-FFF2-40B4-BE49-F238E27FC236}">
                    <a16:creationId xmlns:a16="http://schemas.microsoft.com/office/drawing/2014/main" id="{CC9C17D0-30C5-45E4-B7B6-E183F5D2FD71}"/>
                  </a:ext>
                </a:extLst>
              </p:cNvPr>
              <p:cNvGrpSpPr/>
              <p:nvPr/>
            </p:nvGrpSpPr>
            <p:grpSpPr>
              <a:xfrm>
                <a:off x="4377534" y="1056387"/>
                <a:ext cx="87239" cy="64579"/>
                <a:chOff x="4377534" y="1056387"/>
                <a:chExt cx="87239" cy="64579"/>
              </a:xfrm>
            </p:grpSpPr>
            <p:sp>
              <p:nvSpPr>
                <p:cNvPr id="99" name="Forma libre: forma 98">
                  <a:extLst>
                    <a:ext uri="{FF2B5EF4-FFF2-40B4-BE49-F238E27FC236}">
                      <a16:creationId xmlns:a16="http://schemas.microsoft.com/office/drawing/2014/main" id="{5C908AAB-17BB-4C86-B657-A904C7BFFC2F}"/>
                    </a:ext>
                  </a:extLst>
                </p:cNvPr>
                <p:cNvSpPr/>
                <p:nvPr/>
              </p:nvSpPr>
              <p:spPr>
                <a:xfrm>
                  <a:off x="4377534" y="1058414"/>
                  <a:ext cx="87239" cy="62552"/>
                </a:xfrm>
                <a:custGeom>
                  <a:avLst/>
                  <a:gdLst>
                    <a:gd name="connsiteX0" fmla="*/ 85675 w 87239"/>
                    <a:gd name="connsiteY0" fmla="*/ 50675 h 62552"/>
                    <a:gd name="connsiteX1" fmla="*/ 33277 w 87239"/>
                    <a:gd name="connsiteY1" fmla="*/ 55587 h 62552"/>
                    <a:gd name="connsiteX2" fmla="*/ 1472 w 87239"/>
                    <a:gd name="connsiteY2" fmla="*/ 13706 h 62552"/>
                    <a:gd name="connsiteX3" fmla="*/ 55130 w 87239"/>
                    <a:gd name="connsiteY3" fmla="*/ 5833 h 62552"/>
                    <a:gd name="connsiteX4" fmla="*/ 85675 w 87239"/>
                    <a:gd name="connsiteY4" fmla="*/ 50675 h 625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7239" h="62552">
                      <a:moveTo>
                        <a:pt x="85675" y="50675"/>
                      </a:moveTo>
                      <a:cubicBezTo>
                        <a:pt x="79251" y="65223"/>
                        <a:pt x="56579" y="65853"/>
                        <a:pt x="33277" y="55587"/>
                      </a:cubicBezTo>
                      <a:cubicBezTo>
                        <a:pt x="10037" y="45384"/>
                        <a:pt x="-4889" y="28254"/>
                        <a:pt x="1472" y="13706"/>
                      </a:cubicBezTo>
                      <a:cubicBezTo>
                        <a:pt x="7896" y="-842"/>
                        <a:pt x="31891" y="-4369"/>
                        <a:pt x="55130" y="5833"/>
                      </a:cubicBezTo>
                      <a:cubicBezTo>
                        <a:pt x="78433" y="16036"/>
                        <a:pt x="92036" y="36063"/>
                        <a:pt x="85675" y="50675"/>
                      </a:cubicBezTo>
                      <a:close/>
                    </a:path>
                  </a:pathLst>
                </a:custGeom>
                <a:solidFill>
                  <a:srgbClr val="FEE4BD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100" name="Forma libre: forma 99">
                  <a:extLst>
                    <a:ext uri="{FF2B5EF4-FFF2-40B4-BE49-F238E27FC236}">
                      <a16:creationId xmlns:a16="http://schemas.microsoft.com/office/drawing/2014/main" id="{668E9D33-11C5-4ADF-8BED-4D13CD5D84AF}"/>
                    </a:ext>
                  </a:extLst>
                </p:cNvPr>
                <p:cNvSpPr/>
                <p:nvPr/>
              </p:nvSpPr>
              <p:spPr>
                <a:xfrm>
                  <a:off x="4411320" y="1056387"/>
                  <a:ext cx="37520" cy="27686"/>
                </a:xfrm>
                <a:custGeom>
                  <a:avLst/>
                  <a:gdLst>
                    <a:gd name="connsiteX0" fmla="*/ 36837 w 37520"/>
                    <a:gd name="connsiteY0" fmla="*/ 21778 h 27686"/>
                    <a:gd name="connsiteX1" fmla="*/ 13787 w 37520"/>
                    <a:gd name="connsiteY1" fmla="*/ 25179 h 27686"/>
                    <a:gd name="connsiteX2" fmla="*/ 687 w 37520"/>
                    <a:gd name="connsiteY2" fmla="*/ 5908 h 27686"/>
                    <a:gd name="connsiteX3" fmla="*/ 23738 w 37520"/>
                    <a:gd name="connsiteY3" fmla="*/ 2507 h 27686"/>
                    <a:gd name="connsiteX4" fmla="*/ 36837 w 37520"/>
                    <a:gd name="connsiteY4" fmla="*/ 21778 h 276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7520" h="27686">
                      <a:moveTo>
                        <a:pt x="36837" y="21778"/>
                      </a:moveTo>
                      <a:cubicBezTo>
                        <a:pt x="34066" y="28013"/>
                        <a:pt x="23738" y="29588"/>
                        <a:pt x="13787" y="25179"/>
                      </a:cubicBezTo>
                      <a:cubicBezTo>
                        <a:pt x="3773" y="20771"/>
                        <a:pt x="-2084" y="12143"/>
                        <a:pt x="687" y="5908"/>
                      </a:cubicBezTo>
                      <a:cubicBezTo>
                        <a:pt x="3458" y="-327"/>
                        <a:pt x="13787" y="-1902"/>
                        <a:pt x="23738" y="2507"/>
                      </a:cubicBezTo>
                      <a:cubicBezTo>
                        <a:pt x="33688" y="6915"/>
                        <a:pt x="39608" y="15481"/>
                        <a:pt x="36837" y="21778"/>
                      </a:cubicBezTo>
                      <a:close/>
                    </a:path>
                  </a:pathLst>
                </a:custGeom>
                <a:solidFill>
                  <a:srgbClr val="313C51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</p:grpSp>
          <p:grpSp>
            <p:nvGrpSpPr>
              <p:cNvPr id="89" name="Gráfico 9">
                <a:extLst>
                  <a:ext uri="{FF2B5EF4-FFF2-40B4-BE49-F238E27FC236}">
                    <a16:creationId xmlns:a16="http://schemas.microsoft.com/office/drawing/2014/main" id="{F2DB2841-C43F-458D-8D12-438D8D9A34A7}"/>
                  </a:ext>
                </a:extLst>
              </p:cNvPr>
              <p:cNvGrpSpPr/>
              <p:nvPr/>
            </p:nvGrpSpPr>
            <p:grpSpPr>
              <a:xfrm>
                <a:off x="4402804" y="1026586"/>
                <a:ext cx="74520" cy="44463"/>
                <a:chOff x="4402804" y="1026586"/>
                <a:chExt cx="74520" cy="44463"/>
              </a:xfrm>
              <a:solidFill>
                <a:srgbClr val="313C51"/>
              </a:solidFill>
            </p:grpSpPr>
            <p:sp>
              <p:nvSpPr>
                <p:cNvPr id="97" name="Forma libre: forma 96">
                  <a:extLst>
                    <a:ext uri="{FF2B5EF4-FFF2-40B4-BE49-F238E27FC236}">
                      <a16:creationId xmlns:a16="http://schemas.microsoft.com/office/drawing/2014/main" id="{D29D050F-562E-49C1-B34E-0CE166909C9A}"/>
                    </a:ext>
                  </a:extLst>
                </p:cNvPr>
                <p:cNvSpPr/>
                <p:nvPr/>
              </p:nvSpPr>
              <p:spPr>
                <a:xfrm>
                  <a:off x="4402804" y="1026586"/>
                  <a:ext cx="22436" cy="22420"/>
                </a:xfrm>
                <a:custGeom>
                  <a:avLst/>
                  <a:gdLst>
                    <a:gd name="connsiteX0" fmla="*/ 11219 w 22436"/>
                    <a:gd name="connsiteY0" fmla="*/ 22421 h 22420"/>
                    <a:gd name="connsiteX1" fmla="*/ 22429 w 22436"/>
                    <a:gd name="connsiteY1" fmla="*/ 11210 h 22420"/>
                    <a:gd name="connsiteX2" fmla="*/ 11219 w 22436"/>
                    <a:gd name="connsiteY2" fmla="*/ 0 h 22420"/>
                    <a:gd name="connsiteX3" fmla="*/ 8 w 22436"/>
                    <a:gd name="connsiteY3" fmla="*/ 11210 h 22420"/>
                    <a:gd name="connsiteX4" fmla="*/ 11219 w 22436"/>
                    <a:gd name="connsiteY4" fmla="*/ 22421 h 22420"/>
                    <a:gd name="connsiteX5" fmla="*/ 11219 w 22436"/>
                    <a:gd name="connsiteY5" fmla="*/ 22421 h 224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2436" h="22420">
                      <a:moveTo>
                        <a:pt x="11219" y="22421"/>
                      </a:moveTo>
                      <a:cubicBezTo>
                        <a:pt x="17076" y="22421"/>
                        <a:pt x="22681" y="17256"/>
                        <a:pt x="22429" y="11210"/>
                      </a:cubicBezTo>
                      <a:cubicBezTo>
                        <a:pt x="22177" y="5101"/>
                        <a:pt x="17517" y="0"/>
                        <a:pt x="11219" y="0"/>
                      </a:cubicBezTo>
                      <a:cubicBezTo>
                        <a:pt x="5361" y="0"/>
                        <a:pt x="-244" y="5164"/>
                        <a:pt x="8" y="11210"/>
                      </a:cubicBezTo>
                      <a:cubicBezTo>
                        <a:pt x="323" y="17319"/>
                        <a:pt x="4984" y="22421"/>
                        <a:pt x="11219" y="22421"/>
                      </a:cubicBezTo>
                      <a:lnTo>
                        <a:pt x="11219" y="22421"/>
                      </a:lnTo>
                      <a:close/>
                    </a:path>
                  </a:pathLst>
                </a:custGeom>
                <a:solidFill>
                  <a:srgbClr val="313C51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98" name="Forma libre: forma 97">
                  <a:extLst>
                    <a:ext uri="{FF2B5EF4-FFF2-40B4-BE49-F238E27FC236}">
                      <a16:creationId xmlns:a16="http://schemas.microsoft.com/office/drawing/2014/main" id="{07D2A403-7B52-48D0-951A-0B9340ED5FC7}"/>
                    </a:ext>
                  </a:extLst>
                </p:cNvPr>
                <p:cNvSpPr/>
                <p:nvPr/>
              </p:nvSpPr>
              <p:spPr>
                <a:xfrm>
                  <a:off x="4454888" y="1048629"/>
                  <a:ext cx="22436" cy="22420"/>
                </a:xfrm>
                <a:custGeom>
                  <a:avLst/>
                  <a:gdLst>
                    <a:gd name="connsiteX0" fmla="*/ 11218 w 22436"/>
                    <a:gd name="connsiteY0" fmla="*/ 22421 h 22420"/>
                    <a:gd name="connsiteX1" fmla="*/ 22429 w 22436"/>
                    <a:gd name="connsiteY1" fmla="*/ 11210 h 22420"/>
                    <a:gd name="connsiteX2" fmla="*/ 11218 w 22436"/>
                    <a:gd name="connsiteY2" fmla="*/ 0 h 22420"/>
                    <a:gd name="connsiteX3" fmla="*/ 8 w 22436"/>
                    <a:gd name="connsiteY3" fmla="*/ 11210 h 22420"/>
                    <a:gd name="connsiteX4" fmla="*/ 11218 w 22436"/>
                    <a:gd name="connsiteY4" fmla="*/ 22421 h 22420"/>
                    <a:gd name="connsiteX5" fmla="*/ 11218 w 22436"/>
                    <a:gd name="connsiteY5" fmla="*/ 22421 h 224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2436" h="22420">
                      <a:moveTo>
                        <a:pt x="11218" y="22421"/>
                      </a:moveTo>
                      <a:cubicBezTo>
                        <a:pt x="17076" y="22421"/>
                        <a:pt x="22681" y="17256"/>
                        <a:pt x="22429" y="11210"/>
                      </a:cubicBezTo>
                      <a:cubicBezTo>
                        <a:pt x="22177" y="5101"/>
                        <a:pt x="17516" y="0"/>
                        <a:pt x="11218" y="0"/>
                      </a:cubicBezTo>
                      <a:cubicBezTo>
                        <a:pt x="5361" y="0"/>
                        <a:pt x="-244" y="5164"/>
                        <a:pt x="8" y="11210"/>
                      </a:cubicBezTo>
                      <a:cubicBezTo>
                        <a:pt x="260" y="17256"/>
                        <a:pt x="4858" y="22421"/>
                        <a:pt x="11218" y="22421"/>
                      </a:cubicBezTo>
                      <a:lnTo>
                        <a:pt x="11218" y="22421"/>
                      </a:lnTo>
                      <a:close/>
                    </a:path>
                  </a:pathLst>
                </a:custGeom>
                <a:solidFill>
                  <a:srgbClr val="313C51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</p:grpSp>
          <p:grpSp>
            <p:nvGrpSpPr>
              <p:cNvPr id="90" name="Gráfico 9">
                <a:extLst>
                  <a:ext uri="{FF2B5EF4-FFF2-40B4-BE49-F238E27FC236}">
                    <a16:creationId xmlns:a16="http://schemas.microsoft.com/office/drawing/2014/main" id="{2ABC94BD-262D-49DE-8607-E033B1A47D56}"/>
                  </a:ext>
                </a:extLst>
              </p:cNvPr>
              <p:cNvGrpSpPr/>
              <p:nvPr/>
            </p:nvGrpSpPr>
            <p:grpSpPr>
              <a:xfrm>
                <a:off x="4354375" y="1033577"/>
                <a:ext cx="153304" cy="71481"/>
                <a:chOff x="4354375" y="1033577"/>
                <a:chExt cx="153304" cy="71481"/>
              </a:xfrm>
              <a:solidFill>
                <a:srgbClr val="E1806F"/>
              </a:solidFill>
            </p:grpSpPr>
            <p:sp>
              <p:nvSpPr>
                <p:cNvPr id="95" name="Forma libre: forma 94">
                  <a:extLst>
                    <a:ext uri="{FF2B5EF4-FFF2-40B4-BE49-F238E27FC236}">
                      <a16:creationId xmlns:a16="http://schemas.microsoft.com/office/drawing/2014/main" id="{9CD602B8-7976-45E8-902A-9B2874D22409}"/>
                    </a:ext>
                  </a:extLst>
                </p:cNvPr>
                <p:cNvSpPr/>
                <p:nvPr/>
              </p:nvSpPr>
              <p:spPr>
                <a:xfrm>
                  <a:off x="4354375" y="1033577"/>
                  <a:ext cx="15002" cy="14989"/>
                </a:xfrm>
                <a:custGeom>
                  <a:avLst/>
                  <a:gdLst>
                    <a:gd name="connsiteX0" fmla="*/ 7501 w 15002"/>
                    <a:gd name="connsiteY0" fmla="*/ 14989 h 14989"/>
                    <a:gd name="connsiteX1" fmla="*/ 14996 w 15002"/>
                    <a:gd name="connsiteY1" fmla="*/ 7495 h 14989"/>
                    <a:gd name="connsiteX2" fmla="*/ 7501 w 15002"/>
                    <a:gd name="connsiteY2" fmla="*/ 0 h 14989"/>
                    <a:gd name="connsiteX3" fmla="*/ 7 w 15002"/>
                    <a:gd name="connsiteY3" fmla="*/ 7495 h 14989"/>
                    <a:gd name="connsiteX4" fmla="*/ 7501 w 15002"/>
                    <a:gd name="connsiteY4" fmla="*/ 14989 h 14989"/>
                    <a:gd name="connsiteX5" fmla="*/ 7501 w 15002"/>
                    <a:gd name="connsiteY5" fmla="*/ 14989 h 149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5002" h="14989">
                      <a:moveTo>
                        <a:pt x="7501" y="14989"/>
                      </a:moveTo>
                      <a:cubicBezTo>
                        <a:pt x="11406" y="14989"/>
                        <a:pt x="15185" y="11588"/>
                        <a:pt x="14996" y="7495"/>
                      </a:cubicBezTo>
                      <a:cubicBezTo>
                        <a:pt x="14807" y="3401"/>
                        <a:pt x="11721" y="0"/>
                        <a:pt x="7501" y="0"/>
                      </a:cubicBezTo>
                      <a:cubicBezTo>
                        <a:pt x="3597" y="0"/>
                        <a:pt x="-182" y="3401"/>
                        <a:pt x="7" y="7495"/>
                      </a:cubicBezTo>
                      <a:cubicBezTo>
                        <a:pt x="259" y="11588"/>
                        <a:pt x="3345" y="14989"/>
                        <a:pt x="7501" y="14989"/>
                      </a:cubicBezTo>
                      <a:lnTo>
                        <a:pt x="7501" y="14989"/>
                      </a:lnTo>
                      <a:close/>
                    </a:path>
                  </a:pathLst>
                </a:custGeom>
                <a:solidFill>
                  <a:srgbClr val="E1806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96" name="Forma libre: forma 95">
                  <a:extLst>
                    <a:ext uri="{FF2B5EF4-FFF2-40B4-BE49-F238E27FC236}">
                      <a16:creationId xmlns:a16="http://schemas.microsoft.com/office/drawing/2014/main" id="{DA9BF930-97CC-4327-A033-58C517B8C855}"/>
                    </a:ext>
                  </a:extLst>
                </p:cNvPr>
                <p:cNvSpPr/>
                <p:nvPr/>
              </p:nvSpPr>
              <p:spPr>
                <a:xfrm>
                  <a:off x="4492677" y="1090069"/>
                  <a:ext cx="15002" cy="14989"/>
                </a:xfrm>
                <a:custGeom>
                  <a:avLst/>
                  <a:gdLst>
                    <a:gd name="connsiteX0" fmla="*/ 7501 w 15002"/>
                    <a:gd name="connsiteY0" fmla="*/ 14989 h 14989"/>
                    <a:gd name="connsiteX1" fmla="*/ 14996 w 15002"/>
                    <a:gd name="connsiteY1" fmla="*/ 7495 h 14989"/>
                    <a:gd name="connsiteX2" fmla="*/ 7501 w 15002"/>
                    <a:gd name="connsiteY2" fmla="*/ 0 h 14989"/>
                    <a:gd name="connsiteX3" fmla="*/ 7 w 15002"/>
                    <a:gd name="connsiteY3" fmla="*/ 7495 h 14989"/>
                    <a:gd name="connsiteX4" fmla="*/ 7501 w 15002"/>
                    <a:gd name="connsiteY4" fmla="*/ 14989 h 14989"/>
                    <a:gd name="connsiteX5" fmla="*/ 7501 w 15002"/>
                    <a:gd name="connsiteY5" fmla="*/ 14989 h 149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5002" h="14989">
                      <a:moveTo>
                        <a:pt x="7501" y="14989"/>
                      </a:moveTo>
                      <a:cubicBezTo>
                        <a:pt x="11406" y="14989"/>
                        <a:pt x="15185" y="11588"/>
                        <a:pt x="14996" y="7495"/>
                      </a:cubicBezTo>
                      <a:cubicBezTo>
                        <a:pt x="14807" y="3401"/>
                        <a:pt x="11721" y="0"/>
                        <a:pt x="7501" y="0"/>
                      </a:cubicBezTo>
                      <a:cubicBezTo>
                        <a:pt x="3597" y="0"/>
                        <a:pt x="-182" y="3401"/>
                        <a:pt x="7" y="7495"/>
                      </a:cubicBezTo>
                      <a:cubicBezTo>
                        <a:pt x="196" y="11651"/>
                        <a:pt x="3282" y="14989"/>
                        <a:pt x="7501" y="14989"/>
                      </a:cubicBezTo>
                      <a:lnTo>
                        <a:pt x="7501" y="14989"/>
                      </a:lnTo>
                      <a:close/>
                    </a:path>
                  </a:pathLst>
                </a:custGeom>
                <a:solidFill>
                  <a:srgbClr val="E1806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</p:grpSp>
          <p:grpSp>
            <p:nvGrpSpPr>
              <p:cNvPr id="91" name="Gráfico 9">
                <a:extLst>
                  <a:ext uri="{FF2B5EF4-FFF2-40B4-BE49-F238E27FC236}">
                    <a16:creationId xmlns:a16="http://schemas.microsoft.com/office/drawing/2014/main" id="{4A24D9DB-E18C-487E-AA90-3A08051C6664}"/>
                  </a:ext>
                </a:extLst>
              </p:cNvPr>
              <p:cNvGrpSpPr/>
              <p:nvPr/>
            </p:nvGrpSpPr>
            <p:grpSpPr>
              <a:xfrm>
                <a:off x="4387526" y="948651"/>
                <a:ext cx="163819" cy="84611"/>
                <a:chOff x="4387526" y="948651"/>
                <a:chExt cx="163819" cy="84611"/>
              </a:xfrm>
              <a:solidFill>
                <a:srgbClr val="F8A99E"/>
              </a:solidFill>
            </p:grpSpPr>
            <p:sp>
              <p:nvSpPr>
                <p:cNvPr id="93" name="Forma libre: forma 92">
                  <a:extLst>
                    <a:ext uri="{FF2B5EF4-FFF2-40B4-BE49-F238E27FC236}">
                      <a16:creationId xmlns:a16="http://schemas.microsoft.com/office/drawing/2014/main" id="{CD50B164-479E-442B-9141-0BE2D01F8237}"/>
                    </a:ext>
                  </a:extLst>
                </p:cNvPr>
                <p:cNvSpPr/>
                <p:nvPr/>
              </p:nvSpPr>
              <p:spPr>
                <a:xfrm>
                  <a:off x="4387526" y="948651"/>
                  <a:ext cx="19411" cy="29945"/>
                </a:xfrm>
                <a:custGeom>
                  <a:avLst/>
                  <a:gdLst>
                    <a:gd name="connsiteX0" fmla="*/ 5209 w 19411"/>
                    <a:gd name="connsiteY0" fmla="*/ 29945 h 29945"/>
                    <a:gd name="connsiteX1" fmla="*/ 10374 w 19411"/>
                    <a:gd name="connsiteY1" fmla="*/ 912 h 29945"/>
                    <a:gd name="connsiteX2" fmla="*/ 19317 w 19411"/>
                    <a:gd name="connsiteY2" fmla="*/ 20876 h 29945"/>
                    <a:gd name="connsiteX3" fmla="*/ 5209 w 19411"/>
                    <a:gd name="connsiteY3" fmla="*/ 29945 h 299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9411" h="29945">
                      <a:moveTo>
                        <a:pt x="5209" y="29945"/>
                      </a:moveTo>
                      <a:cubicBezTo>
                        <a:pt x="1116" y="23899"/>
                        <a:pt x="-6253" y="-5512"/>
                        <a:pt x="10374" y="912"/>
                      </a:cubicBezTo>
                      <a:cubicBezTo>
                        <a:pt x="13901" y="2423"/>
                        <a:pt x="20262" y="18735"/>
                        <a:pt x="19317" y="20876"/>
                      </a:cubicBezTo>
                      <a:cubicBezTo>
                        <a:pt x="18624" y="28245"/>
                        <a:pt x="12767" y="28182"/>
                        <a:pt x="5209" y="29945"/>
                      </a:cubicBezTo>
                    </a:path>
                  </a:pathLst>
                </a:custGeom>
                <a:solidFill>
                  <a:srgbClr val="F8A99E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94" name="Forma libre: forma 93">
                  <a:extLst>
                    <a:ext uri="{FF2B5EF4-FFF2-40B4-BE49-F238E27FC236}">
                      <a16:creationId xmlns:a16="http://schemas.microsoft.com/office/drawing/2014/main" id="{10415C69-2E37-4284-B05A-0720BAACC81A}"/>
                    </a:ext>
                  </a:extLst>
                </p:cNvPr>
                <p:cNvSpPr/>
                <p:nvPr/>
              </p:nvSpPr>
              <p:spPr>
                <a:xfrm>
                  <a:off x="4520205" y="1008849"/>
                  <a:ext cx="31140" cy="24412"/>
                </a:xfrm>
                <a:custGeom>
                  <a:avLst/>
                  <a:gdLst>
                    <a:gd name="connsiteX0" fmla="*/ 0 w 31140"/>
                    <a:gd name="connsiteY0" fmla="*/ 10557 h 24412"/>
                    <a:gd name="connsiteX1" fmla="*/ 29096 w 31140"/>
                    <a:gd name="connsiteY1" fmla="*/ 3944 h 24412"/>
                    <a:gd name="connsiteX2" fmla="*/ 8313 w 31140"/>
                    <a:gd name="connsiteY2" fmla="*/ 24413 h 24412"/>
                    <a:gd name="connsiteX3" fmla="*/ 0 w 31140"/>
                    <a:gd name="connsiteY3" fmla="*/ 10557 h 244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1140" h="24412">
                      <a:moveTo>
                        <a:pt x="0" y="10557"/>
                      </a:moveTo>
                      <a:cubicBezTo>
                        <a:pt x="6361" y="5708"/>
                        <a:pt x="21665" y="-6132"/>
                        <a:pt x="29096" y="3944"/>
                      </a:cubicBezTo>
                      <a:cubicBezTo>
                        <a:pt x="37913" y="14588"/>
                        <a:pt x="15807" y="22649"/>
                        <a:pt x="8313" y="24413"/>
                      </a:cubicBezTo>
                      <a:cubicBezTo>
                        <a:pt x="5857" y="18178"/>
                        <a:pt x="3968" y="14840"/>
                        <a:pt x="0" y="10557"/>
                      </a:cubicBezTo>
                    </a:path>
                  </a:pathLst>
                </a:custGeom>
                <a:solidFill>
                  <a:srgbClr val="F8A99E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</p:grpSp>
          <p:sp>
            <p:nvSpPr>
              <p:cNvPr id="92" name="Forma libre: forma 91">
                <a:extLst>
                  <a:ext uri="{FF2B5EF4-FFF2-40B4-BE49-F238E27FC236}">
                    <a16:creationId xmlns:a16="http://schemas.microsoft.com/office/drawing/2014/main" id="{9174BDB8-163C-4768-82CE-5F28761891A9}"/>
                  </a:ext>
                </a:extLst>
              </p:cNvPr>
              <p:cNvSpPr/>
              <p:nvPr/>
            </p:nvSpPr>
            <p:spPr>
              <a:xfrm>
                <a:off x="4429620" y="994341"/>
                <a:ext cx="53694" cy="36822"/>
              </a:xfrm>
              <a:custGeom>
                <a:avLst/>
                <a:gdLst>
                  <a:gd name="connsiteX0" fmla="*/ 53554 w 53694"/>
                  <a:gd name="connsiteY0" fmla="*/ 25129 h 36822"/>
                  <a:gd name="connsiteX1" fmla="*/ 50846 w 53694"/>
                  <a:gd name="connsiteY1" fmla="*/ 19398 h 36822"/>
                  <a:gd name="connsiteX2" fmla="*/ 52861 w 53694"/>
                  <a:gd name="connsiteY2" fmla="*/ 25192 h 36822"/>
                  <a:gd name="connsiteX3" fmla="*/ 51286 w 53694"/>
                  <a:gd name="connsiteY3" fmla="*/ 30797 h 36822"/>
                  <a:gd name="connsiteX4" fmla="*/ 40769 w 53694"/>
                  <a:gd name="connsiteY4" fmla="*/ 34701 h 36822"/>
                  <a:gd name="connsiteX5" fmla="*/ 35541 w 53694"/>
                  <a:gd name="connsiteY5" fmla="*/ 32623 h 36822"/>
                  <a:gd name="connsiteX6" fmla="*/ 32267 w 53694"/>
                  <a:gd name="connsiteY6" fmla="*/ 28152 h 36822"/>
                  <a:gd name="connsiteX7" fmla="*/ 31196 w 53694"/>
                  <a:gd name="connsiteY7" fmla="*/ 22484 h 36822"/>
                  <a:gd name="connsiteX8" fmla="*/ 31637 w 53694"/>
                  <a:gd name="connsiteY8" fmla="*/ 16752 h 36822"/>
                  <a:gd name="connsiteX9" fmla="*/ 31700 w 53694"/>
                  <a:gd name="connsiteY9" fmla="*/ 16689 h 36822"/>
                  <a:gd name="connsiteX10" fmla="*/ 31700 w 53694"/>
                  <a:gd name="connsiteY10" fmla="*/ 16689 h 36822"/>
                  <a:gd name="connsiteX11" fmla="*/ 31763 w 53694"/>
                  <a:gd name="connsiteY11" fmla="*/ 16501 h 36822"/>
                  <a:gd name="connsiteX12" fmla="*/ 31763 w 53694"/>
                  <a:gd name="connsiteY12" fmla="*/ 16438 h 36822"/>
                  <a:gd name="connsiteX13" fmla="*/ 30818 w 53694"/>
                  <a:gd name="connsiteY13" fmla="*/ 14863 h 36822"/>
                  <a:gd name="connsiteX14" fmla="*/ 28992 w 53694"/>
                  <a:gd name="connsiteY14" fmla="*/ 15745 h 36822"/>
                  <a:gd name="connsiteX15" fmla="*/ 25843 w 53694"/>
                  <a:gd name="connsiteY15" fmla="*/ 21665 h 36822"/>
                  <a:gd name="connsiteX16" fmla="*/ 21119 w 53694"/>
                  <a:gd name="connsiteY16" fmla="*/ 23995 h 36822"/>
                  <a:gd name="connsiteX17" fmla="*/ 19041 w 53694"/>
                  <a:gd name="connsiteY17" fmla="*/ 19335 h 36822"/>
                  <a:gd name="connsiteX18" fmla="*/ 20553 w 53694"/>
                  <a:gd name="connsiteY18" fmla="*/ 13100 h 36822"/>
                  <a:gd name="connsiteX19" fmla="*/ 20679 w 53694"/>
                  <a:gd name="connsiteY19" fmla="*/ 12785 h 36822"/>
                  <a:gd name="connsiteX20" fmla="*/ 20741 w 53694"/>
                  <a:gd name="connsiteY20" fmla="*/ 12722 h 36822"/>
                  <a:gd name="connsiteX21" fmla="*/ 20049 w 53694"/>
                  <a:gd name="connsiteY21" fmla="*/ 10958 h 36822"/>
                  <a:gd name="connsiteX22" fmla="*/ 18285 w 53694"/>
                  <a:gd name="connsiteY22" fmla="*/ 11651 h 36822"/>
                  <a:gd name="connsiteX23" fmla="*/ 18285 w 53694"/>
                  <a:gd name="connsiteY23" fmla="*/ 11651 h 36822"/>
                  <a:gd name="connsiteX24" fmla="*/ 18222 w 53694"/>
                  <a:gd name="connsiteY24" fmla="*/ 11651 h 36822"/>
                  <a:gd name="connsiteX25" fmla="*/ 11924 w 53694"/>
                  <a:gd name="connsiteY25" fmla="*/ 17571 h 36822"/>
                  <a:gd name="connsiteX26" fmla="*/ 3611 w 53694"/>
                  <a:gd name="connsiteY26" fmla="*/ 16563 h 36822"/>
                  <a:gd name="connsiteX27" fmla="*/ 1470 w 53694"/>
                  <a:gd name="connsiteY27" fmla="*/ 12911 h 36822"/>
                  <a:gd name="connsiteX28" fmla="*/ 2037 w 53694"/>
                  <a:gd name="connsiteY28" fmla="*/ 8376 h 36822"/>
                  <a:gd name="connsiteX29" fmla="*/ 7012 w 53694"/>
                  <a:gd name="connsiteY29" fmla="*/ 0 h 36822"/>
                  <a:gd name="connsiteX30" fmla="*/ 1092 w 53694"/>
                  <a:gd name="connsiteY30" fmla="*/ 7998 h 36822"/>
                  <a:gd name="connsiteX31" fmla="*/ 21 w 53694"/>
                  <a:gd name="connsiteY31" fmla="*/ 13100 h 36822"/>
                  <a:gd name="connsiteX32" fmla="*/ 2477 w 53694"/>
                  <a:gd name="connsiteY32" fmla="*/ 17886 h 36822"/>
                  <a:gd name="connsiteX33" fmla="*/ 7327 w 53694"/>
                  <a:gd name="connsiteY33" fmla="*/ 20279 h 36822"/>
                  <a:gd name="connsiteX34" fmla="*/ 12680 w 53694"/>
                  <a:gd name="connsiteY34" fmla="*/ 19775 h 36822"/>
                  <a:gd name="connsiteX35" fmla="*/ 16270 w 53694"/>
                  <a:gd name="connsiteY35" fmla="*/ 17949 h 36822"/>
                  <a:gd name="connsiteX36" fmla="*/ 16144 w 53694"/>
                  <a:gd name="connsiteY36" fmla="*/ 19209 h 36822"/>
                  <a:gd name="connsiteX37" fmla="*/ 16774 w 53694"/>
                  <a:gd name="connsiteY37" fmla="*/ 23428 h 36822"/>
                  <a:gd name="connsiteX38" fmla="*/ 18033 w 53694"/>
                  <a:gd name="connsiteY38" fmla="*/ 25444 h 36822"/>
                  <a:gd name="connsiteX39" fmla="*/ 20175 w 53694"/>
                  <a:gd name="connsiteY39" fmla="*/ 26766 h 36822"/>
                  <a:gd name="connsiteX40" fmla="*/ 24835 w 53694"/>
                  <a:gd name="connsiteY40" fmla="*/ 26262 h 36822"/>
                  <a:gd name="connsiteX41" fmla="*/ 28110 w 53694"/>
                  <a:gd name="connsiteY41" fmla="*/ 23617 h 36822"/>
                  <a:gd name="connsiteX42" fmla="*/ 28488 w 53694"/>
                  <a:gd name="connsiteY42" fmla="*/ 23113 h 36822"/>
                  <a:gd name="connsiteX43" fmla="*/ 29873 w 53694"/>
                  <a:gd name="connsiteY43" fmla="*/ 29159 h 36822"/>
                  <a:gd name="connsiteX44" fmla="*/ 34156 w 53694"/>
                  <a:gd name="connsiteY44" fmla="*/ 34513 h 36822"/>
                  <a:gd name="connsiteX45" fmla="*/ 40580 w 53694"/>
                  <a:gd name="connsiteY45" fmla="*/ 36780 h 36822"/>
                  <a:gd name="connsiteX46" fmla="*/ 47193 w 53694"/>
                  <a:gd name="connsiteY46" fmla="*/ 35646 h 36822"/>
                  <a:gd name="connsiteX47" fmla="*/ 52357 w 53694"/>
                  <a:gd name="connsiteY47" fmla="*/ 31427 h 36822"/>
                  <a:gd name="connsiteX48" fmla="*/ 53554 w 53694"/>
                  <a:gd name="connsiteY48" fmla="*/ 25129 h 36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</a:cxnLst>
                <a:rect l="l" t="t" r="r" b="b"/>
                <a:pathLst>
                  <a:path w="53694" h="36822">
                    <a:moveTo>
                      <a:pt x="53554" y="25129"/>
                    </a:moveTo>
                    <a:cubicBezTo>
                      <a:pt x="53176" y="22987"/>
                      <a:pt x="52105" y="21035"/>
                      <a:pt x="50846" y="19398"/>
                    </a:cubicBezTo>
                    <a:cubicBezTo>
                      <a:pt x="51916" y="21224"/>
                      <a:pt x="52672" y="23176"/>
                      <a:pt x="52861" y="25192"/>
                    </a:cubicBezTo>
                    <a:cubicBezTo>
                      <a:pt x="53050" y="27207"/>
                      <a:pt x="52483" y="29285"/>
                      <a:pt x="51286" y="30797"/>
                    </a:cubicBezTo>
                    <a:cubicBezTo>
                      <a:pt x="48830" y="33883"/>
                      <a:pt x="44548" y="35205"/>
                      <a:pt x="40769" y="34701"/>
                    </a:cubicBezTo>
                    <a:cubicBezTo>
                      <a:pt x="38816" y="34513"/>
                      <a:pt x="36990" y="33757"/>
                      <a:pt x="35541" y="32623"/>
                    </a:cubicBezTo>
                    <a:cubicBezTo>
                      <a:pt x="34093" y="31490"/>
                      <a:pt x="32960" y="29915"/>
                      <a:pt x="32267" y="28152"/>
                    </a:cubicBezTo>
                    <a:cubicBezTo>
                      <a:pt x="31511" y="26388"/>
                      <a:pt x="31259" y="24436"/>
                      <a:pt x="31196" y="22484"/>
                    </a:cubicBezTo>
                    <a:cubicBezTo>
                      <a:pt x="31133" y="20594"/>
                      <a:pt x="31385" y="18705"/>
                      <a:pt x="31637" y="16752"/>
                    </a:cubicBezTo>
                    <a:cubicBezTo>
                      <a:pt x="31637" y="16689"/>
                      <a:pt x="31637" y="16689"/>
                      <a:pt x="31700" y="16689"/>
                    </a:cubicBezTo>
                    <a:lnTo>
                      <a:pt x="31700" y="16689"/>
                    </a:lnTo>
                    <a:cubicBezTo>
                      <a:pt x="31700" y="16626"/>
                      <a:pt x="31763" y="16563"/>
                      <a:pt x="31763" y="16501"/>
                    </a:cubicBezTo>
                    <a:lnTo>
                      <a:pt x="31763" y="16438"/>
                    </a:lnTo>
                    <a:cubicBezTo>
                      <a:pt x="31889" y="15745"/>
                      <a:pt x="31448" y="15052"/>
                      <a:pt x="30818" y="14863"/>
                    </a:cubicBezTo>
                    <a:cubicBezTo>
                      <a:pt x="30062" y="14611"/>
                      <a:pt x="29244" y="14989"/>
                      <a:pt x="28992" y="15745"/>
                    </a:cubicBezTo>
                    <a:cubicBezTo>
                      <a:pt x="28236" y="17949"/>
                      <a:pt x="27291" y="20027"/>
                      <a:pt x="25843" y="21665"/>
                    </a:cubicBezTo>
                    <a:cubicBezTo>
                      <a:pt x="24520" y="23302"/>
                      <a:pt x="22505" y="24436"/>
                      <a:pt x="21119" y="23995"/>
                    </a:cubicBezTo>
                    <a:cubicBezTo>
                      <a:pt x="19671" y="23554"/>
                      <a:pt x="18915" y="21476"/>
                      <a:pt x="19041" y="19335"/>
                    </a:cubicBezTo>
                    <a:cubicBezTo>
                      <a:pt x="19104" y="17256"/>
                      <a:pt x="19734" y="15115"/>
                      <a:pt x="20553" y="13100"/>
                    </a:cubicBezTo>
                    <a:cubicBezTo>
                      <a:pt x="20616" y="12974"/>
                      <a:pt x="20679" y="12911"/>
                      <a:pt x="20679" y="12785"/>
                    </a:cubicBezTo>
                    <a:lnTo>
                      <a:pt x="20741" y="12722"/>
                    </a:lnTo>
                    <a:cubicBezTo>
                      <a:pt x="21056" y="12029"/>
                      <a:pt x="20741" y="11273"/>
                      <a:pt x="20049" y="10958"/>
                    </a:cubicBezTo>
                    <a:cubicBezTo>
                      <a:pt x="19356" y="10643"/>
                      <a:pt x="18600" y="10958"/>
                      <a:pt x="18285" y="11651"/>
                    </a:cubicBezTo>
                    <a:lnTo>
                      <a:pt x="18285" y="11651"/>
                    </a:lnTo>
                    <a:lnTo>
                      <a:pt x="18222" y="11651"/>
                    </a:lnTo>
                    <a:cubicBezTo>
                      <a:pt x="17089" y="14296"/>
                      <a:pt x="14696" y="16501"/>
                      <a:pt x="11924" y="17571"/>
                    </a:cubicBezTo>
                    <a:cubicBezTo>
                      <a:pt x="9153" y="18642"/>
                      <a:pt x="5879" y="18453"/>
                      <a:pt x="3611" y="16563"/>
                    </a:cubicBezTo>
                    <a:cubicBezTo>
                      <a:pt x="2477" y="15682"/>
                      <a:pt x="1722" y="14359"/>
                      <a:pt x="1470" y="12911"/>
                    </a:cubicBezTo>
                    <a:cubicBezTo>
                      <a:pt x="1218" y="11462"/>
                      <a:pt x="1470" y="9888"/>
                      <a:pt x="2037" y="8376"/>
                    </a:cubicBezTo>
                    <a:cubicBezTo>
                      <a:pt x="3170" y="5353"/>
                      <a:pt x="5123" y="2645"/>
                      <a:pt x="7012" y="0"/>
                    </a:cubicBezTo>
                    <a:cubicBezTo>
                      <a:pt x="4745" y="2393"/>
                      <a:pt x="2540" y="4912"/>
                      <a:pt x="1092" y="7998"/>
                    </a:cubicBezTo>
                    <a:cubicBezTo>
                      <a:pt x="336" y="9510"/>
                      <a:pt x="-104" y="11273"/>
                      <a:pt x="21" y="13100"/>
                    </a:cubicBezTo>
                    <a:cubicBezTo>
                      <a:pt x="210" y="14863"/>
                      <a:pt x="1092" y="16689"/>
                      <a:pt x="2477" y="17886"/>
                    </a:cubicBezTo>
                    <a:cubicBezTo>
                      <a:pt x="3800" y="19146"/>
                      <a:pt x="5501" y="20027"/>
                      <a:pt x="7327" y="20279"/>
                    </a:cubicBezTo>
                    <a:cubicBezTo>
                      <a:pt x="9153" y="20594"/>
                      <a:pt x="11043" y="20342"/>
                      <a:pt x="12680" y="19775"/>
                    </a:cubicBezTo>
                    <a:cubicBezTo>
                      <a:pt x="13940" y="19335"/>
                      <a:pt x="15199" y="18768"/>
                      <a:pt x="16270" y="17949"/>
                    </a:cubicBezTo>
                    <a:cubicBezTo>
                      <a:pt x="16207" y="18390"/>
                      <a:pt x="16144" y="18768"/>
                      <a:pt x="16144" y="19209"/>
                    </a:cubicBezTo>
                    <a:cubicBezTo>
                      <a:pt x="16081" y="20531"/>
                      <a:pt x="16207" y="21980"/>
                      <a:pt x="16774" y="23428"/>
                    </a:cubicBezTo>
                    <a:cubicBezTo>
                      <a:pt x="17089" y="24121"/>
                      <a:pt x="17467" y="24814"/>
                      <a:pt x="18033" y="25444"/>
                    </a:cubicBezTo>
                    <a:cubicBezTo>
                      <a:pt x="18600" y="26010"/>
                      <a:pt x="19356" y="26514"/>
                      <a:pt x="20175" y="26766"/>
                    </a:cubicBezTo>
                    <a:cubicBezTo>
                      <a:pt x="21812" y="27333"/>
                      <a:pt x="23513" y="26955"/>
                      <a:pt x="24835" y="26262"/>
                    </a:cubicBezTo>
                    <a:cubicBezTo>
                      <a:pt x="26158" y="25570"/>
                      <a:pt x="27228" y="24688"/>
                      <a:pt x="28110" y="23617"/>
                    </a:cubicBezTo>
                    <a:cubicBezTo>
                      <a:pt x="28236" y="23428"/>
                      <a:pt x="28362" y="23302"/>
                      <a:pt x="28488" y="23113"/>
                    </a:cubicBezTo>
                    <a:cubicBezTo>
                      <a:pt x="28614" y="25129"/>
                      <a:pt x="29055" y="27207"/>
                      <a:pt x="29873" y="29159"/>
                    </a:cubicBezTo>
                    <a:cubicBezTo>
                      <a:pt x="30755" y="31301"/>
                      <a:pt x="32267" y="33190"/>
                      <a:pt x="34156" y="34513"/>
                    </a:cubicBezTo>
                    <a:cubicBezTo>
                      <a:pt x="36045" y="35835"/>
                      <a:pt x="38313" y="36654"/>
                      <a:pt x="40580" y="36780"/>
                    </a:cubicBezTo>
                    <a:cubicBezTo>
                      <a:pt x="42847" y="36969"/>
                      <a:pt x="45114" y="36528"/>
                      <a:pt x="47193" y="35646"/>
                    </a:cubicBezTo>
                    <a:cubicBezTo>
                      <a:pt x="49271" y="34764"/>
                      <a:pt x="51160" y="33316"/>
                      <a:pt x="52357" y="31427"/>
                    </a:cubicBezTo>
                    <a:cubicBezTo>
                      <a:pt x="53554" y="29600"/>
                      <a:pt x="53931" y="27270"/>
                      <a:pt x="53554" y="25129"/>
                    </a:cubicBezTo>
                    <a:close/>
                  </a:path>
                </a:pathLst>
              </a:custGeom>
              <a:solidFill>
                <a:srgbClr val="313C51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  <p:grpSp>
          <p:nvGrpSpPr>
            <p:cNvPr id="78" name="Gráfico 9">
              <a:extLst>
                <a:ext uri="{FF2B5EF4-FFF2-40B4-BE49-F238E27FC236}">
                  <a16:creationId xmlns:a16="http://schemas.microsoft.com/office/drawing/2014/main" id="{853F62EC-F94C-47EA-A040-2EFCA27D6C5E}"/>
                </a:ext>
              </a:extLst>
            </p:cNvPr>
            <p:cNvGrpSpPr/>
            <p:nvPr/>
          </p:nvGrpSpPr>
          <p:grpSpPr>
            <a:xfrm>
              <a:off x="4257175" y="1073569"/>
              <a:ext cx="294687" cy="215417"/>
              <a:chOff x="4257175" y="1073569"/>
              <a:chExt cx="294687" cy="215417"/>
            </a:xfrm>
          </p:grpSpPr>
          <p:sp>
            <p:nvSpPr>
              <p:cNvPr id="79" name="Forma libre: forma 78">
                <a:extLst>
                  <a:ext uri="{FF2B5EF4-FFF2-40B4-BE49-F238E27FC236}">
                    <a16:creationId xmlns:a16="http://schemas.microsoft.com/office/drawing/2014/main" id="{959CA0D5-7FD8-459F-ADA4-730C5D57A58F}"/>
                  </a:ext>
                </a:extLst>
              </p:cNvPr>
              <p:cNvSpPr/>
              <p:nvPr/>
            </p:nvSpPr>
            <p:spPr>
              <a:xfrm>
                <a:off x="4257175" y="1073569"/>
                <a:ext cx="294687" cy="134098"/>
              </a:xfrm>
              <a:custGeom>
                <a:avLst/>
                <a:gdLst>
                  <a:gd name="connsiteX0" fmla="*/ 1416 w 294687"/>
                  <a:gd name="connsiteY0" fmla="*/ 20845 h 134098"/>
                  <a:gd name="connsiteX1" fmla="*/ 33535 w 294687"/>
                  <a:gd name="connsiteY1" fmla="*/ 7494 h 134098"/>
                  <a:gd name="connsiteX2" fmla="*/ 67544 w 294687"/>
                  <a:gd name="connsiteY2" fmla="*/ 2707 h 134098"/>
                  <a:gd name="connsiteX3" fmla="*/ 80202 w 294687"/>
                  <a:gd name="connsiteY3" fmla="*/ 9572 h 134098"/>
                  <a:gd name="connsiteX4" fmla="*/ 87445 w 294687"/>
                  <a:gd name="connsiteY4" fmla="*/ 26513 h 134098"/>
                  <a:gd name="connsiteX5" fmla="*/ 91980 w 294687"/>
                  <a:gd name="connsiteY5" fmla="*/ 72614 h 134098"/>
                  <a:gd name="connsiteX6" fmla="*/ 127185 w 294687"/>
                  <a:gd name="connsiteY6" fmla="*/ 95664 h 134098"/>
                  <a:gd name="connsiteX7" fmla="*/ 146457 w 294687"/>
                  <a:gd name="connsiteY7" fmla="*/ 85399 h 134098"/>
                  <a:gd name="connsiteX8" fmla="*/ 165728 w 294687"/>
                  <a:gd name="connsiteY8" fmla="*/ 70914 h 134098"/>
                  <a:gd name="connsiteX9" fmla="*/ 186007 w 294687"/>
                  <a:gd name="connsiteY9" fmla="*/ 61656 h 134098"/>
                  <a:gd name="connsiteX10" fmla="*/ 208050 w 294687"/>
                  <a:gd name="connsiteY10" fmla="*/ 67261 h 134098"/>
                  <a:gd name="connsiteX11" fmla="*/ 227448 w 294687"/>
                  <a:gd name="connsiteY11" fmla="*/ 106560 h 134098"/>
                  <a:gd name="connsiteX12" fmla="*/ 235635 w 294687"/>
                  <a:gd name="connsiteY12" fmla="*/ 126524 h 134098"/>
                  <a:gd name="connsiteX13" fmla="*/ 252324 w 294687"/>
                  <a:gd name="connsiteY13" fmla="*/ 133452 h 134098"/>
                  <a:gd name="connsiteX14" fmla="*/ 268699 w 294687"/>
                  <a:gd name="connsiteY14" fmla="*/ 118400 h 134098"/>
                  <a:gd name="connsiteX15" fmla="*/ 286396 w 294687"/>
                  <a:gd name="connsiteY15" fmla="*/ 93145 h 134098"/>
                  <a:gd name="connsiteX16" fmla="*/ 294520 w 294687"/>
                  <a:gd name="connsiteY16" fmla="*/ 81116 h 134098"/>
                  <a:gd name="connsiteX17" fmla="*/ 292946 w 294687"/>
                  <a:gd name="connsiteY17" fmla="*/ 80172 h 134098"/>
                  <a:gd name="connsiteX18" fmla="*/ 275627 w 294687"/>
                  <a:gd name="connsiteY18" fmla="*/ 105867 h 134098"/>
                  <a:gd name="connsiteX19" fmla="*/ 267124 w 294687"/>
                  <a:gd name="connsiteY19" fmla="*/ 117518 h 134098"/>
                  <a:gd name="connsiteX20" fmla="*/ 259063 w 294687"/>
                  <a:gd name="connsiteY20" fmla="*/ 126965 h 134098"/>
                  <a:gd name="connsiteX21" fmla="*/ 248861 w 294687"/>
                  <a:gd name="connsiteY21" fmla="*/ 132255 h 134098"/>
                  <a:gd name="connsiteX22" fmla="*/ 239099 w 294687"/>
                  <a:gd name="connsiteY22" fmla="*/ 127721 h 134098"/>
                  <a:gd name="connsiteX23" fmla="*/ 229904 w 294687"/>
                  <a:gd name="connsiteY23" fmla="*/ 108449 h 134098"/>
                  <a:gd name="connsiteX24" fmla="*/ 223984 w 294687"/>
                  <a:gd name="connsiteY24" fmla="*/ 87855 h 134098"/>
                  <a:gd name="connsiteX25" fmla="*/ 212710 w 294687"/>
                  <a:gd name="connsiteY25" fmla="*/ 68961 h 134098"/>
                  <a:gd name="connsiteX26" fmla="*/ 193565 w 294687"/>
                  <a:gd name="connsiteY26" fmla="*/ 59514 h 134098"/>
                  <a:gd name="connsiteX27" fmla="*/ 173097 w 294687"/>
                  <a:gd name="connsiteY27" fmla="*/ 64238 h 134098"/>
                  <a:gd name="connsiteX28" fmla="*/ 135183 w 294687"/>
                  <a:gd name="connsiteY28" fmla="*/ 90500 h 134098"/>
                  <a:gd name="connsiteX29" fmla="*/ 111692 w 294687"/>
                  <a:gd name="connsiteY29" fmla="*/ 92578 h 134098"/>
                  <a:gd name="connsiteX30" fmla="*/ 94939 w 294687"/>
                  <a:gd name="connsiteY30" fmla="*/ 75133 h 134098"/>
                  <a:gd name="connsiteX31" fmla="*/ 89775 w 294687"/>
                  <a:gd name="connsiteY31" fmla="*/ 28781 h 134098"/>
                  <a:gd name="connsiteX32" fmla="*/ 72708 w 294687"/>
                  <a:gd name="connsiteY32" fmla="*/ 2203 h 134098"/>
                  <a:gd name="connsiteX33" fmla="*/ 40652 w 294687"/>
                  <a:gd name="connsiteY33" fmla="*/ 3211 h 134098"/>
                  <a:gd name="connsiteX34" fmla="*/ 7210 w 294687"/>
                  <a:gd name="connsiteY34" fmla="*/ 16185 h 134098"/>
                  <a:gd name="connsiteX35" fmla="*/ 471 w 294687"/>
                  <a:gd name="connsiteY35" fmla="*/ 19145 h 134098"/>
                  <a:gd name="connsiteX36" fmla="*/ 1416 w 294687"/>
                  <a:gd name="connsiteY36" fmla="*/ 20845 h 134098"/>
                  <a:gd name="connsiteX37" fmla="*/ 1416 w 294687"/>
                  <a:gd name="connsiteY37" fmla="*/ 20845 h 13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294687" h="134098">
                    <a:moveTo>
                      <a:pt x="1416" y="20845"/>
                    </a:moveTo>
                    <a:cubicBezTo>
                      <a:pt x="12059" y="16248"/>
                      <a:pt x="22577" y="11272"/>
                      <a:pt x="33535" y="7494"/>
                    </a:cubicBezTo>
                    <a:cubicBezTo>
                      <a:pt x="44116" y="3904"/>
                      <a:pt x="56270" y="440"/>
                      <a:pt x="67544" y="2707"/>
                    </a:cubicBezTo>
                    <a:cubicBezTo>
                      <a:pt x="72393" y="3715"/>
                      <a:pt x="76865" y="5919"/>
                      <a:pt x="80202" y="9572"/>
                    </a:cubicBezTo>
                    <a:cubicBezTo>
                      <a:pt x="84485" y="14232"/>
                      <a:pt x="86375" y="20404"/>
                      <a:pt x="87445" y="26513"/>
                    </a:cubicBezTo>
                    <a:cubicBezTo>
                      <a:pt x="90153" y="41754"/>
                      <a:pt x="87382" y="57625"/>
                      <a:pt x="91980" y="72614"/>
                    </a:cubicBezTo>
                    <a:cubicBezTo>
                      <a:pt x="96451" y="87351"/>
                      <a:pt x="111251" y="99380"/>
                      <a:pt x="127185" y="95664"/>
                    </a:cubicBezTo>
                    <a:cubicBezTo>
                      <a:pt x="134301" y="94027"/>
                      <a:pt x="140662" y="89618"/>
                      <a:pt x="146457" y="85399"/>
                    </a:cubicBezTo>
                    <a:cubicBezTo>
                      <a:pt x="152943" y="80612"/>
                      <a:pt x="159052" y="75448"/>
                      <a:pt x="165728" y="70914"/>
                    </a:cubicBezTo>
                    <a:cubicBezTo>
                      <a:pt x="171837" y="66694"/>
                      <a:pt x="178576" y="62915"/>
                      <a:pt x="186007" y="61656"/>
                    </a:cubicBezTo>
                    <a:cubicBezTo>
                      <a:pt x="193817" y="60333"/>
                      <a:pt x="201878" y="62348"/>
                      <a:pt x="208050" y="67261"/>
                    </a:cubicBezTo>
                    <a:cubicBezTo>
                      <a:pt x="220016" y="76771"/>
                      <a:pt x="223795" y="92515"/>
                      <a:pt x="227448" y="106560"/>
                    </a:cubicBezTo>
                    <a:cubicBezTo>
                      <a:pt x="229211" y="113424"/>
                      <a:pt x="231289" y="120730"/>
                      <a:pt x="235635" y="126524"/>
                    </a:cubicBezTo>
                    <a:cubicBezTo>
                      <a:pt x="239539" y="131688"/>
                      <a:pt x="245712" y="135719"/>
                      <a:pt x="252324" y="133452"/>
                    </a:cubicBezTo>
                    <a:cubicBezTo>
                      <a:pt x="259441" y="130996"/>
                      <a:pt x="264479" y="124257"/>
                      <a:pt x="268699" y="118400"/>
                    </a:cubicBezTo>
                    <a:cubicBezTo>
                      <a:pt x="274808" y="110087"/>
                      <a:pt x="280665" y="101647"/>
                      <a:pt x="286396" y="93145"/>
                    </a:cubicBezTo>
                    <a:cubicBezTo>
                      <a:pt x="289104" y="89115"/>
                      <a:pt x="291749" y="85084"/>
                      <a:pt x="294520" y="81116"/>
                    </a:cubicBezTo>
                    <a:cubicBezTo>
                      <a:pt x="295213" y="80109"/>
                      <a:pt x="293576" y="79164"/>
                      <a:pt x="292946" y="80172"/>
                    </a:cubicBezTo>
                    <a:cubicBezTo>
                      <a:pt x="287089" y="88674"/>
                      <a:pt x="281484" y="97365"/>
                      <a:pt x="275627" y="105867"/>
                    </a:cubicBezTo>
                    <a:cubicBezTo>
                      <a:pt x="272855" y="109835"/>
                      <a:pt x="269959" y="113676"/>
                      <a:pt x="267124" y="117518"/>
                    </a:cubicBezTo>
                    <a:cubicBezTo>
                      <a:pt x="264668" y="120856"/>
                      <a:pt x="262149" y="124131"/>
                      <a:pt x="259063" y="126965"/>
                    </a:cubicBezTo>
                    <a:cubicBezTo>
                      <a:pt x="256229" y="129547"/>
                      <a:pt x="252765" y="132066"/>
                      <a:pt x="248861" y="132255"/>
                    </a:cubicBezTo>
                    <a:cubicBezTo>
                      <a:pt x="245082" y="132507"/>
                      <a:pt x="241681" y="130240"/>
                      <a:pt x="239099" y="127721"/>
                    </a:cubicBezTo>
                    <a:cubicBezTo>
                      <a:pt x="234060" y="122619"/>
                      <a:pt x="231730" y="115251"/>
                      <a:pt x="229904" y="108449"/>
                    </a:cubicBezTo>
                    <a:cubicBezTo>
                      <a:pt x="228014" y="101584"/>
                      <a:pt x="226629" y="94531"/>
                      <a:pt x="223984" y="87855"/>
                    </a:cubicBezTo>
                    <a:cubicBezTo>
                      <a:pt x="221276" y="81053"/>
                      <a:pt x="217812" y="74377"/>
                      <a:pt x="212710" y="68961"/>
                    </a:cubicBezTo>
                    <a:cubicBezTo>
                      <a:pt x="207609" y="63608"/>
                      <a:pt x="200933" y="60207"/>
                      <a:pt x="193565" y="59514"/>
                    </a:cubicBezTo>
                    <a:cubicBezTo>
                      <a:pt x="186385" y="58822"/>
                      <a:pt x="179394" y="60963"/>
                      <a:pt x="173097" y="64238"/>
                    </a:cubicBezTo>
                    <a:cubicBezTo>
                      <a:pt x="159367" y="71354"/>
                      <a:pt x="148787" y="83195"/>
                      <a:pt x="135183" y="90500"/>
                    </a:cubicBezTo>
                    <a:cubicBezTo>
                      <a:pt x="127878" y="94405"/>
                      <a:pt x="119501" y="96042"/>
                      <a:pt x="111692" y="92578"/>
                    </a:cubicBezTo>
                    <a:cubicBezTo>
                      <a:pt x="104197" y="89241"/>
                      <a:pt x="97900" y="82754"/>
                      <a:pt x="94939" y="75133"/>
                    </a:cubicBezTo>
                    <a:cubicBezTo>
                      <a:pt x="89146" y="60459"/>
                      <a:pt x="91917" y="44085"/>
                      <a:pt x="89775" y="28781"/>
                    </a:cubicBezTo>
                    <a:cubicBezTo>
                      <a:pt x="88264" y="17696"/>
                      <a:pt x="83792" y="6612"/>
                      <a:pt x="72708" y="2203"/>
                    </a:cubicBezTo>
                    <a:cubicBezTo>
                      <a:pt x="62568" y="-1827"/>
                      <a:pt x="50791" y="377"/>
                      <a:pt x="40652" y="3211"/>
                    </a:cubicBezTo>
                    <a:cubicBezTo>
                      <a:pt x="29126" y="6423"/>
                      <a:pt x="18105" y="11272"/>
                      <a:pt x="7210" y="16185"/>
                    </a:cubicBezTo>
                    <a:cubicBezTo>
                      <a:pt x="4942" y="17192"/>
                      <a:pt x="2738" y="18200"/>
                      <a:pt x="471" y="19145"/>
                    </a:cubicBezTo>
                    <a:cubicBezTo>
                      <a:pt x="-600" y="19649"/>
                      <a:pt x="345" y="21286"/>
                      <a:pt x="1416" y="20845"/>
                    </a:cubicBezTo>
                    <a:lnTo>
                      <a:pt x="1416" y="20845"/>
                    </a:lnTo>
                    <a:close/>
                  </a:path>
                </a:pathLst>
              </a:custGeom>
              <a:solidFill>
                <a:srgbClr val="313C51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80" name="Forma libre: forma 79">
                <a:extLst>
                  <a:ext uri="{FF2B5EF4-FFF2-40B4-BE49-F238E27FC236}">
                    <a16:creationId xmlns:a16="http://schemas.microsoft.com/office/drawing/2014/main" id="{00B3C869-A7DC-4664-93B8-9578F7D1E721}"/>
                  </a:ext>
                </a:extLst>
              </p:cNvPr>
              <p:cNvSpPr/>
              <p:nvPr/>
            </p:nvSpPr>
            <p:spPr>
              <a:xfrm>
                <a:off x="4414346" y="1201455"/>
                <a:ext cx="71463" cy="87531"/>
              </a:xfrm>
              <a:custGeom>
                <a:avLst/>
                <a:gdLst>
                  <a:gd name="connsiteX0" fmla="*/ 33811 w 71463"/>
                  <a:gd name="connsiteY0" fmla="*/ 905 h 87531"/>
                  <a:gd name="connsiteX1" fmla="*/ 46282 w 71463"/>
                  <a:gd name="connsiteY1" fmla="*/ 20555 h 87531"/>
                  <a:gd name="connsiteX2" fmla="*/ 65490 w 71463"/>
                  <a:gd name="connsiteY2" fmla="*/ 39701 h 87531"/>
                  <a:gd name="connsiteX3" fmla="*/ 69647 w 71463"/>
                  <a:gd name="connsiteY3" fmla="*/ 49525 h 87531"/>
                  <a:gd name="connsiteX4" fmla="*/ 65427 w 71463"/>
                  <a:gd name="connsiteY4" fmla="*/ 59980 h 87531"/>
                  <a:gd name="connsiteX5" fmla="*/ 30159 w 71463"/>
                  <a:gd name="connsiteY5" fmla="*/ 73205 h 87531"/>
                  <a:gd name="connsiteX6" fmla="*/ 12588 w 71463"/>
                  <a:gd name="connsiteY6" fmla="*/ 77425 h 87531"/>
                  <a:gd name="connsiteX7" fmla="*/ 118 w 71463"/>
                  <a:gd name="connsiteY7" fmla="*/ 86116 h 87531"/>
                  <a:gd name="connsiteX8" fmla="*/ 1692 w 71463"/>
                  <a:gd name="connsiteY8" fmla="*/ 87061 h 87531"/>
                  <a:gd name="connsiteX9" fmla="*/ 13847 w 71463"/>
                  <a:gd name="connsiteY9" fmla="*/ 78937 h 87531"/>
                  <a:gd name="connsiteX10" fmla="*/ 29655 w 71463"/>
                  <a:gd name="connsiteY10" fmla="*/ 75158 h 87531"/>
                  <a:gd name="connsiteX11" fmla="*/ 65112 w 71463"/>
                  <a:gd name="connsiteY11" fmla="*/ 62940 h 87531"/>
                  <a:gd name="connsiteX12" fmla="*/ 71284 w 71463"/>
                  <a:gd name="connsiteY12" fmla="*/ 52548 h 87531"/>
                  <a:gd name="connsiteX13" fmla="*/ 69458 w 71463"/>
                  <a:gd name="connsiteY13" fmla="*/ 42598 h 87531"/>
                  <a:gd name="connsiteX14" fmla="*/ 52075 w 71463"/>
                  <a:gd name="connsiteY14" fmla="*/ 23389 h 87531"/>
                  <a:gd name="connsiteX15" fmla="*/ 41306 w 71463"/>
                  <a:gd name="connsiteY15" fmla="*/ 12494 h 87531"/>
                  <a:gd name="connsiteX16" fmla="*/ 35638 w 71463"/>
                  <a:gd name="connsiteY16" fmla="*/ 843 h 87531"/>
                  <a:gd name="connsiteX17" fmla="*/ 33811 w 71463"/>
                  <a:gd name="connsiteY17" fmla="*/ 905 h 87531"/>
                  <a:gd name="connsiteX18" fmla="*/ 33811 w 71463"/>
                  <a:gd name="connsiteY18" fmla="*/ 905 h 87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71463" h="87531">
                    <a:moveTo>
                      <a:pt x="33811" y="905"/>
                    </a:moveTo>
                    <a:cubicBezTo>
                      <a:pt x="34630" y="8904"/>
                      <a:pt x="40802" y="15265"/>
                      <a:pt x="46282" y="20555"/>
                    </a:cubicBezTo>
                    <a:cubicBezTo>
                      <a:pt x="52768" y="26790"/>
                      <a:pt x="60137" y="32395"/>
                      <a:pt x="65490" y="39701"/>
                    </a:cubicBezTo>
                    <a:cubicBezTo>
                      <a:pt x="67631" y="42535"/>
                      <a:pt x="69458" y="45873"/>
                      <a:pt x="69647" y="49525"/>
                    </a:cubicBezTo>
                    <a:cubicBezTo>
                      <a:pt x="69899" y="53493"/>
                      <a:pt x="68009" y="57083"/>
                      <a:pt x="65427" y="59980"/>
                    </a:cubicBezTo>
                    <a:cubicBezTo>
                      <a:pt x="56799" y="69616"/>
                      <a:pt x="42251" y="71190"/>
                      <a:pt x="30159" y="73205"/>
                    </a:cubicBezTo>
                    <a:cubicBezTo>
                      <a:pt x="24176" y="74150"/>
                      <a:pt x="18256" y="75347"/>
                      <a:pt x="12588" y="77425"/>
                    </a:cubicBezTo>
                    <a:cubicBezTo>
                      <a:pt x="7927" y="79063"/>
                      <a:pt x="2511" y="81519"/>
                      <a:pt x="118" y="86116"/>
                    </a:cubicBezTo>
                    <a:cubicBezTo>
                      <a:pt x="-449" y="87187"/>
                      <a:pt x="1188" y="88131"/>
                      <a:pt x="1692" y="87061"/>
                    </a:cubicBezTo>
                    <a:cubicBezTo>
                      <a:pt x="3959" y="82589"/>
                      <a:pt x="9439" y="80448"/>
                      <a:pt x="13847" y="78937"/>
                    </a:cubicBezTo>
                    <a:cubicBezTo>
                      <a:pt x="18949" y="77173"/>
                      <a:pt x="24302" y="76102"/>
                      <a:pt x="29655" y="75158"/>
                    </a:cubicBezTo>
                    <a:cubicBezTo>
                      <a:pt x="41684" y="73079"/>
                      <a:pt x="55854" y="71757"/>
                      <a:pt x="65112" y="62940"/>
                    </a:cubicBezTo>
                    <a:cubicBezTo>
                      <a:pt x="68072" y="60169"/>
                      <a:pt x="70654" y="56642"/>
                      <a:pt x="71284" y="52548"/>
                    </a:cubicBezTo>
                    <a:cubicBezTo>
                      <a:pt x="71851" y="49084"/>
                      <a:pt x="71032" y="45684"/>
                      <a:pt x="69458" y="42598"/>
                    </a:cubicBezTo>
                    <a:cubicBezTo>
                      <a:pt x="65553" y="34914"/>
                      <a:pt x="58248" y="29120"/>
                      <a:pt x="52075" y="23389"/>
                    </a:cubicBezTo>
                    <a:cubicBezTo>
                      <a:pt x="48297" y="19925"/>
                      <a:pt x="44518" y="16461"/>
                      <a:pt x="41306" y="12494"/>
                    </a:cubicBezTo>
                    <a:cubicBezTo>
                      <a:pt x="38598" y="9156"/>
                      <a:pt x="36079" y="5251"/>
                      <a:pt x="35638" y="843"/>
                    </a:cubicBezTo>
                    <a:cubicBezTo>
                      <a:pt x="35575" y="-291"/>
                      <a:pt x="33686" y="-291"/>
                      <a:pt x="33811" y="905"/>
                    </a:cubicBezTo>
                    <a:lnTo>
                      <a:pt x="33811" y="905"/>
                    </a:lnTo>
                    <a:close/>
                  </a:path>
                </a:pathLst>
              </a:custGeom>
              <a:solidFill>
                <a:srgbClr val="313C51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grpSp>
            <p:nvGrpSpPr>
              <p:cNvPr id="81" name="Gráfico 9">
                <a:extLst>
                  <a:ext uri="{FF2B5EF4-FFF2-40B4-BE49-F238E27FC236}">
                    <a16:creationId xmlns:a16="http://schemas.microsoft.com/office/drawing/2014/main" id="{66A71610-640A-4E35-8A5E-AE180AC49684}"/>
                  </a:ext>
                </a:extLst>
              </p:cNvPr>
              <p:cNvGrpSpPr/>
              <p:nvPr/>
            </p:nvGrpSpPr>
            <p:grpSpPr>
              <a:xfrm>
                <a:off x="4280696" y="1093092"/>
                <a:ext cx="250404" cy="169350"/>
                <a:chOff x="4280696" y="1093092"/>
                <a:chExt cx="250404" cy="169350"/>
              </a:xfrm>
              <a:solidFill>
                <a:srgbClr val="FFFFFF"/>
              </a:solidFill>
            </p:grpSpPr>
            <p:sp>
              <p:nvSpPr>
                <p:cNvPr id="82" name="Forma libre: forma 81">
                  <a:extLst>
                    <a:ext uri="{FF2B5EF4-FFF2-40B4-BE49-F238E27FC236}">
                      <a16:creationId xmlns:a16="http://schemas.microsoft.com/office/drawing/2014/main" id="{C67294B4-ABBA-458F-9A14-FB75106109D2}"/>
                    </a:ext>
                  </a:extLst>
                </p:cNvPr>
                <p:cNvSpPr/>
                <p:nvPr/>
              </p:nvSpPr>
              <p:spPr>
                <a:xfrm>
                  <a:off x="4280696" y="1093092"/>
                  <a:ext cx="51642" cy="39487"/>
                </a:xfrm>
                <a:custGeom>
                  <a:avLst/>
                  <a:gdLst>
                    <a:gd name="connsiteX0" fmla="*/ 0 w 51642"/>
                    <a:gd name="connsiteY0" fmla="*/ 8439 h 39487"/>
                    <a:gd name="connsiteX1" fmla="*/ 18831 w 51642"/>
                    <a:gd name="connsiteY1" fmla="*/ 1574 h 39487"/>
                    <a:gd name="connsiteX2" fmla="*/ 28970 w 51642"/>
                    <a:gd name="connsiteY2" fmla="*/ 0 h 39487"/>
                    <a:gd name="connsiteX3" fmla="*/ 39236 w 51642"/>
                    <a:gd name="connsiteY3" fmla="*/ 2519 h 39487"/>
                    <a:gd name="connsiteX4" fmla="*/ 46982 w 51642"/>
                    <a:gd name="connsiteY4" fmla="*/ 9699 h 39487"/>
                    <a:gd name="connsiteX5" fmla="*/ 50446 w 51642"/>
                    <a:gd name="connsiteY5" fmla="*/ 19461 h 39487"/>
                    <a:gd name="connsiteX6" fmla="*/ 51643 w 51642"/>
                    <a:gd name="connsiteY6" fmla="*/ 39488 h 39487"/>
                    <a:gd name="connsiteX7" fmla="*/ 48179 w 51642"/>
                    <a:gd name="connsiteY7" fmla="*/ 19901 h 39487"/>
                    <a:gd name="connsiteX8" fmla="*/ 44589 w 51642"/>
                    <a:gd name="connsiteY8" fmla="*/ 11210 h 39487"/>
                    <a:gd name="connsiteX9" fmla="*/ 37787 w 51642"/>
                    <a:gd name="connsiteY9" fmla="*/ 5101 h 39487"/>
                    <a:gd name="connsiteX10" fmla="*/ 19335 w 51642"/>
                    <a:gd name="connsiteY10" fmla="*/ 3779 h 39487"/>
                    <a:gd name="connsiteX11" fmla="*/ 0 w 51642"/>
                    <a:gd name="connsiteY11" fmla="*/ 8439 h 394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1642" h="39487">
                      <a:moveTo>
                        <a:pt x="0" y="8439"/>
                      </a:moveTo>
                      <a:cubicBezTo>
                        <a:pt x="6298" y="6298"/>
                        <a:pt x="12281" y="3464"/>
                        <a:pt x="18831" y="1574"/>
                      </a:cubicBezTo>
                      <a:cubicBezTo>
                        <a:pt x="22043" y="630"/>
                        <a:pt x="25507" y="63"/>
                        <a:pt x="28970" y="0"/>
                      </a:cubicBezTo>
                      <a:cubicBezTo>
                        <a:pt x="32434" y="0"/>
                        <a:pt x="36087" y="819"/>
                        <a:pt x="39236" y="2519"/>
                      </a:cubicBezTo>
                      <a:cubicBezTo>
                        <a:pt x="42322" y="4220"/>
                        <a:pt x="45093" y="6676"/>
                        <a:pt x="46982" y="9699"/>
                      </a:cubicBezTo>
                      <a:cubicBezTo>
                        <a:pt x="48872" y="12722"/>
                        <a:pt x="49943" y="16123"/>
                        <a:pt x="50446" y="19461"/>
                      </a:cubicBezTo>
                      <a:cubicBezTo>
                        <a:pt x="51580" y="26199"/>
                        <a:pt x="51076" y="32875"/>
                        <a:pt x="51643" y="39488"/>
                      </a:cubicBezTo>
                      <a:cubicBezTo>
                        <a:pt x="49880" y="33001"/>
                        <a:pt x="49628" y="26199"/>
                        <a:pt x="48179" y="19901"/>
                      </a:cubicBezTo>
                      <a:cubicBezTo>
                        <a:pt x="47423" y="16752"/>
                        <a:pt x="46353" y="13729"/>
                        <a:pt x="44589" y="11210"/>
                      </a:cubicBezTo>
                      <a:cubicBezTo>
                        <a:pt x="42889" y="8628"/>
                        <a:pt x="40496" y="6550"/>
                        <a:pt x="37787" y="5101"/>
                      </a:cubicBezTo>
                      <a:cubicBezTo>
                        <a:pt x="32434" y="2015"/>
                        <a:pt x="25696" y="2456"/>
                        <a:pt x="19335" y="3779"/>
                      </a:cubicBezTo>
                      <a:cubicBezTo>
                        <a:pt x="13037" y="5227"/>
                        <a:pt x="6676" y="7495"/>
                        <a:pt x="0" y="843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83" name="Forma libre: forma 82">
                  <a:extLst>
                    <a:ext uri="{FF2B5EF4-FFF2-40B4-BE49-F238E27FC236}">
                      <a16:creationId xmlns:a16="http://schemas.microsoft.com/office/drawing/2014/main" id="{2539EAC8-8FE1-4A22-9858-D509CA63D247}"/>
                    </a:ext>
                  </a:extLst>
                </p:cNvPr>
                <p:cNvSpPr/>
                <p:nvPr/>
              </p:nvSpPr>
              <p:spPr>
                <a:xfrm>
                  <a:off x="4413204" y="1153189"/>
                  <a:ext cx="56681" cy="31978"/>
                </a:xfrm>
                <a:custGeom>
                  <a:avLst/>
                  <a:gdLst>
                    <a:gd name="connsiteX0" fmla="*/ 0 w 56681"/>
                    <a:gd name="connsiteY0" fmla="*/ 16107 h 31978"/>
                    <a:gd name="connsiteX1" fmla="*/ 15934 w 56681"/>
                    <a:gd name="connsiteY1" fmla="*/ 4897 h 31978"/>
                    <a:gd name="connsiteX2" fmla="*/ 25066 w 56681"/>
                    <a:gd name="connsiteY2" fmla="*/ 866 h 31978"/>
                    <a:gd name="connsiteX3" fmla="*/ 35331 w 56681"/>
                    <a:gd name="connsiteY3" fmla="*/ 426 h 31978"/>
                    <a:gd name="connsiteX4" fmla="*/ 37850 w 56681"/>
                    <a:gd name="connsiteY4" fmla="*/ 1181 h 31978"/>
                    <a:gd name="connsiteX5" fmla="*/ 40244 w 56681"/>
                    <a:gd name="connsiteY5" fmla="*/ 2315 h 31978"/>
                    <a:gd name="connsiteX6" fmla="*/ 42448 w 56681"/>
                    <a:gd name="connsiteY6" fmla="*/ 3700 h 31978"/>
                    <a:gd name="connsiteX7" fmla="*/ 44463 w 56681"/>
                    <a:gd name="connsiteY7" fmla="*/ 5338 h 31978"/>
                    <a:gd name="connsiteX8" fmla="*/ 50509 w 56681"/>
                    <a:gd name="connsiteY8" fmla="*/ 13399 h 31978"/>
                    <a:gd name="connsiteX9" fmla="*/ 56681 w 56681"/>
                    <a:gd name="connsiteY9" fmla="*/ 31978 h 31978"/>
                    <a:gd name="connsiteX10" fmla="*/ 48494 w 56681"/>
                    <a:gd name="connsiteY10" fmla="*/ 14596 h 31978"/>
                    <a:gd name="connsiteX11" fmla="*/ 42574 w 56681"/>
                    <a:gd name="connsiteY11" fmla="*/ 7479 h 31978"/>
                    <a:gd name="connsiteX12" fmla="*/ 34702 w 56681"/>
                    <a:gd name="connsiteY12" fmla="*/ 3386 h 31978"/>
                    <a:gd name="connsiteX13" fmla="*/ 25821 w 56681"/>
                    <a:gd name="connsiteY13" fmla="*/ 3700 h 31978"/>
                    <a:gd name="connsiteX14" fmla="*/ 17067 w 56681"/>
                    <a:gd name="connsiteY14" fmla="*/ 6975 h 31978"/>
                    <a:gd name="connsiteX15" fmla="*/ 0 w 56681"/>
                    <a:gd name="connsiteY15" fmla="*/ 16107 h 31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56681" h="31978">
                      <a:moveTo>
                        <a:pt x="0" y="16107"/>
                      </a:moveTo>
                      <a:cubicBezTo>
                        <a:pt x="5290" y="12329"/>
                        <a:pt x="10266" y="8235"/>
                        <a:pt x="15934" y="4897"/>
                      </a:cubicBezTo>
                      <a:cubicBezTo>
                        <a:pt x="18768" y="3260"/>
                        <a:pt x="21854" y="1811"/>
                        <a:pt x="25066" y="866"/>
                      </a:cubicBezTo>
                      <a:cubicBezTo>
                        <a:pt x="28278" y="-15"/>
                        <a:pt x="31867" y="-330"/>
                        <a:pt x="35331" y="426"/>
                      </a:cubicBezTo>
                      <a:cubicBezTo>
                        <a:pt x="36150" y="677"/>
                        <a:pt x="37032" y="866"/>
                        <a:pt x="37850" y="1181"/>
                      </a:cubicBezTo>
                      <a:lnTo>
                        <a:pt x="40244" y="2315"/>
                      </a:lnTo>
                      <a:cubicBezTo>
                        <a:pt x="40999" y="2756"/>
                        <a:pt x="41692" y="3197"/>
                        <a:pt x="42448" y="3700"/>
                      </a:cubicBezTo>
                      <a:cubicBezTo>
                        <a:pt x="43141" y="4267"/>
                        <a:pt x="43833" y="4708"/>
                        <a:pt x="44463" y="5338"/>
                      </a:cubicBezTo>
                      <a:cubicBezTo>
                        <a:pt x="46919" y="7731"/>
                        <a:pt x="48935" y="10439"/>
                        <a:pt x="50509" y="13399"/>
                      </a:cubicBezTo>
                      <a:cubicBezTo>
                        <a:pt x="53658" y="19256"/>
                        <a:pt x="55359" y="25617"/>
                        <a:pt x="56681" y="31978"/>
                      </a:cubicBezTo>
                      <a:cubicBezTo>
                        <a:pt x="54162" y="25995"/>
                        <a:pt x="51832" y="19949"/>
                        <a:pt x="48494" y="14596"/>
                      </a:cubicBezTo>
                      <a:cubicBezTo>
                        <a:pt x="46794" y="11951"/>
                        <a:pt x="44904" y="9432"/>
                        <a:pt x="42574" y="7479"/>
                      </a:cubicBezTo>
                      <a:cubicBezTo>
                        <a:pt x="40307" y="5464"/>
                        <a:pt x="37599" y="3952"/>
                        <a:pt x="34702" y="3386"/>
                      </a:cubicBezTo>
                      <a:cubicBezTo>
                        <a:pt x="31804" y="2693"/>
                        <a:pt x="28782" y="2945"/>
                        <a:pt x="25821" y="3700"/>
                      </a:cubicBezTo>
                      <a:cubicBezTo>
                        <a:pt x="22862" y="4393"/>
                        <a:pt x="19901" y="5653"/>
                        <a:pt x="17067" y="6975"/>
                      </a:cubicBezTo>
                      <a:cubicBezTo>
                        <a:pt x="11399" y="9809"/>
                        <a:pt x="5920" y="13399"/>
                        <a:pt x="0" y="1610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84" name="Forma libre: forma 83">
                  <a:extLst>
                    <a:ext uri="{FF2B5EF4-FFF2-40B4-BE49-F238E27FC236}">
                      <a16:creationId xmlns:a16="http://schemas.microsoft.com/office/drawing/2014/main" id="{F400ABAC-6FEE-42D6-9674-49F28BDB3693}"/>
                    </a:ext>
                  </a:extLst>
                </p:cNvPr>
                <p:cNvSpPr/>
                <p:nvPr/>
              </p:nvSpPr>
              <p:spPr>
                <a:xfrm>
                  <a:off x="4438270" y="1232276"/>
                  <a:ext cx="29883" cy="30166"/>
                </a:xfrm>
                <a:custGeom>
                  <a:avLst/>
                  <a:gdLst>
                    <a:gd name="connsiteX0" fmla="*/ 13226 w 29883"/>
                    <a:gd name="connsiteY0" fmla="*/ 0 h 30166"/>
                    <a:gd name="connsiteX1" fmla="*/ 19019 w 29883"/>
                    <a:gd name="connsiteY1" fmla="*/ 4849 h 30166"/>
                    <a:gd name="connsiteX2" fmla="*/ 24877 w 29883"/>
                    <a:gd name="connsiteY2" fmla="*/ 9762 h 30166"/>
                    <a:gd name="connsiteX3" fmla="*/ 27522 w 29883"/>
                    <a:gd name="connsiteY3" fmla="*/ 12722 h 30166"/>
                    <a:gd name="connsiteX4" fmla="*/ 29537 w 29883"/>
                    <a:gd name="connsiteY4" fmla="*/ 16438 h 30166"/>
                    <a:gd name="connsiteX5" fmla="*/ 29474 w 29883"/>
                    <a:gd name="connsiteY5" fmla="*/ 21035 h 30166"/>
                    <a:gd name="connsiteX6" fmla="*/ 26955 w 29883"/>
                    <a:gd name="connsiteY6" fmla="*/ 24751 h 30166"/>
                    <a:gd name="connsiteX7" fmla="*/ 27081 w 29883"/>
                    <a:gd name="connsiteY7" fmla="*/ 24625 h 30166"/>
                    <a:gd name="connsiteX8" fmla="*/ 23869 w 29883"/>
                    <a:gd name="connsiteY8" fmla="*/ 26829 h 30166"/>
                    <a:gd name="connsiteX9" fmla="*/ 20468 w 29883"/>
                    <a:gd name="connsiteY9" fmla="*/ 28026 h 30166"/>
                    <a:gd name="connsiteX10" fmla="*/ 13604 w 29883"/>
                    <a:gd name="connsiteY10" fmla="*/ 29222 h 30166"/>
                    <a:gd name="connsiteX11" fmla="*/ 6802 w 29883"/>
                    <a:gd name="connsiteY11" fmla="*/ 29726 h 30166"/>
                    <a:gd name="connsiteX12" fmla="*/ 0 w 29883"/>
                    <a:gd name="connsiteY12" fmla="*/ 30167 h 30166"/>
                    <a:gd name="connsiteX13" fmla="*/ 6613 w 29883"/>
                    <a:gd name="connsiteY13" fmla="*/ 28341 h 30166"/>
                    <a:gd name="connsiteX14" fmla="*/ 13226 w 29883"/>
                    <a:gd name="connsiteY14" fmla="*/ 27018 h 30166"/>
                    <a:gd name="connsiteX15" fmla="*/ 19649 w 29883"/>
                    <a:gd name="connsiteY15" fmla="*/ 25381 h 30166"/>
                    <a:gd name="connsiteX16" fmla="*/ 24877 w 29883"/>
                    <a:gd name="connsiteY16" fmla="*/ 22609 h 30166"/>
                    <a:gd name="connsiteX17" fmla="*/ 24940 w 29883"/>
                    <a:gd name="connsiteY17" fmla="*/ 22546 h 30166"/>
                    <a:gd name="connsiteX18" fmla="*/ 25003 w 29883"/>
                    <a:gd name="connsiteY18" fmla="*/ 22484 h 30166"/>
                    <a:gd name="connsiteX19" fmla="*/ 26766 w 29883"/>
                    <a:gd name="connsiteY19" fmla="*/ 20027 h 30166"/>
                    <a:gd name="connsiteX20" fmla="*/ 26829 w 29883"/>
                    <a:gd name="connsiteY20" fmla="*/ 17193 h 30166"/>
                    <a:gd name="connsiteX21" fmla="*/ 23239 w 29883"/>
                    <a:gd name="connsiteY21" fmla="*/ 11336 h 30166"/>
                    <a:gd name="connsiteX22" fmla="*/ 18138 w 29883"/>
                    <a:gd name="connsiteY22" fmla="*/ 5920 h 30166"/>
                    <a:gd name="connsiteX23" fmla="*/ 13226 w 29883"/>
                    <a:gd name="connsiteY23" fmla="*/ 0 h 301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29883" h="30166">
                      <a:moveTo>
                        <a:pt x="13226" y="0"/>
                      </a:moveTo>
                      <a:cubicBezTo>
                        <a:pt x="14989" y="1763"/>
                        <a:pt x="17067" y="3275"/>
                        <a:pt x="19019" y="4849"/>
                      </a:cubicBezTo>
                      <a:cubicBezTo>
                        <a:pt x="21035" y="6424"/>
                        <a:pt x="22987" y="7998"/>
                        <a:pt x="24877" y="9762"/>
                      </a:cubicBezTo>
                      <a:cubicBezTo>
                        <a:pt x="25821" y="10643"/>
                        <a:pt x="26703" y="11651"/>
                        <a:pt x="27522" y="12722"/>
                      </a:cubicBezTo>
                      <a:cubicBezTo>
                        <a:pt x="28341" y="13792"/>
                        <a:pt x="29096" y="14989"/>
                        <a:pt x="29537" y="16438"/>
                      </a:cubicBezTo>
                      <a:cubicBezTo>
                        <a:pt x="29978" y="17823"/>
                        <a:pt x="30041" y="19524"/>
                        <a:pt x="29474" y="21035"/>
                      </a:cubicBezTo>
                      <a:cubicBezTo>
                        <a:pt x="28970" y="22546"/>
                        <a:pt x="28026" y="23743"/>
                        <a:pt x="26955" y="24751"/>
                      </a:cubicBezTo>
                      <a:lnTo>
                        <a:pt x="27081" y="24625"/>
                      </a:lnTo>
                      <a:cubicBezTo>
                        <a:pt x="26073" y="25570"/>
                        <a:pt x="24940" y="26325"/>
                        <a:pt x="23869" y="26829"/>
                      </a:cubicBezTo>
                      <a:cubicBezTo>
                        <a:pt x="22736" y="27396"/>
                        <a:pt x="21602" y="27774"/>
                        <a:pt x="20468" y="28026"/>
                      </a:cubicBezTo>
                      <a:cubicBezTo>
                        <a:pt x="18201" y="28655"/>
                        <a:pt x="15934" y="28970"/>
                        <a:pt x="13604" y="29222"/>
                      </a:cubicBezTo>
                      <a:cubicBezTo>
                        <a:pt x="11336" y="29474"/>
                        <a:pt x="9069" y="29600"/>
                        <a:pt x="6802" y="29726"/>
                      </a:cubicBezTo>
                      <a:cubicBezTo>
                        <a:pt x="4534" y="29852"/>
                        <a:pt x="2267" y="29915"/>
                        <a:pt x="0" y="30167"/>
                      </a:cubicBezTo>
                      <a:cubicBezTo>
                        <a:pt x="2141" y="29348"/>
                        <a:pt x="4409" y="28844"/>
                        <a:pt x="6613" y="28341"/>
                      </a:cubicBezTo>
                      <a:lnTo>
                        <a:pt x="13226" y="27018"/>
                      </a:lnTo>
                      <a:cubicBezTo>
                        <a:pt x="15430" y="26514"/>
                        <a:pt x="17571" y="26073"/>
                        <a:pt x="19649" y="25381"/>
                      </a:cubicBezTo>
                      <a:cubicBezTo>
                        <a:pt x="21665" y="24688"/>
                        <a:pt x="23743" y="23869"/>
                        <a:pt x="24877" y="22609"/>
                      </a:cubicBezTo>
                      <a:lnTo>
                        <a:pt x="24940" y="22546"/>
                      </a:lnTo>
                      <a:lnTo>
                        <a:pt x="25003" y="22484"/>
                      </a:lnTo>
                      <a:cubicBezTo>
                        <a:pt x="25821" y="21728"/>
                        <a:pt x="26451" y="20909"/>
                        <a:pt x="26766" y="20027"/>
                      </a:cubicBezTo>
                      <a:cubicBezTo>
                        <a:pt x="27081" y="19146"/>
                        <a:pt x="27081" y="18201"/>
                        <a:pt x="26829" y="17193"/>
                      </a:cubicBezTo>
                      <a:cubicBezTo>
                        <a:pt x="26325" y="15178"/>
                        <a:pt x="24751" y="13163"/>
                        <a:pt x="23239" y="11336"/>
                      </a:cubicBezTo>
                      <a:cubicBezTo>
                        <a:pt x="21665" y="9510"/>
                        <a:pt x="19901" y="7746"/>
                        <a:pt x="18138" y="5920"/>
                      </a:cubicBezTo>
                      <a:cubicBezTo>
                        <a:pt x="16248" y="4094"/>
                        <a:pt x="14485" y="2204"/>
                        <a:pt x="1322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85" name="Forma libre: forma 84">
                  <a:extLst>
                    <a:ext uri="{FF2B5EF4-FFF2-40B4-BE49-F238E27FC236}">
                      <a16:creationId xmlns:a16="http://schemas.microsoft.com/office/drawing/2014/main" id="{887D64ED-AE26-49EC-9053-71A705D5856D}"/>
                    </a:ext>
                  </a:extLst>
                </p:cNvPr>
                <p:cNvSpPr/>
                <p:nvPr/>
              </p:nvSpPr>
              <p:spPr>
                <a:xfrm>
                  <a:off x="4361120" y="1116016"/>
                  <a:ext cx="42825" cy="34086"/>
                </a:xfrm>
                <a:custGeom>
                  <a:avLst/>
                  <a:gdLst>
                    <a:gd name="connsiteX0" fmla="*/ 0 w 42825"/>
                    <a:gd name="connsiteY0" fmla="*/ 0 h 34086"/>
                    <a:gd name="connsiteX1" fmla="*/ 3716 w 42825"/>
                    <a:gd name="connsiteY1" fmla="*/ 16815 h 34086"/>
                    <a:gd name="connsiteX2" fmla="*/ 7117 w 42825"/>
                    <a:gd name="connsiteY2" fmla="*/ 24058 h 34086"/>
                    <a:gd name="connsiteX3" fmla="*/ 13289 w 42825"/>
                    <a:gd name="connsiteY3" fmla="*/ 28907 h 34086"/>
                    <a:gd name="connsiteX4" fmla="*/ 20972 w 42825"/>
                    <a:gd name="connsiteY4" fmla="*/ 31175 h 34086"/>
                    <a:gd name="connsiteX5" fmla="*/ 28781 w 42825"/>
                    <a:gd name="connsiteY5" fmla="*/ 29978 h 34086"/>
                    <a:gd name="connsiteX6" fmla="*/ 42826 w 42825"/>
                    <a:gd name="connsiteY6" fmla="*/ 20468 h 34086"/>
                    <a:gd name="connsiteX7" fmla="*/ 36969 w 42825"/>
                    <a:gd name="connsiteY7" fmla="*/ 26892 h 34086"/>
                    <a:gd name="connsiteX8" fmla="*/ 29789 w 42825"/>
                    <a:gd name="connsiteY8" fmla="*/ 32119 h 34086"/>
                    <a:gd name="connsiteX9" fmla="*/ 20846 w 42825"/>
                    <a:gd name="connsiteY9" fmla="*/ 34072 h 34086"/>
                    <a:gd name="connsiteX10" fmla="*/ 12029 w 42825"/>
                    <a:gd name="connsiteY10" fmla="*/ 31615 h 34086"/>
                    <a:gd name="connsiteX11" fmla="*/ 4912 w 42825"/>
                    <a:gd name="connsiteY11" fmla="*/ 25758 h 34086"/>
                    <a:gd name="connsiteX12" fmla="*/ 1511 w 42825"/>
                    <a:gd name="connsiteY12" fmla="*/ 17319 h 34086"/>
                    <a:gd name="connsiteX13" fmla="*/ 0 w 42825"/>
                    <a:gd name="connsiteY13" fmla="*/ 0 h 340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42825" h="34086">
                      <a:moveTo>
                        <a:pt x="0" y="0"/>
                      </a:moveTo>
                      <a:cubicBezTo>
                        <a:pt x="1700" y="5542"/>
                        <a:pt x="2204" y="11462"/>
                        <a:pt x="3716" y="16815"/>
                      </a:cubicBezTo>
                      <a:cubicBezTo>
                        <a:pt x="4472" y="19461"/>
                        <a:pt x="5479" y="22043"/>
                        <a:pt x="7117" y="24058"/>
                      </a:cubicBezTo>
                      <a:cubicBezTo>
                        <a:pt x="8691" y="26199"/>
                        <a:pt x="10895" y="27774"/>
                        <a:pt x="13289" y="28907"/>
                      </a:cubicBezTo>
                      <a:cubicBezTo>
                        <a:pt x="15745" y="30104"/>
                        <a:pt x="18327" y="30986"/>
                        <a:pt x="20972" y="31175"/>
                      </a:cubicBezTo>
                      <a:cubicBezTo>
                        <a:pt x="23617" y="31427"/>
                        <a:pt x="26262" y="30923"/>
                        <a:pt x="28781" y="29978"/>
                      </a:cubicBezTo>
                      <a:cubicBezTo>
                        <a:pt x="33883" y="27900"/>
                        <a:pt x="38228" y="23932"/>
                        <a:pt x="42826" y="20468"/>
                      </a:cubicBezTo>
                      <a:cubicBezTo>
                        <a:pt x="40999" y="22735"/>
                        <a:pt x="39047" y="24877"/>
                        <a:pt x="36969" y="26892"/>
                      </a:cubicBezTo>
                      <a:cubicBezTo>
                        <a:pt x="34827" y="28907"/>
                        <a:pt x="32497" y="30797"/>
                        <a:pt x="29789" y="32119"/>
                      </a:cubicBezTo>
                      <a:cubicBezTo>
                        <a:pt x="27081" y="33505"/>
                        <a:pt x="23932" y="34198"/>
                        <a:pt x="20846" y="34072"/>
                      </a:cubicBezTo>
                      <a:cubicBezTo>
                        <a:pt x="17697" y="33883"/>
                        <a:pt x="14737" y="32938"/>
                        <a:pt x="12029" y="31615"/>
                      </a:cubicBezTo>
                      <a:cubicBezTo>
                        <a:pt x="9321" y="30293"/>
                        <a:pt x="6739" y="28341"/>
                        <a:pt x="4912" y="25758"/>
                      </a:cubicBezTo>
                      <a:cubicBezTo>
                        <a:pt x="3149" y="23176"/>
                        <a:pt x="2078" y="20216"/>
                        <a:pt x="1511" y="17319"/>
                      </a:cubicBezTo>
                      <a:cubicBezTo>
                        <a:pt x="315" y="11462"/>
                        <a:pt x="567" y="5731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  <p:sp>
              <p:nvSpPr>
                <p:cNvPr id="86" name="Forma libre: forma 85">
                  <a:extLst>
                    <a:ext uri="{FF2B5EF4-FFF2-40B4-BE49-F238E27FC236}">
                      <a16:creationId xmlns:a16="http://schemas.microsoft.com/office/drawing/2014/main" id="{275AB34A-2363-49D4-BA91-0777E58F566F}"/>
                    </a:ext>
                  </a:extLst>
                </p:cNvPr>
                <p:cNvSpPr/>
                <p:nvPr/>
              </p:nvSpPr>
              <p:spPr>
                <a:xfrm>
                  <a:off x="4494544" y="1155504"/>
                  <a:ext cx="36556" cy="28753"/>
                </a:xfrm>
                <a:custGeom>
                  <a:avLst/>
                  <a:gdLst>
                    <a:gd name="connsiteX0" fmla="*/ 217 w 36556"/>
                    <a:gd name="connsiteY0" fmla="*/ 0 h 28753"/>
                    <a:gd name="connsiteX1" fmla="*/ 1855 w 36556"/>
                    <a:gd name="connsiteY1" fmla="*/ 7683 h 28753"/>
                    <a:gd name="connsiteX2" fmla="*/ 4500 w 36556"/>
                    <a:gd name="connsiteY2" fmla="*/ 15052 h 28753"/>
                    <a:gd name="connsiteX3" fmla="*/ 8027 w 36556"/>
                    <a:gd name="connsiteY3" fmla="*/ 21791 h 28753"/>
                    <a:gd name="connsiteX4" fmla="*/ 10357 w 36556"/>
                    <a:gd name="connsiteY4" fmla="*/ 24310 h 28753"/>
                    <a:gd name="connsiteX5" fmla="*/ 13380 w 36556"/>
                    <a:gd name="connsiteY5" fmla="*/ 25632 h 28753"/>
                    <a:gd name="connsiteX6" fmla="*/ 19930 w 36556"/>
                    <a:gd name="connsiteY6" fmla="*/ 24310 h 28753"/>
                    <a:gd name="connsiteX7" fmla="*/ 25913 w 36556"/>
                    <a:gd name="connsiteY7" fmla="*/ 19775 h 28753"/>
                    <a:gd name="connsiteX8" fmla="*/ 36557 w 36556"/>
                    <a:gd name="connsiteY8" fmla="*/ 8187 h 28753"/>
                    <a:gd name="connsiteX9" fmla="*/ 27613 w 36556"/>
                    <a:gd name="connsiteY9" fmla="*/ 21413 h 28753"/>
                    <a:gd name="connsiteX10" fmla="*/ 21378 w 36556"/>
                    <a:gd name="connsiteY10" fmla="*/ 26766 h 28753"/>
                    <a:gd name="connsiteX11" fmla="*/ 12813 w 36556"/>
                    <a:gd name="connsiteY11" fmla="*/ 28530 h 28753"/>
                    <a:gd name="connsiteX12" fmla="*/ 8657 w 36556"/>
                    <a:gd name="connsiteY12" fmla="*/ 26640 h 28753"/>
                    <a:gd name="connsiteX13" fmla="*/ 5697 w 36556"/>
                    <a:gd name="connsiteY13" fmla="*/ 23302 h 28753"/>
                    <a:gd name="connsiteX14" fmla="*/ 2359 w 36556"/>
                    <a:gd name="connsiteY14" fmla="*/ 15808 h 28753"/>
                    <a:gd name="connsiteX15" fmla="*/ 407 w 36556"/>
                    <a:gd name="connsiteY15" fmla="*/ 7998 h 28753"/>
                    <a:gd name="connsiteX16" fmla="*/ 217 w 36556"/>
                    <a:gd name="connsiteY16" fmla="*/ 0 h 287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36556" h="28753">
                      <a:moveTo>
                        <a:pt x="217" y="0"/>
                      </a:moveTo>
                      <a:cubicBezTo>
                        <a:pt x="470" y="2645"/>
                        <a:pt x="1099" y="5164"/>
                        <a:pt x="1855" y="7683"/>
                      </a:cubicBezTo>
                      <a:cubicBezTo>
                        <a:pt x="2611" y="10203"/>
                        <a:pt x="3492" y="12596"/>
                        <a:pt x="4500" y="15052"/>
                      </a:cubicBezTo>
                      <a:cubicBezTo>
                        <a:pt x="5571" y="17445"/>
                        <a:pt x="6641" y="19775"/>
                        <a:pt x="8027" y="21791"/>
                      </a:cubicBezTo>
                      <a:cubicBezTo>
                        <a:pt x="8783" y="22735"/>
                        <a:pt x="9476" y="23806"/>
                        <a:pt x="10357" y="24310"/>
                      </a:cubicBezTo>
                      <a:cubicBezTo>
                        <a:pt x="11239" y="24940"/>
                        <a:pt x="12373" y="25444"/>
                        <a:pt x="13380" y="25632"/>
                      </a:cubicBezTo>
                      <a:cubicBezTo>
                        <a:pt x="15522" y="26136"/>
                        <a:pt x="17852" y="25507"/>
                        <a:pt x="19930" y="24310"/>
                      </a:cubicBezTo>
                      <a:cubicBezTo>
                        <a:pt x="22071" y="23176"/>
                        <a:pt x="24024" y="21476"/>
                        <a:pt x="25913" y="19775"/>
                      </a:cubicBezTo>
                      <a:cubicBezTo>
                        <a:pt x="29692" y="16249"/>
                        <a:pt x="32904" y="12092"/>
                        <a:pt x="36557" y="8187"/>
                      </a:cubicBezTo>
                      <a:cubicBezTo>
                        <a:pt x="33911" y="12785"/>
                        <a:pt x="31203" y="17319"/>
                        <a:pt x="27613" y="21413"/>
                      </a:cubicBezTo>
                      <a:cubicBezTo>
                        <a:pt x="25850" y="23428"/>
                        <a:pt x="23772" y="25318"/>
                        <a:pt x="21378" y="26766"/>
                      </a:cubicBezTo>
                      <a:cubicBezTo>
                        <a:pt x="18985" y="28215"/>
                        <a:pt x="15899" y="29222"/>
                        <a:pt x="12813" y="28530"/>
                      </a:cubicBezTo>
                      <a:cubicBezTo>
                        <a:pt x="11302" y="28152"/>
                        <a:pt x="9916" y="27585"/>
                        <a:pt x="8657" y="26640"/>
                      </a:cubicBezTo>
                      <a:cubicBezTo>
                        <a:pt x="7334" y="25695"/>
                        <a:pt x="6515" y="24499"/>
                        <a:pt x="5697" y="23302"/>
                      </a:cubicBezTo>
                      <a:cubicBezTo>
                        <a:pt x="4248" y="20909"/>
                        <a:pt x="3178" y="18390"/>
                        <a:pt x="2359" y="15808"/>
                      </a:cubicBezTo>
                      <a:cubicBezTo>
                        <a:pt x="1540" y="13226"/>
                        <a:pt x="910" y="10643"/>
                        <a:pt x="407" y="7998"/>
                      </a:cubicBezTo>
                      <a:cubicBezTo>
                        <a:pt x="92" y="5416"/>
                        <a:pt x="-223" y="2708"/>
                        <a:pt x="217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2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ES"/>
                </a:p>
              </p:txBody>
            </p:sp>
          </p:grpSp>
        </p:grpSp>
      </p:grpSp>
      <p:grpSp>
        <p:nvGrpSpPr>
          <p:cNvPr id="156" name="Grupo 155">
            <a:extLst>
              <a:ext uri="{FF2B5EF4-FFF2-40B4-BE49-F238E27FC236}">
                <a16:creationId xmlns:a16="http://schemas.microsoft.com/office/drawing/2014/main" id="{275114EB-847C-44C4-9043-48C65E6ECA29}"/>
              </a:ext>
            </a:extLst>
          </p:cNvPr>
          <p:cNvGrpSpPr/>
          <p:nvPr/>
        </p:nvGrpSpPr>
        <p:grpSpPr>
          <a:xfrm>
            <a:off x="849059" y="2994306"/>
            <a:ext cx="874796" cy="949978"/>
            <a:chOff x="4406715" y="2538625"/>
            <a:chExt cx="405701" cy="440568"/>
          </a:xfrm>
        </p:grpSpPr>
        <p:sp>
          <p:nvSpPr>
            <p:cNvPr id="157" name="Forma libre: forma 156">
              <a:extLst>
                <a:ext uri="{FF2B5EF4-FFF2-40B4-BE49-F238E27FC236}">
                  <a16:creationId xmlns:a16="http://schemas.microsoft.com/office/drawing/2014/main" id="{0CE4F18E-32D7-439C-8DFB-5A764BBD64EF}"/>
                </a:ext>
              </a:extLst>
            </p:cNvPr>
            <p:cNvSpPr/>
            <p:nvPr/>
          </p:nvSpPr>
          <p:spPr>
            <a:xfrm>
              <a:off x="4406715" y="2538625"/>
              <a:ext cx="405323" cy="440568"/>
            </a:xfrm>
            <a:custGeom>
              <a:avLst/>
              <a:gdLst>
                <a:gd name="connsiteX0" fmla="*/ 405273 w 405323"/>
                <a:gd name="connsiteY0" fmla="*/ 98462 h 440568"/>
                <a:gd name="connsiteX1" fmla="*/ 352496 w 405323"/>
                <a:gd name="connsiteY1" fmla="*/ 83914 h 440568"/>
                <a:gd name="connsiteX2" fmla="*/ 336122 w 405323"/>
                <a:gd name="connsiteY2" fmla="*/ 112947 h 440568"/>
                <a:gd name="connsiteX3" fmla="*/ 348906 w 405323"/>
                <a:gd name="connsiteY3" fmla="*/ 150735 h 440568"/>
                <a:gd name="connsiteX4" fmla="*/ 368871 w 405323"/>
                <a:gd name="connsiteY4" fmla="*/ 182476 h 440568"/>
                <a:gd name="connsiteX5" fmla="*/ 387576 w 405323"/>
                <a:gd name="connsiteY5" fmla="*/ 219508 h 440568"/>
                <a:gd name="connsiteX6" fmla="*/ 392929 w 405323"/>
                <a:gd name="connsiteY6" fmla="*/ 257610 h 440568"/>
                <a:gd name="connsiteX7" fmla="*/ 386820 w 405323"/>
                <a:gd name="connsiteY7" fmla="*/ 275685 h 440568"/>
                <a:gd name="connsiteX8" fmla="*/ 372775 w 405323"/>
                <a:gd name="connsiteY8" fmla="*/ 292060 h 440568"/>
                <a:gd name="connsiteX9" fmla="*/ 352433 w 405323"/>
                <a:gd name="connsiteY9" fmla="*/ 305033 h 440568"/>
                <a:gd name="connsiteX10" fmla="*/ 331209 w 405323"/>
                <a:gd name="connsiteY10" fmla="*/ 317188 h 440568"/>
                <a:gd name="connsiteX11" fmla="*/ 325793 w 405323"/>
                <a:gd name="connsiteY11" fmla="*/ 321849 h 440568"/>
                <a:gd name="connsiteX12" fmla="*/ 329194 w 405323"/>
                <a:gd name="connsiteY12" fmla="*/ 306986 h 440568"/>
                <a:gd name="connsiteX13" fmla="*/ 328501 w 405323"/>
                <a:gd name="connsiteY13" fmla="*/ 260444 h 440568"/>
                <a:gd name="connsiteX14" fmla="*/ 341286 w 405323"/>
                <a:gd name="connsiteY14" fmla="*/ 261767 h 440568"/>
                <a:gd name="connsiteX15" fmla="*/ 370131 w 405323"/>
                <a:gd name="connsiteY15" fmla="*/ 256539 h 440568"/>
                <a:gd name="connsiteX16" fmla="*/ 377121 w 405323"/>
                <a:gd name="connsiteY16" fmla="*/ 241298 h 440568"/>
                <a:gd name="connsiteX17" fmla="*/ 370760 w 405323"/>
                <a:gd name="connsiteY17" fmla="*/ 229081 h 440568"/>
                <a:gd name="connsiteX18" fmla="*/ 351552 w 405323"/>
                <a:gd name="connsiteY18" fmla="*/ 210691 h 440568"/>
                <a:gd name="connsiteX19" fmla="*/ 323337 w 405323"/>
                <a:gd name="connsiteY19" fmla="*/ 188270 h 440568"/>
                <a:gd name="connsiteX20" fmla="*/ 323589 w 405323"/>
                <a:gd name="connsiteY20" fmla="*/ 185121 h 440568"/>
                <a:gd name="connsiteX21" fmla="*/ 303310 w 405323"/>
                <a:gd name="connsiteY21" fmla="*/ 146389 h 440568"/>
                <a:gd name="connsiteX22" fmla="*/ 297201 w 405323"/>
                <a:gd name="connsiteY22" fmla="*/ 139335 h 440568"/>
                <a:gd name="connsiteX23" fmla="*/ 275536 w 405323"/>
                <a:gd name="connsiteY23" fmla="*/ 89330 h 440568"/>
                <a:gd name="connsiteX24" fmla="*/ 265900 w 405323"/>
                <a:gd name="connsiteY24" fmla="*/ 74404 h 440568"/>
                <a:gd name="connsiteX25" fmla="*/ 272072 w 405323"/>
                <a:gd name="connsiteY25" fmla="*/ 68421 h 440568"/>
                <a:gd name="connsiteX26" fmla="*/ 282212 w 405323"/>
                <a:gd name="connsiteY26" fmla="*/ 49590 h 440568"/>
                <a:gd name="connsiteX27" fmla="*/ 282967 w 405323"/>
                <a:gd name="connsiteY27" fmla="*/ 37120 h 440568"/>
                <a:gd name="connsiteX28" fmla="*/ 238189 w 405323"/>
                <a:gd name="connsiteY28" fmla="*/ 1600 h 440568"/>
                <a:gd name="connsiteX29" fmla="*/ 210038 w 405323"/>
                <a:gd name="connsiteY29" fmla="*/ 40080 h 440568"/>
                <a:gd name="connsiteX30" fmla="*/ 210416 w 405323"/>
                <a:gd name="connsiteY30" fmla="*/ 46756 h 440568"/>
                <a:gd name="connsiteX31" fmla="*/ 86599 w 405323"/>
                <a:gd name="connsiteY31" fmla="*/ 74656 h 440568"/>
                <a:gd name="connsiteX32" fmla="*/ 79986 w 405323"/>
                <a:gd name="connsiteY32" fmla="*/ 61871 h 440568"/>
                <a:gd name="connsiteX33" fmla="*/ 35774 w 405323"/>
                <a:gd name="connsiteY33" fmla="*/ 44867 h 440568"/>
                <a:gd name="connsiteX34" fmla="*/ 11527 w 405323"/>
                <a:gd name="connsiteY34" fmla="*/ 79757 h 440568"/>
                <a:gd name="connsiteX35" fmla="*/ 13228 w 405323"/>
                <a:gd name="connsiteY35" fmla="*/ 91345 h 440568"/>
                <a:gd name="connsiteX36" fmla="*/ 27524 w 405323"/>
                <a:gd name="connsiteY36" fmla="*/ 111751 h 440568"/>
                <a:gd name="connsiteX37" fmla="*/ 48307 w 405323"/>
                <a:gd name="connsiteY37" fmla="*/ 122331 h 440568"/>
                <a:gd name="connsiteX38" fmla="*/ 41632 w 405323"/>
                <a:gd name="connsiteY38" fmla="*/ 143870 h 440568"/>
                <a:gd name="connsiteX39" fmla="*/ 32437 w 405323"/>
                <a:gd name="connsiteY39" fmla="*/ 208675 h 440568"/>
                <a:gd name="connsiteX40" fmla="*/ 32059 w 405323"/>
                <a:gd name="connsiteY40" fmla="*/ 212391 h 440568"/>
                <a:gd name="connsiteX41" fmla="*/ 29099 w 405323"/>
                <a:gd name="connsiteY41" fmla="*/ 244510 h 440568"/>
                <a:gd name="connsiteX42" fmla="*/ 35586 w 405323"/>
                <a:gd name="connsiteY42" fmla="*/ 263845 h 440568"/>
                <a:gd name="connsiteX43" fmla="*/ 32940 w 405323"/>
                <a:gd name="connsiteY43" fmla="*/ 267372 h 440568"/>
                <a:gd name="connsiteX44" fmla="*/ 6489 w 405323"/>
                <a:gd name="connsiteY44" fmla="*/ 304278 h 440568"/>
                <a:gd name="connsiteX45" fmla="*/ 2 w 405323"/>
                <a:gd name="connsiteY45" fmla="*/ 324053 h 440568"/>
                <a:gd name="connsiteX46" fmla="*/ 13354 w 405323"/>
                <a:gd name="connsiteY46" fmla="*/ 338979 h 440568"/>
                <a:gd name="connsiteX47" fmla="*/ 22675 w 405323"/>
                <a:gd name="connsiteY47" fmla="*/ 338034 h 440568"/>
                <a:gd name="connsiteX48" fmla="*/ 40876 w 405323"/>
                <a:gd name="connsiteY48" fmla="*/ 331170 h 440568"/>
                <a:gd name="connsiteX49" fmla="*/ 49567 w 405323"/>
                <a:gd name="connsiteY49" fmla="*/ 327013 h 440568"/>
                <a:gd name="connsiteX50" fmla="*/ 56810 w 405323"/>
                <a:gd name="connsiteY50" fmla="*/ 354220 h 440568"/>
                <a:gd name="connsiteX51" fmla="*/ 78726 w 405323"/>
                <a:gd name="connsiteY51" fmla="*/ 397801 h 440568"/>
                <a:gd name="connsiteX52" fmla="*/ 88425 w 405323"/>
                <a:gd name="connsiteY52" fmla="*/ 406682 h 440568"/>
                <a:gd name="connsiteX53" fmla="*/ 75703 w 405323"/>
                <a:gd name="connsiteY53" fmla="*/ 415562 h 440568"/>
                <a:gd name="connsiteX54" fmla="*/ 76018 w 405323"/>
                <a:gd name="connsiteY54" fmla="*/ 435274 h 440568"/>
                <a:gd name="connsiteX55" fmla="*/ 93589 w 405323"/>
                <a:gd name="connsiteY55" fmla="*/ 440501 h 440568"/>
                <a:gd name="connsiteX56" fmla="*/ 146995 w 405323"/>
                <a:gd name="connsiteY56" fmla="*/ 433322 h 440568"/>
                <a:gd name="connsiteX57" fmla="*/ 160977 w 405323"/>
                <a:gd name="connsiteY57" fmla="*/ 425260 h 440568"/>
                <a:gd name="connsiteX58" fmla="*/ 167653 w 405323"/>
                <a:gd name="connsiteY58" fmla="*/ 422174 h 440568"/>
                <a:gd name="connsiteX59" fmla="*/ 190262 w 405323"/>
                <a:gd name="connsiteY59" fmla="*/ 420033 h 440568"/>
                <a:gd name="connsiteX60" fmla="*/ 260484 w 405323"/>
                <a:gd name="connsiteY60" fmla="*/ 401454 h 440568"/>
                <a:gd name="connsiteX61" fmla="*/ 268734 w 405323"/>
                <a:gd name="connsiteY61" fmla="*/ 400510 h 440568"/>
                <a:gd name="connsiteX62" fmla="*/ 288824 w 405323"/>
                <a:gd name="connsiteY62" fmla="*/ 399439 h 440568"/>
                <a:gd name="connsiteX63" fmla="*/ 330076 w 405323"/>
                <a:gd name="connsiteY63" fmla="*/ 387725 h 440568"/>
                <a:gd name="connsiteX64" fmla="*/ 343805 w 405323"/>
                <a:gd name="connsiteY64" fmla="*/ 380482 h 440568"/>
                <a:gd name="connsiteX65" fmla="*/ 346324 w 405323"/>
                <a:gd name="connsiteY65" fmla="*/ 362281 h 440568"/>
                <a:gd name="connsiteX66" fmla="*/ 328879 w 405323"/>
                <a:gd name="connsiteY66" fmla="*/ 351827 h 440568"/>
                <a:gd name="connsiteX67" fmla="*/ 312945 w 405323"/>
                <a:gd name="connsiteY67" fmla="*/ 350945 h 440568"/>
                <a:gd name="connsiteX68" fmla="*/ 319432 w 405323"/>
                <a:gd name="connsiteY68" fmla="*/ 337531 h 440568"/>
                <a:gd name="connsiteX69" fmla="*/ 326549 w 405323"/>
                <a:gd name="connsiteY69" fmla="*/ 329028 h 440568"/>
                <a:gd name="connsiteX70" fmla="*/ 335177 w 405323"/>
                <a:gd name="connsiteY70" fmla="*/ 321156 h 440568"/>
                <a:gd name="connsiteX71" fmla="*/ 345317 w 405323"/>
                <a:gd name="connsiteY71" fmla="*/ 315047 h 440568"/>
                <a:gd name="connsiteX72" fmla="*/ 366289 w 405323"/>
                <a:gd name="connsiteY72" fmla="*/ 303711 h 440568"/>
                <a:gd name="connsiteX73" fmla="*/ 394881 w 405323"/>
                <a:gd name="connsiteY73" fmla="*/ 271528 h 440568"/>
                <a:gd name="connsiteX74" fmla="*/ 397274 w 405323"/>
                <a:gd name="connsiteY74" fmla="*/ 233930 h 440568"/>
                <a:gd name="connsiteX75" fmla="*/ 382978 w 405323"/>
                <a:gd name="connsiteY75" fmla="*/ 195954 h 440568"/>
                <a:gd name="connsiteX76" fmla="*/ 362699 w 405323"/>
                <a:gd name="connsiteY76" fmla="*/ 162953 h 440568"/>
                <a:gd name="connsiteX77" fmla="*/ 345128 w 405323"/>
                <a:gd name="connsiteY77" fmla="*/ 129700 h 440568"/>
                <a:gd name="connsiteX78" fmla="*/ 346765 w 405323"/>
                <a:gd name="connsiteY78" fmla="*/ 95628 h 440568"/>
                <a:gd name="connsiteX79" fmla="*/ 372712 w 405323"/>
                <a:gd name="connsiteY79" fmla="*/ 84733 h 440568"/>
                <a:gd name="connsiteX80" fmla="*/ 397589 w 405323"/>
                <a:gd name="connsiteY80" fmla="*/ 93802 h 440568"/>
                <a:gd name="connsiteX81" fmla="*/ 399856 w 405323"/>
                <a:gd name="connsiteY81" fmla="*/ 100036 h 440568"/>
                <a:gd name="connsiteX82" fmla="*/ 405273 w 405323"/>
                <a:gd name="connsiteY82" fmla="*/ 98462 h 440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405323" h="440568">
                  <a:moveTo>
                    <a:pt x="405273" y="98462"/>
                  </a:moveTo>
                  <a:cubicBezTo>
                    <a:pt x="401179" y="75223"/>
                    <a:pt x="368871" y="76104"/>
                    <a:pt x="352496" y="83914"/>
                  </a:cubicBezTo>
                  <a:cubicBezTo>
                    <a:pt x="341412" y="89141"/>
                    <a:pt x="335744" y="101044"/>
                    <a:pt x="336122" y="112947"/>
                  </a:cubicBezTo>
                  <a:cubicBezTo>
                    <a:pt x="336499" y="126362"/>
                    <a:pt x="342482" y="139272"/>
                    <a:pt x="348906" y="150735"/>
                  </a:cubicBezTo>
                  <a:cubicBezTo>
                    <a:pt x="355016" y="161630"/>
                    <a:pt x="362258" y="171833"/>
                    <a:pt x="368871" y="182476"/>
                  </a:cubicBezTo>
                  <a:cubicBezTo>
                    <a:pt x="376176" y="194190"/>
                    <a:pt x="382852" y="206471"/>
                    <a:pt x="387576" y="219508"/>
                  </a:cubicBezTo>
                  <a:cubicBezTo>
                    <a:pt x="391921" y="231600"/>
                    <a:pt x="394755" y="244699"/>
                    <a:pt x="392929" y="257610"/>
                  </a:cubicBezTo>
                  <a:cubicBezTo>
                    <a:pt x="392047" y="263971"/>
                    <a:pt x="390032" y="270143"/>
                    <a:pt x="386820" y="275685"/>
                  </a:cubicBezTo>
                  <a:cubicBezTo>
                    <a:pt x="383230" y="282109"/>
                    <a:pt x="378318" y="287336"/>
                    <a:pt x="372775" y="292060"/>
                  </a:cubicBezTo>
                  <a:cubicBezTo>
                    <a:pt x="366604" y="297350"/>
                    <a:pt x="359613" y="301318"/>
                    <a:pt x="352433" y="305033"/>
                  </a:cubicBezTo>
                  <a:cubicBezTo>
                    <a:pt x="345254" y="308749"/>
                    <a:pt x="337633" y="312213"/>
                    <a:pt x="331209" y="317188"/>
                  </a:cubicBezTo>
                  <a:cubicBezTo>
                    <a:pt x="329320" y="318637"/>
                    <a:pt x="327494" y="320211"/>
                    <a:pt x="325793" y="321849"/>
                  </a:cubicBezTo>
                  <a:cubicBezTo>
                    <a:pt x="327367" y="317062"/>
                    <a:pt x="328564" y="312087"/>
                    <a:pt x="329194" y="306986"/>
                  </a:cubicBezTo>
                  <a:cubicBezTo>
                    <a:pt x="331272" y="291493"/>
                    <a:pt x="330076" y="276063"/>
                    <a:pt x="328501" y="260444"/>
                  </a:cubicBezTo>
                  <a:cubicBezTo>
                    <a:pt x="333540" y="261011"/>
                    <a:pt x="337381" y="261452"/>
                    <a:pt x="341286" y="261767"/>
                  </a:cubicBezTo>
                  <a:cubicBezTo>
                    <a:pt x="351363" y="262649"/>
                    <a:pt x="361061" y="261137"/>
                    <a:pt x="370131" y="256539"/>
                  </a:cubicBezTo>
                  <a:cubicBezTo>
                    <a:pt x="377310" y="252824"/>
                    <a:pt x="379451" y="249171"/>
                    <a:pt x="377121" y="241298"/>
                  </a:cubicBezTo>
                  <a:cubicBezTo>
                    <a:pt x="375861" y="236953"/>
                    <a:pt x="373720" y="232419"/>
                    <a:pt x="370760" y="229081"/>
                  </a:cubicBezTo>
                  <a:cubicBezTo>
                    <a:pt x="364840" y="222531"/>
                    <a:pt x="358353" y="216422"/>
                    <a:pt x="351552" y="210691"/>
                  </a:cubicBezTo>
                  <a:cubicBezTo>
                    <a:pt x="342420" y="202944"/>
                    <a:pt x="332784" y="195765"/>
                    <a:pt x="323337" y="188270"/>
                  </a:cubicBezTo>
                  <a:cubicBezTo>
                    <a:pt x="323463" y="187137"/>
                    <a:pt x="323463" y="186129"/>
                    <a:pt x="323589" y="185121"/>
                  </a:cubicBezTo>
                  <a:cubicBezTo>
                    <a:pt x="326234" y="169313"/>
                    <a:pt x="317732" y="152624"/>
                    <a:pt x="303310" y="146389"/>
                  </a:cubicBezTo>
                  <a:cubicBezTo>
                    <a:pt x="299720" y="144815"/>
                    <a:pt x="298208" y="142862"/>
                    <a:pt x="297201" y="139335"/>
                  </a:cubicBezTo>
                  <a:cubicBezTo>
                    <a:pt x="292099" y="121764"/>
                    <a:pt x="285927" y="104634"/>
                    <a:pt x="275536" y="89330"/>
                  </a:cubicBezTo>
                  <a:cubicBezTo>
                    <a:pt x="272324" y="84607"/>
                    <a:pt x="269364" y="79757"/>
                    <a:pt x="265900" y="74404"/>
                  </a:cubicBezTo>
                  <a:cubicBezTo>
                    <a:pt x="268041" y="72263"/>
                    <a:pt x="269868" y="70121"/>
                    <a:pt x="272072" y="68421"/>
                  </a:cubicBezTo>
                  <a:cubicBezTo>
                    <a:pt x="278307" y="63635"/>
                    <a:pt x="281078" y="57022"/>
                    <a:pt x="282212" y="49590"/>
                  </a:cubicBezTo>
                  <a:cubicBezTo>
                    <a:pt x="282841" y="45497"/>
                    <a:pt x="283282" y="41214"/>
                    <a:pt x="282967" y="37120"/>
                  </a:cubicBezTo>
                  <a:cubicBezTo>
                    <a:pt x="281519" y="16778"/>
                    <a:pt x="266278" y="-6335"/>
                    <a:pt x="238189" y="1600"/>
                  </a:cubicBezTo>
                  <a:cubicBezTo>
                    <a:pt x="221437" y="6324"/>
                    <a:pt x="207204" y="26603"/>
                    <a:pt x="210038" y="40080"/>
                  </a:cubicBezTo>
                  <a:cubicBezTo>
                    <a:pt x="210479" y="41970"/>
                    <a:pt x="210289" y="43985"/>
                    <a:pt x="210416" y="46756"/>
                  </a:cubicBezTo>
                  <a:cubicBezTo>
                    <a:pt x="163622" y="33594"/>
                    <a:pt x="123567" y="46945"/>
                    <a:pt x="86599" y="74656"/>
                  </a:cubicBezTo>
                  <a:cubicBezTo>
                    <a:pt x="84520" y="70562"/>
                    <a:pt x="82505" y="66091"/>
                    <a:pt x="79986" y="61871"/>
                  </a:cubicBezTo>
                  <a:cubicBezTo>
                    <a:pt x="71043" y="46945"/>
                    <a:pt x="52905" y="40080"/>
                    <a:pt x="35774" y="44867"/>
                  </a:cubicBezTo>
                  <a:cubicBezTo>
                    <a:pt x="22675" y="48583"/>
                    <a:pt x="11339" y="64579"/>
                    <a:pt x="11527" y="79757"/>
                  </a:cubicBezTo>
                  <a:cubicBezTo>
                    <a:pt x="11590" y="83599"/>
                    <a:pt x="12598" y="87504"/>
                    <a:pt x="13228" y="91345"/>
                  </a:cubicBezTo>
                  <a:cubicBezTo>
                    <a:pt x="14739" y="100414"/>
                    <a:pt x="19589" y="107279"/>
                    <a:pt x="27524" y="111751"/>
                  </a:cubicBezTo>
                  <a:cubicBezTo>
                    <a:pt x="34263" y="115529"/>
                    <a:pt x="41317" y="118804"/>
                    <a:pt x="48307" y="122331"/>
                  </a:cubicBezTo>
                  <a:cubicBezTo>
                    <a:pt x="46229" y="129007"/>
                    <a:pt x="43836" y="136438"/>
                    <a:pt x="41632" y="143870"/>
                  </a:cubicBezTo>
                  <a:cubicBezTo>
                    <a:pt x="35459" y="165031"/>
                    <a:pt x="32437" y="186633"/>
                    <a:pt x="32437" y="208675"/>
                  </a:cubicBezTo>
                  <a:cubicBezTo>
                    <a:pt x="32437" y="209872"/>
                    <a:pt x="32625" y="211321"/>
                    <a:pt x="32059" y="212391"/>
                  </a:cubicBezTo>
                  <a:cubicBezTo>
                    <a:pt x="26832" y="222720"/>
                    <a:pt x="27650" y="233615"/>
                    <a:pt x="29099" y="244510"/>
                  </a:cubicBezTo>
                  <a:cubicBezTo>
                    <a:pt x="29980" y="251312"/>
                    <a:pt x="28847" y="258807"/>
                    <a:pt x="35586" y="263845"/>
                  </a:cubicBezTo>
                  <a:cubicBezTo>
                    <a:pt x="34452" y="265294"/>
                    <a:pt x="33696" y="266301"/>
                    <a:pt x="32940" y="267372"/>
                  </a:cubicBezTo>
                  <a:cubicBezTo>
                    <a:pt x="24061" y="279653"/>
                    <a:pt x="15117" y="291808"/>
                    <a:pt x="6489" y="304278"/>
                  </a:cubicBezTo>
                  <a:cubicBezTo>
                    <a:pt x="2395" y="310135"/>
                    <a:pt x="128" y="316747"/>
                    <a:pt x="2" y="324053"/>
                  </a:cubicBezTo>
                  <a:cubicBezTo>
                    <a:pt x="-124" y="332744"/>
                    <a:pt x="4726" y="338475"/>
                    <a:pt x="13354" y="338979"/>
                  </a:cubicBezTo>
                  <a:cubicBezTo>
                    <a:pt x="16440" y="339168"/>
                    <a:pt x="19715" y="338916"/>
                    <a:pt x="22675" y="338034"/>
                  </a:cubicBezTo>
                  <a:cubicBezTo>
                    <a:pt x="28847" y="336019"/>
                    <a:pt x="34893" y="333563"/>
                    <a:pt x="40876" y="331170"/>
                  </a:cubicBezTo>
                  <a:cubicBezTo>
                    <a:pt x="43710" y="330036"/>
                    <a:pt x="46292" y="328588"/>
                    <a:pt x="49567" y="327013"/>
                  </a:cubicBezTo>
                  <a:cubicBezTo>
                    <a:pt x="52149" y="336712"/>
                    <a:pt x="54164" y="345529"/>
                    <a:pt x="56810" y="354220"/>
                  </a:cubicBezTo>
                  <a:cubicBezTo>
                    <a:pt x="61659" y="369965"/>
                    <a:pt x="66949" y="385584"/>
                    <a:pt x="78726" y="397801"/>
                  </a:cubicBezTo>
                  <a:cubicBezTo>
                    <a:pt x="81560" y="400761"/>
                    <a:pt x="84835" y="403407"/>
                    <a:pt x="88425" y="406682"/>
                  </a:cubicBezTo>
                  <a:cubicBezTo>
                    <a:pt x="83638" y="409893"/>
                    <a:pt x="79356" y="412413"/>
                    <a:pt x="75703" y="415562"/>
                  </a:cubicBezTo>
                  <a:cubicBezTo>
                    <a:pt x="69468" y="420726"/>
                    <a:pt x="69846" y="429921"/>
                    <a:pt x="76018" y="435274"/>
                  </a:cubicBezTo>
                  <a:cubicBezTo>
                    <a:pt x="81119" y="439746"/>
                    <a:pt x="87354" y="440879"/>
                    <a:pt x="93589" y="440501"/>
                  </a:cubicBezTo>
                  <a:cubicBezTo>
                    <a:pt x="111538" y="439431"/>
                    <a:pt x="129550" y="438108"/>
                    <a:pt x="146995" y="433322"/>
                  </a:cubicBezTo>
                  <a:cubicBezTo>
                    <a:pt x="152412" y="431810"/>
                    <a:pt x="157324" y="429543"/>
                    <a:pt x="160977" y="425260"/>
                  </a:cubicBezTo>
                  <a:cubicBezTo>
                    <a:pt x="162866" y="423056"/>
                    <a:pt x="164881" y="422363"/>
                    <a:pt x="167653" y="422174"/>
                  </a:cubicBezTo>
                  <a:cubicBezTo>
                    <a:pt x="175210" y="421734"/>
                    <a:pt x="182768" y="421041"/>
                    <a:pt x="190262" y="420033"/>
                  </a:cubicBezTo>
                  <a:cubicBezTo>
                    <a:pt x="214446" y="416695"/>
                    <a:pt x="237622" y="409893"/>
                    <a:pt x="260484" y="401454"/>
                  </a:cubicBezTo>
                  <a:cubicBezTo>
                    <a:pt x="263003" y="400510"/>
                    <a:pt x="266152" y="399943"/>
                    <a:pt x="268734" y="400510"/>
                  </a:cubicBezTo>
                  <a:cubicBezTo>
                    <a:pt x="275599" y="401958"/>
                    <a:pt x="282212" y="401265"/>
                    <a:pt x="288824" y="399439"/>
                  </a:cubicBezTo>
                  <a:cubicBezTo>
                    <a:pt x="302617" y="395597"/>
                    <a:pt x="316472" y="392007"/>
                    <a:pt x="330076" y="387725"/>
                  </a:cubicBezTo>
                  <a:cubicBezTo>
                    <a:pt x="334925" y="386213"/>
                    <a:pt x="339648" y="383442"/>
                    <a:pt x="343805" y="380482"/>
                  </a:cubicBezTo>
                  <a:cubicBezTo>
                    <a:pt x="349599" y="376389"/>
                    <a:pt x="350355" y="368327"/>
                    <a:pt x="346324" y="362281"/>
                  </a:cubicBezTo>
                  <a:cubicBezTo>
                    <a:pt x="342168" y="356109"/>
                    <a:pt x="336562" y="352268"/>
                    <a:pt x="328879" y="351827"/>
                  </a:cubicBezTo>
                  <a:cubicBezTo>
                    <a:pt x="323841" y="351575"/>
                    <a:pt x="318740" y="351260"/>
                    <a:pt x="312945" y="350945"/>
                  </a:cubicBezTo>
                  <a:cubicBezTo>
                    <a:pt x="315213" y="346411"/>
                    <a:pt x="317417" y="342002"/>
                    <a:pt x="319432" y="337531"/>
                  </a:cubicBezTo>
                  <a:cubicBezTo>
                    <a:pt x="321637" y="334571"/>
                    <a:pt x="324030" y="331673"/>
                    <a:pt x="326549" y="329028"/>
                  </a:cubicBezTo>
                  <a:cubicBezTo>
                    <a:pt x="329194" y="326194"/>
                    <a:pt x="332028" y="323360"/>
                    <a:pt x="335177" y="321156"/>
                  </a:cubicBezTo>
                  <a:cubicBezTo>
                    <a:pt x="338389" y="318889"/>
                    <a:pt x="341853" y="316936"/>
                    <a:pt x="345317" y="315047"/>
                  </a:cubicBezTo>
                  <a:cubicBezTo>
                    <a:pt x="352307" y="311268"/>
                    <a:pt x="359550" y="307930"/>
                    <a:pt x="366289" y="303711"/>
                  </a:cubicBezTo>
                  <a:cubicBezTo>
                    <a:pt x="378633" y="296027"/>
                    <a:pt x="389402" y="285195"/>
                    <a:pt x="394881" y="271528"/>
                  </a:cubicBezTo>
                  <a:cubicBezTo>
                    <a:pt x="399668" y="259562"/>
                    <a:pt x="399731" y="246400"/>
                    <a:pt x="397274" y="233930"/>
                  </a:cubicBezTo>
                  <a:cubicBezTo>
                    <a:pt x="394629" y="220641"/>
                    <a:pt x="389213" y="207920"/>
                    <a:pt x="382978" y="195954"/>
                  </a:cubicBezTo>
                  <a:cubicBezTo>
                    <a:pt x="376932" y="184491"/>
                    <a:pt x="369626" y="173848"/>
                    <a:pt x="362699" y="162953"/>
                  </a:cubicBezTo>
                  <a:cubicBezTo>
                    <a:pt x="355960" y="152435"/>
                    <a:pt x="349284" y="141540"/>
                    <a:pt x="345128" y="129700"/>
                  </a:cubicBezTo>
                  <a:cubicBezTo>
                    <a:pt x="341223" y="118741"/>
                    <a:pt x="339208" y="105516"/>
                    <a:pt x="346765" y="95628"/>
                  </a:cubicBezTo>
                  <a:cubicBezTo>
                    <a:pt x="352685" y="87819"/>
                    <a:pt x="363392" y="85236"/>
                    <a:pt x="372712" y="84733"/>
                  </a:cubicBezTo>
                  <a:cubicBezTo>
                    <a:pt x="381467" y="84292"/>
                    <a:pt x="392614" y="85866"/>
                    <a:pt x="397589" y="93802"/>
                  </a:cubicBezTo>
                  <a:cubicBezTo>
                    <a:pt x="398786" y="95754"/>
                    <a:pt x="399479" y="97832"/>
                    <a:pt x="399856" y="100036"/>
                  </a:cubicBezTo>
                  <a:cubicBezTo>
                    <a:pt x="400486" y="103500"/>
                    <a:pt x="405902" y="101989"/>
                    <a:pt x="405273" y="98462"/>
                  </a:cubicBezTo>
                  <a:close/>
                </a:path>
              </a:pathLst>
            </a:custGeom>
            <a:solidFill>
              <a:srgbClr val="313C5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58" name="Forma libre: forma 157">
              <a:extLst>
                <a:ext uri="{FF2B5EF4-FFF2-40B4-BE49-F238E27FC236}">
                  <a16:creationId xmlns:a16="http://schemas.microsoft.com/office/drawing/2014/main" id="{46A1B025-5FBD-4FBD-8B03-C42BDCB787AE}"/>
                </a:ext>
              </a:extLst>
            </p:cNvPr>
            <p:cNvSpPr/>
            <p:nvPr/>
          </p:nvSpPr>
          <p:spPr>
            <a:xfrm>
              <a:off x="4425287" y="2546042"/>
              <a:ext cx="273023" cy="201068"/>
            </a:xfrm>
            <a:custGeom>
              <a:avLst/>
              <a:gdLst>
                <a:gd name="connsiteX0" fmla="*/ 273024 w 273023"/>
                <a:gd name="connsiteY0" fmla="*/ 139160 h 201068"/>
                <a:gd name="connsiteX1" fmla="*/ 242227 w 273023"/>
                <a:gd name="connsiteY1" fmla="*/ 153897 h 201068"/>
                <a:gd name="connsiteX2" fmla="*/ 202928 w 273023"/>
                <a:gd name="connsiteY2" fmla="*/ 169453 h 201068"/>
                <a:gd name="connsiteX3" fmla="*/ 170746 w 273023"/>
                <a:gd name="connsiteY3" fmla="*/ 179026 h 201068"/>
                <a:gd name="connsiteX4" fmla="*/ 113938 w 273023"/>
                <a:gd name="connsiteY4" fmla="*/ 190236 h 201068"/>
                <a:gd name="connsiteX5" fmla="*/ 77474 w 273023"/>
                <a:gd name="connsiteY5" fmla="*/ 194582 h 201068"/>
                <a:gd name="connsiteX6" fmla="*/ 30932 w 273023"/>
                <a:gd name="connsiteY6" fmla="*/ 200691 h 201068"/>
                <a:gd name="connsiteX7" fmla="*/ 22304 w 273023"/>
                <a:gd name="connsiteY7" fmla="*/ 201069 h 201068"/>
                <a:gd name="connsiteX8" fmla="*/ 26146 w 273023"/>
                <a:gd name="connsiteY8" fmla="*/ 152701 h 201068"/>
                <a:gd name="connsiteX9" fmla="*/ 44283 w 273023"/>
                <a:gd name="connsiteY9" fmla="*/ 107734 h 201068"/>
                <a:gd name="connsiteX10" fmla="*/ 36663 w 273023"/>
                <a:gd name="connsiteY10" fmla="*/ 107419 h 201068"/>
                <a:gd name="connsiteX11" fmla="*/ 387 w 273023"/>
                <a:gd name="connsiteY11" fmla="*/ 79078 h 201068"/>
                <a:gd name="connsiteX12" fmla="*/ 18525 w 273023"/>
                <a:gd name="connsiteY12" fmla="*/ 45133 h 201068"/>
                <a:gd name="connsiteX13" fmla="*/ 56627 w 273023"/>
                <a:gd name="connsiteY13" fmla="*/ 58610 h 201068"/>
                <a:gd name="connsiteX14" fmla="*/ 63051 w 273023"/>
                <a:gd name="connsiteY14" fmla="*/ 76055 h 201068"/>
                <a:gd name="connsiteX15" fmla="*/ 65381 w 273023"/>
                <a:gd name="connsiteY15" fmla="*/ 80212 h 201068"/>
                <a:gd name="connsiteX16" fmla="*/ 70672 w 273023"/>
                <a:gd name="connsiteY16" fmla="*/ 78134 h 201068"/>
                <a:gd name="connsiteX17" fmla="*/ 144987 w 273023"/>
                <a:gd name="connsiteY17" fmla="*/ 42047 h 201068"/>
                <a:gd name="connsiteX18" fmla="*/ 191969 w 273023"/>
                <a:gd name="connsiteY18" fmla="*/ 47526 h 201068"/>
                <a:gd name="connsiteX19" fmla="*/ 198393 w 273023"/>
                <a:gd name="connsiteY19" fmla="*/ 48093 h 201068"/>
                <a:gd name="connsiteX20" fmla="*/ 199338 w 273023"/>
                <a:gd name="connsiteY20" fmla="*/ 41039 h 201068"/>
                <a:gd name="connsiteX21" fmla="*/ 209541 w 273023"/>
                <a:gd name="connsiteY21" fmla="*/ 9109 h 201068"/>
                <a:gd name="connsiteX22" fmla="*/ 239771 w 273023"/>
                <a:gd name="connsiteY22" fmla="*/ 1425 h 201068"/>
                <a:gd name="connsiteX23" fmla="*/ 256649 w 273023"/>
                <a:gd name="connsiteY23" fmla="*/ 19500 h 201068"/>
                <a:gd name="connsiteX24" fmla="*/ 255641 w 273023"/>
                <a:gd name="connsiteY24" fmla="*/ 47715 h 201068"/>
                <a:gd name="connsiteX25" fmla="*/ 241471 w 273023"/>
                <a:gd name="connsiteY25" fmla="*/ 61885 h 201068"/>
                <a:gd name="connsiteX26" fmla="*/ 239960 w 273023"/>
                <a:gd name="connsiteY26" fmla="*/ 69820 h 201068"/>
                <a:gd name="connsiteX27" fmla="*/ 273024 w 273023"/>
                <a:gd name="connsiteY27" fmla="*/ 139160 h 201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73023" h="201068">
                  <a:moveTo>
                    <a:pt x="273024" y="139160"/>
                  </a:moveTo>
                  <a:cubicBezTo>
                    <a:pt x="262380" y="144262"/>
                    <a:pt x="252429" y="149489"/>
                    <a:pt x="242227" y="153897"/>
                  </a:cubicBezTo>
                  <a:cubicBezTo>
                    <a:pt x="229253" y="159440"/>
                    <a:pt x="216216" y="164730"/>
                    <a:pt x="202928" y="169453"/>
                  </a:cubicBezTo>
                  <a:cubicBezTo>
                    <a:pt x="192410" y="173232"/>
                    <a:pt x="181641" y="176570"/>
                    <a:pt x="170746" y="179026"/>
                  </a:cubicBezTo>
                  <a:cubicBezTo>
                    <a:pt x="151915" y="183246"/>
                    <a:pt x="133021" y="186961"/>
                    <a:pt x="113938" y="190236"/>
                  </a:cubicBezTo>
                  <a:cubicBezTo>
                    <a:pt x="101847" y="192315"/>
                    <a:pt x="89566" y="193070"/>
                    <a:pt x="77474" y="194582"/>
                  </a:cubicBezTo>
                  <a:cubicBezTo>
                    <a:pt x="61981" y="196534"/>
                    <a:pt x="46488" y="198676"/>
                    <a:pt x="30932" y="200691"/>
                  </a:cubicBezTo>
                  <a:cubicBezTo>
                    <a:pt x="28161" y="201069"/>
                    <a:pt x="25264" y="200943"/>
                    <a:pt x="22304" y="201069"/>
                  </a:cubicBezTo>
                  <a:cubicBezTo>
                    <a:pt x="18903" y="184190"/>
                    <a:pt x="23248" y="168446"/>
                    <a:pt x="26146" y="152701"/>
                  </a:cubicBezTo>
                  <a:cubicBezTo>
                    <a:pt x="28980" y="137145"/>
                    <a:pt x="33010" y="121904"/>
                    <a:pt x="44283" y="107734"/>
                  </a:cubicBezTo>
                  <a:cubicBezTo>
                    <a:pt x="40442" y="107545"/>
                    <a:pt x="38490" y="107293"/>
                    <a:pt x="36663" y="107419"/>
                  </a:cubicBezTo>
                  <a:cubicBezTo>
                    <a:pt x="20981" y="108301"/>
                    <a:pt x="2591" y="94130"/>
                    <a:pt x="387" y="79078"/>
                  </a:cubicBezTo>
                  <a:cubicBezTo>
                    <a:pt x="-2132" y="61948"/>
                    <a:pt x="8070" y="49037"/>
                    <a:pt x="18525" y="45133"/>
                  </a:cubicBezTo>
                  <a:cubicBezTo>
                    <a:pt x="33073" y="39716"/>
                    <a:pt x="48881" y="45573"/>
                    <a:pt x="56627" y="58610"/>
                  </a:cubicBezTo>
                  <a:cubicBezTo>
                    <a:pt x="59839" y="64026"/>
                    <a:pt x="62547" y="69631"/>
                    <a:pt x="63051" y="76055"/>
                  </a:cubicBezTo>
                  <a:cubicBezTo>
                    <a:pt x="63177" y="77567"/>
                    <a:pt x="64500" y="80212"/>
                    <a:pt x="65381" y="80212"/>
                  </a:cubicBezTo>
                  <a:cubicBezTo>
                    <a:pt x="67145" y="80338"/>
                    <a:pt x="69601" y="79456"/>
                    <a:pt x="70672" y="78134"/>
                  </a:cubicBezTo>
                  <a:cubicBezTo>
                    <a:pt x="90069" y="54957"/>
                    <a:pt x="116962" y="46770"/>
                    <a:pt x="144987" y="42047"/>
                  </a:cubicBezTo>
                  <a:cubicBezTo>
                    <a:pt x="160795" y="39339"/>
                    <a:pt x="176666" y="42613"/>
                    <a:pt x="191969" y="47526"/>
                  </a:cubicBezTo>
                  <a:cubicBezTo>
                    <a:pt x="194048" y="48219"/>
                    <a:pt x="196819" y="48974"/>
                    <a:pt x="198393" y="48093"/>
                  </a:cubicBezTo>
                  <a:cubicBezTo>
                    <a:pt x="201101" y="46644"/>
                    <a:pt x="199968" y="43621"/>
                    <a:pt x="199338" y="41039"/>
                  </a:cubicBezTo>
                  <a:cubicBezTo>
                    <a:pt x="196378" y="28380"/>
                    <a:pt x="200535" y="17800"/>
                    <a:pt x="209541" y="9109"/>
                  </a:cubicBezTo>
                  <a:cubicBezTo>
                    <a:pt x="218043" y="921"/>
                    <a:pt x="228623" y="-2039"/>
                    <a:pt x="239771" y="1425"/>
                  </a:cubicBezTo>
                  <a:cubicBezTo>
                    <a:pt x="248336" y="4070"/>
                    <a:pt x="254319" y="10368"/>
                    <a:pt x="256649" y="19500"/>
                  </a:cubicBezTo>
                  <a:cubicBezTo>
                    <a:pt x="259042" y="28947"/>
                    <a:pt x="260428" y="38394"/>
                    <a:pt x="255641" y="47715"/>
                  </a:cubicBezTo>
                  <a:cubicBezTo>
                    <a:pt x="252429" y="54013"/>
                    <a:pt x="247139" y="58169"/>
                    <a:pt x="241471" y="61885"/>
                  </a:cubicBezTo>
                  <a:cubicBezTo>
                    <a:pt x="236433" y="65160"/>
                    <a:pt x="236307" y="65601"/>
                    <a:pt x="239960" y="69820"/>
                  </a:cubicBezTo>
                  <a:cubicBezTo>
                    <a:pt x="257090" y="89596"/>
                    <a:pt x="267104" y="112772"/>
                    <a:pt x="273024" y="139160"/>
                  </a:cubicBezTo>
                  <a:close/>
                </a:path>
              </a:pathLst>
            </a:custGeom>
            <a:solidFill>
              <a:srgbClr val="FFFFFF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59" name="Forma libre: forma 158">
              <a:extLst>
                <a:ext uri="{FF2B5EF4-FFF2-40B4-BE49-F238E27FC236}">
                  <a16:creationId xmlns:a16="http://schemas.microsoft.com/office/drawing/2014/main" id="{BEC72FCC-6C86-4FB4-A655-A7C18A888C2F}"/>
                </a:ext>
              </a:extLst>
            </p:cNvPr>
            <p:cNvSpPr/>
            <p:nvPr/>
          </p:nvSpPr>
          <p:spPr>
            <a:xfrm>
              <a:off x="4511829" y="2767929"/>
              <a:ext cx="191473" cy="186483"/>
            </a:xfrm>
            <a:custGeom>
              <a:avLst/>
              <a:gdLst>
                <a:gd name="connsiteX0" fmla="*/ 0 w 191473"/>
                <a:gd name="connsiteY0" fmla="*/ 135181 h 186483"/>
                <a:gd name="connsiteX1" fmla="*/ 18012 w 191473"/>
                <a:gd name="connsiteY1" fmla="*/ 131591 h 186483"/>
                <a:gd name="connsiteX2" fmla="*/ 29600 w 191473"/>
                <a:gd name="connsiteY2" fmla="*/ 129702 h 186483"/>
                <a:gd name="connsiteX3" fmla="*/ 35016 w 191473"/>
                <a:gd name="connsiteY3" fmla="*/ 129009 h 186483"/>
                <a:gd name="connsiteX4" fmla="*/ 49502 w 191473"/>
                <a:gd name="connsiteY4" fmla="*/ 105455 h 186483"/>
                <a:gd name="connsiteX5" fmla="*/ 41377 w 191473"/>
                <a:gd name="connsiteY5" fmla="*/ 61684 h 186483"/>
                <a:gd name="connsiteX6" fmla="*/ 37158 w 191473"/>
                <a:gd name="connsiteY6" fmla="*/ 26542 h 186483"/>
                <a:gd name="connsiteX7" fmla="*/ 57311 w 191473"/>
                <a:gd name="connsiteY7" fmla="*/ 22448 h 186483"/>
                <a:gd name="connsiteX8" fmla="*/ 102908 w 191473"/>
                <a:gd name="connsiteY8" fmla="*/ 11553 h 186483"/>
                <a:gd name="connsiteX9" fmla="*/ 143592 w 191473"/>
                <a:gd name="connsiteY9" fmla="*/ 405 h 186483"/>
                <a:gd name="connsiteX10" fmla="*/ 152157 w 191473"/>
                <a:gd name="connsiteY10" fmla="*/ 2421 h 186483"/>
                <a:gd name="connsiteX11" fmla="*/ 167776 w 191473"/>
                <a:gd name="connsiteY11" fmla="*/ 26227 h 186483"/>
                <a:gd name="connsiteX12" fmla="*/ 183647 w 191473"/>
                <a:gd name="connsiteY12" fmla="*/ 73587 h 186483"/>
                <a:gd name="connsiteX13" fmla="*/ 191456 w 191473"/>
                <a:gd name="connsiteY13" fmla="*/ 114964 h 186483"/>
                <a:gd name="connsiteX14" fmla="*/ 162864 w 191473"/>
                <a:gd name="connsiteY14" fmla="*/ 160498 h 186483"/>
                <a:gd name="connsiteX15" fmla="*/ 119345 w 191473"/>
                <a:gd name="connsiteY15" fmla="*/ 175802 h 186483"/>
                <a:gd name="connsiteX16" fmla="*/ 47549 w 191473"/>
                <a:gd name="connsiteY16" fmla="*/ 186257 h 186483"/>
                <a:gd name="connsiteX17" fmla="*/ 28089 w 191473"/>
                <a:gd name="connsiteY17" fmla="*/ 185942 h 186483"/>
                <a:gd name="connsiteX18" fmla="*/ 21539 w 191473"/>
                <a:gd name="connsiteY18" fmla="*/ 182541 h 186483"/>
                <a:gd name="connsiteX19" fmla="*/ 0 w 191473"/>
                <a:gd name="connsiteY19" fmla="*/ 135181 h 186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1473" h="186483">
                  <a:moveTo>
                    <a:pt x="0" y="135181"/>
                  </a:moveTo>
                  <a:cubicBezTo>
                    <a:pt x="6865" y="133795"/>
                    <a:pt x="12407" y="132598"/>
                    <a:pt x="18012" y="131591"/>
                  </a:cubicBezTo>
                  <a:cubicBezTo>
                    <a:pt x="21854" y="130835"/>
                    <a:pt x="25758" y="130331"/>
                    <a:pt x="29600" y="129702"/>
                  </a:cubicBezTo>
                  <a:cubicBezTo>
                    <a:pt x="31364" y="129387"/>
                    <a:pt x="33190" y="129324"/>
                    <a:pt x="35016" y="129009"/>
                  </a:cubicBezTo>
                  <a:cubicBezTo>
                    <a:pt x="51328" y="126175"/>
                    <a:pt x="53721" y="120003"/>
                    <a:pt x="49502" y="105455"/>
                  </a:cubicBezTo>
                  <a:cubicBezTo>
                    <a:pt x="45345" y="91032"/>
                    <a:pt x="43330" y="76421"/>
                    <a:pt x="41377" y="61684"/>
                  </a:cubicBezTo>
                  <a:cubicBezTo>
                    <a:pt x="39803" y="50096"/>
                    <a:pt x="38543" y="38445"/>
                    <a:pt x="37158" y="26542"/>
                  </a:cubicBezTo>
                  <a:cubicBezTo>
                    <a:pt x="44148" y="25093"/>
                    <a:pt x="50761" y="23960"/>
                    <a:pt x="57311" y="22448"/>
                  </a:cubicBezTo>
                  <a:cubicBezTo>
                    <a:pt x="72552" y="18921"/>
                    <a:pt x="87793" y="15395"/>
                    <a:pt x="102908" y="11553"/>
                  </a:cubicBezTo>
                  <a:cubicBezTo>
                    <a:pt x="116511" y="8089"/>
                    <a:pt x="130052" y="4310"/>
                    <a:pt x="143592" y="405"/>
                  </a:cubicBezTo>
                  <a:cubicBezTo>
                    <a:pt x="147056" y="-602"/>
                    <a:pt x="149450" y="342"/>
                    <a:pt x="152157" y="2421"/>
                  </a:cubicBezTo>
                  <a:cubicBezTo>
                    <a:pt x="160282" y="8467"/>
                    <a:pt x="164627" y="16969"/>
                    <a:pt x="167776" y="26227"/>
                  </a:cubicBezTo>
                  <a:cubicBezTo>
                    <a:pt x="173129" y="41972"/>
                    <a:pt x="178861" y="57653"/>
                    <a:pt x="183647" y="73587"/>
                  </a:cubicBezTo>
                  <a:cubicBezTo>
                    <a:pt x="187741" y="87065"/>
                    <a:pt x="191205" y="100731"/>
                    <a:pt x="191456" y="114964"/>
                  </a:cubicBezTo>
                  <a:cubicBezTo>
                    <a:pt x="191897" y="137889"/>
                    <a:pt x="183899" y="151177"/>
                    <a:pt x="162864" y="160498"/>
                  </a:cubicBezTo>
                  <a:cubicBezTo>
                    <a:pt x="148882" y="166733"/>
                    <a:pt x="133957" y="170890"/>
                    <a:pt x="119345" y="175802"/>
                  </a:cubicBezTo>
                  <a:cubicBezTo>
                    <a:pt x="96106" y="183611"/>
                    <a:pt x="71733" y="184619"/>
                    <a:pt x="47549" y="186257"/>
                  </a:cubicBezTo>
                  <a:cubicBezTo>
                    <a:pt x="41062" y="186698"/>
                    <a:pt x="34513" y="186446"/>
                    <a:pt x="28089" y="185942"/>
                  </a:cubicBezTo>
                  <a:cubicBezTo>
                    <a:pt x="25821" y="185753"/>
                    <a:pt x="22924" y="184367"/>
                    <a:pt x="21539" y="182541"/>
                  </a:cubicBezTo>
                  <a:cubicBezTo>
                    <a:pt x="10706" y="168371"/>
                    <a:pt x="4786" y="152122"/>
                    <a:pt x="0" y="135181"/>
                  </a:cubicBezTo>
                  <a:close/>
                </a:path>
              </a:pathLst>
            </a:custGeom>
            <a:solidFill>
              <a:srgbClr val="DCE3E8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0" name="Forma libre: forma 159">
              <a:extLst>
                <a:ext uri="{FF2B5EF4-FFF2-40B4-BE49-F238E27FC236}">
                  <a16:creationId xmlns:a16="http://schemas.microsoft.com/office/drawing/2014/main" id="{9B4D59C6-4F90-4ED9-9469-84875D5BFCD7}"/>
                </a:ext>
              </a:extLst>
            </p:cNvPr>
            <p:cNvSpPr/>
            <p:nvPr/>
          </p:nvSpPr>
          <p:spPr>
            <a:xfrm>
              <a:off x="4668017" y="2733759"/>
              <a:ext cx="110671" cy="159651"/>
            </a:xfrm>
            <a:custGeom>
              <a:avLst/>
              <a:gdLst>
                <a:gd name="connsiteX0" fmla="*/ 0 w 110671"/>
                <a:gd name="connsiteY0" fmla="*/ 30986 h 159651"/>
                <a:gd name="connsiteX1" fmla="*/ 30293 w 110671"/>
                <a:gd name="connsiteY1" fmla="*/ 18075 h 159651"/>
                <a:gd name="connsiteX2" fmla="*/ 58697 w 110671"/>
                <a:gd name="connsiteY2" fmla="*/ 0 h 159651"/>
                <a:gd name="connsiteX3" fmla="*/ 68710 w 110671"/>
                <a:gd name="connsiteY3" fmla="*/ 7243 h 159651"/>
                <a:gd name="connsiteX4" fmla="*/ 105679 w 110671"/>
                <a:gd name="connsiteY4" fmla="*/ 39803 h 159651"/>
                <a:gd name="connsiteX5" fmla="*/ 109332 w 110671"/>
                <a:gd name="connsiteY5" fmla="*/ 44841 h 159651"/>
                <a:gd name="connsiteX6" fmla="*/ 106372 w 110671"/>
                <a:gd name="connsiteY6" fmla="*/ 55359 h 159651"/>
                <a:gd name="connsiteX7" fmla="*/ 69214 w 110671"/>
                <a:gd name="connsiteY7" fmla="*/ 57752 h 159651"/>
                <a:gd name="connsiteX8" fmla="*/ 67073 w 110671"/>
                <a:gd name="connsiteY8" fmla="*/ 56681 h 159651"/>
                <a:gd name="connsiteX9" fmla="*/ 60775 w 110671"/>
                <a:gd name="connsiteY9" fmla="*/ 56681 h 159651"/>
                <a:gd name="connsiteX10" fmla="*/ 59578 w 110671"/>
                <a:gd name="connsiteY10" fmla="*/ 63168 h 159651"/>
                <a:gd name="connsiteX11" fmla="*/ 62349 w 110671"/>
                <a:gd name="connsiteY11" fmla="*/ 77590 h 159651"/>
                <a:gd name="connsiteX12" fmla="*/ 46982 w 110671"/>
                <a:gd name="connsiteY12" fmla="*/ 150394 h 159651"/>
                <a:gd name="connsiteX13" fmla="*/ 42259 w 110671"/>
                <a:gd name="connsiteY13" fmla="*/ 158518 h 159651"/>
                <a:gd name="connsiteX14" fmla="*/ 40621 w 110671"/>
                <a:gd name="connsiteY14" fmla="*/ 159652 h 159651"/>
                <a:gd name="connsiteX15" fmla="*/ 27963 w 110671"/>
                <a:gd name="connsiteY15" fmla="*/ 92327 h 159651"/>
                <a:gd name="connsiteX16" fmla="*/ 12155 w 110671"/>
                <a:gd name="connsiteY16" fmla="*/ 49817 h 159651"/>
                <a:gd name="connsiteX17" fmla="*/ 0 w 110671"/>
                <a:gd name="connsiteY17" fmla="*/ 30986 h 159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0671" h="159651">
                  <a:moveTo>
                    <a:pt x="0" y="30986"/>
                  </a:moveTo>
                  <a:cubicBezTo>
                    <a:pt x="9699" y="26892"/>
                    <a:pt x="20090" y="22736"/>
                    <a:pt x="30293" y="18075"/>
                  </a:cubicBezTo>
                  <a:cubicBezTo>
                    <a:pt x="40433" y="13415"/>
                    <a:pt x="50761" y="8880"/>
                    <a:pt x="58697" y="0"/>
                  </a:cubicBezTo>
                  <a:cubicBezTo>
                    <a:pt x="61971" y="2393"/>
                    <a:pt x="65435" y="4723"/>
                    <a:pt x="68710" y="7243"/>
                  </a:cubicBezTo>
                  <a:cubicBezTo>
                    <a:pt x="81684" y="17382"/>
                    <a:pt x="94720" y="27396"/>
                    <a:pt x="105679" y="39803"/>
                  </a:cubicBezTo>
                  <a:cubicBezTo>
                    <a:pt x="107064" y="41377"/>
                    <a:pt x="108387" y="43015"/>
                    <a:pt x="109332" y="44841"/>
                  </a:cubicBezTo>
                  <a:cubicBezTo>
                    <a:pt x="111788" y="49439"/>
                    <a:pt x="110906" y="52840"/>
                    <a:pt x="106372" y="55359"/>
                  </a:cubicBezTo>
                  <a:cubicBezTo>
                    <a:pt x="94406" y="61971"/>
                    <a:pt x="81936" y="61594"/>
                    <a:pt x="69214" y="57752"/>
                  </a:cubicBezTo>
                  <a:cubicBezTo>
                    <a:pt x="68458" y="57500"/>
                    <a:pt x="67829" y="57059"/>
                    <a:pt x="67073" y="56681"/>
                  </a:cubicBezTo>
                  <a:cubicBezTo>
                    <a:pt x="64931" y="55611"/>
                    <a:pt x="62412" y="54162"/>
                    <a:pt x="60775" y="56681"/>
                  </a:cubicBezTo>
                  <a:cubicBezTo>
                    <a:pt x="59641" y="58382"/>
                    <a:pt x="59263" y="61090"/>
                    <a:pt x="59578" y="63168"/>
                  </a:cubicBezTo>
                  <a:cubicBezTo>
                    <a:pt x="60208" y="68017"/>
                    <a:pt x="61719" y="72741"/>
                    <a:pt x="62349" y="77590"/>
                  </a:cubicBezTo>
                  <a:cubicBezTo>
                    <a:pt x="65687" y="103664"/>
                    <a:pt x="60649" y="127911"/>
                    <a:pt x="46982" y="150394"/>
                  </a:cubicBezTo>
                  <a:cubicBezTo>
                    <a:pt x="45345" y="153102"/>
                    <a:pt x="43833" y="155810"/>
                    <a:pt x="42259" y="158518"/>
                  </a:cubicBezTo>
                  <a:cubicBezTo>
                    <a:pt x="42007" y="158896"/>
                    <a:pt x="41440" y="159085"/>
                    <a:pt x="40621" y="159652"/>
                  </a:cubicBezTo>
                  <a:cubicBezTo>
                    <a:pt x="41755" y="136035"/>
                    <a:pt x="34450" y="114244"/>
                    <a:pt x="27963" y="92327"/>
                  </a:cubicBezTo>
                  <a:cubicBezTo>
                    <a:pt x="23680" y="77842"/>
                    <a:pt x="18075" y="63735"/>
                    <a:pt x="12155" y="49817"/>
                  </a:cubicBezTo>
                  <a:cubicBezTo>
                    <a:pt x="9321" y="43330"/>
                    <a:pt x="4409" y="37662"/>
                    <a:pt x="0" y="30986"/>
                  </a:cubicBezTo>
                  <a:close/>
                </a:path>
              </a:pathLst>
            </a:custGeom>
            <a:solidFill>
              <a:srgbClr val="FFFFFF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1" name="Forma libre: forma 160">
              <a:extLst>
                <a:ext uri="{FF2B5EF4-FFF2-40B4-BE49-F238E27FC236}">
                  <a16:creationId xmlns:a16="http://schemas.microsoft.com/office/drawing/2014/main" id="{DA9122EE-F6D6-483C-949B-46ECA3F3A345}"/>
                </a:ext>
              </a:extLst>
            </p:cNvPr>
            <p:cNvSpPr/>
            <p:nvPr/>
          </p:nvSpPr>
          <p:spPr>
            <a:xfrm>
              <a:off x="4414232" y="2802344"/>
              <a:ext cx="113719" cy="149890"/>
            </a:xfrm>
            <a:custGeom>
              <a:avLst/>
              <a:gdLst>
                <a:gd name="connsiteX0" fmla="*/ 113719 w 113719"/>
                <a:gd name="connsiteY0" fmla="*/ 149890 h 149890"/>
                <a:gd name="connsiteX1" fmla="*/ 64155 w 113719"/>
                <a:gd name="connsiteY1" fmla="*/ 109395 h 149890"/>
                <a:gd name="connsiteX2" fmla="*/ 48410 w 113719"/>
                <a:gd name="connsiteY2" fmla="*/ 59515 h 149890"/>
                <a:gd name="connsiteX3" fmla="*/ 45954 w 113719"/>
                <a:gd name="connsiteY3" fmla="*/ 53847 h 149890"/>
                <a:gd name="connsiteX4" fmla="*/ 36318 w 113719"/>
                <a:gd name="connsiteY4" fmla="*/ 57248 h 149890"/>
                <a:gd name="connsiteX5" fmla="*/ 20133 w 113719"/>
                <a:gd name="connsiteY5" fmla="*/ 64994 h 149890"/>
                <a:gd name="connsiteX6" fmla="*/ 6466 w 113719"/>
                <a:gd name="connsiteY6" fmla="*/ 67325 h 149890"/>
                <a:gd name="connsiteX7" fmla="*/ 105 w 113719"/>
                <a:gd name="connsiteY7" fmla="*/ 60397 h 149890"/>
                <a:gd name="connsiteX8" fmla="*/ 5081 w 113719"/>
                <a:gd name="connsiteY8" fmla="*/ 45030 h 149890"/>
                <a:gd name="connsiteX9" fmla="*/ 32476 w 113719"/>
                <a:gd name="connsiteY9" fmla="*/ 6991 h 149890"/>
                <a:gd name="connsiteX10" fmla="*/ 38837 w 113719"/>
                <a:gd name="connsiteY10" fmla="*/ 3212 h 149890"/>
                <a:gd name="connsiteX11" fmla="*/ 68312 w 113719"/>
                <a:gd name="connsiteY11" fmla="*/ 441 h 149890"/>
                <a:gd name="connsiteX12" fmla="*/ 73350 w 113719"/>
                <a:gd name="connsiteY12" fmla="*/ 0 h 149890"/>
                <a:gd name="connsiteX13" fmla="*/ 75113 w 113719"/>
                <a:gd name="connsiteY13" fmla="*/ 5038 h 149890"/>
                <a:gd name="connsiteX14" fmla="*/ 80782 w 113719"/>
                <a:gd name="connsiteY14" fmla="*/ 38984 h 149890"/>
                <a:gd name="connsiteX15" fmla="*/ 87268 w 113719"/>
                <a:gd name="connsiteY15" fmla="*/ 81495 h 149890"/>
                <a:gd name="connsiteX16" fmla="*/ 111641 w 113719"/>
                <a:gd name="connsiteY16" fmla="*/ 145482 h 149890"/>
                <a:gd name="connsiteX17" fmla="*/ 113719 w 113719"/>
                <a:gd name="connsiteY17" fmla="*/ 149890 h 149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3719" h="149890">
                  <a:moveTo>
                    <a:pt x="113719" y="149890"/>
                  </a:moveTo>
                  <a:cubicBezTo>
                    <a:pt x="90291" y="143088"/>
                    <a:pt x="73539" y="130807"/>
                    <a:pt x="64155" y="109395"/>
                  </a:cubicBezTo>
                  <a:cubicBezTo>
                    <a:pt x="57164" y="93335"/>
                    <a:pt x="52441" y="76582"/>
                    <a:pt x="48410" y="59515"/>
                  </a:cubicBezTo>
                  <a:cubicBezTo>
                    <a:pt x="47969" y="57878"/>
                    <a:pt x="47025" y="56303"/>
                    <a:pt x="45954" y="53847"/>
                  </a:cubicBezTo>
                  <a:cubicBezTo>
                    <a:pt x="42490" y="55044"/>
                    <a:pt x="39278" y="55988"/>
                    <a:pt x="36318" y="57248"/>
                  </a:cubicBezTo>
                  <a:cubicBezTo>
                    <a:pt x="30839" y="59704"/>
                    <a:pt x="25738" y="62979"/>
                    <a:pt x="20133" y="64994"/>
                  </a:cubicBezTo>
                  <a:cubicBezTo>
                    <a:pt x="15850" y="66569"/>
                    <a:pt x="11064" y="67325"/>
                    <a:pt x="6466" y="67325"/>
                  </a:cubicBezTo>
                  <a:cubicBezTo>
                    <a:pt x="1680" y="67388"/>
                    <a:pt x="-524" y="65057"/>
                    <a:pt x="105" y="60397"/>
                  </a:cubicBezTo>
                  <a:cubicBezTo>
                    <a:pt x="861" y="55107"/>
                    <a:pt x="2183" y="49376"/>
                    <a:pt x="5081" y="45030"/>
                  </a:cubicBezTo>
                  <a:cubicBezTo>
                    <a:pt x="13709" y="31993"/>
                    <a:pt x="23281" y="19586"/>
                    <a:pt x="32476" y="6991"/>
                  </a:cubicBezTo>
                  <a:cubicBezTo>
                    <a:pt x="33988" y="4849"/>
                    <a:pt x="35688" y="2708"/>
                    <a:pt x="38837" y="3212"/>
                  </a:cubicBezTo>
                  <a:cubicBezTo>
                    <a:pt x="48914" y="4786"/>
                    <a:pt x="58550" y="2141"/>
                    <a:pt x="68312" y="441"/>
                  </a:cubicBezTo>
                  <a:cubicBezTo>
                    <a:pt x="69823" y="189"/>
                    <a:pt x="71397" y="189"/>
                    <a:pt x="73350" y="0"/>
                  </a:cubicBezTo>
                  <a:cubicBezTo>
                    <a:pt x="73980" y="1763"/>
                    <a:pt x="74861" y="3338"/>
                    <a:pt x="75113" y="5038"/>
                  </a:cubicBezTo>
                  <a:cubicBezTo>
                    <a:pt x="77066" y="16375"/>
                    <a:pt x="79018" y="27648"/>
                    <a:pt x="80782" y="38984"/>
                  </a:cubicBezTo>
                  <a:cubicBezTo>
                    <a:pt x="82986" y="53154"/>
                    <a:pt x="83993" y="67577"/>
                    <a:pt x="87268" y="81495"/>
                  </a:cubicBezTo>
                  <a:cubicBezTo>
                    <a:pt x="92622" y="103790"/>
                    <a:pt x="99423" y="125769"/>
                    <a:pt x="111641" y="145482"/>
                  </a:cubicBezTo>
                  <a:cubicBezTo>
                    <a:pt x="112145" y="146363"/>
                    <a:pt x="112523" y="147308"/>
                    <a:pt x="113719" y="149890"/>
                  </a:cubicBezTo>
                  <a:close/>
                </a:path>
              </a:pathLst>
            </a:custGeom>
            <a:solidFill>
              <a:srgbClr val="FFFFFF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2" name="Forma libre: forma 161">
              <a:extLst>
                <a:ext uri="{FF2B5EF4-FFF2-40B4-BE49-F238E27FC236}">
                  <a16:creationId xmlns:a16="http://schemas.microsoft.com/office/drawing/2014/main" id="{0CFD9A31-ED6C-4718-911B-1CD3FBC4FB6B}"/>
                </a:ext>
              </a:extLst>
            </p:cNvPr>
            <p:cNvSpPr/>
            <p:nvPr/>
          </p:nvSpPr>
          <p:spPr>
            <a:xfrm>
              <a:off x="4684770" y="2895798"/>
              <a:ext cx="66497" cy="37532"/>
            </a:xfrm>
            <a:custGeom>
              <a:avLst/>
              <a:gdLst>
                <a:gd name="connsiteX0" fmla="*/ 0 w 66497"/>
                <a:gd name="connsiteY0" fmla="*/ 37416 h 37532"/>
                <a:gd name="connsiteX1" fmla="*/ 4031 w 66497"/>
                <a:gd name="connsiteY1" fmla="*/ 33196 h 37532"/>
                <a:gd name="connsiteX2" fmla="*/ 28404 w 66497"/>
                <a:gd name="connsiteY2" fmla="*/ 4856 h 37532"/>
                <a:gd name="connsiteX3" fmla="*/ 34512 w 66497"/>
                <a:gd name="connsiteY3" fmla="*/ 636 h 37532"/>
                <a:gd name="connsiteX4" fmla="*/ 56114 w 66497"/>
                <a:gd name="connsiteY4" fmla="*/ 1959 h 37532"/>
                <a:gd name="connsiteX5" fmla="*/ 64176 w 66497"/>
                <a:gd name="connsiteY5" fmla="*/ 7753 h 37532"/>
                <a:gd name="connsiteX6" fmla="*/ 63609 w 66497"/>
                <a:gd name="connsiteY6" fmla="*/ 18019 h 37532"/>
                <a:gd name="connsiteX7" fmla="*/ 54414 w 66497"/>
                <a:gd name="connsiteY7" fmla="*/ 23813 h 37532"/>
                <a:gd name="connsiteX8" fmla="*/ 3023 w 66497"/>
                <a:gd name="connsiteY8" fmla="*/ 37479 h 37532"/>
                <a:gd name="connsiteX9" fmla="*/ 0 w 66497"/>
                <a:gd name="connsiteY9" fmla="*/ 37416 h 3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6497" h="37532">
                  <a:moveTo>
                    <a:pt x="0" y="37416"/>
                  </a:moveTo>
                  <a:cubicBezTo>
                    <a:pt x="1638" y="35653"/>
                    <a:pt x="2708" y="34267"/>
                    <a:pt x="4031" y="33196"/>
                  </a:cubicBezTo>
                  <a:cubicBezTo>
                    <a:pt x="13729" y="25072"/>
                    <a:pt x="22043" y="15814"/>
                    <a:pt x="28404" y="4856"/>
                  </a:cubicBezTo>
                  <a:cubicBezTo>
                    <a:pt x="29915" y="2337"/>
                    <a:pt x="31741" y="951"/>
                    <a:pt x="34512" y="636"/>
                  </a:cubicBezTo>
                  <a:cubicBezTo>
                    <a:pt x="41755" y="-182"/>
                    <a:pt x="49187" y="-623"/>
                    <a:pt x="56114" y="1959"/>
                  </a:cubicBezTo>
                  <a:cubicBezTo>
                    <a:pt x="59137" y="3093"/>
                    <a:pt x="61971" y="5360"/>
                    <a:pt x="64176" y="7753"/>
                  </a:cubicBezTo>
                  <a:cubicBezTo>
                    <a:pt x="67451" y="11280"/>
                    <a:pt x="67262" y="14870"/>
                    <a:pt x="63609" y="18019"/>
                  </a:cubicBezTo>
                  <a:cubicBezTo>
                    <a:pt x="60901" y="20412"/>
                    <a:pt x="57752" y="22679"/>
                    <a:pt x="54414" y="23813"/>
                  </a:cubicBezTo>
                  <a:cubicBezTo>
                    <a:pt x="37599" y="29481"/>
                    <a:pt x="20657" y="34708"/>
                    <a:pt x="3023" y="37479"/>
                  </a:cubicBezTo>
                  <a:cubicBezTo>
                    <a:pt x="2330" y="37605"/>
                    <a:pt x="1638" y="37479"/>
                    <a:pt x="0" y="37416"/>
                  </a:cubicBezTo>
                  <a:close/>
                </a:path>
              </a:pathLst>
            </a:custGeom>
            <a:solidFill>
              <a:srgbClr val="E6ECF9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3" name="Forma libre: forma 162">
              <a:extLst>
                <a:ext uri="{FF2B5EF4-FFF2-40B4-BE49-F238E27FC236}">
                  <a16:creationId xmlns:a16="http://schemas.microsoft.com/office/drawing/2014/main" id="{F01516A0-3297-4BFB-B071-A7929BBBDF52}"/>
                </a:ext>
              </a:extLst>
            </p:cNvPr>
            <p:cNvSpPr/>
            <p:nvPr/>
          </p:nvSpPr>
          <p:spPr>
            <a:xfrm>
              <a:off x="4483825" y="2950629"/>
              <a:ext cx="75931" cy="22155"/>
            </a:xfrm>
            <a:custGeom>
              <a:avLst/>
              <a:gdLst>
                <a:gd name="connsiteX0" fmla="*/ 75931 w 75931"/>
                <a:gd name="connsiteY0" fmla="*/ 12374 h 22155"/>
                <a:gd name="connsiteX1" fmla="*/ 69885 w 75931"/>
                <a:gd name="connsiteY1" fmla="*/ 14893 h 22155"/>
                <a:gd name="connsiteX2" fmla="*/ 15723 w 75931"/>
                <a:gd name="connsiteY2" fmla="*/ 22135 h 22155"/>
                <a:gd name="connsiteX3" fmla="*/ 3190 w 75931"/>
                <a:gd name="connsiteY3" fmla="*/ 18609 h 22155"/>
                <a:gd name="connsiteX4" fmla="*/ 3002 w 75931"/>
                <a:gd name="connsiteY4" fmla="*/ 7272 h 22155"/>
                <a:gd name="connsiteX5" fmla="*/ 10748 w 75931"/>
                <a:gd name="connsiteY5" fmla="*/ 1982 h 22155"/>
                <a:gd name="connsiteX6" fmla="*/ 23029 w 75931"/>
                <a:gd name="connsiteY6" fmla="*/ 1667 h 22155"/>
                <a:gd name="connsiteX7" fmla="*/ 70893 w 75931"/>
                <a:gd name="connsiteY7" fmla="*/ 11366 h 22155"/>
                <a:gd name="connsiteX8" fmla="*/ 75553 w 75931"/>
                <a:gd name="connsiteY8" fmla="*/ 11240 h 22155"/>
                <a:gd name="connsiteX9" fmla="*/ 75931 w 75931"/>
                <a:gd name="connsiteY9" fmla="*/ 12374 h 22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5931" h="22155">
                  <a:moveTo>
                    <a:pt x="75931" y="12374"/>
                  </a:moveTo>
                  <a:cubicBezTo>
                    <a:pt x="73916" y="13192"/>
                    <a:pt x="71964" y="14389"/>
                    <a:pt x="69885" y="14893"/>
                  </a:cubicBezTo>
                  <a:cubicBezTo>
                    <a:pt x="52125" y="19616"/>
                    <a:pt x="34050" y="21695"/>
                    <a:pt x="15723" y="22135"/>
                  </a:cubicBezTo>
                  <a:cubicBezTo>
                    <a:pt x="11315" y="22261"/>
                    <a:pt x="6843" y="21884"/>
                    <a:pt x="3190" y="18609"/>
                  </a:cubicBezTo>
                  <a:cubicBezTo>
                    <a:pt x="-903" y="14830"/>
                    <a:pt x="-1155" y="10925"/>
                    <a:pt x="3002" y="7272"/>
                  </a:cubicBezTo>
                  <a:cubicBezTo>
                    <a:pt x="5332" y="5194"/>
                    <a:pt x="8040" y="3557"/>
                    <a:pt x="10748" y="1982"/>
                  </a:cubicBezTo>
                  <a:cubicBezTo>
                    <a:pt x="14779" y="-474"/>
                    <a:pt x="18305" y="-726"/>
                    <a:pt x="23029" y="1667"/>
                  </a:cubicBezTo>
                  <a:cubicBezTo>
                    <a:pt x="37955" y="9288"/>
                    <a:pt x="54267" y="11429"/>
                    <a:pt x="70893" y="11366"/>
                  </a:cubicBezTo>
                  <a:cubicBezTo>
                    <a:pt x="72404" y="11366"/>
                    <a:pt x="73979" y="11303"/>
                    <a:pt x="75553" y="11240"/>
                  </a:cubicBezTo>
                  <a:cubicBezTo>
                    <a:pt x="75679" y="11681"/>
                    <a:pt x="75805" y="11996"/>
                    <a:pt x="75931" y="12374"/>
                  </a:cubicBezTo>
                  <a:close/>
                </a:path>
              </a:pathLst>
            </a:custGeom>
            <a:solidFill>
              <a:srgbClr val="E6ECF9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4" name="Forma libre: forma 163">
              <a:extLst>
                <a:ext uri="{FF2B5EF4-FFF2-40B4-BE49-F238E27FC236}">
                  <a16:creationId xmlns:a16="http://schemas.microsoft.com/office/drawing/2014/main" id="{89D0B536-B2D4-41A9-AE93-82ACA16E68AC}"/>
                </a:ext>
              </a:extLst>
            </p:cNvPr>
            <p:cNvSpPr/>
            <p:nvPr/>
          </p:nvSpPr>
          <p:spPr>
            <a:xfrm>
              <a:off x="4441833" y="2690032"/>
              <a:ext cx="283008" cy="109785"/>
            </a:xfrm>
            <a:custGeom>
              <a:avLst/>
              <a:gdLst>
                <a:gd name="connsiteX0" fmla="*/ 128378 w 283008"/>
                <a:gd name="connsiteY0" fmla="*/ 95434 h 109785"/>
                <a:gd name="connsiteX1" fmla="*/ 53181 w 283008"/>
                <a:gd name="connsiteY1" fmla="*/ 105573 h 109785"/>
                <a:gd name="connsiteX2" fmla="*/ 32271 w 283008"/>
                <a:gd name="connsiteY2" fmla="*/ 108785 h 109785"/>
                <a:gd name="connsiteX3" fmla="*/ 12055 w 283008"/>
                <a:gd name="connsiteY3" fmla="*/ 109604 h 109785"/>
                <a:gd name="connsiteX4" fmla="*/ 1223 w 283008"/>
                <a:gd name="connsiteY4" fmla="*/ 97953 h 109785"/>
                <a:gd name="connsiteX5" fmla="*/ 26 w 283008"/>
                <a:gd name="connsiteY5" fmla="*/ 73013 h 109785"/>
                <a:gd name="connsiteX6" fmla="*/ 10544 w 283008"/>
                <a:gd name="connsiteY6" fmla="*/ 62370 h 109785"/>
                <a:gd name="connsiteX7" fmla="*/ 65524 w 283008"/>
                <a:gd name="connsiteY7" fmla="*/ 54812 h 109785"/>
                <a:gd name="connsiteX8" fmla="*/ 78687 w 283008"/>
                <a:gd name="connsiteY8" fmla="*/ 53301 h 109785"/>
                <a:gd name="connsiteX9" fmla="*/ 129700 w 283008"/>
                <a:gd name="connsiteY9" fmla="*/ 45113 h 109785"/>
                <a:gd name="connsiteX10" fmla="*/ 178320 w 283008"/>
                <a:gd name="connsiteY10" fmla="*/ 33525 h 109785"/>
                <a:gd name="connsiteX11" fmla="*/ 220012 w 283008"/>
                <a:gd name="connsiteY11" fmla="*/ 17843 h 109785"/>
                <a:gd name="connsiteX12" fmla="*/ 255721 w 283008"/>
                <a:gd name="connsiteY12" fmla="*/ 2036 h 109785"/>
                <a:gd name="connsiteX13" fmla="*/ 274111 w 283008"/>
                <a:gd name="connsiteY13" fmla="*/ 5437 h 109785"/>
                <a:gd name="connsiteX14" fmla="*/ 279905 w 283008"/>
                <a:gd name="connsiteY14" fmla="*/ 39130 h 109785"/>
                <a:gd name="connsiteX15" fmla="*/ 273796 w 283008"/>
                <a:gd name="connsiteY15" fmla="*/ 45995 h 109785"/>
                <a:gd name="connsiteX16" fmla="*/ 246148 w 283008"/>
                <a:gd name="connsiteY16" fmla="*/ 60480 h 109785"/>
                <a:gd name="connsiteX17" fmla="*/ 167928 w 283008"/>
                <a:gd name="connsiteY17" fmla="*/ 85294 h 109785"/>
                <a:gd name="connsiteX18" fmla="*/ 128378 w 283008"/>
                <a:gd name="connsiteY18" fmla="*/ 95434 h 109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83008" h="109785">
                  <a:moveTo>
                    <a:pt x="128378" y="95434"/>
                  </a:moveTo>
                  <a:cubicBezTo>
                    <a:pt x="103879" y="98708"/>
                    <a:pt x="78498" y="102109"/>
                    <a:pt x="53181" y="105573"/>
                  </a:cubicBezTo>
                  <a:cubicBezTo>
                    <a:pt x="46190" y="106518"/>
                    <a:pt x="39325" y="108092"/>
                    <a:pt x="32271" y="108785"/>
                  </a:cubicBezTo>
                  <a:cubicBezTo>
                    <a:pt x="25596" y="109478"/>
                    <a:pt x="18731" y="110108"/>
                    <a:pt x="12055" y="109604"/>
                  </a:cubicBezTo>
                  <a:cubicBezTo>
                    <a:pt x="4246" y="109037"/>
                    <a:pt x="1727" y="105762"/>
                    <a:pt x="1223" y="97953"/>
                  </a:cubicBezTo>
                  <a:cubicBezTo>
                    <a:pt x="719" y="89640"/>
                    <a:pt x="-163" y="81263"/>
                    <a:pt x="26" y="73013"/>
                  </a:cubicBezTo>
                  <a:cubicBezTo>
                    <a:pt x="278" y="64952"/>
                    <a:pt x="2419" y="63440"/>
                    <a:pt x="10544" y="62370"/>
                  </a:cubicBezTo>
                  <a:cubicBezTo>
                    <a:pt x="28934" y="59913"/>
                    <a:pt x="47198" y="57331"/>
                    <a:pt x="65524" y="54812"/>
                  </a:cubicBezTo>
                  <a:cubicBezTo>
                    <a:pt x="69933" y="54245"/>
                    <a:pt x="74341" y="53993"/>
                    <a:pt x="78687" y="53301"/>
                  </a:cubicBezTo>
                  <a:cubicBezTo>
                    <a:pt x="95692" y="50592"/>
                    <a:pt x="112633" y="47192"/>
                    <a:pt x="129700" y="45113"/>
                  </a:cubicBezTo>
                  <a:cubicBezTo>
                    <a:pt x="146452" y="43098"/>
                    <a:pt x="162449" y="38563"/>
                    <a:pt x="178320" y="33525"/>
                  </a:cubicBezTo>
                  <a:cubicBezTo>
                    <a:pt x="192490" y="29054"/>
                    <a:pt x="206283" y="23448"/>
                    <a:pt x="220012" y="17843"/>
                  </a:cubicBezTo>
                  <a:cubicBezTo>
                    <a:pt x="232041" y="12931"/>
                    <a:pt x="243818" y="7263"/>
                    <a:pt x="255721" y="2036"/>
                  </a:cubicBezTo>
                  <a:cubicBezTo>
                    <a:pt x="263720" y="-1491"/>
                    <a:pt x="267876" y="-484"/>
                    <a:pt x="274111" y="5437"/>
                  </a:cubicBezTo>
                  <a:cubicBezTo>
                    <a:pt x="282110" y="13183"/>
                    <a:pt x="286266" y="29242"/>
                    <a:pt x="279905" y="39130"/>
                  </a:cubicBezTo>
                  <a:cubicBezTo>
                    <a:pt x="278268" y="41649"/>
                    <a:pt x="276378" y="44546"/>
                    <a:pt x="273796" y="45995"/>
                  </a:cubicBezTo>
                  <a:cubicBezTo>
                    <a:pt x="264790" y="51159"/>
                    <a:pt x="255595" y="56072"/>
                    <a:pt x="246148" y="60480"/>
                  </a:cubicBezTo>
                  <a:cubicBezTo>
                    <a:pt x="221209" y="72194"/>
                    <a:pt x="194380" y="78303"/>
                    <a:pt x="167928" y="85294"/>
                  </a:cubicBezTo>
                  <a:cubicBezTo>
                    <a:pt x="155081" y="88758"/>
                    <a:pt x="142170" y="91970"/>
                    <a:pt x="128378" y="95434"/>
                  </a:cubicBezTo>
                  <a:close/>
                </a:path>
              </a:pathLst>
            </a:custGeom>
            <a:solidFill>
              <a:srgbClr val="8099DC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5" name="Forma libre: forma 164">
              <a:extLst>
                <a:ext uri="{FF2B5EF4-FFF2-40B4-BE49-F238E27FC236}">
                  <a16:creationId xmlns:a16="http://schemas.microsoft.com/office/drawing/2014/main" id="{F2F34596-7E49-488F-89D6-20882408041D}"/>
                </a:ext>
              </a:extLst>
            </p:cNvPr>
            <p:cNvSpPr/>
            <p:nvPr/>
          </p:nvSpPr>
          <p:spPr>
            <a:xfrm>
              <a:off x="4493975" y="2794660"/>
              <a:ext cx="64427" cy="101639"/>
            </a:xfrm>
            <a:custGeom>
              <a:avLst/>
              <a:gdLst>
                <a:gd name="connsiteX0" fmla="*/ 32 w 64427"/>
                <a:gd name="connsiteY0" fmla="*/ 6613 h 101639"/>
                <a:gd name="connsiteX1" fmla="*/ 48336 w 64427"/>
                <a:gd name="connsiteY1" fmla="*/ 0 h 101639"/>
                <a:gd name="connsiteX2" fmla="*/ 53942 w 64427"/>
                <a:gd name="connsiteY2" fmla="*/ 28214 h 101639"/>
                <a:gd name="connsiteX3" fmla="*/ 62822 w 64427"/>
                <a:gd name="connsiteY3" fmla="*/ 78220 h 101639"/>
                <a:gd name="connsiteX4" fmla="*/ 51296 w 64427"/>
                <a:gd name="connsiteY4" fmla="*/ 96295 h 101639"/>
                <a:gd name="connsiteX5" fmla="*/ 27553 w 64427"/>
                <a:gd name="connsiteY5" fmla="*/ 101018 h 101639"/>
                <a:gd name="connsiteX6" fmla="*/ 13320 w 64427"/>
                <a:gd name="connsiteY6" fmla="*/ 92327 h 101639"/>
                <a:gd name="connsiteX7" fmla="*/ 9793 w 64427"/>
                <a:gd name="connsiteY7" fmla="*/ 73937 h 101639"/>
                <a:gd name="connsiteX8" fmla="*/ 157 w 64427"/>
                <a:gd name="connsiteY8" fmla="*/ 10580 h 101639"/>
                <a:gd name="connsiteX9" fmla="*/ 32 w 64427"/>
                <a:gd name="connsiteY9" fmla="*/ 6613 h 101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4427" h="101639">
                  <a:moveTo>
                    <a:pt x="32" y="6613"/>
                  </a:moveTo>
                  <a:cubicBezTo>
                    <a:pt x="16280" y="4409"/>
                    <a:pt x="32403" y="2204"/>
                    <a:pt x="48336" y="0"/>
                  </a:cubicBezTo>
                  <a:cubicBezTo>
                    <a:pt x="50352" y="9888"/>
                    <a:pt x="52808" y="18957"/>
                    <a:pt x="53942" y="28214"/>
                  </a:cubicBezTo>
                  <a:cubicBezTo>
                    <a:pt x="56083" y="45030"/>
                    <a:pt x="57846" y="61845"/>
                    <a:pt x="62822" y="78220"/>
                  </a:cubicBezTo>
                  <a:cubicBezTo>
                    <a:pt x="66600" y="90690"/>
                    <a:pt x="64081" y="94028"/>
                    <a:pt x="51296" y="96295"/>
                  </a:cubicBezTo>
                  <a:cubicBezTo>
                    <a:pt x="43361" y="97680"/>
                    <a:pt x="35489" y="99507"/>
                    <a:pt x="27553" y="101018"/>
                  </a:cubicBezTo>
                  <a:cubicBezTo>
                    <a:pt x="18359" y="102719"/>
                    <a:pt x="15713" y="101270"/>
                    <a:pt x="13320" y="92327"/>
                  </a:cubicBezTo>
                  <a:cubicBezTo>
                    <a:pt x="11746" y="86281"/>
                    <a:pt x="10675" y="80109"/>
                    <a:pt x="9793" y="73937"/>
                  </a:cubicBezTo>
                  <a:cubicBezTo>
                    <a:pt x="6518" y="52839"/>
                    <a:pt x="3306" y="31678"/>
                    <a:pt x="157" y="10580"/>
                  </a:cubicBezTo>
                  <a:cubicBezTo>
                    <a:pt x="-95" y="9510"/>
                    <a:pt x="32" y="8502"/>
                    <a:pt x="32" y="6613"/>
                  </a:cubicBezTo>
                  <a:close/>
                </a:path>
              </a:pathLst>
            </a:custGeom>
            <a:solidFill>
              <a:srgbClr val="8099DC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6" name="Forma libre: forma 165">
              <a:extLst>
                <a:ext uri="{FF2B5EF4-FFF2-40B4-BE49-F238E27FC236}">
                  <a16:creationId xmlns:a16="http://schemas.microsoft.com/office/drawing/2014/main" id="{542615BE-DE63-4A36-BDFA-E670DCD9342A}"/>
                </a:ext>
              </a:extLst>
            </p:cNvPr>
            <p:cNvSpPr/>
            <p:nvPr/>
          </p:nvSpPr>
          <p:spPr>
            <a:xfrm>
              <a:off x="4407093" y="2538625"/>
              <a:ext cx="405323" cy="440568"/>
            </a:xfrm>
            <a:custGeom>
              <a:avLst/>
              <a:gdLst>
                <a:gd name="connsiteX0" fmla="*/ 405273 w 405323"/>
                <a:gd name="connsiteY0" fmla="*/ 98462 h 440568"/>
                <a:gd name="connsiteX1" fmla="*/ 352496 w 405323"/>
                <a:gd name="connsiteY1" fmla="*/ 83914 h 440568"/>
                <a:gd name="connsiteX2" fmla="*/ 336121 w 405323"/>
                <a:gd name="connsiteY2" fmla="*/ 112947 h 440568"/>
                <a:gd name="connsiteX3" fmla="*/ 348906 w 405323"/>
                <a:gd name="connsiteY3" fmla="*/ 150735 h 440568"/>
                <a:gd name="connsiteX4" fmla="*/ 368871 w 405323"/>
                <a:gd name="connsiteY4" fmla="*/ 182476 h 440568"/>
                <a:gd name="connsiteX5" fmla="*/ 387576 w 405323"/>
                <a:gd name="connsiteY5" fmla="*/ 219508 h 440568"/>
                <a:gd name="connsiteX6" fmla="*/ 392929 w 405323"/>
                <a:gd name="connsiteY6" fmla="*/ 257610 h 440568"/>
                <a:gd name="connsiteX7" fmla="*/ 386820 w 405323"/>
                <a:gd name="connsiteY7" fmla="*/ 275685 h 440568"/>
                <a:gd name="connsiteX8" fmla="*/ 372775 w 405323"/>
                <a:gd name="connsiteY8" fmla="*/ 292060 h 440568"/>
                <a:gd name="connsiteX9" fmla="*/ 352433 w 405323"/>
                <a:gd name="connsiteY9" fmla="*/ 305033 h 440568"/>
                <a:gd name="connsiteX10" fmla="*/ 331209 w 405323"/>
                <a:gd name="connsiteY10" fmla="*/ 317188 h 440568"/>
                <a:gd name="connsiteX11" fmla="*/ 325793 w 405323"/>
                <a:gd name="connsiteY11" fmla="*/ 321849 h 440568"/>
                <a:gd name="connsiteX12" fmla="*/ 329194 w 405323"/>
                <a:gd name="connsiteY12" fmla="*/ 306986 h 440568"/>
                <a:gd name="connsiteX13" fmla="*/ 328501 w 405323"/>
                <a:gd name="connsiteY13" fmla="*/ 260444 h 440568"/>
                <a:gd name="connsiteX14" fmla="*/ 341286 w 405323"/>
                <a:gd name="connsiteY14" fmla="*/ 261767 h 440568"/>
                <a:gd name="connsiteX15" fmla="*/ 370130 w 405323"/>
                <a:gd name="connsiteY15" fmla="*/ 256539 h 440568"/>
                <a:gd name="connsiteX16" fmla="*/ 377121 w 405323"/>
                <a:gd name="connsiteY16" fmla="*/ 241298 h 440568"/>
                <a:gd name="connsiteX17" fmla="*/ 370760 w 405323"/>
                <a:gd name="connsiteY17" fmla="*/ 229081 h 440568"/>
                <a:gd name="connsiteX18" fmla="*/ 351551 w 405323"/>
                <a:gd name="connsiteY18" fmla="*/ 210691 h 440568"/>
                <a:gd name="connsiteX19" fmla="*/ 323337 w 405323"/>
                <a:gd name="connsiteY19" fmla="*/ 188270 h 440568"/>
                <a:gd name="connsiteX20" fmla="*/ 323589 w 405323"/>
                <a:gd name="connsiteY20" fmla="*/ 185121 h 440568"/>
                <a:gd name="connsiteX21" fmla="*/ 303310 w 405323"/>
                <a:gd name="connsiteY21" fmla="*/ 146389 h 440568"/>
                <a:gd name="connsiteX22" fmla="*/ 297201 w 405323"/>
                <a:gd name="connsiteY22" fmla="*/ 139335 h 440568"/>
                <a:gd name="connsiteX23" fmla="*/ 275536 w 405323"/>
                <a:gd name="connsiteY23" fmla="*/ 89330 h 440568"/>
                <a:gd name="connsiteX24" fmla="*/ 265900 w 405323"/>
                <a:gd name="connsiteY24" fmla="*/ 74404 h 440568"/>
                <a:gd name="connsiteX25" fmla="*/ 272072 w 405323"/>
                <a:gd name="connsiteY25" fmla="*/ 68421 h 440568"/>
                <a:gd name="connsiteX26" fmla="*/ 282212 w 405323"/>
                <a:gd name="connsiteY26" fmla="*/ 49590 h 440568"/>
                <a:gd name="connsiteX27" fmla="*/ 282967 w 405323"/>
                <a:gd name="connsiteY27" fmla="*/ 37120 h 440568"/>
                <a:gd name="connsiteX28" fmla="*/ 238189 w 405323"/>
                <a:gd name="connsiteY28" fmla="*/ 1600 h 440568"/>
                <a:gd name="connsiteX29" fmla="*/ 210038 w 405323"/>
                <a:gd name="connsiteY29" fmla="*/ 40080 h 440568"/>
                <a:gd name="connsiteX30" fmla="*/ 210416 w 405323"/>
                <a:gd name="connsiteY30" fmla="*/ 46756 h 440568"/>
                <a:gd name="connsiteX31" fmla="*/ 86599 w 405323"/>
                <a:gd name="connsiteY31" fmla="*/ 74656 h 440568"/>
                <a:gd name="connsiteX32" fmla="*/ 79986 w 405323"/>
                <a:gd name="connsiteY32" fmla="*/ 61871 h 440568"/>
                <a:gd name="connsiteX33" fmla="*/ 35774 w 405323"/>
                <a:gd name="connsiteY33" fmla="*/ 44867 h 440568"/>
                <a:gd name="connsiteX34" fmla="*/ 11527 w 405323"/>
                <a:gd name="connsiteY34" fmla="*/ 79757 h 440568"/>
                <a:gd name="connsiteX35" fmla="*/ 13228 w 405323"/>
                <a:gd name="connsiteY35" fmla="*/ 91345 h 440568"/>
                <a:gd name="connsiteX36" fmla="*/ 27524 w 405323"/>
                <a:gd name="connsiteY36" fmla="*/ 111751 h 440568"/>
                <a:gd name="connsiteX37" fmla="*/ 48307 w 405323"/>
                <a:gd name="connsiteY37" fmla="*/ 122331 h 440568"/>
                <a:gd name="connsiteX38" fmla="*/ 41632 w 405323"/>
                <a:gd name="connsiteY38" fmla="*/ 143870 h 440568"/>
                <a:gd name="connsiteX39" fmla="*/ 32437 w 405323"/>
                <a:gd name="connsiteY39" fmla="*/ 208675 h 440568"/>
                <a:gd name="connsiteX40" fmla="*/ 32059 w 405323"/>
                <a:gd name="connsiteY40" fmla="*/ 212391 h 440568"/>
                <a:gd name="connsiteX41" fmla="*/ 29099 w 405323"/>
                <a:gd name="connsiteY41" fmla="*/ 244510 h 440568"/>
                <a:gd name="connsiteX42" fmla="*/ 35586 w 405323"/>
                <a:gd name="connsiteY42" fmla="*/ 263845 h 440568"/>
                <a:gd name="connsiteX43" fmla="*/ 32940 w 405323"/>
                <a:gd name="connsiteY43" fmla="*/ 267372 h 440568"/>
                <a:gd name="connsiteX44" fmla="*/ 6489 w 405323"/>
                <a:gd name="connsiteY44" fmla="*/ 304278 h 440568"/>
                <a:gd name="connsiteX45" fmla="*/ 2 w 405323"/>
                <a:gd name="connsiteY45" fmla="*/ 324053 h 440568"/>
                <a:gd name="connsiteX46" fmla="*/ 13354 w 405323"/>
                <a:gd name="connsiteY46" fmla="*/ 338979 h 440568"/>
                <a:gd name="connsiteX47" fmla="*/ 22675 w 405323"/>
                <a:gd name="connsiteY47" fmla="*/ 338034 h 440568"/>
                <a:gd name="connsiteX48" fmla="*/ 40876 w 405323"/>
                <a:gd name="connsiteY48" fmla="*/ 331170 h 440568"/>
                <a:gd name="connsiteX49" fmla="*/ 49567 w 405323"/>
                <a:gd name="connsiteY49" fmla="*/ 327013 h 440568"/>
                <a:gd name="connsiteX50" fmla="*/ 56809 w 405323"/>
                <a:gd name="connsiteY50" fmla="*/ 354220 h 440568"/>
                <a:gd name="connsiteX51" fmla="*/ 78726 w 405323"/>
                <a:gd name="connsiteY51" fmla="*/ 397801 h 440568"/>
                <a:gd name="connsiteX52" fmla="*/ 88425 w 405323"/>
                <a:gd name="connsiteY52" fmla="*/ 406682 h 440568"/>
                <a:gd name="connsiteX53" fmla="*/ 75703 w 405323"/>
                <a:gd name="connsiteY53" fmla="*/ 415562 h 440568"/>
                <a:gd name="connsiteX54" fmla="*/ 76018 w 405323"/>
                <a:gd name="connsiteY54" fmla="*/ 435274 h 440568"/>
                <a:gd name="connsiteX55" fmla="*/ 93589 w 405323"/>
                <a:gd name="connsiteY55" fmla="*/ 440501 h 440568"/>
                <a:gd name="connsiteX56" fmla="*/ 146995 w 405323"/>
                <a:gd name="connsiteY56" fmla="*/ 433322 h 440568"/>
                <a:gd name="connsiteX57" fmla="*/ 160977 w 405323"/>
                <a:gd name="connsiteY57" fmla="*/ 425260 h 440568"/>
                <a:gd name="connsiteX58" fmla="*/ 167652 w 405323"/>
                <a:gd name="connsiteY58" fmla="*/ 422174 h 440568"/>
                <a:gd name="connsiteX59" fmla="*/ 190262 w 405323"/>
                <a:gd name="connsiteY59" fmla="*/ 420033 h 440568"/>
                <a:gd name="connsiteX60" fmla="*/ 260484 w 405323"/>
                <a:gd name="connsiteY60" fmla="*/ 401454 h 440568"/>
                <a:gd name="connsiteX61" fmla="*/ 268734 w 405323"/>
                <a:gd name="connsiteY61" fmla="*/ 400510 h 440568"/>
                <a:gd name="connsiteX62" fmla="*/ 288824 w 405323"/>
                <a:gd name="connsiteY62" fmla="*/ 399439 h 440568"/>
                <a:gd name="connsiteX63" fmla="*/ 330076 w 405323"/>
                <a:gd name="connsiteY63" fmla="*/ 387725 h 440568"/>
                <a:gd name="connsiteX64" fmla="*/ 343805 w 405323"/>
                <a:gd name="connsiteY64" fmla="*/ 380482 h 440568"/>
                <a:gd name="connsiteX65" fmla="*/ 346324 w 405323"/>
                <a:gd name="connsiteY65" fmla="*/ 362281 h 440568"/>
                <a:gd name="connsiteX66" fmla="*/ 328879 w 405323"/>
                <a:gd name="connsiteY66" fmla="*/ 351827 h 440568"/>
                <a:gd name="connsiteX67" fmla="*/ 312945 w 405323"/>
                <a:gd name="connsiteY67" fmla="*/ 350945 h 440568"/>
                <a:gd name="connsiteX68" fmla="*/ 319432 w 405323"/>
                <a:gd name="connsiteY68" fmla="*/ 337531 h 440568"/>
                <a:gd name="connsiteX69" fmla="*/ 326549 w 405323"/>
                <a:gd name="connsiteY69" fmla="*/ 329028 h 440568"/>
                <a:gd name="connsiteX70" fmla="*/ 335177 w 405323"/>
                <a:gd name="connsiteY70" fmla="*/ 321156 h 440568"/>
                <a:gd name="connsiteX71" fmla="*/ 345317 w 405323"/>
                <a:gd name="connsiteY71" fmla="*/ 315047 h 440568"/>
                <a:gd name="connsiteX72" fmla="*/ 366289 w 405323"/>
                <a:gd name="connsiteY72" fmla="*/ 303711 h 440568"/>
                <a:gd name="connsiteX73" fmla="*/ 394881 w 405323"/>
                <a:gd name="connsiteY73" fmla="*/ 271528 h 440568"/>
                <a:gd name="connsiteX74" fmla="*/ 397274 w 405323"/>
                <a:gd name="connsiteY74" fmla="*/ 233930 h 440568"/>
                <a:gd name="connsiteX75" fmla="*/ 382978 w 405323"/>
                <a:gd name="connsiteY75" fmla="*/ 195954 h 440568"/>
                <a:gd name="connsiteX76" fmla="*/ 362699 w 405323"/>
                <a:gd name="connsiteY76" fmla="*/ 162953 h 440568"/>
                <a:gd name="connsiteX77" fmla="*/ 345128 w 405323"/>
                <a:gd name="connsiteY77" fmla="*/ 129700 h 440568"/>
                <a:gd name="connsiteX78" fmla="*/ 346765 w 405323"/>
                <a:gd name="connsiteY78" fmla="*/ 95628 h 440568"/>
                <a:gd name="connsiteX79" fmla="*/ 372712 w 405323"/>
                <a:gd name="connsiteY79" fmla="*/ 84733 h 440568"/>
                <a:gd name="connsiteX80" fmla="*/ 397589 w 405323"/>
                <a:gd name="connsiteY80" fmla="*/ 93802 h 440568"/>
                <a:gd name="connsiteX81" fmla="*/ 399856 w 405323"/>
                <a:gd name="connsiteY81" fmla="*/ 100036 h 440568"/>
                <a:gd name="connsiteX82" fmla="*/ 405273 w 405323"/>
                <a:gd name="connsiteY82" fmla="*/ 98462 h 440568"/>
                <a:gd name="connsiteX83" fmla="*/ 319621 w 405323"/>
                <a:gd name="connsiteY83" fmla="*/ 195135 h 440568"/>
                <a:gd name="connsiteX84" fmla="*/ 329635 w 405323"/>
                <a:gd name="connsiteY84" fmla="*/ 202377 h 440568"/>
                <a:gd name="connsiteX85" fmla="*/ 366604 w 405323"/>
                <a:gd name="connsiteY85" fmla="*/ 234938 h 440568"/>
                <a:gd name="connsiteX86" fmla="*/ 370256 w 405323"/>
                <a:gd name="connsiteY86" fmla="*/ 239976 h 440568"/>
                <a:gd name="connsiteX87" fmla="*/ 367296 w 405323"/>
                <a:gd name="connsiteY87" fmla="*/ 250494 h 440568"/>
                <a:gd name="connsiteX88" fmla="*/ 330138 w 405323"/>
                <a:gd name="connsiteY88" fmla="*/ 252887 h 440568"/>
                <a:gd name="connsiteX89" fmla="*/ 327997 w 405323"/>
                <a:gd name="connsiteY89" fmla="*/ 251816 h 440568"/>
                <a:gd name="connsiteX90" fmla="*/ 321699 w 405323"/>
                <a:gd name="connsiteY90" fmla="*/ 251816 h 440568"/>
                <a:gd name="connsiteX91" fmla="*/ 320503 w 405323"/>
                <a:gd name="connsiteY91" fmla="*/ 258303 h 440568"/>
                <a:gd name="connsiteX92" fmla="*/ 323274 w 405323"/>
                <a:gd name="connsiteY92" fmla="*/ 272725 h 440568"/>
                <a:gd name="connsiteX93" fmla="*/ 312127 w 405323"/>
                <a:gd name="connsiteY93" fmla="*/ 337971 h 440568"/>
                <a:gd name="connsiteX94" fmla="*/ 301798 w 405323"/>
                <a:gd name="connsiteY94" fmla="*/ 354535 h 440568"/>
                <a:gd name="connsiteX95" fmla="*/ 301420 w 405323"/>
                <a:gd name="connsiteY95" fmla="*/ 354787 h 440568"/>
                <a:gd name="connsiteX96" fmla="*/ 288761 w 405323"/>
                <a:gd name="connsiteY96" fmla="*/ 287462 h 440568"/>
                <a:gd name="connsiteX97" fmla="*/ 272954 w 405323"/>
                <a:gd name="connsiteY97" fmla="*/ 244951 h 440568"/>
                <a:gd name="connsiteX98" fmla="*/ 260862 w 405323"/>
                <a:gd name="connsiteY98" fmla="*/ 226058 h 440568"/>
                <a:gd name="connsiteX99" fmla="*/ 291155 w 405323"/>
                <a:gd name="connsiteY99" fmla="*/ 213147 h 440568"/>
                <a:gd name="connsiteX100" fmla="*/ 319621 w 405323"/>
                <a:gd name="connsiteY100" fmla="*/ 195135 h 440568"/>
                <a:gd name="connsiteX101" fmla="*/ 44340 w 405323"/>
                <a:gd name="connsiteY101" fmla="*/ 160056 h 440568"/>
                <a:gd name="connsiteX102" fmla="*/ 62477 w 405323"/>
                <a:gd name="connsiteY102" fmla="*/ 115089 h 440568"/>
                <a:gd name="connsiteX103" fmla="*/ 54857 w 405323"/>
                <a:gd name="connsiteY103" fmla="*/ 114774 h 440568"/>
                <a:gd name="connsiteX104" fmla="*/ 18581 w 405323"/>
                <a:gd name="connsiteY104" fmla="*/ 86433 h 440568"/>
                <a:gd name="connsiteX105" fmla="*/ 36719 w 405323"/>
                <a:gd name="connsiteY105" fmla="*/ 52487 h 440568"/>
                <a:gd name="connsiteX106" fmla="*/ 74821 w 405323"/>
                <a:gd name="connsiteY106" fmla="*/ 65965 h 440568"/>
                <a:gd name="connsiteX107" fmla="*/ 81245 w 405323"/>
                <a:gd name="connsiteY107" fmla="*/ 83410 h 440568"/>
                <a:gd name="connsiteX108" fmla="*/ 83575 w 405323"/>
                <a:gd name="connsiteY108" fmla="*/ 87567 h 440568"/>
                <a:gd name="connsiteX109" fmla="*/ 88866 w 405323"/>
                <a:gd name="connsiteY109" fmla="*/ 85488 h 440568"/>
                <a:gd name="connsiteX110" fmla="*/ 163181 w 405323"/>
                <a:gd name="connsiteY110" fmla="*/ 49401 h 440568"/>
                <a:gd name="connsiteX111" fmla="*/ 210163 w 405323"/>
                <a:gd name="connsiteY111" fmla="*/ 54880 h 440568"/>
                <a:gd name="connsiteX112" fmla="*/ 216587 w 405323"/>
                <a:gd name="connsiteY112" fmla="*/ 55447 h 440568"/>
                <a:gd name="connsiteX113" fmla="*/ 217532 w 405323"/>
                <a:gd name="connsiteY113" fmla="*/ 48394 h 440568"/>
                <a:gd name="connsiteX114" fmla="*/ 227735 w 405323"/>
                <a:gd name="connsiteY114" fmla="*/ 16463 h 440568"/>
                <a:gd name="connsiteX115" fmla="*/ 257965 w 405323"/>
                <a:gd name="connsiteY115" fmla="*/ 8780 h 440568"/>
                <a:gd name="connsiteX116" fmla="*/ 274843 w 405323"/>
                <a:gd name="connsiteY116" fmla="*/ 26855 h 440568"/>
                <a:gd name="connsiteX117" fmla="*/ 273835 w 405323"/>
                <a:gd name="connsiteY117" fmla="*/ 55069 h 440568"/>
                <a:gd name="connsiteX118" fmla="*/ 259665 w 405323"/>
                <a:gd name="connsiteY118" fmla="*/ 69240 h 440568"/>
                <a:gd name="connsiteX119" fmla="*/ 258154 w 405323"/>
                <a:gd name="connsiteY119" fmla="*/ 77175 h 440568"/>
                <a:gd name="connsiteX120" fmla="*/ 291155 w 405323"/>
                <a:gd name="connsiteY120" fmla="*/ 146515 h 440568"/>
                <a:gd name="connsiteX121" fmla="*/ 260358 w 405323"/>
                <a:gd name="connsiteY121" fmla="*/ 161252 h 440568"/>
                <a:gd name="connsiteX122" fmla="*/ 221059 w 405323"/>
                <a:gd name="connsiteY122" fmla="*/ 176808 h 440568"/>
                <a:gd name="connsiteX123" fmla="*/ 188877 w 405323"/>
                <a:gd name="connsiteY123" fmla="*/ 186381 h 440568"/>
                <a:gd name="connsiteX124" fmla="*/ 132069 w 405323"/>
                <a:gd name="connsiteY124" fmla="*/ 197591 h 440568"/>
                <a:gd name="connsiteX125" fmla="*/ 95605 w 405323"/>
                <a:gd name="connsiteY125" fmla="*/ 201937 h 440568"/>
                <a:gd name="connsiteX126" fmla="*/ 49063 w 405323"/>
                <a:gd name="connsiteY126" fmla="*/ 208046 h 440568"/>
                <a:gd name="connsiteX127" fmla="*/ 40435 w 405323"/>
                <a:gd name="connsiteY127" fmla="*/ 208423 h 440568"/>
                <a:gd name="connsiteX128" fmla="*/ 44340 w 405323"/>
                <a:gd name="connsiteY128" fmla="*/ 160056 h 440568"/>
                <a:gd name="connsiteX129" fmla="*/ 34767 w 405323"/>
                <a:gd name="connsiteY129" fmla="*/ 224546 h 440568"/>
                <a:gd name="connsiteX130" fmla="*/ 45284 w 405323"/>
                <a:gd name="connsiteY130" fmla="*/ 213903 h 440568"/>
                <a:gd name="connsiteX131" fmla="*/ 100265 w 405323"/>
                <a:gd name="connsiteY131" fmla="*/ 206345 h 440568"/>
                <a:gd name="connsiteX132" fmla="*/ 113428 w 405323"/>
                <a:gd name="connsiteY132" fmla="*/ 204834 h 440568"/>
                <a:gd name="connsiteX133" fmla="*/ 164441 w 405323"/>
                <a:gd name="connsiteY133" fmla="*/ 196646 h 440568"/>
                <a:gd name="connsiteX134" fmla="*/ 213060 w 405323"/>
                <a:gd name="connsiteY134" fmla="*/ 185058 h 440568"/>
                <a:gd name="connsiteX135" fmla="*/ 254753 w 405323"/>
                <a:gd name="connsiteY135" fmla="*/ 169376 h 440568"/>
                <a:gd name="connsiteX136" fmla="*/ 290462 w 405323"/>
                <a:gd name="connsiteY136" fmla="*/ 153569 h 440568"/>
                <a:gd name="connsiteX137" fmla="*/ 308852 w 405323"/>
                <a:gd name="connsiteY137" fmla="*/ 156970 h 440568"/>
                <a:gd name="connsiteX138" fmla="*/ 314646 w 405323"/>
                <a:gd name="connsiteY138" fmla="*/ 190663 h 440568"/>
                <a:gd name="connsiteX139" fmla="*/ 308537 w 405323"/>
                <a:gd name="connsiteY139" fmla="*/ 197528 h 440568"/>
                <a:gd name="connsiteX140" fmla="*/ 280889 w 405323"/>
                <a:gd name="connsiteY140" fmla="*/ 212013 h 440568"/>
                <a:gd name="connsiteX141" fmla="*/ 202669 w 405323"/>
                <a:gd name="connsiteY141" fmla="*/ 236827 h 440568"/>
                <a:gd name="connsiteX142" fmla="*/ 163055 w 405323"/>
                <a:gd name="connsiteY142" fmla="*/ 246904 h 440568"/>
                <a:gd name="connsiteX143" fmla="*/ 87858 w 405323"/>
                <a:gd name="connsiteY143" fmla="*/ 257043 h 440568"/>
                <a:gd name="connsiteX144" fmla="*/ 66949 w 405323"/>
                <a:gd name="connsiteY144" fmla="*/ 260255 h 440568"/>
                <a:gd name="connsiteX145" fmla="*/ 46733 w 405323"/>
                <a:gd name="connsiteY145" fmla="*/ 261074 h 440568"/>
                <a:gd name="connsiteX146" fmla="*/ 35900 w 405323"/>
                <a:gd name="connsiteY146" fmla="*/ 249423 h 440568"/>
                <a:gd name="connsiteX147" fmla="*/ 34767 w 405323"/>
                <a:gd name="connsiteY147" fmla="*/ 224546 h 440568"/>
                <a:gd name="connsiteX148" fmla="*/ 86914 w 405323"/>
                <a:gd name="connsiteY148" fmla="*/ 262649 h 440568"/>
                <a:gd name="connsiteX149" fmla="*/ 135156 w 405323"/>
                <a:gd name="connsiteY149" fmla="*/ 256036 h 440568"/>
                <a:gd name="connsiteX150" fmla="*/ 140761 w 405323"/>
                <a:gd name="connsiteY150" fmla="*/ 284250 h 440568"/>
                <a:gd name="connsiteX151" fmla="*/ 149641 w 405323"/>
                <a:gd name="connsiteY151" fmla="*/ 334256 h 440568"/>
                <a:gd name="connsiteX152" fmla="*/ 138115 w 405323"/>
                <a:gd name="connsiteY152" fmla="*/ 352331 h 440568"/>
                <a:gd name="connsiteX153" fmla="*/ 114372 w 405323"/>
                <a:gd name="connsiteY153" fmla="*/ 357054 h 440568"/>
                <a:gd name="connsiteX154" fmla="*/ 100139 w 405323"/>
                <a:gd name="connsiteY154" fmla="*/ 348363 h 440568"/>
                <a:gd name="connsiteX155" fmla="*/ 96612 w 405323"/>
                <a:gd name="connsiteY155" fmla="*/ 329973 h 440568"/>
                <a:gd name="connsiteX156" fmla="*/ 86977 w 405323"/>
                <a:gd name="connsiteY156" fmla="*/ 266616 h 440568"/>
                <a:gd name="connsiteX157" fmla="*/ 86914 w 405323"/>
                <a:gd name="connsiteY157" fmla="*/ 262649 h 440568"/>
                <a:gd name="connsiteX158" fmla="*/ 71295 w 405323"/>
                <a:gd name="connsiteY158" fmla="*/ 373114 h 440568"/>
                <a:gd name="connsiteX159" fmla="*/ 55550 w 405323"/>
                <a:gd name="connsiteY159" fmla="*/ 323234 h 440568"/>
                <a:gd name="connsiteX160" fmla="*/ 53094 w 405323"/>
                <a:gd name="connsiteY160" fmla="*/ 317566 h 440568"/>
                <a:gd name="connsiteX161" fmla="*/ 43458 w 405323"/>
                <a:gd name="connsiteY161" fmla="*/ 320967 h 440568"/>
                <a:gd name="connsiteX162" fmla="*/ 27272 w 405323"/>
                <a:gd name="connsiteY162" fmla="*/ 328713 h 440568"/>
                <a:gd name="connsiteX163" fmla="*/ 13606 w 405323"/>
                <a:gd name="connsiteY163" fmla="*/ 331044 h 440568"/>
                <a:gd name="connsiteX164" fmla="*/ 7245 w 405323"/>
                <a:gd name="connsiteY164" fmla="*/ 324116 h 440568"/>
                <a:gd name="connsiteX165" fmla="*/ 12220 w 405323"/>
                <a:gd name="connsiteY165" fmla="*/ 308749 h 440568"/>
                <a:gd name="connsiteX166" fmla="*/ 39616 w 405323"/>
                <a:gd name="connsiteY166" fmla="*/ 270710 h 440568"/>
                <a:gd name="connsiteX167" fmla="*/ 45977 w 405323"/>
                <a:gd name="connsiteY167" fmla="*/ 266931 h 440568"/>
                <a:gd name="connsiteX168" fmla="*/ 75451 w 405323"/>
                <a:gd name="connsiteY168" fmla="*/ 264160 h 440568"/>
                <a:gd name="connsiteX169" fmla="*/ 80490 w 405323"/>
                <a:gd name="connsiteY169" fmla="*/ 263719 h 440568"/>
                <a:gd name="connsiteX170" fmla="*/ 82253 w 405323"/>
                <a:gd name="connsiteY170" fmla="*/ 268757 h 440568"/>
                <a:gd name="connsiteX171" fmla="*/ 87921 w 405323"/>
                <a:gd name="connsiteY171" fmla="*/ 302703 h 440568"/>
                <a:gd name="connsiteX172" fmla="*/ 94408 w 405323"/>
                <a:gd name="connsiteY172" fmla="*/ 345214 h 440568"/>
                <a:gd name="connsiteX173" fmla="*/ 118781 w 405323"/>
                <a:gd name="connsiteY173" fmla="*/ 409201 h 440568"/>
                <a:gd name="connsiteX174" fmla="*/ 120859 w 405323"/>
                <a:gd name="connsiteY174" fmla="*/ 413609 h 440568"/>
                <a:gd name="connsiteX175" fmla="*/ 71295 w 405323"/>
                <a:gd name="connsiteY175" fmla="*/ 373114 h 440568"/>
                <a:gd name="connsiteX176" fmla="*/ 146618 w 405323"/>
                <a:gd name="connsiteY176" fmla="*/ 426898 h 440568"/>
                <a:gd name="connsiteX177" fmla="*/ 92456 w 405323"/>
                <a:gd name="connsiteY177" fmla="*/ 434140 h 440568"/>
                <a:gd name="connsiteX178" fmla="*/ 79923 w 405323"/>
                <a:gd name="connsiteY178" fmla="*/ 430614 h 440568"/>
                <a:gd name="connsiteX179" fmla="*/ 79734 w 405323"/>
                <a:gd name="connsiteY179" fmla="*/ 419277 h 440568"/>
                <a:gd name="connsiteX180" fmla="*/ 87480 w 405323"/>
                <a:gd name="connsiteY180" fmla="*/ 413987 h 440568"/>
                <a:gd name="connsiteX181" fmla="*/ 99761 w 405323"/>
                <a:gd name="connsiteY181" fmla="*/ 413672 h 440568"/>
                <a:gd name="connsiteX182" fmla="*/ 147625 w 405323"/>
                <a:gd name="connsiteY182" fmla="*/ 423371 h 440568"/>
                <a:gd name="connsiteX183" fmla="*/ 152286 w 405323"/>
                <a:gd name="connsiteY183" fmla="*/ 423245 h 440568"/>
                <a:gd name="connsiteX184" fmla="*/ 152664 w 405323"/>
                <a:gd name="connsiteY184" fmla="*/ 424379 h 440568"/>
                <a:gd name="connsiteX185" fmla="*/ 146618 w 405323"/>
                <a:gd name="connsiteY185" fmla="*/ 426898 h 440568"/>
                <a:gd name="connsiteX186" fmla="*/ 267600 w 405323"/>
                <a:gd name="connsiteY186" fmla="*/ 389740 h 440568"/>
                <a:gd name="connsiteX187" fmla="*/ 224082 w 405323"/>
                <a:gd name="connsiteY187" fmla="*/ 405044 h 440568"/>
                <a:gd name="connsiteX188" fmla="*/ 152286 w 405323"/>
                <a:gd name="connsiteY188" fmla="*/ 415499 h 440568"/>
                <a:gd name="connsiteX189" fmla="*/ 132825 w 405323"/>
                <a:gd name="connsiteY189" fmla="*/ 415184 h 440568"/>
                <a:gd name="connsiteX190" fmla="*/ 126275 w 405323"/>
                <a:gd name="connsiteY190" fmla="*/ 411783 h 440568"/>
                <a:gd name="connsiteX191" fmla="*/ 104673 w 405323"/>
                <a:gd name="connsiteY191" fmla="*/ 364549 h 440568"/>
                <a:gd name="connsiteX192" fmla="*/ 122685 w 405323"/>
                <a:gd name="connsiteY192" fmla="*/ 360959 h 440568"/>
                <a:gd name="connsiteX193" fmla="*/ 134274 w 405323"/>
                <a:gd name="connsiteY193" fmla="*/ 359069 h 440568"/>
                <a:gd name="connsiteX194" fmla="*/ 139690 w 405323"/>
                <a:gd name="connsiteY194" fmla="*/ 358377 h 440568"/>
                <a:gd name="connsiteX195" fmla="*/ 154175 w 405323"/>
                <a:gd name="connsiteY195" fmla="*/ 334822 h 440568"/>
                <a:gd name="connsiteX196" fmla="*/ 146051 w 405323"/>
                <a:gd name="connsiteY196" fmla="*/ 291052 h 440568"/>
                <a:gd name="connsiteX197" fmla="*/ 141831 w 405323"/>
                <a:gd name="connsiteY197" fmla="*/ 255910 h 440568"/>
                <a:gd name="connsiteX198" fmla="*/ 161984 w 405323"/>
                <a:gd name="connsiteY198" fmla="*/ 251816 h 440568"/>
                <a:gd name="connsiteX199" fmla="*/ 207581 w 405323"/>
                <a:gd name="connsiteY199" fmla="*/ 240921 h 440568"/>
                <a:gd name="connsiteX200" fmla="*/ 248266 w 405323"/>
                <a:gd name="connsiteY200" fmla="*/ 229773 h 440568"/>
                <a:gd name="connsiteX201" fmla="*/ 256831 w 405323"/>
                <a:gd name="connsiteY201" fmla="*/ 231789 h 440568"/>
                <a:gd name="connsiteX202" fmla="*/ 272450 w 405323"/>
                <a:gd name="connsiteY202" fmla="*/ 255595 h 440568"/>
                <a:gd name="connsiteX203" fmla="*/ 288320 w 405323"/>
                <a:gd name="connsiteY203" fmla="*/ 302955 h 440568"/>
                <a:gd name="connsiteX204" fmla="*/ 296130 w 405323"/>
                <a:gd name="connsiteY204" fmla="*/ 344332 h 440568"/>
                <a:gd name="connsiteX205" fmla="*/ 267600 w 405323"/>
                <a:gd name="connsiteY205" fmla="*/ 389740 h 440568"/>
                <a:gd name="connsiteX206" fmla="*/ 333728 w 405323"/>
                <a:gd name="connsiteY206" fmla="*/ 359132 h 440568"/>
                <a:gd name="connsiteX207" fmla="*/ 341790 w 405323"/>
                <a:gd name="connsiteY207" fmla="*/ 364926 h 440568"/>
                <a:gd name="connsiteX208" fmla="*/ 341223 w 405323"/>
                <a:gd name="connsiteY208" fmla="*/ 375192 h 440568"/>
                <a:gd name="connsiteX209" fmla="*/ 332028 w 405323"/>
                <a:gd name="connsiteY209" fmla="*/ 380986 h 440568"/>
                <a:gd name="connsiteX210" fmla="*/ 280637 w 405323"/>
                <a:gd name="connsiteY210" fmla="*/ 394653 h 440568"/>
                <a:gd name="connsiteX211" fmla="*/ 277551 w 405323"/>
                <a:gd name="connsiteY211" fmla="*/ 394527 h 440568"/>
                <a:gd name="connsiteX212" fmla="*/ 281582 w 405323"/>
                <a:gd name="connsiteY212" fmla="*/ 390307 h 440568"/>
                <a:gd name="connsiteX213" fmla="*/ 305955 w 405323"/>
                <a:gd name="connsiteY213" fmla="*/ 361966 h 440568"/>
                <a:gd name="connsiteX214" fmla="*/ 312064 w 405323"/>
                <a:gd name="connsiteY214" fmla="*/ 357747 h 440568"/>
                <a:gd name="connsiteX215" fmla="*/ 333728 w 405323"/>
                <a:gd name="connsiteY215" fmla="*/ 359132 h 440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</a:cxnLst>
              <a:rect l="l" t="t" r="r" b="b"/>
              <a:pathLst>
                <a:path w="405323" h="440568">
                  <a:moveTo>
                    <a:pt x="405273" y="98462"/>
                  </a:moveTo>
                  <a:cubicBezTo>
                    <a:pt x="401179" y="75223"/>
                    <a:pt x="368871" y="76104"/>
                    <a:pt x="352496" y="83914"/>
                  </a:cubicBezTo>
                  <a:cubicBezTo>
                    <a:pt x="341412" y="89141"/>
                    <a:pt x="335744" y="101044"/>
                    <a:pt x="336121" y="112947"/>
                  </a:cubicBezTo>
                  <a:cubicBezTo>
                    <a:pt x="336499" y="126362"/>
                    <a:pt x="342482" y="139272"/>
                    <a:pt x="348906" y="150735"/>
                  </a:cubicBezTo>
                  <a:cubicBezTo>
                    <a:pt x="355015" y="161630"/>
                    <a:pt x="362258" y="171833"/>
                    <a:pt x="368871" y="182476"/>
                  </a:cubicBezTo>
                  <a:cubicBezTo>
                    <a:pt x="376176" y="194190"/>
                    <a:pt x="382852" y="206471"/>
                    <a:pt x="387576" y="219508"/>
                  </a:cubicBezTo>
                  <a:cubicBezTo>
                    <a:pt x="391921" y="231600"/>
                    <a:pt x="394755" y="244699"/>
                    <a:pt x="392929" y="257610"/>
                  </a:cubicBezTo>
                  <a:cubicBezTo>
                    <a:pt x="392047" y="263971"/>
                    <a:pt x="390032" y="270143"/>
                    <a:pt x="386820" y="275685"/>
                  </a:cubicBezTo>
                  <a:cubicBezTo>
                    <a:pt x="383230" y="282109"/>
                    <a:pt x="378317" y="287336"/>
                    <a:pt x="372775" y="292060"/>
                  </a:cubicBezTo>
                  <a:cubicBezTo>
                    <a:pt x="366604" y="297350"/>
                    <a:pt x="359613" y="301318"/>
                    <a:pt x="352433" y="305033"/>
                  </a:cubicBezTo>
                  <a:cubicBezTo>
                    <a:pt x="345253" y="308749"/>
                    <a:pt x="337633" y="312213"/>
                    <a:pt x="331209" y="317188"/>
                  </a:cubicBezTo>
                  <a:cubicBezTo>
                    <a:pt x="329320" y="318637"/>
                    <a:pt x="327494" y="320211"/>
                    <a:pt x="325793" y="321849"/>
                  </a:cubicBezTo>
                  <a:cubicBezTo>
                    <a:pt x="327367" y="317062"/>
                    <a:pt x="328564" y="312087"/>
                    <a:pt x="329194" y="306986"/>
                  </a:cubicBezTo>
                  <a:cubicBezTo>
                    <a:pt x="331272" y="291493"/>
                    <a:pt x="330076" y="276063"/>
                    <a:pt x="328501" y="260444"/>
                  </a:cubicBezTo>
                  <a:cubicBezTo>
                    <a:pt x="333540" y="261011"/>
                    <a:pt x="337381" y="261452"/>
                    <a:pt x="341286" y="261767"/>
                  </a:cubicBezTo>
                  <a:cubicBezTo>
                    <a:pt x="351363" y="262649"/>
                    <a:pt x="361061" y="261137"/>
                    <a:pt x="370130" y="256539"/>
                  </a:cubicBezTo>
                  <a:cubicBezTo>
                    <a:pt x="377310" y="252824"/>
                    <a:pt x="379451" y="249171"/>
                    <a:pt x="377121" y="241298"/>
                  </a:cubicBezTo>
                  <a:cubicBezTo>
                    <a:pt x="375861" y="236953"/>
                    <a:pt x="373720" y="232419"/>
                    <a:pt x="370760" y="229081"/>
                  </a:cubicBezTo>
                  <a:cubicBezTo>
                    <a:pt x="364840" y="222531"/>
                    <a:pt x="358353" y="216422"/>
                    <a:pt x="351551" y="210691"/>
                  </a:cubicBezTo>
                  <a:cubicBezTo>
                    <a:pt x="342419" y="202944"/>
                    <a:pt x="332784" y="195765"/>
                    <a:pt x="323337" y="188270"/>
                  </a:cubicBezTo>
                  <a:cubicBezTo>
                    <a:pt x="323463" y="187137"/>
                    <a:pt x="323463" y="186129"/>
                    <a:pt x="323589" y="185121"/>
                  </a:cubicBezTo>
                  <a:cubicBezTo>
                    <a:pt x="326234" y="169313"/>
                    <a:pt x="317732" y="152624"/>
                    <a:pt x="303310" y="146389"/>
                  </a:cubicBezTo>
                  <a:cubicBezTo>
                    <a:pt x="299720" y="144815"/>
                    <a:pt x="298208" y="142862"/>
                    <a:pt x="297201" y="139335"/>
                  </a:cubicBezTo>
                  <a:cubicBezTo>
                    <a:pt x="292099" y="121764"/>
                    <a:pt x="285927" y="104634"/>
                    <a:pt x="275536" y="89330"/>
                  </a:cubicBezTo>
                  <a:cubicBezTo>
                    <a:pt x="272324" y="84607"/>
                    <a:pt x="269364" y="79757"/>
                    <a:pt x="265900" y="74404"/>
                  </a:cubicBezTo>
                  <a:cubicBezTo>
                    <a:pt x="268041" y="72263"/>
                    <a:pt x="269868" y="70121"/>
                    <a:pt x="272072" y="68421"/>
                  </a:cubicBezTo>
                  <a:cubicBezTo>
                    <a:pt x="278307" y="63635"/>
                    <a:pt x="281078" y="57022"/>
                    <a:pt x="282212" y="49590"/>
                  </a:cubicBezTo>
                  <a:cubicBezTo>
                    <a:pt x="282841" y="45497"/>
                    <a:pt x="283282" y="41214"/>
                    <a:pt x="282967" y="37120"/>
                  </a:cubicBezTo>
                  <a:cubicBezTo>
                    <a:pt x="281519" y="16778"/>
                    <a:pt x="266278" y="-6335"/>
                    <a:pt x="238189" y="1600"/>
                  </a:cubicBezTo>
                  <a:cubicBezTo>
                    <a:pt x="221437" y="6324"/>
                    <a:pt x="207204" y="26603"/>
                    <a:pt x="210038" y="40080"/>
                  </a:cubicBezTo>
                  <a:cubicBezTo>
                    <a:pt x="210478" y="41970"/>
                    <a:pt x="210289" y="43985"/>
                    <a:pt x="210416" y="46756"/>
                  </a:cubicBezTo>
                  <a:cubicBezTo>
                    <a:pt x="163622" y="33594"/>
                    <a:pt x="123567" y="46945"/>
                    <a:pt x="86599" y="74656"/>
                  </a:cubicBezTo>
                  <a:cubicBezTo>
                    <a:pt x="84457" y="70562"/>
                    <a:pt x="82505" y="66091"/>
                    <a:pt x="79986" y="61871"/>
                  </a:cubicBezTo>
                  <a:cubicBezTo>
                    <a:pt x="71043" y="46945"/>
                    <a:pt x="52905" y="40080"/>
                    <a:pt x="35774" y="44867"/>
                  </a:cubicBezTo>
                  <a:cubicBezTo>
                    <a:pt x="22675" y="48583"/>
                    <a:pt x="11339" y="64579"/>
                    <a:pt x="11527" y="79757"/>
                  </a:cubicBezTo>
                  <a:cubicBezTo>
                    <a:pt x="11590" y="83599"/>
                    <a:pt x="12598" y="87504"/>
                    <a:pt x="13228" y="91345"/>
                  </a:cubicBezTo>
                  <a:cubicBezTo>
                    <a:pt x="14739" y="100414"/>
                    <a:pt x="19589" y="107279"/>
                    <a:pt x="27524" y="111751"/>
                  </a:cubicBezTo>
                  <a:cubicBezTo>
                    <a:pt x="34263" y="115529"/>
                    <a:pt x="41317" y="118804"/>
                    <a:pt x="48307" y="122331"/>
                  </a:cubicBezTo>
                  <a:cubicBezTo>
                    <a:pt x="46229" y="129007"/>
                    <a:pt x="43836" y="136438"/>
                    <a:pt x="41632" y="143870"/>
                  </a:cubicBezTo>
                  <a:cubicBezTo>
                    <a:pt x="35459" y="165031"/>
                    <a:pt x="32437" y="186633"/>
                    <a:pt x="32437" y="208675"/>
                  </a:cubicBezTo>
                  <a:cubicBezTo>
                    <a:pt x="32437" y="209872"/>
                    <a:pt x="32625" y="211321"/>
                    <a:pt x="32059" y="212391"/>
                  </a:cubicBezTo>
                  <a:cubicBezTo>
                    <a:pt x="26832" y="222720"/>
                    <a:pt x="27650" y="233615"/>
                    <a:pt x="29099" y="244510"/>
                  </a:cubicBezTo>
                  <a:cubicBezTo>
                    <a:pt x="29980" y="251312"/>
                    <a:pt x="28847" y="258807"/>
                    <a:pt x="35586" y="263845"/>
                  </a:cubicBezTo>
                  <a:cubicBezTo>
                    <a:pt x="34452" y="265294"/>
                    <a:pt x="33696" y="266301"/>
                    <a:pt x="32940" y="267372"/>
                  </a:cubicBezTo>
                  <a:cubicBezTo>
                    <a:pt x="24060" y="279653"/>
                    <a:pt x="15117" y="291808"/>
                    <a:pt x="6489" y="304278"/>
                  </a:cubicBezTo>
                  <a:cubicBezTo>
                    <a:pt x="2395" y="310135"/>
                    <a:pt x="128" y="316747"/>
                    <a:pt x="2" y="324053"/>
                  </a:cubicBezTo>
                  <a:cubicBezTo>
                    <a:pt x="-124" y="332744"/>
                    <a:pt x="4726" y="338475"/>
                    <a:pt x="13354" y="338979"/>
                  </a:cubicBezTo>
                  <a:cubicBezTo>
                    <a:pt x="16440" y="339168"/>
                    <a:pt x="19715" y="338916"/>
                    <a:pt x="22675" y="338034"/>
                  </a:cubicBezTo>
                  <a:cubicBezTo>
                    <a:pt x="28847" y="336019"/>
                    <a:pt x="34893" y="333563"/>
                    <a:pt x="40876" y="331170"/>
                  </a:cubicBezTo>
                  <a:cubicBezTo>
                    <a:pt x="43710" y="330036"/>
                    <a:pt x="46292" y="328588"/>
                    <a:pt x="49567" y="327013"/>
                  </a:cubicBezTo>
                  <a:cubicBezTo>
                    <a:pt x="52149" y="336712"/>
                    <a:pt x="54164" y="345529"/>
                    <a:pt x="56809" y="354220"/>
                  </a:cubicBezTo>
                  <a:cubicBezTo>
                    <a:pt x="61659" y="369965"/>
                    <a:pt x="66949" y="385584"/>
                    <a:pt x="78726" y="397801"/>
                  </a:cubicBezTo>
                  <a:cubicBezTo>
                    <a:pt x="81560" y="400761"/>
                    <a:pt x="84835" y="403407"/>
                    <a:pt x="88425" y="406682"/>
                  </a:cubicBezTo>
                  <a:cubicBezTo>
                    <a:pt x="83638" y="409893"/>
                    <a:pt x="79356" y="412413"/>
                    <a:pt x="75703" y="415562"/>
                  </a:cubicBezTo>
                  <a:cubicBezTo>
                    <a:pt x="69468" y="420726"/>
                    <a:pt x="69846" y="429921"/>
                    <a:pt x="76018" y="435274"/>
                  </a:cubicBezTo>
                  <a:cubicBezTo>
                    <a:pt x="81119" y="439746"/>
                    <a:pt x="87354" y="440879"/>
                    <a:pt x="93589" y="440501"/>
                  </a:cubicBezTo>
                  <a:cubicBezTo>
                    <a:pt x="111538" y="439431"/>
                    <a:pt x="129550" y="438108"/>
                    <a:pt x="146995" y="433322"/>
                  </a:cubicBezTo>
                  <a:cubicBezTo>
                    <a:pt x="152412" y="431810"/>
                    <a:pt x="157324" y="429543"/>
                    <a:pt x="160977" y="425260"/>
                  </a:cubicBezTo>
                  <a:cubicBezTo>
                    <a:pt x="162866" y="423056"/>
                    <a:pt x="164881" y="422363"/>
                    <a:pt x="167652" y="422174"/>
                  </a:cubicBezTo>
                  <a:cubicBezTo>
                    <a:pt x="175210" y="421734"/>
                    <a:pt x="182767" y="421041"/>
                    <a:pt x="190262" y="420033"/>
                  </a:cubicBezTo>
                  <a:cubicBezTo>
                    <a:pt x="214446" y="416695"/>
                    <a:pt x="237622" y="409893"/>
                    <a:pt x="260484" y="401454"/>
                  </a:cubicBezTo>
                  <a:cubicBezTo>
                    <a:pt x="263003" y="400510"/>
                    <a:pt x="266152" y="399943"/>
                    <a:pt x="268734" y="400510"/>
                  </a:cubicBezTo>
                  <a:cubicBezTo>
                    <a:pt x="275599" y="401958"/>
                    <a:pt x="282212" y="401265"/>
                    <a:pt x="288824" y="399439"/>
                  </a:cubicBezTo>
                  <a:cubicBezTo>
                    <a:pt x="302617" y="395597"/>
                    <a:pt x="316472" y="392007"/>
                    <a:pt x="330076" y="387725"/>
                  </a:cubicBezTo>
                  <a:cubicBezTo>
                    <a:pt x="334925" y="386213"/>
                    <a:pt x="339648" y="383442"/>
                    <a:pt x="343805" y="380482"/>
                  </a:cubicBezTo>
                  <a:cubicBezTo>
                    <a:pt x="349599" y="376389"/>
                    <a:pt x="350355" y="368327"/>
                    <a:pt x="346324" y="362281"/>
                  </a:cubicBezTo>
                  <a:cubicBezTo>
                    <a:pt x="342168" y="356109"/>
                    <a:pt x="336562" y="352268"/>
                    <a:pt x="328879" y="351827"/>
                  </a:cubicBezTo>
                  <a:cubicBezTo>
                    <a:pt x="323841" y="351575"/>
                    <a:pt x="318740" y="351260"/>
                    <a:pt x="312945" y="350945"/>
                  </a:cubicBezTo>
                  <a:cubicBezTo>
                    <a:pt x="315213" y="346411"/>
                    <a:pt x="317417" y="342002"/>
                    <a:pt x="319432" y="337531"/>
                  </a:cubicBezTo>
                  <a:cubicBezTo>
                    <a:pt x="321636" y="334571"/>
                    <a:pt x="324030" y="331673"/>
                    <a:pt x="326549" y="329028"/>
                  </a:cubicBezTo>
                  <a:cubicBezTo>
                    <a:pt x="329194" y="326194"/>
                    <a:pt x="332028" y="323360"/>
                    <a:pt x="335177" y="321156"/>
                  </a:cubicBezTo>
                  <a:cubicBezTo>
                    <a:pt x="338389" y="318889"/>
                    <a:pt x="341853" y="316936"/>
                    <a:pt x="345317" y="315047"/>
                  </a:cubicBezTo>
                  <a:cubicBezTo>
                    <a:pt x="352307" y="311268"/>
                    <a:pt x="359550" y="307930"/>
                    <a:pt x="366289" y="303711"/>
                  </a:cubicBezTo>
                  <a:cubicBezTo>
                    <a:pt x="378632" y="296027"/>
                    <a:pt x="389402" y="285195"/>
                    <a:pt x="394881" y="271528"/>
                  </a:cubicBezTo>
                  <a:cubicBezTo>
                    <a:pt x="399668" y="259562"/>
                    <a:pt x="399730" y="246400"/>
                    <a:pt x="397274" y="233930"/>
                  </a:cubicBezTo>
                  <a:cubicBezTo>
                    <a:pt x="394629" y="220641"/>
                    <a:pt x="389213" y="207920"/>
                    <a:pt x="382978" y="195954"/>
                  </a:cubicBezTo>
                  <a:cubicBezTo>
                    <a:pt x="376932" y="184491"/>
                    <a:pt x="369626" y="173848"/>
                    <a:pt x="362699" y="162953"/>
                  </a:cubicBezTo>
                  <a:cubicBezTo>
                    <a:pt x="355960" y="152435"/>
                    <a:pt x="349284" y="141540"/>
                    <a:pt x="345128" y="129700"/>
                  </a:cubicBezTo>
                  <a:cubicBezTo>
                    <a:pt x="341223" y="118741"/>
                    <a:pt x="339208" y="105516"/>
                    <a:pt x="346765" y="95628"/>
                  </a:cubicBezTo>
                  <a:cubicBezTo>
                    <a:pt x="352685" y="87819"/>
                    <a:pt x="363392" y="85236"/>
                    <a:pt x="372712" y="84733"/>
                  </a:cubicBezTo>
                  <a:cubicBezTo>
                    <a:pt x="381466" y="84292"/>
                    <a:pt x="392614" y="85866"/>
                    <a:pt x="397589" y="93802"/>
                  </a:cubicBezTo>
                  <a:cubicBezTo>
                    <a:pt x="398786" y="95754"/>
                    <a:pt x="399479" y="97832"/>
                    <a:pt x="399856" y="100036"/>
                  </a:cubicBezTo>
                  <a:cubicBezTo>
                    <a:pt x="400486" y="103500"/>
                    <a:pt x="405902" y="101989"/>
                    <a:pt x="405273" y="98462"/>
                  </a:cubicBezTo>
                  <a:close/>
                  <a:moveTo>
                    <a:pt x="319621" y="195135"/>
                  </a:moveTo>
                  <a:cubicBezTo>
                    <a:pt x="322896" y="197528"/>
                    <a:pt x="326360" y="199858"/>
                    <a:pt x="329635" y="202377"/>
                  </a:cubicBezTo>
                  <a:cubicBezTo>
                    <a:pt x="342609" y="212517"/>
                    <a:pt x="355645" y="222531"/>
                    <a:pt x="366604" y="234938"/>
                  </a:cubicBezTo>
                  <a:cubicBezTo>
                    <a:pt x="367989" y="236512"/>
                    <a:pt x="369312" y="238150"/>
                    <a:pt x="370256" y="239976"/>
                  </a:cubicBezTo>
                  <a:cubicBezTo>
                    <a:pt x="372712" y="244573"/>
                    <a:pt x="371831" y="247974"/>
                    <a:pt x="367296" y="250494"/>
                  </a:cubicBezTo>
                  <a:cubicBezTo>
                    <a:pt x="355330" y="257106"/>
                    <a:pt x="342860" y="256728"/>
                    <a:pt x="330138" y="252887"/>
                  </a:cubicBezTo>
                  <a:cubicBezTo>
                    <a:pt x="329383" y="252635"/>
                    <a:pt x="328753" y="252194"/>
                    <a:pt x="327997" y="251816"/>
                  </a:cubicBezTo>
                  <a:cubicBezTo>
                    <a:pt x="325856" y="250745"/>
                    <a:pt x="323337" y="249297"/>
                    <a:pt x="321699" y="251816"/>
                  </a:cubicBezTo>
                  <a:cubicBezTo>
                    <a:pt x="320566" y="253579"/>
                    <a:pt x="320188" y="256225"/>
                    <a:pt x="320503" y="258303"/>
                  </a:cubicBezTo>
                  <a:cubicBezTo>
                    <a:pt x="321133" y="263152"/>
                    <a:pt x="322644" y="267876"/>
                    <a:pt x="323274" y="272725"/>
                  </a:cubicBezTo>
                  <a:cubicBezTo>
                    <a:pt x="326234" y="295838"/>
                    <a:pt x="322581" y="317629"/>
                    <a:pt x="312127" y="337971"/>
                  </a:cubicBezTo>
                  <a:cubicBezTo>
                    <a:pt x="308411" y="343325"/>
                    <a:pt x="305073" y="348993"/>
                    <a:pt x="301798" y="354535"/>
                  </a:cubicBezTo>
                  <a:cubicBezTo>
                    <a:pt x="301672" y="354598"/>
                    <a:pt x="301546" y="354661"/>
                    <a:pt x="301420" y="354787"/>
                  </a:cubicBezTo>
                  <a:cubicBezTo>
                    <a:pt x="302617" y="331170"/>
                    <a:pt x="295248" y="309379"/>
                    <a:pt x="288761" y="287462"/>
                  </a:cubicBezTo>
                  <a:cubicBezTo>
                    <a:pt x="284479" y="272977"/>
                    <a:pt x="278874" y="258870"/>
                    <a:pt x="272954" y="244951"/>
                  </a:cubicBezTo>
                  <a:cubicBezTo>
                    <a:pt x="270183" y="238464"/>
                    <a:pt x="265270" y="232796"/>
                    <a:pt x="260862" y="226058"/>
                  </a:cubicBezTo>
                  <a:cubicBezTo>
                    <a:pt x="270561" y="221964"/>
                    <a:pt x="280952" y="217807"/>
                    <a:pt x="291155" y="213147"/>
                  </a:cubicBezTo>
                  <a:cubicBezTo>
                    <a:pt x="301357" y="208549"/>
                    <a:pt x="311686" y="204015"/>
                    <a:pt x="319621" y="195135"/>
                  </a:cubicBezTo>
                  <a:close/>
                  <a:moveTo>
                    <a:pt x="44340" y="160056"/>
                  </a:moveTo>
                  <a:cubicBezTo>
                    <a:pt x="47174" y="144500"/>
                    <a:pt x="51204" y="129259"/>
                    <a:pt x="62477" y="115089"/>
                  </a:cubicBezTo>
                  <a:cubicBezTo>
                    <a:pt x="58636" y="114900"/>
                    <a:pt x="56747" y="114648"/>
                    <a:pt x="54857" y="114774"/>
                  </a:cubicBezTo>
                  <a:cubicBezTo>
                    <a:pt x="39175" y="115655"/>
                    <a:pt x="20785" y="101485"/>
                    <a:pt x="18581" y="86433"/>
                  </a:cubicBezTo>
                  <a:cubicBezTo>
                    <a:pt x="16062" y="69303"/>
                    <a:pt x="26264" y="56392"/>
                    <a:pt x="36719" y="52487"/>
                  </a:cubicBezTo>
                  <a:cubicBezTo>
                    <a:pt x="51267" y="47071"/>
                    <a:pt x="67075" y="52928"/>
                    <a:pt x="74821" y="65965"/>
                  </a:cubicBezTo>
                  <a:cubicBezTo>
                    <a:pt x="78033" y="71318"/>
                    <a:pt x="80804" y="76986"/>
                    <a:pt x="81245" y="83410"/>
                  </a:cubicBezTo>
                  <a:cubicBezTo>
                    <a:pt x="81371" y="84921"/>
                    <a:pt x="82694" y="87567"/>
                    <a:pt x="83575" y="87567"/>
                  </a:cubicBezTo>
                  <a:cubicBezTo>
                    <a:pt x="85339" y="87693"/>
                    <a:pt x="87795" y="86811"/>
                    <a:pt x="88866" y="85488"/>
                  </a:cubicBezTo>
                  <a:cubicBezTo>
                    <a:pt x="108263" y="62312"/>
                    <a:pt x="135156" y="54125"/>
                    <a:pt x="163181" y="49401"/>
                  </a:cubicBezTo>
                  <a:cubicBezTo>
                    <a:pt x="178989" y="46693"/>
                    <a:pt x="194860" y="49968"/>
                    <a:pt x="210163" y="54880"/>
                  </a:cubicBezTo>
                  <a:cubicBezTo>
                    <a:pt x="212242" y="55510"/>
                    <a:pt x="215013" y="56266"/>
                    <a:pt x="216587" y="55447"/>
                  </a:cubicBezTo>
                  <a:cubicBezTo>
                    <a:pt x="219295" y="53999"/>
                    <a:pt x="218162" y="50976"/>
                    <a:pt x="217532" y="48394"/>
                  </a:cubicBezTo>
                  <a:cubicBezTo>
                    <a:pt x="214509" y="35735"/>
                    <a:pt x="218729" y="25154"/>
                    <a:pt x="227735" y="16463"/>
                  </a:cubicBezTo>
                  <a:cubicBezTo>
                    <a:pt x="236237" y="8339"/>
                    <a:pt x="246817" y="5316"/>
                    <a:pt x="257965" y="8780"/>
                  </a:cubicBezTo>
                  <a:cubicBezTo>
                    <a:pt x="266530" y="11362"/>
                    <a:pt x="272513" y="17723"/>
                    <a:pt x="274843" y="26855"/>
                  </a:cubicBezTo>
                  <a:cubicBezTo>
                    <a:pt x="277236" y="36365"/>
                    <a:pt x="278622" y="45749"/>
                    <a:pt x="273835" y="55069"/>
                  </a:cubicBezTo>
                  <a:cubicBezTo>
                    <a:pt x="270623" y="61367"/>
                    <a:pt x="265333" y="65524"/>
                    <a:pt x="259665" y="69240"/>
                  </a:cubicBezTo>
                  <a:cubicBezTo>
                    <a:pt x="254627" y="72515"/>
                    <a:pt x="254501" y="72955"/>
                    <a:pt x="258154" y="77175"/>
                  </a:cubicBezTo>
                  <a:cubicBezTo>
                    <a:pt x="275284" y="96951"/>
                    <a:pt x="285298" y="120127"/>
                    <a:pt x="291155" y="146515"/>
                  </a:cubicBezTo>
                  <a:cubicBezTo>
                    <a:pt x="280511" y="151616"/>
                    <a:pt x="270561" y="156844"/>
                    <a:pt x="260358" y="161252"/>
                  </a:cubicBezTo>
                  <a:cubicBezTo>
                    <a:pt x="247384" y="166794"/>
                    <a:pt x="234348" y="172085"/>
                    <a:pt x="221059" y="176808"/>
                  </a:cubicBezTo>
                  <a:cubicBezTo>
                    <a:pt x="210541" y="180587"/>
                    <a:pt x="199772" y="183925"/>
                    <a:pt x="188877" y="186381"/>
                  </a:cubicBezTo>
                  <a:cubicBezTo>
                    <a:pt x="170046" y="190600"/>
                    <a:pt x="151152" y="194316"/>
                    <a:pt x="132069" y="197591"/>
                  </a:cubicBezTo>
                  <a:cubicBezTo>
                    <a:pt x="119978" y="199669"/>
                    <a:pt x="107697" y="200425"/>
                    <a:pt x="95605" y="201937"/>
                  </a:cubicBezTo>
                  <a:cubicBezTo>
                    <a:pt x="80112" y="203889"/>
                    <a:pt x="64619" y="206030"/>
                    <a:pt x="49063" y="208046"/>
                  </a:cubicBezTo>
                  <a:cubicBezTo>
                    <a:pt x="46292" y="208423"/>
                    <a:pt x="43395" y="208298"/>
                    <a:pt x="40435" y="208423"/>
                  </a:cubicBezTo>
                  <a:cubicBezTo>
                    <a:pt x="37097" y="191545"/>
                    <a:pt x="41443" y="175800"/>
                    <a:pt x="44340" y="160056"/>
                  </a:cubicBezTo>
                  <a:close/>
                  <a:moveTo>
                    <a:pt x="34767" y="224546"/>
                  </a:moveTo>
                  <a:cubicBezTo>
                    <a:pt x="35019" y="216422"/>
                    <a:pt x="37160" y="214973"/>
                    <a:pt x="45284" y="213903"/>
                  </a:cubicBezTo>
                  <a:cubicBezTo>
                    <a:pt x="63674" y="211446"/>
                    <a:pt x="81938" y="208864"/>
                    <a:pt x="100265" y="206345"/>
                  </a:cubicBezTo>
                  <a:cubicBezTo>
                    <a:pt x="104673" y="205715"/>
                    <a:pt x="109082" y="205526"/>
                    <a:pt x="113428" y="204834"/>
                  </a:cubicBezTo>
                  <a:cubicBezTo>
                    <a:pt x="130432" y="202126"/>
                    <a:pt x="147373" y="198725"/>
                    <a:pt x="164441" y="196646"/>
                  </a:cubicBezTo>
                  <a:cubicBezTo>
                    <a:pt x="181193" y="194631"/>
                    <a:pt x="197190" y="190096"/>
                    <a:pt x="213060" y="185058"/>
                  </a:cubicBezTo>
                  <a:cubicBezTo>
                    <a:pt x="227231" y="180587"/>
                    <a:pt x="241023" y="174982"/>
                    <a:pt x="254753" y="169376"/>
                  </a:cubicBezTo>
                  <a:cubicBezTo>
                    <a:pt x="266845" y="164464"/>
                    <a:pt x="278559" y="158796"/>
                    <a:pt x="290462" y="153569"/>
                  </a:cubicBezTo>
                  <a:cubicBezTo>
                    <a:pt x="298397" y="150042"/>
                    <a:pt x="302617" y="151049"/>
                    <a:pt x="308852" y="156970"/>
                  </a:cubicBezTo>
                  <a:cubicBezTo>
                    <a:pt x="316850" y="164716"/>
                    <a:pt x="321007" y="180776"/>
                    <a:pt x="314646" y="190663"/>
                  </a:cubicBezTo>
                  <a:cubicBezTo>
                    <a:pt x="313008" y="193245"/>
                    <a:pt x="311119" y="196080"/>
                    <a:pt x="308537" y="197528"/>
                  </a:cubicBezTo>
                  <a:cubicBezTo>
                    <a:pt x="299531" y="202692"/>
                    <a:pt x="290336" y="207605"/>
                    <a:pt x="280889" y="212013"/>
                  </a:cubicBezTo>
                  <a:cubicBezTo>
                    <a:pt x="255949" y="223727"/>
                    <a:pt x="229120" y="229836"/>
                    <a:pt x="202669" y="236827"/>
                  </a:cubicBezTo>
                  <a:cubicBezTo>
                    <a:pt x="189758" y="240228"/>
                    <a:pt x="176847" y="243377"/>
                    <a:pt x="163055" y="246904"/>
                  </a:cubicBezTo>
                  <a:cubicBezTo>
                    <a:pt x="138556" y="250179"/>
                    <a:pt x="113176" y="253579"/>
                    <a:pt x="87858" y="257043"/>
                  </a:cubicBezTo>
                  <a:cubicBezTo>
                    <a:pt x="80867" y="257988"/>
                    <a:pt x="74003" y="259562"/>
                    <a:pt x="66949" y="260255"/>
                  </a:cubicBezTo>
                  <a:cubicBezTo>
                    <a:pt x="60210" y="260948"/>
                    <a:pt x="53409" y="261578"/>
                    <a:pt x="46733" y="261074"/>
                  </a:cubicBezTo>
                  <a:cubicBezTo>
                    <a:pt x="38923" y="260507"/>
                    <a:pt x="36404" y="257232"/>
                    <a:pt x="35900" y="249423"/>
                  </a:cubicBezTo>
                  <a:cubicBezTo>
                    <a:pt x="35396" y="241173"/>
                    <a:pt x="34578" y="232859"/>
                    <a:pt x="34767" y="224546"/>
                  </a:cubicBezTo>
                  <a:close/>
                  <a:moveTo>
                    <a:pt x="86914" y="262649"/>
                  </a:moveTo>
                  <a:cubicBezTo>
                    <a:pt x="103162" y="260444"/>
                    <a:pt x="119285" y="258177"/>
                    <a:pt x="135156" y="256036"/>
                  </a:cubicBezTo>
                  <a:cubicBezTo>
                    <a:pt x="137171" y="265923"/>
                    <a:pt x="139627" y="274992"/>
                    <a:pt x="140761" y="284250"/>
                  </a:cubicBezTo>
                  <a:cubicBezTo>
                    <a:pt x="142902" y="301066"/>
                    <a:pt x="144665" y="317881"/>
                    <a:pt x="149641" y="334256"/>
                  </a:cubicBezTo>
                  <a:cubicBezTo>
                    <a:pt x="153419" y="346726"/>
                    <a:pt x="150900" y="350063"/>
                    <a:pt x="138115" y="352331"/>
                  </a:cubicBezTo>
                  <a:cubicBezTo>
                    <a:pt x="130180" y="353716"/>
                    <a:pt x="122308" y="355543"/>
                    <a:pt x="114372" y="357054"/>
                  </a:cubicBezTo>
                  <a:cubicBezTo>
                    <a:pt x="105177" y="358754"/>
                    <a:pt x="102532" y="357306"/>
                    <a:pt x="100139" y="348363"/>
                  </a:cubicBezTo>
                  <a:cubicBezTo>
                    <a:pt x="98565" y="342317"/>
                    <a:pt x="97557" y="336145"/>
                    <a:pt x="96612" y="329973"/>
                  </a:cubicBezTo>
                  <a:cubicBezTo>
                    <a:pt x="93337" y="308875"/>
                    <a:pt x="90126" y="287714"/>
                    <a:pt x="86977" y="266616"/>
                  </a:cubicBezTo>
                  <a:cubicBezTo>
                    <a:pt x="86787" y="265545"/>
                    <a:pt x="86914" y="264538"/>
                    <a:pt x="86914" y="262649"/>
                  </a:cubicBezTo>
                  <a:close/>
                  <a:moveTo>
                    <a:pt x="71295" y="373114"/>
                  </a:moveTo>
                  <a:cubicBezTo>
                    <a:pt x="64304" y="357054"/>
                    <a:pt x="59581" y="340302"/>
                    <a:pt x="55550" y="323234"/>
                  </a:cubicBezTo>
                  <a:cubicBezTo>
                    <a:pt x="55172" y="321597"/>
                    <a:pt x="54164" y="320022"/>
                    <a:pt x="53094" y="317566"/>
                  </a:cubicBezTo>
                  <a:cubicBezTo>
                    <a:pt x="49630" y="318763"/>
                    <a:pt x="46418" y="319645"/>
                    <a:pt x="43458" y="320967"/>
                  </a:cubicBezTo>
                  <a:cubicBezTo>
                    <a:pt x="38042" y="323423"/>
                    <a:pt x="32877" y="326698"/>
                    <a:pt x="27272" y="328713"/>
                  </a:cubicBezTo>
                  <a:cubicBezTo>
                    <a:pt x="22990" y="330288"/>
                    <a:pt x="18203" y="331044"/>
                    <a:pt x="13606" y="331044"/>
                  </a:cubicBezTo>
                  <a:cubicBezTo>
                    <a:pt x="8819" y="331044"/>
                    <a:pt x="6615" y="328777"/>
                    <a:pt x="7245" y="324116"/>
                  </a:cubicBezTo>
                  <a:cubicBezTo>
                    <a:pt x="8001" y="318826"/>
                    <a:pt x="9323" y="313095"/>
                    <a:pt x="12220" y="308749"/>
                  </a:cubicBezTo>
                  <a:cubicBezTo>
                    <a:pt x="20849" y="295713"/>
                    <a:pt x="30421" y="283306"/>
                    <a:pt x="39616" y="270710"/>
                  </a:cubicBezTo>
                  <a:cubicBezTo>
                    <a:pt x="41128" y="268568"/>
                    <a:pt x="42828" y="266427"/>
                    <a:pt x="45977" y="266931"/>
                  </a:cubicBezTo>
                  <a:cubicBezTo>
                    <a:pt x="56054" y="268505"/>
                    <a:pt x="65689" y="265923"/>
                    <a:pt x="75451" y="264160"/>
                  </a:cubicBezTo>
                  <a:cubicBezTo>
                    <a:pt x="76963" y="263845"/>
                    <a:pt x="78537" y="263908"/>
                    <a:pt x="80490" y="263719"/>
                  </a:cubicBezTo>
                  <a:cubicBezTo>
                    <a:pt x="81119" y="265483"/>
                    <a:pt x="82001" y="267057"/>
                    <a:pt x="82253" y="268757"/>
                  </a:cubicBezTo>
                  <a:cubicBezTo>
                    <a:pt x="84268" y="280094"/>
                    <a:pt x="86158" y="291367"/>
                    <a:pt x="87921" y="302703"/>
                  </a:cubicBezTo>
                  <a:cubicBezTo>
                    <a:pt x="90126" y="316873"/>
                    <a:pt x="91133" y="331296"/>
                    <a:pt x="94408" y="345214"/>
                  </a:cubicBezTo>
                  <a:cubicBezTo>
                    <a:pt x="99761" y="367509"/>
                    <a:pt x="106563" y="389488"/>
                    <a:pt x="118781" y="409201"/>
                  </a:cubicBezTo>
                  <a:cubicBezTo>
                    <a:pt x="119285" y="410020"/>
                    <a:pt x="119663" y="411027"/>
                    <a:pt x="120859" y="413609"/>
                  </a:cubicBezTo>
                  <a:cubicBezTo>
                    <a:pt x="97431" y="406808"/>
                    <a:pt x="80679" y="394590"/>
                    <a:pt x="71295" y="373114"/>
                  </a:cubicBezTo>
                  <a:close/>
                  <a:moveTo>
                    <a:pt x="146618" y="426898"/>
                  </a:moveTo>
                  <a:cubicBezTo>
                    <a:pt x="128858" y="431621"/>
                    <a:pt x="110719" y="433700"/>
                    <a:pt x="92456" y="434140"/>
                  </a:cubicBezTo>
                  <a:cubicBezTo>
                    <a:pt x="88047" y="434266"/>
                    <a:pt x="83575" y="433889"/>
                    <a:pt x="79923" y="430614"/>
                  </a:cubicBezTo>
                  <a:cubicBezTo>
                    <a:pt x="75829" y="426835"/>
                    <a:pt x="75577" y="422930"/>
                    <a:pt x="79734" y="419277"/>
                  </a:cubicBezTo>
                  <a:cubicBezTo>
                    <a:pt x="82064" y="417199"/>
                    <a:pt x="84772" y="415625"/>
                    <a:pt x="87480" y="413987"/>
                  </a:cubicBezTo>
                  <a:cubicBezTo>
                    <a:pt x="91511" y="411531"/>
                    <a:pt x="95038" y="411279"/>
                    <a:pt x="99761" y="413672"/>
                  </a:cubicBezTo>
                  <a:cubicBezTo>
                    <a:pt x="114687" y="421293"/>
                    <a:pt x="130999" y="423434"/>
                    <a:pt x="147625" y="423371"/>
                  </a:cubicBezTo>
                  <a:cubicBezTo>
                    <a:pt x="149137" y="423308"/>
                    <a:pt x="150711" y="423308"/>
                    <a:pt x="152286" y="423245"/>
                  </a:cubicBezTo>
                  <a:cubicBezTo>
                    <a:pt x="152412" y="423623"/>
                    <a:pt x="152538" y="424001"/>
                    <a:pt x="152664" y="424379"/>
                  </a:cubicBezTo>
                  <a:cubicBezTo>
                    <a:pt x="150648" y="425260"/>
                    <a:pt x="148696" y="426331"/>
                    <a:pt x="146618" y="426898"/>
                  </a:cubicBezTo>
                  <a:close/>
                  <a:moveTo>
                    <a:pt x="267600" y="389740"/>
                  </a:moveTo>
                  <a:cubicBezTo>
                    <a:pt x="253556" y="395975"/>
                    <a:pt x="238693" y="400132"/>
                    <a:pt x="224082" y="405044"/>
                  </a:cubicBezTo>
                  <a:cubicBezTo>
                    <a:pt x="200843" y="412854"/>
                    <a:pt x="176470" y="413861"/>
                    <a:pt x="152286" y="415499"/>
                  </a:cubicBezTo>
                  <a:cubicBezTo>
                    <a:pt x="145799" y="415939"/>
                    <a:pt x="139249" y="415688"/>
                    <a:pt x="132825" y="415184"/>
                  </a:cubicBezTo>
                  <a:cubicBezTo>
                    <a:pt x="130558" y="414995"/>
                    <a:pt x="127661" y="413546"/>
                    <a:pt x="126275" y="411783"/>
                  </a:cubicBezTo>
                  <a:cubicBezTo>
                    <a:pt x="115443" y="397739"/>
                    <a:pt x="109523" y="381490"/>
                    <a:pt x="104673" y="364549"/>
                  </a:cubicBezTo>
                  <a:cubicBezTo>
                    <a:pt x="111538" y="363163"/>
                    <a:pt x="117080" y="361966"/>
                    <a:pt x="122685" y="360959"/>
                  </a:cubicBezTo>
                  <a:cubicBezTo>
                    <a:pt x="126527" y="360203"/>
                    <a:pt x="130432" y="359699"/>
                    <a:pt x="134274" y="359069"/>
                  </a:cubicBezTo>
                  <a:cubicBezTo>
                    <a:pt x="136037" y="358817"/>
                    <a:pt x="137864" y="358692"/>
                    <a:pt x="139690" y="358377"/>
                  </a:cubicBezTo>
                  <a:cubicBezTo>
                    <a:pt x="155939" y="355543"/>
                    <a:pt x="158395" y="349371"/>
                    <a:pt x="154175" y="334822"/>
                  </a:cubicBezTo>
                  <a:cubicBezTo>
                    <a:pt x="150018" y="320400"/>
                    <a:pt x="148003" y="305789"/>
                    <a:pt x="146051" y="291052"/>
                  </a:cubicBezTo>
                  <a:cubicBezTo>
                    <a:pt x="144476" y="279464"/>
                    <a:pt x="143217" y="267813"/>
                    <a:pt x="141831" y="255910"/>
                  </a:cubicBezTo>
                  <a:cubicBezTo>
                    <a:pt x="148822" y="254524"/>
                    <a:pt x="155435" y="253328"/>
                    <a:pt x="161984" y="251816"/>
                  </a:cubicBezTo>
                  <a:cubicBezTo>
                    <a:pt x="177225" y="248289"/>
                    <a:pt x="192403" y="244762"/>
                    <a:pt x="207581" y="240921"/>
                  </a:cubicBezTo>
                  <a:cubicBezTo>
                    <a:pt x="221248" y="237457"/>
                    <a:pt x="234725" y="233678"/>
                    <a:pt x="248266" y="229773"/>
                  </a:cubicBezTo>
                  <a:cubicBezTo>
                    <a:pt x="251730" y="228766"/>
                    <a:pt x="254123" y="229710"/>
                    <a:pt x="256831" y="231789"/>
                  </a:cubicBezTo>
                  <a:cubicBezTo>
                    <a:pt x="265018" y="237835"/>
                    <a:pt x="269301" y="246337"/>
                    <a:pt x="272450" y="255595"/>
                  </a:cubicBezTo>
                  <a:cubicBezTo>
                    <a:pt x="277803" y="271339"/>
                    <a:pt x="283534" y="287021"/>
                    <a:pt x="288320" y="302955"/>
                  </a:cubicBezTo>
                  <a:cubicBezTo>
                    <a:pt x="292414" y="316433"/>
                    <a:pt x="295878" y="330099"/>
                    <a:pt x="296130" y="344332"/>
                  </a:cubicBezTo>
                  <a:cubicBezTo>
                    <a:pt x="296571" y="367131"/>
                    <a:pt x="288572" y="380419"/>
                    <a:pt x="267600" y="389740"/>
                  </a:cubicBezTo>
                  <a:close/>
                  <a:moveTo>
                    <a:pt x="333728" y="359132"/>
                  </a:moveTo>
                  <a:cubicBezTo>
                    <a:pt x="336751" y="360266"/>
                    <a:pt x="339585" y="362533"/>
                    <a:pt x="341790" y="364926"/>
                  </a:cubicBezTo>
                  <a:cubicBezTo>
                    <a:pt x="345065" y="368453"/>
                    <a:pt x="344876" y="372106"/>
                    <a:pt x="341223" y="375192"/>
                  </a:cubicBezTo>
                  <a:cubicBezTo>
                    <a:pt x="338515" y="377522"/>
                    <a:pt x="335366" y="379852"/>
                    <a:pt x="332028" y="380986"/>
                  </a:cubicBezTo>
                  <a:cubicBezTo>
                    <a:pt x="315213" y="386654"/>
                    <a:pt x="298271" y="391882"/>
                    <a:pt x="280637" y="394653"/>
                  </a:cubicBezTo>
                  <a:cubicBezTo>
                    <a:pt x="279944" y="394778"/>
                    <a:pt x="279252" y="394590"/>
                    <a:pt x="277551" y="394527"/>
                  </a:cubicBezTo>
                  <a:cubicBezTo>
                    <a:pt x="279188" y="392763"/>
                    <a:pt x="280259" y="391378"/>
                    <a:pt x="281582" y="390307"/>
                  </a:cubicBezTo>
                  <a:cubicBezTo>
                    <a:pt x="291281" y="382246"/>
                    <a:pt x="299594" y="372925"/>
                    <a:pt x="305955" y="361966"/>
                  </a:cubicBezTo>
                  <a:cubicBezTo>
                    <a:pt x="307466" y="359447"/>
                    <a:pt x="309293" y="358062"/>
                    <a:pt x="312064" y="357747"/>
                  </a:cubicBezTo>
                  <a:cubicBezTo>
                    <a:pt x="319432" y="356991"/>
                    <a:pt x="326801" y="356550"/>
                    <a:pt x="333728" y="359132"/>
                  </a:cubicBezTo>
                  <a:close/>
                </a:path>
              </a:pathLst>
            </a:custGeom>
            <a:solidFill>
              <a:srgbClr val="313C5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grpSp>
          <p:nvGrpSpPr>
            <p:cNvPr id="167" name="Gráfico 9">
              <a:extLst>
                <a:ext uri="{FF2B5EF4-FFF2-40B4-BE49-F238E27FC236}">
                  <a16:creationId xmlns:a16="http://schemas.microsoft.com/office/drawing/2014/main" id="{AEDE7687-A877-455D-9F14-E007F8087BF0}"/>
                </a:ext>
              </a:extLst>
            </p:cNvPr>
            <p:cNvGrpSpPr/>
            <p:nvPr/>
          </p:nvGrpSpPr>
          <p:grpSpPr>
            <a:xfrm>
              <a:off x="4533862" y="2681757"/>
              <a:ext cx="95811" cy="67900"/>
              <a:chOff x="4533862" y="2681757"/>
              <a:chExt cx="95811" cy="67900"/>
            </a:xfrm>
          </p:grpSpPr>
          <p:sp>
            <p:nvSpPr>
              <p:cNvPr id="195" name="Forma libre: forma 194">
                <a:extLst>
                  <a:ext uri="{FF2B5EF4-FFF2-40B4-BE49-F238E27FC236}">
                    <a16:creationId xmlns:a16="http://schemas.microsoft.com/office/drawing/2014/main" id="{9CBB71E7-ACAB-4D51-8E7C-3C3C897D2BF5}"/>
                  </a:ext>
                </a:extLst>
              </p:cNvPr>
              <p:cNvSpPr/>
              <p:nvPr/>
            </p:nvSpPr>
            <p:spPr>
              <a:xfrm>
                <a:off x="4533862" y="2686933"/>
                <a:ext cx="95811" cy="62724"/>
              </a:xfrm>
              <a:custGeom>
                <a:avLst/>
                <a:gdLst>
                  <a:gd name="connsiteX0" fmla="*/ 95423 w 95811"/>
                  <a:gd name="connsiteY0" fmla="*/ 21698 h 62724"/>
                  <a:gd name="connsiteX1" fmla="*/ 53983 w 95811"/>
                  <a:gd name="connsiteY1" fmla="*/ 61186 h 62724"/>
                  <a:gd name="connsiteX2" fmla="*/ 388 w 95811"/>
                  <a:gd name="connsiteY2" fmla="*/ 41032 h 62724"/>
                  <a:gd name="connsiteX3" fmla="*/ 41828 w 95811"/>
                  <a:gd name="connsiteY3" fmla="*/ 1545 h 62724"/>
                  <a:gd name="connsiteX4" fmla="*/ 95423 w 95811"/>
                  <a:gd name="connsiteY4" fmla="*/ 21698 h 62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811" h="62724">
                    <a:moveTo>
                      <a:pt x="95423" y="21698"/>
                    </a:moveTo>
                    <a:cubicBezTo>
                      <a:pt x="98761" y="38198"/>
                      <a:pt x="80182" y="55832"/>
                      <a:pt x="53983" y="61186"/>
                    </a:cubicBezTo>
                    <a:cubicBezTo>
                      <a:pt x="27784" y="66539"/>
                      <a:pt x="3726" y="57470"/>
                      <a:pt x="388" y="41032"/>
                    </a:cubicBezTo>
                    <a:cubicBezTo>
                      <a:pt x="-2950" y="24595"/>
                      <a:pt x="15629" y="6898"/>
                      <a:pt x="41828" y="1545"/>
                    </a:cubicBezTo>
                    <a:cubicBezTo>
                      <a:pt x="68090" y="-3809"/>
                      <a:pt x="92085" y="5197"/>
                      <a:pt x="95423" y="21698"/>
                    </a:cubicBezTo>
                    <a:close/>
                  </a:path>
                </a:pathLst>
              </a:custGeom>
              <a:solidFill>
                <a:srgbClr val="FEE4BD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96" name="Forma libre: forma 195">
                <a:extLst>
                  <a:ext uri="{FF2B5EF4-FFF2-40B4-BE49-F238E27FC236}">
                    <a16:creationId xmlns:a16="http://schemas.microsoft.com/office/drawing/2014/main" id="{CFB7B307-1B89-46D4-9A25-F600AD433358}"/>
                  </a:ext>
                </a:extLst>
              </p:cNvPr>
              <p:cNvSpPr/>
              <p:nvPr/>
            </p:nvSpPr>
            <p:spPr>
              <a:xfrm>
                <a:off x="4556438" y="2681757"/>
                <a:ext cx="41212" cy="26982"/>
              </a:xfrm>
              <a:custGeom>
                <a:avLst/>
                <a:gdLst>
                  <a:gd name="connsiteX0" fmla="*/ 41043 w 41212"/>
                  <a:gd name="connsiteY0" fmla="*/ 9303 h 26982"/>
                  <a:gd name="connsiteX1" fmla="*/ 23220 w 41212"/>
                  <a:gd name="connsiteY1" fmla="*/ 26307 h 26982"/>
                  <a:gd name="connsiteX2" fmla="*/ 169 w 41212"/>
                  <a:gd name="connsiteY2" fmla="*/ 17679 h 26982"/>
                  <a:gd name="connsiteX3" fmla="*/ 17992 w 41212"/>
                  <a:gd name="connsiteY3" fmla="*/ 675 h 26982"/>
                  <a:gd name="connsiteX4" fmla="*/ 41043 w 41212"/>
                  <a:gd name="connsiteY4" fmla="*/ 9303 h 26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212" h="26982">
                    <a:moveTo>
                      <a:pt x="41043" y="9303"/>
                    </a:moveTo>
                    <a:cubicBezTo>
                      <a:pt x="42492" y="16357"/>
                      <a:pt x="34493" y="23977"/>
                      <a:pt x="23220" y="26307"/>
                    </a:cubicBezTo>
                    <a:cubicBezTo>
                      <a:pt x="11947" y="28638"/>
                      <a:pt x="1618" y="24733"/>
                      <a:pt x="169" y="17679"/>
                    </a:cubicBezTo>
                    <a:cubicBezTo>
                      <a:pt x="-1279" y="10626"/>
                      <a:pt x="6719" y="3005"/>
                      <a:pt x="17992" y="675"/>
                    </a:cubicBezTo>
                    <a:cubicBezTo>
                      <a:pt x="29266" y="-1655"/>
                      <a:pt x="39594" y="2249"/>
                      <a:pt x="41043" y="9303"/>
                    </a:cubicBezTo>
                    <a:close/>
                  </a:path>
                </a:pathLst>
              </a:custGeom>
              <a:solidFill>
                <a:srgbClr val="313C51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  <p:grpSp>
          <p:nvGrpSpPr>
            <p:cNvPr id="168" name="Gráfico 9">
              <a:extLst>
                <a:ext uri="{FF2B5EF4-FFF2-40B4-BE49-F238E27FC236}">
                  <a16:creationId xmlns:a16="http://schemas.microsoft.com/office/drawing/2014/main" id="{0FA89932-8C1E-481F-B379-F441DD7D80D2}"/>
                </a:ext>
              </a:extLst>
            </p:cNvPr>
            <p:cNvGrpSpPr/>
            <p:nvPr/>
          </p:nvGrpSpPr>
          <p:grpSpPr>
            <a:xfrm>
              <a:off x="4534871" y="2660452"/>
              <a:ext cx="74520" cy="33000"/>
              <a:chOff x="4534871" y="2660452"/>
              <a:chExt cx="74520" cy="33000"/>
            </a:xfrm>
            <a:solidFill>
              <a:srgbClr val="313C51"/>
            </a:solidFill>
          </p:grpSpPr>
          <p:sp>
            <p:nvSpPr>
              <p:cNvPr id="193" name="Forma libre: forma 192">
                <a:extLst>
                  <a:ext uri="{FF2B5EF4-FFF2-40B4-BE49-F238E27FC236}">
                    <a16:creationId xmlns:a16="http://schemas.microsoft.com/office/drawing/2014/main" id="{164E0D00-07FE-4551-BE77-09BFC2440893}"/>
                  </a:ext>
                </a:extLst>
              </p:cNvPr>
              <p:cNvSpPr/>
              <p:nvPr/>
            </p:nvSpPr>
            <p:spPr>
              <a:xfrm>
                <a:off x="4534871" y="2671032"/>
                <a:ext cx="22436" cy="22420"/>
              </a:xfrm>
              <a:custGeom>
                <a:avLst/>
                <a:gdLst>
                  <a:gd name="connsiteX0" fmla="*/ 11218 w 22436"/>
                  <a:gd name="connsiteY0" fmla="*/ 22420 h 22420"/>
                  <a:gd name="connsiteX1" fmla="*/ 22429 w 22436"/>
                  <a:gd name="connsiteY1" fmla="*/ 11210 h 22420"/>
                  <a:gd name="connsiteX2" fmla="*/ 11218 w 22436"/>
                  <a:gd name="connsiteY2" fmla="*/ 0 h 22420"/>
                  <a:gd name="connsiteX3" fmla="*/ 8 w 22436"/>
                  <a:gd name="connsiteY3" fmla="*/ 11210 h 22420"/>
                  <a:gd name="connsiteX4" fmla="*/ 11218 w 22436"/>
                  <a:gd name="connsiteY4" fmla="*/ 22420 h 22420"/>
                  <a:gd name="connsiteX5" fmla="*/ 11218 w 22436"/>
                  <a:gd name="connsiteY5" fmla="*/ 22420 h 22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436" h="22420">
                    <a:moveTo>
                      <a:pt x="11218" y="22420"/>
                    </a:moveTo>
                    <a:cubicBezTo>
                      <a:pt x="17076" y="22420"/>
                      <a:pt x="22681" y="17256"/>
                      <a:pt x="22429" y="11210"/>
                    </a:cubicBezTo>
                    <a:cubicBezTo>
                      <a:pt x="22177" y="5101"/>
                      <a:pt x="17516" y="0"/>
                      <a:pt x="11218" y="0"/>
                    </a:cubicBezTo>
                    <a:cubicBezTo>
                      <a:pt x="5361" y="0"/>
                      <a:pt x="-244" y="5164"/>
                      <a:pt x="8" y="11210"/>
                    </a:cubicBezTo>
                    <a:cubicBezTo>
                      <a:pt x="323" y="17319"/>
                      <a:pt x="4983" y="22420"/>
                      <a:pt x="11218" y="22420"/>
                    </a:cubicBezTo>
                    <a:lnTo>
                      <a:pt x="11218" y="22420"/>
                    </a:lnTo>
                    <a:close/>
                  </a:path>
                </a:pathLst>
              </a:custGeom>
              <a:solidFill>
                <a:srgbClr val="313C51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94" name="Forma libre: forma 193">
                <a:extLst>
                  <a:ext uri="{FF2B5EF4-FFF2-40B4-BE49-F238E27FC236}">
                    <a16:creationId xmlns:a16="http://schemas.microsoft.com/office/drawing/2014/main" id="{95401719-B615-44BF-B44A-471A932422B2}"/>
                  </a:ext>
                </a:extLst>
              </p:cNvPr>
              <p:cNvSpPr/>
              <p:nvPr/>
            </p:nvSpPr>
            <p:spPr>
              <a:xfrm>
                <a:off x="4586955" y="2660452"/>
                <a:ext cx="22436" cy="22420"/>
              </a:xfrm>
              <a:custGeom>
                <a:avLst/>
                <a:gdLst>
                  <a:gd name="connsiteX0" fmla="*/ 11218 w 22436"/>
                  <a:gd name="connsiteY0" fmla="*/ 22421 h 22420"/>
                  <a:gd name="connsiteX1" fmla="*/ 22429 w 22436"/>
                  <a:gd name="connsiteY1" fmla="*/ 11210 h 22420"/>
                  <a:gd name="connsiteX2" fmla="*/ 11218 w 22436"/>
                  <a:gd name="connsiteY2" fmla="*/ 0 h 22420"/>
                  <a:gd name="connsiteX3" fmla="*/ 8 w 22436"/>
                  <a:gd name="connsiteY3" fmla="*/ 11210 h 22420"/>
                  <a:gd name="connsiteX4" fmla="*/ 11218 w 22436"/>
                  <a:gd name="connsiteY4" fmla="*/ 22421 h 22420"/>
                  <a:gd name="connsiteX5" fmla="*/ 11218 w 22436"/>
                  <a:gd name="connsiteY5" fmla="*/ 22421 h 22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436" h="22420">
                    <a:moveTo>
                      <a:pt x="11218" y="22421"/>
                    </a:moveTo>
                    <a:cubicBezTo>
                      <a:pt x="17075" y="22421"/>
                      <a:pt x="22681" y="17256"/>
                      <a:pt x="22429" y="11210"/>
                    </a:cubicBezTo>
                    <a:cubicBezTo>
                      <a:pt x="22177" y="5101"/>
                      <a:pt x="17516" y="0"/>
                      <a:pt x="11218" y="0"/>
                    </a:cubicBezTo>
                    <a:cubicBezTo>
                      <a:pt x="5361" y="0"/>
                      <a:pt x="-244" y="5164"/>
                      <a:pt x="8" y="11210"/>
                    </a:cubicBezTo>
                    <a:cubicBezTo>
                      <a:pt x="260" y="17256"/>
                      <a:pt x="4920" y="22421"/>
                      <a:pt x="11218" y="22421"/>
                    </a:cubicBezTo>
                    <a:lnTo>
                      <a:pt x="11218" y="22421"/>
                    </a:lnTo>
                    <a:close/>
                  </a:path>
                </a:pathLst>
              </a:custGeom>
              <a:solidFill>
                <a:srgbClr val="313C51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  <p:grpSp>
          <p:nvGrpSpPr>
            <p:cNvPr id="169" name="Gráfico 9">
              <a:extLst>
                <a:ext uri="{FF2B5EF4-FFF2-40B4-BE49-F238E27FC236}">
                  <a16:creationId xmlns:a16="http://schemas.microsoft.com/office/drawing/2014/main" id="{192C8D71-FC7C-4A88-8FEF-7D13A20A0E24}"/>
                </a:ext>
              </a:extLst>
            </p:cNvPr>
            <p:cNvGrpSpPr/>
            <p:nvPr/>
          </p:nvGrpSpPr>
          <p:grpSpPr>
            <a:xfrm>
              <a:off x="4492740" y="2671536"/>
              <a:ext cx="166908" cy="46667"/>
              <a:chOff x="4492740" y="2671536"/>
              <a:chExt cx="166908" cy="46667"/>
            </a:xfrm>
            <a:solidFill>
              <a:srgbClr val="FFB5AE"/>
            </a:solidFill>
          </p:grpSpPr>
          <p:sp>
            <p:nvSpPr>
              <p:cNvPr id="191" name="Forma libre: forma 190">
                <a:extLst>
                  <a:ext uri="{FF2B5EF4-FFF2-40B4-BE49-F238E27FC236}">
                    <a16:creationId xmlns:a16="http://schemas.microsoft.com/office/drawing/2014/main" id="{A992FA2C-87C2-40E9-B699-B6BA38415367}"/>
                  </a:ext>
                </a:extLst>
              </p:cNvPr>
              <p:cNvSpPr/>
              <p:nvPr/>
            </p:nvSpPr>
            <p:spPr>
              <a:xfrm>
                <a:off x="4492740" y="2703214"/>
                <a:ext cx="15002" cy="14989"/>
              </a:xfrm>
              <a:custGeom>
                <a:avLst/>
                <a:gdLst>
                  <a:gd name="connsiteX0" fmla="*/ 7501 w 15002"/>
                  <a:gd name="connsiteY0" fmla="*/ 14989 h 14989"/>
                  <a:gd name="connsiteX1" fmla="*/ 14996 w 15002"/>
                  <a:gd name="connsiteY1" fmla="*/ 7495 h 14989"/>
                  <a:gd name="connsiteX2" fmla="*/ 7501 w 15002"/>
                  <a:gd name="connsiteY2" fmla="*/ 0 h 14989"/>
                  <a:gd name="connsiteX3" fmla="*/ 7 w 15002"/>
                  <a:gd name="connsiteY3" fmla="*/ 7495 h 14989"/>
                  <a:gd name="connsiteX4" fmla="*/ 7501 w 15002"/>
                  <a:gd name="connsiteY4" fmla="*/ 14989 h 14989"/>
                  <a:gd name="connsiteX5" fmla="*/ 7501 w 15002"/>
                  <a:gd name="connsiteY5" fmla="*/ 14989 h 149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002" h="14989">
                    <a:moveTo>
                      <a:pt x="7501" y="14989"/>
                    </a:moveTo>
                    <a:cubicBezTo>
                      <a:pt x="11406" y="14989"/>
                      <a:pt x="15185" y="11588"/>
                      <a:pt x="14996" y="7495"/>
                    </a:cubicBezTo>
                    <a:cubicBezTo>
                      <a:pt x="14807" y="3401"/>
                      <a:pt x="11721" y="0"/>
                      <a:pt x="7501" y="0"/>
                    </a:cubicBezTo>
                    <a:cubicBezTo>
                      <a:pt x="3596" y="0"/>
                      <a:pt x="-182" y="3401"/>
                      <a:pt x="7" y="7495"/>
                    </a:cubicBezTo>
                    <a:cubicBezTo>
                      <a:pt x="196" y="11588"/>
                      <a:pt x="3345" y="14989"/>
                      <a:pt x="7501" y="14989"/>
                    </a:cubicBezTo>
                    <a:lnTo>
                      <a:pt x="7501" y="14989"/>
                    </a:lnTo>
                    <a:close/>
                  </a:path>
                </a:pathLst>
              </a:custGeom>
              <a:solidFill>
                <a:srgbClr val="FFB5AE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92" name="Forma libre: forma 191">
                <a:extLst>
                  <a:ext uri="{FF2B5EF4-FFF2-40B4-BE49-F238E27FC236}">
                    <a16:creationId xmlns:a16="http://schemas.microsoft.com/office/drawing/2014/main" id="{6A7C6B30-BA8D-42F9-814A-B20E49277DFF}"/>
                  </a:ext>
                </a:extLst>
              </p:cNvPr>
              <p:cNvSpPr/>
              <p:nvPr/>
            </p:nvSpPr>
            <p:spPr>
              <a:xfrm>
                <a:off x="4644645" y="2671536"/>
                <a:ext cx="15002" cy="14988"/>
              </a:xfrm>
              <a:custGeom>
                <a:avLst/>
                <a:gdLst>
                  <a:gd name="connsiteX0" fmla="*/ 7502 w 15002"/>
                  <a:gd name="connsiteY0" fmla="*/ 14989 h 14988"/>
                  <a:gd name="connsiteX1" fmla="*/ 14996 w 15002"/>
                  <a:gd name="connsiteY1" fmla="*/ 7494 h 14988"/>
                  <a:gd name="connsiteX2" fmla="*/ 7502 w 15002"/>
                  <a:gd name="connsiteY2" fmla="*/ 0 h 14988"/>
                  <a:gd name="connsiteX3" fmla="*/ 7 w 15002"/>
                  <a:gd name="connsiteY3" fmla="*/ 7494 h 14988"/>
                  <a:gd name="connsiteX4" fmla="*/ 7502 w 15002"/>
                  <a:gd name="connsiteY4" fmla="*/ 14989 h 14988"/>
                  <a:gd name="connsiteX5" fmla="*/ 7502 w 15002"/>
                  <a:gd name="connsiteY5" fmla="*/ 14989 h 14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002" h="14988">
                    <a:moveTo>
                      <a:pt x="7502" y="14989"/>
                    </a:moveTo>
                    <a:cubicBezTo>
                      <a:pt x="11406" y="14989"/>
                      <a:pt x="15185" y="11588"/>
                      <a:pt x="14996" y="7494"/>
                    </a:cubicBezTo>
                    <a:cubicBezTo>
                      <a:pt x="14807" y="3401"/>
                      <a:pt x="11721" y="0"/>
                      <a:pt x="7502" y="0"/>
                    </a:cubicBezTo>
                    <a:cubicBezTo>
                      <a:pt x="3597" y="0"/>
                      <a:pt x="-182" y="3401"/>
                      <a:pt x="7" y="7494"/>
                    </a:cubicBezTo>
                    <a:cubicBezTo>
                      <a:pt x="196" y="11525"/>
                      <a:pt x="3282" y="14989"/>
                      <a:pt x="7502" y="14989"/>
                    </a:cubicBezTo>
                    <a:lnTo>
                      <a:pt x="7502" y="14989"/>
                    </a:lnTo>
                    <a:close/>
                  </a:path>
                </a:pathLst>
              </a:custGeom>
              <a:solidFill>
                <a:srgbClr val="FFB5AE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  <p:grpSp>
          <p:nvGrpSpPr>
            <p:cNvPr id="170" name="Gráfico 9">
              <a:extLst>
                <a:ext uri="{FF2B5EF4-FFF2-40B4-BE49-F238E27FC236}">
                  <a16:creationId xmlns:a16="http://schemas.microsoft.com/office/drawing/2014/main" id="{55453DBD-E807-48DC-8FA5-D3A26507FF6E}"/>
                </a:ext>
              </a:extLst>
            </p:cNvPr>
            <p:cNvGrpSpPr/>
            <p:nvPr/>
          </p:nvGrpSpPr>
          <p:grpSpPr>
            <a:xfrm>
              <a:off x="4450870" y="2565966"/>
              <a:ext cx="214559" cy="73193"/>
              <a:chOff x="4450870" y="2565966"/>
              <a:chExt cx="214559" cy="73193"/>
            </a:xfrm>
            <a:solidFill>
              <a:srgbClr val="FFB5AE"/>
            </a:solidFill>
          </p:grpSpPr>
          <p:sp>
            <p:nvSpPr>
              <p:cNvPr id="189" name="Forma libre: forma 188">
                <a:extLst>
                  <a:ext uri="{FF2B5EF4-FFF2-40B4-BE49-F238E27FC236}">
                    <a16:creationId xmlns:a16="http://schemas.microsoft.com/office/drawing/2014/main" id="{E8930F6A-F5FF-44C7-B323-FF0365CF03AF}"/>
                  </a:ext>
                </a:extLst>
              </p:cNvPr>
              <p:cNvSpPr/>
              <p:nvPr/>
            </p:nvSpPr>
            <p:spPr>
              <a:xfrm>
                <a:off x="4450870" y="2614267"/>
                <a:ext cx="29784" cy="24892"/>
              </a:xfrm>
              <a:custGeom>
                <a:avLst/>
                <a:gdLst>
                  <a:gd name="connsiteX0" fmla="*/ 29784 w 29784"/>
                  <a:gd name="connsiteY0" fmla="*/ 20490 h 24892"/>
                  <a:gd name="connsiteX1" fmla="*/ 2137 w 29784"/>
                  <a:gd name="connsiteY1" fmla="*/ 3611 h 24892"/>
                  <a:gd name="connsiteX2" fmla="*/ 29281 w 29784"/>
                  <a:gd name="connsiteY2" fmla="*/ 22253 h 24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784" h="24892">
                    <a:moveTo>
                      <a:pt x="29784" y="20490"/>
                    </a:moveTo>
                    <a:cubicBezTo>
                      <a:pt x="28021" y="11673"/>
                      <a:pt x="10639" y="-8103"/>
                      <a:pt x="2137" y="3611"/>
                    </a:cubicBezTo>
                    <a:cubicBezTo>
                      <a:pt x="-7751" y="16459"/>
                      <a:pt x="19330" y="30944"/>
                      <a:pt x="29281" y="22253"/>
                    </a:cubicBezTo>
                  </a:path>
                </a:pathLst>
              </a:custGeom>
              <a:solidFill>
                <a:srgbClr val="FFB5AE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90" name="Forma libre: forma 189">
                <a:extLst>
                  <a:ext uri="{FF2B5EF4-FFF2-40B4-BE49-F238E27FC236}">
                    <a16:creationId xmlns:a16="http://schemas.microsoft.com/office/drawing/2014/main" id="{4CC8E035-9FB5-4EAB-8625-B0BEBD324D76}"/>
                  </a:ext>
                </a:extLst>
              </p:cNvPr>
              <p:cNvSpPr/>
              <p:nvPr/>
            </p:nvSpPr>
            <p:spPr>
              <a:xfrm>
                <a:off x="4641944" y="2565966"/>
                <a:ext cx="23485" cy="33917"/>
              </a:xfrm>
              <a:custGeom>
                <a:avLst/>
                <a:gdLst>
                  <a:gd name="connsiteX0" fmla="*/ 0 w 23485"/>
                  <a:gd name="connsiteY0" fmla="*/ 30122 h 33917"/>
                  <a:gd name="connsiteX1" fmla="*/ 21665 w 23485"/>
                  <a:gd name="connsiteY1" fmla="*/ 5686 h 33917"/>
                  <a:gd name="connsiteX2" fmla="*/ 315 w 23485"/>
                  <a:gd name="connsiteY2" fmla="*/ 31696 h 33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485" h="33917">
                    <a:moveTo>
                      <a:pt x="0" y="30122"/>
                    </a:moveTo>
                    <a:cubicBezTo>
                      <a:pt x="756" y="21619"/>
                      <a:pt x="6109" y="-13586"/>
                      <a:pt x="21665" y="5686"/>
                    </a:cubicBezTo>
                    <a:cubicBezTo>
                      <a:pt x="29222" y="14125"/>
                      <a:pt x="11525" y="41899"/>
                      <a:pt x="315" y="31696"/>
                    </a:cubicBezTo>
                  </a:path>
                </a:pathLst>
              </a:custGeom>
              <a:solidFill>
                <a:srgbClr val="FFB5AE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  <p:sp>
          <p:nvSpPr>
            <p:cNvPr id="171" name="Forma libre: forma 170">
              <a:extLst>
                <a:ext uri="{FF2B5EF4-FFF2-40B4-BE49-F238E27FC236}">
                  <a16:creationId xmlns:a16="http://schemas.microsoft.com/office/drawing/2014/main" id="{ECE5CF9F-0CEC-4265-9AAC-5478A5B95DE1}"/>
                </a:ext>
              </a:extLst>
            </p:cNvPr>
            <p:cNvSpPr/>
            <p:nvPr/>
          </p:nvSpPr>
          <p:spPr>
            <a:xfrm>
              <a:off x="4603967" y="2861859"/>
              <a:ext cx="7203" cy="7494"/>
            </a:xfrm>
            <a:custGeom>
              <a:avLst/>
              <a:gdLst>
                <a:gd name="connsiteX0" fmla="*/ 3590 w 7203"/>
                <a:gd name="connsiteY0" fmla="*/ 7494 h 7494"/>
                <a:gd name="connsiteX1" fmla="*/ 3590 w 7203"/>
                <a:gd name="connsiteY1" fmla="*/ 0 h 7494"/>
                <a:gd name="connsiteX2" fmla="*/ 3590 w 7203"/>
                <a:gd name="connsiteY2" fmla="*/ 7494 h 7494"/>
                <a:gd name="connsiteX3" fmla="*/ 3590 w 7203"/>
                <a:gd name="connsiteY3" fmla="*/ 7494 h 7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03" h="7494">
                  <a:moveTo>
                    <a:pt x="3590" y="7494"/>
                  </a:moveTo>
                  <a:cubicBezTo>
                    <a:pt x="8376" y="7494"/>
                    <a:pt x="8439" y="0"/>
                    <a:pt x="3590" y="0"/>
                  </a:cubicBezTo>
                  <a:cubicBezTo>
                    <a:pt x="-1197" y="0"/>
                    <a:pt x="-1197" y="7494"/>
                    <a:pt x="3590" y="7494"/>
                  </a:cubicBezTo>
                  <a:lnTo>
                    <a:pt x="3590" y="7494"/>
                  </a:lnTo>
                  <a:close/>
                </a:path>
              </a:pathLst>
            </a:custGeom>
            <a:solidFill>
              <a:srgbClr val="313C5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72" name="Forma libre: forma 171">
              <a:extLst>
                <a:ext uri="{FF2B5EF4-FFF2-40B4-BE49-F238E27FC236}">
                  <a16:creationId xmlns:a16="http://schemas.microsoft.com/office/drawing/2014/main" id="{05F6BB9B-B16B-4243-A430-BD24EB949885}"/>
                </a:ext>
              </a:extLst>
            </p:cNvPr>
            <p:cNvSpPr/>
            <p:nvPr/>
          </p:nvSpPr>
          <p:spPr>
            <a:xfrm>
              <a:off x="4526615" y="2627199"/>
              <a:ext cx="67718" cy="27029"/>
            </a:xfrm>
            <a:custGeom>
              <a:avLst/>
              <a:gdLst>
                <a:gd name="connsiteX0" fmla="*/ 67654 w 67718"/>
                <a:gd name="connsiteY0" fmla="*/ 8754 h 27029"/>
                <a:gd name="connsiteX1" fmla="*/ 65261 w 67718"/>
                <a:gd name="connsiteY1" fmla="*/ 3527 h 27029"/>
                <a:gd name="connsiteX2" fmla="*/ 60852 w 67718"/>
                <a:gd name="connsiteY2" fmla="*/ 0 h 27029"/>
                <a:gd name="connsiteX3" fmla="*/ 64820 w 67718"/>
                <a:gd name="connsiteY3" fmla="*/ 3842 h 27029"/>
                <a:gd name="connsiteX4" fmla="*/ 66646 w 67718"/>
                <a:gd name="connsiteY4" fmla="*/ 8817 h 27029"/>
                <a:gd name="connsiteX5" fmla="*/ 65134 w 67718"/>
                <a:gd name="connsiteY5" fmla="*/ 13666 h 27029"/>
                <a:gd name="connsiteX6" fmla="*/ 61041 w 67718"/>
                <a:gd name="connsiteY6" fmla="*/ 16627 h 27029"/>
                <a:gd name="connsiteX7" fmla="*/ 51468 w 67718"/>
                <a:gd name="connsiteY7" fmla="*/ 14485 h 27029"/>
                <a:gd name="connsiteX8" fmla="*/ 47878 w 67718"/>
                <a:gd name="connsiteY8" fmla="*/ 10644 h 27029"/>
                <a:gd name="connsiteX9" fmla="*/ 45044 w 67718"/>
                <a:gd name="connsiteY9" fmla="*/ 6046 h 27029"/>
                <a:gd name="connsiteX10" fmla="*/ 43470 w 67718"/>
                <a:gd name="connsiteY10" fmla="*/ 5353 h 27029"/>
                <a:gd name="connsiteX11" fmla="*/ 42588 w 67718"/>
                <a:gd name="connsiteY11" fmla="*/ 6991 h 27029"/>
                <a:gd name="connsiteX12" fmla="*/ 42588 w 67718"/>
                <a:gd name="connsiteY12" fmla="*/ 7054 h 27029"/>
                <a:gd name="connsiteX13" fmla="*/ 42147 w 67718"/>
                <a:gd name="connsiteY13" fmla="*/ 17949 h 27029"/>
                <a:gd name="connsiteX14" fmla="*/ 32763 w 67718"/>
                <a:gd name="connsiteY14" fmla="*/ 22169 h 27029"/>
                <a:gd name="connsiteX15" fmla="*/ 22435 w 67718"/>
                <a:gd name="connsiteY15" fmla="*/ 17697 h 27029"/>
                <a:gd name="connsiteX16" fmla="*/ 16326 w 67718"/>
                <a:gd name="connsiteY16" fmla="*/ 7935 h 27029"/>
                <a:gd name="connsiteX17" fmla="*/ 16326 w 67718"/>
                <a:gd name="connsiteY17" fmla="*/ 7872 h 27029"/>
                <a:gd name="connsiteX18" fmla="*/ 15003 w 67718"/>
                <a:gd name="connsiteY18" fmla="*/ 6928 h 27029"/>
                <a:gd name="connsiteX19" fmla="*/ 13807 w 67718"/>
                <a:gd name="connsiteY19" fmla="*/ 8313 h 27029"/>
                <a:gd name="connsiteX20" fmla="*/ 13492 w 67718"/>
                <a:gd name="connsiteY20" fmla="*/ 13540 h 27029"/>
                <a:gd name="connsiteX21" fmla="*/ 12232 w 67718"/>
                <a:gd name="connsiteY21" fmla="*/ 18705 h 27029"/>
                <a:gd name="connsiteX22" fmla="*/ 9650 w 67718"/>
                <a:gd name="connsiteY22" fmla="*/ 23176 h 27029"/>
                <a:gd name="connsiteX23" fmla="*/ 5430 w 67718"/>
                <a:gd name="connsiteY23" fmla="*/ 25192 h 27029"/>
                <a:gd name="connsiteX24" fmla="*/ 1904 w 67718"/>
                <a:gd name="connsiteY24" fmla="*/ 22924 h 27029"/>
                <a:gd name="connsiteX25" fmla="*/ 833 w 67718"/>
                <a:gd name="connsiteY25" fmla="*/ 18138 h 27029"/>
                <a:gd name="connsiteX26" fmla="*/ 896 w 67718"/>
                <a:gd name="connsiteY26" fmla="*/ 7809 h 27029"/>
                <a:gd name="connsiteX27" fmla="*/ 455 w 67718"/>
                <a:gd name="connsiteY27" fmla="*/ 13037 h 27029"/>
                <a:gd name="connsiteX28" fmla="*/ 14 w 67718"/>
                <a:gd name="connsiteY28" fmla="*/ 18264 h 27029"/>
                <a:gd name="connsiteX29" fmla="*/ 833 w 67718"/>
                <a:gd name="connsiteY29" fmla="*/ 23617 h 27029"/>
                <a:gd name="connsiteX30" fmla="*/ 2659 w 67718"/>
                <a:gd name="connsiteY30" fmla="*/ 25947 h 27029"/>
                <a:gd name="connsiteX31" fmla="*/ 3982 w 67718"/>
                <a:gd name="connsiteY31" fmla="*/ 26640 h 27029"/>
                <a:gd name="connsiteX32" fmla="*/ 5367 w 67718"/>
                <a:gd name="connsiteY32" fmla="*/ 27018 h 27029"/>
                <a:gd name="connsiteX33" fmla="*/ 5493 w 67718"/>
                <a:gd name="connsiteY33" fmla="*/ 27018 h 27029"/>
                <a:gd name="connsiteX34" fmla="*/ 11225 w 67718"/>
                <a:gd name="connsiteY34" fmla="*/ 24688 h 27029"/>
                <a:gd name="connsiteX35" fmla="*/ 14436 w 67718"/>
                <a:gd name="connsiteY35" fmla="*/ 19712 h 27029"/>
                <a:gd name="connsiteX36" fmla="*/ 16074 w 67718"/>
                <a:gd name="connsiteY36" fmla="*/ 14107 h 27029"/>
                <a:gd name="connsiteX37" fmla="*/ 16137 w 67718"/>
                <a:gd name="connsiteY37" fmla="*/ 13981 h 27029"/>
                <a:gd name="connsiteX38" fmla="*/ 20734 w 67718"/>
                <a:gd name="connsiteY38" fmla="*/ 19901 h 27029"/>
                <a:gd name="connsiteX39" fmla="*/ 32826 w 67718"/>
                <a:gd name="connsiteY39" fmla="*/ 25129 h 27029"/>
                <a:gd name="connsiteX40" fmla="*/ 39565 w 67718"/>
                <a:gd name="connsiteY40" fmla="*/ 23995 h 27029"/>
                <a:gd name="connsiteX41" fmla="*/ 44855 w 67718"/>
                <a:gd name="connsiteY41" fmla="*/ 19398 h 27029"/>
                <a:gd name="connsiteX42" fmla="*/ 46493 w 67718"/>
                <a:gd name="connsiteY42" fmla="*/ 12722 h 27029"/>
                <a:gd name="connsiteX43" fmla="*/ 46493 w 67718"/>
                <a:gd name="connsiteY43" fmla="*/ 12659 h 27029"/>
                <a:gd name="connsiteX44" fmla="*/ 50272 w 67718"/>
                <a:gd name="connsiteY44" fmla="*/ 16186 h 27029"/>
                <a:gd name="connsiteX45" fmla="*/ 55814 w 67718"/>
                <a:gd name="connsiteY45" fmla="*/ 18642 h 27029"/>
                <a:gd name="connsiteX46" fmla="*/ 61860 w 67718"/>
                <a:gd name="connsiteY46" fmla="*/ 18075 h 27029"/>
                <a:gd name="connsiteX47" fmla="*/ 66520 w 67718"/>
                <a:gd name="connsiteY47" fmla="*/ 14233 h 27029"/>
                <a:gd name="connsiteX48" fmla="*/ 67654 w 67718"/>
                <a:gd name="connsiteY48" fmla="*/ 8754 h 27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67718" h="27029">
                  <a:moveTo>
                    <a:pt x="67654" y="8754"/>
                  </a:moveTo>
                  <a:cubicBezTo>
                    <a:pt x="67402" y="6739"/>
                    <a:pt x="66520" y="4975"/>
                    <a:pt x="65261" y="3527"/>
                  </a:cubicBezTo>
                  <a:cubicBezTo>
                    <a:pt x="64001" y="2078"/>
                    <a:pt x="62426" y="945"/>
                    <a:pt x="60852" y="0"/>
                  </a:cubicBezTo>
                  <a:cubicBezTo>
                    <a:pt x="62363" y="1071"/>
                    <a:pt x="63749" y="2393"/>
                    <a:pt x="64820" y="3842"/>
                  </a:cubicBezTo>
                  <a:cubicBezTo>
                    <a:pt x="65890" y="5290"/>
                    <a:pt x="66583" y="7054"/>
                    <a:pt x="66646" y="8817"/>
                  </a:cubicBezTo>
                  <a:cubicBezTo>
                    <a:pt x="66772" y="10581"/>
                    <a:pt x="66142" y="12281"/>
                    <a:pt x="65134" y="13666"/>
                  </a:cubicBezTo>
                  <a:cubicBezTo>
                    <a:pt x="64064" y="14989"/>
                    <a:pt x="62678" y="16123"/>
                    <a:pt x="61041" y="16627"/>
                  </a:cubicBezTo>
                  <a:cubicBezTo>
                    <a:pt x="57766" y="17697"/>
                    <a:pt x="54176" y="16689"/>
                    <a:pt x="51468" y="14485"/>
                  </a:cubicBezTo>
                  <a:cubicBezTo>
                    <a:pt x="50083" y="13415"/>
                    <a:pt x="48886" y="12092"/>
                    <a:pt x="47878" y="10644"/>
                  </a:cubicBezTo>
                  <a:cubicBezTo>
                    <a:pt x="46808" y="9258"/>
                    <a:pt x="45926" y="7683"/>
                    <a:pt x="45044" y="6046"/>
                  </a:cubicBezTo>
                  <a:cubicBezTo>
                    <a:pt x="44729" y="5479"/>
                    <a:pt x="44100" y="5227"/>
                    <a:pt x="43470" y="5353"/>
                  </a:cubicBezTo>
                  <a:cubicBezTo>
                    <a:pt x="42777" y="5542"/>
                    <a:pt x="42336" y="6298"/>
                    <a:pt x="42588" y="6991"/>
                  </a:cubicBezTo>
                  <a:lnTo>
                    <a:pt x="42588" y="7054"/>
                  </a:lnTo>
                  <a:cubicBezTo>
                    <a:pt x="43722" y="10832"/>
                    <a:pt x="43974" y="14926"/>
                    <a:pt x="42147" y="17949"/>
                  </a:cubicBezTo>
                  <a:cubicBezTo>
                    <a:pt x="40384" y="21035"/>
                    <a:pt x="36479" y="22421"/>
                    <a:pt x="32763" y="22169"/>
                  </a:cubicBezTo>
                  <a:cubicBezTo>
                    <a:pt x="28985" y="21917"/>
                    <a:pt x="25269" y="20279"/>
                    <a:pt x="22435" y="17697"/>
                  </a:cubicBezTo>
                  <a:cubicBezTo>
                    <a:pt x="19538" y="15178"/>
                    <a:pt x="17523" y="11651"/>
                    <a:pt x="16326" y="7935"/>
                  </a:cubicBezTo>
                  <a:lnTo>
                    <a:pt x="16326" y="7872"/>
                  </a:lnTo>
                  <a:cubicBezTo>
                    <a:pt x="16137" y="7306"/>
                    <a:pt x="15570" y="6928"/>
                    <a:pt x="15003" y="6928"/>
                  </a:cubicBezTo>
                  <a:cubicBezTo>
                    <a:pt x="14247" y="6991"/>
                    <a:pt x="13744" y="7621"/>
                    <a:pt x="13807" y="8313"/>
                  </a:cubicBezTo>
                  <a:cubicBezTo>
                    <a:pt x="13933" y="10014"/>
                    <a:pt x="13744" y="11840"/>
                    <a:pt x="13492" y="13540"/>
                  </a:cubicBezTo>
                  <a:cubicBezTo>
                    <a:pt x="13240" y="15304"/>
                    <a:pt x="12799" y="17067"/>
                    <a:pt x="12232" y="18705"/>
                  </a:cubicBezTo>
                  <a:cubicBezTo>
                    <a:pt x="11602" y="20342"/>
                    <a:pt x="10784" y="21917"/>
                    <a:pt x="9650" y="23176"/>
                  </a:cubicBezTo>
                  <a:cubicBezTo>
                    <a:pt x="8516" y="24373"/>
                    <a:pt x="7068" y="25192"/>
                    <a:pt x="5430" y="25192"/>
                  </a:cubicBezTo>
                  <a:cubicBezTo>
                    <a:pt x="3919" y="25066"/>
                    <a:pt x="2596" y="24310"/>
                    <a:pt x="1904" y="22924"/>
                  </a:cubicBezTo>
                  <a:cubicBezTo>
                    <a:pt x="1148" y="21539"/>
                    <a:pt x="896" y="19838"/>
                    <a:pt x="833" y="18138"/>
                  </a:cubicBezTo>
                  <a:cubicBezTo>
                    <a:pt x="644" y="14737"/>
                    <a:pt x="1148" y="11273"/>
                    <a:pt x="896" y="7809"/>
                  </a:cubicBezTo>
                  <a:cubicBezTo>
                    <a:pt x="896" y="9510"/>
                    <a:pt x="581" y="11273"/>
                    <a:pt x="455" y="13037"/>
                  </a:cubicBezTo>
                  <a:cubicBezTo>
                    <a:pt x="203" y="14737"/>
                    <a:pt x="14" y="16500"/>
                    <a:pt x="14" y="18264"/>
                  </a:cubicBezTo>
                  <a:cubicBezTo>
                    <a:pt x="-49" y="20027"/>
                    <a:pt x="77" y="21854"/>
                    <a:pt x="833" y="23617"/>
                  </a:cubicBezTo>
                  <a:cubicBezTo>
                    <a:pt x="1211" y="24499"/>
                    <a:pt x="1840" y="25255"/>
                    <a:pt x="2659" y="25947"/>
                  </a:cubicBezTo>
                  <a:cubicBezTo>
                    <a:pt x="3100" y="26199"/>
                    <a:pt x="3541" y="26451"/>
                    <a:pt x="3982" y="26640"/>
                  </a:cubicBezTo>
                  <a:lnTo>
                    <a:pt x="5367" y="27018"/>
                  </a:lnTo>
                  <a:lnTo>
                    <a:pt x="5493" y="27018"/>
                  </a:lnTo>
                  <a:cubicBezTo>
                    <a:pt x="7635" y="27144"/>
                    <a:pt x="9713" y="26199"/>
                    <a:pt x="11225" y="24688"/>
                  </a:cubicBezTo>
                  <a:cubicBezTo>
                    <a:pt x="12673" y="23239"/>
                    <a:pt x="13681" y="21476"/>
                    <a:pt x="14436" y="19712"/>
                  </a:cubicBezTo>
                  <a:cubicBezTo>
                    <a:pt x="15192" y="17886"/>
                    <a:pt x="15696" y="15997"/>
                    <a:pt x="16074" y="14107"/>
                  </a:cubicBezTo>
                  <a:cubicBezTo>
                    <a:pt x="16074" y="14044"/>
                    <a:pt x="16074" y="14044"/>
                    <a:pt x="16137" y="13981"/>
                  </a:cubicBezTo>
                  <a:cubicBezTo>
                    <a:pt x="17333" y="16186"/>
                    <a:pt x="18845" y="18201"/>
                    <a:pt x="20734" y="19901"/>
                  </a:cubicBezTo>
                  <a:cubicBezTo>
                    <a:pt x="24009" y="22861"/>
                    <a:pt x="28292" y="24877"/>
                    <a:pt x="32826" y="25129"/>
                  </a:cubicBezTo>
                  <a:cubicBezTo>
                    <a:pt x="35094" y="25318"/>
                    <a:pt x="37424" y="24940"/>
                    <a:pt x="39565" y="23995"/>
                  </a:cubicBezTo>
                  <a:cubicBezTo>
                    <a:pt x="41706" y="23113"/>
                    <a:pt x="43659" y="21476"/>
                    <a:pt x="44855" y="19398"/>
                  </a:cubicBezTo>
                  <a:cubicBezTo>
                    <a:pt x="46052" y="17319"/>
                    <a:pt x="46556" y="14926"/>
                    <a:pt x="46493" y="12722"/>
                  </a:cubicBezTo>
                  <a:lnTo>
                    <a:pt x="46493" y="12659"/>
                  </a:lnTo>
                  <a:cubicBezTo>
                    <a:pt x="47563" y="13981"/>
                    <a:pt x="48886" y="15178"/>
                    <a:pt x="50272" y="16186"/>
                  </a:cubicBezTo>
                  <a:cubicBezTo>
                    <a:pt x="51846" y="17382"/>
                    <a:pt x="53735" y="18264"/>
                    <a:pt x="55814" y="18642"/>
                  </a:cubicBezTo>
                  <a:cubicBezTo>
                    <a:pt x="57892" y="19020"/>
                    <a:pt x="59970" y="18831"/>
                    <a:pt x="61860" y="18075"/>
                  </a:cubicBezTo>
                  <a:cubicBezTo>
                    <a:pt x="63749" y="17319"/>
                    <a:pt x="65387" y="15934"/>
                    <a:pt x="66520" y="14233"/>
                  </a:cubicBezTo>
                  <a:cubicBezTo>
                    <a:pt x="67402" y="12785"/>
                    <a:pt x="67906" y="10706"/>
                    <a:pt x="67654" y="8754"/>
                  </a:cubicBezTo>
                  <a:close/>
                </a:path>
              </a:pathLst>
            </a:custGeom>
            <a:solidFill>
              <a:srgbClr val="313C5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grpSp>
          <p:nvGrpSpPr>
            <p:cNvPr id="173" name="Gráfico 9">
              <a:extLst>
                <a:ext uri="{FF2B5EF4-FFF2-40B4-BE49-F238E27FC236}">
                  <a16:creationId xmlns:a16="http://schemas.microsoft.com/office/drawing/2014/main" id="{9750A185-DA67-444C-8035-716CFF89D5F0}"/>
                </a:ext>
              </a:extLst>
            </p:cNvPr>
            <p:cNvGrpSpPr/>
            <p:nvPr/>
          </p:nvGrpSpPr>
          <p:grpSpPr>
            <a:xfrm>
              <a:off x="4439431" y="2707407"/>
              <a:ext cx="286007" cy="187306"/>
              <a:chOff x="4439431" y="2707407"/>
              <a:chExt cx="286007" cy="187306"/>
            </a:xfrm>
            <a:solidFill>
              <a:srgbClr val="313C51"/>
            </a:solidFill>
          </p:grpSpPr>
          <p:sp>
            <p:nvSpPr>
              <p:cNvPr id="187" name="Forma libre: forma 186">
                <a:extLst>
                  <a:ext uri="{FF2B5EF4-FFF2-40B4-BE49-F238E27FC236}">
                    <a16:creationId xmlns:a16="http://schemas.microsoft.com/office/drawing/2014/main" id="{5ED47D95-B859-4898-9269-CA11B832C5ED}"/>
                  </a:ext>
                </a:extLst>
              </p:cNvPr>
              <p:cNvSpPr/>
              <p:nvPr/>
            </p:nvSpPr>
            <p:spPr>
              <a:xfrm>
                <a:off x="4439431" y="2707407"/>
                <a:ext cx="286007" cy="77269"/>
              </a:xfrm>
              <a:custGeom>
                <a:avLst/>
                <a:gdLst>
                  <a:gd name="connsiteX0" fmla="*/ 285771 w 286007"/>
                  <a:gd name="connsiteY0" fmla="*/ 6451 h 77269"/>
                  <a:gd name="connsiteX1" fmla="*/ 260264 w 286007"/>
                  <a:gd name="connsiteY1" fmla="*/ 342 h 77269"/>
                  <a:gd name="connsiteX2" fmla="*/ 249369 w 286007"/>
                  <a:gd name="connsiteY2" fmla="*/ 5444 h 77269"/>
                  <a:gd name="connsiteX3" fmla="*/ 244520 w 286007"/>
                  <a:gd name="connsiteY3" fmla="*/ 12245 h 77269"/>
                  <a:gd name="connsiteX4" fmla="*/ 236080 w 286007"/>
                  <a:gd name="connsiteY4" fmla="*/ 29376 h 77269"/>
                  <a:gd name="connsiteX5" fmla="*/ 220021 w 286007"/>
                  <a:gd name="connsiteY5" fmla="*/ 31580 h 77269"/>
                  <a:gd name="connsiteX6" fmla="*/ 205283 w 286007"/>
                  <a:gd name="connsiteY6" fmla="*/ 20748 h 77269"/>
                  <a:gd name="connsiteX7" fmla="*/ 189350 w 286007"/>
                  <a:gd name="connsiteY7" fmla="*/ 23204 h 77269"/>
                  <a:gd name="connsiteX8" fmla="*/ 181100 w 286007"/>
                  <a:gd name="connsiteY8" fmla="*/ 38823 h 77269"/>
                  <a:gd name="connsiteX9" fmla="*/ 166551 w 286007"/>
                  <a:gd name="connsiteY9" fmla="*/ 55134 h 77269"/>
                  <a:gd name="connsiteX10" fmla="*/ 150051 w 286007"/>
                  <a:gd name="connsiteY10" fmla="*/ 48584 h 77269"/>
                  <a:gd name="connsiteX11" fmla="*/ 133047 w 286007"/>
                  <a:gd name="connsiteY11" fmla="*/ 44176 h 77269"/>
                  <a:gd name="connsiteX12" fmla="*/ 121773 w 286007"/>
                  <a:gd name="connsiteY12" fmla="*/ 52993 h 77269"/>
                  <a:gd name="connsiteX13" fmla="*/ 111319 w 286007"/>
                  <a:gd name="connsiteY13" fmla="*/ 66282 h 77269"/>
                  <a:gd name="connsiteX14" fmla="*/ 94377 w 286007"/>
                  <a:gd name="connsiteY14" fmla="*/ 70879 h 77269"/>
                  <a:gd name="connsiteX15" fmla="*/ 84112 w 286007"/>
                  <a:gd name="connsiteY15" fmla="*/ 59417 h 77269"/>
                  <a:gd name="connsiteX16" fmla="*/ 72083 w 286007"/>
                  <a:gd name="connsiteY16" fmla="*/ 50789 h 77269"/>
                  <a:gd name="connsiteX17" fmla="*/ 60936 w 286007"/>
                  <a:gd name="connsiteY17" fmla="*/ 56331 h 77269"/>
                  <a:gd name="connsiteX18" fmla="*/ 55960 w 286007"/>
                  <a:gd name="connsiteY18" fmla="*/ 70753 h 77269"/>
                  <a:gd name="connsiteX19" fmla="*/ 47332 w 286007"/>
                  <a:gd name="connsiteY19" fmla="*/ 76484 h 77269"/>
                  <a:gd name="connsiteX20" fmla="*/ 39397 w 286007"/>
                  <a:gd name="connsiteY20" fmla="*/ 73209 h 77269"/>
                  <a:gd name="connsiteX21" fmla="*/ 26045 w 286007"/>
                  <a:gd name="connsiteY21" fmla="*/ 61432 h 77269"/>
                  <a:gd name="connsiteX22" fmla="*/ 6585 w 286007"/>
                  <a:gd name="connsiteY22" fmla="*/ 66093 h 77269"/>
                  <a:gd name="connsiteX23" fmla="*/ 35 w 286007"/>
                  <a:gd name="connsiteY23" fmla="*/ 75476 h 77269"/>
                  <a:gd name="connsiteX24" fmla="*/ 728 w 286007"/>
                  <a:gd name="connsiteY24" fmla="*/ 75854 h 77269"/>
                  <a:gd name="connsiteX25" fmla="*/ 18614 w 286007"/>
                  <a:gd name="connsiteY25" fmla="*/ 60802 h 77269"/>
                  <a:gd name="connsiteX26" fmla="*/ 30076 w 286007"/>
                  <a:gd name="connsiteY26" fmla="*/ 64770 h 77269"/>
                  <a:gd name="connsiteX27" fmla="*/ 36374 w 286007"/>
                  <a:gd name="connsiteY27" fmla="*/ 71320 h 77269"/>
                  <a:gd name="connsiteX28" fmla="*/ 49977 w 286007"/>
                  <a:gd name="connsiteY28" fmla="*/ 76610 h 77269"/>
                  <a:gd name="connsiteX29" fmla="*/ 59046 w 286007"/>
                  <a:gd name="connsiteY29" fmla="*/ 64770 h 77269"/>
                  <a:gd name="connsiteX30" fmla="*/ 65722 w 286007"/>
                  <a:gd name="connsiteY30" fmla="*/ 52048 h 77269"/>
                  <a:gd name="connsiteX31" fmla="*/ 81467 w 286007"/>
                  <a:gd name="connsiteY31" fmla="*/ 57212 h 77269"/>
                  <a:gd name="connsiteX32" fmla="*/ 90473 w 286007"/>
                  <a:gd name="connsiteY32" fmla="*/ 69430 h 77269"/>
                  <a:gd name="connsiteX33" fmla="*/ 104895 w 286007"/>
                  <a:gd name="connsiteY33" fmla="*/ 71194 h 77269"/>
                  <a:gd name="connsiteX34" fmla="*/ 126749 w 286007"/>
                  <a:gd name="connsiteY34" fmla="*/ 48395 h 77269"/>
                  <a:gd name="connsiteX35" fmla="*/ 143249 w 286007"/>
                  <a:gd name="connsiteY35" fmla="*/ 45750 h 77269"/>
                  <a:gd name="connsiteX36" fmla="*/ 152318 w 286007"/>
                  <a:gd name="connsiteY36" fmla="*/ 51481 h 77269"/>
                  <a:gd name="connsiteX37" fmla="*/ 158805 w 286007"/>
                  <a:gd name="connsiteY37" fmla="*/ 55827 h 77269"/>
                  <a:gd name="connsiteX38" fmla="*/ 175431 w 286007"/>
                  <a:gd name="connsiteY38" fmla="*/ 49970 h 77269"/>
                  <a:gd name="connsiteX39" fmla="*/ 183934 w 286007"/>
                  <a:gd name="connsiteY39" fmla="*/ 33218 h 77269"/>
                  <a:gd name="connsiteX40" fmla="*/ 197348 w 286007"/>
                  <a:gd name="connsiteY40" fmla="*/ 20181 h 77269"/>
                  <a:gd name="connsiteX41" fmla="*/ 214038 w 286007"/>
                  <a:gd name="connsiteY41" fmla="*/ 28053 h 77269"/>
                  <a:gd name="connsiteX42" fmla="*/ 228145 w 286007"/>
                  <a:gd name="connsiteY42" fmla="*/ 34603 h 77269"/>
                  <a:gd name="connsiteX43" fmla="*/ 239670 w 286007"/>
                  <a:gd name="connsiteY43" fmla="*/ 24526 h 77269"/>
                  <a:gd name="connsiteX44" fmla="*/ 248172 w 286007"/>
                  <a:gd name="connsiteY44" fmla="*/ 7522 h 77269"/>
                  <a:gd name="connsiteX45" fmla="*/ 272293 w 286007"/>
                  <a:gd name="connsiteY45" fmla="*/ 2169 h 77269"/>
                  <a:gd name="connsiteX46" fmla="*/ 285330 w 286007"/>
                  <a:gd name="connsiteY46" fmla="*/ 7144 h 77269"/>
                  <a:gd name="connsiteX47" fmla="*/ 285771 w 286007"/>
                  <a:gd name="connsiteY47" fmla="*/ 6451 h 77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86007" h="77269">
                    <a:moveTo>
                      <a:pt x="285771" y="6451"/>
                    </a:moveTo>
                    <a:cubicBezTo>
                      <a:pt x="277709" y="3302"/>
                      <a:pt x="269144" y="-1295"/>
                      <a:pt x="260264" y="342"/>
                    </a:cubicBezTo>
                    <a:cubicBezTo>
                      <a:pt x="256360" y="1035"/>
                      <a:pt x="252392" y="2862"/>
                      <a:pt x="249369" y="5444"/>
                    </a:cubicBezTo>
                    <a:cubicBezTo>
                      <a:pt x="247228" y="7333"/>
                      <a:pt x="245779" y="9789"/>
                      <a:pt x="244520" y="12245"/>
                    </a:cubicBezTo>
                    <a:cubicBezTo>
                      <a:pt x="241686" y="17914"/>
                      <a:pt x="240048" y="24400"/>
                      <a:pt x="236080" y="29376"/>
                    </a:cubicBezTo>
                    <a:cubicBezTo>
                      <a:pt x="231924" y="34540"/>
                      <a:pt x="225437" y="35044"/>
                      <a:pt x="220021" y="31580"/>
                    </a:cubicBezTo>
                    <a:cubicBezTo>
                      <a:pt x="214856" y="28305"/>
                      <a:pt x="211015" y="23267"/>
                      <a:pt x="205283" y="20748"/>
                    </a:cubicBezTo>
                    <a:cubicBezTo>
                      <a:pt x="199930" y="18354"/>
                      <a:pt x="193695" y="19173"/>
                      <a:pt x="189350" y="23204"/>
                    </a:cubicBezTo>
                    <a:cubicBezTo>
                      <a:pt x="185004" y="27297"/>
                      <a:pt x="183241" y="33469"/>
                      <a:pt x="181100" y="38823"/>
                    </a:cubicBezTo>
                    <a:cubicBezTo>
                      <a:pt x="178266" y="45876"/>
                      <a:pt x="174109" y="52489"/>
                      <a:pt x="166551" y="55134"/>
                    </a:cubicBezTo>
                    <a:cubicBezTo>
                      <a:pt x="159750" y="57527"/>
                      <a:pt x="155089" y="52174"/>
                      <a:pt x="150051" y="48584"/>
                    </a:cubicBezTo>
                    <a:cubicBezTo>
                      <a:pt x="145202" y="45121"/>
                      <a:pt x="139030" y="42664"/>
                      <a:pt x="133047" y="44176"/>
                    </a:cubicBezTo>
                    <a:cubicBezTo>
                      <a:pt x="128197" y="45373"/>
                      <a:pt x="124733" y="49151"/>
                      <a:pt x="121773" y="52993"/>
                    </a:cubicBezTo>
                    <a:cubicBezTo>
                      <a:pt x="118372" y="57464"/>
                      <a:pt x="115475" y="62440"/>
                      <a:pt x="111319" y="66282"/>
                    </a:cubicBezTo>
                    <a:cubicBezTo>
                      <a:pt x="106973" y="70312"/>
                      <a:pt x="100171" y="73209"/>
                      <a:pt x="94377" y="70879"/>
                    </a:cubicBezTo>
                    <a:cubicBezTo>
                      <a:pt x="89402" y="68927"/>
                      <a:pt x="86946" y="63573"/>
                      <a:pt x="84112" y="59417"/>
                    </a:cubicBezTo>
                    <a:cubicBezTo>
                      <a:pt x="81152" y="54945"/>
                      <a:pt x="77625" y="51607"/>
                      <a:pt x="72083" y="50789"/>
                    </a:cubicBezTo>
                    <a:cubicBezTo>
                      <a:pt x="67107" y="49970"/>
                      <a:pt x="63077" y="51670"/>
                      <a:pt x="60936" y="56331"/>
                    </a:cubicBezTo>
                    <a:cubicBezTo>
                      <a:pt x="58794" y="60991"/>
                      <a:pt x="58605" y="66344"/>
                      <a:pt x="55960" y="70753"/>
                    </a:cubicBezTo>
                    <a:cubicBezTo>
                      <a:pt x="54260" y="73587"/>
                      <a:pt x="50733" y="76169"/>
                      <a:pt x="47332" y="76484"/>
                    </a:cubicBezTo>
                    <a:cubicBezTo>
                      <a:pt x="44309" y="76799"/>
                      <a:pt x="41601" y="75161"/>
                      <a:pt x="39397" y="73209"/>
                    </a:cubicBezTo>
                    <a:cubicBezTo>
                      <a:pt x="34988" y="69305"/>
                      <a:pt x="31713" y="63699"/>
                      <a:pt x="26045" y="61432"/>
                    </a:cubicBezTo>
                    <a:cubicBezTo>
                      <a:pt x="18865" y="58535"/>
                      <a:pt x="11812" y="60676"/>
                      <a:pt x="6585" y="66093"/>
                    </a:cubicBezTo>
                    <a:cubicBezTo>
                      <a:pt x="3940" y="68864"/>
                      <a:pt x="1798" y="72076"/>
                      <a:pt x="35" y="75476"/>
                    </a:cubicBezTo>
                    <a:cubicBezTo>
                      <a:pt x="-154" y="75854"/>
                      <a:pt x="476" y="76232"/>
                      <a:pt x="728" y="75854"/>
                    </a:cubicBezTo>
                    <a:cubicBezTo>
                      <a:pt x="4443" y="68990"/>
                      <a:pt x="10174" y="61306"/>
                      <a:pt x="18614" y="60802"/>
                    </a:cubicBezTo>
                    <a:cubicBezTo>
                      <a:pt x="22707" y="60613"/>
                      <a:pt x="26927" y="62062"/>
                      <a:pt x="30076" y="64770"/>
                    </a:cubicBezTo>
                    <a:cubicBezTo>
                      <a:pt x="32406" y="66785"/>
                      <a:pt x="34295" y="69116"/>
                      <a:pt x="36374" y="71320"/>
                    </a:cubicBezTo>
                    <a:cubicBezTo>
                      <a:pt x="39963" y="75099"/>
                      <a:pt x="44498" y="78814"/>
                      <a:pt x="49977" y="76610"/>
                    </a:cubicBezTo>
                    <a:cubicBezTo>
                      <a:pt x="55330" y="74469"/>
                      <a:pt x="57598" y="69997"/>
                      <a:pt x="59046" y="64770"/>
                    </a:cubicBezTo>
                    <a:cubicBezTo>
                      <a:pt x="60243" y="60424"/>
                      <a:pt x="61124" y="54190"/>
                      <a:pt x="65722" y="52048"/>
                    </a:cubicBezTo>
                    <a:cubicBezTo>
                      <a:pt x="71264" y="49529"/>
                      <a:pt x="77940" y="52867"/>
                      <a:pt x="81467" y="57212"/>
                    </a:cubicBezTo>
                    <a:cubicBezTo>
                      <a:pt x="84679" y="61117"/>
                      <a:pt x="86631" y="66093"/>
                      <a:pt x="90473" y="69430"/>
                    </a:cubicBezTo>
                    <a:cubicBezTo>
                      <a:pt x="94566" y="72957"/>
                      <a:pt x="100045" y="73020"/>
                      <a:pt x="104895" y="71194"/>
                    </a:cubicBezTo>
                    <a:cubicBezTo>
                      <a:pt x="115413" y="67226"/>
                      <a:pt x="118876" y="55323"/>
                      <a:pt x="126749" y="48395"/>
                    </a:cubicBezTo>
                    <a:cubicBezTo>
                      <a:pt x="131409" y="44302"/>
                      <a:pt x="137455" y="43546"/>
                      <a:pt x="143249" y="45750"/>
                    </a:cubicBezTo>
                    <a:cubicBezTo>
                      <a:pt x="146650" y="47010"/>
                      <a:pt x="149547" y="49214"/>
                      <a:pt x="152318" y="51481"/>
                    </a:cubicBezTo>
                    <a:cubicBezTo>
                      <a:pt x="154333" y="53056"/>
                      <a:pt x="156412" y="54819"/>
                      <a:pt x="158805" y="55827"/>
                    </a:cubicBezTo>
                    <a:cubicBezTo>
                      <a:pt x="164788" y="58283"/>
                      <a:pt x="171464" y="54378"/>
                      <a:pt x="175431" y="49970"/>
                    </a:cubicBezTo>
                    <a:cubicBezTo>
                      <a:pt x="179714" y="45246"/>
                      <a:pt x="181603" y="38949"/>
                      <a:pt x="183934" y="33218"/>
                    </a:cubicBezTo>
                    <a:cubicBezTo>
                      <a:pt x="186390" y="27171"/>
                      <a:pt x="190169" y="20937"/>
                      <a:pt x="197348" y="20181"/>
                    </a:cubicBezTo>
                    <a:cubicBezTo>
                      <a:pt x="204087" y="19488"/>
                      <a:pt x="209251" y="23960"/>
                      <a:pt x="214038" y="28053"/>
                    </a:cubicBezTo>
                    <a:cubicBezTo>
                      <a:pt x="218068" y="31454"/>
                      <a:pt x="222540" y="35170"/>
                      <a:pt x="228145" y="34603"/>
                    </a:cubicBezTo>
                    <a:cubicBezTo>
                      <a:pt x="233939" y="34036"/>
                      <a:pt x="237340" y="29376"/>
                      <a:pt x="239670" y="24526"/>
                    </a:cubicBezTo>
                    <a:cubicBezTo>
                      <a:pt x="242441" y="18921"/>
                      <a:pt x="244079" y="12371"/>
                      <a:pt x="248172" y="7522"/>
                    </a:cubicBezTo>
                    <a:cubicBezTo>
                      <a:pt x="254092" y="594"/>
                      <a:pt x="264043" y="-350"/>
                      <a:pt x="272293" y="2169"/>
                    </a:cubicBezTo>
                    <a:cubicBezTo>
                      <a:pt x="276765" y="3491"/>
                      <a:pt x="280984" y="5444"/>
                      <a:pt x="285330" y="7144"/>
                    </a:cubicBezTo>
                    <a:cubicBezTo>
                      <a:pt x="286023" y="7333"/>
                      <a:pt x="286212" y="6640"/>
                      <a:pt x="285771" y="6451"/>
                    </a:cubicBezTo>
                    <a:close/>
                  </a:path>
                </a:pathLst>
              </a:custGeom>
              <a:solidFill>
                <a:srgbClr val="313C51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88" name="Forma libre: forma 187">
                <a:extLst>
                  <a:ext uri="{FF2B5EF4-FFF2-40B4-BE49-F238E27FC236}">
                    <a16:creationId xmlns:a16="http://schemas.microsoft.com/office/drawing/2014/main" id="{4FB269D3-8BCB-4F99-B39F-FA0B08BB54B2}"/>
                  </a:ext>
                </a:extLst>
              </p:cNvPr>
              <p:cNvSpPr/>
              <p:nvPr/>
            </p:nvSpPr>
            <p:spPr>
              <a:xfrm>
                <a:off x="4505370" y="2798368"/>
                <a:ext cx="37900" cy="96345"/>
              </a:xfrm>
              <a:custGeom>
                <a:avLst/>
                <a:gdLst>
                  <a:gd name="connsiteX0" fmla="*/ 30013 w 37900"/>
                  <a:gd name="connsiteY0" fmla="*/ 67899 h 96345"/>
                  <a:gd name="connsiteX1" fmla="*/ 17354 w 37900"/>
                  <a:gd name="connsiteY1" fmla="*/ 62168 h 96345"/>
                  <a:gd name="connsiteX2" fmla="*/ 11560 w 37900"/>
                  <a:gd name="connsiteY2" fmla="*/ 54295 h 96345"/>
                  <a:gd name="connsiteX3" fmla="*/ 14520 w 37900"/>
                  <a:gd name="connsiteY3" fmla="*/ 46675 h 96345"/>
                  <a:gd name="connsiteX4" fmla="*/ 19180 w 37900"/>
                  <a:gd name="connsiteY4" fmla="*/ 39558 h 96345"/>
                  <a:gd name="connsiteX5" fmla="*/ 26864 w 37900"/>
                  <a:gd name="connsiteY5" fmla="*/ 29356 h 96345"/>
                  <a:gd name="connsiteX6" fmla="*/ 25227 w 37900"/>
                  <a:gd name="connsiteY6" fmla="*/ 17012 h 96345"/>
                  <a:gd name="connsiteX7" fmla="*/ 13827 w 37900"/>
                  <a:gd name="connsiteY7" fmla="*/ 9643 h 96345"/>
                  <a:gd name="connsiteX8" fmla="*/ 727 w 37900"/>
                  <a:gd name="connsiteY8" fmla="*/ 197 h 96345"/>
                  <a:gd name="connsiteX9" fmla="*/ 35 w 37900"/>
                  <a:gd name="connsiteY9" fmla="*/ 574 h 96345"/>
                  <a:gd name="connsiteX10" fmla="*/ 9544 w 37900"/>
                  <a:gd name="connsiteY10" fmla="*/ 8762 h 96345"/>
                  <a:gd name="connsiteX11" fmla="*/ 21322 w 37900"/>
                  <a:gd name="connsiteY11" fmla="*/ 13926 h 96345"/>
                  <a:gd name="connsiteX12" fmla="*/ 26675 w 37900"/>
                  <a:gd name="connsiteY12" fmla="*/ 27718 h 96345"/>
                  <a:gd name="connsiteX13" fmla="*/ 18991 w 37900"/>
                  <a:gd name="connsiteY13" fmla="*/ 38551 h 96345"/>
                  <a:gd name="connsiteX14" fmla="*/ 15150 w 37900"/>
                  <a:gd name="connsiteY14" fmla="*/ 44219 h 96345"/>
                  <a:gd name="connsiteX15" fmla="*/ 11434 w 37900"/>
                  <a:gd name="connsiteY15" fmla="*/ 51399 h 96345"/>
                  <a:gd name="connsiteX16" fmla="*/ 12631 w 37900"/>
                  <a:gd name="connsiteY16" fmla="*/ 59838 h 96345"/>
                  <a:gd name="connsiteX17" fmla="*/ 21700 w 37900"/>
                  <a:gd name="connsiteY17" fmla="*/ 64813 h 96345"/>
                  <a:gd name="connsiteX18" fmla="*/ 35240 w 37900"/>
                  <a:gd name="connsiteY18" fmla="*/ 72685 h 96345"/>
                  <a:gd name="connsiteX19" fmla="*/ 34610 w 37900"/>
                  <a:gd name="connsiteY19" fmla="*/ 83581 h 96345"/>
                  <a:gd name="connsiteX20" fmla="*/ 25163 w 37900"/>
                  <a:gd name="connsiteY20" fmla="*/ 95799 h 96345"/>
                  <a:gd name="connsiteX21" fmla="*/ 25793 w 37900"/>
                  <a:gd name="connsiteY21" fmla="*/ 96177 h 96345"/>
                  <a:gd name="connsiteX22" fmla="*/ 34547 w 37900"/>
                  <a:gd name="connsiteY22" fmla="*/ 84903 h 96345"/>
                  <a:gd name="connsiteX23" fmla="*/ 37822 w 37900"/>
                  <a:gd name="connsiteY23" fmla="*/ 76338 h 96345"/>
                  <a:gd name="connsiteX24" fmla="*/ 30013 w 37900"/>
                  <a:gd name="connsiteY24" fmla="*/ 67899 h 96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7900" h="96345">
                    <a:moveTo>
                      <a:pt x="30013" y="67899"/>
                    </a:moveTo>
                    <a:cubicBezTo>
                      <a:pt x="25919" y="65569"/>
                      <a:pt x="21510" y="64246"/>
                      <a:pt x="17354" y="62168"/>
                    </a:cubicBezTo>
                    <a:cubicBezTo>
                      <a:pt x="14142" y="60593"/>
                      <a:pt x="11182" y="58263"/>
                      <a:pt x="11560" y="54295"/>
                    </a:cubicBezTo>
                    <a:cubicBezTo>
                      <a:pt x="11875" y="51587"/>
                      <a:pt x="13134" y="49005"/>
                      <a:pt x="14520" y="46675"/>
                    </a:cubicBezTo>
                    <a:cubicBezTo>
                      <a:pt x="15968" y="44219"/>
                      <a:pt x="17354" y="41763"/>
                      <a:pt x="19180" y="39558"/>
                    </a:cubicBezTo>
                    <a:cubicBezTo>
                      <a:pt x="21825" y="36284"/>
                      <a:pt x="25227" y="33323"/>
                      <a:pt x="26864" y="29356"/>
                    </a:cubicBezTo>
                    <a:cubicBezTo>
                      <a:pt x="28501" y="25325"/>
                      <a:pt x="27620" y="20539"/>
                      <a:pt x="25227" y="17012"/>
                    </a:cubicBezTo>
                    <a:cubicBezTo>
                      <a:pt x="22518" y="13044"/>
                      <a:pt x="18173" y="11218"/>
                      <a:pt x="13827" y="9643"/>
                    </a:cubicBezTo>
                    <a:cubicBezTo>
                      <a:pt x="8474" y="7691"/>
                      <a:pt x="3436" y="5550"/>
                      <a:pt x="727" y="197"/>
                    </a:cubicBezTo>
                    <a:cubicBezTo>
                      <a:pt x="476" y="-244"/>
                      <a:pt x="-154" y="133"/>
                      <a:pt x="35" y="574"/>
                    </a:cubicBezTo>
                    <a:cubicBezTo>
                      <a:pt x="2113" y="4542"/>
                      <a:pt x="5451" y="7061"/>
                      <a:pt x="9544" y="8762"/>
                    </a:cubicBezTo>
                    <a:cubicBezTo>
                      <a:pt x="13449" y="10399"/>
                      <a:pt x="17795" y="11407"/>
                      <a:pt x="21322" y="13926"/>
                    </a:cubicBezTo>
                    <a:cubicBezTo>
                      <a:pt x="25478" y="16949"/>
                      <a:pt x="28123" y="22680"/>
                      <a:pt x="26675" y="27718"/>
                    </a:cubicBezTo>
                    <a:cubicBezTo>
                      <a:pt x="25478" y="32064"/>
                      <a:pt x="21763" y="35213"/>
                      <a:pt x="18991" y="38551"/>
                    </a:cubicBezTo>
                    <a:cubicBezTo>
                      <a:pt x="17543" y="40314"/>
                      <a:pt x="16409" y="42267"/>
                      <a:pt x="15150" y="44219"/>
                    </a:cubicBezTo>
                    <a:cubicBezTo>
                      <a:pt x="13764" y="46549"/>
                      <a:pt x="12316" y="48816"/>
                      <a:pt x="11434" y="51399"/>
                    </a:cubicBezTo>
                    <a:cubicBezTo>
                      <a:pt x="10489" y="54359"/>
                      <a:pt x="10426" y="57444"/>
                      <a:pt x="12631" y="59838"/>
                    </a:cubicBezTo>
                    <a:cubicBezTo>
                      <a:pt x="15024" y="62357"/>
                      <a:pt x="18614" y="63553"/>
                      <a:pt x="21700" y="64813"/>
                    </a:cubicBezTo>
                    <a:cubicBezTo>
                      <a:pt x="26423" y="66765"/>
                      <a:pt x="31776" y="68781"/>
                      <a:pt x="35240" y="72685"/>
                    </a:cubicBezTo>
                    <a:cubicBezTo>
                      <a:pt x="38389" y="76212"/>
                      <a:pt x="37066" y="80117"/>
                      <a:pt x="34610" y="83581"/>
                    </a:cubicBezTo>
                    <a:cubicBezTo>
                      <a:pt x="31650" y="87800"/>
                      <a:pt x="28061" y="91516"/>
                      <a:pt x="25163" y="95799"/>
                    </a:cubicBezTo>
                    <a:cubicBezTo>
                      <a:pt x="24912" y="96240"/>
                      <a:pt x="25541" y="96554"/>
                      <a:pt x="25793" y="96177"/>
                    </a:cubicBezTo>
                    <a:cubicBezTo>
                      <a:pt x="28438" y="92209"/>
                      <a:pt x="31713" y="88682"/>
                      <a:pt x="34547" y="84903"/>
                    </a:cubicBezTo>
                    <a:cubicBezTo>
                      <a:pt x="36311" y="82447"/>
                      <a:pt x="38326" y="79550"/>
                      <a:pt x="37822" y="76338"/>
                    </a:cubicBezTo>
                    <a:cubicBezTo>
                      <a:pt x="37381" y="72433"/>
                      <a:pt x="33225" y="69788"/>
                      <a:pt x="30013" y="67899"/>
                    </a:cubicBezTo>
                    <a:close/>
                  </a:path>
                </a:pathLst>
              </a:custGeom>
              <a:solidFill>
                <a:srgbClr val="313C51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  <p:grpSp>
          <p:nvGrpSpPr>
            <p:cNvPr id="174" name="Gráfico 9">
              <a:extLst>
                <a:ext uri="{FF2B5EF4-FFF2-40B4-BE49-F238E27FC236}">
                  <a16:creationId xmlns:a16="http://schemas.microsoft.com/office/drawing/2014/main" id="{9EB1DC26-CEB8-401C-8991-B505D25E99C1}"/>
                </a:ext>
              </a:extLst>
            </p:cNvPr>
            <p:cNvGrpSpPr/>
            <p:nvPr/>
          </p:nvGrpSpPr>
          <p:grpSpPr>
            <a:xfrm>
              <a:off x="4455746" y="2718518"/>
              <a:ext cx="253868" cy="162423"/>
              <a:chOff x="4455746" y="2718518"/>
              <a:chExt cx="253868" cy="162423"/>
            </a:xfrm>
            <a:solidFill>
              <a:srgbClr val="FFFFFF"/>
            </a:solidFill>
          </p:grpSpPr>
          <p:sp>
            <p:nvSpPr>
              <p:cNvPr id="175" name="Forma libre: forma 174">
                <a:extLst>
                  <a:ext uri="{FF2B5EF4-FFF2-40B4-BE49-F238E27FC236}">
                    <a16:creationId xmlns:a16="http://schemas.microsoft.com/office/drawing/2014/main" id="{6CD12901-DA24-44A3-A223-E7DEB6EA1D61}"/>
                  </a:ext>
                </a:extLst>
              </p:cNvPr>
              <p:cNvSpPr/>
              <p:nvPr/>
            </p:nvSpPr>
            <p:spPr>
              <a:xfrm>
                <a:off x="4455746" y="2785591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0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76" name="Forma libre: forma 175">
                <a:extLst>
                  <a:ext uri="{FF2B5EF4-FFF2-40B4-BE49-F238E27FC236}">
                    <a16:creationId xmlns:a16="http://schemas.microsoft.com/office/drawing/2014/main" id="{35414224-E787-4DA2-A19D-5A8FEDCCB5CD}"/>
                  </a:ext>
                </a:extLst>
              </p:cNvPr>
              <p:cNvSpPr/>
              <p:nvPr/>
            </p:nvSpPr>
            <p:spPr>
              <a:xfrm>
                <a:off x="4479678" y="2761281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0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77" name="Forma libre: forma 176">
                <a:extLst>
                  <a:ext uri="{FF2B5EF4-FFF2-40B4-BE49-F238E27FC236}">
                    <a16:creationId xmlns:a16="http://schemas.microsoft.com/office/drawing/2014/main" id="{AC2AC32E-09EC-4270-AD72-C0E78688A5B2}"/>
                  </a:ext>
                </a:extLst>
              </p:cNvPr>
              <p:cNvSpPr/>
              <p:nvPr/>
            </p:nvSpPr>
            <p:spPr>
              <a:xfrm>
                <a:off x="4510475" y="2778852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63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78" name="Forma libre: forma 177">
                <a:extLst>
                  <a:ext uri="{FF2B5EF4-FFF2-40B4-BE49-F238E27FC236}">
                    <a16:creationId xmlns:a16="http://schemas.microsoft.com/office/drawing/2014/main" id="{9E7E3F03-F289-4D1B-A7BA-F313E90D8E41}"/>
                  </a:ext>
                </a:extLst>
              </p:cNvPr>
              <p:cNvSpPr/>
              <p:nvPr/>
            </p:nvSpPr>
            <p:spPr>
              <a:xfrm>
                <a:off x="4540012" y="2757314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63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79" name="Forma libre: forma 178">
                <a:extLst>
                  <a:ext uri="{FF2B5EF4-FFF2-40B4-BE49-F238E27FC236}">
                    <a16:creationId xmlns:a16="http://schemas.microsoft.com/office/drawing/2014/main" id="{B3F37C0F-140E-4B59-B6E9-5B3B3B93ACFB}"/>
                  </a:ext>
                </a:extLst>
              </p:cNvPr>
              <p:cNvSpPr/>
              <p:nvPr/>
            </p:nvSpPr>
            <p:spPr>
              <a:xfrm>
                <a:off x="4573848" y="2768209"/>
                <a:ext cx="3637" cy="3778"/>
              </a:xfrm>
              <a:custGeom>
                <a:avLst/>
                <a:gdLst>
                  <a:gd name="connsiteX0" fmla="*/ 1842 w 3637"/>
                  <a:gd name="connsiteY0" fmla="*/ 3779 h 3778"/>
                  <a:gd name="connsiteX1" fmla="*/ 1842 w 3637"/>
                  <a:gd name="connsiteY1" fmla="*/ 0 h 3778"/>
                  <a:gd name="connsiteX2" fmla="*/ 1842 w 3637"/>
                  <a:gd name="connsiteY2" fmla="*/ 3779 h 3778"/>
                  <a:gd name="connsiteX3" fmla="*/ 1842 w 3637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37" h="3778">
                    <a:moveTo>
                      <a:pt x="1842" y="3779"/>
                    </a:moveTo>
                    <a:cubicBezTo>
                      <a:pt x="4235" y="3779"/>
                      <a:pt x="4235" y="0"/>
                      <a:pt x="1842" y="0"/>
                    </a:cubicBezTo>
                    <a:cubicBezTo>
                      <a:pt x="-614" y="63"/>
                      <a:pt x="-614" y="3779"/>
                      <a:pt x="1842" y="3779"/>
                    </a:cubicBezTo>
                    <a:lnTo>
                      <a:pt x="1842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80" name="Forma libre: forma 179">
                <a:extLst>
                  <a:ext uri="{FF2B5EF4-FFF2-40B4-BE49-F238E27FC236}">
                    <a16:creationId xmlns:a16="http://schemas.microsoft.com/office/drawing/2014/main" id="{365325A8-B591-4A6C-B72C-13B25DDB42B3}"/>
                  </a:ext>
                </a:extLst>
              </p:cNvPr>
              <p:cNvSpPr/>
              <p:nvPr/>
            </p:nvSpPr>
            <p:spPr>
              <a:xfrm>
                <a:off x="4603936" y="2746544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63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81" name="Forma libre: forma 180">
                <a:extLst>
                  <a:ext uri="{FF2B5EF4-FFF2-40B4-BE49-F238E27FC236}">
                    <a16:creationId xmlns:a16="http://schemas.microsoft.com/office/drawing/2014/main" id="{75B908E7-BB31-474B-8FC3-BCED0F37E610}"/>
                  </a:ext>
                </a:extLst>
              </p:cNvPr>
              <p:cNvSpPr/>
              <p:nvPr/>
            </p:nvSpPr>
            <p:spPr>
              <a:xfrm>
                <a:off x="4641220" y="2752338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0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82" name="Forma libre: forma 181">
                <a:extLst>
                  <a:ext uri="{FF2B5EF4-FFF2-40B4-BE49-F238E27FC236}">
                    <a16:creationId xmlns:a16="http://schemas.microsoft.com/office/drawing/2014/main" id="{A23FC510-12FF-4531-9EBF-16FC3CFE240C}"/>
                  </a:ext>
                </a:extLst>
              </p:cNvPr>
              <p:cNvSpPr/>
              <p:nvPr/>
            </p:nvSpPr>
            <p:spPr>
              <a:xfrm>
                <a:off x="4662632" y="2718518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0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83" name="Forma libre: forma 182">
                <a:extLst>
                  <a:ext uri="{FF2B5EF4-FFF2-40B4-BE49-F238E27FC236}">
                    <a16:creationId xmlns:a16="http://schemas.microsoft.com/office/drawing/2014/main" id="{C26031D6-E6C8-4A78-AC65-F0AA268FFFDD}"/>
                  </a:ext>
                </a:extLst>
              </p:cNvPr>
              <p:cNvSpPr/>
              <p:nvPr/>
            </p:nvSpPr>
            <p:spPr>
              <a:xfrm>
                <a:off x="4706025" y="2724124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0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84" name="Forma libre: forma 183">
                <a:extLst>
                  <a:ext uri="{FF2B5EF4-FFF2-40B4-BE49-F238E27FC236}">
                    <a16:creationId xmlns:a16="http://schemas.microsoft.com/office/drawing/2014/main" id="{7A1CE97F-F0DA-4497-9E7F-305D550F6841}"/>
                  </a:ext>
                </a:extLst>
              </p:cNvPr>
              <p:cNvSpPr/>
              <p:nvPr/>
            </p:nvSpPr>
            <p:spPr>
              <a:xfrm>
                <a:off x="4512679" y="2822308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63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85" name="Forma libre: forma 184">
                <a:extLst>
                  <a:ext uri="{FF2B5EF4-FFF2-40B4-BE49-F238E27FC236}">
                    <a16:creationId xmlns:a16="http://schemas.microsoft.com/office/drawing/2014/main" id="{9C682B63-A834-4FCB-898D-AE7E635E70FD}"/>
                  </a:ext>
                </a:extLst>
              </p:cNvPr>
              <p:cNvSpPr/>
              <p:nvPr/>
            </p:nvSpPr>
            <p:spPr>
              <a:xfrm>
                <a:off x="4518788" y="2877163"/>
                <a:ext cx="3589" cy="3778"/>
              </a:xfrm>
              <a:custGeom>
                <a:avLst/>
                <a:gdLst>
                  <a:gd name="connsiteX0" fmla="*/ 1795 w 3589"/>
                  <a:gd name="connsiteY0" fmla="*/ 3779 h 3778"/>
                  <a:gd name="connsiteX1" fmla="*/ 1795 w 3589"/>
                  <a:gd name="connsiteY1" fmla="*/ 0 h 3778"/>
                  <a:gd name="connsiteX2" fmla="*/ 1795 w 3589"/>
                  <a:gd name="connsiteY2" fmla="*/ 3779 h 3778"/>
                  <a:gd name="connsiteX3" fmla="*/ 1795 w 3589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89" h="3778">
                    <a:moveTo>
                      <a:pt x="1795" y="3779"/>
                    </a:moveTo>
                    <a:cubicBezTo>
                      <a:pt x="4188" y="3779"/>
                      <a:pt x="4188" y="0"/>
                      <a:pt x="1795" y="0"/>
                    </a:cubicBezTo>
                    <a:cubicBezTo>
                      <a:pt x="-598" y="63"/>
                      <a:pt x="-598" y="3779"/>
                      <a:pt x="1795" y="3779"/>
                    </a:cubicBezTo>
                    <a:lnTo>
                      <a:pt x="1795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86" name="Forma libre: forma 185">
                <a:extLst>
                  <a:ext uri="{FF2B5EF4-FFF2-40B4-BE49-F238E27FC236}">
                    <a16:creationId xmlns:a16="http://schemas.microsoft.com/office/drawing/2014/main" id="{05C811BF-F56A-414A-90DB-06A0F97E3791}"/>
                  </a:ext>
                </a:extLst>
              </p:cNvPr>
              <p:cNvSpPr/>
              <p:nvPr/>
            </p:nvSpPr>
            <p:spPr>
              <a:xfrm>
                <a:off x="4532156" y="2847248"/>
                <a:ext cx="3636" cy="3778"/>
              </a:xfrm>
              <a:custGeom>
                <a:avLst/>
                <a:gdLst>
                  <a:gd name="connsiteX0" fmla="*/ 1842 w 3636"/>
                  <a:gd name="connsiteY0" fmla="*/ 3779 h 3778"/>
                  <a:gd name="connsiteX1" fmla="*/ 1842 w 3636"/>
                  <a:gd name="connsiteY1" fmla="*/ 0 h 3778"/>
                  <a:gd name="connsiteX2" fmla="*/ 1842 w 3636"/>
                  <a:gd name="connsiteY2" fmla="*/ 3779 h 3778"/>
                  <a:gd name="connsiteX3" fmla="*/ 1842 w 3636"/>
                  <a:gd name="connsiteY3" fmla="*/ 3779 h 3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36" h="3778">
                    <a:moveTo>
                      <a:pt x="1842" y="3779"/>
                    </a:moveTo>
                    <a:cubicBezTo>
                      <a:pt x="4235" y="3779"/>
                      <a:pt x="4235" y="0"/>
                      <a:pt x="1842" y="0"/>
                    </a:cubicBezTo>
                    <a:cubicBezTo>
                      <a:pt x="-614" y="63"/>
                      <a:pt x="-614" y="3779"/>
                      <a:pt x="1842" y="3779"/>
                    </a:cubicBezTo>
                    <a:lnTo>
                      <a:pt x="1842" y="3779"/>
                    </a:lnTo>
                    <a:close/>
                  </a:path>
                </a:pathLst>
              </a:custGeom>
              <a:solidFill>
                <a:srgbClr val="FFFFFF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5964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94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94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3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78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8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8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o 95">
            <a:extLst>
              <a:ext uri="{FF2B5EF4-FFF2-40B4-BE49-F238E27FC236}">
                <a16:creationId xmlns:a16="http://schemas.microsoft.com/office/drawing/2014/main" id="{78DA62D8-51AE-45CD-A8A4-DFA57D947682}"/>
              </a:ext>
            </a:extLst>
          </p:cNvPr>
          <p:cNvGrpSpPr/>
          <p:nvPr/>
        </p:nvGrpSpPr>
        <p:grpSpPr>
          <a:xfrm>
            <a:off x="65746" y="-170359"/>
            <a:ext cx="8881360" cy="4630777"/>
            <a:chOff x="65746" y="255118"/>
            <a:chExt cx="8881360" cy="4630777"/>
          </a:xfrm>
        </p:grpSpPr>
        <p:sp>
          <p:nvSpPr>
            <p:cNvPr id="97" name="Forma libre: forma 96">
              <a:extLst>
                <a:ext uri="{FF2B5EF4-FFF2-40B4-BE49-F238E27FC236}">
                  <a16:creationId xmlns:a16="http://schemas.microsoft.com/office/drawing/2014/main" id="{12062A6E-7ABD-4E97-9F93-A06E990E60C7}"/>
                </a:ext>
              </a:extLst>
            </p:cNvPr>
            <p:cNvSpPr/>
            <p:nvPr/>
          </p:nvSpPr>
          <p:spPr>
            <a:xfrm>
              <a:off x="2343645" y="554422"/>
              <a:ext cx="311321" cy="370814"/>
            </a:xfrm>
            <a:custGeom>
              <a:avLst/>
              <a:gdLst>
                <a:gd name="connsiteX0" fmla="*/ 171534 w 311321"/>
                <a:gd name="connsiteY0" fmla="*/ 160431 h 370814"/>
                <a:gd name="connsiteX1" fmla="*/ 243328 w 311321"/>
                <a:gd name="connsiteY1" fmla="*/ 113997 h 370814"/>
                <a:gd name="connsiteX2" fmla="*/ 240471 w 311321"/>
                <a:gd name="connsiteY2" fmla="*/ 80421 h 370814"/>
                <a:gd name="connsiteX3" fmla="*/ 260831 w 311321"/>
                <a:gd name="connsiteY3" fmla="*/ 65419 h 370814"/>
                <a:gd name="connsiteX4" fmla="*/ 285834 w 311321"/>
                <a:gd name="connsiteY4" fmla="*/ 74706 h 370814"/>
                <a:gd name="connsiteX5" fmla="*/ 291906 w 311321"/>
                <a:gd name="connsiteY5" fmla="*/ 85065 h 370814"/>
                <a:gd name="connsiteX6" fmla="*/ 253687 w 311321"/>
                <a:gd name="connsiteY6" fmla="*/ 121855 h 370814"/>
                <a:gd name="connsiteX7" fmla="*/ 176178 w 311321"/>
                <a:gd name="connsiteY7" fmla="*/ 170790 h 370814"/>
                <a:gd name="connsiteX8" fmla="*/ 172248 w 311321"/>
                <a:gd name="connsiteY8" fmla="*/ 176147 h 370814"/>
                <a:gd name="connsiteX9" fmla="*/ 179749 w 311321"/>
                <a:gd name="connsiteY9" fmla="*/ 180791 h 370814"/>
                <a:gd name="connsiteX10" fmla="*/ 201538 w 311321"/>
                <a:gd name="connsiteY10" fmla="*/ 186506 h 370814"/>
                <a:gd name="connsiteX11" fmla="*/ 242614 w 311321"/>
                <a:gd name="connsiteY11" fmla="*/ 196507 h 370814"/>
                <a:gd name="connsiteX12" fmla="*/ 273332 w 311321"/>
                <a:gd name="connsiteY12" fmla="*/ 172933 h 370814"/>
                <a:gd name="connsiteX13" fmla="*/ 295121 w 311321"/>
                <a:gd name="connsiteY13" fmla="*/ 176147 h 370814"/>
                <a:gd name="connsiteX14" fmla="*/ 301550 w 311321"/>
                <a:gd name="connsiteY14" fmla="*/ 184720 h 370814"/>
                <a:gd name="connsiteX15" fmla="*/ 302979 w 311321"/>
                <a:gd name="connsiteY15" fmla="*/ 204722 h 370814"/>
                <a:gd name="connsiteX16" fmla="*/ 272975 w 311321"/>
                <a:gd name="connsiteY16" fmla="*/ 235441 h 370814"/>
                <a:gd name="connsiteX17" fmla="*/ 261545 w 311321"/>
                <a:gd name="connsiteY17" fmla="*/ 232583 h 370814"/>
                <a:gd name="connsiteX18" fmla="*/ 251901 w 311321"/>
                <a:gd name="connsiteY18" fmla="*/ 221867 h 370814"/>
                <a:gd name="connsiteX19" fmla="*/ 243686 w 311321"/>
                <a:gd name="connsiteY19" fmla="*/ 206151 h 370814"/>
                <a:gd name="connsiteX20" fmla="*/ 219040 w 311321"/>
                <a:gd name="connsiteY20" fmla="*/ 198650 h 370814"/>
                <a:gd name="connsiteX21" fmla="*/ 197609 w 311321"/>
                <a:gd name="connsiteY21" fmla="*/ 192935 h 370814"/>
                <a:gd name="connsiteX22" fmla="*/ 186178 w 311321"/>
                <a:gd name="connsiteY22" fmla="*/ 194721 h 370814"/>
                <a:gd name="connsiteX23" fmla="*/ 190107 w 311321"/>
                <a:gd name="connsiteY23" fmla="*/ 202222 h 370814"/>
                <a:gd name="connsiteX24" fmla="*/ 245472 w 311321"/>
                <a:gd name="connsiteY24" fmla="*/ 276160 h 370814"/>
                <a:gd name="connsiteX25" fmla="*/ 267617 w 311321"/>
                <a:gd name="connsiteY25" fmla="*/ 307235 h 370814"/>
                <a:gd name="connsiteX26" fmla="*/ 271546 w 311321"/>
                <a:gd name="connsiteY26" fmla="*/ 307950 h 370814"/>
                <a:gd name="connsiteX27" fmla="*/ 299050 w 311321"/>
                <a:gd name="connsiteY27" fmla="*/ 316879 h 370814"/>
                <a:gd name="connsiteX28" fmla="*/ 309408 w 311321"/>
                <a:gd name="connsiteY28" fmla="*/ 332953 h 370814"/>
                <a:gd name="connsiteX29" fmla="*/ 305122 w 311321"/>
                <a:gd name="connsiteY29" fmla="*/ 355813 h 370814"/>
                <a:gd name="connsiteX30" fmla="*/ 283334 w 311321"/>
                <a:gd name="connsiteY30" fmla="*/ 370814 h 370814"/>
                <a:gd name="connsiteX31" fmla="*/ 265831 w 311321"/>
                <a:gd name="connsiteY31" fmla="*/ 369028 h 370814"/>
                <a:gd name="connsiteX32" fmla="*/ 253687 w 311321"/>
                <a:gd name="connsiteY32" fmla="*/ 345454 h 370814"/>
                <a:gd name="connsiteX33" fmla="*/ 255473 w 311321"/>
                <a:gd name="connsiteY33" fmla="*/ 326524 h 370814"/>
                <a:gd name="connsiteX34" fmla="*/ 254401 w 311321"/>
                <a:gd name="connsiteY34" fmla="*/ 326166 h 370814"/>
                <a:gd name="connsiteX35" fmla="*/ 258688 w 311321"/>
                <a:gd name="connsiteY35" fmla="*/ 317236 h 370814"/>
                <a:gd name="connsiteX36" fmla="*/ 257259 w 311321"/>
                <a:gd name="connsiteY36" fmla="*/ 313664 h 370814"/>
                <a:gd name="connsiteX37" fmla="*/ 231899 w 311321"/>
                <a:gd name="connsiteY37" fmla="*/ 275446 h 370814"/>
                <a:gd name="connsiteX38" fmla="*/ 230470 w 311321"/>
                <a:gd name="connsiteY38" fmla="*/ 273660 h 370814"/>
                <a:gd name="connsiteX39" fmla="*/ 172606 w 311321"/>
                <a:gd name="connsiteY39" fmla="*/ 196150 h 370814"/>
                <a:gd name="connsiteX40" fmla="*/ 168319 w 311321"/>
                <a:gd name="connsiteY40" fmla="*/ 191506 h 370814"/>
                <a:gd name="connsiteX41" fmla="*/ 165462 w 311321"/>
                <a:gd name="connsiteY41" fmla="*/ 197221 h 370814"/>
                <a:gd name="connsiteX42" fmla="*/ 158318 w 311321"/>
                <a:gd name="connsiteY42" fmla="*/ 271517 h 370814"/>
                <a:gd name="connsiteX43" fmla="*/ 175820 w 311321"/>
                <a:gd name="connsiteY43" fmla="*/ 309378 h 370814"/>
                <a:gd name="connsiteX44" fmla="*/ 143673 w 311321"/>
                <a:gd name="connsiteY44" fmla="*/ 320808 h 370814"/>
                <a:gd name="connsiteX45" fmla="*/ 138315 w 311321"/>
                <a:gd name="connsiteY45" fmla="*/ 319380 h 370814"/>
                <a:gd name="connsiteX46" fmla="*/ 130814 w 311321"/>
                <a:gd name="connsiteY46" fmla="*/ 273660 h 370814"/>
                <a:gd name="connsiteX47" fmla="*/ 148317 w 311321"/>
                <a:gd name="connsiteY47" fmla="*/ 265444 h 370814"/>
                <a:gd name="connsiteX48" fmla="*/ 153675 w 311321"/>
                <a:gd name="connsiteY48" fmla="*/ 227582 h 370814"/>
                <a:gd name="connsiteX49" fmla="*/ 158318 w 311321"/>
                <a:gd name="connsiteY49" fmla="*/ 187577 h 370814"/>
                <a:gd name="connsiteX50" fmla="*/ 146531 w 311321"/>
                <a:gd name="connsiteY50" fmla="*/ 191506 h 370814"/>
                <a:gd name="connsiteX51" fmla="*/ 126528 w 311321"/>
                <a:gd name="connsiteY51" fmla="*/ 207937 h 370814"/>
                <a:gd name="connsiteX52" fmla="*/ 84023 w 311321"/>
                <a:gd name="connsiteY52" fmla="*/ 239370 h 370814"/>
                <a:gd name="connsiteX53" fmla="*/ 66521 w 311321"/>
                <a:gd name="connsiteY53" fmla="*/ 250442 h 370814"/>
                <a:gd name="connsiteX54" fmla="*/ 64021 w 311321"/>
                <a:gd name="connsiteY54" fmla="*/ 277946 h 370814"/>
                <a:gd name="connsiteX55" fmla="*/ 39375 w 311321"/>
                <a:gd name="connsiteY55" fmla="*/ 287233 h 370814"/>
                <a:gd name="connsiteX56" fmla="*/ 27587 w 311321"/>
                <a:gd name="connsiteY56" fmla="*/ 281875 h 370814"/>
                <a:gd name="connsiteX57" fmla="*/ 10442 w 311321"/>
                <a:gd name="connsiteY57" fmla="*/ 262230 h 370814"/>
                <a:gd name="connsiteX58" fmla="*/ 18657 w 311321"/>
                <a:gd name="connsiteY58" fmla="*/ 240084 h 370814"/>
                <a:gd name="connsiteX59" fmla="*/ 30445 w 311321"/>
                <a:gd name="connsiteY59" fmla="*/ 226868 h 370814"/>
                <a:gd name="connsiteX60" fmla="*/ 54734 w 311321"/>
                <a:gd name="connsiteY60" fmla="*/ 230083 h 370814"/>
                <a:gd name="connsiteX61" fmla="*/ 63306 w 311321"/>
                <a:gd name="connsiteY61" fmla="*/ 239727 h 370814"/>
                <a:gd name="connsiteX62" fmla="*/ 144031 w 311321"/>
                <a:gd name="connsiteY62" fmla="*/ 182577 h 370814"/>
                <a:gd name="connsiteX63" fmla="*/ 137958 w 311321"/>
                <a:gd name="connsiteY63" fmla="*/ 178648 h 370814"/>
                <a:gd name="connsiteX64" fmla="*/ 115098 w 311321"/>
                <a:gd name="connsiteY64" fmla="*/ 172218 h 370814"/>
                <a:gd name="connsiteX65" fmla="*/ 86166 w 311321"/>
                <a:gd name="connsiteY65" fmla="*/ 162574 h 370814"/>
                <a:gd name="connsiteX66" fmla="*/ 59020 w 311321"/>
                <a:gd name="connsiteY66" fmla="*/ 153287 h 370814"/>
                <a:gd name="connsiteX67" fmla="*/ 54019 w 311321"/>
                <a:gd name="connsiteY67" fmla="*/ 159002 h 370814"/>
                <a:gd name="connsiteX68" fmla="*/ 42946 w 311321"/>
                <a:gd name="connsiteY68" fmla="*/ 168289 h 370814"/>
                <a:gd name="connsiteX69" fmla="*/ 6871 w 311321"/>
                <a:gd name="connsiteY69" fmla="*/ 156502 h 370814"/>
                <a:gd name="connsiteX70" fmla="*/ 4013 w 311321"/>
                <a:gd name="connsiteY70" fmla="*/ 120069 h 370814"/>
                <a:gd name="connsiteX71" fmla="*/ 20086 w 311321"/>
                <a:gd name="connsiteY71" fmla="*/ 115783 h 370814"/>
                <a:gd name="connsiteX72" fmla="*/ 42232 w 311321"/>
                <a:gd name="connsiteY72" fmla="*/ 123284 h 370814"/>
                <a:gd name="connsiteX73" fmla="*/ 55448 w 311321"/>
                <a:gd name="connsiteY73" fmla="*/ 141500 h 370814"/>
                <a:gd name="connsiteX74" fmla="*/ 153317 w 311321"/>
                <a:gd name="connsiteY74" fmla="*/ 173647 h 370814"/>
                <a:gd name="connsiteX75" fmla="*/ 149746 w 311321"/>
                <a:gd name="connsiteY75" fmla="*/ 159002 h 370814"/>
                <a:gd name="connsiteX76" fmla="*/ 116170 w 311321"/>
                <a:gd name="connsiteY76" fmla="*/ 110068 h 370814"/>
                <a:gd name="connsiteX77" fmla="*/ 74379 w 311321"/>
                <a:gd name="connsiteY77" fmla="*/ 54346 h 370814"/>
                <a:gd name="connsiteX78" fmla="*/ 72950 w 311321"/>
                <a:gd name="connsiteY78" fmla="*/ 52918 h 370814"/>
                <a:gd name="connsiteX79" fmla="*/ 44018 w 311321"/>
                <a:gd name="connsiteY79" fmla="*/ 49703 h 370814"/>
                <a:gd name="connsiteX80" fmla="*/ 37946 w 311321"/>
                <a:gd name="connsiteY80" fmla="*/ 42202 h 370814"/>
                <a:gd name="connsiteX81" fmla="*/ 45804 w 311321"/>
                <a:gd name="connsiteY81" fmla="*/ 5412 h 370814"/>
                <a:gd name="connsiteX82" fmla="*/ 61520 w 311321"/>
                <a:gd name="connsiteY82" fmla="*/ 54 h 370814"/>
                <a:gd name="connsiteX83" fmla="*/ 91881 w 311321"/>
                <a:gd name="connsiteY83" fmla="*/ 15770 h 370814"/>
                <a:gd name="connsiteX84" fmla="*/ 92238 w 311321"/>
                <a:gd name="connsiteY84" fmla="*/ 40059 h 370814"/>
                <a:gd name="connsiteX85" fmla="*/ 84380 w 311321"/>
                <a:gd name="connsiteY85" fmla="*/ 49703 h 370814"/>
                <a:gd name="connsiteX86" fmla="*/ 111884 w 311321"/>
                <a:gd name="connsiteY86" fmla="*/ 88994 h 370814"/>
                <a:gd name="connsiteX87" fmla="*/ 142245 w 311321"/>
                <a:gd name="connsiteY87" fmla="*/ 127927 h 370814"/>
                <a:gd name="connsiteX88" fmla="*/ 151531 w 311321"/>
                <a:gd name="connsiteY88" fmla="*/ 143286 h 370814"/>
                <a:gd name="connsiteX89" fmla="*/ 157246 w 311321"/>
                <a:gd name="connsiteY89" fmla="*/ 149358 h 370814"/>
                <a:gd name="connsiteX90" fmla="*/ 161532 w 311321"/>
                <a:gd name="connsiteY90" fmla="*/ 140071 h 370814"/>
                <a:gd name="connsiteX91" fmla="*/ 162247 w 311321"/>
                <a:gd name="connsiteY91" fmla="*/ 120069 h 370814"/>
                <a:gd name="connsiteX92" fmla="*/ 163676 w 311321"/>
                <a:gd name="connsiteY92" fmla="*/ 107924 h 370814"/>
                <a:gd name="connsiteX93" fmla="*/ 156175 w 311321"/>
                <a:gd name="connsiteY93" fmla="*/ 72206 h 370814"/>
                <a:gd name="connsiteX94" fmla="*/ 152246 w 311321"/>
                <a:gd name="connsiteY94" fmla="*/ 64348 h 370814"/>
                <a:gd name="connsiteX95" fmla="*/ 160461 w 311321"/>
                <a:gd name="connsiteY95" fmla="*/ 41488 h 370814"/>
                <a:gd name="connsiteX96" fmla="*/ 195108 w 311321"/>
                <a:gd name="connsiteY96" fmla="*/ 37201 h 370814"/>
                <a:gd name="connsiteX97" fmla="*/ 215825 w 311321"/>
                <a:gd name="connsiteY97" fmla="*/ 61847 h 370814"/>
                <a:gd name="connsiteX98" fmla="*/ 204753 w 311321"/>
                <a:gd name="connsiteY98" fmla="*/ 85065 h 370814"/>
                <a:gd name="connsiteX99" fmla="*/ 174392 w 311321"/>
                <a:gd name="connsiteY99" fmla="*/ 94351 h 370814"/>
                <a:gd name="connsiteX100" fmla="*/ 169748 w 311321"/>
                <a:gd name="connsiteY100" fmla="*/ 150430 h 370814"/>
                <a:gd name="connsiteX101" fmla="*/ 171534 w 311321"/>
                <a:gd name="connsiteY101" fmla="*/ 160431 h 370814"/>
                <a:gd name="connsiteX102" fmla="*/ 269403 w 311321"/>
                <a:gd name="connsiteY102" fmla="*/ 224010 h 370814"/>
                <a:gd name="connsiteX103" fmla="*/ 291549 w 311321"/>
                <a:gd name="connsiteY103" fmla="*/ 204008 h 370814"/>
                <a:gd name="connsiteX104" fmla="*/ 275832 w 311321"/>
                <a:gd name="connsiteY104" fmla="*/ 183648 h 370814"/>
                <a:gd name="connsiteX105" fmla="*/ 258688 w 311321"/>
                <a:gd name="connsiteY105" fmla="*/ 195435 h 370814"/>
                <a:gd name="connsiteX106" fmla="*/ 260117 w 311321"/>
                <a:gd name="connsiteY106" fmla="*/ 204365 h 370814"/>
                <a:gd name="connsiteX107" fmla="*/ 269403 w 311321"/>
                <a:gd name="connsiteY107" fmla="*/ 224010 h 370814"/>
                <a:gd name="connsiteX108" fmla="*/ 179035 w 311321"/>
                <a:gd name="connsiteY108" fmla="*/ 83279 h 370814"/>
                <a:gd name="connsiteX109" fmla="*/ 205110 w 311321"/>
                <a:gd name="connsiteY109" fmla="*/ 63276 h 370814"/>
                <a:gd name="connsiteX110" fmla="*/ 195823 w 311321"/>
                <a:gd name="connsiteY110" fmla="*/ 51132 h 370814"/>
                <a:gd name="connsiteX111" fmla="*/ 166176 w 311321"/>
                <a:gd name="connsiteY111" fmla="*/ 57204 h 370814"/>
                <a:gd name="connsiteX112" fmla="*/ 166890 w 311321"/>
                <a:gd name="connsiteY112" fmla="*/ 68991 h 370814"/>
                <a:gd name="connsiteX113" fmla="*/ 179035 w 311321"/>
                <a:gd name="connsiteY113" fmla="*/ 83279 h 370814"/>
                <a:gd name="connsiteX114" fmla="*/ 268332 w 311321"/>
                <a:gd name="connsiteY114" fmla="*/ 329024 h 370814"/>
                <a:gd name="connsiteX115" fmla="*/ 281548 w 311321"/>
                <a:gd name="connsiteY115" fmla="*/ 356884 h 370814"/>
                <a:gd name="connsiteX116" fmla="*/ 299050 w 311321"/>
                <a:gd name="connsiteY116" fmla="*/ 342954 h 370814"/>
                <a:gd name="connsiteX117" fmla="*/ 283334 w 311321"/>
                <a:gd name="connsiteY117" fmla="*/ 319737 h 370814"/>
                <a:gd name="connsiteX118" fmla="*/ 268332 w 311321"/>
                <a:gd name="connsiteY118" fmla="*/ 329024 h 370814"/>
                <a:gd name="connsiteX119" fmla="*/ 31874 w 311321"/>
                <a:gd name="connsiteY119" fmla="*/ 160074 h 370814"/>
                <a:gd name="connsiteX120" fmla="*/ 41518 w 311321"/>
                <a:gd name="connsiteY120" fmla="*/ 150073 h 370814"/>
                <a:gd name="connsiteX121" fmla="*/ 22229 w 311321"/>
                <a:gd name="connsiteY121" fmla="*/ 128642 h 370814"/>
                <a:gd name="connsiteX122" fmla="*/ 15800 w 311321"/>
                <a:gd name="connsiteY122" fmla="*/ 142572 h 370814"/>
                <a:gd name="connsiteX123" fmla="*/ 22587 w 311321"/>
                <a:gd name="connsiteY123" fmla="*/ 155788 h 370814"/>
                <a:gd name="connsiteX124" fmla="*/ 31874 w 311321"/>
                <a:gd name="connsiteY124" fmla="*/ 160074 h 370814"/>
                <a:gd name="connsiteX125" fmla="*/ 146531 w 311321"/>
                <a:gd name="connsiteY125" fmla="*/ 309378 h 370814"/>
                <a:gd name="connsiteX126" fmla="*/ 165819 w 311321"/>
                <a:gd name="connsiteY126" fmla="*/ 301520 h 370814"/>
                <a:gd name="connsiteX127" fmla="*/ 161890 w 311321"/>
                <a:gd name="connsiteY127" fmla="*/ 288661 h 370814"/>
                <a:gd name="connsiteX128" fmla="*/ 142959 w 311321"/>
                <a:gd name="connsiteY128" fmla="*/ 282232 h 370814"/>
                <a:gd name="connsiteX129" fmla="*/ 135101 w 311321"/>
                <a:gd name="connsiteY129" fmla="*/ 295448 h 370814"/>
                <a:gd name="connsiteX130" fmla="*/ 146531 w 311321"/>
                <a:gd name="connsiteY130" fmla="*/ 309378 h 370814"/>
                <a:gd name="connsiteX131" fmla="*/ 57234 w 311321"/>
                <a:gd name="connsiteY131" fmla="*/ 40059 h 370814"/>
                <a:gd name="connsiteX132" fmla="*/ 80808 w 311321"/>
                <a:gd name="connsiteY132" fmla="*/ 33987 h 370814"/>
                <a:gd name="connsiteX133" fmla="*/ 70807 w 311321"/>
                <a:gd name="connsiteY133" fmla="*/ 18985 h 370814"/>
                <a:gd name="connsiteX134" fmla="*/ 51876 w 311321"/>
                <a:gd name="connsiteY134" fmla="*/ 23985 h 370814"/>
                <a:gd name="connsiteX135" fmla="*/ 57234 w 311321"/>
                <a:gd name="connsiteY135" fmla="*/ 40059 h 370814"/>
                <a:gd name="connsiteX136" fmla="*/ 51876 w 311321"/>
                <a:gd name="connsiteY136" fmla="*/ 272945 h 370814"/>
                <a:gd name="connsiteX137" fmla="*/ 39732 w 311321"/>
                <a:gd name="connsiteY137" fmla="*/ 240441 h 370814"/>
                <a:gd name="connsiteX138" fmla="*/ 34374 w 311321"/>
                <a:gd name="connsiteY138" fmla="*/ 237227 h 370814"/>
                <a:gd name="connsiteX139" fmla="*/ 37231 w 311321"/>
                <a:gd name="connsiteY139" fmla="*/ 250442 h 370814"/>
                <a:gd name="connsiteX140" fmla="*/ 31517 w 311321"/>
                <a:gd name="connsiteY140" fmla="*/ 257229 h 370814"/>
                <a:gd name="connsiteX141" fmla="*/ 30445 w 311321"/>
                <a:gd name="connsiteY141" fmla="*/ 267230 h 370814"/>
                <a:gd name="connsiteX142" fmla="*/ 51876 w 311321"/>
                <a:gd name="connsiteY142" fmla="*/ 272945 h 370814"/>
                <a:gd name="connsiteX143" fmla="*/ 257973 w 311321"/>
                <a:gd name="connsiteY143" fmla="*/ 95066 h 370814"/>
                <a:gd name="connsiteX144" fmla="*/ 271904 w 311321"/>
                <a:gd name="connsiteY144" fmla="*/ 105067 h 370814"/>
                <a:gd name="connsiteX145" fmla="*/ 279047 w 311321"/>
                <a:gd name="connsiteY145" fmla="*/ 100424 h 370814"/>
                <a:gd name="connsiteX146" fmla="*/ 264403 w 311321"/>
                <a:gd name="connsiteY146" fmla="*/ 80064 h 370814"/>
                <a:gd name="connsiteX147" fmla="*/ 257616 w 311321"/>
                <a:gd name="connsiteY147" fmla="*/ 83993 h 370814"/>
                <a:gd name="connsiteX148" fmla="*/ 257973 w 311321"/>
                <a:gd name="connsiteY148" fmla="*/ 95066 h 370814"/>
                <a:gd name="connsiteX149" fmla="*/ 268332 w 311321"/>
                <a:gd name="connsiteY149" fmla="*/ 110425 h 370814"/>
                <a:gd name="connsiteX150" fmla="*/ 266903 w 311321"/>
                <a:gd name="connsiteY150" fmla="*/ 111139 h 370814"/>
                <a:gd name="connsiteX151" fmla="*/ 268332 w 311321"/>
                <a:gd name="connsiteY151" fmla="*/ 110425 h 370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</a:cxnLst>
              <a:rect l="l" t="t" r="r" b="b"/>
              <a:pathLst>
                <a:path w="311321" h="370814">
                  <a:moveTo>
                    <a:pt x="171534" y="160431"/>
                  </a:moveTo>
                  <a:cubicBezTo>
                    <a:pt x="187607" y="155431"/>
                    <a:pt x="233685" y="125784"/>
                    <a:pt x="243328" y="113997"/>
                  </a:cubicBezTo>
                  <a:cubicBezTo>
                    <a:pt x="237971" y="103638"/>
                    <a:pt x="234042" y="92923"/>
                    <a:pt x="240471" y="80421"/>
                  </a:cubicBezTo>
                  <a:cubicBezTo>
                    <a:pt x="245114" y="71849"/>
                    <a:pt x="252258" y="68277"/>
                    <a:pt x="260831" y="65419"/>
                  </a:cubicBezTo>
                  <a:cubicBezTo>
                    <a:pt x="269760" y="65776"/>
                    <a:pt x="277618" y="70420"/>
                    <a:pt x="285834" y="74706"/>
                  </a:cubicBezTo>
                  <a:cubicBezTo>
                    <a:pt x="287977" y="78278"/>
                    <a:pt x="290120" y="82207"/>
                    <a:pt x="291906" y="85065"/>
                  </a:cubicBezTo>
                  <a:cubicBezTo>
                    <a:pt x="291192" y="119712"/>
                    <a:pt x="273332" y="126498"/>
                    <a:pt x="253687" y="121855"/>
                  </a:cubicBezTo>
                  <a:cubicBezTo>
                    <a:pt x="227612" y="138285"/>
                    <a:pt x="201895" y="154359"/>
                    <a:pt x="176178" y="170790"/>
                  </a:cubicBezTo>
                  <a:cubicBezTo>
                    <a:pt x="174749" y="171861"/>
                    <a:pt x="174034" y="173647"/>
                    <a:pt x="172248" y="176147"/>
                  </a:cubicBezTo>
                  <a:cubicBezTo>
                    <a:pt x="175106" y="177933"/>
                    <a:pt x="177249" y="180076"/>
                    <a:pt x="179749" y="180791"/>
                  </a:cubicBezTo>
                  <a:cubicBezTo>
                    <a:pt x="186893" y="182934"/>
                    <a:pt x="194037" y="184720"/>
                    <a:pt x="201538" y="186506"/>
                  </a:cubicBezTo>
                  <a:cubicBezTo>
                    <a:pt x="215111" y="189721"/>
                    <a:pt x="228327" y="192935"/>
                    <a:pt x="242614" y="196507"/>
                  </a:cubicBezTo>
                  <a:cubicBezTo>
                    <a:pt x="245829" y="180434"/>
                    <a:pt x="260474" y="177576"/>
                    <a:pt x="273332" y="172933"/>
                  </a:cubicBezTo>
                  <a:cubicBezTo>
                    <a:pt x="280833" y="170432"/>
                    <a:pt x="288334" y="171861"/>
                    <a:pt x="295121" y="176147"/>
                  </a:cubicBezTo>
                  <a:cubicBezTo>
                    <a:pt x="297978" y="177933"/>
                    <a:pt x="300836" y="181505"/>
                    <a:pt x="301550" y="184720"/>
                  </a:cubicBezTo>
                  <a:cubicBezTo>
                    <a:pt x="302979" y="191149"/>
                    <a:pt x="303336" y="198293"/>
                    <a:pt x="302979" y="204722"/>
                  </a:cubicBezTo>
                  <a:cubicBezTo>
                    <a:pt x="301907" y="220081"/>
                    <a:pt x="288692" y="233655"/>
                    <a:pt x="272975" y="235441"/>
                  </a:cubicBezTo>
                  <a:cubicBezTo>
                    <a:pt x="269046" y="235798"/>
                    <a:pt x="264403" y="234726"/>
                    <a:pt x="261545" y="232583"/>
                  </a:cubicBezTo>
                  <a:cubicBezTo>
                    <a:pt x="257616" y="230083"/>
                    <a:pt x="254401" y="225796"/>
                    <a:pt x="251901" y="221867"/>
                  </a:cubicBezTo>
                  <a:cubicBezTo>
                    <a:pt x="248686" y="217224"/>
                    <a:pt x="246543" y="211866"/>
                    <a:pt x="243686" y="206151"/>
                  </a:cubicBezTo>
                  <a:cubicBezTo>
                    <a:pt x="236185" y="203294"/>
                    <a:pt x="227970" y="199722"/>
                    <a:pt x="219040" y="198650"/>
                  </a:cubicBezTo>
                  <a:cubicBezTo>
                    <a:pt x="211896" y="197936"/>
                    <a:pt x="204753" y="195078"/>
                    <a:pt x="197609" y="192935"/>
                  </a:cubicBezTo>
                  <a:cubicBezTo>
                    <a:pt x="193679" y="191864"/>
                    <a:pt x="190465" y="191506"/>
                    <a:pt x="186178" y="194721"/>
                  </a:cubicBezTo>
                  <a:cubicBezTo>
                    <a:pt x="187607" y="197221"/>
                    <a:pt x="188322" y="200079"/>
                    <a:pt x="190107" y="202222"/>
                  </a:cubicBezTo>
                  <a:cubicBezTo>
                    <a:pt x="208681" y="226868"/>
                    <a:pt x="227255" y="251514"/>
                    <a:pt x="245472" y="276160"/>
                  </a:cubicBezTo>
                  <a:cubicBezTo>
                    <a:pt x="253330" y="286518"/>
                    <a:pt x="260831" y="297591"/>
                    <a:pt x="267617" y="307235"/>
                  </a:cubicBezTo>
                  <a:cubicBezTo>
                    <a:pt x="270118" y="307592"/>
                    <a:pt x="270832" y="308307"/>
                    <a:pt x="271546" y="307950"/>
                  </a:cubicBezTo>
                  <a:cubicBezTo>
                    <a:pt x="282976" y="303663"/>
                    <a:pt x="292263" y="307235"/>
                    <a:pt x="299050" y="316879"/>
                  </a:cubicBezTo>
                  <a:cubicBezTo>
                    <a:pt x="302622" y="322237"/>
                    <a:pt x="306908" y="327238"/>
                    <a:pt x="309408" y="332953"/>
                  </a:cubicBezTo>
                  <a:cubicBezTo>
                    <a:pt x="312980" y="341168"/>
                    <a:pt x="311551" y="348669"/>
                    <a:pt x="305122" y="355813"/>
                  </a:cubicBezTo>
                  <a:cubicBezTo>
                    <a:pt x="299050" y="362599"/>
                    <a:pt x="292263" y="367243"/>
                    <a:pt x="283334" y="370814"/>
                  </a:cubicBezTo>
                  <a:cubicBezTo>
                    <a:pt x="277976" y="370100"/>
                    <a:pt x="271546" y="369386"/>
                    <a:pt x="265831" y="369028"/>
                  </a:cubicBezTo>
                  <a:cubicBezTo>
                    <a:pt x="261188" y="360456"/>
                    <a:pt x="257259" y="352598"/>
                    <a:pt x="253687" y="345454"/>
                  </a:cubicBezTo>
                  <a:cubicBezTo>
                    <a:pt x="254401" y="339025"/>
                    <a:pt x="255116" y="332953"/>
                    <a:pt x="255473" y="326524"/>
                  </a:cubicBezTo>
                  <a:cubicBezTo>
                    <a:pt x="255116" y="326524"/>
                    <a:pt x="254759" y="326524"/>
                    <a:pt x="254401" y="326166"/>
                  </a:cubicBezTo>
                  <a:cubicBezTo>
                    <a:pt x="255830" y="323309"/>
                    <a:pt x="257259" y="320094"/>
                    <a:pt x="258688" y="317236"/>
                  </a:cubicBezTo>
                  <a:cubicBezTo>
                    <a:pt x="257973" y="315808"/>
                    <a:pt x="257973" y="314736"/>
                    <a:pt x="257259" y="313664"/>
                  </a:cubicBezTo>
                  <a:cubicBezTo>
                    <a:pt x="248686" y="300806"/>
                    <a:pt x="240114" y="288304"/>
                    <a:pt x="231899" y="275446"/>
                  </a:cubicBezTo>
                  <a:cubicBezTo>
                    <a:pt x="231542" y="274731"/>
                    <a:pt x="231184" y="274017"/>
                    <a:pt x="230470" y="273660"/>
                  </a:cubicBezTo>
                  <a:cubicBezTo>
                    <a:pt x="208324" y="250085"/>
                    <a:pt x="190822" y="222939"/>
                    <a:pt x="172606" y="196150"/>
                  </a:cubicBezTo>
                  <a:cubicBezTo>
                    <a:pt x="171534" y="194721"/>
                    <a:pt x="170462" y="193649"/>
                    <a:pt x="168319" y="191506"/>
                  </a:cubicBezTo>
                  <a:cubicBezTo>
                    <a:pt x="166890" y="194007"/>
                    <a:pt x="165462" y="195435"/>
                    <a:pt x="165462" y="197221"/>
                  </a:cubicBezTo>
                  <a:cubicBezTo>
                    <a:pt x="162961" y="221867"/>
                    <a:pt x="160818" y="246513"/>
                    <a:pt x="158318" y="271517"/>
                  </a:cubicBezTo>
                  <a:cubicBezTo>
                    <a:pt x="171891" y="280803"/>
                    <a:pt x="179392" y="292591"/>
                    <a:pt x="175820" y="309378"/>
                  </a:cubicBezTo>
                  <a:cubicBezTo>
                    <a:pt x="166890" y="317951"/>
                    <a:pt x="155103" y="318665"/>
                    <a:pt x="143673" y="320808"/>
                  </a:cubicBezTo>
                  <a:cubicBezTo>
                    <a:pt x="141887" y="321166"/>
                    <a:pt x="140101" y="320094"/>
                    <a:pt x="138315" y="319380"/>
                  </a:cubicBezTo>
                  <a:cubicBezTo>
                    <a:pt x="121528" y="311521"/>
                    <a:pt x="116884" y="285804"/>
                    <a:pt x="130814" y="273660"/>
                  </a:cubicBezTo>
                  <a:cubicBezTo>
                    <a:pt x="135101" y="270088"/>
                    <a:pt x="141173" y="268659"/>
                    <a:pt x="148317" y="265444"/>
                  </a:cubicBezTo>
                  <a:cubicBezTo>
                    <a:pt x="152960" y="254371"/>
                    <a:pt x="150103" y="240441"/>
                    <a:pt x="153675" y="227582"/>
                  </a:cubicBezTo>
                  <a:cubicBezTo>
                    <a:pt x="157246" y="214367"/>
                    <a:pt x="156175" y="201151"/>
                    <a:pt x="158318" y="187577"/>
                  </a:cubicBezTo>
                  <a:cubicBezTo>
                    <a:pt x="152960" y="186506"/>
                    <a:pt x="149746" y="189006"/>
                    <a:pt x="146531" y="191506"/>
                  </a:cubicBezTo>
                  <a:cubicBezTo>
                    <a:pt x="139744" y="196864"/>
                    <a:pt x="133315" y="202579"/>
                    <a:pt x="126528" y="207937"/>
                  </a:cubicBezTo>
                  <a:cubicBezTo>
                    <a:pt x="112598" y="218653"/>
                    <a:pt x="98310" y="229011"/>
                    <a:pt x="84023" y="239370"/>
                  </a:cubicBezTo>
                  <a:cubicBezTo>
                    <a:pt x="78665" y="243299"/>
                    <a:pt x="72593" y="246871"/>
                    <a:pt x="66521" y="250442"/>
                  </a:cubicBezTo>
                  <a:cubicBezTo>
                    <a:pt x="61878" y="259015"/>
                    <a:pt x="65806" y="268659"/>
                    <a:pt x="64021" y="277946"/>
                  </a:cubicBezTo>
                  <a:cubicBezTo>
                    <a:pt x="57234" y="285089"/>
                    <a:pt x="48304" y="286875"/>
                    <a:pt x="39375" y="287233"/>
                  </a:cubicBezTo>
                  <a:cubicBezTo>
                    <a:pt x="34374" y="287590"/>
                    <a:pt x="30445" y="285089"/>
                    <a:pt x="27587" y="281875"/>
                  </a:cubicBezTo>
                  <a:cubicBezTo>
                    <a:pt x="21872" y="275446"/>
                    <a:pt x="16157" y="269016"/>
                    <a:pt x="10442" y="262230"/>
                  </a:cubicBezTo>
                  <a:cubicBezTo>
                    <a:pt x="13300" y="254728"/>
                    <a:pt x="15800" y="247228"/>
                    <a:pt x="18657" y="240084"/>
                  </a:cubicBezTo>
                  <a:cubicBezTo>
                    <a:pt x="20801" y="234369"/>
                    <a:pt x="25087" y="230083"/>
                    <a:pt x="30445" y="226868"/>
                  </a:cubicBezTo>
                  <a:cubicBezTo>
                    <a:pt x="40089" y="221510"/>
                    <a:pt x="46875" y="222224"/>
                    <a:pt x="54734" y="230083"/>
                  </a:cubicBezTo>
                  <a:cubicBezTo>
                    <a:pt x="57948" y="233297"/>
                    <a:pt x="60806" y="236512"/>
                    <a:pt x="63306" y="239727"/>
                  </a:cubicBezTo>
                  <a:cubicBezTo>
                    <a:pt x="79022" y="234369"/>
                    <a:pt x="131886" y="196864"/>
                    <a:pt x="144031" y="182577"/>
                  </a:cubicBezTo>
                  <a:cubicBezTo>
                    <a:pt x="141887" y="181148"/>
                    <a:pt x="140101" y="179362"/>
                    <a:pt x="137958" y="178648"/>
                  </a:cubicBezTo>
                  <a:cubicBezTo>
                    <a:pt x="130457" y="176147"/>
                    <a:pt x="122599" y="174719"/>
                    <a:pt x="115098" y="172218"/>
                  </a:cubicBezTo>
                  <a:cubicBezTo>
                    <a:pt x="105454" y="169004"/>
                    <a:pt x="95810" y="165789"/>
                    <a:pt x="86166" y="162574"/>
                  </a:cubicBezTo>
                  <a:cubicBezTo>
                    <a:pt x="77236" y="159717"/>
                    <a:pt x="68307" y="156502"/>
                    <a:pt x="59020" y="153287"/>
                  </a:cubicBezTo>
                  <a:cubicBezTo>
                    <a:pt x="57234" y="155431"/>
                    <a:pt x="55805" y="157574"/>
                    <a:pt x="54019" y="159002"/>
                  </a:cubicBezTo>
                  <a:cubicBezTo>
                    <a:pt x="50447" y="162217"/>
                    <a:pt x="47232" y="166146"/>
                    <a:pt x="42946" y="168289"/>
                  </a:cubicBezTo>
                  <a:cubicBezTo>
                    <a:pt x="29731" y="175076"/>
                    <a:pt x="16514" y="170432"/>
                    <a:pt x="6871" y="156502"/>
                  </a:cubicBezTo>
                  <a:cubicBezTo>
                    <a:pt x="-1345" y="144715"/>
                    <a:pt x="-2059" y="135785"/>
                    <a:pt x="4013" y="120069"/>
                  </a:cubicBezTo>
                  <a:cubicBezTo>
                    <a:pt x="9371" y="118640"/>
                    <a:pt x="14728" y="117212"/>
                    <a:pt x="20086" y="115783"/>
                  </a:cubicBezTo>
                  <a:cubicBezTo>
                    <a:pt x="29016" y="113640"/>
                    <a:pt x="36517" y="116140"/>
                    <a:pt x="42232" y="123284"/>
                  </a:cubicBezTo>
                  <a:cubicBezTo>
                    <a:pt x="46875" y="128999"/>
                    <a:pt x="51162" y="135428"/>
                    <a:pt x="55448" y="141500"/>
                  </a:cubicBezTo>
                  <a:cubicBezTo>
                    <a:pt x="87595" y="154002"/>
                    <a:pt x="119385" y="166503"/>
                    <a:pt x="153317" y="173647"/>
                  </a:cubicBezTo>
                  <a:cubicBezTo>
                    <a:pt x="155818" y="166860"/>
                    <a:pt x="152246" y="162931"/>
                    <a:pt x="149746" y="159002"/>
                  </a:cubicBezTo>
                  <a:cubicBezTo>
                    <a:pt x="138673" y="142572"/>
                    <a:pt x="127600" y="126141"/>
                    <a:pt x="116170" y="110068"/>
                  </a:cubicBezTo>
                  <a:cubicBezTo>
                    <a:pt x="102597" y="91137"/>
                    <a:pt x="88309" y="72920"/>
                    <a:pt x="74379" y="54346"/>
                  </a:cubicBezTo>
                  <a:cubicBezTo>
                    <a:pt x="74022" y="53632"/>
                    <a:pt x="73307" y="53275"/>
                    <a:pt x="72950" y="52918"/>
                  </a:cubicBezTo>
                  <a:cubicBezTo>
                    <a:pt x="63306" y="51846"/>
                    <a:pt x="53662" y="50774"/>
                    <a:pt x="44018" y="49703"/>
                  </a:cubicBezTo>
                  <a:cubicBezTo>
                    <a:pt x="41875" y="46846"/>
                    <a:pt x="39732" y="44702"/>
                    <a:pt x="37946" y="42202"/>
                  </a:cubicBezTo>
                  <a:cubicBezTo>
                    <a:pt x="40089" y="30058"/>
                    <a:pt x="35446" y="16842"/>
                    <a:pt x="45804" y="5412"/>
                  </a:cubicBezTo>
                  <a:cubicBezTo>
                    <a:pt x="50804" y="3626"/>
                    <a:pt x="56877" y="1840"/>
                    <a:pt x="61520" y="54"/>
                  </a:cubicBezTo>
                  <a:cubicBezTo>
                    <a:pt x="75093" y="-660"/>
                    <a:pt x="83666" y="5769"/>
                    <a:pt x="91881" y="15770"/>
                  </a:cubicBezTo>
                  <a:cubicBezTo>
                    <a:pt x="95096" y="26129"/>
                    <a:pt x="95096" y="26129"/>
                    <a:pt x="92238" y="40059"/>
                  </a:cubicBezTo>
                  <a:cubicBezTo>
                    <a:pt x="90095" y="42917"/>
                    <a:pt x="87238" y="46131"/>
                    <a:pt x="84380" y="49703"/>
                  </a:cubicBezTo>
                  <a:cubicBezTo>
                    <a:pt x="92238" y="63990"/>
                    <a:pt x="102239" y="76135"/>
                    <a:pt x="111884" y="88994"/>
                  </a:cubicBezTo>
                  <a:cubicBezTo>
                    <a:pt x="121885" y="102210"/>
                    <a:pt x="132243" y="114711"/>
                    <a:pt x="142245" y="127927"/>
                  </a:cubicBezTo>
                  <a:cubicBezTo>
                    <a:pt x="145817" y="132571"/>
                    <a:pt x="148317" y="138285"/>
                    <a:pt x="151531" y="143286"/>
                  </a:cubicBezTo>
                  <a:cubicBezTo>
                    <a:pt x="152960" y="145787"/>
                    <a:pt x="155460" y="147572"/>
                    <a:pt x="157246" y="149358"/>
                  </a:cubicBezTo>
                  <a:cubicBezTo>
                    <a:pt x="161175" y="146501"/>
                    <a:pt x="162961" y="143643"/>
                    <a:pt x="161532" y="140071"/>
                  </a:cubicBezTo>
                  <a:cubicBezTo>
                    <a:pt x="159032" y="133285"/>
                    <a:pt x="161532" y="126856"/>
                    <a:pt x="162247" y="120069"/>
                  </a:cubicBezTo>
                  <a:cubicBezTo>
                    <a:pt x="162604" y="115783"/>
                    <a:pt x="163318" y="111854"/>
                    <a:pt x="163676" y="107924"/>
                  </a:cubicBezTo>
                  <a:cubicBezTo>
                    <a:pt x="164390" y="95423"/>
                    <a:pt x="164747" y="82921"/>
                    <a:pt x="156175" y="72206"/>
                  </a:cubicBezTo>
                  <a:cubicBezTo>
                    <a:pt x="154389" y="70063"/>
                    <a:pt x="153675" y="66848"/>
                    <a:pt x="152246" y="64348"/>
                  </a:cubicBezTo>
                  <a:cubicBezTo>
                    <a:pt x="152603" y="55775"/>
                    <a:pt x="153317" y="47917"/>
                    <a:pt x="160461" y="41488"/>
                  </a:cubicBezTo>
                  <a:cubicBezTo>
                    <a:pt x="171177" y="31844"/>
                    <a:pt x="182607" y="32558"/>
                    <a:pt x="195108" y="37201"/>
                  </a:cubicBezTo>
                  <a:cubicBezTo>
                    <a:pt x="206896" y="41488"/>
                    <a:pt x="213682" y="50417"/>
                    <a:pt x="215825" y="61847"/>
                  </a:cubicBezTo>
                  <a:cubicBezTo>
                    <a:pt x="217611" y="71492"/>
                    <a:pt x="212968" y="79707"/>
                    <a:pt x="204753" y="85065"/>
                  </a:cubicBezTo>
                  <a:cubicBezTo>
                    <a:pt x="195823" y="90780"/>
                    <a:pt x="186178" y="94709"/>
                    <a:pt x="174392" y="94351"/>
                  </a:cubicBezTo>
                  <a:cubicBezTo>
                    <a:pt x="171891" y="113282"/>
                    <a:pt x="171177" y="131856"/>
                    <a:pt x="169748" y="150430"/>
                  </a:cubicBezTo>
                  <a:cubicBezTo>
                    <a:pt x="169748" y="154716"/>
                    <a:pt x="170820" y="157574"/>
                    <a:pt x="171534" y="160431"/>
                  </a:cubicBezTo>
                  <a:close/>
                  <a:moveTo>
                    <a:pt x="269403" y="224010"/>
                  </a:moveTo>
                  <a:cubicBezTo>
                    <a:pt x="284762" y="221510"/>
                    <a:pt x="291192" y="215438"/>
                    <a:pt x="291549" y="204008"/>
                  </a:cubicBezTo>
                  <a:cubicBezTo>
                    <a:pt x="291906" y="192578"/>
                    <a:pt x="287977" y="186863"/>
                    <a:pt x="275832" y="183648"/>
                  </a:cubicBezTo>
                  <a:cubicBezTo>
                    <a:pt x="270832" y="187577"/>
                    <a:pt x="261545" y="186506"/>
                    <a:pt x="258688" y="195435"/>
                  </a:cubicBezTo>
                  <a:cubicBezTo>
                    <a:pt x="259045" y="198293"/>
                    <a:pt x="260831" y="201508"/>
                    <a:pt x="260117" y="204365"/>
                  </a:cubicBezTo>
                  <a:cubicBezTo>
                    <a:pt x="257259" y="213652"/>
                    <a:pt x="262260" y="219010"/>
                    <a:pt x="269403" y="224010"/>
                  </a:cubicBezTo>
                  <a:close/>
                  <a:moveTo>
                    <a:pt x="179035" y="83279"/>
                  </a:moveTo>
                  <a:cubicBezTo>
                    <a:pt x="192608" y="83993"/>
                    <a:pt x="200823" y="77921"/>
                    <a:pt x="205110" y="63276"/>
                  </a:cubicBezTo>
                  <a:cubicBezTo>
                    <a:pt x="202252" y="59347"/>
                    <a:pt x="198680" y="54704"/>
                    <a:pt x="195823" y="51132"/>
                  </a:cubicBezTo>
                  <a:cubicBezTo>
                    <a:pt x="184393" y="48631"/>
                    <a:pt x="174749" y="47560"/>
                    <a:pt x="166176" y="57204"/>
                  </a:cubicBezTo>
                  <a:cubicBezTo>
                    <a:pt x="166533" y="61133"/>
                    <a:pt x="166533" y="66134"/>
                    <a:pt x="166890" y="68991"/>
                  </a:cubicBezTo>
                  <a:cubicBezTo>
                    <a:pt x="171891" y="74706"/>
                    <a:pt x="175463" y="78992"/>
                    <a:pt x="179035" y="83279"/>
                  </a:cubicBezTo>
                  <a:close/>
                  <a:moveTo>
                    <a:pt x="268332" y="329024"/>
                  </a:moveTo>
                  <a:cubicBezTo>
                    <a:pt x="266546" y="345097"/>
                    <a:pt x="269403" y="350812"/>
                    <a:pt x="281548" y="356884"/>
                  </a:cubicBezTo>
                  <a:cubicBezTo>
                    <a:pt x="289763" y="355456"/>
                    <a:pt x="295478" y="350812"/>
                    <a:pt x="299050" y="342954"/>
                  </a:cubicBezTo>
                  <a:cubicBezTo>
                    <a:pt x="295121" y="334024"/>
                    <a:pt x="292621" y="324380"/>
                    <a:pt x="283334" y="319737"/>
                  </a:cubicBezTo>
                  <a:cubicBezTo>
                    <a:pt x="274404" y="321523"/>
                    <a:pt x="274404" y="321523"/>
                    <a:pt x="268332" y="329024"/>
                  </a:cubicBezTo>
                  <a:close/>
                  <a:moveTo>
                    <a:pt x="31874" y="160074"/>
                  </a:moveTo>
                  <a:cubicBezTo>
                    <a:pt x="37946" y="158645"/>
                    <a:pt x="41160" y="155431"/>
                    <a:pt x="41518" y="150073"/>
                  </a:cubicBezTo>
                  <a:cubicBezTo>
                    <a:pt x="42232" y="139357"/>
                    <a:pt x="33660" y="129713"/>
                    <a:pt x="22229" y="128642"/>
                  </a:cubicBezTo>
                  <a:cubicBezTo>
                    <a:pt x="20086" y="133285"/>
                    <a:pt x="17943" y="137928"/>
                    <a:pt x="15800" y="142572"/>
                  </a:cubicBezTo>
                  <a:cubicBezTo>
                    <a:pt x="18300" y="146858"/>
                    <a:pt x="20443" y="151144"/>
                    <a:pt x="22587" y="155788"/>
                  </a:cubicBezTo>
                  <a:cubicBezTo>
                    <a:pt x="25444" y="156859"/>
                    <a:pt x="28659" y="158288"/>
                    <a:pt x="31874" y="160074"/>
                  </a:cubicBezTo>
                  <a:close/>
                  <a:moveTo>
                    <a:pt x="146531" y="309378"/>
                  </a:moveTo>
                  <a:cubicBezTo>
                    <a:pt x="152960" y="307235"/>
                    <a:pt x="160461" y="308307"/>
                    <a:pt x="165819" y="301520"/>
                  </a:cubicBezTo>
                  <a:cubicBezTo>
                    <a:pt x="164390" y="297234"/>
                    <a:pt x="162961" y="292948"/>
                    <a:pt x="161890" y="288661"/>
                  </a:cubicBezTo>
                  <a:cubicBezTo>
                    <a:pt x="154746" y="286161"/>
                    <a:pt x="148317" y="284375"/>
                    <a:pt x="142959" y="282232"/>
                  </a:cubicBezTo>
                  <a:cubicBezTo>
                    <a:pt x="139744" y="287590"/>
                    <a:pt x="137601" y="291519"/>
                    <a:pt x="135101" y="295448"/>
                  </a:cubicBezTo>
                  <a:cubicBezTo>
                    <a:pt x="136172" y="301877"/>
                    <a:pt x="139744" y="306164"/>
                    <a:pt x="146531" y="309378"/>
                  </a:cubicBezTo>
                  <a:close/>
                  <a:moveTo>
                    <a:pt x="57234" y="40059"/>
                  </a:moveTo>
                  <a:cubicBezTo>
                    <a:pt x="66878" y="42202"/>
                    <a:pt x="74736" y="40773"/>
                    <a:pt x="80808" y="33987"/>
                  </a:cubicBezTo>
                  <a:cubicBezTo>
                    <a:pt x="79379" y="24343"/>
                    <a:pt x="77236" y="21485"/>
                    <a:pt x="70807" y="18985"/>
                  </a:cubicBezTo>
                  <a:cubicBezTo>
                    <a:pt x="63306" y="16485"/>
                    <a:pt x="56877" y="18628"/>
                    <a:pt x="51876" y="23985"/>
                  </a:cubicBezTo>
                  <a:cubicBezTo>
                    <a:pt x="50090" y="30772"/>
                    <a:pt x="52590" y="35415"/>
                    <a:pt x="57234" y="40059"/>
                  </a:cubicBezTo>
                  <a:close/>
                  <a:moveTo>
                    <a:pt x="51876" y="272945"/>
                  </a:moveTo>
                  <a:cubicBezTo>
                    <a:pt x="51876" y="262944"/>
                    <a:pt x="47947" y="252585"/>
                    <a:pt x="39732" y="240441"/>
                  </a:cubicBezTo>
                  <a:cubicBezTo>
                    <a:pt x="39017" y="239370"/>
                    <a:pt x="37231" y="238655"/>
                    <a:pt x="34374" y="237227"/>
                  </a:cubicBezTo>
                  <a:cubicBezTo>
                    <a:pt x="35446" y="242584"/>
                    <a:pt x="36517" y="246513"/>
                    <a:pt x="37231" y="250442"/>
                  </a:cubicBezTo>
                  <a:cubicBezTo>
                    <a:pt x="35088" y="252943"/>
                    <a:pt x="33303" y="255086"/>
                    <a:pt x="31517" y="257229"/>
                  </a:cubicBezTo>
                  <a:cubicBezTo>
                    <a:pt x="31159" y="261158"/>
                    <a:pt x="30802" y="264373"/>
                    <a:pt x="30445" y="267230"/>
                  </a:cubicBezTo>
                  <a:cubicBezTo>
                    <a:pt x="37231" y="276874"/>
                    <a:pt x="40803" y="277589"/>
                    <a:pt x="51876" y="272945"/>
                  </a:cubicBezTo>
                  <a:close/>
                  <a:moveTo>
                    <a:pt x="257973" y="95066"/>
                  </a:moveTo>
                  <a:cubicBezTo>
                    <a:pt x="260474" y="101138"/>
                    <a:pt x="264403" y="104710"/>
                    <a:pt x="271904" y="105067"/>
                  </a:cubicBezTo>
                  <a:cubicBezTo>
                    <a:pt x="274047" y="103638"/>
                    <a:pt x="276547" y="101852"/>
                    <a:pt x="279047" y="100424"/>
                  </a:cubicBezTo>
                  <a:cubicBezTo>
                    <a:pt x="278690" y="90065"/>
                    <a:pt x="274761" y="83279"/>
                    <a:pt x="264403" y="80064"/>
                  </a:cubicBezTo>
                  <a:cubicBezTo>
                    <a:pt x="262260" y="81493"/>
                    <a:pt x="259759" y="82921"/>
                    <a:pt x="257616" y="83993"/>
                  </a:cubicBezTo>
                  <a:cubicBezTo>
                    <a:pt x="257973" y="87922"/>
                    <a:pt x="257973" y="91851"/>
                    <a:pt x="257973" y="95066"/>
                  </a:cubicBezTo>
                  <a:close/>
                  <a:moveTo>
                    <a:pt x="268332" y="110425"/>
                  </a:moveTo>
                  <a:cubicBezTo>
                    <a:pt x="267975" y="110782"/>
                    <a:pt x="267260" y="110782"/>
                    <a:pt x="266903" y="111139"/>
                  </a:cubicBezTo>
                  <a:cubicBezTo>
                    <a:pt x="267617" y="110782"/>
                    <a:pt x="267975" y="110425"/>
                    <a:pt x="268332" y="110425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grpSp>
          <p:nvGrpSpPr>
            <p:cNvPr id="98" name="Grupo 97">
              <a:extLst>
                <a:ext uri="{FF2B5EF4-FFF2-40B4-BE49-F238E27FC236}">
                  <a16:creationId xmlns:a16="http://schemas.microsoft.com/office/drawing/2014/main" id="{52640105-1DF8-4BB0-8ECD-04A053773921}"/>
                </a:ext>
              </a:extLst>
            </p:cNvPr>
            <p:cNvGrpSpPr/>
            <p:nvPr/>
          </p:nvGrpSpPr>
          <p:grpSpPr>
            <a:xfrm>
              <a:off x="65746" y="255118"/>
              <a:ext cx="8881360" cy="4630777"/>
              <a:chOff x="104821" y="233856"/>
              <a:chExt cx="8881360" cy="4677084"/>
            </a:xfrm>
          </p:grpSpPr>
          <p:sp>
            <p:nvSpPr>
              <p:cNvPr id="99" name="Forma libre: forma 98">
                <a:extLst>
                  <a:ext uri="{FF2B5EF4-FFF2-40B4-BE49-F238E27FC236}">
                    <a16:creationId xmlns:a16="http://schemas.microsoft.com/office/drawing/2014/main" id="{93CFFE6F-BFFF-4490-9146-AA57F88401FC}"/>
                  </a:ext>
                </a:extLst>
              </p:cNvPr>
              <p:cNvSpPr/>
              <p:nvPr/>
            </p:nvSpPr>
            <p:spPr>
              <a:xfrm>
                <a:off x="104821" y="2805383"/>
                <a:ext cx="462964" cy="446783"/>
              </a:xfrm>
              <a:custGeom>
                <a:avLst/>
                <a:gdLst>
                  <a:gd name="connsiteX0" fmla="*/ 85993 w 462964"/>
                  <a:gd name="connsiteY0" fmla="*/ 140656 h 446783"/>
                  <a:gd name="connsiteX1" fmla="*/ 85279 w 462964"/>
                  <a:gd name="connsiteY1" fmla="*/ 133155 h 446783"/>
                  <a:gd name="connsiteX2" fmla="*/ 89565 w 462964"/>
                  <a:gd name="connsiteY2" fmla="*/ 131726 h 446783"/>
                  <a:gd name="connsiteX3" fmla="*/ 118140 w 462964"/>
                  <a:gd name="connsiteY3" fmla="*/ 131369 h 446783"/>
                  <a:gd name="connsiteX4" fmla="*/ 140285 w 462964"/>
                  <a:gd name="connsiteY4" fmla="*/ 130297 h 446783"/>
                  <a:gd name="connsiteX5" fmla="*/ 124569 w 462964"/>
                  <a:gd name="connsiteY5" fmla="*/ 104937 h 446783"/>
                  <a:gd name="connsiteX6" fmla="*/ 103495 w 462964"/>
                  <a:gd name="connsiteY6" fmla="*/ 103151 h 446783"/>
                  <a:gd name="connsiteX7" fmla="*/ 84564 w 462964"/>
                  <a:gd name="connsiteY7" fmla="*/ 81363 h 446783"/>
                  <a:gd name="connsiteX8" fmla="*/ 85636 w 462964"/>
                  <a:gd name="connsiteY8" fmla="*/ 69218 h 446783"/>
                  <a:gd name="connsiteX9" fmla="*/ 97066 w 462964"/>
                  <a:gd name="connsiteY9" fmla="*/ 58503 h 446783"/>
                  <a:gd name="connsiteX10" fmla="*/ 115640 w 462964"/>
                  <a:gd name="connsiteY10" fmla="*/ 60646 h 446783"/>
                  <a:gd name="connsiteX11" fmla="*/ 128141 w 462964"/>
                  <a:gd name="connsiteY11" fmla="*/ 80291 h 446783"/>
                  <a:gd name="connsiteX12" fmla="*/ 127427 w 462964"/>
                  <a:gd name="connsiteY12" fmla="*/ 97436 h 446783"/>
                  <a:gd name="connsiteX13" fmla="*/ 143857 w 462964"/>
                  <a:gd name="connsiteY13" fmla="*/ 119582 h 446783"/>
                  <a:gd name="connsiteX14" fmla="*/ 148144 w 462964"/>
                  <a:gd name="connsiteY14" fmla="*/ 94578 h 446783"/>
                  <a:gd name="connsiteX15" fmla="*/ 154216 w 462964"/>
                  <a:gd name="connsiteY15" fmla="*/ 69575 h 446783"/>
                  <a:gd name="connsiteX16" fmla="*/ 159216 w 462964"/>
                  <a:gd name="connsiteY16" fmla="*/ 69575 h 446783"/>
                  <a:gd name="connsiteX17" fmla="*/ 160645 w 462964"/>
                  <a:gd name="connsiteY17" fmla="*/ 71718 h 446783"/>
                  <a:gd name="connsiteX18" fmla="*/ 159931 w 462964"/>
                  <a:gd name="connsiteY18" fmla="*/ 81006 h 446783"/>
                  <a:gd name="connsiteX19" fmla="*/ 154216 w 462964"/>
                  <a:gd name="connsiteY19" fmla="*/ 120296 h 446783"/>
                  <a:gd name="connsiteX20" fmla="*/ 154216 w 462964"/>
                  <a:gd name="connsiteY20" fmla="*/ 131012 h 446783"/>
                  <a:gd name="connsiteX21" fmla="*/ 172790 w 462964"/>
                  <a:gd name="connsiteY21" fmla="*/ 153514 h 446783"/>
                  <a:gd name="connsiteX22" fmla="*/ 179219 w 462964"/>
                  <a:gd name="connsiteY22" fmla="*/ 131012 h 446783"/>
                  <a:gd name="connsiteX23" fmla="*/ 183862 w 462964"/>
                  <a:gd name="connsiteY23" fmla="*/ 110295 h 446783"/>
                  <a:gd name="connsiteX24" fmla="*/ 200293 w 462964"/>
                  <a:gd name="connsiteY24" fmla="*/ 108509 h 446783"/>
                  <a:gd name="connsiteX25" fmla="*/ 218509 w 462964"/>
                  <a:gd name="connsiteY25" fmla="*/ 123868 h 446783"/>
                  <a:gd name="connsiteX26" fmla="*/ 221367 w 462964"/>
                  <a:gd name="connsiteY26" fmla="*/ 109581 h 446783"/>
                  <a:gd name="connsiteX27" fmla="*/ 220653 w 462964"/>
                  <a:gd name="connsiteY27" fmla="*/ 109581 h 446783"/>
                  <a:gd name="connsiteX28" fmla="*/ 220653 w 462964"/>
                  <a:gd name="connsiteY28" fmla="*/ 82434 h 446783"/>
                  <a:gd name="connsiteX29" fmla="*/ 182434 w 462964"/>
                  <a:gd name="connsiteY29" fmla="*/ 57074 h 446783"/>
                  <a:gd name="connsiteX30" fmla="*/ 194935 w 462964"/>
                  <a:gd name="connsiteY30" fmla="*/ 57074 h 446783"/>
                  <a:gd name="connsiteX31" fmla="*/ 214938 w 462964"/>
                  <a:gd name="connsiteY31" fmla="*/ 67789 h 446783"/>
                  <a:gd name="connsiteX32" fmla="*/ 220295 w 462964"/>
                  <a:gd name="connsiteY32" fmla="*/ 69575 h 446783"/>
                  <a:gd name="connsiteX33" fmla="*/ 223153 w 462964"/>
                  <a:gd name="connsiteY33" fmla="*/ 41357 h 446783"/>
                  <a:gd name="connsiteX34" fmla="*/ 206722 w 462964"/>
                  <a:gd name="connsiteY34" fmla="*/ 32428 h 446783"/>
                  <a:gd name="connsiteX35" fmla="*/ 203508 w 462964"/>
                  <a:gd name="connsiteY35" fmla="*/ 11354 h 446783"/>
                  <a:gd name="connsiteX36" fmla="*/ 208508 w 462964"/>
                  <a:gd name="connsiteY36" fmla="*/ 6710 h 446783"/>
                  <a:gd name="connsiteX37" fmla="*/ 213509 w 462964"/>
                  <a:gd name="connsiteY37" fmla="*/ 1353 h 446783"/>
                  <a:gd name="connsiteX38" fmla="*/ 239584 w 462964"/>
                  <a:gd name="connsiteY38" fmla="*/ 1353 h 446783"/>
                  <a:gd name="connsiteX39" fmla="*/ 249942 w 462964"/>
                  <a:gd name="connsiteY39" fmla="*/ 24570 h 446783"/>
                  <a:gd name="connsiteX40" fmla="*/ 240298 w 462964"/>
                  <a:gd name="connsiteY40" fmla="*/ 38143 h 446783"/>
                  <a:gd name="connsiteX41" fmla="*/ 233869 w 462964"/>
                  <a:gd name="connsiteY41" fmla="*/ 40286 h 446783"/>
                  <a:gd name="connsiteX42" fmla="*/ 229582 w 462964"/>
                  <a:gd name="connsiteY42" fmla="*/ 68861 h 446783"/>
                  <a:gd name="connsiteX43" fmla="*/ 231011 w 462964"/>
                  <a:gd name="connsiteY43" fmla="*/ 73504 h 446783"/>
                  <a:gd name="connsiteX44" fmla="*/ 244584 w 462964"/>
                  <a:gd name="connsiteY44" fmla="*/ 60289 h 446783"/>
                  <a:gd name="connsiteX45" fmla="*/ 256014 w 462964"/>
                  <a:gd name="connsiteY45" fmla="*/ 45644 h 446783"/>
                  <a:gd name="connsiteX46" fmla="*/ 259943 w 462964"/>
                  <a:gd name="connsiteY46" fmla="*/ 47787 h 446783"/>
                  <a:gd name="connsiteX47" fmla="*/ 231368 w 462964"/>
                  <a:gd name="connsiteY47" fmla="*/ 88506 h 446783"/>
                  <a:gd name="connsiteX48" fmla="*/ 231011 w 462964"/>
                  <a:gd name="connsiteY48" fmla="*/ 116724 h 446783"/>
                  <a:gd name="connsiteX49" fmla="*/ 242084 w 462964"/>
                  <a:gd name="connsiteY49" fmla="*/ 108509 h 446783"/>
                  <a:gd name="connsiteX50" fmla="*/ 256014 w 462964"/>
                  <a:gd name="connsiteY50" fmla="*/ 91721 h 446783"/>
                  <a:gd name="connsiteX51" fmla="*/ 260658 w 462964"/>
                  <a:gd name="connsiteY51" fmla="*/ 93150 h 446783"/>
                  <a:gd name="connsiteX52" fmla="*/ 286018 w 462964"/>
                  <a:gd name="connsiteY52" fmla="*/ 139227 h 446783"/>
                  <a:gd name="connsiteX53" fmla="*/ 307806 w 462964"/>
                  <a:gd name="connsiteY53" fmla="*/ 115653 h 446783"/>
                  <a:gd name="connsiteX54" fmla="*/ 308878 w 462964"/>
                  <a:gd name="connsiteY54" fmla="*/ 113152 h 446783"/>
                  <a:gd name="connsiteX55" fmla="*/ 312807 w 462964"/>
                  <a:gd name="connsiteY55" fmla="*/ 90649 h 446783"/>
                  <a:gd name="connsiteX56" fmla="*/ 313164 w 462964"/>
                  <a:gd name="connsiteY56" fmla="*/ 59574 h 446783"/>
                  <a:gd name="connsiteX57" fmla="*/ 319594 w 462964"/>
                  <a:gd name="connsiteY57" fmla="*/ 59574 h 446783"/>
                  <a:gd name="connsiteX58" fmla="*/ 321379 w 462964"/>
                  <a:gd name="connsiteY58" fmla="*/ 78505 h 446783"/>
                  <a:gd name="connsiteX59" fmla="*/ 323880 w 462964"/>
                  <a:gd name="connsiteY59" fmla="*/ 95650 h 446783"/>
                  <a:gd name="connsiteX60" fmla="*/ 346383 w 462964"/>
                  <a:gd name="connsiteY60" fmla="*/ 76005 h 446783"/>
                  <a:gd name="connsiteX61" fmla="*/ 343168 w 462964"/>
                  <a:gd name="connsiteY61" fmla="*/ 44572 h 446783"/>
                  <a:gd name="connsiteX62" fmla="*/ 377101 w 462964"/>
                  <a:gd name="connsiteY62" fmla="*/ 38500 h 446783"/>
                  <a:gd name="connsiteX63" fmla="*/ 391031 w 462964"/>
                  <a:gd name="connsiteY63" fmla="*/ 57074 h 446783"/>
                  <a:gd name="connsiteX64" fmla="*/ 393888 w 462964"/>
                  <a:gd name="connsiteY64" fmla="*/ 66003 h 446783"/>
                  <a:gd name="connsiteX65" fmla="*/ 381030 w 462964"/>
                  <a:gd name="connsiteY65" fmla="*/ 82077 h 446783"/>
                  <a:gd name="connsiteX66" fmla="*/ 364956 w 462964"/>
                  <a:gd name="connsiteY66" fmla="*/ 81720 h 446783"/>
                  <a:gd name="connsiteX67" fmla="*/ 354241 w 462964"/>
                  <a:gd name="connsiteY67" fmla="*/ 81006 h 446783"/>
                  <a:gd name="connsiteX68" fmla="*/ 335310 w 462964"/>
                  <a:gd name="connsiteY68" fmla="*/ 102794 h 446783"/>
                  <a:gd name="connsiteX69" fmla="*/ 341739 w 462964"/>
                  <a:gd name="connsiteY69" fmla="*/ 104937 h 446783"/>
                  <a:gd name="connsiteX70" fmla="*/ 368171 w 462964"/>
                  <a:gd name="connsiteY70" fmla="*/ 107080 h 446783"/>
                  <a:gd name="connsiteX71" fmla="*/ 376386 w 462964"/>
                  <a:gd name="connsiteY71" fmla="*/ 108866 h 446783"/>
                  <a:gd name="connsiteX72" fmla="*/ 367814 w 462964"/>
                  <a:gd name="connsiteY72" fmla="*/ 115295 h 446783"/>
                  <a:gd name="connsiteX73" fmla="*/ 352812 w 462964"/>
                  <a:gd name="connsiteY73" fmla="*/ 114581 h 446783"/>
                  <a:gd name="connsiteX74" fmla="*/ 338882 w 462964"/>
                  <a:gd name="connsiteY74" fmla="*/ 113152 h 446783"/>
                  <a:gd name="connsiteX75" fmla="*/ 318165 w 462964"/>
                  <a:gd name="connsiteY75" fmla="*/ 121368 h 446783"/>
                  <a:gd name="connsiteX76" fmla="*/ 310664 w 462964"/>
                  <a:gd name="connsiteY76" fmla="*/ 128511 h 446783"/>
                  <a:gd name="connsiteX77" fmla="*/ 303520 w 462964"/>
                  <a:gd name="connsiteY77" fmla="*/ 142442 h 446783"/>
                  <a:gd name="connsiteX78" fmla="*/ 298162 w 462964"/>
                  <a:gd name="connsiteY78" fmla="*/ 149228 h 446783"/>
                  <a:gd name="connsiteX79" fmla="*/ 340310 w 462964"/>
                  <a:gd name="connsiteY79" fmla="*/ 148157 h 446783"/>
                  <a:gd name="connsiteX80" fmla="*/ 323165 w 462964"/>
                  <a:gd name="connsiteY80" fmla="*/ 176017 h 446783"/>
                  <a:gd name="connsiteX81" fmla="*/ 314236 w 462964"/>
                  <a:gd name="connsiteY81" fmla="*/ 205307 h 446783"/>
                  <a:gd name="connsiteX82" fmla="*/ 335667 w 462964"/>
                  <a:gd name="connsiteY82" fmla="*/ 207450 h 446783"/>
                  <a:gd name="connsiteX83" fmla="*/ 356384 w 462964"/>
                  <a:gd name="connsiteY83" fmla="*/ 207450 h 446783"/>
                  <a:gd name="connsiteX84" fmla="*/ 386388 w 462964"/>
                  <a:gd name="connsiteY84" fmla="*/ 162444 h 446783"/>
                  <a:gd name="connsiteX85" fmla="*/ 394246 w 462964"/>
                  <a:gd name="connsiteY85" fmla="*/ 162444 h 446783"/>
                  <a:gd name="connsiteX86" fmla="*/ 394603 w 462964"/>
                  <a:gd name="connsiteY86" fmla="*/ 165302 h 446783"/>
                  <a:gd name="connsiteX87" fmla="*/ 381744 w 462964"/>
                  <a:gd name="connsiteY87" fmla="*/ 186018 h 446783"/>
                  <a:gd name="connsiteX88" fmla="*/ 372815 w 462964"/>
                  <a:gd name="connsiteY88" fmla="*/ 199592 h 446783"/>
                  <a:gd name="connsiteX89" fmla="*/ 371386 w 462964"/>
                  <a:gd name="connsiteY89" fmla="*/ 205307 h 446783"/>
                  <a:gd name="connsiteX90" fmla="*/ 388888 w 462964"/>
                  <a:gd name="connsiteY90" fmla="*/ 213165 h 446783"/>
                  <a:gd name="connsiteX91" fmla="*/ 388531 w 462964"/>
                  <a:gd name="connsiteY91" fmla="*/ 214236 h 446783"/>
                  <a:gd name="connsiteX92" fmla="*/ 420320 w 462964"/>
                  <a:gd name="connsiteY92" fmla="*/ 216022 h 446783"/>
                  <a:gd name="connsiteX93" fmla="*/ 423892 w 462964"/>
                  <a:gd name="connsiteY93" fmla="*/ 208878 h 446783"/>
                  <a:gd name="connsiteX94" fmla="*/ 447824 w 462964"/>
                  <a:gd name="connsiteY94" fmla="*/ 201735 h 446783"/>
                  <a:gd name="connsiteX95" fmla="*/ 458540 w 462964"/>
                  <a:gd name="connsiteY95" fmla="*/ 208164 h 446783"/>
                  <a:gd name="connsiteX96" fmla="*/ 462826 w 462964"/>
                  <a:gd name="connsiteY96" fmla="*/ 226024 h 446783"/>
                  <a:gd name="connsiteX97" fmla="*/ 453182 w 462964"/>
                  <a:gd name="connsiteY97" fmla="*/ 238525 h 446783"/>
                  <a:gd name="connsiteX98" fmla="*/ 432465 w 462964"/>
                  <a:gd name="connsiteY98" fmla="*/ 239954 h 446783"/>
                  <a:gd name="connsiteX99" fmla="*/ 421035 w 462964"/>
                  <a:gd name="connsiteY99" fmla="*/ 229595 h 446783"/>
                  <a:gd name="connsiteX100" fmla="*/ 419249 w 462964"/>
                  <a:gd name="connsiteY100" fmla="*/ 222095 h 446783"/>
                  <a:gd name="connsiteX101" fmla="*/ 376029 w 462964"/>
                  <a:gd name="connsiteY101" fmla="*/ 220309 h 446783"/>
                  <a:gd name="connsiteX102" fmla="*/ 380673 w 462964"/>
                  <a:gd name="connsiteY102" fmla="*/ 231381 h 446783"/>
                  <a:gd name="connsiteX103" fmla="*/ 397103 w 462964"/>
                  <a:gd name="connsiteY103" fmla="*/ 255670 h 446783"/>
                  <a:gd name="connsiteX104" fmla="*/ 399604 w 462964"/>
                  <a:gd name="connsiteY104" fmla="*/ 261385 h 446783"/>
                  <a:gd name="connsiteX105" fmla="*/ 393888 w 462964"/>
                  <a:gd name="connsiteY105" fmla="*/ 263528 h 446783"/>
                  <a:gd name="connsiteX106" fmla="*/ 356384 w 462964"/>
                  <a:gd name="connsiteY106" fmla="*/ 215308 h 446783"/>
                  <a:gd name="connsiteX107" fmla="*/ 311378 w 462964"/>
                  <a:gd name="connsiteY107" fmla="*/ 216022 h 446783"/>
                  <a:gd name="connsiteX108" fmla="*/ 325309 w 462964"/>
                  <a:gd name="connsiteY108" fmla="*/ 241025 h 446783"/>
                  <a:gd name="connsiteX109" fmla="*/ 339596 w 462964"/>
                  <a:gd name="connsiteY109" fmla="*/ 257456 h 446783"/>
                  <a:gd name="connsiteX110" fmla="*/ 342811 w 462964"/>
                  <a:gd name="connsiteY110" fmla="*/ 262814 h 446783"/>
                  <a:gd name="connsiteX111" fmla="*/ 332452 w 462964"/>
                  <a:gd name="connsiteY111" fmla="*/ 268171 h 446783"/>
                  <a:gd name="connsiteX112" fmla="*/ 286375 w 462964"/>
                  <a:gd name="connsiteY112" fmla="*/ 272815 h 446783"/>
                  <a:gd name="connsiteX113" fmla="*/ 309592 w 462964"/>
                  <a:gd name="connsiteY113" fmla="*/ 298532 h 446783"/>
                  <a:gd name="connsiteX114" fmla="*/ 344597 w 462964"/>
                  <a:gd name="connsiteY114" fmla="*/ 290317 h 446783"/>
                  <a:gd name="connsiteX115" fmla="*/ 365313 w 462964"/>
                  <a:gd name="connsiteY115" fmla="*/ 283531 h 446783"/>
                  <a:gd name="connsiteX116" fmla="*/ 374243 w 462964"/>
                  <a:gd name="connsiteY116" fmla="*/ 286031 h 446783"/>
                  <a:gd name="connsiteX117" fmla="*/ 346025 w 462964"/>
                  <a:gd name="connsiteY117" fmla="*/ 297104 h 446783"/>
                  <a:gd name="connsiteX118" fmla="*/ 316379 w 462964"/>
                  <a:gd name="connsiteY118" fmla="*/ 305676 h 446783"/>
                  <a:gd name="connsiteX119" fmla="*/ 335310 w 462964"/>
                  <a:gd name="connsiteY119" fmla="*/ 324964 h 446783"/>
                  <a:gd name="connsiteX120" fmla="*/ 342096 w 462964"/>
                  <a:gd name="connsiteY120" fmla="*/ 323536 h 446783"/>
                  <a:gd name="connsiteX121" fmla="*/ 356027 w 462964"/>
                  <a:gd name="connsiteY121" fmla="*/ 321750 h 446783"/>
                  <a:gd name="connsiteX122" fmla="*/ 374958 w 462964"/>
                  <a:gd name="connsiteY122" fmla="*/ 337109 h 446783"/>
                  <a:gd name="connsiteX123" fmla="*/ 366742 w 462964"/>
                  <a:gd name="connsiteY123" fmla="*/ 360683 h 446783"/>
                  <a:gd name="connsiteX124" fmla="*/ 340668 w 462964"/>
                  <a:gd name="connsiteY124" fmla="*/ 360326 h 446783"/>
                  <a:gd name="connsiteX125" fmla="*/ 332095 w 462964"/>
                  <a:gd name="connsiteY125" fmla="*/ 341752 h 446783"/>
                  <a:gd name="connsiteX126" fmla="*/ 333167 w 462964"/>
                  <a:gd name="connsiteY126" fmla="*/ 333894 h 446783"/>
                  <a:gd name="connsiteX127" fmla="*/ 316736 w 462964"/>
                  <a:gd name="connsiteY127" fmla="*/ 323178 h 446783"/>
                  <a:gd name="connsiteX128" fmla="*/ 316022 w 462964"/>
                  <a:gd name="connsiteY128" fmla="*/ 361040 h 446783"/>
                  <a:gd name="connsiteX129" fmla="*/ 306378 w 462964"/>
                  <a:gd name="connsiteY129" fmla="*/ 361755 h 446783"/>
                  <a:gd name="connsiteX130" fmla="*/ 305306 w 462964"/>
                  <a:gd name="connsiteY130" fmla="*/ 342467 h 446783"/>
                  <a:gd name="connsiteX131" fmla="*/ 303520 w 462964"/>
                  <a:gd name="connsiteY131" fmla="*/ 315321 h 446783"/>
                  <a:gd name="connsiteX132" fmla="*/ 299948 w 462964"/>
                  <a:gd name="connsiteY132" fmla="*/ 306748 h 446783"/>
                  <a:gd name="connsiteX133" fmla="*/ 294948 w 462964"/>
                  <a:gd name="connsiteY133" fmla="*/ 301033 h 446783"/>
                  <a:gd name="connsiteX134" fmla="*/ 279588 w 462964"/>
                  <a:gd name="connsiteY134" fmla="*/ 287103 h 446783"/>
                  <a:gd name="connsiteX135" fmla="*/ 272088 w 462964"/>
                  <a:gd name="connsiteY135" fmla="*/ 327465 h 446783"/>
                  <a:gd name="connsiteX136" fmla="*/ 257443 w 462964"/>
                  <a:gd name="connsiteY136" fmla="*/ 333180 h 446783"/>
                  <a:gd name="connsiteX137" fmla="*/ 226010 w 462964"/>
                  <a:gd name="connsiteY137" fmla="*/ 312106 h 446783"/>
                  <a:gd name="connsiteX138" fmla="*/ 222796 w 462964"/>
                  <a:gd name="connsiteY138" fmla="*/ 324964 h 446783"/>
                  <a:gd name="connsiteX139" fmla="*/ 224939 w 462964"/>
                  <a:gd name="connsiteY139" fmla="*/ 350325 h 446783"/>
                  <a:gd name="connsiteX140" fmla="*/ 236012 w 462964"/>
                  <a:gd name="connsiteY140" fmla="*/ 367113 h 446783"/>
                  <a:gd name="connsiteX141" fmla="*/ 268516 w 462964"/>
                  <a:gd name="connsiteY141" fmla="*/ 379614 h 446783"/>
                  <a:gd name="connsiteX142" fmla="*/ 280660 w 462964"/>
                  <a:gd name="connsiteY142" fmla="*/ 385686 h 446783"/>
                  <a:gd name="connsiteX143" fmla="*/ 274588 w 462964"/>
                  <a:gd name="connsiteY143" fmla="*/ 389258 h 446783"/>
                  <a:gd name="connsiteX144" fmla="*/ 258515 w 462964"/>
                  <a:gd name="connsiteY144" fmla="*/ 383543 h 446783"/>
                  <a:gd name="connsiteX145" fmla="*/ 228868 w 462964"/>
                  <a:gd name="connsiteY145" fmla="*/ 372113 h 446783"/>
                  <a:gd name="connsiteX146" fmla="*/ 226725 w 462964"/>
                  <a:gd name="connsiteY146" fmla="*/ 408189 h 446783"/>
                  <a:gd name="connsiteX147" fmla="*/ 238512 w 462964"/>
                  <a:gd name="connsiteY147" fmla="*/ 435335 h 446783"/>
                  <a:gd name="connsiteX148" fmla="*/ 214938 w 462964"/>
                  <a:gd name="connsiteY148" fmla="*/ 446765 h 446783"/>
                  <a:gd name="connsiteX149" fmla="*/ 200650 w 462964"/>
                  <a:gd name="connsiteY149" fmla="*/ 427835 h 446783"/>
                  <a:gd name="connsiteX150" fmla="*/ 216724 w 462964"/>
                  <a:gd name="connsiteY150" fmla="*/ 405332 h 446783"/>
                  <a:gd name="connsiteX151" fmla="*/ 214938 w 462964"/>
                  <a:gd name="connsiteY151" fmla="*/ 381400 h 446783"/>
                  <a:gd name="connsiteX152" fmla="*/ 200650 w 462964"/>
                  <a:gd name="connsiteY152" fmla="*/ 389615 h 446783"/>
                  <a:gd name="connsiteX153" fmla="*/ 186006 w 462964"/>
                  <a:gd name="connsiteY153" fmla="*/ 399617 h 446783"/>
                  <a:gd name="connsiteX154" fmla="*/ 180290 w 462964"/>
                  <a:gd name="connsiteY154" fmla="*/ 396402 h 446783"/>
                  <a:gd name="connsiteX155" fmla="*/ 181005 w 462964"/>
                  <a:gd name="connsiteY155" fmla="*/ 394259 h 446783"/>
                  <a:gd name="connsiteX156" fmla="*/ 203508 w 462964"/>
                  <a:gd name="connsiteY156" fmla="*/ 375685 h 446783"/>
                  <a:gd name="connsiteX157" fmla="*/ 212437 w 462964"/>
                  <a:gd name="connsiteY157" fmla="*/ 357826 h 446783"/>
                  <a:gd name="connsiteX158" fmla="*/ 213509 w 462964"/>
                  <a:gd name="connsiteY158" fmla="*/ 347467 h 446783"/>
                  <a:gd name="connsiteX159" fmla="*/ 213509 w 462964"/>
                  <a:gd name="connsiteY159" fmla="*/ 342824 h 446783"/>
                  <a:gd name="connsiteX160" fmla="*/ 211366 w 462964"/>
                  <a:gd name="connsiteY160" fmla="*/ 324250 h 446783"/>
                  <a:gd name="connsiteX161" fmla="*/ 209937 w 462964"/>
                  <a:gd name="connsiteY161" fmla="*/ 319964 h 446783"/>
                  <a:gd name="connsiteX162" fmla="*/ 186363 w 462964"/>
                  <a:gd name="connsiteY162" fmla="*/ 337109 h 446783"/>
                  <a:gd name="connsiteX163" fmla="*/ 178862 w 462964"/>
                  <a:gd name="connsiteY163" fmla="*/ 331394 h 446783"/>
                  <a:gd name="connsiteX164" fmla="*/ 171361 w 462964"/>
                  <a:gd name="connsiteY164" fmla="*/ 302819 h 446783"/>
                  <a:gd name="connsiteX165" fmla="*/ 168503 w 462964"/>
                  <a:gd name="connsiteY165" fmla="*/ 291032 h 446783"/>
                  <a:gd name="connsiteX166" fmla="*/ 166003 w 462964"/>
                  <a:gd name="connsiteY166" fmla="*/ 285674 h 446783"/>
                  <a:gd name="connsiteX167" fmla="*/ 141714 w 462964"/>
                  <a:gd name="connsiteY167" fmla="*/ 306034 h 446783"/>
                  <a:gd name="connsiteX168" fmla="*/ 151358 w 462964"/>
                  <a:gd name="connsiteY168" fmla="*/ 353896 h 446783"/>
                  <a:gd name="connsiteX169" fmla="*/ 147429 w 462964"/>
                  <a:gd name="connsiteY169" fmla="*/ 354968 h 446783"/>
                  <a:gd name="connsiteX170" fmla="*/ 143500 w 462964"/>
                  <a:gd name="connsiteY170" fmla="*/ 353539 h 446783"/>
                  <a:gd name="connsiteX171" fmla="*/ 135642 w 462964"/>
                  <a:gd name="connsiteY171" fmla="*/ 315321 h 446783"/>
                  <a:gd name="connsiteX172" fmla="*/ 131713 w 462964"/>
                  <a:gd name="connsiteY172" fmla="*/ 315321 h 446783"/>
                  <a:gd name="connsiteX173" fmla="*/ 104567 w 462964"/>
                  <a:gd name="connsiteY173" fmla="*/ 334966 h 446783"/>
                  <a:gd name="connsiteX174" fmla="*/ 105281 w 462964"/>
                  <a:gd name="connsiteY174" fmla="*/ 356040 h 446783"/>
                  <a:gd name="connsiteX175" fmla="*/ 96351 w 462964"/>
                  <a:gd name="connsiteY175" fmla="*/ 366041 h 446783"/>
                  <a:gd name="connsiteX176" fmla="*/ 77778 w 462964"/>
                  <a:gd name="connsiteY176" fmla="*/ 363898 h 446783"/>
                  <a:gd name="connsiteX177" fmla="*/ 66705 w 462964"/>
                  <a:gd name="connsiteY177" fmla="*/ 351039 h 446783"/>
                  <a:gd name="connsiteX178" fmla="*/ 66348 w 462964"/>
                  <a:gd name="connsiteY178" fmla="*/ 349253 h 446783"/>
                  <a:gd name="connsiteX179" fmla="*/ 71705 w 462964"/>
                  <a:gd name="connsiteY179" fmla="*/ 331394 h 446783"/>
                  <a:gd name="connsiteX180" fmla="*/ 96709 w 462964"/>
                  <a:gd name="connsiteY180" fmla="*/ 329251 h 446783"/>
                  <a:gd name="connsiteX181" fmla="*/ 100638 w 462964"/>
                  <a:gd name="connsiteY181" fmla="*/ 331751 h 446783"/>
                  <a:gd name="connsiteX182" fmla="*/ 130641 w 462964"/>
                  <a:gd name="connsiteY182" fmla="*/ 305676 h 446783"/>
                  <a:gd name="connsiteX183" fmla="*/ 91351 w 462964"/>
                  <a:gd name="connsiteY183" fmla="*/ 299961 h 446783"/>
                  <a:gd name="connsiteX184" fmla="*/ 93137 w 462964"/>
                  <a:gd name="connsiteY184" fmla="*/ 295318 h 446783"/>
                  <a:gd name="connsiteX185" fmla="*/ 137071 w 462964"/>
                  <a:gd name="connsiteY185" fmla="*/ 297461 h 446783"/>
                  <a:gd name="connsiteX186" fmla="*/ 158859 w 462964"/>
                  <a:gd name="connsiteY186" fmla="*/ 277101 h 446783"/>
                  <a:gd name="connsiteX187" fmla="*/ 136356 w 462964"/>
                  <a:gd name="connsiteY187" fmla="*/ 271029 h 446783"/>
                  <a:gd name="connsiteX188" fmla="*/ 124569 w 462964"/>
                  <a:gd name="connsiteY188" fmla="*/ 270672 h 446783"/>
                  <a:gd name="connsiteX189" fmla="*/ 123855 w 462964"/>
                  <a:gd name="connsiteY189" fmla="*/ 258528 h 446783"/>
                  <a:gd name="connsiteX190" fmla="*/ 133856 w 462964"/>
                  <a:gd name="connsiteY190" fmla="*/ 243168 h 446783"/>
                  <a:gd name="connsiteX191" fmla="*/ 134570 w 462964"/>
                  <a:gd name="connsiteY191" fmla="*/ 237096 h 446783"/>
                  <a:gd name="connsiteX192" fmla="*/ 142071 w 462964"/>
                  <a:gd name="connsiteY192" fmla="*/ 222809 h 446783"/>
                  <a:gd name="connsiteX193" fmla="*/ 135642 w 462964"/>
                  <a:gd name="connsiteY193" fmla="*/ 218880 h 446783"/>
                  <a:gd name="connsiteX194" fmla="*/ 112068 w 462964"/>
                  <a:gd name="connsiteY194" fmla="*/ 220666 h 446783"/>
                  <a:gd name="connsiteX195" fmla="*/ 98494 w 462964"/>
                  <a:gd name="connsiteY195" fmla="*/ 226024 h 446783"/>
                  <a:gd name="connsiteX196" fmla="*/ 85279 w 462964"/>
                  <a:gd name="connsiteY196" fmla="*/ 227810 h 446783"/>
                  <a:gd name="connsiteX197" fmla="*/ 79206 w 462964"/>
                  <a:gd name="connsiteY197" fmla="*/ 249955 h 446783"/>
                  <a:gd name="connsiteX198" fmla="*/ 71348 w 462964"/>
                  <a:gd name="connsiteY198" fmla="*/ 267814 h 446783"/>
                  <a:gd name="connsiteX199" fmla="*/ 65276 w 462964"/>
                  <a:gd name="connsiteY199" fmla="*/ 266028 h 446783"/>
                  <a:gd name="connsiteX200" fmla="*/ 72777 w 462964"/>
                  <a:gd name="connsiteY200" fmla="*/ 238882 h 446783"/>
                  <a:gd name="connsiteX201" fmla="*/ 73491 w 462964"/>
                  <a:gd name="connsiteY201" fmla="*/ 233882 h 446783"/>
                  <a:gd name="connsiteX202" fmla="*/ 69562 w 462964"/>
                  <a:gd name="connsiteY202" fmla="*/ 231381 h 446783"/>
                  <a:gd name="connsiteX203" fmla="*/ 44559 w 462964"/>
                  <a:gd name="connsiteY203" fmla="*/ 233167 h 446783"/>
                  <a:gd name="connsiteX204" fmla="*/ 42416 w 462964"/>
                  <a:gd name="connsiteY204" fmla="*/ 241382 h 446783"/>
                  <a:gd name="connsiteX205" fmla="*/ 27057 w 462964"/>
                  <a:gd name="connsiteY205" fmla="*/ 252813 h 446783"/>
                  <a:gd name="connsiteX206" fmla="*/ 9198 w 462964"/>
                  <a:gd name="connsiteY206" fmla="*/ 250312 h 446783"/>
                  <a:gd name="connsiteX207" fmla="*/ 268 w 462964"/>
                  <a:gd name="connsiteY207" fmla="*/ 239239 h 446783"/>
                  <a:gd name="connsiteX208" fmla="*/ 268 w 462964"/>
                  <a:gd name="connsiteY208" fmla="*/ 227810 h 446783"/>
                  <a:gd name="connsiteX209" fmla="*/ 15270 w 462964"/>
                  <a:gd name="connsiteY209" fmla="*/ 209950 h 446783"/>
                  <a:gd name="connsiteX210" fmla="*/ 38130 w 462964"/>
                  <a:gd name="connsiteY210" fmla="*/ 217808 h 446783"/>
                  <a:gd name="connsiteX211" fmla="*/ 43845 w 462964"/>
                  <a:gd name="connsiteY211" fmla="*/ 226738 h 446783"/>
                  <a:gd name="connsiteX212" fmla="*/ 69205 w 462964"/>
                  <a:gd name="connsiteY212" fmla="*/ 219951 h 446783"/>
                  <a:gd name="connsiteX213" fmla="*/ 46345 w 462964"/>
                  <a:gd name="connsiteY213" fmla="*/ 193520 h 446783"/>
                  <a:gd name="connsiteX214" fmla="*/ 39916 w 462964"/>
                  <a:gd name="connsiteY214" fmla="*/ 182804 h 446783"/>
                  <a:gd name="connsiteX215" fmla="*/ 43130 w 462964"/>
                  <a:gd name="connsiteY215" fmla="*/ 181018 h 446783"/>
                  <a:gd name="connsiteX216" fmla="*/ 86707 w 462964"/>
                  <a:gd name="connsiteY216" fmla="*/ 216379 h 446783"/>
                  <a:gd name="connsiteX217" fmla="*/ 136713 w 462964"/>
                  <a:gd name="connsiteY217" fmla="*/ 211736 h 446783"/>
                  <a:gd name="connsiteX218" fmla="*/ 133142 w 462964"/>
                  <a:gd name="connsiteY218" fmla="*/ 204949 h 446783"/>
                  <a:gd name="connsiteX219" fmla="*/ 114568 w 462964"/>
                  <a:gd name="connsiteY219" fmla="*/ 182089 h 446783"/>
                  <a:gd name="connsiteX220" fmla="*/ 111353 w 462964"/>
                  <a:gd name="connsiteY220" fmla="*/ 171731 h 446783"/>
                  <a:gd name="connsiteX221" fmla="*/ 128498 w 462964"/>
                  <a:gd name="connsiteY221" fmla="*/ 164230 h 446783"/>
                  <a:gd name="connsiteX222" fmla="*/ 164217 w 462964"/>
                  <a:gd name="connsiteY222" fmla="*/ 160658 h 446783"/>
                  <a:gd name="connsiteX223" fmla="*/ 145643 w 462964"/>
                  <a:gd name="connsiteY223" fmla="*/ 138156 h 446783"/>
                  <a:gd name="connsiteX224" fmla="*/ 85993 w 462964"/>
                  <a:gd name="connsiteY224" fmla="*/ 140656 h 446783"/>
                  <a:gd name="connsiteX225" fmla="*/ 326023 w 462964"/>
                  <a:gd name="connsiteY225" fmla="*/ 259599 h 446783"/>
                  <a:gd name="connsiteX226" fmla="*/ 296019 w 462964"/>
                  <a:gd name="connsiteY226" fmla="*/ 216022 h 446783"/>
                  <a:gd name="connsiteX227" fmla="*/ 250299 w 462964"/>
                  <a:gd name="connsiteY227" fmla="*/ 217451 h 446783"/>
                  <a:gd name="connsiteX228" fmla="*/ 233869 w 462964"/>
                  <a:gd name="connsiteY228" fmla="*/ 220309 h 446783"/>
                  <a:gd name="connsiteX229" fmla="*/ 274588 w 462964"/>
                  <a:gd name="connsiteY229" fmla="*/ 267100 h 446783"/>
                  <a:gd name="connsiteX230" fmla="*/ 326023 w 462964"/>
                  <a:gd name="connsiteY230" fmla="*/ 259599 h 446783"/>
                  <a:gd name="connsiteX231" fmla="*/ 222796 w 462964"/>
                  <a:gd name="connsiteY231" fmla="*/ 298532 h 446783"/>
                  <a:gd name="connsiteX232" fmla="*/ 254585 w 462964"/>
                  <a:gd name="connsiteY232" fmla="*/ 323893 h 446783"/>
                  <a:gd name="connsiteX233" fmla="*/ 258872 w 462964"/>
                  <a:gd name="connsiteY233" fmla="*/ 324964 h 446783"/>
                  <a:gd name="connsiteX234" fmla="*/ 263872 w 462964"/>
                  <a:gd name="connsiteY234" fmla="*/ 298532 h 446783"/>
                  <a:gd name="connsiteX235" fmla="*/ 264587 w 462964"/>
                  <a:gd name="connsiteY235" fmla="*/ 283531 h 446783"/>
                  <a:gd name="connsiteX236" fmla="*/ 259229 w 462964"/>
                  <a:gd name="connsiteY236" fmla="*/ 266386 h 446783"/>
                  <a:gd name="connsiteX237" fmla="*/ 235297 w 462964"/>
                  <a:gd name="connsiteY237" fmla="*/ 238525 h 446783"/>
                  <a:gd name="connsiteX238" fmla="*/ 226725 w 462964"/>
                  <a:gd name="connsiteY238" fmla="*/ 232453 h 446783"/>
                  <a:gd name="connsiteX239" fmla="*/ 222796 w 462964"/>
                  <a:gd name="connsiteY239" fmla="*/ 298532 h 446783"/>
                  <a:gd name="connsiteX240" fmla="*/ 253871 w 462964"/>
                  <a:gd name="connsiteY240" fmla="*/ 108866 h 446783"/>
                  <a:gd name="connsiteX241" fmla="*/ 231368 w 462964"/>
                  <a:gd name="connsiteY241" fmla="*/ 138156 h 446783"/>
                  <a:gd name="connsiteX242" fmla="*/ 228511 w 462964"/>
                  <a:gd name="connsiteY242" fmla="*/ 204235 h 446783"/>
                  <a:gd name="connsiteX243" fmla="*/ 232083 w 462964"/>
                  <a:gd name="connsiteY243" fmla="*/ 203521 h 446783"/>
                  <a:gd name="connsiteX244" fmla="*/ 247084 w 462964"/>
                  <a:gd name="connsiteY244" fmla="*/ 185661 h 446783"/>
                  <a:gd name="connsiteX245" fmla="*/ 249942 w 462964"/>
                  <a:gd name="connsiteY245" fmla="*/ 181018 h 446783"/>
                  <a:gd name="connsiteX246" fmla="*/ 267444 w 462964"/>
                  <a:gd name="connsiteY246" fmla="*/ 161373 h 446783"/>
                  <a:gd name="connsiteX247" fmla="*/ 269230 w 462964"/>
                  <a:gd name="connsiteY247" fmla="*/ 137798 h 446783"/>
                  <a:gd name="connsiteX248" fmla="*/ 261372 w 462964"/>
                  <a:gd name="connsiteY248" fmla="*/ 122796 h 446783"/>
                  <a:gd name="connsiteX249" fmla="*/ 253871 w 462964"/>
                  <a:gd name="connsiteY249" fmla="*/ 108866 h 446783"/>
                  <a:gd name="connsiteX250" fmla="*/ 284946 w 462964"/>
                  <a:gd name="connsiteY250" fmla="*/ 157801 h 446783"/>
                  <a:gd name="connsiteX251" fmla="*/ 244941 w 462964"/>
                  <a:gd name="connsiteY251" fmla="*/ 205664 h 446783"/>
                  <a:gd name="connsiteX252" fmla="*/ 254585 w 462964"/>
                  <a:gd name="connsiteY252" fmla="*/ 208878 h 446783"/>
                  <a:gd name="connsiteX253" fmla="*/ 291376 w 462964"/>
                  <a:gd name="connsiteY253" fmla="*/ 207807 h 446783"/>
                  <a:gd name="connsiteX254" fmla="*/ 298520 w 462964"/>
                  <a:gd name="connsiteY254" fmla="*/ 207093 h 446783"/>
                  <a:gd name="connsiteX255" fmla="*/ 301377 w 462964"/>
                  <a:gd name="connsiteY255" fmla="*/ 204235 h 446783"/>
                  <a:gd name="connsiteX256" fmla="*/ 319236 w 462964"/>
                  <a:gd name="connsiteY256" fmla="*/ 162087 h 446783"/>
                  <a:gd name="connsiteX257" fmla="*/ 319951 w 462964"/>
                  <a:gd name="connsiteY257" fmla="*/ 157443 h 446783"/>
                  <a:gd name="connsiteX258" fmla="*/ 284946 w 462964"/>
                  <a:gd name="connsiteY258" fmla="*/ 157801 h 446783"/>
                  <a:gd name="connsiteX259" fmla="*/ 154930 w 462964"/>
                  <a:gd name="connsiteY259" fmla="*/ 220666 h 446783"/>
                  <a:gd name="connsiteX260" fmla="*/ 144215 w 462964"/>
                  <a:gd name="connsiteY260" fmla="*/ 241382 h 446783"/>
                  <a:gd name="connsiteX261" fmla="*/ 133142 w 462964"/>
                  <a:gd name="connsiteY261" fmla="*/ 262457 h 446783"/>
                  <a:gd name="connsiteX262" fmla="*/ 172432 w 462964"/>
                  <a:gd name="connsiteY262" fmla="*/ 265314 h 446783"/>
                  <a:gd name="connsiteX263" fmla="*/ 186006 w 462964"/>
                  <a:gd name="connsiteY263" fmla="*/ 252098 h 446783"/>
                  <a:gd name="connsiteX264" fmla="*/ 199579 w 462964"/>
                  <a:gd name="connsiteY264" fmla="*/ 236739 h 446783"/>
                  <a:gd name="connsiteX265" fmla="*/ 211366 w 462964"/>
                  <a:gd name="connsiteY265" fmla="*/ 221737 h 446783"/>
                  <a:gd name="connsiteX266" fmla="*/ 154930 w 462964"/>
                  <a:gd name="connsiteY266" fmla="*/ 220666 h 446783"/>
                  <a:gd name="connsiteX267" fmla="*/ 154930 w 462964"/>
                  <a:gd name="connsiteY267" fmla="*/ 211736 h 446783"/>
                  <a:gd name="connsiteX268" fmla="*/ 209223 w 462964"/>
                  <a:gd name="connsiteY268" fmla="*/ 210307 h 446783"/>
                  <a:gd name="connsiteX269" fmla="*/ 206365 w 462964"/>
                  <a:gd name="connsiteY269" fmla="*/ 204592 h 446783"/>
                  <a:gd name="connsiteX270" fmla="*/ 173147 w 462964"/>
                  <a:gd name="connsiteY270" fmla="*/ 170302 h 446783"/>
                  <a:gd name="connsiteX271" fmla="*/ 150287 w 462964"/>
                  <a:gd name="connsiteY271" fmla="*/ 175303 h 446783"/>
                  <a:gd name="connsiteX272" fmla="*/ 127784 w 462964"/>
                  <a:gd name="connsiteY272" fmla="*/ 179589 h 446783"/>
                  <a:gd name="connsiteX273" fmla="*/ 134213 w 462964"/>
                  <a:gd name="connsiteY273" fmla="*/ 187447 h 446783"/>
                  <a:gd name="connsiteX274" fmla="*/ 141357 w 462964"/>
                  <a:gd name="connsiteY274" fmla="*/ 198163 h 446783"/>
                  <a:gd name="connsiteX275" fmla="*/ 154930 w 462964"/>
                  <a:gd name="connsiteY275" fmla="*/ 211736 h 446783"/>
                  <a:gd name="connsiteX276" fmla="*/ 212795 w 462964"/>
                  <a:gd name="connsiteY276" fmla="*/ 241382 h 446783"/>
                  <a:gd name="connsiteX277" fmla="*/ 210651 w 462964"/>
                  <a:gd name="connsiteY277" fmla="*/ 241025 h 446783"/>
                  <a:gd name="connsiteX278" fmla="*/ 177433 w 462964"/>
                  <a:gd name="connsiteY278" fmla="*/ 272458 h 446783"/>
                  <a:gd name="connsiteX279" fmla="*/ 184220 w 462964"/>
                  <a:gd name="connsiteY279" fmla="*/ 323178 h 446783"/>
                  <a:gd name="connsiteX280" fmla="*/ 203508 w 462964"/>
                  <a:gd name="connsiteY280" fmla="*/ 311749 h 446783"/>
                  <a:gd name="connsiteX281" fmla="*/ 205651 w 462964"/>
                  <a:gd name="connsiteY281" fmla="*/ 307105 h 446783"/>
                  <a:gd name="connsiteX282" fmla="*/ 212437 w 462964"/>
                  <a:gd name="connsiteY282" fmla="*/ 287103 h 446783"/>
                  <a:gd name="connsiteX283" fmla="*/ 213866 w 462964"/>
                  <a:gd name="connsiteY283" fmla="*/ 260671 h 446783"/>
                  <a:gd name="connsiteX284" fmla="*/ 212795 w 462964"/>
                  <a:gd name="connsiteY284" fmla="*/ 241382 h 446783"/>
                  <a:gd name="connsiteX285" fmla="*/ 214581 w 462964"/>
                  <a:gd name="connsiteY285" fmla="*/ 198163 h 446783"/>
                  <a:gd name="connsiteX286" fmla="*/ 217795 w 462964"/>
                  <a:gd name="connsiteY286" fmla="*/ 191376 h 446783"/>
                  <a:gd name="connsiteX287" fmla="*/ 219581 w 462964"/>
                  <a:gd name="connsiteY287" fmla="*/ 137084 h 446783"/>
                  <a:gd name="connsiteX288" fmla="*/ 193149 w 462964"/>
                  <a:gd name="connsiteY288" fmla="*/ 119582 h 446783"/>
                  <a:gd name="connsiteX289" fmla="*/ 191363 w 462964"/>
                  <a:gd name="connsiteY289" fmla="*/ 122439 h 446783"/>
                  <a:gd name="connsiteX290" fmla="*/ 184220 w 462964"/>
                  <a:gd name="connsiteY290" fmla="*/ 159587 h 446783"/>
                  <a:gd name="connsiteX291" fmla="*/ 189220 w 462964"/>
                  <a:gd name="connsiteY291" fmla="*/ 171374 h 446783"/>
                  <a:gd name="connsiteX292" fmla="*/ 204222 w 462964"/>
                  <a:gd name="connsiteY292" fmla="*/ 188162 h 446783"/>
                  <a:gd name="connsiteX293" fmla="*/ 214581 w 462964"/>
                  <a:gd name="connsiteY293" fmla="*/ 198163 h 446783"/>
                  <a:gd name="connsiteX294" fmla="*/ 20270 w 462964"/>
                  <a:gd name="connsiteY294" fmla="*/ 249241 h 446783"/>
                  <a:gd name="connsiteX295" fmla="*/ 36701 w 462964"/>
                  <a:gd name="connsiteY295" fmla="*/ 233167 h 446783"/>
                  <a:gd name="connsiteX296" fmla="*/ 20628 w 462964"/>
                  <a:gd name="connsiteY296" fmla="*/ 216022 h 446783"/>
                  <a:gd name="connsiteX297" fmla="*/ 3840 w 462964"/>
                  <a:gd name="connsiteY297" fmla="*/ 231739 h 446783"/>
                  <a:gd name="connsiteX298" fmla="*/ 20270 w 462964"/>
                  <a:gd name="connsiteY298" fmla="*/ 249241 h 446783"/>
                  <a:gd name="connsiteX299" fmla="*/ 381030 w 462964"/>
                  <a:gd name="connsiteY299" fmla="*/ 70647 h 446783"/>
                  <a:gd name="connsiteX300" fmla="*/ 375315 w 462964"/>
                  <a:gd name="connsiteY300" fmla="*/ 47430 h 446783"/>
                  <a:gd name="connsiteX301" fmla="*/ 360670 w 462964"/>
                  <a:gd name="connsiteY301" fmla="*/ 44929 h 446783"/>
                  <a:gd name="connsiteX302" fmla="*/ 354241 w 462964"/>
                  <a:gd name="connsiteY302" fmla="*/ 58503 h 446783"/>
                  <a:gd name="connsiteX303" fmla="*/ 365671 w 462964"/>
                  <a:gd name="connsiteY303" fmla="*/ 71718 h 446783"/>
                  <a:gd name="connsiteX304" fmla="*/ 381030 w 462964"/>
                  <a:gd name="connsiteY304" fmla="*/ 70647 h 446783"/>
                  <a:gd name="connsiteX305" fmla="*/ 240298 w 462964"/>
                  <a:gd name="connsiteY305" fmla="*/ 27785 h 446783"/>
                  <a:gd name="connsiteX306" fmla="*/ 237440 w 462964"/>
                  <a:gd name="connsiteY306" fmla="*/ 10639 h 446783"/>
                  <a:gd name="connsiteX307" fmla="*/ 215652 w 462964"/>
                  <a:gd name="connsiteY307" fmla="*/ 12782 h 446783"/>
                  <a:gd name="connsiteX308" fmla="*/ 218509 w 462964"/>
                  <a:gd name="connsiteY308" fmla="*/ 28499 h 446783"/>
                  <a:gd name="connsiteX309" fmla="*/ 232797 w 462964"/>
                  <a:gd name="connsiteY309" fmla="*/ 31714 h 446783"/>
                  <a:gd name="connsiteX310" fmla="*/ 240298 w 462964"/>
                  <a:gd name="connsiteY310" fmla="*/ 27785 h 446783"/>
                  <a:gd name="connsiteX311" fmla="*/ 231725 w 462964"/>
                  <a:gd name="connsiteY311" fmla="*/ 436764 h 446783"/>
                  <a:gd name="connsiteX312" fmla="*/ 232440 w 462964"/>
                  <a:gd name="connsiteY312" fmla="*/ 429263 h 446783"/>
                  <a:gd name="connsiteX313" fmla="*/ 216009 w 462964"/>
                  <a:gd name="connsiteY313" fmla="*/ 417476 h 446783"/>
                  <a:gd name="connsiteX314" fmla="*/ 204936 w 462964"/>
                  <a:gd name="connsiteY314" fmla="*/ 433907 h 446783"/>
                  <a:gd name="connsiteX315" fmla="*/ 213152 w 462964"/>
                  <a:gd name="connsiteY315" fmla="*/ 444622 h 446783"/>
                  <a:gd name="connsiteX316" fmla="*/ 231725 w 462964"/>
                  <a:gd name="connsiteY316" fmla="*/ 436764 h 446783"/>
                  <a:gd name="connsiteX317" fmla="*/ 118854 w 462964"/>
                  <a:gd name="connsiteY317" fmla="*/ 90292 h 446783"/>
                  <a:gd name="connsiteX318" fmla="*/ 119569 w 462964"/>
                  <a:gd name="connsiteY318" fmla="*/ 78148 h 446783"/>
                  <a:gd name="connsiteX319" fmla="*/ 110639 w 462964"/>
                  <a:gd name="connsiteY319" fmla="*/ 67075 h 446783"/>
                  <a:gd name="connsiteX320" fmla="*/ 96351 w 462964"/>
                  <a:gd name="connsiteY320" fmla="*/ 72076 h 446783"/>
                  <a:gd name="connsiteX321" fmla="*/ 96351 w 462964"/>
                  <a:gd name="connsiteY321" fmla="*/ 86363 h 446783"/>
                  <a:gd name="connsiteX322" fmla="*/ 102781 w 462964"/>
                  <a:gd name="connsiteY322" fmla="*/ 93864 h 446783"/>
                  <a:gd name="connsiteX323" fmla="*/ 118854 w 462964"/>
                  <a:gd name="connsiteY323" fmla="*/ 90292 h 446783"/>
                  <a:gd name="connsiteX324" fmla="*/ 351740 w 462964"/>
                  <a:gd name="connsiteY324" fmla="*/ 332465 h 446783"/>
                  <a:gd name="connsiteX325" fmla="*/ 341739 w 462964"/>
                  <a:gd name="connsiteY325" fmla="*/ 351039 h 446783"/>
                  <a:gd name="connsiteX326" fmla="*/ 355312 w 462964"/>
                  <a:gd name="connsiteY326" fmla="*/ 359254 h 446783"/>
                  <a:gd name="connsiteX327" fmla="*/ 366385 w 462964"/>
                  <a:gd name="connsiteY327" fmla="*/ 345681 h 446783"/>
                  <a:gd name="connsiteX328" fmla="*/ 351740 w 462964"/>
                  <a:gd name="connsiteY328" fmla="*/ 332465 h 446783"/>
                  <a:gd name="connsiteX329" fmla="*/ 441752 w 462964"/>
                  <a:gd name="connsiteY329" fmla="*/ 234596 h 446783"/>
                  <a:gd name="connsiteX330" fmla="*/ 454253 w 462964"/>
                  <a:gd name="connsiteY330" fmla="*/ 222095 h 446783"/>
                  <a:gd name="connsiteX331" fmla="*/ 441752 w 462964"/>
                  <a:gd name="connsiteY331" fmla="*/ 209236 h 446783"/>
                  <a:gd name="connsiteX332" fmla="*/ 428893 w 462964"/>
                  <a:gd name="connsiteY332" fmla="*/ 222452 h 446783"/>
                  <a:gd name="connsiteX333" fmla="*/ 441752 w 462964"/>
                  <a:gd name="connsiteY333" fmla="*/ 234596 h 446783"/>
                  <a:gd name="connsiteX334" fmla="*/ 76349 w 462964"/>
                  <a:gd name="connsiteY334" fmla="*/ 339252 h 446783"/>
                  <a:gd name="connsiteX335" fmla="*/ 80278 w 462964"/>
                  <a:gd name="connsiteY335" fmla="*/ 354254 h 446783"/>
                  <a:gd name="connsiteX336" fmla="*/ 94208 w 462964"/>
                  <a:gd name="connsiteY336" fmla="*/ 356397 h 446783"/>
                  <a:gd name="connsiteX337" fmla="*/ 87779 w 462964"/>
                  <a:gd name="connsiteY337" fmla="*/ 336752 h 446783"/>
                  <a:gd name="connsiteX338" fmla="*/ 76349 w 462964"/>
                  <a:gd name="connsiteY338" fmla="*/ 339252 h 446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</a:cxnLst>
                <a:rect l="l" t="t" r="r" b="b"/>
                <a:pathLst>
                  <a:path w="462964" h="446783">
                    <a:moveTo>
                      <a:pt x="85993" y="140656"/>
                    </a:moveTo>
                    <a:cubicBezTo>
                      <a:pt x="85636" y="137441"/>
                      <a:pt x="85636" y="135298"/>
                      <a:pt x="85279" y="133155"/>
                    </a:cubicBezTo>
                    <a:cubicBezTo>
                      <a:pt x="87422" y="132440"/>
                      <a:pt x="88493" y="131726"/>
                      <a:pt x="89565" y="131726"/>
                    </a:cubicBezTo>
                    <a:cubicBezTo>
                      <a:pt x="99209" y="131369"/>
                      <a:pt x="108496" y="131369"/>
                      <a:pt x="118140" y="131369"/>
                    </a:cubicBezTo>
                    <a:cubicBezTo>
                      <a:pt x="124926" y="131012"/>
                      <a:pt x="131713" y="130654"/>
                      <a:pt x="140285" y="130297"/>
                    </a:cubicBezTo>
                    <a:cubicBezTo>
                      <a:pt x="134213" y="120653"/>
                      <a:pt x="128855" y="112081"/>
                      <a:pt x="124569" y="104937"/>
                    </a:cubicBezTo>
                    <a:cubicBezTo>
                      <a:pt x="116354" y="104223"/>
                      <a:pt x="109925" y="103865"/>
                      <a:pt x="103495" y="103151"/>
                    </a:cubicBezTo>
                    <a:cubicBezTo>
                      <a:pt x="90636" y="101365"/>
                      <a:pt x="84564" y="94221"/>
                      <a:pt x="84564" y="81363"/>
                    </a:cubicBezTo>
                    <a:cubicBezTo>
                      <a:pt x="84564" y="77434"/>
                      <a:pt x="85279" y="73147"/>
                      <a:pt x="85636" y="69218"/>
                    </a:cubicBezTo>
                    <a:cubicBezTo>
                      <a:pt x="86707" y="62789"/>
                      <a:pt x="91351" y="58860"/>
                      <a:pt x="97066" y="58503"/>
                    </a:cubicBezTo>
                    <a:cubicBezTo>
                      <a:pt x="103138" y="58145"/>
                      <a:pt x="109925" y="58503"/>
                      <a:pt x="115640" y="60646"/>
                    </a:cubicBezTo>
                    <a:cubicBezTo>
                      <a:pt x="124569" y="63503"/>
                      <a:pt x="127427" y="71718"/>
                      <a:pt x="128141" y="80291"/>
                    </a:cubicBezTo>
                    <a:cubicBezTo>
                      <a:pt x="128855" y="85649"/>
                      <a:pt x="127784" y="91007"/>
                      <a:pt x="127427" y="97436"/>
                    </a:cubicBezTo>
                    <a:cubicBezTo>
                      <a:pt x="129927" y="103508"/>
                      <a:pt x="138142" y="114938"/>
                      <a:pt x="143857" y="119582"/>
                    </a:cubicBezTo>
                    <a:cubicBezTo>
                      <a:pt x="147072" y="111367"/>
                      <a:pt x="146000" y="102794"/>
                      <a:pt x="148144" y="94578"/>
                    </a:cubicBezTo>
                    <a:cubicBezTo>
                      <a:pt x="150287" y="86363"/>
                      <a:pt x="149572" y="77434"/>
                      <a:pt x="154216" y="69575"/>
                    </a:cubicBezTo>
                    <a:cubicBezTo>
                      <a:pt x="156002" y="69575"/>
                      <a:pt x="157788" y="69575"/>
                      <a:pt x="159216" y="69575"/>
                    </a:cubicBezTo>
                    <a:cubicBezTo>
                      <a:pt x="159931" y="70647"/>
                      <a:pt x="160645" y="71004"/>
                      <a:pt x="160645" y="71718"/>
                    </a:cubicBezTo>
                    <a:cubicBezTo>
                      <a:pt x="160645" y="74933"/>
                      <a:pt x="160645" y="78148"/>
                      <a:pt x="159931" y="81006"/>
                    </a:cubicBezTo>
                    <a:cubicBezTo>
                      <a:pt x="158145" y="94221"/>
                      <a:pt x="156002" y="107080"/>
                      <a:pt x="154216" y="120296"/>
                    </a:cubicBezTo>
                    <a:cubicBezTo>
                      <a:pt x="153859" y="123868"/>
                      <a:pt x="154216" y="127082"/>
                      <a:pt x="154216" y="131012"/>
                    </a:cubicBezTo>
                    <a:cubicBezTo>
                      <a:pt x="160645" y="137798"/>
                      <a:pt x="163860" y="147442"/>
                      <a:pt x="172790" y="153514"/>
                    </a:cubicBezTo>
                    <a:cubicBezTo>
                      <a:pt x="177790" y="146371"/>
                      <a:pt x="177433" y="138156"/>
                      <a:pt x="179219" y="131012"/>
                    </a:cubicBezTo>
                    <a:cubicBezTo>
                      <a:pt x="181005" y="123868"/>
                      <a:pt x="182434" y="116367"/>
                      <a:pt x="183862" y="110295"/>
                    </a:cubicBezTo>
                    <a:cubicBezTo>
                      <a:pt x="189934" y="104223"/>
                      <a:pt x="194935" y="107795"/>
                      <a:pt x="200293" y="108509"/>
                    </a:cubicBezTo>
                    <a:cubicBezTo>
                      <a:pt x="204579" y="114938"/>
                      <a:pt x="210651" y="119939"/>
                      <a:pt x="218509" y="123868"/>
                    </a:cubicBezTo>
                    <a:cubicBezTo>
                      <a:pt x="219581" y="118510"/>
                      <a:pt x="220295" y="114224"/>
                      <a:pt x="221367" y="109581"/>
                    </a:cubicBezTo>
                    <a:cubicBezTo>
                      <a:pt x="221010" y="109581"/>
                      <a:pt x="221010" y="109581"/>
                      <a:pt x="220653" y="109581"/>
                    </a:cubicBezTo>
                    <a:cubicBezTo>
                      <a:pt x="220653" y="100651"/>
                      <a:pt x="220653" y="91364"/>
                      <a:pt x="220653" y="82434"/>
                    </a:cubicBezTo>
                    <a:cubicBezTo>
                      <a:pt x="209223" y="71361"/>
                      <a:pt x="192435" y="69575"/>
                      <a:pt x="182434" y="57074"/>
                    </a:cubicBezTo>
                    <a:cubicBezTo>
                      <a:pt x="187077" y="52788"/>
                      <a:pt x="191006" y="54931"/>
                      <a:pt x="194935" y="57074"/>
                    </a:cubicBezTo>
                    <a:cubicBezTo>
                      <a:pt x="201722" y="60646"/>
                      <a:pt x="208151" y="64217"/>
                      <a:pt x="214938" y="67789"/>
                    </a:cubicBezTo>
                    <a:cubicBezTo>
                      <a:pt x="216366" y="68504"/>
                      <a:pt x="218509" y="68861"/>
                      <a:pt x="220295" y="69575"/>
                    </a:cubicBezTo>
                    <a:cubicBezTo>
                      <a:pt x="224224" y="60646"/>
                      <a:pt x="224224" y="51359"/>
                      <a:pt x="223153" y="41357"/>
                    </a:cubicBezTo>
                    <a:cubicBezTo>
                      <a:pt x="216724" y="39929"/>
                      <a:pt x="209937" y="39214"/>
                      <a:pt x="206722" y="32428"/>
                    </a:cubicBezTo>
                    <a:cubicBezTo>
                      <a:pt x="203508" y="25999"/>
                      <a:pt x="201365" y="19569"/>
                      <a:pt x="203508" y="11354"/>
                    </a:cubicBezTo>
                    <a:cubicBezTo>
                      <a:pt x="204579" y="10282"/>
                      <a:pt x="206722" y="8496"/>
                      <a:pt x="208508" y="6710"/>
                    </a:cubicBezTo>
                    <a:cubicBezTo>
                      <a:pt x="210294" y="4924"/>
                      <a:pt x="212080" y="3139"/>
                      <a:pt x="213509" y="1353"/>
                    </a:cubicBezTo>
                    <a:cubicBezTo>
                      <a:pt x="222438" y="-790"/>
                      <a:pt x="230654" y="-76"/>
                      <a:pt x="239584" y="1353"/>
                    </a:cubicBezTo>
                    <a:cubicBezTo>
                      <a:pt x="245656" y="7782"/>
                      <a:pt x="249942" y="14926"/>
                      <a:pt x="249942" y="24570"/>
                    </a:cubicBezTo>
                    <a:cubicBezTo>
                      <a:pt x="249942" y="31714"/>
                      <a:pt x="246727" y="36000"/>
                      <a:pt x="240298" y="38143"/>
                    </a:cubicBezTo>
                    <a:cubicBezTo>
                      <a:pt x="238155" y="38857"/>
                      <a:pt x="236012" y="39571"/>
                      <a:pt x="233869" y="40286"/>
                    </a:cubicBezTo>
                    <a:cubicBezTo>
                      <a:pt x="230297" y="49573"/>
                      <a:pt x="231368" y="59574"/>
                      <a:pt x="229582" y="68861"/>
                    </a:cubicBezTo>
                    <a:cubicBezTo>
                      <a:pt x="229225" y="70290"/>
                      <a:pt x="230654" y="71718"/>
                      <a:pt x="231011" y="73504"/>
                    </a:cubicBezTo>
                    <a:cubicBezTo>
                      <a:pt x="238155" y="71361"/>
                      <a:pt x="240298" y="64932"/>
                      <a:pt x="244584" y="60289"/>
                    </a:cubicBezTo>
                    <a:cubicBezTo>
                      <a:pt x="248513" y="55645"/>
                      <a:pt x="252085" y="50645"/>
                      <a:pt x="256014" y="45644"/>
                    </a:cubicBezTo>
                    <a:cubicBezTo>
                      <a:pt x="257800" y="46715"/>
                      <a:pt x="258872" y="47430"/>
                      <a:pt x="259943" y="47787"/>
                    </a:cubicBezTo>
                    <a:cubicBezTo>
                      <a:pt x="258157" y="56002"/>
                      <a:pt x="248870" y="68861"/>
                      <a:pt x="231368" y="88506"/>
                    </a:cubicBezTo>
                    <a:cubicBezTo>
                      <a:pt x="230297" y="97436"/>
                      <a:pt x="230297" y="106723"/>
                      <a:pt x="231011" y="116724"/>
                    </a:cubicBezTo>
                    <a:cubicBezTo>
                      <a:pt x="236726" y="115295"/>
                      <a:pt x="239584" y="112438"/>
                      <a:pt x="242084" y="108509"/>
                    </a:cubicBezTo>
                    <a:cubicBezTo>
                      <a:pt x="246013" y="102437"/>
                      <a:pt x="249942" y="96364"/>
                      <a:pt x="256014" y="91721"/>
                    </a:cubicBezTo>
                    <a:cubicBezTo>
                      <a:pt x="257800" y="92435"/>
                      <a:pt x="259229" y="92793"/>
                      <a:pt x="260658" y="93150"/>
                    </a:cubicBezTo>
                    <a:cubicBezTo>
                      <a:pt x="262444" y="112081"/>
                      <a:pt x="274588" y="125296"/>
                      <a:pt x="286018" y="139227"/>
                    </a:cubicBezTo>
                    <a:cubicBezTo>
                      <a:pt x="295305" y="133512"/>
                      <a:pt x="307092" y="129940"/>
                      <a:pt x="307806" y="115653"/>
                    </a:cubicBezTo>
                    <a:cubicBezTo>
                      <a:pt x="307806" y="114938"/>
                      <a:pt x="308163" y="113510"/>
                      <a:pt x="308878" y="113152"/>
                    </a:cubicBezTo>
                    <a:cubicBezTo>
                      <a:pt x="315665" y="106723"/>
                      <a:pt x="312807" y="98507"/>
                      <a:pt x="312807" y="90649"/>
                    </a:cubicBezTo>
                    <a:cubicBezTo>
                      <a:pt x="312807" y="80291"/>
                      <a:pt x="313164" y="69932"/>
                      <a:pt x="313164" y="59574"/>
                    </a:cubicBezTo>
                    <a:cubicBezTo>
                      <a:pt x="316022" y="59574"/>
                      <a:pt x="317808" y="59574"/>
                      <a:pt x="319594" y="59574"/>
                    </a:cubicBezTo>
                    <a:cubicBezTo>
                      <a:pt x="322094" y="66003"/>
                      <a:pt x="322094" y="72076"/>
                      <a:pt x="321379" y="78505"/>
                    </a:cubicBezTo>
                    <a:cubicBezTo>
                      <a:pt x="320665" y="84220"/>
                      <a:pt x="319594" y="89935"/>
                      <a:pt x="323880" y="95650"/>
                    </a:cubicBezTo>
                    <a:cubicBezTo>
                      <a:pt x="334238" y="92078"/>
                      <a:pt x="339953" y="83863"/>
                      <a:pt x="346383" y="76005"/>
                    </a:cubicBezTo>
                    <a:cubicBezTo>
                      <a:pt x="338882" y="66003"/>
                      <a:pt x="344240" y="54931"/>
                      <a:pt x="343168" y="44572"/>
                    </a:cubicBezTo>
                    <a:cubicBezTo>
                      <a:pt x="350312" y="36000"/>
                      <a:pt x="360313" y="34214"/>
                      <a:pt x="377101" y="38500"/>
                    </a:cubicBezTo>
                    <a:cubicBezTo>
                      <a:pt x="383173" y="43501"/>
                      <a:pt x="387816" y="49930"/>
                      <a:pt x="391031" y="57074"/>
                    </a:cubicBezTo>
                    <a:cubicBezTo>
                      <a:pt x="392460" y="59931"/>
                      <a:pt x="393531" y="63146"/>
                      <a:pt x="393888" y="66003"/>
                    </a:cubicBezTo>
                    <a:cubicBezTo>
                      <a:pt x="394960" y="75648"/>
                      <a:pt x="390674" y="81363"/>
                      <a:pt x="381030" y="82077"/>
                    </a:cubicBezTo>
                    <a:cubicBezTo>
                      <a:pt x="375672" y="82434"/>
                      <a:pt x="370314" y="82077"/>
                      <a:pt x="364956" y="81720"/>
                    </a:cubicBezTo>
                    <a:cubicBezTo>
                      <a:pt x="361385" y="81720"/>
                      <a:pt x="358170" y="81363"/>
                      <a:pt x="354241" y="81006"/>
                    </a:cubicBezTo>
                    <a:cubicBezTo>
                      <a:pt x="348883" y="88864"/>
                      <a:pt x="340668" y="93864"/>
                      <a:pt x="335310" y="102794"/>
                    </a:cubicBezTo>
                    <a:cubicBezTo>
                      <a:pt x="337810" y="103508"/>
                      <a:pt x="339596" y="104580"/>
                      <a:pt x="341739" y="104937"/>
                    </a:cubicBezTo>
                    <a:cubicBezTo>
                      <a:pt x="350669" y="105651"/>
                      <a:pt x="359241" y="106366"/>
                      <a:pt x="368171" y="107080"/>
                    </a:cubicBezTo>
                    <a:cubicBezTo>
                      <a:pt x="371029" y="107437"/>
                      <a:pt x="373529" y="108152"/>
                      <a:pt x="376386" y="108866"/>
                    </a:cubicBezTo>
                    <a:cubicBezTo>
                      <a:pt x="375315" y="114581"/>
                      <a:pt x="371386" y="115295"/>
                      <a:pt x="367814" y="115295"/>
                    </a:cubicBezTo>
                    <a:cubicBezTo>
                      <a:pt x="362813" y="115295"/>
                      <a:pt x="357813" y="114938"/>
                      <a:pt x="352812" y="114581"/>
                    </a:cubicBezTo>
                    <a:cubicBezTo>
                      <a:pt x="348169" y="114224"/>
                      <a:pt x="343525" y="113867"/>
                      <a:pt x="338882" y="113152"/>
                    </a:cubicBezTo>
                    <a:cubicBezTo>
                      <a:pt x="330309" y="111724"/>
                      <a:pt x="323523" y="114581"/>
                      <a:pt x="318165" y="121368"/>
                    </a:cubicBezTo>
                    <a:cubicBezTo>
                      <a:pt x="316022" y="123868"/>
                      <a:pt x="313164" y="126011"/>
                      <a:pt x="310664" y="128511"/>
                    </a:cubicBezTo>
                    <a:cubicBezTo>
                      <a:pt x="306378" y="132440"/>
                      <a:pt x="302449" y="136370"/>
                      <a:pt x="303520" y="142442"/>
                    </a:cubicBezTo>
                    <a:cubicBezTo>
                      <a:pt x="301377" y="144585"/>
                      <a:pt x="297091" y="144585"/>
                      <a:pt x="298162" y="149228"/>
                    </a:cubicBezTo>
                    <a:cubicBezTo>
                      <a:pt x="311735" y="152086"/>
                      <a:pt x="325666" y="147442"/>
                      <a:pt x="340310" y="148157"/>
                    </a:cubicBezTo>
                    <a:cubicBezTo>
                      <a:pt x="333881" y="158158"/>
                      <a:pt x="327452" y="166731"/>
                      <a:pt x="323165" y="176017"/>
                    </a:cubicBezTo>
                    <a:cubicBezTo>
                      <a:pt x="318879" y="184947"/>
                      <a:pt x="312807" y="194234"/>
                      <a:pt x="314236" y="205307"/>
                    </a:cubicBezTo>
                    <a:cubicBezTo>
                      <a:pt x="321737" y="208164"/>
                      <a:pt x="328881" y="207093"/>
                      <a:pt x="335667" y="207450"/>
                    </a:cubicBezTo>
                    <a:cubicBezTo>
                      <a:pt x="342454" y="207807"/>
                      <a:pt x="349597" y="207450"/>
                      <a:pt x="356384" y="207450"/>
                    </a:cubicBezTo>
                    <a:cubicBezTo>
                      <a:pt x="368528" y="193877"/>
                      <a:pt x="376744" y="177446"/>
                      <a:pt x="386388" y="162444"/>
                    </a:cubicBezTo>
                    <a:cubicBezTo>
                      <a:pt x="389245" y="162444"/>
                      <a:pt x="391745" y="162444"/>
                      <a:pt x="394246" y="162444"/>
                    </a:cubicBezTo>
                    <a:cubicBezTo>
                      <a:pt x="394246" y="163873"/>
                      <a:pt x="394960" y="164945"/>
                      <a:pt x="394603" y="165302"/>
                    </a:cubicBezTo>
                    <a:cubicBezTo>
                      <a:pt x="390317" y="172445"/>
                      <a:pt x="386031" y="179232"/>
                      <a:pt x="381744" y="186018"/>
                    </a:cubicBezTo>
                    <a:cubicBezTo>
                      <a:pt x="378887" y="190662"/>
                      <a:pt x="375672" y="194948"/>
                      <a:pt x="372815" y="199592"/>
                    </a:cubicBezTo>
                    <a:cubicBezTo>
                      <a:pt x="371743" y="201378"/>
                      <a:pt x="371743" y="203521"/>
                      <a:pt x="371386" y="205307"/>
                    </a:cubicBezTo>
                    <a:cubicBezTo>
                      <a:pt x="377458" y="208164"/>
                      <a:pt x="383173" y="210664"/>
                      <a:pt x="388888" y="213165"/>
                    </a:cubicBezTo>
                    <a:cubicBezTo>
                      <a:pt x="388888" y="213522"/>
                      <a:pt x="388531" y="213879"/>
                      <a:pt x="388531" y="214236"/>
                    </a:cubicBezTo>
                    <a:cubicBezTo>
                      <a:pt x="398889" y="214951"/>
                      <a:pt x="409248" y="215308"/>
                      <a:pt x="420320" y="216022"/>
                    </a:cubicBezTo>
                    <a:cubicBezTo>
                      <a:pt x="421392" y="213879"/>
                      <a:pt x="422463" y="211379"/>
                      <a:pt x="423892" y="208878"/>
                    </a:cubicBezTo>
                    <a:cubicBezTo>
                      <a:pt x="428893" y="199235"/>
                      <a:pt x="438180" y="196377"/>
                      <a:pt x="447824" y="201735"/>
                    </a:cubicBezTo>
                    <a:cubicBezTo>
                      <a:pt x="451396" y="203878"/>
                      <a:pt x="454968" y="206021"/>
                      <a:pt x="458540" y="208164"/>
                    </a:cubicBezTo>
                    <a:cubicBezTo>
                      <a:pt x="461397" y="213879"/>
                      <a:pt x="463540" y="219594"/>
                      <a:pt x="462826" y="226024"/>
                    </a:cubicBezTo>
                    <a:cubicBezTo>
                      <a:pt x="462111" y="232453"/>
                      <a:pt x="459254" y="236382"/>
                      <a:pt x="453182" y="238525"/>
                    </a:cubicBezTo>
                    <a:cubicBezTo>
                      <a:pt x="446395" y="241025"/>
                      <a:pt x="439609" y="241025"/>
                      <a:pt x="432465" y="239954"/>
                    </a:cubicBezTo>
                    <a:cubicBezTo>
                      <a:pt x="426750" y="238882"/>
                      <a:pt x="422821" y="235310"/>
                      <a:pt x="421035" y="229595"/>
                    </a:cubicBezTo>
                    <a:cubicBezTo>
                      <a:pt x="420320" y="227095"/>
                      <a:pt x="419963" y="224952"/>
                      <a:pt x="419249" y="222095"/>
                    </a:cubicBezTo>
                    <a:cubicBezTo>
                      <a:pt x="404604" y="222452"/>
                      <a:pt x="390317" y="218880"/>
                      <a:pt x="376029" y="220309"/>
                    </a:cubicBezTo>
                    <a:cubicBezTo>
                      <a:pt x="374600" y="225667"/>
                      <a:pt x="378172" y="228167"/>
                      <a:pt x="380673" y="231381"/>
                    </a:cubicBezTo>
                    <a:cubicBezTo>
                      <a:pt x="386388" y="239239"/>
                      <a:pt x="391745" y="247455"/>
                      <a:pt x="397103" y="255670"/>
                    </a:cubicBezTo>
                    <a:cubicBezTo>
                      <a:pt x="398175" y="257099"/>
                      <a:pt x="398532" y="258885"/>
                      <a:pt x="399604" y="261385"/>
                    </a:cubicBezTo>
                    <a:cubicBezTo>
                      <a:pt x="397818" y="262099"/>
                      <a:pt x="396032" y="262814"/>
                      <a:pt x="393888" y="263528"/>
                    </a:cubicBezTo>
                    <a:cubicBezTo>
                      <a:pt x="383173" y="245669"/>
                      <a:pt x="370314" y="230310"/>
                      <a:pt x="356384" y="215308"/>
                    </a:cubicBezTo>
                    <a:cubicBezTo>
                      <a:pt x="341382" y="217094"/>
                      <a:pt x="326380" y="212450"/>
                      <a:pt x="311378" y="216022"/>
                    </a:cubicBezTo>
                    <a:cubicBezTo>
                      <a:pt x="313521" y="226381"/>
                      <a:pt x="319594" y="233524"/>
                      <a:pt x="325309" y="241025"/>
                    </a:cubicBezTo>
                    <a:cubicBezTo>
                      <a:pt x="329952" y="246740"/>
                      <a:pt x="334953" y="252098"/>
                      <a:pt x="339596" y="257456"/>
                    </a:cubicBezTo>
                    <a:cubicBezTo>
                      <a:pt x="341025" y="259242"/>
                      <a:pt x="341739" y="261028"/>
                      <a:pt x="342811" y="262814"/>
                    </a:cubicBezTo>
                    <a:cubicBezTo>
                      <a:pt x="340310" y="267457"/>
                      <a:pt x="336381" y="267814"/>
                      <a:pt x="332452" y="268171"/>
                    </a:cubicBezTo>
                    <a:cubicBezTo>
                      <a:pt x="317093" y="269600"/>
                      <a:pt x="301734" y="271029"/>
                      <a:pt x="286375" y="272815"/>
                    </a:cubicBezTo>
                    <a:cubicBezTo>
                      <a:pt x="288161" y="280316"/>
                      <a:pt x="298877" y="291746"/>
                      <a:pt x="309592" y="298532"/>
                    </a:cubicBezTo>
                    <a:cubicBezTo>
                      <a:pt x="321379" y="298532"/>
                      <a:pt x="333167" y="293889"/>
                      <a:pt x="344597" y="290317"/>
                    </a:cubicBezTo>
                    <a:cubicBezTo>
                      <a:pt x="351383" y="288174"/>
                      <a:pt x="358527" y="285674"/>
                      <a:pt x="365313" y="283531"/>
                    </a:cubicBezTo>
                    <a:cubicBezTo>
                      <a:pt x="368171" y="282817"/>
                      <a:pt x="371386" y="281745"/>
                      <a:pt x="374243" y="286031"/>
                    </a:cubicBezTo>
                    <a:cubicBezTo>
                      <a:pt x="366028" y="292460"/>
                      <a:pt x="355312" y="293532"/>
                      <a:pt x="346025" y="297104"/>
                    </a:cubicBezTo>
                    <a:cubicBezTo>
                      <a:pt x="336738" y="300676"/>
                      <a:pt x="326737" y="302819"/>
                      <a:pt x="316379" y="305676"/>
                    </a:cubicBezTo>
                    <a:cubicBezTo>
                      <a:pt x="319236" y="316035"/>
                      <a:pt x="328881" y="318892"/>
                      <a:pt x="335310" y="324964"/>
                    </a:cubicBezTo>
                    <a:cubicBezTo>
                      <a:pt x="337810" y="324607"/>
                      <a:pt x="339953" y="323893"/>
                      <a:pt x="342096" y="323536"/>
                    </a:cubicBezTo>
                    <a:cubicBezTo>
                      <a:pt x="346740" y="322821"/>
                      <a:pt x="351383" y="322107"/>
                      <a:pt x="356027" y="321750"/>
                    </a:cubicBezTo>
                    <a:cubicBezTo>
                      <a:pt x="366742" y="321035"/>
                      <a:pt x="372457" y="329251"/>
                      <a:pt x="374958" y="337109"/>
                    </a:cubicBezTo>
                    <a:cubicBezTo>
                      <a:pt x="377815" y="345324"/>
                      <a:pt x="373886" y="356397"/>
                      <a:pt x="366742" y="360683"/>
                    </a:cubicBezTo>
                    <a:cubicBezTo>
                      <a:pt x="358170" y="366041"/>
                      <a:pt x="349240" y="364612"/>
                      <a:pt x="340668" y="360326"/>
                    </a:cubicBezTo>
                    <a:cubicBezTo>
                      <a:pt x="333167" y="356397"/>
                      <a:pt x="331381" y="349610"/>
                      <a:pt x="332095" y="341752"/>
                    </a:cubicBezTo>
                    <a:cubicBezTo>
                      <a:pt x="332452" y="339252"/>
                      <a:pt x="332810" y="336752"/>
                      <a:pt x="333167" y="333894"/>
                    </a:cubicBezTo>
                    <a:cubicBezTo>
                      <a:pt x="328166" y="330679"/>
                      <a:pt x="322808" y="327107"/>
                      <a:pt x="316736" y="323178"/>
                    </a:cubicBezTo>
                    <a:cubicBezTo>
                      <a:pt x="314950" y="335680"/>
                      <a:pt x="316022" y="348182"/>
                      <a:pt x="316022" y="361040"/>
                    </a:cubicBezTo>
                    <a:cubicBezTo>
                      <a:pt x="312450" y="361398"/>
                      <a:pt x="309949" y="361398"/>
                      <a:pt x="306378" y="361755"/>
                    </a:cubicBezTo>
                    <a:cubicBezTo>
                      <a:pt x="306020" y="354968"/>
                      <a:pt x="304592" y="348539"/>
                      <a:pt x="305306" y="342467"/>
                    </a:cubicBezTo>
                    <a:cubicBezTo>
                      <a:pt x="306020" y="333180"/>
                      <a:pt x="305663" y="324250"/>
                      <a:pt x="303520" y="315321"/>
                    </a:cubicBezTo>
                    <a:cubicBezTo>
                      <a:pt x="302806" y="312463"/>
                      <a:pt x="301377" y="309248"/>
                      <a:pt x="299948" y="306748"/>
                    </a:cubicBezTo>
                    <a:cubicBezTo>
                      <a:pt x="298520" y="304605"/>
                      <a:pt x="296734" y="302819"/>
                      <a:pt x="294948" y="301033"/>
                    </a:cubicBezTo>
                    <a:cubicBezTo>
                      <a:pt x="290304" y="296746"/>
                      <a:pt x="285304" y="292460"/>
                      <a:pt x="279588" y="287103"/>
                    </a:cubicBezTo>
                    <a:cubicBezTo>
                      <a:pt x="275302" y="301033"/>
                      <a:pt x="274588" y="314606"/>
                      <a:pt x="272088" y="327465"/>
                    </a:cubicBezTo>
                    <a:cubicBezTo>
                      <a:pt x="268159" y="332465"/>
                      <a:pt x="263158" y="333537"/>
                      <a:pt x="257443" y="333180"/>
                    </a:cubicBezTo>
                    <a:cubicBezTo>
                      <a:pt x="247084" y="326036"/>
                      <a:pt x="236726" y="319249"/>
                      <a:pt x="226010" y="312106"/>
                    </a:cubicBezTo>
                    <a:cubicBezTo>
                      <a:pt x="222438" y="316392"/>
                      <a:pt x="221367" y="320678"/>
                      <a:pt x="222796" y="324964"/>
                    </a:cubicBezTo>
                    <a:cubicBezTo>
                      <a:pt x="225653" y="333180"/>
                      <a:pt x="225296" y="341752"/>
                      <a:pt x="224939" y="350325"/>
                    </a:cubicBezTo>
                    <a:cubicBezTo>
                      <a:pt x="224582" y="358540"/>
                      <a:pt x="228154" y="364255"/>
                      <a:pt x="236012" y="367113"/>
                    </a:cubicBezTo>
                    <a:cubicBezTo>
                      <a:pt x="247084" y="371042"/>
                      <a:pt x="257800" y="375328"/>
                      <a:pt x="268516" y="379614"/>
                    </a:cubicBezTo>
                    <a:cubicBezTo>
                      <a:pt x="272802" y="381400"/>
                      <a:pt x="277088" y="383186"/>
                      <a:pt x="280660" y="385686"/>
                    </a:cubicBezTo>
                    <a:cubicBezTo>
                      <a:pt x="279588" y="389973"/>
                      <a:pt x="276731" y="389973"/>
                      <a:pt x="274588" y="389258"/>
                    </a:cubicBezTo>
                    <a:cubicBezTo>
                      <a:pt x="269230" y="387472"/>
                      <a:pt x="263872" y="385686"/>
                      <a:pt x="258515" y="383543"/>
                    </a:cubicBezTo>
                    <a:cubicBezTo>
                      <a:pt x="248870" y="379971"/>
                      <a:pt x="239226" y="376042"/>
                      <a:pt x="228868" y="372113"/>
                    </a:cubicBezTo>
                    <a:cubicBezTo>
                      <a:pt x="223867" y="384972"/>
                      <a:pt x="227439" y="396759"/>
                      <a:pt x="226725" y="408189"/>
                    </a:cubicBezTo>
                    <a:cubicBezTo>
                      <a:pt x="229940" y="416762"/>
                      <a:pt x="243156" y="419262"/>
                      <a:pt x="238512" y="435335"/>
                    </a:cubicBezTo>
                    <a:cubicBezTo>
                      <a:pt x="235654" y="442122"/>
                      <a:pt x="227082" y="447123"/>
                      <a:pt x="214938" y="446765"/>
                    </a:cubicBezTo>
                    <a:cubicBezTo>
                      <a:pt x="204579" y="446408"/>
                      <a:pt x="198150" y="437836"/>
                      <a:pt x="200650" y="427835"/>
                    </a:cubicBezTo>
                    <a:cubicBezTo>
                      <a:pt x="202793" y="418548"/>
                      <a:pt x="206365" y="409618"/>
                      <a:pt x="216724" y="405332"/>
                    </a:cubicBezTo>
                    <a:cubicBezTo>
                      <a:pt x="216009" y="397117"/>
                      <a:pt x="215295" y="389615"/>
                      <a:pt x="214938" y="381400"/>
                    </a:cubicBezTo>
                    <a:cubicBezTo>
                      <a:pt x="207794" y="380686"/>
                      <a:pt x="204936" y="386758"/>
                      <a:pt x="200650" y="389615"/>
                    </a:cubicBezTo>
                    <a:cubicBezTo>
                      <a:pt x="196007" y="392830"/>
                      <a:pt x="191363" y="396045"/>
                      <a:pt x="186006" y="399617"/>
                    </a:cubicBezTo>
                    <a:cubicBezTo>
                      <a:pt x="184220" y="398545"/>
                      <a:pt x="182076" y="397474"/>
                      <a:pt x="180290" y="396402"/>
                    </a:cubicBezTo>
                    <a:cubicBezTo>
                      <a:pt x="180648" y="395331"/>
                      <a:pt x="180648" y="394259"/>
                      <a:pt x="181005" y="394259"/>
                    </a:cubicBezTo>
                    <a:cubicBezTo>
                      <a:pt x="188506" y="387829"/>
                      <a:pt x="196007" y="381757"/>
                      <a:pt x="203508" y="375685"/>
                    </a:cubicBezTo>
                    <a:cubicBezTo>
                      <a:pt x="209223" y="371042"/>
                      <a:pt x="212795" y="365684"/>
                      <a:pt x="212437" y="357826"/>
                    </a:cubicBezTo>
                    <a:cubicBezTo>
                      <a:pt x="212437" y="354254"/>
                      <a:pt x="213152" y="351039"/>
                      <a:pt x="213509" y="347467"/>
                    </a:cubicBezTo>
                    <a:cubicBezTo>
                      <a:pt x="213509" y="346039"/>
                      <a:pt x="213866" y="344253"/>
                      <a:pt x="213509" y="342824"/>
                    </a:cubicBezTo>
                    <a:cubicBezTo>
                      <a:pt x="212795" y="336752"/>
                      <a:pt x="212080" y="330322"/>
                      <a:pt x="211366" y="324250"/>
                    </a:cubicBezTo>
                    <a:cubicBezTo>
                      <a:pt x="211009" y="322821"/>
                      <a:pt x="210294" y="321393"/>
                      <a:pt x="209937" y="319964"/>
                    </a:cubicBezTo>
                    <a:cubicBezTo>
                      <a:pt x="203865" y="321750"/>
                      <a:pt x="196721" y="327107"/>
                      <a:pt x="186363" y="337109"/>
                    </a:cubicBezTo>
                    <a:cubicBezTo>
                      <a:pt x="183862" y="335323"/>
                      <a:pt x="181362" y="333180"/>
                      <a:pt x="178862" y="331394"/>
                    </a:cubicBezTo>
                    <a:cubicBezTo>
                      <a:pt x="178862" y="321035"/>
                      <a:pt x="177076" y="311392"/>
                      <a:pt x="171361" y="302819"/>
                    </a:cubicBezTo>
                    <a:cubicBezTo>
                      <a:pt x="169218" y="299604"/>
                      <a:pt x="169575" y="294961"/>
                      <a:pt x="168503" y="291032"/>
                    </a:cubicBezTo>
                    <a:cubicBezTo>
                      <a:pt x="168146" y="289246"/>
                      <a:pt x="167074" y="287817"/>
                      <a:pt x="166003" y="285674"/>
                    </a:cubicBezTo>
                    <a:cubicBezTo>
                      <a:pt x="158145" y="293175"/>
                      <a:pt x="147786" y="296746"/>
                      <a:pt x="141714" y="306034"/>
                    </a:cubicBezTo>
                    <a:cubicBezTo>
                      <a:pt x="146715" y="321750"/>
                      <a:pt x="147786" y="337823"/>
                      <a:pt x="151358" y="353896"/>
                    </a:cubicBezTo>
                    <a:cubicBezTo>
                      <a:pt x="149215" y="354611"/>
                      <a:pt x="148144" y="354968"/>
                      <a:pt x="147429" y="354968"/>
                    </a:cubicBezTo>
                    <a:cubicBezTo>
                      <a:pt x="146000" y="354611"/>
                      <a:pt x="144572" y="353896"/>
                      <a:pt x="143500" y="353539"/>
                    </a:cubicBezTo>
                    <a:cubicBezTo>
                      <a:pt x="137071" y="341395"/>
                      <a:pt x="141000" y="327465"/>
                      <a:pt x="135642" y="315321"/>
                    </a:cubicBezTo>
                    <a:cubicBezTo>
                      <a:pt x="133856" y="315321"/>
                      <a:pt x="132427" y="314963"/>
                      <a:pt x="131713" y="315321"/>
                    </a:cubicBezTo>
                    <a:cubicBezTo>
                      <a:pt x="122426" y="322107"/>
                      <a:pt x="113139" y="328893"/>
                      <a:pt x="104567" y="334966"/>
                    </a:cubicBezTo>
                    <a:cubicBezTo>
                      <a:pt x="104924" y="343181"/>
                      <a:pt x="105281" y="349610"/>
                      <a:pt x="105281" y="356040"/>
                    </a:cubicBezTo>
                    <a:cubicBezTo>
                      <a:pt x="105281" y="362469"/>
                      <a:pt x="102424" y="365684"/>
                      <a:pt x="96351" y="366041"/>
                    </a:cubicBezTo>
                    <a:cubicBezTo>
                      <a:pt x="90279" y="366041"/>
                      <a:pt x="83850" y="365327"/>
                      <a:pt x="77778" y="363898"/>
                    </a:cubicBezTo>
                    <a:cubicBezTo>
                      <a:pt x="71348" y="362469"/>
                      <a:pt x="68134" y="357468"/>
                      <a:pt x="66705" y="351039"/>
                    </a:cubicBezTo>
                    <a:cubicBezTo>
                      <a:pt x="66705" y="350325"/>
                      <a:pt x="66348" y="349968"/>
                      <a:pt x="66348" y="349253"/>
                    </a:cubicBezTo>
                    <a:cubicBezTo>
                      <a:pt x="66348" y="342824"/>
                      <a:pt x="64562" y="335680"/>
                      <a:pt x="71705" y="331394"/>
                    </a:cubicBezTo>
                    <a:cubicBezTo>
                      <a:pt x="79564" y="326750"/>
                      <a:pt x="87779" y="324250"/>
                      <a:pt x="96709" y="329251"/>
                    </a:cubicBezTo>
                    <a:cubicBezTo>
                      <a:pt x="97780" y="329965"/>
                      <a:pt x="98852" y="330679"/>
                      <a:pt x="100638" y="331751"/>
                    </a:cubicBezTo>
                    <a:cubicBezTo>
                      <a:pt x="109567" y="322464"/>
                      <a:pt x="123498" y="319249"/>
                      <a:pt x="130641" y="305676"/>
                    </a:cubicBezTo>
                    <a:cubicBezTo>
                      <a:pt x="117425" y="301033"/>
                      <a:pt x="103852" y="305319"/>
                      <a:pt x="91351" y="299961"/>
                    </a:cubicBezTo>
                    <a:cubicBezTo>
                      <a:pt x="92065" y="298532"/>
                      <a:pt x="92422" y="297104"/>
                      <a:pt x="93137" y="295318"/>
                    </a:cubicBezTo>
                    <a:cubicBezTo>
                      <a:pt x="108139" y="296032"/>
                      <a:pt x="122783" y="296746"/>
                      <a:pt x="137071" y="297461"/>
                    </a:cubicBezTo>
                    <a:cubicBezTo>
                      <a:pt x="149572" y="289960"/>
                      <a:pt x="154573" y="285317"/>
                      <a:pt x="158859" y="277101"/>
                    </a:cubicBezTo>
                    <a:cubicBezTo>
                      <a:pt x="151715" y="273172"/>
                      <a:pt x="144572" y="271386"/>
                      <a:pt x="136356" y="271029"/>
                    </a:cubicBezTo>
                    <a:cubicBezTo>
                      <a:pt x="132070" y="271029"/>
                      <a:pt x="127784" y="270672"/>
                      <a:pt x="124569" y="270672"/>
                    </a:cubicBezTo>
                    <a:cubicBezTo>
                      <a:pt x="119569" y="266028"/>
                      <a:pt x="121712" y="262099"/>
                      <a:pt x="123855" y="258528"/>
                    </a:cubicBezTo>
                    <a:cubicBezTo>
                      <a:pt x="127069" y="253527"/>
                      <a:pt x="130284" y="248526"/>
                      <a:pt x="133856" y="243168"/>
                    </a:cubicBezTo>
                    <a:cubicBezTo>
                      <a:pt x="134213" y="241025"/>
                      <a:pt x="134570" y="238525"/>
                      <a:pt x="134570" y="237096"/>
                    </a:cubicBezTo>
                    <a:cubicBezTo>
                      <a:pt x="137428" y="231381"/>
                      <a:pt x="139928" y="226738"/>
                      <a:pt x="142071" y="222809"/>
                    </a:cubicBezTo>
                    <a:cubicBezTo>
                      <a:pt x="140643" y="219237"/>
                      <a:pt x="138499" y="218523"/>
                      <a:pt x="135642" y="218880"/>
                    </a:cubicBezTo>
                    <a:cubicBezTo>
                      <a:pt x="127784" y="219594"/>
                      <a:pt x="119926" y="219594"/>
                      <a:pt x="112068" y="220666"/>
                    </a:cubicBezTo>
                    <a:cubicBezTo>
                      <a:pt x="107424" y="221380"/>
                      <a:pt x="102781" y="223881"/>
                      <a:pt x="98494" y="226024"/>
                    </a:cubicBezTo>
                    <a:cubicBezTo>
                      <a:pt x="94208" y="226381"/>
                      <a:pt x="89922" y="227095"/>
                      <a:pt x="85279" y="227810"/>
                    </a:cubicBezTo>
                    <a:cubicBezTo>
                      <a:pt x="83135" y="235668"/>
                      <a:pt x="81350" y="242811"/>
                      <a:pt x="79206" y="249955"/>
                    </a:cubicBezTo>
                    <a:cubicBezTo>
                      <a:pt x="77420" y="255670"/>
                      <a:pt x="77420" y="262814"/>
                      <a:pt x="71348" y="267814"/>
                    </a:cubicBezTo>
                    <a:cubicBezTo>
                      <a:pt x="69562" y="267100"/>
                      <a:pt x="67419" y="266386"/>
                      <a:pt x="65276" y="266028"/>
                    </a:cubicBezTo>
                    <a:cubicBezTo>
                      <a:pt x="68134" y="256385"/>
                      <a:pt x="70277" y="247812"/>
                      <a:pt x="72777" y="238882"/>
                    </a:cubicBezTo>
                    <a:cubicBezTo>
                      <a:pt x="73134" y="237453"/>
                      <a:pt x="73134" y="235668"/>
                      <a:pt x="73491" y="233882"/>
                    </a:cubicBezTo>
                    <a:cubicBezTo>
                      <a:pt x="72063" y="232810"/>
                      <a:pt x="70991" y="231381"/>
                      <a:pt x="69562" y="231381"/>
                    </a:cubicBezTo>
                    <a:cubicBezTo>
                      <a:pt x="61347" y="230667"/>
                      <a:pt x="53132" y="231024"/>
                      <a:pt x="44559" y="233167"/>
                    </a:cubicBezTo>
                    <a:cubicBezTo>
                      <a:pt x="43845" y="236025"/>
                      <a:pt x="43130" y="238525"/>
                      <a:pt x="42416" y="241382"/>
                    </a:cubicBezTo>
                    <a:cubicBezTo>
                      <a:pt x="39916" y="249241"/>
                      <a:pt x="35272" y="253170"/>
                      <a:pt x="27057" y="252813"/>
                    </a:cubicBezTo>
                    <a:cubicBezTo>
                      <a:pt x="20985" y="252813"/>
                      <a:pt x="15270" y="251741"/>
                      <a:pt x="9198" y="250312"/>
                    </a:cubicBezTo>
                    <a:cubicBezTo>
                      <a:pt x="3840" y="248884"/>
                      <a:pt x="625" y="244954"/>
                      <a:pt x="268" y="239239"/>
                    </a:cubicBezTo>
                    <a:cubicBezTo>
                      <a:pt x="-89" y="235310"/>
                      <a:pt x="-89" y="231739"/>
                      <a:pt x="268" y="227810"/>
                    </a:cubicBezTo>
                    <a:cubicBezTo>
                      <a:pt x="1340" y="218880"/>
                      <a:pt x="6697" y="212450"/>
                      <a:pt x="15270" y="209950"/>
                    </a:cubicBezTo>
                    <a:cubicBezTo>
                      <a:pt x="23128" y="207807"/>
                      <a:pt x="31700" y="209593"/>
                      <a:pt x="38130" y="217808"/>
                    </a:cubicBezTo>
                    <a:cubicBezTo>
                      <a:pt x="39916" y="220309"/>
                      <a:pt x="41702" y="223166"/>
                      <a:pt x="43845" y="226738"/>
                    </a:cubicBezTo>
                    <a:cubicBezTo>
                      <a:pt x="52060" y="224238"/>
                      <a:pt x="62419" y="230310"/>
                      <a:pt x="69205" y="219951"/>
                    </a:cubicBezTo>
                    <a:cubicBezTo>
                      <a:pt x="62776" y="209950"/>
                      <a:pt x="56704" y="199592"/>
                      <a:pt x="46345" y="193520"/>
                    </a:cubicBezTo>
                    <a:cubicBezTo>
                      <a:pt x="40987" y="190305"/>
                      <a:pt x="40987" y="189948"/>
                      <a:pt x="39916" y="182804"/>
                    </a:cubicBezTo>
                    <a:cubicBezTo>
                      <a:pt x="40987" y="182089"/>
                      <a:pt x="42059" y="181732"/>
                      <a:pt x="43130" y="181018"/>
                    </a:cubicBezTo>
                    <a:cubicBezTo>
                      <a:pt x="59204" y="191376"/>
                      <a:pt x="69919" y="207807"/>
                      <a:pt x="86707" y="216379"/>
                    </a:cubicBezTo>
                    <a:cubicBezTo>
                      <a:pt x="103495" y="214951"/>
                      <a:pt x="119569" y="213165"/>
                      <a:pt x="136713" y="211736"/>
                    </a:cubicBezTo>
                    <a:cubicBezTo>
                      <a:pt x="134928" y="208878"/>
                      <a:pt x="134213" y="206735"/>
                      <a:pt x="133142" y="204949"/>
                    </a:cubicBezTo>
                    <a:cubicBezTo>
                      <a:pt x="127069" y="197449"/>
                      <a:pt x="120997" y="189590"/>
                      <a:pt x="114568" y="182089"/>
                    </a:cubicBezTo>
                    <a:cubicBezTo>
                      <a:pt x="110996" y="178160"/>
                      <a:pt x="110996" y="178160"/>
                      <a:pt x="111353" y="171731"/>
                    </a:cubicBezTo>
                    <a:cubicBezTo>
                      <a:pt x="115997" y="169588"/>
                      <a:pt x="120997" y="167445"/>
                      <a:pt x="128498" y="164230"/>
                    </a:cubicBezTo>
                    <a:cubicBezTo>
                      <a:pt x="138499" y="164230"/>
                      <a:pt x="151001" y="164587"/>
                      <a:pt x="164217" y="160658"/>
                    </a:cubicBezTo>
                    <a:cubicBezTo>
                      <a:pt x="159931" y="151371"/>
                      <a:pt x="152073" y="146014"/>
                      <a:pt x="145643" y="138156"/>
                    </a:cubicBezTo>
                    <a:cubicBezTo>
                      <a:pt x="125998" y="141370"/>
                      <a:pt x="106353" y="140299"/>
                      <a:pt x="85993" y="140656"/>
                    </a:cubicBezTo>
                    <a:close/>
                    <a:moveTo>
                      <a:pt x="326023" y="259599"/>
                    </a:moveTo>
                    <a:cubicBezTo>
                      <a:pt x="314593" y="246026"/>
                      <a:pt x="310307" y="228524"/>
                      <a:pt x="296019" y="216022"/>
                    </a:cubicBezTo>
                    <a:cubicBezTo>
                      <a:pt x="281017" y="216379"/>
                      <a:pt x="265658" y="216379"/>
                      <a:pt x="250299" y="217451"/>
                    </a:cubicBezTo>
                    <a:cubicBezTo>
                      <a:pt x="245299" y="217808"/>
                      <a:pt x="239941" y="217451"/>
                      <a:pt x="233869" y="220309"/>
                    </a:cubicBezTo>
                    <a:cubicBezTo>
                      <a:pt x="247799" y="237096"/>
                      <a:pt x="260658" y="252813"/>
                      <a:pt x="274588" y="267100"/>
                    </a:cubicBezTo>
                    <a:cubicBezTo>
                      <a:pt x="287090" y="267457"/>
                      <a:pt x="318879" y="263171"/>
                      <a:pt x="326023" y="259599"/>
                    </a:cubicBezTo>
                    <a:close/>
                    <a:moveTo>
                      <a:pt x="222796" y="298532"/>
                    </a:moveTo>
                    <a:cubicBezTo>
                      <a:pt x="232083" y="309606"/>
                      <a:pt x="244584" y="315321"/>
                      <a:pt x="254585" y="323893"/>
                    </a:cubicBezTo>
                    <a:cubicBezTo>
                      <a:pt x="255657" y="324607"/>
                      <a:pt x="257443" y="324607"/>
                      <a:pt x="258872" y="324964"/>
                    </a:cubicBezTo>
                    <a:cubicBezTo>
                      <a:pt x="260658" y="316035"/>
                      <a:pt x="262801" y="307462"/>
                      <a:pt x="263872" y="298532"/>
                    </a:cubicBezTo>
                    <a:cubicBezTo>
                      <a:pt x="264587" y="293532"/>
                      <a:pt x="263872" y="288531"/>
                      <a:pt x="264587" y="283531"/>
                    </a:cubicBezTo>
                    <a:cubicBezTo>
                      <a:pt x="265658" y="276744"/>
                      <a:pt x="263515" y="271386"/>
                      <a:pt x="259229" y="266386"/>
                    </a:cubicBezTo>
                    <a:cubicBezTo>
                      <a:pt x="251013" y="257099"/>
                      <a:pt x="243513" y="247455"/>
                      <a:pt x="235297" y="238525"/>
                    </a:cubicBezTo>
                    <a:cubicBezTo>
                      <a:pt x="233154" y="236025"/>
                      <a:pt x="231011" y="233524"/>
                      <a:pt x="226725" y="232453"/>
                    </a:cubicBezTo>
                    <a:cubicBezTo>
                      <a:pt x="222796" y="254242"/>
                      <a:pt x="224582" y="276387"/>
                      <a:pt x="222796" y="298532"/>
                    </a:cubicBezTo>
                    <a:close/>
                    <a:moveTo>
                      <a:pt x="253871" y="108866"/>
                    </a:moveTo>
                    <a:cubicBezTo>
                      <a:pt x="243156" y="117081"/>
                      <a:pt x="239226" y="128868"/>
                      <a:pt x="231368" y="138156"/>
                    </a:cubicBezTo>
                    <a:cubicBezTo>
                      <a:pt x="228511" y="159229"/>
                      <a:pt x="226725" y="197092"/>
                      <a:pt x="228511" y="204235"/>
                    </a:cubicBezTo>
                    <a:cubicBezTo>
                      <a:pt x="229582" y="204235"/>
                      <a:pt x="231368" y="204235"/>
                      <a:pt x="232083" y="203521"/>
                    </a:cubicBezTo>
                    <a:cubicBezTo>
                      <a:pt x="237798" y="198163"/>
                      <a:pt x="243870" y="193162"/>
                      <a:pt x="247084" y="185661"/>
                    </a:cubicBezTo>
                    <a:cubicBezTo>
                      <a:pt x="247799" y="183875"/>
                      <a:pt x="248513" y="182089"/>
                      <a:pt x="249942" y="181018"/>
                    </a:cubicBezTo>
                    <a:cubicBezTo>
                      <a:pt x="257443" y="175660"/>
                      <a:pt x="262086" y="168517"/>
                      <a:pt x="267444" y="161373"/>
                    </a:cubicBezTo>
                    <a:cubicBezTo>
                      <a:pt x="274588" y="152086"/>
                      <a:pt x="274945" y="147799"/>
                      <a:pt x="269230" y="137798"/>
                    </a:cubicBezTo>
                    <a:cubicBezTo>
                      <a:pt x="266373" y="132798"/>
                      <a:pt x="263872" y="127797"/>
                      <a:pt x="261372" y="122796"/>
                    </a:cubicBezTo>
                    <a:cubicBezTo>
                      <a:pt x="258872" y="118510"/>
                      <a:pt x="256729" y="114224"/>
                      <a:pt x="253871" y="108866"/>
                    </a:cubicBezTo>
                    <a:close/>
                    <a:moveTo>
                      <a:pt x="284946" y="157801"/>
                    </a:moveTo>
                    <a:cubicBezTo>
                      <a:pt x="272445" y="174589"/>
                      <a:pt x="257443" y="189233"/>
                      <a:pt x="244941" y="205664"/>
                    </a:cubicBezTo>
                    <a:cubicBezTo>
                      <a:pt x="247799" y="210307"/>
                      <a:pt x="251371" y="209593"/>
                      <a:pt x="254585" y="208878"/>
                    </a:cubicBezTo>
                    <a:cubicBezTo>
                      <a:pt x="266730" y="207093"/>
                      <a:pt x="278874" y="207807"/>
                      <a:pt x="291376" y="207807"/>
                    </a:cubicBezTo>
                    <a:cubicBezTo>
                      <a:pt x="293876" y="207807"/>
                      <a:pt x="296376" y="207450"/>
                      <a:pt x="298520" y="207093"/>
                    </a:cubicBezTo>
                    <a:cubicBezTo>
                      <a:pt x="299591" y="206021"/>
                      <a:pt x="300663" y="205307"/>
                      <a:pt x="301377" y="204235"/>
                    </a:cubicBezTo>
                    <a:cubicBezTo>
                      <a:pt x="307449" y="190305"/>
                      <a:pt x="311735" y="175303"/>
                      <a:pt x="319236" y="162087"/>
                    </a:cubicBezTo>
                    <a:cubicBezTo>
                      <a:pt x="319951" y="161015"/>
                      <a:pt x="319594" y="159587"/>
                      <a:pt x="319951" y="157443"/>
                    </a:cubicBezTo>
                    <a:cubicBezTo>
                      <a:pt x="308163" y="155300"/>
                      <a:pt x="297091" y="157086"/>
                      <a:pt x="284946" y="157801"/>
                    </a:cubicBezTo>
                    <a:close/>
                    <a:moveTo>
                      <a:pt x="154930" y="220666"/>
                    </a:moveTo>
                    <a:cubicBezTo>
                      <a:pt x="151358" y="227452"/>
                      <a:pt x="147786" y="234239"/>
                      <a:pt x="144215" y="241382"/>
                    </a:cubicBezTo>
                    <a:cubicBezTo>
                      <a:pt x="140643" y="248169"/>
                      <a:pt x="137071" y="254956"/>
                      <a:pt x="133142" y="262457"/>
                    </a:cubicBezTo>
                    <a:cubicBezTo>
                      <a:pt x="147072" y="262814"/>
                      <a:pt x="158859" y="269600"/>
                      <a:pt x="172432" y="265314"/>
                    </a:cubicBezTo>
                    <a:cubicBezTo>
                      <a:pt x="176719" y="261385"/>
                      <a:pt x="181719" y="256742"/>
                      <a:pt x="186006" y="252098"/>
                    </a:cubicBezTo>
                    <a:cubicBezTo>
                      <a:pt x="190649" y="247098"/>
                      <a:pt x="196007" y="242454"/>
                      <a:pt x="199579" y="236739"/>
                    </a:cubicBezTo>
                    <a:cubicBezTo>
                      <a:pt x="203150" y="231381"/>
                      <a:pt x="211366" y="229595"/>
                      <a:pt x="211366" y="221737"/>
                    </a:cubicBezTo>
                    <a:cubicBezTo>
                      <a:pt x="205651" y="219951"/>
                      <a:pt x="164574" y="219237"/>
                      <a:pt x="154930" y="220666"/>
                    </a:cubicBezTo>
                    <a:close/>
                    <a:moveTo>
                      <a:pt x="154930" y="211736"/>
                    </a:moveTo>
                    <a:cubicBezTo>
                      <a:pt x="173147" y="213522"/>
                      <a:pt x="203150" y="212807"/>
                      <a:pt x="209223" y="210307"/>
                    </a:cubicBezTo>
                    <a:cubicBezTo>
                      <a:pt x="208151" y="208521"/>
                      <a:pt x="207794" y="206021"/>
                      <a:pt x="206365" y="204592"/>
                    </a:cubicBezTo>
                    <a:cubicBezTo>
                      <a:pt x="195649" y="193520"/>
                      <a:pt x="186006" y="181018"/>
                      <a:pt x="173147" y="170302"/>
                    </a:cubicBezTo>
                    <a:cubicBezTo>
                      <a:pt x="165288" y="172088"/>
                      <a:pt x="157788" y="173517"/>
                      <a:pt x="150287" y="175303"/>
                    </a:cubicBezTo>
                    <a:cubicBezTo>
                      <a:pt x="142786" y="176732"/>
                      <a:pt x="135642" y="178160"/>
                      <a:pt x="127784" y="179589"/>
                    </a:cubicBezTo>
                    <a:cubicBezTo>
                      <a:pt x="130284" y="182804"/>
                      <a:pt x="133142" y="184947"/>
                      <a:pt x="134213" y="187447"/>
                    </a:cubicBezTo>
                    <a:cubicBezTo>
                      <a:pt x="135642" y="191734"/>
                      <a:pt x="138142" y="195306"/>
                      <a:pt x="141357" y="198163"/>
                    </a:cubicBezTo>
                    <a:cubicBezTo>
                      <a:pt x="145643" y="202806"/>
                      <a:pt x="149929" y="207093"/>
                      <a:pt x="154930" y="211736"/>
                    </a:cubicBezTo>
                    <a:close/>
                    <a:moveTo>
                      <a:pt x="212795" y="241382"/>
                    </a:moveTo>
                    <a:cubicBezTo>
                      <a:pt x="211723" y="241025"/>
                      <a:pt x="210651" y="240668"/>
                      <a:pt x="210651" y="241025"/>
                    </a:cubicBezTo>
                    <a:cubicBezTo>
                      <a:pt x="199579" y="251384"/>
                      <a:pt x="188506" y="262099"/>
                      <a:pt x="177433" y="272458"/>
                    </a:cubicBezTo>
                    <a:cubicBezTo>
                      <a:pt x="178147" y="289960"/>
                      <a:pt x="178504" y="306748"/>
                      <a:pt x="184220" y="323178"/>
                    </a:cubicBezTo>
                    <a:cubicBezTo>
                      <a:pt x="193863" y="323536"/>
                      <a:pt x="195649" y="312820"/>
                      <a:pt x="203508" y="311749"/>
                    </a:cubicBezTo>
                    <a:cubicBezTo>
                      <a:pt x="204222" y="309963"/>
                      <a:pt x="204579" y="308177"/>
                      <a:pt x="205651" y="307105"/>
                    </a:cubicBezTo>
                    <a:cubicBezTo>
                      <a:pt x="211366" y="301390"/>
                      <a:pt x="212080" y="294246"/>
                      <a:pt x="212437" y="287103"/>
                    </a:cubicBezTo>
                    <a:cubicBezTo>
                      <a:pt x="212795" y="278173"/>
                      <a:pt x="213509" y="269600"/>
                      <a:pt x="213866" y="260671"/>
                    </a:cubicBezTo>
                    <a:cubicBezTo>
                      <a:pt x="213866" y="254242"/>
                      <a:pt x="213152" y="247812"/>
                      <a:pt x="212795" y="241382"/>
                    </a:cubicBezTo>
                    <a:close/>
                    <a:moveTo>
                      <a:pt x="214581" y="198163"/>
                    </a:moveTo>
                    <a:cubicBezTo>
                      <a:pt x="216009" y="194591"/>
                      <a:pt x="217438" y="193162"/>
                      <a:pt x="217795" y="191376"/>
                    </a:cubicBezTo>
                    <a:cubicBezTo>
                      <a:pt x="218152" y="173517"/>
                      <a:pt x="220653" y="155657"/>
                      <a:pt x="219581" y="137084"/>
                    </a:cubicBezTo>
                    <a:cubicBezTo>
                      <a:pt x="210651" y="131369"/>
                      <a:pt x="202079" y="125296"/>
                      <a:pt x="193149" y="119582"/>
                    </a:cubicBezTo>
                    <a:cubicBezTo>
                      <a:pt x="192078" y="121010"/>
                      <a:pt x="191363" y="121725"/>
                      <a:pt x="191363" y="122439"/>
                    </a:cubicBezTo>
                    <a:cubicBezTo>
                      <a:pt x="188863" y="134941"/>
                      <a:pt x="186720" y="147085"/>
                      <a:pt x="184220" y="159587"/>
                    </a:cubicBezTo>
                    <a:cubicBezTo>
                      <a:pt x="183505" y="164230"/>
                      <a:pt x="186006" y="167802"/>
                      <a:pt x="189220" y="171374"/>
                    </a:cubicBezTo>
                    <a:cubicBezTo>
                      <a:pt x="194221" y="176732"/>
                      <a:pt x="199221" y="182804"/>
                      <a:pt x="204222" y="188162"/>
                    </a:cubicBezTo>
                    <a:cubicBezTo>
                      <a:pt x="207079" y="191376"/>
                      <a:pt x="210651" y="194234"/>
                      <a:pt x="214581" y="198163"/>
                    </a:cubicBezTo>
                    <a:close/>
                    <a:moveTo>
                      <a:pt x="20270" y="249241"/>
                    </a:moveTo>
                    <a:cubicBezTo>
                      <a:pt x="29200" y="249241"/>
                      <a:pt x="36344" y="242097"/>
                      <a:pt x="36701" y="233167"/>
                    </a:cubicBezTo>
                    <a:cubicBezTo>
                      <a:pt x="37058" y="223523"/>
                      <a:pt x="29915" y="216379"/>
                      <a:pt x="20628" y="216022"/>
                    </a:cubicBezTo>
                    <a:cubicBezTo>
                      <a:pt x="11698" y="216022"/>
                      <a:pt x="4197" y="222809"/>
                      <a:pt x="3840" y="231739"/>
                    </a:cubicBezTo>
                    <a:cubicBezTo>
                      <a:pt x="3483" y="241025"/>
                      <a:pt x="11341" y="249241"/>
                      <a:pt x="20270" y="249241"/>
                    </a:cubicBezTo>
                    <a:close/>
                    <a:moveTo>
                      <a:pt x="381030" y="70647"/>
                    </a:moveTo>
                    <a:cubicBezTo>
                      <a:pt x="384245" y="61717"/>
                      <a:pt x="380315" y="54217"/>
                      <a:pt x="375315" y="47430"/>
                    </a:cubicBezTo>
                    <a:cubicBezTo>
                      <a:pt x="372457" y="43143"/>
                      <a:pt x="365313" y="42429"/>
                      <a:pt x="360670" y="44929"/>
                    </a:cubicBezTo>
                    <a:cubicBezTo>
                      <a:pt x="355670" y="47430"/>
                      <a:pt x="353169" y="52788"/>
                      <a:pt x="354241" y="58503"/>
                    </a:cubicBezTo>
                    <a:cubicBezTo>
                      <a:pt x="355312" y="64932"/>
                      <a:pt x="360313" y="68861"/>
                      <a:pt x="365671" y="71718"/>
                    </a:cubicBezTo>
                    <a:cubicBezTo>
                      <a:pt x="370314" y="74219"/>
                      <a:pt x="375672" y="74933"/>
                      <a:pt x="381030" y="70647"/>
                    </a:cubicBezTo>
                    <a:close/>
                    <a:moveTo>
                      <a:pt x="240298" y="27785"/>
                    </a:moveTo>
                    <a:cubicBezTo>
                      <a:pt x="242084" y="20998"/>
                      <a:pt x="241012" y="15640"/>
                      <a:pt x="237440" y="10639"/>
                    </a:cubicBezTo>
                    <a:cubicBezTo>
                      <a:pt x="231725" y="2781"/>
                      <a:pt x="219938" y="4210"/>
                      <a:pt x="215652" y="12782"/>
                    </a:cubicBezTo>
                    <a:cubicBezTo>
                      <a:pt x="213152" y="17783"/>
                      <a:pt x="214223" y="23498"/>
                      <a:pt x="218509" y="28499"/>
                    </a:cubicBezTo>
                    <a:cubicBezTo>
                      <a:pt x="222081" y="32785"/>
                      <a:pt x="227439" y="34214"/>
                      <a:pt x="232797" y="31714"/>
                    </a:cubicBezTo>
                    <a:cubicBezTo>
                      <a:pt x="235297" y="30999"/>
                      <a:pt x="237798" y="29213"/>
                      <a:pt x="240298" y="27785"/>
                    </a:cubicBezTo>
                    <a:close/>
                    <a:moveTo>
                      <a:pt x="231725" y="436764"/>
                    </a:moveTo>
                    <a:cubicBezTo>
                      <a:pt x="232083" y="434621"/>
                      <a:pt x="232440" y="432121"/>
                      <a:pt x="232440" y="429263"/>
                    </a:cubicBezTo>
                    <a:cubicBezTo>
                      <a:pt x="228154" y="423191"/>
                      <a:pt x="223153" y="418905"/>
                      <a:pt x="216009" y="417476"/>
                    </a:cubicBezTo>
                    <a:cubicBezTo>
                      <a:pt x="209580" y="421405"/>
                      <a:pt x="204579" y="426049"/>
                      <a:pt x="204936" y="433907"/>
                    </a:cubicBezTo>
                    <a:cubicBezTo>
                      <a:pt x="205294" y="438907"/>
                      <a:pt x="208508" y="442836"/>
                      <a:pt x="213152" y="444622"/>
                    </a:cubicBezTo>
                    <a:cubicBezTo>
                      <a:pt x="221010" y="447480"/>
                      <a:pt x="226368" y="443193"/>
                      <a:pt x="231725" y="436764"/>
                    </a:cubicBezTo>
                    <a:close/>
                    <a:moveTo>
                      <a:pt x="118854" y="90292"/>
                    </a:moveTo>
                    <a:cubicBezTo>
                      <a:pt x="119211" y="86720"/>
                      <a:pt x="119926" y="82434"/>
                      <a:pt x="119569" y="78148"/>
                    </a:cubicBezTo>
                    <a:cubicBezTo>
                      <a:pt x="119211" y="72790"/>
                      <a:pt x="115997" y="68861"/>
                      <a:pt x="110639" y="67075"/>
                    </a:cubicBezTo>
                    <a:cubicBezTo>
                      <a:pt x="105281" y="65289"/>
                      <a:pt x="99566" y="67432"/>
                      <a:pt x="96351" y="72076"/>
                    </a:cubicBezTo>
                    <a:cubicBezTo>
                      <a:pt x="93137" y="76719"/>
                      <a:pt x="93137" y="81720"/>
                      <a:pt x="96351" y="86363"/>
                    </a:cubicBezTo>
                    <a:cubicBezTo>
                      <a:pt x="98137" y="89221"/>
                      <a:pt x="100638" y="91364"/>
                      <a:pt x="102781" y="93864"/>
                    </a:cubicBezTo>
                    <a:cubicBezTo>
                      <a:pt x="108139" y="93864"/>
                      <a:pt x="112782" y="94936"/>
                      <a:pt x="118854" y="90292"/>
                    </a:cubicBezTo>
                    <a:close/>
                    <a:moveTo>
                      <a:pt x="351740" y="332465"/>
                    </a:moveTo>
                    <a:cubicBezTo>
                      <a:pt x="341739" y="338895"/>
                      <a:pt x="338882" y="343896"/>
                      <a:pt x="341739" y="351039"/>
                    </a:cubicBezTo>
                    <a:cubicBezTo>
                      <a:pt x="343882" y="356397"/>
                      <a:pt x="349954" y="359969"/>
                      <a:pt x="355312" y="359254"/>
                    </a:cubicBezTo>
                    <a:cubicBezTo>
                      <a:pt x="361742" y="358183"/>
                      <a:pt x="366742" y="352111"/>
                      <a:pt x="366385" y="345681"/>
                    </a:cubicBezTo>
                    <a:cubicBezTo>
                      <a:pt x="365671" y="338895"/>
                      <a:pt x="360313" y="334251"/>
                      <a:pt x="351740" y="332465"/>
                    </a:cubicBezTo>
                    <a:close/>
                    <a:moveTo>
                      <a:pt x="441752" y="234596"/>
                    </a:moveTo>
                    <a:cubicBezTo>
                      <a:pt x="448895" y="234596"/>
                      <a:pt x="454253" y="229238"/>
                      <a:pt x="454253" y="222095"/>
                    </a:cubicBezTo>
                    <a:cubicBezTo>
                      <a:pt x="454253" y="214951"/>
                      <a:pt x="448895" y="209236"/>
                      <a:pt x="441752" y="209236"/>
                    </a:cubicBezTo>
                    <a:cubicBezTo>
                      <a:pt x="434608" y="209236"/>
                      <a:pt x="428536" y="215308"/>
                      <a:pt x="428893" y="222452"/>
                    </a:cubicBezTo>
                    <a:cubicBezTo>
                      <a:pt x="428893" y="229595"/>
                      <a:pt x="434608" y="234953"/>
                      <a:pt x="441752" y="234596"/>
                    </a:cubicBezTo>
                    <a:close/>
                    <a:moveTo>
                      <a:pt x="76349" y="339252"/>
                    </a:moveTo>
                    <a:cubicBezTo>
                      <a:pt x="72777" y="346396"/>
                      <a:pt x="76349" y="350682"/>
                      <a:pt x="80278" y="354254"/>
                    </a:cubicBezTo>
                    <a:cubicBezTo>
                      <a:pt x="84207" y="358183"/>
                      <a:pt x="88850" y="358540"/>
                      <a:pt x="94208" y="356397"/>
                    </a:cubicBezTo>
                    <a:cubicBezTo>
                      <a:pt x="96351" y="348539"/>
                      <a:pt x="95637" y="342110"/>
                      <a:pt x="87779" y="336752"/>
                    </a:cubicBezTo>
                    <a:cubicBezTo>
                      <a:pt x="84207" y="337823"/>
                      <a:pt x="80278" y="338538"/>
                      <a:pt x="76349" y="339252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0" name="Forma libre: forma 99">
                <a:extLst>
                  <a:ext uri="{FF2B5EF4-FFF2-40B4-BE49-F238E27FC236}">
                    <a16:creationId xmlns:a16="http://schemas.microsoft.com/office/drawing/2014/main" id="{FCCF909D-E698-4875-8A0F-648B6AC1F995}"/>
                  </a:ext>
                </a:extLst>
              </p:cNvPr>
              <p:cNvSpPr/>
              <p:nvPr/>
            </p:nvSpPr>
            <p:spPr>
              <a:xfrm>
                <a:off x="8373213" y="1185637"/>
                <a:ext cx="311321" cy="370814"/>
              </a:xfrm>
              <a:custGeom>
                <a:avLst/>
                <a:gdLst>
                  <a:gd name="connsiteX0" fmla="*/ 171534 w 311321"/>
                  <a:gd name="connsiteY0" fmla="*/ 160431 h 370814"/>
                  <a:gd name="connsiteX1" fmla="*/ 243328 w 311321"/>
                  <a:gd name="connsiteY1" fmla="*/ 113997 h 370814"/>
                  <a:gd name="connsiteX2" fmla="*/ 240471 w 311321"/>
                  <a:gd name="connsiteY2" fmla="*/ 80421 h 370814"/>
                  <a:gd name="connsiteX3" fmla="*/ 260831 w 311321"/>
                  <a:gd name="connsiteY3" fmla="*/ 65419 h 370814"/>
                  <a:gd name="connsiteX4" fmla="*/ 285834 w 311321"/>
                  <a:gd name="connsiteY4" fmla="*/ 74706 h 370814"/>
                  <a:gd name="connsiteX5" fmla="*/ 291906 w 311321"/>
                  <a:gd name="connsiteY5" fmla="*/ 85065 h 370814"/>
                  <a:gd name="connsiteX6" fmla="*/ 253687 w 311321"/>
                  <a:gd name="connsiteY6" fmla="*/ 121855 h 370814"/>
                  <a:gd name="connsiteX7" fmla="*/ 176178 w 311321"/>
                  <a:gd name="connsiteY7" fmla="*/ 170790 h 370814"/>
                  <a:gd name="connsiteX8" fmla="*/ 172248 w 311321"/>
                  <a:gd name="connsiteY8" fmla="*/ 176147 h 370814"/>
                  <a:gd name="connsiteX9" fmla="*/ 179749 w 311321"/>
                  <a:gd name="connsiteY9" fmla="*/ 180791 h 370814"/>
                  <a:gd name="connsiteX10" fmla="*/ 201538 w 311321"/>
                  <a:gd name="connsiteY10" fmla="*/ 186506 h 370814"/>
                  <a:gd name="connsiteX11" fmla="*/ 242614 w 311321"/>
                  <a:gd name="connsiteY11" fmla="*/ 196507 h 370814"/>
                  <a:gd name="connsiteX12" fmla="*/ 273332 w 311321"/>
                  <a:gd name="connsiteY12" fmla="*/ 172933 h 370814"/>
                  <a:gd name="connsiteX13" fmla="*/ 295121 w 311321"/>
                  <a:gd name="connsiteY13" fmla="*/ 176147 h 370814"/>
                  <a:gd name="connsiteX14" fmla="*/ 301550 w 311321"/>
                  <a:gd name="connsiteY14" fmla="*/ 184720 h 370814"/>
                  <a:gd name="connsiteX15" fmla="*/ 302979 w 311321"/>
                  <a:gd name="connsiteY15" fmla="*/ 204722 h 370814"/>
                  <a:gd name="connsiteX16" fmla="*/ 272975 w 311321"/>
                  <a:gd name="connsiteY16" fmla="*/ 235441 h 370814"/>
                  <a:gd name="connsiteX17" fmla="*/ 261545 w 311321"/>
                  <a:gd name="connsiteY17" fmla="*/ 232583 h 370814"/>
                  <a:gd name="connsiteX18" fmla="*/ 251901 w 311321"/>
                  <a:gd name="connsiteY18" fmla="*/ 221867 h 370814"/>
                  <a:gd name="connsiteX19" fmla="*/ 243686 w 311321"/>
                  <a:gd name="connsiteY19" fmla="*/ 206151 h 370814"/>
                  <a:gd name="connsiteX20" fmla="*/ 219040 w 311321"/>
                  <a:gd name="connsiteY20" fmla="*/ 198650 h 370814"/>
                  <a:gd name="connsiteX21" fmla="*/ 197609 w 311321"/>
                  <a:gd name="connsiteY21" fmla="*/ 192935 h 370814"/>
                  <a:gd name="connsiteX22" fmla="*/ 186178 w 311321"/>
                  <a:gd name="connsiteY22" fmla="*/ 194721 h 370814"/>
                  <a:gd name="connsiteX23" fmla="*/ 190107 w 311321"/>
                  <a:gd name="connsiteY23" fmla="*/ 202222 h 370814"/>
                  <a:gd name="connsiteX24" fmla="*/ 245472 w 311321"/>
                  <a:gd name="connsiteY24" fmla="*/ 276160 h 370814"/>
                  <a:gd name="connsiteX25" fmla="*/ 267617 w 311321"/>
                  <a:gd name="connsiteY25" fmla="*/ 307235 h 370814"/>
                  <a:gd name="connsiteX26" fmla="*/ 271546 w 311321"/>
                  <a:gd name="connsiteY26" fmla="*/ 307950 h 370814"/>
                  <a:gd name="connsiteX27" fmla="*/ 299050 w 311321"/>
                  <a:gd name="connsiteY27" fmla="*/ 316879 h 370814"/>
                  <a:gd name="connsiteX28" fmla="*/ 309408 w 311321"/>
                  <a:gd name="connsiteY28" fmla="*/ 332953 h 370814"/>
                  <a:gd name="connsiteX29" fmla="*/ 305122 w 311321"/>
                  <a:gd name="connsiteY29" fmla="*/ 355813 h 370814"/>
                  <a:gd name="connsiteX30" fmla="*/ 283334 w 311321"/>
                  <a:gd name="connsiteY30" fmla="*/ 370814 h 370814"/>
                  <a:gd name="connsiteX31" fmla="*/ 265831 w 311321"/>
                  <a:gd name="connsiteY31" fmla="*/ 369028 h 370814"/>
                  <a:gd name="connsiteX32" fmla="*/ 253687 w 311321"/>
                  <a:gd name="connsiteY32" fmla="*/ 345454 h 370814"/>
                  <a:gd name="connsiteX33" fmla="*/ 255473 w 311321"/>
                  <a:gd name="connsiteY33" fmla="*/ 326524 h 370814"/>
                  <a:gd name="connsiteX34" fmla="*/ 254401 w 311321"/>
                  <a:gd name="connsiteY34" fmla="*/ 326166 h 370814"/>
                  <a:gd name="connsiteX35" fmla="*/ 258688 w 311321"/>
                  <a:gd name="connsiteY35" fmla="*/ 317236 h 370814"/>
                  <a:gd name="connsiteX36" fmla="*/ 257259 w 311321"/>
                  <a:gd name="connsiteY36" fmla="*/ 313664 h 370814"/>
                  <a:gd name="connsiteX37" fmla="*/ 231899 w 311321"/>
                  <a:gd name="connsiteY37" fmla="*/ 275446 h 370814"/>
                  <a:gd name="connsiteX38" fmla="*/ 230470 w 311321"/>
                  <a:gd name="connsiteY38" fmla="*/ 273660 h 370814"/>
                  <a:gd name="connsiteX39" fmla="*/ 172606 w 311321"/>
                  <a:gd name="connsiteY39" fmla="*/ 196150 h 370814"/>
                  <a:gd name="connsiteX40" fmla="*/ 168319 w 311321"/>
                  <a:gd name="connsiteY40" fmla="*/ 191506 h 370814"/>
                  <a:gd name="connsiteX41" fmla="*/ 165462 w 311321"/>
                  <a:gd name="connsiteY41" fmla="*/ 197221 h 370814"/>
                  <a:gd name="connsiteX42" fmla="*/ 158318 w 311321"/>
                  <a:gd name="connsiteY42" fmla="*/ 271517 h 370814"/>
                  <a:gd name="connsiteX43" fmla="*/ 175820 w 311321"/>
                  <a:gd name="connsiteY43" fmla="*/ 309378 h 370814"/>
                  <a:gd name="connsiteX44" fmla="*/ 143673 w 311321"/>
                  <a:gd name="connsiteY44" fmla="*/ 320808 h 370814"/>
                  <a:gd name="connsiteX45" fmla="*/ 138315 w 311321"/>
                  <a:gd name="connsiteY45" fmla="*/ 319380 h 370814"/>
                  <a:gd name="connsiteX46" fmla="*/ 130814 w 311321"/>
                  <a:gd name="connsiteY46" fmla="*/ 273660 h 370814"/>
                  <a:gd name="connsiteX47" fmla="*/ 148317 w 311321"/>
                  <a:gd name="connsiteY47" fmla="*/ 265444 h 370814"/>
                  <a:gd name="connsiteX48" fmla="*/ 153675 w 311321"/>
                  <a:gd name="connsiteY48" fmla="*/ 227582 h 370814"/>
                  <a:gd name="connsiteX49" fmla="*/ 158318 w 311321"/>
                  <a:gd name="connsiteY49" fmla="*/ 187577 h 370814"/>
                  <a:gd name="connsiteX50" fmla="*/ 146531 w 311321"/>
                  <a:gd name="connsiteY50" fmla="*/ 191506 h 370814"/>
                  <a:gd name="connsiteX51" fmla="*/ 126528 w 311321"/>
                  <a:gd name="connsiteY51" fmla="*/ 207937 h 370814"/>
                  <a:gd name="connsiteX52" fmla="*/ 84023 w 311321"/>
                  <a:gd name="connsiteY52" fmla="*/ 239370 h 370814"/>
                  <a:gd name="connsiteX53" fmla="*/ 66521 w 311321"/>
                  <a:gd name="connsiteY53" fmla="*/ 250442 h 370814"/>
                  <a:gd name="connsiteX54" fmla="*/ 64021 w 311321"/>
                  <a:gd name="connsiteY54" fmla="*/ 277946 h 370814"/>
                  <a:gd name="connsiteX55" fmla="*/ 39375 w 311321"/>
                  <a:gd name="connsiteY55" fmla="*/ 287233 h 370814"/>
                  <a:gd name="connsiteX56" fmla="*/ 27587 w 311321"/>
                  <a:gd name="connsiteY56" fmla="*/ 281875 h 370814"/>
                  <a:gd name="connsiteX57" fmla="*/ 10442 w 311321"/>
                  <a:gd name="connsiteY57" fmla="*/ 262230 h 370814"/>
                  <a:gd name="connsiteX58" fmla="*/ 18657 w 311321"/>
                  <a:gd name="connsiteY58" fmla="*/ 240084 h 370814"/>
                  <a:gd name="connsiteX59" fmla="*/ 30445 w 311321"/>
                  <a:gd name="connsiteY59" fmla="*/ 226868 h 370814"/>
                  <a:gd name="connsiteX60" fmla="*/ 54734 w 311321"/>
                  <a:gd name="connsiteY60" fmla="*/ 230083 h 370814"/>
                  <a:gd name="connsiteX61" fmla="*/ 63306 w 311321"/>
                  <a:gd name="connsiteY61" fmla="*/ 239727 h 370814"/>
                  <a:gd name="connsiteX62" fmla="*/ 144031 w 311321"/>
                  <a:gd name="connsiteY62" fmla="*/ 182577 h 370814"/>
                  <a:gd name="connsiteX63" fmla="*/ 137958 w 311321"/>
                  <a:gd name="connsiteY63" fmla="*/ 178648 h 370814"/>
                  <a:gd name="connsiteX64" fmla="*/ 115098 w 311321"/>
                  <a:gd name="connsiteY64" fmla="*/ 172218 h 370814"/>
                  <a:gd name="connsiteX65" fmla="*/ 86166 w 311321"/>
                  <a:gd name="connsiteY65" fmla="*/ 162574 h 370814"/>
                  <a:gd name="connsiteX66" fmla="*/ 59020 w 311321"/>
                  <a:gd name="connsiteY66" fmla="*/ 153287 h 370814"/>
                  <a:gd name="connsiteX67" fmla="*/ 54019 w 311321"/>
                  <a:gd name="connsiteY67" fmla="*/ 159002 h 370814"/>
                  <a:gd name="connsiteX68" fmla="*/ 42946 w 311321"/>
                  <a:gd name="connsiteY68" fmla="*/ 168289 h 370814"/>
                  <a:gd name="connsiteX69" fmla="*/ 6871 w 311321"/>
                  <a:gd name="connsiteY69" fmla="*/ 156502 h 370814"/>
                  <a:gd name="connsiteX70" fmla="*/ 4013 w 311321"/>
                  <a:gd name="connsiteY70" fmla="*/ 120069 h 370814"/>
                  <a:gd name="connsiteX71" fmla="*/ 20086 w 311321"/>
                  <a:gd name="connsiteY71" fmla="*/ 115783 h 370814"/>
                  <a:gd name="connsiteX72" fmla="*/ 42232 w 311321"/>
                  <a:gd name="connsiteY72" fmla="*/ 123284 h 370814"/>
                  <a:gd name="connsiteX73" fmla="*/ 55448 w 311321"/>
                  <a:gd name="connsiteY73" fmla="*/ 141500 h 370814"/>
                  <a:gd name="connsiteX74" fmla="*/ 153317 w 311321"/>
                  <a:gd name="connsiteY74" fmla="*/ 173647 h 370814"/>
                  <a:gd name="connsiteX75" fmla="*/ 149746 w 311321"/>
                  <a:gd name="connsiteY75" fmla="*/ 159002 h 370814"/>
                  <a:gd name="connsiteX76" fmla="*/ 116170 w 311321"/>
                  <a:gd name="connsiteY76" fmla="*/ 110068 h 370814"/>
                  <a:gd name="connsiteX77" fmla="*/ 74379 w 311321"/>
                  <a:gd name="connsiteY77" fmla="*/ 54346 h 370814"/>
                  <a:gd name="connsiteX78" fmla="*/ 72950 w 311321"/>
                  <a:gd name="connsiteY78" fmla="*/ 52918 h 370814"/>
                  <a:gd name="connsiteX79" fmla="*/ 44018 w 311321"/>
                  <a:gd name="connsiteY79" fmla="*/ 49703 h 370814"/>
                  <a:gd name="connsiteX80" fmla="*/ 37946 w 311321"/>
                  <a:gd name="connsiteY80" fmla="*/ 42202 h 370814"/>
                  <a:gd name="connsiteX81" fmla="*/ 45804 w 311321"/>
                  <a:gd name="connsiteY81" fmla="*/ 5412 h 370814"/>
                  <a:gd name="connsiteX82" fmla="*/ 61520 w 311321"/>
                  <a:gd name="connsiteY82" fmla="*/ 54 h 370814"/>
                  <a:gd name="connsiteX83" fmla="*/ 91881 w 311321"/>
                  <a:gd name="connsiteY83" fmla="*/ 15770 h 370814"/>
                  <a:gd name="connsiteX84" fmla="*/ 92238 w 311321"/>
                  <a:gd name="connsiteY84" fmla="*/ 40059 h 370814"/>
                  <a:gd name="connsiteX85" fmla="*/ 84380 w 311321"/>
                  <a:gd name="connsiteY85" fmla="*/ 49703 h 370814"/>
                  <a:gd name="connsiteX86" fmla="*/ 111884 w 311321"/>
                  <a:gd name="connsiteY86" fmla="*/ 88994 h 370814"/>
                  <a:gd name="connsiteX87" fmla="*/ 142245 w 311321"/>
                  <a:gd name="connsiteY87" fmla="*/ 127927 h 370814"/>
                  <a:gd name="connsiteX88" fmla="*/ 151531 w 311321"/>
                  <a:gd name="connsiteY88" fmla="*/ 143286 h 370814"/>
                  <a:gd name="connsiteX89" fmla="*/ 157246 w 311321"/>
                  <a:gd name="connsiteY89" fmla="*/ 149358 h 370814"/>
                  <a:gd name="connsiteX90" fmla="*/ 161532 w 311321"/>
                  <a:gd name="connsiteY90" fmla="*/ 140071 h 370814"/>
                  <a:gd name="connsiteX91" fmla="*/ 162247 w 311321"/>
                  <a:gd name="connsiteY91" fmla="*/ 120069 h 370814"/>
                  <a:gd name="connsiteX92" fmla="*/ 163676 w 311321"/>
                  <a:gd name="connsiteY92" fmla="*/ 107924 h 370814"/>
                  <a:gd name="connsiteX93" fmla="*/ 156175 w 311321"/>
                  <a:gd name="connsiteY93" fmla="*/ 72206 h 370814"/>
                  <a:gd name="connsiteX94" fmla="*/ 152246 w 311321"/>
                  <a:gd name="connsiteY94" fmla="*/ 64348 h 370814"/>
                  <a:gd name="connsiteX95" fmla="*/ 160461 w 311321"/>
                  <a:gd name="connsiteY95" fmla="*/ 41488 h 370814"/>
                  <a:gd name="connsiteX96" fmla="*/ 195108 w 311321"/>
                  <a:gd name="connsiteY96" fmla="*/ 37201 h 370814"/>
                  <a:gd name="connsiteX97" fmla="*/ 215825 w 311321"/>
                  <a:gd name="connsiteY97" fmla="*/ 61847 h 370814"/>
                  <a:gd name="connsiteX98" fmla="*/ 204753 w 311321"/>
                  <a:gd name="connsiteY98" fmla="*/ 85065 h 370814"/>
                  <a:gd name="connsiteX99" fmla="*/ 174392 w 311321"/>
                  <a:gd name="connsiteY99" fmla="*/ 94351 h 370814"/>
                  <a:gd name="connsiteX100" fmla="*/ 169748 w 311321"/>
                  <a:gd name="connsiteY100" fmla="*/ 150430 h 370814"/>
                  <a:gd name="connsiteX101" fmla="*/ 171534 w 311321"/>
                  <a:gd name="connsiteY101" fmla="*/ 160431 h 370814"/>
                  <a:gd name="connsiteX102" fmla="*/ 269403 w 311321"/>
                  <a:gd name="connsiteY102" fmla="*/ 224010 h 370814"/>
                  <a:gd name="connsiteX103" fmla="*/ 291549 w 311321"/>
                  <a:gd name="connsiteY103" fmla="*/ 204008 h 370814"/>
                  <a:gd name="connsiteX104" fmla="*/ 275832 w 311321"/>
                  <a:gd name="connsiteY104" fmla="*/ 183648 h 370814"/>
                  <a:gd name="connsiteX105" fmla="*/ 258688 w 311321"/>
                  <a:gd name="connsiteY105" fmla="*/ 195435 h 370814"/>
                  <a:gd name="connsiteX106" fmla="*/ 260117 w 311321"/>
                  <a:gd name="connsiteY106" fmla="*/ 204365 h 370814"/>
                  <a:gd name="connsiteX107" fmla="*/ 269403 w 311321"/>
                  <a:gd name="connsiteY107" fmla="*/ 224010 h 370814"/>
                  <a:gd name="connsiteX108" fmla="*/ 179035 w 311321"/>
                  <a:gd name="connsiteY108" fmla="*/ 83279 h 370814"/>
                  <a:gd name="connsiteX109" fmla="*/ 205110 w 311321"/>
                  <a:gd name="connsiteY109" fmla="*/ 63276 h 370814"/>
                  <a:gd name="connsiteX110" fmla="*/ 195823 w 311321"/>
                  <a:gd name="connsiteY110" fmla="*/ 51132 h 370814"/>
                  <a:gd name="connsiteX111" fmla="*/ 166176 w 311321"/>
                  <a:gd name="connsiteY111" fmla="*/ 57204 h 370814"/>
                  <a:gd name="connsiteX112" fmla="*/ 166890 w 311321"/>
                  <a:gd name="connsiteY112" fmla="*/ 68991 h 370814"/>
                  <a:gd name="connsiteX113" fmla="*/ 179035 w 311321"/>
                  <a:gd name="connsiteY113" fmla="*/ 83279 h 370814"/>
                  <a:gd name="connsiteX114" fmla="*/ 268332 w 311321"/>
                  <a:gd name="connsiteY114" fmla="*/ 329024 h 370814"/>
                  <a:gd name="connsiteX115" fmla="*/ 281548 w 311321"/>
                  <a:gd name="connsiteY115" fmla="*/ 356884 h 370814"/>
                  <a:gd name="connsiteX116" fmla="*/ 299050 w 311321"/>
                  <a:gd name="connsiteY116" fmla="*/ 342954 h 370814"/>
                  <a:gd name="connsiteX117" fmla="*/ 283334 w 311321"/>
                  <a:gd name="connsiteY117" fmla="*/ 319737 h 370814"/>
                  <a:gd name="connsiteX118" fmla="*/ 268332 w 311321"/>
                  <a:gd name="connsiteY118" fmla="*/ 329024 h 370814"/>
                  <a:gd name="connsiteX119" fmla="*/ 31874 w 311321"/>
                  <a:gd name="connsiteY119" fmla="*/ 160074 h 370814"/>
                  <a:gd name="connsiteX120" fmla="*/ 41518 w 311321"/>
                  <a:gd name="connsiteY120" fmla="*/ 150073 h 370814"/>
                  <a:gd name="connsiteX121" fmla="*/ 22229 w 311321"/>
                  <a:gd name="connsiteY121" fmla="*/ 128642 h 370814"/>
                  <a:gd name="connsiteX122" fmla="*/ 15800 w 311321"/>
                  <a:gd name="connsiteY122" fmla="*/ 142572 h 370814"/>
                  <a:gd name="connsiteX123" fmla="*/ 22587 w 311321"/>
                  <a:gd name="connsiteY123" fmla="*/ 155788 h 370814"/>
                  <a:gd name="connsiteX124" fmla="*/ 31874 w 311321"/>
                  <a:gd name="connsiteY124" fmla="*/ 160074 h 370814"/>
                  <a:gd name="connsiteX125" fmla="*/ 146531 w 311321"/>
                  <a:gd name="connsiteY125" fmla="*/ 309378 h 370814"/>
                  <a:gd name="connsiteX126" fmla="*/ 165819 w 311321"/>
                  <a:gd name="connsiteY126" fmla="*/ 301520 h 370814"/>
                  <a:gd name="connsiteX127" fmla="*/ 161890 w 311321"/>
                  <a:gd name="connsiteY127" fmla="*/ 288661 h 370814"/>
                  <a:gd name="connsiteX128" fmla="*/ 142959 w 311321"/>
                  <a:gd name="connsiteY128" fmla="*/ 282232 h 370814"/>
                  <a:gd name="connsiteX129" fmla="*/ 135101 w 311321"/>
                  <a:gd name="connsiteY129" fmla="*/ 295448 h 370814"/>
                  <a:gd name="connsiteX130" fmla="*/ 146531 w 311321"/>
                  <a:gd name="connsiteY130" fmla="*/ 309378 h 370814"/>
                  <a:gd name="connsiteX131" fmla="*/ 57234 w 311321"/>
                  <a:gd name="connsiteY131" fmla="*/ 40059 h 370814"/>
                  <a:gd name="connsiteX132" fmla="*/ 80808 w 311321"/>
                  <a:gd name="connsiteY132" fmla="*/ 33987 h 370814"/>
                  <a:gd name="connsiteX133" fmla="*/ 70807 w 311321"/>
                  <a:gd name="connsiteY133" fmla="*/ 18985 h 370814"/>
                  <a:gd name="connsiteX134" fmla="*/ 51876 w 311321"/>
                  <a:gd name="connsiteY134" fmla="*/ 23985 h 370814"/>
                  <a:gd name="connsiteX135" fmla="*/ 57234 w 311321"/>
                  <a:gd name="connsiteY135" fmla="*/ 40059 h 370814"/>
                  <a:gd name="connsiteX136" fmla="*/ 51876 w 311321"/>
                  <a:gd name="connsiteY136" fmla="*/ 272945 h 370814"/>
                  <a:gd name="connsiteX137" fmla="*/ 39732 w 311321"/>
                  <a:gd name="connsiteY137" fmla="*/ 240441 h 370814"/>
                  <a:gd name="connsiteX138" fmla="*/ 34374 w 311321"/>
                  <a:gd name="connsiteY138" fmla="*/ 237227 h 370814"/>
                  <a:gd name="connsiteX139" fmla="*/ 37231 w 311321"/>
                  <a:gd name="connsiteY139" fmla="*/ 250442 h 370814"/>
                  <a:gd name="connsiteX140" fmla="*/ 31517 w 311321"/>
                  <a:gd name="connsiteY140" fmla="*/ 257229 h 370814"/>
                  <a:gd name="connsiteX141" fmla="*/ 30445 w 311321"/>
                  <a:gd name="connsiteY141" fmla="*/ 267230 h 370814"/>
                  <a:gd name="connsiteX142" fmla="*/ 51876 w 311321"/>
                  <a:gd name="connsiteY142" fmla="*/ 272945 h 370814"/>
                  <a:gd name="connsiteX143" fmla="*/ 257973 w 311321"/>
                  <a:gd name="connsiteY143" fmla="*/ 95066 h 370814"/>
                  <a:gd name="connsiteX144" fmla="*/ 271904 w 311321"/>
                  <a:gd name="connsiteY144" fmla="*/ 105067 h 370814"/>
                  <a:gd name="connsiteX145" fmla="*/ 279047 w 311321"/>
                  <a:gd name="connsiteY145" fmla="*/ 100424 h 370814"/>
                  <a:gd name="connsiteX146" fmla="*/ 264403 w 311321"/>
                  <a:gd name="connsiteY146" fmla="*/ 80064 h 370814"/>
                  <a:gd name="connsiteX147" fmla="*/ 257616 w 311321"/>
                  <a:gd name="connsiteY147" fmla="*/ 83993 h 370814"/>
                  <a:gd name="connsiteX148" fmla="*/ 257973 w 311321"/>
                  <a:gd name="connsiteY148" fmla="*/ 95066 h 370814"/>
                  <a:gd name="connsiteX149" fmla="*/ 268332 w 311321"/>
                  <a:gd name="connsiteY149" fmla="*/ 110425 h 370814"/>
                  <a:gd name="connsiteX150" fmla="*/ 266903 w 311321"/>
                  <a:gd name="connsiteY150" fmla="*/ 111139 h 370814"/>
                  <a:gd name="connsiteX151" fmla="*/ 268332 w 311321"/>
                  <a:gd name="connsiteY151" fmla="*/ 110425 h 370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</a:cxnLst>
                <a:rect l="l" t="t" r="r" b="b"/>
                <a:pathLst>
                  <a:path w="311321" h="370814">
                    <a:moveTo>
                      <a:pt x="171534" y="160431"/>
                    </a:moveTo>
                    <a:cubicBezTo>
                      <a:pt x="187607" y="155431"/>
                      <a:pt x="233685" y="125784"/>
                      <a:pt x="243328" y="113997"/>
                    </a:cubicBezTo>
                    <a:cubicBezTo>
                      <a:pt x="237971" y="103638"/>
                      <a:pt x="234042" y="92923"/>
                      <a:pt x="240471" y="80421"/>
                    </a:cubicBezTo>
                    <a:cubicBezTo>
                      <a:pt x="245114" y="71849"/>
                      <a:pt x="252258" y="68277"/>
                      <a:pt x="260831" y="65419"/>
                    </a:cubicBezTo>
                    <a:cubicBezTo>
                      <a:pt x="269760" y="65776"/>
                      <a:pt x="277618" y="70420"/>
                      <a:pt x="285834" y="74706"/>
                    </a:cubicBezTo>
                    <a:cubicBezTo>
                      <a:pt x="287977" y="78278"/>
                      <a:pt x="290120" y="82207"/>
                      <a:pt x="291906" y="85065"/>
                    </a:cubicBezTo>
                    <a:cubicBezTo>
                      <a:pt x="291192" y="119712"/>
                      <a:pt x="273332" y="126498"/>
                      <a:pt x="253687" y="121855"/>
                    </a:cubicBezTo>
                    <a:cubicBezTo>
                      <a:pt x="227612" y="138285"/>
                      <a:pt x="201895" y="154359"/>
                      <a:pt x="176178" y="170790"/>
                    </a:cubicBezTo>
                    <a:cubicBezTo>
                      <a:pt x="174749" y="171861"/>
                      <a:pt x="174034" y="173647"/>
                      <a:pt x="172248" y="176147"/>
                    </a:cubicBezTo>
                    <a:cubicBezTo>
                      <a:pt x="175106" y="177933"/>
                      <a:pt x="177249" y="180076"/>
                      <a:pt x="179749" y="180791"/>
                    </a:cubicBezTo>
                    <a:cubicBezTo>
                      <a:pt x="186893" y="182934"/>
                      <a:pt x="194037" y="184720"/>
                      <a:pt x="201538" y="186506"/>
                    </a:cubicBezTo>
                    <a:cubicBezTo>
                      <a:pt x="215111" y="189721"/>
                      <a:pt x="228327" y="192935"/>
                      <a:pt x="242614" y="196507"/>
                    </a:cubicBezTo>
                    <a:cubicBezTo>
                      <a:pt x="245829" y="180434"/>
                      <a:pt x="260474" y="177576"/>
                      <a:pt x="273332" y="172933"/>
                    </a:cubicBezTo>
                    <a:cubicBezTo>
                      <a:pt x="280833" y="170432"/>
                      <a:pt x="288334" y="171861"/>
                      <a:pt x="295121" y="176147"/>
                    </a:cubicBezTo>
                    <a:cubicBezTo>
                      <a:pt x="297978" y="177933"/>
                      <a:pt x="300836" y="181505"/>
                      <a:pt x="301550" y="184720"/>
                    </a:cubicBezTo>
                    <a:cubicBezTo>
                      <a:pt x="302979" y="191149"/>
                      <a:pt x="303336" y="198293"/>
                      <a:pt x="302979" y="204722"/>
                    </a:cubicBezTo>
                    <a:cubicBezTo>
                      <a:pt x="301907" y="220081"/>
                      <a:pt x="288692" y="233655"/>
                      <a:pt x="272975" y="235441"/>
                    </a:cubicBezTo>
                    <a:cubicBezTo>
                      <a:pt x="269046" y="235798"/>
                      <a:pt x="264403" y="234726"/>
                      <a:pt x="261545" y="232583"/>
                    </a:cubicBezTo>
                    <a:cubicBezTo>
                      <a:pt x="257616" y="230083"/>
                      <a:pt x="254401" y="225796"/>
                      <a:pt x="251901" y="221867"/>
                    </a:cubicBezTo>
                    <a:cubicBezTo>
                      <a:pt x="248686" y="217224"/>
                      <a:pt x="246543" y="211866"/>
                      <a:pt x="243686" y="206151"/>
                    </a:cubicBezTo>
                    <a:cubicBezTo>
                      <a:pt x="236185" y="203294"/>
                      <a:pt x="227970" y="199722"/>
                      <a:pt x="219040" y="198650"/>
                    </a:cubicBezTo>
                    <a:cubicBezTo>
                      <a:pt x="211896" y="197936"/>
                      <a:pt x="204753" y="195078"/>
                      <a:pt x="197609" y="192935"/>
                    </a:cubicBezTo>
                    <a:cubicBezTo>
                      <a:pt x="193679" y="191864"/>
                      <a:pt x="190465" y="191506"/>
                      <a:pt x="186178" y="194721"/>
                    </a:cubicBezTo>
                    <a:cubicBezTo>
                      <a:pt x="187607" y="197221"/>
                      <a:pt x="188322" y="200079"/>
                      <a:pt x="190107" y="202222"/>
                    </a:cubicBezTo>
                    <a:cubicBezTo>
                      <a:pt x="208681" y="226868"/>
                      <a:pt x="227255" y="251514"/>
                      <a:pt x="245472" y="276160"/>
                    </a:cubicBezTo>
                    <a:cubicBezTo>
                      <a:pt x="253330" y="286518"/>
                      <a:pt x="260831" y="297591"/>
                      <a:pt x="267617" y="307235"/>
                    </a:cubicBezTo>
                    <a:cubicBezTo>
                      <a:pt x="270118" y="307592"/>
                      <a:pt x="270832" y="308307"/>
                      <a:pt x="271546" y="307950"/>
                    </a:cubicBezTo>
                    <a:cubicBezTo>
                      <a:pt x="282976" y="303663"/>
                      <a:pt x="292263" y="307235"/>
                      <a:pt x="299050" y="316879"/>
                    </a:cubicBezTo>
                    <a:cubicBezTo>
                      <a:pt x="302622" y="322237"/>
                      <a:pt x="306908" y="327238"/>
                      <a:pt x="309408" y="332953"/>
                    </a:cubicBezTo>
                    <a:cubicBezTo>
                      <a:pt x="312980" y="341168"/>
                      <a:pt x="311551" y="348669"/>
                      <a:pt x="305122" y="355813"/>
                    </a:cubicBezTo>
                    <a:cubicBezTo>
                      <a:pt x="299050" y="362599"/>
                      <a:pt x="292263" y="367243"/>
                      <a:pt x="283334" y="370814"/>
                    </a:cubicBezTo>
                    <a:cubicBezTo>
                      <a:pt x="277976" y="370100"/>
                      <a:pt x="271546" y="369386"/>
                      <a:pt x="265831" y="369028"/>
                    </a:cubicBezTo>
                    <a:cubicBezTo>
                      <a:pt x="261188" y="360456"/>
                      <a:pt x="257259" y="352598"/>
                      <a:pt x="253687" y="345454"/>
                    </a:cubicBezTo>
                    <a:cubicBezTo>
                      <a:pt x="254401" y="339025"/>
                      <a:pt x="255116" y="332953"/>
                      <a:pt x="255473" y="326524"/>
                    </a:cubicBezTo>
                    <a:cubicBezTo>
                      <a:pt x="255116" y="326524"/>
                      <a:pt x="254759" y="326524"/>
                      <a:pt x="254401" y="326166"/>
                    </a:cubicBezTo>
                    <a:cubicBezTo>
                      <a:pt x="255830" y="323309"/>
                      <a:pt x="257259" y="320094"/>
                      <a:pt x="258688" y="317236"/>
                    </a:cubicBezTo>
                    <a:cubicBezTo>
                      <a:pt x="257973" y="315808"/>
                      <a:pt x="257973" y="314736"/>
                      <a:pt x="257259" y="313664"/>
                    </a:cubicBezTo>
                    <a:cubicBezTo>
                      <a:pt x="248686" y="300806"/>
                      <a:pt x="240114" y="288304"/>
                      <a:pt x="231899" y="275446"/>
                    </a:cubicBezTo>
                    <a:cubicBezTo>
                      <a:pt x="231542" y="274731"/>
                      <a:pt x="231184" y="274017"/>
                      <a:pt x="230470" y="273660"/>
                    </a:cubicBezTo>
                    <a:cubicBezTo>
                      <a:pt x="208324" y="250085"/>
                      <a:pt x="190822" y="222939"/>
                      <a:pt x="172606" y="196150"/>
                    </a:cubicBezTo>
                    <a:cubicBezTo>
                      <a:pt x="171534" y="194721"/>
                      <a:pt x="170462" y="193649"/>
                      <a:pt x="168319" y="191506"/>
                    </a:cubicBezTo>
                    <a:cubicBezTo>
                      <a:pt x="166890" y="194007"/>
                      <a:pt x="165462" y="195435"/>
                      <a:pt x="165462" y="197221"/>
                    </a:cubicBezTo>
                    <a:cubicBezTo>
                      <a:pt x="162961" y="221867"/>
                      <a:pt x="160818" y="246513"/>
                      <a:pt x="158318" y="271517"/>
                    </a:cubicBezTo>
                    <a:cubicBezTo>
                      <a:pt x="171891" y="280803"/>
                      <a:pt x="179392" y="292591"/>
                      <a:pt x="175820" y="309378"/>
                    </a:cubicBezTo>
                    <a:cubicBezTo>
                      <a:pt x="166890" y="317951"/>
                      <a:pt x="155103" y="318665"/>
                      <a:pt x="143673" y="320808"/>
                    </a:cubicBezTo>
                    <a:cubicBezTo>
                      <a:pt x="141887" y="321166"/>
                      <a:pt x="140101" y="320094"/>
                      <a:pt x="138315" y="319380"/>
                    </a:cubicBezTo>
                    <a:cubicBezTo>
                      <a:pt x="121528" y="311521"/>
                      <a:pt x="116884" y="285804"/>
                      <a:pt x="130814" y="273660"/>
                    </a:cubicBezTo>
                    <a:cubicBezTo>
                      <a:pt x="135101" y="270088"/>
                      <a:pt x="141173" y="268659"/>
                      <a:pt x="148317" y="265444"/>
                    </a:cubicBezTo>
                    <a:cubicBezTo>
                      <a:pt x="152960" y="254371"/>
                      <a:pt x="150103" y="240441"/>
                      <a:pt x="153675" y="227582"/>
                    </a:cubicBezTo>
                    <a:cubicBezTo>
                      <a:pt x="157246" y="214367"/>
                      <a:pt x="156175" y="201151"/>
                      <a:pt x="158318" y="187577"/>
                    </a:cubicBezTo>
                    <a:cubicBezTo>
                      <a:pt x="152960" y="186506"/>
                      <a:pt x="149746" y="189006"/>
                      <a:pt x="146531" y="191506"/>
                    </a:cubicBezTo>
                    <a:cubicBezTo>
                      <a:pt x="139744" y="196864"/>
                      <a:pt x="133315" y="202579"/>
                      <a:pt x="126528" y="207937"/>
                    </a:cubicBezTo>
                    <a:cubicBezTo>
                      <a:pt x="112598" y="218653"/>
                      <a:pt x="98310" y="229011"/>
                      <a:pt x="84023" y="239370"/>
                    </a:cubicBezTo>
                    <a:cubicBezTo>
                      <a:pt x="78665" y="243299"/>
                      <a:pt x="72593" y="246871"/>
                      <a:pt x="66521" y="250442"/>
                    </a:cubicBezTo>
                    <a:cubicBezTo>
                      <a:pt x="61878" y="259015"/>
                      <a:pt x="65806" y="268659"/>
                      <a:pt x="64021" y="277946"/>
                    </a:cubicBezTo>
                    <a:cubicBezTo>
                      <a:pt x="57234" y="285089"/>
                      <a:pt x="48304" y="286875"/>
                      <a:pt x="39375" y="287233"/>
                    </a:cubicBezTo>
                    <a:cubicBezTo>
                      <a:pt x="34374" y="287590"/>
                      <a:pt x="30445" y="285089"/>
                      <a:pt x="27587" y="281875"/>
                    </a:cubicBezTo>
                    <a:cubicBezTo>
                      <a:pt x="21872" y="275446"/>
                      <a:pt x="16157" y="269016"/>
                      <a:pt x="10442" y="262230"/>
                    </a:cubicBezTo>
                    <a:cubicBezTo>
                      <a:pt x="13300" y="254728"/>
                      <a:pt x="15800" y="247228"/>
                      <a:pt x="18657" y="240084"/>
                    </a:cubicBezTo>
                    <a:cubicBezTo>
                      <a:pt x="20801" y="234369"/>
                      <a:pt x="25087" y="230083"/>
                      <a:pt x="30445" y="226868"/>
                    </a:cubicBezTo>
                    <a:cubicBezTo>
                      <a:pt x="40089" y="221510"/>
                      <a:pt x="46875" y="222224"/>
                      <a:pt x="54734" y="230083"/>
                    </a:cubicBezTo>
                    <a:cubicBezTo>
                      <a:pt x="57948" y="233297"/>
                      <a:pt x="60806" y="236512"/>
                      <a:pt x="63306" y="239727"/>
                    </a:cubicBezTo>
                    <a:cubicBezTo>
                      <a:pt x="79022" y="234369"/>
                      <a:pt x="131886" y="196864"/>
                      <a:pt x="144031" y="182577"/>
                    </a:cubicBezTo>
                    <a:cubicBezTo>
                      <a:pt x="141887" y="181148"/>
                      <a:pt x="140101" y="179362"/>
                      <a:pt x="137958" y="178648"/>
                    </a:cubicBezTo>
                    <a:cubicBezTo>
                      <a:pt x="130457" y="176147"/>
                      <a:pt x="122599" y="174719"/>
                      <a:pt x="115098" y="172218"/>
                    </a:cubicBezTo>
                    <a:cubicBezTo>
                      <a:pt x="105454" y="169004"/>
                      <a:pt x="95810" y="165789"/>
                      <a:pt x="86166" y="162574"/>
                    </a:cubicBezTo>
                    <a:cubicBezTo>
                      <a:pt x="77236" y="159717"/>
                      <a:pt x="68307" y="156502"/>
                      <a:pt x="59020" y="153287"/>
                    </a:cubicBezTo>
                    <a:cubicBezTo>
                      <a:pt x="57234" y="155431"/>
                      <a:pt x="55805" y="157574"/>
                      <a:pt x="54019" y="159002"/>
                    </a:cubicBezTo>
                    <a:cubicBezTo>
                      <a:pt x="50447" y="162217"/>
                      <a:pt x="47232" y="166146"/>
                      <a:pt x="42946" y="168289"/>
                    </a:cubicBezTo>
                    <a:cubicBezTo>
                      <a:pt x="29731" y="175076"/>
                      <a:pt x="16514" y="170432"/>
                      <a:pt x="6871" y="156502"/>
                    </a:cubicBezTo>
                    <a:cubicBezTo>
                      <a:pt x="-1345" y="144715"/>
                      <a:pt x="-2059" y="135785"/>
                      <a:pt x="4013" y="120069"/>
                    </a:cubicBezTo>
                    <a:cubicBezTo>
                      <a:pt x="9371" y="118640"/>
                      <a:pt x="14728" y="117212"/>
                      <a:pt x="20086" y="115783"/>
                    </a:cubicBezTo>
                    <a:cubicBezTo>
                      <a:pt x="29016" y="113640"/>
                      <a:pt x="36517" y="116140"/>
                      <a:pt x="42232" y="123284"/>
                    </a:cubicBezTo>
                    <a:cubicBezTo>
                      <a:pt x="46875" y="128999"/>
                      <a:pt x="51162" y="135428"/>
                      <a:pt x="55448" y="141500"/>
                    </a:cubicBezTo>
                    <a:cubicBezTo>
                      <a:pt x="87595" y="154002"/>
                      <a:pt x="119385" y="166503"/>
                      <a:pt x="153317" y="173647"/>
                    </a:cubicBezTo>
                    <a:cubicBezTo>
                      <a:pt x="155818" y="166860"/>
                      <a:pt x="152246" y="162931"/>
                      <a:pt x="149746" y="159002"/>
                    </a:cubicBezTo>
                    <a:cubicBezTo>
                      <a:pt x="138673" y="142572"/>
                      <a:pt x="127600" y="126141"/>
                      <a:pt x="116170" y="110068"/>
                    </a:cubicBezTo>
                    <a:cubicBezTo>
                      <a:pt x="102597" y="91137"/>
                      <a:pt x="88309" y="72920"/>
                      <a:pt x="74379" y="54346"/>
                    </a:cubicBezTo>
                    <a:cubicBezTo>
                      <a:pt x="74022" y="53632"/>
                      <a:pt x="73307" y="53275"/>
                      <a:pt x="72950" y="52918"/>
                    </a:cubicBezTo>
                    <a:cubicBezTo>
                      <a:pt x="63306" y="51846"/>
                      <a:pt x="53662" y="50774"/>
                      <a:pt x="44018" y="49703"/>
                    </a:cubicBezTo>
                    <a:cubicBezTo>
                      <a:pt x="41875" y="46846"/>
                      <a:pt x="39732" y="44702"/>
                      <a:pt x="37946" y="42202"/>
                    </a:cubicBezTo>
                    <a:cubicBezTo>
                      <a:pt x="40089" y="30058"/>
                      <a:pt x="35446" y="16842"/>
                      <a:pt x="45804" y="5412"/>
                    </a:cubicBezTo>
                    <a:cubicBezTo>
                      <a:pt x="50804" y="3626"/>
                      <a:pt x="56877" y="1840"/>
                      <a:pt x="61520" y="54"/>
                    </a:cubicBezTo>
                    <a:cubicBezTo>
                      <a:pt x="75093" y="-660"/>
                      <a:pt x="83666" y="5769"/>
                      <a:pt x="91881" y="15770"/>
                    </a:cubicBezTo>
                    <a:cubicBezTo>
                      <a:pt x="95096" y="26129"/>
                      <a:pt x="95096" y="26129"/>
                      <a:pt x="92238" y="40059"/>
                    </a:cubicBezTo>
                    <a:cubicBezTo>
                      <a:pt x="90095" y="42917"/>
                      <a:pt x="87238" y="46131"/>
                      <a:pt x="84380" y="49703"/>
                    </a:cubicBezTo>
                    <a:cubicBezTo>
                      <a:pt x="92238" y="63990"/>
                      <a:pt x="102239" y="76135"/>
                      <a:pt x="111884" y="88994"/>
                    </a:cubicBezTo>
                    <a:cubicBezTo>
                      <a:pt x="121885" y="102210"/>
                      <a:pt x="132243" y="114711"/>
                      <a:pt x="142245" y="127927"/>
                    </a:cubicBezTo>
                    <a:cubicBezTo>
                      <a:pt x="145817" y="132571"/>
                      <a:pt x="148317" y="138285"/>
                      <a:pt x="151531" y="143286"/>
                    </a:cubicBezTo>
                    <a:cubicBezTo>
                      <a:pt x="152960" y="145787"/>
                      <a:pt x="155460" y="147572"/>
                      <a:pt x="157246" y="149358"/>
                    </a:cubicBezTo>
                    <a:cubicBezTo>
                      <a:pt x="161175" y="146501"/>
                      <a:pt x="162961" y="143643"/>
                      <a:pt x="161532" y="140071"/>
                    </a:cubicBezTo>
                    <a:cubicBezTo>
                      <a:pt x="159032" y="133285"/>
                      <a:pt x="161532" y="126856"/>
                      <a:pt x="162247" y="120069"/>
                    </a:cubicBezTo>
                    <a:cubicBezTo>
                      <a:pt x="162604" y="115783"/>
                      <a:pt x="163318" y="111854"/>
                      <a:pt x="163676" y="107924"/>
                    </a:cubicBezTo>
                    <a:cubicBezTo>
                      <a:pt x="164390" y="95423"/>
                      <a:pt x="164747" y="82921"/>
                      <a:pt x="156175" y="72206"/>
                    </a:cubicBezTo>
                    <a:cubicBezTo>
                      <a:pt x="154389" y="70063"/>
                      <a:pt x="153675" y="66848"/>
                      <a:pt x="152246" y="64348"/>
                    </a:cubicBezTo>
                    <a:cubicBezTo>
                      <a:pt x="152603" y="55775"/>
                      <a:pt x="153317" y="47917"/>
                      <a:pt x="160461" y="41488"/>
                    </a:cubicBezTo>
                    <a:cubicBezTo>
                      <a:pt x="171177" y="31844"/>
                      <a:pt x="182607" y="32558"/>
                      <a:pt x="195108" y="37201"/>
                    </a:cubicBezTo>
                    <a:cubicBezTo>
                      <a:pt x="206896" y="41488"/>
                      <a:pt x="213682" y="50417"/>
                      <a:pt x="215825" y="61847"/>
                    </a:cubicBezTo>
                    <a:cubicBezTo>
                      <a:pt x="217611" y="71492"/>
                      <a:pt x="212968" y="79707"/>
                      <a:pt x="204753" y="85065"/>
                    </a:cubicBezTo>
                    <a:cubicBezTo>
                      <a:pt x="195823" y="90780"/>
                      <a:pt x="186178" y="94709"/>
                      <a:pt x="174392" y="94351"/>
                    </a:cubicBezTo>
                    <a:cubicBezTo>
                      <a:pt x="171891" y="113282"/>
                      <a:pt x="171177" y="131856"/>
                      <a:pt x="169748" y="150430"/>
                    </a:cubicBezTo>
                    <a:cubicBezTo>
                      <a:pt x="169748" y="154716"/>
                      <a:pt x="170820" y="157574"/>
                      <a:pt x="171534" y="160431"/>
                    </a:cubicBezTo>
                    <a:close/>
                    <a:moveTo>
                      <a:pt x="269403" y="224010"/>
                    </a:moveTo>
                    <a:cubicBezTo>
                      <a:pt x="284762" y="221510"/>
                      <a:pt x="291192" y="215438"/>
                      <a:pt x="291549" y="204008"/>
                    </a:cubicBezTo>
                    <a:cubicBezTo>
                      <a:pt x="291906" y="192578"/>
                      <a:pt x="287977" y="186863"/>
                      <a:pt x="275832" y="183648"/>
                    </a:cubicBezTo>
                    <a:cubicBezTo>
                      <a:pt x="270832" y="187577"/>
                      <a:pt x="261545" y="186506"/>
                      <a:pt x="258688" y="195435"/>
                    </a:cubicBezTo>
                    <a:cubicBezTo>
                      <a:pt x="259045" y="198293"/>
                      <a:pt x="260831" y="201508"/>
                      <a:pt x="260117" y="204365"/>
                    </a:cubicBezTo>
                    <a:cubicBezTo>
                      <a:pt x="257259" y="213652"/>
                      <a:pt x="262260" y="219010"/>
                      <a:pt x="269403" y="224010"/>
                    </a:cubicBezTo>
                    <a:close/>
                    <a:moveTo>
                      <a:pt x="179035" y="83279"/>
                    </a:moveTo>
                    <a:cubicBezTo>
                      <a:pt x="192608" y="83993"/>
                      <a:pt x="200823" y="77921"/>
                      <a:pt x="205110" y="63276"/>
                    </a:cubicBezTo>
                    <a:cubicBezTo>
                      <a:pt x="202252" y="59347"/>
                      <a:pt x="198680" y="54704"/>
                      <a:pt x="195823" y="51132"/>
                    </a:cubicBezTo>
                    <a:cubicBezTo>
                      <a:pt x="184393" y="48631"/>
                      <a:pt x="174749" y="47560"/>
                      <a:pt x="166176" y="57204"/>
                    </a:cubicBezTo>
                    <a:cubicBezTo>
                      <a:pt x="166533" y="61133"/>
                      <a:pt x="166533" y="66134"/>
                      <a:pt x="166890" y="68991"/>
                    </a:cubicBezTo>
                    <a:cubicBezTo>
                      <a:pt x="171891" y="74706"/>
                      <a:pt x="175463" y="78992"/>
                      <a:pt x="179035" y="83279"/>
                    </a:cubicBezTo>
                    <a:close/>
                    <a:moveTo>
                      <a:pt x="268332" y="329024"/>
                    </a:moveTo>
                    <a:cubicBezTo>
                      <a:pt x="266546" y="345097"/>
                      <a:pt x="269403" y="350812"/>
                      <a:pt x="281548" y="356884"/>
                    </a:cubicBezTo>
                    <a:cubicBezTo>
                      <a:pt x="289763" y="355456"/>
                      <a:pt x="295478" y="350812"/>
                      <a:pt x="299050" y="342954"/>
                    </a:cubicBezTo>
                    <a:cubicBezTo>
                      <a:pt x="295121" y="334024"/>
                      <a:pt x="292621" y="324380"/>
                      <a:pt x="283334" y="319737"/>
                    </a:cubicBezTo>
                    <a:cubicBezTo>
                      <a:pt x="274404" y="321523"/>
                      <a:pt x="274404" y="321523"/>
                      <a:pt x="268332" y="329024"/>
                    </a:cubicBezTo>
                    <a:close/>
                    <a:moveTo>
                      <a:pt x="31874" y="160074"/>
                    </a:moveTo>
                    <a:cubicBezTo>
                      <a:pt x="37946" y="158645"/>
                      <a:pt x="41160" y="155431"/>
                      <a:pt x="41518" y="150073"/>
                    </a:cubicBezTo>
                    <a:cubicBezTo>
                      <a:pt x="42232" y="139357"/>
                      <a:pt x="33660" y="129713"/>
                      <a:pt x="22229" y="128642"/>
                    </a:cubicBezTo>
                    <a:cubicBezTo>
                      <a:pt x="20086" y="133285"/>
                      <a:pt x="17943" y="137928"/>
                      <a:pt x="15800" y="142572"/>
                    </a:cubicBezTo>
                    <a:cubicBezTo>
                      <a:pt x="18300" y="146858"/>
                      <a:pt x="20443" y="151144"/>
                      <a:pt x="22587" y="155788"/>
                    </a:cubicBezTo>
                    <a:cubicBezTo>
                      <a:pt x="25444" y="156859"/>
                      <a:pt x="28659" y="158288"/>
                      <a:pt x="31874" y="160074"/>
                    </a:cubicBezTo>
                    <a:close/>
                    <a:moveTo>
                      <a:pt x="146531" y="309378"/>
                    </a:moveTo>
                    <a:cubicBezTo>
                      <a:pt x="152960" y="307235"/>
                      <a:pt x="160461" y="308307"/>
                      <a:pt x="165819" y="301520"/>
                    </a:cubicBezTo>
                    <a:cubicBezTo>
                      <a:pt x="164390" y="297234"/>
                      <a:pt x="162961" y="292948"/>
                      <a:pt x="161890" y="288661"/>
                    </a:cubicBezTo>
                    <a:cubicBezTo>
                      <a:pt x="154746" y="286161"/>
                      <a:pt x="148317" y="284375"/>
                      <a:pt x="142959" y="282232"/>
                    </a:cubicBezTo>
                    <a:cubicBezTo>
                      <a:pt x="139744" y="287590"/>
                      <a:pt x="137601" y="291519"/>
                      <a:pt x="135101" y="295448"/>
                    </a:cubicBezTo>
                    <a:cubicBezTo>
                      <a:pt x="136172" y="301877"/>
                      <a:pt x="139744" y="306164"/>
                      <a:pt x="146531" y="309378"/>
                    </a:cubicBezTo>
                    <a:close/>
                    <a:moveTo>
                      <a:pt x="57234" y="40059"/>
                    </a:moveTo>
                    <a:cubicBezTo>
                      <a:pt x="66878" y="42202"/>
                      <a:pt x="74736" y="40773"/>
                      <a:pt x="80808" y="33987"/>
                    </a:cubicBezTo>
                    <a:cubicBezTo>
                      <a:pt x="79379" y="24343"/>
                      <a:pt x="77236" y="21485"/>
                      <a:pt x="70807" y="18985"/>
                    </a:cubicBezTo>
                    <a:cubicBezTo>
                      <a:pt x="63306" y="16485"/>
                      <a:pt x="56877" y="18628"/>
                      <a:pt x="51876" y="23985"/>
                    </a:cubicBezTo>
                    <a:cubicBezTo>
                      <a:pt x="50090" y="30772"/>
                      <a:pt x="52590" y="35415"/>
                      <a:pt x="57234" y="40059"/>
                    </a:cubicBezTo>
                    <a:close/>
                    <a:moveTo>
                      <a:pt x="51876" y="272945"/>
                    </a:moveTo>
                    <a:cubicBezTo>
                      <a:pt x="51876" y="262944"/>
                      <a:pt x="47947" y="252585"/>
                      <a:pt x="39732" y="240441"/>
                    </a:cubicBezTo>
                    <a:cubicBezTo>
                      <a:pt x="39017" y="239370"/>
                      <a:pt x="37231" y="238655"/>
                      <a:pt x="34374" y="237227"/>
                    </a:cubicBezTo>
                    <a:cubicBezTo>
                      <a:pt x="35446" y="242584"/>
                      <a:pt x="36517" y="246513"/>
                      <a:pt x="37231" y="250442"/>
                    </a:cubicBezTo>
                    <a:cubicBezTo>
                      <a:pt x="35088" y="252943"/>
                      <a:pt x="33303" y="255086"/>
                      <a:pt x="31517" y="257229"/>
                    </a:cubicBezTo>
                    <a:cubicBezTo>
                      <a:pt x="31159" y="261158"/>
                      <a:pt x="30802" y="264373"/>
                      <a:pt x="30445" y="267230"/>
                    </a:cubicBezTo>
                    <a:cubicBezTo>
                      <a:pt x="37231" y="276874"/>
                      <a:pt x="40803" y="277589"/>
                      <a:pt x="51876" y="272945"/>
                    </a:cubicBezTo>
                    <a:close/>
                    <a:moveTo>
                      <a:pt x="257973" y="95066"/>
                    </a:moveTo>
                    <a:cubicBezTo>
                      <a:pt x="260474" y="101138"/>
                      <a:pt x="264403" y="104710"/>
                      <a:pt x="271904" y="105067"/>
                    </a:cubicBezTo>
                    <a:cubicBezTo>
                      <a:pt x="274047" y="103638"/>
                      <a:pt x="276547" y="101852"/>
                      <a:pt x="279047" y="100424"/>
                    </a:cubicBezTo>
                    <a:cubicBezTo>
                      <a:pt x="278690" y="90065"/>
                      <a:pt x="274761" y="83279"/>
                      <a:pt x="264403" y="80064"/>
                    </a:cubicBezTo>
                    <a:cubicBezTo>
                      <a:pt x="262260" y="81493"/>
                      <a:pt x="259759" y="82921"/>
                      <a:pt x="257616" y="83993"/>
                    </a:cubicBezTo>
                    <a:cubicBezTo>
                      <a:pt x="257973" y="87922"/>
                      <a:pt x="257973" y="91851"/>
                      <a:pt x="257973" y="95066"/>
                    </a:cubicBezTo>
                    <a:close/>
                    <a:moveTo>
                      <a:pt x="268332" y="110425"/>
                    </a:moveTo>
                    <a:cubicBezTo>
                      <a:pt x="267975" y="110782"/>
                      <a:pt x="267260" y="110782"/>
                      <a:pt x="266903" y="111139"/>
                    </a:cubicBezTo>
                    <a:cubicBezTo>
                      <a:pt x="267617" y="110782"/>
                      <a:pt x="267975" y="110425"/>
                      <a:pt x="268332" y="110425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1" name="Forma libre: forma 100">
                <a:extLst>
                  <a:ext uri="{FF2B5EF4-FFF2-40B4-BE49-F238E27FC236}">
                    <a16:creationId xmlns:a16="http://schemas.microsoft.com/office/drawing/2014/main" id="{7429D3F5-8E3D-4C6D-ADC2-A417CE3DAF6C}"/>
                  </a:ext>
                </a:extLst>
              </p:cNvPr>
              <p:cNvSpPr/>
              <p:nvPr/>
            </p:nvSpPr>
            <p:spPr>
              <a:xfrm>
                <a:off x="684758" y="1944837"/>
                <a:ext cx="64744" cy="73585"/>
              </a:xfrm>
              <a:custGeom>
                <a:avLst/>
                <a:gdLst>
                  <a:gd name="connsiteX0" fmla="*/ 32907 w 64744"/>
                  <a:gd name="connsiteY0" fmla="*/ 73585 h 73585"/>
                  <a:gd name="connsiteX1" fmla="*/ 46 w 64744"/>
                  <a:gd name="connsiteY1" fmla="*/ 37510 h 73585"/>
                  <a:gd name="connsiteX2" fmla="*/ 32550 w 64744"/>
                  <a:gd name="connsiteY2" fmla="*/ 5 h 73585"/>
                  <a:gd name="connsiteX3" fmla="*/ 64697 w 64744"/>
                  <a:gd name="connsiteY3" fmla="*/ 36438 h 73585"/>
                  <a:gd name="connsiteX4" fmla="*/ 32907 w 64744"/>
                  <a:gd name="connsiteY4" fmla="*/ 73585 h 73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85">
                    <a:moveTo>
                      <a:pt x="32907" y="73585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8" y="18936"/>
                      <a:pt x="64697" y="36438"/>
                    </a:cubicBezTo>
                    <a:cubicBezTo>
                      <a:pt x="63625" y="56440"/>
                      <a:pt x="48623" y="73585"/>
                      <a:pt x="32907" y="73585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2" name="Forma libre: forma 101">
                <a:extLst>
                  <a:ext uri="{FF2B5EF4-FFF2-40B4-BE49-F238E27FC236}">
                    <a16:creationId xmlns:a16="http://schemas.microsoft.com/office/drawing/2014/main" id="{3E88F973-8E80-4B83-A83B-AD616AFBE5E4}"/>
                  </a:ext>
                </a:extLst>
              </p:cNvPr>
              <p:cNvSpPr/>
              <p:nvPr/>
            </p:nvSpPr>
            <p:spPr>
              <a:xfrm>
                <a:off x="979752" y="1010157"/>
                <a:ext cx="64744" cy="73591"/>
              </a:xfrm>
              <a:custGeom>
                <a:avLst/>
                <a:gdLst>
                  <a:gd name="connsiteX0" fmla="*/ 32907 w 64744"/>
                  <a:gd name="connsiteY0" fmla="*/ 73586 h 73591"/>
                  <a:gd name="connsiteX1" fmla="*/ 46 w 64744"/>
                  <a:gd name="connsiteY1" fmla="*/ 37510 h 73591"/>
                  <a:gd name="connsiteX2" fmla="*/ 32550 w 64744"/>
                  <a:gd name="connsiteY2" fmla="*/ 5 h 73591"/>
                  <a:gd name="connsiteX3" fmla="*/ 64697 w 64744"/>
                  <a:gd name="connsiteY3" fmla="*/ 36438 h 73591"/>
                  <a:gd name="connsiteX4" fmla="*/ 32907 w 64744"/>
                  <a:gd name="connsiteY4" fmla="*/ 73586 h 7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1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8" y="19293"/>
                      <a:pt x="17548" y="719"/>
                      <a:pt x="32550" y="5"/>
                    </a:cubicBezTo>
                    <a:cubicBezTo>
                      <a:pt x="48624" y="-352"/>
                      <a:pt x="65769" y="18936"/>
                      <a:pt x="64697" y="36438"/>
                    </a:cubicBezTo>
                    <a:cubicBezTo>
                      <a:pt x="63983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4" name="Forma libre: forma 103">
                <a:extLst>
                  <a:ext uri="{FF2B5EF4-FFF2-40B4-BE49-F238E27FC236}">
                    <a16:creationId xmlns:a16="http://schemas.microsoft.com/office/drawing/2014/main" id="{46E03C15-E614-48BF-B358-52989769EA0E}"/>
                  </a:ext>
                </a:extLst>
              </p:cNvPr>
              <p:cNvSpPr/>
              <p:nvPr/>
            </p:nvSpPr>
            <p:spPr>
              <a:xfrm>
                <a:off x="118885" y="37266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5" name="Forma libre: forma 104">
                <a:extLst>
                  <a:ext uri="{FF2B5EF4-FFF2-40B4-BE49-F238E27FC236}">
                    <a16:creationId xmlns:a16="http://schemas.microsoft.com/office/drawing/2014/main" id="{7DF1F5DE-7D3B-4110-B729-938A36124591}"/>
                  </a:ext>
                </a:extLst>
              </p:cNvPr>
              <p:cNvSpPr/>
              <p:nvPr/>
            </p:nvSpPr>
            <p:spPr>
              <a:xfrm>
                <a:off x="5769022" y="1010157"/>
                <a:ext cx="91447" cy="93348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6" name="Forma libre: forma 105">
                <a:extLst>
                  <a:ext uri="{FF2B5EF4-FFF2-40B4-BE49-F238E27FC236}">
                    <a16:creationId xmlns:a16="http://schemas.microsoft.com/office/drawing/2014/main" id="{724ACD0B-A608-4573-83E3-56D9D661F98E}"/>
                  </a:ext>
                </a:extLst>
              </p:cNvPr>
              <p:cNvSpPr/>
              <p:nvPr/>
            </p:nvSpPr>
            <p:spPr>
              <a:xfrm>
                <a:off x="5981087" y="578767"/>
                <a:ext cx="420876" cy="406166"/>
              </a:xfrm>
              <a:custGeom>
                <a:avLst/>
                <a:gdLst>
                  <a:gd name="connsiteX0" fmla="*/ 85993 w 462964"/>
                  <a:gd name="connsiteY0" fmla="*/ 140656 h 446783"/>
                  <a:gd name="connsiteX1" fmla="*/ 85279 w 462964"/>
                  <a:gd name="connsiteY1" fmla="*/ 133155 h 446783"/>
                  <a:gd name="connsiteX2" fmla="*/ 89565 w 462964"/>
                  <a:gd name="connsiteY2" fmla="*/ 131726 h 446783"/>
                  <a:gd name="connsiteX3" fmla="*/ 118140 w 462964"/>
                  <a:gd name="connsiteY3" fmla="*/ 131369 h 446783"/>
                  <a:gd name="connsiteX4" fmla="*/ 140285 w 462964"/>
                  <a:gd name="connsiteY4" fmla="*/ 130297 h 446783"/>
                  <a:gd name="connsiteX5" fmla="*/ 124569 w 462964"/>
                  <a:gd name="connsiteY5" fmla="*/ 104937 h 446783"/>
                  <a:gd name="connsiteX6" fmla="*/ 103495 w 462964"/>
                  <a:gd name="connsiteY6" fmla="*/ 103151 h 446783"/>
                  <a:gd name="connsiteX7" fmla="*/ 84564 w 462964"/>
                  <a:gd name="connsiteY7" fmla="*/ 81363 h 446783"/>
                  <a:gd name="connsiteX8" fmla="*/ 85636 w 462964"/>
                  <a:gd name="connsiteY8" fmla="*/ 69218 h 446783"/>
                  <a:gd name="connsiteX9" fmla="*/ 97066 w 462964"/>
                  <a:gd name="connsiteY9" fmla="*/ 58503 h 446783"/>
                  <a:gd name="connsiteX10" fmla="*/ 115640 w 462964"/>
                  <a:gd name="connsiteY10" fmla="*/ 60646 h 446783"/>
                  <a:gd name="connsiteX11" fmla="*/ 128141 w 462964"/>
                  <a:gd name="connsiteY11" fmla="*/ 80291 h 446783"/>
                  <a:gd name="connsiteX12" fmla="*/ 127427 w 462964"/>
                  <a:gd name="connsiteY12" fmla="*/ 97436 h 446783"/>
                  <a:gd name="connsiteX13" fmla="*/ 143857 w 462964"/>
                  <a:gd name="connsiteY13" fmla="*/ 119582 h 446783"/>
                  <a:gd name="connsiteX14" fmla="*/ 148144 w 462964"/>
                  <a:gd name="connsiteY14" fmla="*/ 94578 h 446783"/>
                  <a:gd name="connsiteX15" fmla="*/ 154216 w 462964"/>
                  <a:gd name="connsiteY15" fmla="*/ 69575 h 446783"/>
                  <a:gd name="connsiteX16" fmla="*/ 159216 w 462964"/>
                  <a:gd name="connsiteY16" fmla="*/ 69575 h 446783"/>
                  <a:gd name="connsiteX17" fmla="*/ 160645 w 462964"/>
                  <a:gd name="connsiteY17" fmla="*/ 71718 h 446783"/>
                  <a:gd name="connsiteX18" fmla="*/ 159931 w 462964"/>
                  <a:gd name="connsiteY18" fmla="*/ 81006 h 446783"/>
                  <a:gd name="connsiteX19" fmla="*/ 154216 w 462964"/>
                  <a:gd name="connsiteY19" fmla="*/ 120296 h 446783"/>
                  <a:gd name="connsiteX20" fmla="*/ 154216 w 462964"/>
                  <a:gd name="connsiteY20" fmla="*/ 131012 h 446783"/>
                  <a:gd name="connsiteX21" fmla="*/ 172790 w 462964"/>
                  <a:gd name="connsiteY21" fmla="*/ 153514 h 446783"/>
                  <a:gd name="connsiteX22" fmla="*/ 179219 w 462964"/>
                  <a:gd name="connsiteY22" fmla="*/ 131012 h 446783"/>
                  <a:gd name="connsiteX23" fmla="*/ 183862 w 462964"/>
                  <a:gd name="connsiteY23" fmla="*/ 110295 h 446783"/>
                  <a:gd name="connsiteX24" fmla="*/ 200293 w 462964"/>
                  <a:gd name="connsiteY24" fmla="*/ 108509 h 446783"/>
                  <a:gd name="connsiteX25" fmla="*/ 218509 w 462964"/>
                  <a:gd name="connsiteY25" fmla="*/ 123868 h 446783"/>
                  <a:gd name="connsiteX26" fmla="*/ 221367 w 462964"/>
                  <a:gd name="connsiteY26" fmla="*/ 109581 h 446783"/>
                  <a:gd name="connsiteX27" fmla="*/ 220653 w 462964"/>
                  <a:gd name="connsiteY27" fmla="*/ 109581 h 446783"/>
                  <a:gd name="connsiteX28" fmla="*/ 220653 w 462964"/>
                  <a:gd name="connsiteY28" fmla="*/ 82434 h 446783"/>
                  <a:gd name="connsiteX29" fmla="*/ 182434 w 462964"/>
                  <a:gd name="connsiteY29" fmla="*/ 57074 h 446783"/>
                  <a:gd name="connsiteX30" fmla="*/ 194935 w 462964"/>
                  <a:gd name="connsiteY30" fmla="*/ 57074 h 446783"/>
                  <a:gd name="connsiteX31" fmla="*/ 214938 w 462964"/>
                  <a:gd name="connsiteY31" fmla="*/ 67789 h 446783"/>
                  <a:gd name="connsiteX32" fmla="*/ 220295 w 462964"/>
                  <a:gd name="connsiteY32" fmla="*/ 69575 h 446783"/>
                  <a:gd name="connsiteX33" fmla="*/ 223153 w 462964"/>
                  <a:gd name="connsiteY33" fmla="*/ 41357 h 446783"/>
                  <a:gd name="connsiteX34" fmla="*/ 206722 w 462964"/>
                  <a:gd name="connsiteY34" fmla="*/ 32428 h 446783"/>
                  <a:gd name="connsiteX35" fmla="*/ 203508 w 462964"/>
                  <a:gd name="connsiteY35" fmla="*/ 11354 h 446783"/>
                  <a:gd name="connsiteX36" fmla="*/ 208508 w 462964"/>
                  <a:gd name="connsiteY36" fmla="*/ 6710 h 446783"/>
                  <a:gd name="connsiteX37" fmla="*/ 213509 w 462964"/>
                  <a:gd name="connsiteY37" fmla="*/ 1353 h 446783"/>
                  <a:gd name="connsiteX38" fmla="*/ 239584 w 462964"/>
                  <a:gd name="connsiteY38" fmla="*/ 1353 h 446783"/>
                  <a:gd name="connsiteX39" fmla="*/ 249942 w 462964"/>
                  <a:gd name="connsiteY39" fmla="*/ 24570 h 446783"/>
                  <a:gd name="connsiteX40" fmla="*/ 240298 w 462964"/>
                  <a:gd name="connsiteY40" fmla="*/ 38143 h 446783"/>
                  <a:gd name="connsiteX41" fmla="*/ 233869 w 462964"/>
                  <a:gd name="connsiteY41" fmla="*/ 40286 h 446783"/>
                  <a:gd name="connsiteX42" fmla="*/ 229582 w 462964"/>
                  <a:gd name="connsiteY42" fmla="*/ 68861 h 446783"/>
                  <a:gd name="connsiteX43" fmla="*/ 231011 w 462964"/>
                  <a:gd name="connsiteY43" fmla="*/ 73504 h 446783"/>
                  <a:gd name="connsiteX44" fmla="*/ 244584 w 462964"/>
                  <a:gd name="connsiteY44" fmla="*/ 60289 h 446783"/>
                  <a:gd name="connsiteX45" fmla="*/ 256014 w 462964"/>
                  <a:gd name="connsiteY45" fmla="*/ 45644 h 446783"/>
                  <a:gd name="connsiteX46" fmla="*/ 259943 w 462964"/>
                  <a:gd name="connsiteY46" fmla="*/ 47787 h 446783"/>
                  <a:gd name="connsiteX47" fmla="*/ 231368 w 462964"/>
                  <a:gd name="connsiteY47" fmla="*/ 88506 h 446783"/>
                  <a:gd name="connsiteX48" fmla="*/ 231011 w 462964"/>
                  <a:gd name="connsiteY48" fmla="*/ 116724 h 446783"/>
                  <a:gd name="connsiteX49" fmla="*/ 242084 w 462964"/>
                  <a:gd name="connsiteY49" fmla="*/ 108509 h 446783"/>
                  <a:gd name="connsiteX50" fmla="*/ 256014 w 462964"/>
                  <a:gd name="connsiteY50" fmla="*/ 91721 h 446783"/>
                  <a:gd name="connsiteX51" fmla="*/ 260658 w 462964"/>
                  <a:gd name="connsiteY51" fmla="*/ 93150 h 446783"/>
                  <a:gd name="connsiteX52" fmla="*/ 286018 w 462964"/>
                  <a:gd name="connsiteY52" fmla="*/ 139227 h 446783"/>
                  <a:gd name="connsiteX53" fmla="*/ 307806 w 462964"/>
                  <a:gd name="connsiteY53" fmla="*/ 115653 h 446783"/>
                  <a:gd name="connsiteX54" fmla="*/ 308878 w 462964"/>
                  <a:gd name="connsiteY54" fmla="*/ 113152 h 446783"/>
                  <a:gd name="connsiteX55" fmla="*/ 312807 w 462964"/>
                  <a:gd name="connsiteY55" fmla="*/ 90649 h 446783"/>
                  <a:gd name="connsiteX56" fmla="*/ 313164 w 462964"/>
                  <a:gd name="connsiteY56" fmla="*/ 59574 h 446783"/>
                  <a:gd name="connsiteX57" fmla="*/ 319594 w 462964"/>
                  <a:gd name="connsiteY57" fmla="*/ 59574 h 446783"/>
                  <a:gd name="connsiteX58" fmla="*/ 321379 w 462964"/>
                  <a:gd name="connsiteY58" fmla="*/ 78505 h 446783"/>
                  <a:gd name="connsiteX59" fmla="*/ 323880 w 462964"/>
                  <a:gd name="connsiteY59" fmla="*/ 95650 h 446783"/>
                  <a:gd name="connsiteX60" fmla="*/ 346383 w 462964"/>
                  <a:gd name="connsiteY60" fmla="*/ 76005 h 446783"/>
                  <a:gd name="connsiteX61" fmla="*/ 343168 w 462964"/>
                  <a:gd name="connsiteY61" fmla="*/ 44572 h 446783"/>
                  <a:gd name="connsiteX62" fmla="*/ 377101 w 462964"/>
                  <a:gd name="connsiteY62" fmla="*/ 38500 h 446783"/>
                  <a:gd name="connsiteX63" fmla="*/ 391031 w 462964"/>
                  <a:gd name="connsiteY63" fmla="*/ 57074 h 446783"/>
                  <a:gd name="connsiteX64" fmla="*/ 393888 w 462964"/>
                  <a:gd name="connsiteY64" fmla="*/ 66003 h 446783"/>
                  <a:gd name="connsiteX65" fmla="*/ 381030 w 462964"/>
                  <a:gd name="connsiteY65" fmla="*/ 82077 h 446783"/>
                  <a:gd name="connsiteX66" fmla="*/ 364956 w 462964"/>
                  <a:gd name="connsiteY66" fmla="*/ 81720 h 446783"/>
                  <a:gd name="connsiteX67" fmla="*/ 354241 w 462964"/>
                  <a:gd name="connsiteY67" fmla="*/ 81006 h 446783"/>
                  <a:gd name="connsiteX68" fmla="*/ 335310 w 462964"/>
                  <a:gd name="connsiteY68" fmla="*/ 102794 h 446783"/>
                  <a:gd name="connsiteX69" fmla="*/ 341739 w 462964"/>
                  <a:gd name="connsiteY69" fmla="*/ 104937 h 446783"/>
                  <a:gd name="connsiteX70" fmla="*/ 368171 w 462964"/>
                  <a:gd name="connsiteY70" fmla="*/ 107080 h 446783"/>
                  <a:gd name="connsiteX71" fmla="*/ 376386 w 462964"/>
                  <a:gd name="connsiteY71" fmla="*/ 108866 h 446783"/>
                  <a:gd name="connsiteX72" fmla="*/ 367814 w 462964"/>
                  <a:gd name="connsiteY72" fmla="*/ 115295 h 446783"/>
                  <a:gd name="connsiteX73" fmla="*/ 352812 w 462964"/>
                  <a:gd name="connsiteY73" fmla="*/ 114581 h 446783"/>
                  <a:gd name="connsiteX74" fmla="*/ 338882 w 462964"/>
                  <a:gd name="connsiteY74" fmla="*/ 113152 h 446783"/>
                  <a:gd name="connsiteX75" fmla="*/ 318165 w 462964"/>
                  <a:gd name="connsiteY75" fmla="*/ 121368 h 446783"/>
                  <a:gd name="connsiteX76" fmla="*/ 310664 w 462964"/>
                  <a:gd name="connsiteY76" fmla="*/ 128511 h 446783"/>
                  <a:gd name="connsiteX77" fmla="*/ 303520 w 462964"/>
                  <a:gd name="connsiteY77" fmla="*/ 142442 h 446783"/>
                  <a:gd name="connsiteX78" fmla="*/ 298162 w 462964"/>
                  <a:gd name="connsiteY78" fmla="*/ 149228 h 446783"/>
                  <a:gd name="connsiteX79" fmla="*/ 340310 w 462964"/>
                  <a:gd name="connsiteY79" fmla="*/ 148157 h 446783"/>
                  <a:gd name="connsiteX80" fmla="*/ 323165 w 462964"/>
                  <a:gd name="connsiteY80" fmla="*/ 176017 h 446783"/>
                  <a:gd name="connsiteX81" fmla="*/ 314236 w 462964"/>
                  <a:gd name="connsiteY81" fmla="*/ 205307 h 446783"/>
                  <a:gd name="connsiteX82" fmla="*/ 335667 w 462964"/>
                  <a:gd name="connsiteY82" fmla="*/ 207450 h 446783"/>
                  <a:gd name="connsiteX83" fmla="*/ 356384 w 462964"/>
                  <a:gd name="connsiteY83" fmla="*/ 207450 h 446783"/>
                  <a:gd name="connsiteX84" fmla="*/ 386388 w 462964"/>
                  <a:gd name="connsiteY84" fmla="*/ 162444 h 446783"/>
                  <a:gd name="connsiteX85" fmla="*/ 394246 w 462964"/>
                  <a:gd name="connsiteY85" fmla="*/ 162444 h 446783"/>
                  <a:gd name="connsiteX86" fmla="*/ 394603 w 462964"/>
                  <a:gd name="connsiteY86" fmla="*/ 165302 h 446783"/>
                  <a:gd name="connsiteX87" fmla="*/ 381744 w 462964"/>
                  <a:gd name="connsiteY87" fmla="*/ 186018 h 446783"/>
                  <a:gd name="connsiteX88" fmla="*/ 372815 w 462964"/>
                  <a:gd name="connsiteY88" fmla="*/ 199592 h 446783"/>
                  <a:gd name="connsiteX89" fmla="*/ 371386 w 462964"/>
                  <a:gd name="connsiteY89" fmla="*/ 205307 h 446783"/>
                  <a:gd name="connsiteX90" fmla="*/ 388888 w 462964"/>
                  <a:gd name="connsiteY90" fmla="*/ 213165 h 446783"/>
                  <a:gd name="connsiteX91" fmla="*/ 388531 w 462964"/>
                  <a:gd name="connsiteY91" fmla="*/ 214236 h 446783"/>
                  <a:gd name="connsiteX92" fmla="*/ 420320 w 462964"/>
                  <a:gd name="connsiteY92" fmla="*/ 216022 h 446783"/>
                  <a:gd name="connsiteX93" fmla="*/ 423892 w 462964"/>
                  <a:gd name="connsiteY93" fmla="*/ 208878 h 446783"/>
                  <a:gd name="connsiteX94" fmla="*/ 447824 w 462964"/>
                  <a:gd name="connsiteY94" fmla="*/ 201735 h 446783"/>
                  <a:gd name="connsiteX95" fmla="*/ 458540 w 462964"/>
                  <a:gd name="connsiteY95" fmla="*/ 208164 h 446783"/>
                  <a:gd name="connsiteX96" fmla="*/ 462826 w 462964"/>
                  <a:gd name="connsiteY96" fmla="*/ 226024 h 446783"/>
                  <a:gd name="connsiteX97" fmla="*/ 453182 w 462964"/>
                  <a:gd name="connsiteY97" fmla="*/ 238525 h 446783"/>
                  <a:gd name="connsiteX98" fmla="*/ 432465 w 462964"/>
                  <a:gd name="connsiteY98" fmla="*/ 239954 h 446783"/>
                  <a:gd name="connsiteX99" fmla="*/ 421035 w 462964"/>
                  <a:gd name="connsiteY99" fmla="*/ 229595 h 446783"/>
                  <a:gd name="connsiteX100" fmla="*/ 419249 w 462964"/>
                  <a:gd name="connsiteY100" fmla="*/ 222095 h 446783"/>
                  <a:gd name="connsiteX101" fmla="*/ 376029 w 462964"/>
                  <a:gd name="connsiteY101" fmla="*/ 220309 h 446783"/>
                  <a:gd name="connsiteX102" fmla="*/ 380673 w 462964"/>
                  <a:gd name="connsiteY102" fmla="*/ 231381 h 446783"/>
                  <a:gd name="connsiteX103" fmla="*/ 397103 w 462964"/>
                  <a:gd name="connsiteY103" fmla="*/ 255670 h 446783"/>
                  <a:gd name="connsiteX104" fmla="*/ 399604 w 462964"/>
                  <a:gd name="connsiteY104" fmla="*/ 261385 h 446783"/>
                  <a:gd name="connsiteX105" fmla="*/ 393888 w 462964"/>
                  <a:gd name="connsiteY105" fmla="*/ 263528 h 446783"/>
                  <a:gd name="connsiteX106" fmla="*/ 356384 w 462964"/>
                  <a:gd name="connsiteY106" fmla="*/ 215308 h 446783"/>
                  <a:gd name="connsiteX107" fmla="*/ 311378 w 462964"/>
                  <a:gd name="connsiteY107" fmla="*/ 216022 h 446783"/>
                  <a:gd name="connsiteX108" fmla="*/ 325309 w 462964"/>
                  <a:gd name="connsiteY108" fmla="*/ 241025 h 446783"/>
                  <a:gd name="connsiteX109" fmla="*/ 339596 w 462964"/>
                  <a:gd name="connsiteY109" fmla="*/ 257456 h 446783"/>
                  <a:gd name="connsiteX110" fmla="*/ 342811 w 462964"/>
                  <a:gd name="connsiteY110" fmla="*/ 262814 h 446783"/>
                  <a:gd name="connsiteX111" fmla="*/ 332452 w 462964"/>
                  <a:gd name="connsiteY111" fmla="*/ 268171 h 446783"/>
                  <a:gd name="connsiteX112" fmla="*/ 286375 w 462964"/>
                  <a:gd name="connsiteY112" fmla="*/ 272815 h 446783"/>
                  <a:gd name="connsiteX113" fmla="*/ 309592 w 462964"/>
                  <a:gd name="connsiteY113" fmla="*/ 298532 h 446783"/>
                  <a:gd name="connsiteX114" fmla="*/ 344597 w 462964"/>
                  <a:gd name="connsiteY114" fmla="*/ 290317 h 446783"/>
                  <a:gd name="connsiteX115" fmla="*/ 365313 w 462964"/>
                  <a:gd name="connsiteY115" fmla="*/ 283531 h 446783"/>
                  <a:gd name="connsiteX116" fmla="*/ 374243 w 462964"/>
                  <a:gd name="connsiteY116" fmla="*/ 286031 h 446783"/>
                  <a:gd name="connsiteX117" fmla="*/ 346025 w 462964"/>
                  <a:gd name="connsiteY117" fmla="*/ 297104 h 446783"/>
                  <a:gd name="connsiteX118" fmla="*/ 316379 w 462964"/>
                  <a:gd name="connsiteY118" fmla="*/ 305676 h 446783"/>
                  <a:gd name="connsiteX119" fmla="*/ 335310 w 462964"/>
                  <a:gd name="connsiteY119" fmla="*/ 324964 h 446783"/>
                  <a:gd name="connsiteX120" fmla="*/ 342096 w 462964"/>
                  <a:gd name="connsiteY120" fmla="*/ 323536 h 446783"/>
                  <a:gd name="connsiteX121" fmla="*/ 356027 w 462964"/>
                  <a:gd name="connsiteY121" fmla="*/ 321750 h 446783"/>
                  <a:gd name="connsiteX122" fmla="*/ 374958 w 462964"/>
                  <a:gd name="connsiteY122" fmla="*/ 337109 h 446783"/>
                  <a:gd name="connsiteX123" fmla="*/ 366742 w 462964"/>
                  <a:gd name="connsiteY123" fmla="*/ 360683 h 446783"/>
                  <a:gd name="connsiteX124" fmla="*/ 340668 w 462964"/>
                  <a:gd name="connsiteY124" fmla="*/ 360326 h 446783"/>
                  <a:gd name="connsiteX125" fmla="*/ 332095 w 462964"/>
                  <a:gd name="connsiteY125" fmla="*/ 341752 h 446783"/>
                  <a:gd name="connsiteX126" fmla="*/ 333167 w 462964"/>
                  <a:gd name="connsiteY126" fmla="*/ 333894 h 446783"/>
                  <a:gd name="connsiteX127" fmla="*/ 316736 w 462964"/>
                  <a:gd name="connsiteY127" fmla="*/ 323178 h 446783"/>
                  <a:gd name="connsiteX128" fmla="*/ 316022 w 462964"/>
                  <a:gd name="connsiteY128" fmla="*/ 361040 h 446783"/>
                  <a:gd name="connsiteX129" fmla="*/ 306378 w 462964"/>
                  <a:gd name="connsiteY129" fmla="*/ 361755 h 446783"/>
                  <a:gd name="connsiteX130" fmla="*/ 305306 w 462964"/>
                  <a:gd name="connsiteY130" fmla="*/ 342467 h 446783"/>
                  <a:gd name="connsiteX131" fmla="*/ 303520 w 462964"/>
                  <a:gd name="connsiteY131" fmla="*/ 315321 h 446783"/>
                  <a:gd name="connsiteX132" fmla="*/ 299948 w 462964"/>
                  <a:gd name="connsiteY132" fmla="*/ 306748 h 446783"/>
                  <a:gd name="connsiteX133" fmla="*/ 294948 w 462964"/>
                  <a:gd name="connsiteY133" fmla="*/ 301033 h 446783"/>
                  <a:gd name="connsiteX134" fmla="*/ 279588 w 462964"/>
                  <a:gd name="connsiteY134" fmla="*/ 287103 h 446783"/>
                  <a:gd name="connsiteX135" fmla="*/ 272088 w 462964"/>
                  <a:gd name="connsiteY135" fmla="*/ 327465 h 446783"/>
                  <a:gd name="connsiteX136" fmla="*/ 257443 w 462964"/>
                  <a:gd name="connsiteY136" fmla="*/ 333180 h 446783"/>
                  <a:gd name="connsiteX137" fmla="*/ 226010 w 462964"/>
                  <a:gd name="connsiteY137" fmla="*/ 312106 h 446783"/>
                  <a:gd name="connsiteX138" fmla="*/ 222796 w 462964"/>
                  <a:gd name="connsiteY138" fmla="*/ 324964 h 446783"/>
                  <a:gd name="connsiteX139" fmla="*/ 224939 w 462964"/>
                  <a:gd name="connsiteY139" fmla="*/ 350325 h 446783"/>
                  <a:gd name="connsiteX140" fmla="*/ 236012 w 462964"/>
                  <a:gd name="connsiteY140" fmla="*/ 367113 h 446783"/>
                  <a:gd name="connsiteX141" fmla="*/ 268516 w 462964"/>
                  <a:gd name="connsiteY141" fmla="*/ 379614 h 446783"/>
                  <a:gd name="connsiteX142" fmla="*/ 280660 w 462964"/>
                  <a:gd name="connsiteY142" fmla="*/ 385686 h 446783"/>
                  <a:gd name="connsiteX143" fmla="*/ 274588 w 462964"/>
                  <a:gd name="connsiteY143" fmla="*/ 389258 h 446783"/>
                  <a:gd name="connsiteX144" fmla="*/ 258515 w 462964"/>
                  <a:gd name="connsiteY144" fmla="*/ 383543 h 446783"/>
                  <a:gd name="connsiteX145" fmla="*/ 228868 w 462964"/>
                  <a:gd name="connsiteY145" fmla="*/ 372113 h 446783"/>
                  <a:gd name="connsiteX146" fmla="*/ 226725 w 462964"/>
                  <a:gd name="connsiteY146" fmla="*/ 408189 h 446783"/>
                  <a:gd name="connsiteX147" fmla="*/ 238512 w 462964"/>
                  <a:gd name="connsiteY147" fmla="*/ 435335 h 446783"/>
                  <a:gd name="connsiteX148" fmla="*/ 214938 w 462964"/>
                  <a:gd name="connsiteY148" fmla="*/ 446765 h 446783"/>
                  <a:gd name="connsiteX149" fmla="*/ 200650 w 462964"/>
                  <a:gd name="connsiteY149" fmla="*/ 427835 h 446783"/>
                  <a:gd name="connsiteX150" fmla="*/ 216724 w 462964"/>
                  <a:gd name="connsiteY150" fmla="*/ 405332 h 446783"/>
                  <a:gd name="connsiteX151" fmla="*/ 214938 w 462964"/>
                  <a:gd name="connsiteY151" fmla="*/ 381400 h 446783"/>
                  <a:gd name="connsiteX152" fmla="*/ 200650 w 462964"/>
                  <a:gd name="connsiteY152" fmla="*/ 389615 h 446783"/>
                  <a:gd name="connsiteX153" fmla="*/ 186006 w 462964"/>
                  <a:gd name="connsiteY153" fmla="*/ 399617 h 446783"/>
                  <a:gd name="connsiteX154" fmla="*/ 180290 w 462964"/>
                  <a:gd name="connsiteY154" fmla="*/ 396402 h 446783"/>
                  <a:gd name="connsiteX155" fmla="*/ 181005 w 462964"/>
                  <a:gd name="connsiteY155" fmla="*/ 394259 h 446783"/>
                  <a:gd name="connsiteX156" fmla="*/ 203508 w 462964"/>
                  <a:gd name="connsiteY156" fmla="*/ 375685 h 446783"/>
                  <a:gd name="connsiteX157" fmla="*/ 212437 w 462964"/>
                  <a:gd name="connsiteY157" fmla="*/ 357826 h 446783"/>
                  <a:gd name="connsiteX158" fmla="*/ 213509 w 462964"/>
                  <a:gd name="connsiteY158" fmla="*/ 347467 h 446783"/>
                  <a:gd name="connsiteX159" fmla="*/ 213509 w 462964"/>
                  <a:gd name="connsiteY159" fmla="*/ 342824 h 446783"/>
                  <a:gd name="connsiteX160" fmla="*/ 211366 w 462964"/>
                  <a:gd name="connsiteY160" fmla="*/ 324250 h 446783"/>
                  <a:gd name="connsiteX161" fmla="*/ 209937 w 462964"/>
                  <a:gd name="connsiteY161" fmla="*/ 319964 h 446783"/>
                  <a:gd name="connsiteX162" fmla="*/ 186363 w 462964"/>
                  <a:gd name="connsiteY162" fmla="*/ 337109 h 446783"/>
                  <a:gd name="connsiteX163" fmla="*/ 178862 w 462964"/>
                  <a:gd name="connsiteY163" fmla="*/ 331394 h 446783"/>
                  <a:gd name="connsiteX164" fmla="*/ 171361 w 462964"/>
                  <a:gd name="connsiteY164" fmla="*/ 302819 h 446783"/>
                  <a:gd name="connsiteX165" fmla="*/ 168503 w 462964"/>
                  <a:gd name="connsiteY165" fmla="*/ 291032 h 446783"/>
                  <a:gd name="connsiteX166" fmla="*/ 166003 w 462964"/>
                  <a:gd name="connsiteY166" fmla="*/ 285674 h 446783"/>
                  <a:gd name="connsiteX167" fmla="*/ 141714 w 462964"/>
                  <a:gd name="connsiteY167" fmla="*/ 306034 h 446783"/>
                  <a:gd name="connsiteX168" fmla="*/ 151358 w 462964"/>
                  <a:gd name="connsiteY168" fmla="*/ 353896 h 446783"/>
                  <a:gd name="connsiteX169" fmla="*/ 147429 w 462964"/>
                  <a:gd name="connsiteY169" fmla="*/ 354968 h 446783"/>
                  <a:gd name="connsiteX170" fmla="*/ 143500 w 462964"/>
                  <a:gd name="connsiteY170" fmla="*/ 353539 h 446783"/>
                  <a:gd name="connsiteX171" fmla="*/ 135642 w 462964"/>
                  <a:gd name="connsiteY171" fmla="*/ 315321 h 446783"/>
                  <a:gd name="connsiteX172" fmla="*/ 131713 w 462964"/>
                  <a:gd name="connsiteY172" fmla="*/ 315321 h 446783"/>
                  <a:gd name="connsiteX173" fmla="*/ 104567 w 462964"/>
                  <a:gd name="connsiteY173" fmla="*/ 334966 h 446783"/>
                  <a:gd name="connsiteX174" fmla="*/ 105281 w 462964"/>
                  <a:gd name="connsiteY174" fmla="*/ 356040 h 446783"/>
                  <a:gd name="connsiteX175" fmla="*/ 96351 w 462964"/>
                  <a:gd name="connsiteY175" fmla="*/ 366041 h 446783"/>
                  <a:gd name="connsiteX176" fmla="*/ 77778 w 462964"/>
                  <a:gd name="connsiteY176" fmla="*/ 363898 h 446783"/>
                  <a:gd name="connsiteX177" fmla="*/ 66705 w 462964"/>
                  <a:gd name="connsiteY177" fmla="*/ 351039 h 446783"/>
                  <a:gd name="connsiteX178" fmla="*/ 66348 w 462964"/>
                  <a:gd name="connsiteY178" fmla="*/ 349253 h 446783"/>
                  <a:gd name="connsiteX179" fmla="*/ 71705 w 462964"/>
                  <a:gd name="connsiteY179" fmla="*/ 331394 h 446783"/>
                  <a:gd name="connsiteX180" fmla="*/ 96709 w 462964"/>
                  <a:gd name="connsiteY180" fmla="*/ 329251 h 446783"/>
                  <a:gd name="connsiteX181" fmla="*/ 100638 w 462964"/>
                  <a:gd name="connsiteY181" fmla="*/ 331751 h 446783"/>
                  <a:gd name="connsiteX182" fmla="*/ 130641 w 462964"/>
                  <a:gd name="connsiteY182" fmla="*/ 305676 h 446783"/>
                  <a:gd name="connsiteX183" fmla="*/ 91351 w 462964"/>
                  <a:gd name="connsiteY183" fmla="*/ 299961 h 446783"/>
                  <a:gd name="connsiteX184" fmla="*/ 93137 w 462964"/>
                  <a:gd name="connsiteY184" fmla="*/ 295318 h 446783"/>
                  <a:gd name="connsiteX185" fmla="*/ 137071 w 462964"/>
                  <a:gd name="connsiteY185" fmla="*/ 297461 h 446783"/>
                  <a:gd name="connsiteX186" fmla="*/ 158859 w 462964"/>
                  <a:gd name="connsiteY186" fmla="*/ 277101 h 446783"/>
                  <a:gd name="connsiteX187" fmla="*/ 136356 w 462964"/>
                  <a:gd name="connsiteY187" fmla="*/ 271029 h 446783"/>
                  <a:gd name="connsiteX188" fmla="*/ 124569 w 462964"/>
                  <a:gd name="connsiteY188" fmla="*/ 270672 h 446783"/>
                  <a:gd name="connsiteX189" fmla="*/ 123855 w 462964"/>
                  <a:gd name="connsiteY189" fmla="*/ 258528 h 446783"/>
                  <a:gd name="connsiteX190" fmla="*/ 133856 w 462964"/>
                  <a:gd name="connsiteY190" fmla="*/ 243168 h 446783"/>
                  <a:gd name="connsiteX191" fmla="*/ 134570 w 462964"/>
                  <a:gd name="connsiteY191" fmla="*/ 237096 h 446783"/>
                  <a:gd name="connsiteX192" fmla="*/ 142071 w 462964"/>
                  <a:gd name="connsiteY192" fmla="*/ 222809 h 446783"/>
                  <a:gd name="connsiteX193" fmla="*/ 135642 w 462964"/>
                  <a:gd name="connsiteY193" fmla="*/ 218880 h 446783"/>
                  <a:gd name="connsiteX194" fmla="*/ 112068 w 462964"/>
                  <a:gd name="connsiteY194" fmla="*/ 220666 h 446783"/>
                  <a:gd name="connsiteX195" fmla="*/ 98494 w 462964"/>
                  <a:gd name="connsiteY195" fmla="*/ 226024 h 446783"/>
                  <a:gd name="connsiteX196" fmla="*/ 85279 w 462964"/>
                  <a:gd name="connsiteY196" fmla="*/ 227810 h 446783"/>
                  <a:gd name="connsiteX197" fmla="*/ 79206 w 462964"/>
                  <a:gd name="connsiteY197" fmla="*/ 249955 h 446783"/>
                  <a:gd name="connsiteX198" fmla="*/ 71348 w 462964"/>
                  <a:gd name="connsiteY198" fmla="*/ 267814 h 446783"/>
                  <a:gd name="connsiteX199" fmla="*/ 65276 w 462964"/>
                  <a:gd name="connsiteY199" fmla="*/ 266028 h 446783"/>
                  <a:gd name="connsiteX200" fmla="*/ 72777 w 462964"/>
                  <a:gd name="connsiteY200" fmla="*/ 238882 h 446783"/>
                  <a:gd name="connsiteX201" fmla="*/ 73491 w 462964"/>
                  <a:gd name="connsiteY201" fmla="*/ 233882 h 446783"/>
                  <a:gd name="connsiteX202" fmla="*/ 69562 w 462964"/>
                  <a:gd name="connsiteY202" fmla="*/ 231381 h 446783"/>
                  <a:gd name="connsiteX203" fmla="*/ 44559 w 462964"/>
                  <a:gd name="connsiteY203" fmla="*/ 233167 h 446783"/>
                  <a:gd name="connsiteX204" fmla="*/ 42416 w 462964"/>
                  <a:gd name="connsiteY204" fmla="*/ 241382 h 446783"/>
                  <a:gd name="connsiteX205" fmla="*/ 27057 w 462964"/>
                  <a:gd name="connsiteY205" fmla="*/ 252813 h 446783"/>
                  <a:gd name="connsiteX206" fmla="*/ 9198 w 462964"/>
                  <a:gd name="connsiteY206" fmla="*/ 250312 h 446783"/>
                  <a:gd name="connsiteX207" fmla="*/ 268 w 462964"/>
                  <a:gd name="connsiteY207" fmla="*/ 239239 h 446783"/>
                  <a:gd name="connsiteX208" fmla="*/ 268 w 462964"/>
                  <a:gd name="connsiteY208" fmla="*/ 227810 h 446783"/>
                  <a:gd name="connsiteX209" fmla="*/ 15270 w 462964"/>
                  <a:gd name="connsiteY209" fmla="*/ 209950 h 446783"/>
                  <a:gd name="connsiteX210" fmla="*/ 38130 w 462964"/>
                  <a:gd name="connsiteY210" fmla="*/ 217808 h 446783"/>
                  <a:gd name="connsiteX211" fmla="*/ 43845 w 462964"/>
                  <a:gd name="connsiteY211" fmla="*/ 226738 h 446783"/>
                  <a:gd name="connsiteX212" fmla="*/ 69205 w 462964"/>
                  <a:gd name="connsiteY212" fmla="*/ 219951 h 446783"/>
                  <a:gd name="connsiteX213" fmla="*/ 46345 w 462964"/>
                  <a:gd name="connsiteY213" fmla="*/ 193520 h 446783"/>
                  <a:gd name="connsiteX214" fmla="*/ 39916 w 462964"/>
                  <a:gd name="connsiteY214" fmla="*/ 182804 h 446783"/>
                  <a:gd name="connsiteX215" fmla="*/ 43130 w 462964"/>
                  <a:gd name="connsiteY215" fmla="*/ 181018 h 446783"/>
                  <a:gd name="connsiteX216" fmla="*/ 86707 w 462964"/>
                  <a:gd name="connsiteY216" fmla="*/ 216379 h 446783"/>
                  <a:gd name="connsiteX217" fmla="*/ 136713 w 462964"/>
                  <a:gd name="connsiteY217" fmla="*/ 211736 h 446783"/>
                  <a:gd name="connsiteX218" fmla="*/ 133142 w 462964"/>
                  <a:gd name="connsiteY218" fmla="*/ 204949 h 446783"/>
                  <a:gd name="connsiteX219" fmla="*/ 114568 w 462964"/>
                  <a:gd name="connsiteY219" fmla="*/ 182089 h 446783"/>
                  <a:gd name="connsiteX220" fmla="*/ 111353 w 462964"/>
                  <a:gd name="connsiteY220" fmla="*/ 171731 h 446783"/>
                  <a:gd name="connsiteX221" fmla="*/ 128498 w 462964"/>
                  <a:gd name="connsiteY221" fmla="*/ 164230 h 446783"/>
                  <a:gd name="connsiteX222" fmla="*/ 164217 w 462964"/>
                  <a:gd name="connsiteY222" fmla="*/ 160658 h 446783"/>
                  <a:gd name="connsiteX223" fmla="*/ 145643 w 462964"/>
                  <a:gd name="connsiteY223" fmla="*/ 138156 h 446783"/>
                  <a:gd name="connsiteX224" fmla="*/ 85993 w 462964"/>
                  <a:gd name="connsiteY224" fmla="*/ 140656 h 446783"/>
                  <a:gd name="connsiteX225" fmla="*/ 326023 w 462964"/>
                  <a:gd name="connsiteY225" fmla="*/ 259599 h 446783"/>
                  <a:gd name="connsiteX226" fmla="*/ 296019 w 462964"/>
                  <a:gd name="connsiteY226" fmla="*/ 216022 h 446783"/>
                  <a:gd name="connsiteX227" fmla="*/ 250299 w 462964"/>
                  <a:gd name="connsiteY227" fmla="*/ 217451 h 446783"/>
                  <a:gd name="connsiteX228" fmla="*/ 233869 w 462964"/>
                  <a:gd name="connsiteY228" fmla="*/ 220309 h 446783"/>
                  <a:gd name="connsiteX229" fmla="*/ 274588 w 462964"/>
                  <a:gd name="connsiteY229" fmla="*/ 267100 h 446783"/>
                  <a:gd name="connsiteX230" fmla="*/ 326023 w 462964"/>
                  <a:gd name="connsiteY230" fmla="*/ 259599 h 446783"/>
                  <a:gd name="connsiteX231" fmla="*/ 222796 w 462964"/>
                  <a:gd name="connsiteY231" fmla="*/ 298532 h 446783"/>
                  <a:gd name="connsiteX232" fmla="*/ 254585 w 462964"/>
                  <a:gd name="connsiteY232" fmla="*/ 323893 h 446783"/>
                  <a:gd name="connsiteX233" fmla="*/ 258872 w 462964"/>
                  <a:gd name="connsiteY233" fmla="*/ 324964 h 446783"/>
                  <a:gd name="connsiteX234" fmla="*/ 263872 w 462964"/>
                  <a:gd name="connsiteY234" fmla="*/ 298532 h 446783"/>
                  <a:gd name="connsiteX235" fmla="*/ 264587 w 462964"/>
                  <a:gd name="connsiteY235" fmla="*/ 283531 h 446783"/>
                  <a:gd name="connsiteX236" fmla="*/ 259229 w 462964"/>
                  <a:gd name="connsiteY236" fmla="*/ 266386 h 446783"/>
                  <a:gd name="connsiteX237" fmla="*/ 235297 w 462964"/>
                  <a:gd name="connsiteY237" fmla="*/ 238525 h 446783"/>
                  <a:gd name="connsiteX238" fmla="*/ 226725 w 462964"/>
                  <a:gd name="connsiteY238" fmla="*/ 232453 h 446783"/>
                  <a:gd name="connsiteX239" fmla="*/ 222796 w 462964"/>
                  <a:gd name="connsiteY239" fmla="*/ 298532 h 446783"/>
                  <a:gd name="connsiteX240" fmla="*/ 253871 w 462964"/>
                  <a:gd name="connsiteY240" fmla="*/ 108866 h 446783"/>
                  <a:gd name="connsiteX241" fmla="*/ 231368 w 462964"/>
                  <a:gd name="connsiteY241" fmla="*/ 138156 h 446783"/>
                  <a:gd name="connsiteX242" fmla="*/ 228511 w 462964"/>
                  <a:gd name="connsiteY242" fmla="*/ 204235 h 446783"/>
                  <a:gd name="connsiteX243" fmla="*/ 232083 w 462964"/>
                  <a:gd name="connsiteY243" fmla="*/ 203521 h 446783"/>
                  <a:gd name="connsiteX244" fmla="*/ 247084 w 462964"/>
                  <a:gd name="connsiteY244" fmla="*/ 185661 h 446783"/>
                  <a:gd name="connsiteX245" fmla="*/ 249942 w 462964"/>
                  <a:gd name="connsiteY245" fmla="*/ 181018 h 446783"/>
                  <a:gd name="connsiteX246" fmla="*/ 267444 w 462964"/>
                  <a:gd name="connsiteY246" fmla="*/ 161373 h 446783"/>
                  <a:gd name="connsiteX247" fmla="*/ 269230 w 462964"/>
                  <a:gd name="connsiteY247" fmla="*/ 137798 h 446783"/>
                  <a:gd name="connsiteX248" fmla="*/ 261372 w 462964"/>
                  <a:gd name="connsiteY248" fmla="*/ 122796 h 446783"/>
                  <a:gd name="connsiteX249" fmla="*/ 253871 w 462964"/>
                  <a:gd name="connsiteY249" fmla="*/ 108866 h 446783"/>
                  <a:gd name="connsiteX250" fmla="*/ 284946 w 462964"/>
                  <a:gd name="connsiteY250" fmla="*/ 157801 h 446783"/>
                  <a:gd name="connsiteX251" fmla="*/ 244941 w 462964"/>
                  <a:gd name="connsiteY251" fmla="*/ 205664 h 446783"/>
                  <a:gd name="connsiteX252" fmla="*/ 254585 w 462964"/>
                  <a:gd name="connsiteY252" fmla="*/ 208878 h 446783"/>
                  <a:gd name="connsiteX253" fmla="*/ 291376 w 462964"/>
                  <a:gd name="connsiteY253" fmla="*/ 207807 h 446783"/>
                  <a:gd name="connsiteX254" fmla="*/ 298520 w 462964"/>
                  <a:gd name="connsiteY254" fmla="*/ 207093 h 446783"/>
                  <a:gd name="connsiteX255" fmla="*/ 301377 w 462964"/>
                  <a:gd name="connsiteY255" fmla="*/ 204235 h 446783"/>
                  <a:gd name="connsiteX256" fmla="*/ 319236 w 462964"/>
                  <a:gd name="connsiteY256" fmla="*/ 162087 h 446783"/>
                  <a:gd name="connsiteX257" fmla="*/ 319951 w 462964"/>
                  <a:gd name="connsiteY257" fmla="*/ 157443 h 446783"/>
                  <a:gd name="connsiteX258" fmla="*/ 284946 w 462964"/>
                  <a:gd name="connsiteY258" fmla="*/ 157801 h 446783"/>
                  <a:gd name="connsiteX259" fmla="*/ 154930 w 462964"/>
                  <a:gd name="connsiteY259" fmla="*/ 220666 h 446783"/>
                  <a:gd name="connsiteX260" fmla="*/ 144215 w 462964"/>
                  <a:gd name="connsiteY260" fmla="*/ 241382 h 446783"/>
                  <a:gd name="connsiteX261" fmla="*/ 133142 w 462964"/>
                  <a:gd name="connsiteY261" fmla="*/ 262457 h 446783"/>
                  <a:gd name="connsiteX262" fmla="*/ 172432 w 462964"/>
                  <a:gd name="connsiteY262" fmla="*/ 265314 h 446783"/>
                  <a:gd name="connsiteX263" fmla="*/ 186006 w 462964"/>
                  <a:gd name="connsiteY263" fmla="*/ 252098 h 446783"/>
                  <a:gd name="connsiteX264" fmla="*/ 199579 w 462964"/>
                  <a:gd name="connsiteY264" fmla="*/ 236739 h 446783"/>
                  <a:gd name="connsiteX265" fmla="*/ 211366 w 462964"/>
                  <a:gd name="connsiteY265" fmla="*/ 221737 h 446783"/>
                  <a:gd name="connsiteX266" fmla="*/ 154930 w 462964"/>
                  <a:gd name="connsiteY266" fmla="*/ 220666 h 446783"/>
                  <a:gd name="connsiteX267" fmla="*/ 154930 w 462964"/>
                  <a:gd name="connsiteY267" fmla="*/ 211736 h 446783"/>
                  <a:gd name="connsiteX268" fmla="*/ 209223 w 462964"/>
                  <a:gd name="connsiteY268" fmla="*/ 210307 h 446783"/>
                  <a:gd name="connsiteX269" fmla="*/ 206365 w 462964"/>
                  <a:gd name="connsiteY269" fmla="*/ 204592 h 446783"/>
                  <a:gd name="connsiteX270" fmla="*/ 173147 w 462964"/>
                  <a:gd name="connsiteY270" fmla="*/ 170302 h 446783"/>
                  <a:gd name="connsiteX271" fmla="*/ 150287 w 462964"/>
                  <a:gd name="connsiteY271" fmla="*/ 175303 h 446783"/>
                  <a:gd name="connsiteX272" fmla="*/ 127784 w 462964"/>
                  <a:gd name="connsiteY272" fmla="*/ 179589 h 446783"/>
                  <a:gd name="connsiteX273" fmla="*/ 134213 w 462964"/>
                  <a:gd name="connsiteY273" fmla="*/ 187447 h 446783"/>
                  <a:gd name="connsiteX274" fmla="*/ 141357 w 462964"/>
                  <a:gd name="connsiteY274" fmla="*/ 198163 h 446783"/>
                  <a:gd name="connsiteX275" fmla="*/ 154930 w 462964"/>
                  <a:gd name="connsiteY275" fmla="*/ 211736 h 446783"/>
                  <a:gd name="connsiteX276" fmla="*/ 212795 w 462964"/>
                  <a:gd name="connsiteY276" fmla="*/ 241382 h 446783"/>
                  <a:gd name="connsiteX277" fmla="*/ 210651 w 462964"/>
                  <a:gd name="connsiteY277" fmla="*/ 241025 h 446783"/>
                  <a:gd name="connsiteX278" fmla="*/ 177433 w 462964"/>
                  <a:gd name="connsiteY278" fmla="*/ 272458 h 446783"/>
                  <a:gd name="connsiteX279" fmla="*/ 184220 w 462964"/>
                  <a:gd name="connsiteY279" fmla="*/ 323178 h 446783"/>
                  <a:gd name="connsiteX280" fmla="*/ 203508 w 462964"/>
                  <a:gd name="connsiteY280" fmla="*/ 311749 h 446783"/>
                  <a:gd name="connsiteX281" fmla="*/ 205651 w 462964"/>
                  <a:gd name="connsiteY281" fmla="*/ 307105 h 446783"/>
                  <a:gd name="connsiteX282" fmla="*/ 212437 w 462964"/>
                  <a:gd name="connsiteY282" fmla="*/ 287103 h 446783"/>
                  <a:gd name="connsiteX283" fmla="*/ 213866 w 462964"/>
                  <a:gd name="connsiteY283" fmla="*/ 260671 h 446783"/>
                  <a:gd name="connsiteX284" fmla="*/ 212795 w 462964"/>
                  <a:gd name="connsiteY284" fmla="*/ 241382 h 446783"/>
                  <a:gd name="connsiteX285" fmla="*/ 214581 w 462964"/>
                  <a:gd name="connsiteY285" fmla="*/ 198163 h 446783"/>
                  <a:gd name="connsiteX286" fmla="*/ 217795 w 462964"/>
                  <a:gd name="connsiteY286" fmla="*/ 191376 h 446783"/>
                  <a:gd name="connsiteX287" fmla="*/ 219581 w 462964"/>
                  <a:gd name="connsiteY287" fmla="*/ 137084 h 446783"/>
                  <a:gd name="connsiteX288" fmla="*/ 193149 w 462964"/>
                  <a:gd name="connsiteY288" fmla="*/ 119582 h 446783"/>
                  <a:gd name="connsiteX289" fmla="*/ 191363 w 462964"/>
                  <a:gd name="connsiteY289" fmla="*/ 122439 h 446783"/>
                  <a:gd name="connsiteX290" fmla="*/ 184220 w 462964"/>
                  <a:gd name="connsiteY290" fmla="*/ 159587 h 446783"/>
                  <a:gd name="connsiteX291" fmla="*/ 189220 w 462964"/>
                  <a:gd name="connsiteY291" fmla="*/ 171374 h 446783"/>
                  <a:gd name="connsiteX292" fmla="*/ 204222 w 462964"/>
                  <a:gd name="connsiteY292" fmla="*/ 188162 h 446783"/>
                  <a:gd name="connsiteX293" fmla="*/ 214581 w 462964"/>
                  <a:gd name="connsiteY293" fmla="*/ 198163 h 446783"/>
                  <a:gd name="connsiteX294" fmla="*/ 20270 w 462964"/>
                  <a:gd name="connsiteY294" fmla="*/ 249241 h 446783"/>
                  <a:gd name="connsiteX295" fmla="*/ 36701 w 462964"/>
                  <a:gd name="connsiteY295" fmla="*/ 233167 h 446783"/>
                  <a:gd name="connsiteX296" fmla="*/ 20628 w 462964"/>
                  <a:gd name="connsiteY296" fmla="*/ 216022 h 446783"/>
                  <a:gd name="connsiteX297" fmla="*/ 3840 w 462964"/>
                  <a:gd name="connsiteY297" fmla="*/ 231739 h 446783"/>
                  <a:gd name="connsiteX298" fmla="*/ 20270 w 462964"/>
                  <a:gd name="connsiteY298" fmla="*/ 249241 h 446783"/>
                  <a:gd name="connsiteX299" fmla="*/ 381030 w 462964"/>
                  <a:gd name="connsiteY299" fmla="*/ 70647 h 446783"/>
                  <a:gd name="connsiteX300" fmla="*/ 375315 w 462964"/>
                  <a:gd name="connsiteY300" fmla="*/ 47430 h 446783"/>
                  <a:gd name="connsiteX301" fmla="*/ 360670 w 462964"/>
                  <a:gd name="connsiteY301" fmla="*/ 44929 h 446783"/>
                  <a:gd name="connsiteX302" fmla="*/ 354241 w 462964"/>
                  <a:gd name="connsiteY302" fmla="*/ 58503 h 446783"/>
                  <a:gd name="connsiteX303" fmla="*/ 365671 w 462964"/>
                  <a:gd name="connsiteY303" fmla="*/ 71718 h 446783"/>
                  <a:gd name="connsiteX304" fmla="*/ 381030 w 462964"/>
                  <a:gd name="connsiteY304" fmla="*/ 70647 h 446783"/>
                  <a:gd name="connsiteX305" fmla="*/ 240298 w 462964"/>
                  <a:gd name="connsiteY305" fmla="*/ 27785 h 446783"/>
                  <a:gd name="connsiteX306" fmla="*/ 237440 w 462964"/>
                  <a:gd name="connsiteY306" fmla="*/ 10639 h 446783"/>
                  <a:gd name="connsiteX307" fmla="*/ 215652 w 462964"/>
                  <a:gd name="connsiteY307" fmla="*/ 12782 h 446783"/>
                  <a:gd name="connsiteX308" fmla="*/ 218509 w 462964"/>
                  <a:gd name="connsiteY308" fmla="*/ 28499 h 446783"/>
                  <a:gd name="connsiteX309" fmla="*/ 232797 w 462964"/>
                  <a:gd name="connsiteY309" fmla="*/ 31714 h 446783"/>
                  <a:gd name="connsiteX310" fmla="*/ 240298 w 462964"/>
                  <a:gd name="connsiteY310" fmla="*/ 27785 h 446783"/>
                  <a:gd name="connsiteX311" fmla="*/ 231725 w 462964"/>
                  <a:gd name="connsiteY311" fmla="*/ 436764 h 446783"/>
                  <a:gd name="connsiteX312" fmla="*/ 232440 w 462964"/>
                  <a:gd name="connsiteY312" fmla="*/ 429263 h 446783"/>
                  <a:gd name="connsiteX313" fmla="*/ 216009 w 462964"/>
                  <a:gd name="connsiteY313" fmla="*/ 417476 h 446783"/>
                  <a:gd name="connsiteX314" fmla="*/ 204936 w 462964"/>
                  <a:gd name="connsiteY314" fmla="*/ 433907 h 446783"/>
                  <a:gd name="connsiteX315" fmla="*/ 213152 w 462964"/>
                  <a:gd name="connsiteY315" fmla="*/ 444622 h 446783"/>
                  <a:gd name="connsiteX316" fmla="*/ 231725 w 462964"/>
                  <a:gd name="connsiteY316" fmla="*/ 436764 h 446783"/>
                  <a:gd name="connsiteX317" fmla="*/ 118854 w 462964"/>
                  <a:gd name="connsiteY317" fmla="*/ 90292 h 446783"/>
                  <a:gd name="connsiteX318" fmla="*/ 119569 w 462964"/>
                  <a:gd name="connsiteY318" fmla="*/ 78148 h 446783"/>
                  <a:gd name="connsiteX319" fmla="*/ 110639 w 462964"/>
                  <a:gd name="connsiteY319" fmla="*/ 67075 h 446783"/>
                  <a:gd name="connsiteX320" fmla="*/ 96351 w 462964"/>
                  <a:gd name="connsiteY320" fmla="*/ 72076 h 446783"/>
                  <a:gd name="connsiteX321" fmla="*/ 96351 w 462964"/>
                  <a:gd name="connsiteY321" fmla="*/ 86363 h 446783"/>
                  <a:gd name="connsiteX322" fmla="*/ 102781 w 462964"/>
                  <a:gd name="connsiteY322" fmla="*/ 93864 h 446783"/>
                  <a:gd name="connsiteX323" fmla="*/ 118854 w 462964"/>
                  <a:gd name="connsiteY323" fmla="*/ 90292 h 446783"/>
                  <a:gd name="connsiteX324" fmla="*/ 351740 w 462964"/>
                  <a:gd name="connsiteY324" fmla="*/ 332465 h 446783"/>
                  <a:gd name="connsiteX325" fmla="*/ 341739 w 462964"/>
                  <a:gd name="connsiteY325" fmla="*/ 351039 h 446783"/>
                  <a:gd name="connsiteX326" fmla="*/ 355312 w 462964"/>
                  <a:gd name="connsiteY326" fmla="*/ 359254 h 446783"/>
                  <a:gd name="connsiteX327" fmla="*/ 366385 w 462964"/>
                  <a:gd name="connsiteY327" fmla="*/ 345681 h 446783"/>
                  <a:gd name="connsiteX328" fmla="*/ 351740 w 462964"/>
                  <a:gd name="connsiteY328" fmla="*/ 332465 h 446783"/>
                  <a:gd name="connsiteX329" fmla="*/ 441752 w 462964"/>
                  <a:gd name="connsiteY329" fmla="*/ 234596 h 446783"/>
                  <a:gd name="connsiteX330" fmla="*/ 454253 w 462964"/>
                  <a:gd name="connsiteY330" fmla="*/ 222095 h 446783"/>
                  <a:gd name="connsiteX331" fmla="*/ 441752 w 462964"/>
                  <a:gd name="connsiteY331" fmla="*/ 209236 h 446783"/>
                  <a:gd name="connsiteX332" fmla="*/ 428893 w 462964"/>
                  <a:gd name="connsiteY332" fmla="*/ 222452 h 446783"/>
                  <a:gd name="connsiteX333" fmla="*/ 441752 w 462964"/>
                  <a:gd name="connsiteY333" fmla="*/ 234596 h 446783"/>
                  <a:gd name="connsiteX334" fmla="*/ 76349 w 462964"/>
                  <a:gd name="connsiteY334" fmla="*/ 339252 h 446783"/>
                  <a:gd name="connsiteX335" fmla="*/ 80278 w 462964"/>
                  <a:gd name="connsiteY335" fmla="*/ 354254 h 446783"/>
                  <a:gd name="connsiteX336" fmla="*/ 94208 w 462964"/>
                  <a:gd name="connsiteY336" fmla="*/ 356397 h 446783"/>
                  <a:gd name="connsiteX337" fmla="*/ 87779 w 462964"/>
                  <a:gd name="connsiteY337" fmla="*/ 336752 h 446783"/>
                  <a:gd name="connsiteX338" fmla="*/ 76349 w 462964"/>
                  <a:gd name="connsiteY338" fmla="*/ 339252 h 446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</a:cxnLst>
                <a:rect l="l" t="t" r="r" b="b"/>
                <a:pathLst>
                  <a:path w="462964" h="446783">
                    <a:moveTo>
                      <a:pt x="85993" y="140656"/>
                    </a:moveTo>
                    <a:cubicBezTo>
                      <a:pt x="85636" y="137441"/>
                      <a:pt x="85636" y="135298"/>
                      <a:pt x="85279" y="133155"/>
                    </a:cubicBezTo>
                    <a:cubicBezTo>
                      <a:pt x="87422" y="132440"/>
                      <a:pt x="88493" y="131726"/>
                      <a:pt x="89565" y="131726"/>
                    </a:cubicBezTo>
                    <a:cubicBezTo>
                      <a:pt x="99209" y="131369"/>
                      <a:pt x="108496" y="131369"/>
                      <a:pt x="118140" y="131369"/>
                    </a:cubicBezTo>
                    <a:cubicBezTo>
                      <a:pt x="124926" y="131012"/>
                      <a:pt x="131713" y="130654"/>
                      <a:pt x="140285" y="130297"/>
                    </a:cubicBezTo>
                    <a:cubicBezTo>
                      <a:pt x="134213" y="120653"/>
                      <a:pt x="128855" y="112081"/>
                      <a:pt x="124569" y="104937"/>
                    </a:cubicBezTo>
                    <a:cubicBezTo>
                      <a:pt x="116354" y="104223"/>
                      <a:pt x="109925" y="103865"/>
                      <a:pt x="103495" y="103151"/>
                    </a:cubicBezTo>
                    <a:cubicBezTo>
                      <a:pt x="90636" y="101365"/>
                      <a:pt x="84564" y="94221"/>
                      <a:pt x="84564" y="81363"/>
                    </a:cubicBezTo>
                    <a:cubicBezTo>
                      <a:pt x="84564" y="77434"/>
                      <a:pt x="85279" y="73147"/>
                      <a:pt x="85636" y="69218"/>
                    </a:cubicBezTo>
                    <a:cubicBezTo>
                      <a:pt x="86707" y="62789"/>
                      <a:pt x="91351" y="58860"/>
                      <a:pt x="97066" y="58503"/>
                    </a:cubicBezTo>
                    <a:cubicBezTo>
                      <a:pt x="103138" y="58145"/>
                      <a:pt x="109925" y="58503"/>
                      <a:pt x="115640" y="60646"/>
                    </a:cubicBezTo>
                    <a:cubicBezTo>
                      <a:pt x="124569" y="63503"/>
                      <a:pt x="127427" y="71718"/>
                      <a:pt x="128141" y="80291"/>
                    </a:cubicBezTo>
                    <a:cubicBezTo>
                      <a:pt x="128855" y="85649"/>
                      <a:pt x="127784" y="91007"/>
                      <a:pt x="127427" y="97436"/>
                    </a:cubicBezTo>
                    <a:cubicBezTo>
                      <a:pt x="129927" y="103508"/>
                      <a:pt x="138142" y="114938"/>
                      <a:pt x="143857" y="119582"/>
                    </a:cubicBezTo>
                    <a:cubicBezTo>
                      <a:pt x="147072" y="111367"/>
                      <a:pt x="146000" y="102794"/>
                      <a:pt x="148144" y="94578"/>
                    </a:cubicBezTo>
                    <a:cubicBezTo>
                      <a:pt x="150287" y="86363"/>
                      <a:pt x="149572" y="77434"/>
                      <a:pt x="154216" y="69575"/>
                    </a:cubicBezTo>
                    <a:cubicBezTo>
                      <a:pt x="156002" y="69575"/>
                      <a:pt x="157788" y="69575"/>
                      <a:pt x="159216" y="69575"/>
                    </a:cubicBezTo>
                    <a:cubicBezTo>
                      <a:pt x="159931" y="70647"/>
                      <a:pt x="160645" y="71004"/>
                      <a:pt x="160645" y="71718"/>
                    </a:cubicBezTo>
                    <a:cubicBezTo>
                      <a:pt x="160645" y="74933"/>
                      <a:pt x="160645" y="78148"/>
                      <a:pt x="159931" y="81006"/>
                    </a:cubicBezTo>
                    <a:cubicBezTo>
                      <a:pt x="158145" y="94221"/>
                      <a:pt x="156002" y="107080"/>
                      <a:pt x="154216" y="120296"/>
                    </a:cubicBezTo>
                    <a:cubicBezTo>
                      <a:pt x="153859" y="123868"/>
                      <a:pt x="154216" y="127082"/>
                      <a:pt x="154216" y="131012"/>
                    </a:cubicBezTo>
                    <a:cubicBezTo>
                      <a:pt x="160645" y="137798"/>
                      <a:pt x="163860" y="147442"/>
                      <a:pt x="172790" y="153514"/>
                    </a:cubicBezTo>
                    <a:cubicBezTo>
                      <a:pt x="177790" y="146371"/>
                      <a:pt x="177433" y="138156"/>
                      <a:pt x="179219" y="131012"/>
                    </a:cubicBezTo>
                    <a:cubicBezTo>
                      <a:pt x="181005" y="123868"/>
                      <a:pt x="182434" y="116367"/>
                      <a:pt x="183862" y="110295"/>
                    </a:cubicBezTo>
                    <a:cubicBezTo>
                      <a:pt x="189934" y="104223"/>
                      <a:pt x="194935" y="107795"/>
                      <a:pt x="200293" y="108509"/>
                    </a:cubicBezTo>
                    <a:cubicBezTo>
                      <a:pt x="204579" y="114938"/>
                      <a:pt x="210651" y="119939"/>
                      <a:pt x="218509" y="123868"/>
                    </a:cubicBezTo>
                    <a:cubicBezTo>
                      <a:pt x="219581" y="118510"/>
                      <a:pt x="220295" y="114224"/>
                      <a:pt x="221367" y="109581"/>
                    </a:cubicBezTo>
                    <a:cubicBezTo>
                      <a:pt x="221010" y="109581"/>
                      <a:pt x="221010" y="109581"/>
                      <a:pt x="220653" y="109581"/>
                    </a:cubicBezTo>
                    <a:cubicBezTo>
                      <a:pt x="220653" y="100651"/>
                      <a:pt x="220653" y="91364"/>
                      <a:pt x="220653" y="82434"/>
                    </a:cubicBezTo>
                    <a:cubicBezTo>
                      <a:pt x="209223" y="71361"/>
                      <a:pt x="192435" y="69575"/>
                      <a:pt x="182434" y="57074"/>
                    </a:cubicBezTo>
                    <a:cubicBezTo>
                      <a:pt x="187077" y="52788"/>
                      <a:pt x="191006" y="54931"/>
                      <a:pt x="194935" y="57074"/>
                    </a:cubicBezTo>
                    <a:cubicBezTo>
                      <a:pt x="201722" y="60646"/>
                      <a:pt x="208151" y="64217"/>
                      <a:pt x="214938" y="67789"/>
                    </a:cubicBezTo>
                    <a:cubicBezTo>
                      <a:pt x="216366" y="68504"/>
                      <a:pt x="218509" y="68861"/>
                      <a:pt x="220295" y="69575"/>
                    </a:cubicBezTo>
                    <a:cubicBezTo>
                      <a:pt x="224224" y="60646"/>
                      <a:pt x="224224" y="51359"/>
                      <a:pt x="223153" y="41357"/>
                    </a:cubicBezTo>
                    <a:cubicBezTo>
                      <a:pt x="216724" y="39929"/>
                      <a:pt x="209937" y="39214"/>
                      <a:pt x="206722" y="32428"/>
                    </a:cubicBezTo>
                    <a:cubicBezTo>
                      <a:pt x="203508" y="25999"/>
                      <a:pt x="201365" y="19569"/>
                      <a:pt x="203508" y="11354"/>
                    </a:cubicBezTo>
                    <a:cubicBezTo>
                      <a:pt x="204579" y="10282"/>
                      <a:pt x="206722" y="8496"/>
                      <a:pt x="208508" y="6710"/>
                    </a:cubicBezTo>
                    <a:cubicBezTo>
                      <a:pt x="210294" y="4924"/>
                      <a:pt x="212080" y="3139"/>
                      <a:pt x="213509" y="1353"/>
                    </a:cubicBezTo>
                    <a:cubicBezTo>
                      <a:pt x="222438" y="-790"/>
                      <a:pt x="230654" y="-76"/>
                      <a:pt x="239584" y="1353"/>
                    </a:cubicBezTo>
                    <a:cubicBezTo>
                      <a:pt x="245656" y="7782"/>
                      <a:pt x="249942" y="14926"/>
                      <a:pt x="249942" y="24570"/>
                    </a:cubicBezTo>
                    <a:cubicBezTo>
                      <a:pt x="249942" y="31714"/>
                      <a:pt x="246727" y="36000"/>
                      <a:pt x="240298" y="38143"/>
                    </a:cubicBezTo>
                    <a:cubicBezTo>
                      <a:pt x="238155" y="38857"/>
                      <a:pt x="236012" y="39571"/>
                      <a:pt x="233869" y="40286"/>
                    </a:cubicBezTo>
                    <a:cubicBezTo>
                      <a:pt x="230297" y="49573"/>
                      <a:pt x="231368" y="59574"/>
                      <a:pt x="229582" y="68861"/>
                    </a:cubicBezTo>
                    <a:cubicBezTo>
                      <a:pt x="229225" y="70290"/>
                      <a:pt x="230654" y="71718"/>
                      <a:pt x="231011" y="73504"/>
                    </a:cubicBezTo>
                    <a:cubicBezTo>
                      <a:pt x="238155" y="71361"/>
                      <a:pt x="240298" y="64932"/>
                      <a:pt x="244584" y="60289"/>
                    </a:cubicBezTo>
                    <a:cubicBezTo>
                      <a:pt x="248513" y="55645"/>
                      <a:pt x="252085" y="50645"/>
                      <a:pt x="256014" y="45644"/>
                    </a:cubicBezTo>
                    <a:cubicBezTo>
                      <a:pt x="257800" y="46715"/>
                      <a:pt x="258872" y="47430"/>
                      <a:pt x="259943" y="47787"/>
                    </a:cubicBezTo>
                    <a:cubicBezTo>
                      <a:pt x="258157" y="56002"/>
                      <a:pt x="248870" y="68861"/>
                      <a:pt x="231368" y="88506"/>
                    </a:cubicBezTo>
                    <a:cubicBezTo>
                      <a:pt x="230297" y="97436"/>
                      <a:pt x="230297" y="106723"/>
                      <a:pt x="231011" y="116724"/>
                    </a:cubicBezTo>
                    <a:cubicBezTo>
                      <a:pt x="236726" y="115295"/>
                      <a:pt x="239584" y="112438"/>
                      <a:pt x="242084" y="108509"/>
                    </a:cubicBezTo>
                    <a:cubicBezTo>
                      <a:pt x="246013" y="102437"/>
                      <a:pt x="249942" y="96364"/>
                      <a:pt x="256014" y="91721"/>
                    </a:cubicBezTo>
                    <a:cubicBezTo>
                      <a:pt x="257800" y="92435"/>
                      <a:pt x="259229" y="92793"/>
                      <a:pt x="260658" y="93150"/>
                    </a:cubicBezTo>
                    <a:cubicBezTo>
                      <a:pt x="262444" y="112081"/>
                      <a:pt x="274588" y="125296"/>
                      <a:pt x="286018" y="139227"/>
                    </a:cubicBezTo>
                    <a:cubicBezTo>
                      <a:pt x="295305" y="133512"/>
                      <a:pt x="307092" y="129940"/>
                      <a:pt x="307806" y="115653"/>
                    </a:cubicBezTo>
                    <a:cubicBezTo>
                      <a:pt x="307806" y="114938"/>
                      <a:pt x="308163" y="113510"/>
                      <a:pt x="308878" y="113152"/>
                    </a:cubicBezTo>
                    <a:cubicBezTo>
                      <a:pt x="315665" y="106723"/>
                      <a:pt x="312807" y="98507"/>
                      <a:pt x="312807" y="90649"/>
                    </a:cubicBezTo>
                    <a:cubicBezTo>
                      <a:pt x="312807" y="80291"/>
                      <a:pt x="313164" y="69932"/>
                      <a:pt x="313164" y="59574"/>
                    </a:cubicBezTo>
                    <a:cubicBezTo>
                      <a:pt x="316022" y="59574"/>
                      <a:pt x="317808" y="59574"/>
                      <a:pt x="319594" y="59574"/>
                    </a:cubicBezTo>
                    <a:cubicBezTo>
                      <a:pt x="322094" y="66003"/>
                      <a:pt x="322094" y="72076"/>
                      <a:pt x="321379" y="78505"/>
                    </a:cubicBezTo>
                    <a:cubicBezTo>
                      <a:pt x="320665" y="84220"/>
                      <a:pt x="319594" y="89935"/>
                      <a:pt x="323880" y="95650"/>
                    </a:cubicBezTo>
                    <a:cubicBezTo>
                      <a:pt x="334238" y="92078"/>
                      <a:pt x="339953" y="83863"/>
                      <a:pt x="346383" y="76005"/>
                    </a:cubicBezTo>
                    <a:cubicBezTo>
                      <a:pt x="338882" y="66003"/>
                      <a:pt x="344240" y="54931"/>
                      <a:pt x="343168" y="44572"/>
                    </a:cubicBezTo>
                    <a:cubicBezTo>
                      <a:pt x="350312" y="36000"/>
                      <a:pt x="360313" y="34214"/>
                      <a:pt x="377101" y="38500"/>
                    </a:cubicBezTo>
                    <a:cubicBezTo>
                      <a:pt x="383173" y="43501"/>
                      <a:pt x="387816" y="49930"/>
                      <a:pt x="391031" y="57074"/>
                    </a:cubicBezTo>
                    <a:cubicBezTo>
                      <a:pt x="392460" y="59931"/>
                      <a:pt x="393531" y="63146"/>
                      <a:pt x="393888" y="66003"/>
                    </a:cubicBezTo>
                    <a:cubicBezTo>
                      <a:pt x="394960" y="75648"/>
                      <a:pt x="390674" y="81363"/>
                      <a:pt x="381030" y="82077"/>
                    </a:cubicBezTo>
                    <a:cubicBezTo>
                      <a:pt x="375672" y="82434"/>
                      <a:pt x="370314" y="82077"/>
                      <a:pt x="364956" y="81720"/>
                    </a:cubicBezTo>
                    <a:cubicBezTo>
                      <a:pt x="361385" y="81720"/>
                      <a:pt x="358170" y="81363"/>
                      <a:pt x="354241" y="81006"/>
                    </a:cubicBezTo>
                    <a:cubicBezTo>
                      <a:pt x="348883" y="88864"/>
                      <a:pt x="340668" y="93864"/>
                      <a:pt x="335310" y="102794"/>
                    </a:cubicBezTo>
                    <a:cubicBezTo>
                      <a:pt x="337810" y="103508"/>
                      <a:pt x="339596" y="104580"/>
                      <a:pt x="341739" y="104937"/>
                    </a:cubicBezTo>
                    <a:cubicBezTo>
                      <a:pt x="350669" y="105651"/>
                      <a:pt x="359241" y="106366"/>
                      <a:pt x="368171" y="107080"/>
                    </a:cubicBezTo>
                    <a:cubicBezTo>
                      <a:pt x="371029" y="107437"/>
                      <a:pt x="373529" y="108152"/>
                      <a:pt x="376386" y="108866"/>
                    </a:cubicBezTo>
                    <a:cubicBezTo>
                      <a:pt x="375315" y="114581"/>
                      <a:pt x="371386" y="115295"/>
                      <a:pt x="367814" y="115295"/>
                    </a:cubicBezTo>
                    <a:cubicBezTo>
                      <a:pt x="362813" y="115295"/>
                      <a:pt x="357813" y="114938"/>
                      <a:pt x="352812" y="114581"/>
                    </a:cubicBezTo>
                    <a:cubicBezTo>
                      <a:pt x="348169" y="114224"/>
                      <a:pt x="343525" y="113867"/>
                      <a:pt x="338882" y="113152"/>
                    </a:cubicBezTo>
                    <a:cubicBezTo>
                      <a:pt x="330309" y="111724"/>
                      <a:pt x="323523" y="114581"/>
                      <a:pt x="318165" y="121368"/>
                    </a:cubicBezTo>
                    <a:cubicBezTo>
                      <a:pt x="316022" y="123868"/>
                      <a:pt x="313164" y="126011"/>
                      <a:pt x="310664" y="128511"/>
                    </a:cubicBezTo>
                    <a:cubicBezTo>
                      <a:pt x="306378" y="132440"/>
                      <a:pt x="302449" y="136370"/>
                      <a:pt x="303520" y="142442"/>
                    </a:cubicBezTo>
                    <a:cubicBezTo>
                      <a:pt x="301377" y="144585"/>
                      <a:pt x="297091" y="144585"/>
                      <a:pt x="298162" y="149228"/>
                    </a:cubicBezTo>
                    <a:cubicBezTo>
                      <a:pt x="311735" y="152086"/>
                      <a:pt x="325666" y="147442"/>
                      <a:pt x="340310" y="148157"/>
                    </a:cubicBezTo>
                    <a:cubicBezTo>
                      <a:pt x="333881" y="158158"/>
                      <a:pt x="327452" y="166731"/>
                      <a:pt x="323165" y="176017"/>
                    </a:cubicBezTo>
                    <a:cubicBezTo>
                      <a:pt x="318879" y="184947"/>
                      <a:pt x="312807" y="194234"/>
                      <a:pt x="314236" y="205307"/>
                    </a:cubicBezTo>
                    <a:cubicBezTo>
                      <a:pt x="321737" y="208164"/>
                      <a:pt x="328881" y="207093"/>
                      <a:pt x="335667" y="207450"/>
                    </a:cubicBezTo>
                    <a:cubicBezTo>
                      <a:pt x="342454" y="207807"/>
                      <a:pt x="349597" y="207450"/>
                      <a:pt x="356384" y="207450"/>
                    </a:cubicBezTo>
                    <a:cubicBezTo>
                      <a:pt x="368528" y="193877"/>
                      <a:pt x="376744" y="177446"/>
                      <a:pt x="386388" y="162444"/>
                    </a:cubicBezTo>
                    <a:cubicBezTo>
                      <a:pt x="389245" y="162444"/>
                      <a:pt x="391745" y="162444"/>
                      <a:pt x="394246" y="162444"/>
                    </a:cubicBezTo>
                    <a:cubicBezTo>
                      <a:pt x="394246" y="163873"/>
                      <a:pt x="394960" y="164945"/>
                      <a:pt x="394603" y="165302"/>
                    </a:cubicBezTo>
                    <a:cubicBezTo>
                      <a:pt x="390317" y="172445"/>
                      <a:pt x="386031" y="179232"/>
                      <a:pt x="381744" y="186018"/>
                    </a:cubicBezTo>
                    <a:cubicBezTo>
                      <a:pt x="378887" y="190662"/>
                      <a:pt x="375672" y="194948"/>
                      <a:pt x="372815" y="199592"/>
                    </a:cubicBezTo>
                    <a:cubicBezTo>
                      <a:pt x="371743" y="201378"/>
                      <a:pt x="371743" y="203521"/>
                      <a:pt x="371386" y="205307"/>
                    </a:cubicBezTo>
                    <a:cubicBezTo>
                      <a:pt x="377458" y="208164"/>
                      <a:pt x="383173" y="210664"/>
                      <a:pt x="388888" y="213165"/>
                    </a:cubicBezTo>
                    <a:cubicBezTo>
                      <a:pt x="388888" y="213522"/>
                      <a:pt x="388531" y="213879"/>
                      <a:pt x="388531" y="214236"/>
                    </a:cubicBezTo>
                    <a:cubicBezTo>
                      <a:pt x="398889" y="214951"/>
                      <a:pt x="409248" y="215308"/>
                      <a:pt x="420320" y="216022"/>
                    </a:cubicBezTo>
                    <a:cubicBezTo>
                      <a:pt x="421392" y="213879"/>
                      <a:pt x="422463" y="211379"/>
                      <a:pt x="423892" y="208878"/>
                    </a:cubicBezTo>
                    <a:cubicBezTo>
                      <a:pt x="428893" y="199235"/>
                      <a:pt x="438180" y="196377"/>
                      <a:pt x="447824" y="201735"/>
                    </a:cubicBezTo>
                    <a:cubicBezTo>
                      <a:pt x="451396" y="203878"/>
                      <a:pt x="454968" y="206021"/>
                      <a:pt x="458540" y="208164"/>
                    </a:cubicBezTo>
                    <a:cubicBezTo>
                      <a:pt x="461397" y="213879"/>
                      <a:pt x="463540" y="219594"/>
                      <a:pt x="462826" y="226024"/>
                    </a:cubicBezTo>
                    <a:cubicBezTo>
                      <a:pt x="462111" y="232453"/>
                      <a:pt x="459254" y="236382"/>
                      <a:pt x="453182" y="238525"/>
                    </a:cubicBezTo>
                    <a:cubicBezTo>
                      <a:pt x="446395" y="241025"/>
                      <a:pt x="439609" y="241025"/>
                      <a:pt x="432465" y="239954"/>
                    </a:cubicBezTo>
                    <a:cubicBezTo>
                      <a:pt x="426750" y="238882"/>
                      <a:pt x="422821" y="235310"/>
                      <a:pt x="421035" y="229595"/>
                    </a:cubicBezTo>
                    <a:cubicBezTo>
                      <a:pt x="420320" y="227095"/>
                      <a:pt x="419963" y="224952"/>
                      <a:pt x="419249" y="222095"/>
                    </a:cubicBezTo>
                    <a:cubicBezTo>
                      <a:pt x="404604" y="222452"/>
                      <a:pt x="390317" y="218880"/>
                      <a:pt x="376029" y="220309"/>
                    </a:cubicBezTo>
                    <a:cubicBezTo>
                      <a:pt x="374600" y="225667"/>
                      <a:pt x="378172" y="228167"/>
                      <a:pt x="380673" y="231381"/>
                    </a:cubicBezTo>
                    <a:cubicBezTo>
                      <a:pt x="386388" y="239239"/>
                      <a:pt x="391745" y="247455"/>
                      <a:pt x="397103" y="255670"/>
                    </a:cubicBezTo>
                    <a:cubicBezTo>
                      <a:pt x="398175" y="257099"/>
                      <a:pt x="398532" y="258885"/>
                      <a:pt x="399604" y="261385"/>
                    </a:cubicBezTo>
                    <a:cubicBezTo>
                      <a:pt x="397818" y="262099"/>
                      <a:pt x="396032" y="262814"/>
                      <a:pt x="393888" y="263528"/>
                    </a:cubicBezTo>
                    <a:cubicBezTo>
                      <a:pt x="383173" y="245669"/>
                      <a:pt x="370314" y="230310"/>
                      <a:pt x="356384" y="215308"/>
                    </a:cubicBezTo>
                    <a:cubicBezTo>
                      <a:pt x="341382" y="217094"/>
                      <a:pt x="326380" y="212450"/>
                      <a:pt x="311378" y="216022"/>
                    </a:cubicBezTo>
                    <a:cubicBezTo>
                      <a:pt x="313521" y="226381"/>
                      <a:pt x="319594" y="233524"/>
                      <a:pt x="325309" y="241025"/>
                    </a:cubicBezTo>
                    <a:cubicBezTo>
                      <a:pt x="329952" y="246740"/>
                      <a:pt x="334953" y="252098"/>
                      <a:pt x="339596" y="257456"/>
                    </a:cubicBezTo>
                    <a:cubicBezTo>
                      <a:pt x="341025" y="259242"/>
                      <a:pt x="341739" y="261028"/>
                      <a:pt x="342811" y="262814"/>
                    </a:cubicBezTo>
                    <a:cubicBezTo>
                      <a:pt x="340310" y="267457"/>
                      <a:pt x="336381" y="267814"/>
                      <a:pt x="332452" y="268171"/>
                    </a:cubicBezTo>
                    <a:cubicBezTo>
                      <a:pt x="317093" y="269600"/>
                      <a:pt x="301734" y="271029"/>
                      <a:pt x="286375" y="272815"/>
                    </a:cubicBezTo>
                    <a:cubicBezTo>
                      <a:pt x="288161" y="280316"/>
                      <a:pt x="298877" y="291746"/>
                      <a:pt x="309592" y="298532"/>
                    </a:cubicBezTo>
                    <a:cubicBezTo>
                      <a:pt x="321379" y="298532"/>
                      <a:pt x="333167" y="293889"/>
                      <a:pt x="344597" y="290317"/>
                    </a:cubicBezTo>
                    <a:cubicBezTo>
                      <a:pt x="351383" y="288174"/>
                      <a:pt x="358527" y="285674"/>
                      <a:pt x="365313" y="283531"/>
                    </a:cubicBezTo>
                    <a:cubicBezTo>
                      <a:pt x="368171" y="282817"/>
                      <a:pt x="371386" y="281745"/>
                      <a:pt x="374243" y="286031"/>
                    </a:cubicBezTo>
                    <a:cubicBezTo>
                      <a:pt x="366028" y="292460"/>
                      <a:pt x="355312" y="293532"/>
                      <a:pt x="346025" y="297104"/>
                    </a:cubicBezTo>
                    <a:cubicBezTo>
                      <a:pt x="336738" y="300676"/>
                      <a:pt x="326737" y="302819"/>
                      <a:pt x="316379" y="305676"/>
                    </a:cubicBezTo>
                    <a:cubicBezTo>
                      <a:pt x="319236" y="316035"/>
                      <a:pt x="328881" y="318892"/>
                      <a:pt x="335310" y="324964"/>
                    </a:cubicBezTo>
                    <a:cubicBezTo>
                      <a:pt x="337810" y="324607"/>
                      <a:pt x="339953" y="323893"/>
                      <a:pt x="342096" y="323536"/>
                    </a:cubicBezTo>
                    <a:cubicBezTo>
                      <a:pt x="346740" y="322821"/>
                      <a:pt x="351383" y="322107"/>
                      <a:pt x="356027" y="321750"/>
                    </a:cubicBezTo>
                    <a:cubicBezTo>
                      <a:pt x="366742" y="321035"/>
                      <a:pt x="372457" y="329251"/>
                      <a:pt x="374958" y="337109"/>
                    </a:cubicBezTo>
                    <a:cubicBezTo>
                      <a:pt x="377815" y="345324"/>
                      <a:pt x="373886" y="356397"/>
                      <a:pt x="366742" y="360683"/>
                    </a:cubicBezTo>
                    <a:cubicBezTo>
                      <a:pt x="358170" y="366041"/>
                      <a:pt x="349240" y="364612"/>
                      <a:pt x="340668" y="360326"/>
                    </a:cubicBezTo>
                    <a:cubicBezTo>
                      <a:pt x="333167" y="356397"/>
                      <a:pt x="331381" y="349610"/>
                      <a:pt x="332095" y="341752"/>
                    </a:cubicBezTo>
                    <a:cubicBezTo>
                      <a:pt x="332452" y="339252"/>
                      <a:pt x="332810" y="336752"/>
                      <a:pt x="333167" y="333894"/>
                    </a:cubicBezTo>
                    <a:cubicBezTo>
                      <a:pt x="328166" y="330679"/>
                      <a:pt x="322808" y="327107"/>
                      <a:pt x="316736" y="323178"/>
                    </a:cubicBezTo>
                    <a:cubicBezTo>
                      <a:pt x="314950" y="335680"/>
                      <a:pt x="316022" y="348182"/>
                      <a:pt x="316022" y="361040"/>
                    </a:cubicBezTo>
                    <a:cubicBezTo>
                      <a:pt x="312450" y="361398"/>
                      <a:pt x="309949" y="361398"/>
                      <a:pt x="306378" y="361755"/>
                    </a:cubicBezTo>
                    <a:cubicBezTo>
                      <a:pt x="306020" y="354968"/>
                      <a:pt x="304592" y="348539"/>
                      <a:pt x="305306" y="342467"/>
                    </a:cubicBezTo>
                    <a:cubicBezTo>
                      <a:pt x="306020" y="333180"/>
                      <a:pt x="305663" y="324250"/>
                      <a:pt x="303520" y="315321"/>
                    </a:cubicBezTo>
                    <a:cubicBezTo>
                      <a:pt x="302806" y="312463"/>
                      <a:pt x="301377" y="309248"/>
                      <a:pt x="299948" y="306748"/>
                    </a:cubicBezTo>
                    <a:cubicBezTo>
                      <a:pt x="298520" y="304605"/>
                      <a:pt x="296734" y="302819"/>
                      <a:pt x="294948" y="301033"/>
                    </a:cubicBezTo>
                    <a:cubicBezTo>
                      <a:pt x="290304" y="296746"/>
                      <a:pt x="285304" y="292460"/>
                      <a:pt x="279588" y="287103"/>
                    </a:cubicBezTo>
                    <a:cubicBezTo>
                      <a:pt x="275302" y="301033"/>
                      <a:pt x="274588" y="314606"/>
                      <a:pt x="272088" y="327465"/>
                    </a:cubicBezTo>
                    <a:cubicBezTo>
                      <a:pt x="268159" y="332465"/>
                      <a:pt x="263158" y="333537"/>
                      <a:pt x="257443" y="333180"/>
                    </a:cubicBezTo>
                    <a:cubicBezTo>
                      <a:pt x="247084" y="326036"/>
                      <a:pt x="236726" y="319249"/>
                      <a:pt x="226010" y="312106"/>
                    </a:cubicBezTo>
                    <a:cubicBezTo>
                      <a:pt x="222438" y="316392"/>
                      <a:pt x="221367" y="320678"/>
                      <a:pt x="222796" y="324964"/>
                    </a:cubicBezTo>
                    <a:cubicBezTo>
                      <a:pt x="225653" y="333180"/>
                      <a:pt x="225296" y="341752"/>
                      <a:pt x="224939" y="350325"/>
                    </a:cubicBezTo>
                    <a:cubicBezTo>
                      <a:pt x="224582" y="358540"/>
                      <a:pt x="228154" y="364255"/>
                      <a:pt x="236012" y="367113"/>
                    </a:cubicBezTo>
                    <a:cubicBezTo>
                      <a:pt x="247084" y="371042"/>
                      <a:pt x="257800" y="375328"/>
                      <a:pt x="268516" y="379614"/>
                    </a:cubicBezTo>
                    <a:cubicBezTo>
                      <a:pt x="272802" y="381400"/>
                      <a:pt x="277088" y="383186"/>
                      <a:pt x="280660" y="385686"/>
                    </a:cubicBezTo>
                    <a:cubicBezTo>
                      <a:pt x="279588" y="389973"/>
                      <a:pt x="276731" y="389973"/>
                      <a:pt x="274588" y="389258"/>
                    </a:cubicBezTo>
                    <a:cubicBezTo>
                      <a:pt x="269230" y="387472"/>
                      <a:pt x="263872" y="385686"/>
                      <a:pt x="258515" y="383543"/>
                    </a:cubicBezTo>
                    <a:cubicBezTo>
                      <a:pt x="248870" y="379971"/>
                      <a:pt x="239226" y="376042"/>
                      <a:pt x="228868" y="372113"/>
                    </a:cubicBezTo>
                    <a:cubicBezTo>
                      <a:pt x="223867" y="384972"/>
                      <a:pt x="227439" y="396759"/>
                      <a:pt x="226725" y="408189"/>
                    </a:cubicBezTo>
                    <a:cubicBezTo>
                      <a:pt x="229940" y="416762"/>
                      <a:pt x="243156" y="419262"/>
                      <a:pt x="238512" y="435335"/>
                    </a:cubicBezTo>
                    <a:cubicBezTo>
                      <a:pt x="235654" y="442122"/>
                      <a:pt x="227082" y="447123"/>
                      <a:pt x="214938" y="446765"/>
                    </a:cubicBezTo>
                    <a:cubicBezTo>
                      <a:pt x="204579" y="446408"/>
                      <a:pt x="198150" y="437836"/>
                      <a:pt x="200650" y="427835"/>
                    </a:cubicBezTo>
                    <a:cubicBezTo>
                      <a:pt x="202793" y="418548"/>
                      <a:pt x="206365" y="409618"/>
                      <a:pt x="216724" y="405332"/>
                    </a:cubicBezTo>
                    <a:cubicBezTo>
                      <a:pt x="216009" y="397117"/>
                      <a:pt x="215295" y="389615"/>
                      <a:pt x="214938" y="381400"/>
                    </a:cubicBezTo>
                    <a:cubicBezTo>
                      <a:pt x="207794" y="380686"/>
                      <a:pt x="204936" y="386758"/>
                      <a:pt x="200650" y="389615"/>
                    </a:cubicBezTo>
                    <a:cubicBezTo>
                      <a:pt x="196007" y="392830"/>
                      <a:pt x="191363" y="396045"/>
                      <a:pt x="186006" y="399617"/>
                    </a:cubicBezTo>
                    <a:cubicBezTo>
                      <a:pt x="184220" y="398545"/>
                      <a:pt x="182076" y="397474"/>
                      <a:pt x="180290" y="396402"/>
                    </a:cubicBezTo>
                    <a:cubicBezTo>
                      <a:pt x="180648" y="395331"/>
                      <a:pt x="180648" y="394259"/>
                      <a:pt x="181005" y="394259"/>
                    </a:cubicBezTo>
                    <a:cubicBezTo>
                      <a:pt x="188506" y="387829"/>
                      <a:pt x="196007" y="381757"/>
                      <a:pt x="203508" y="375685"/>
                    </a:cubicBezTo>
                    <a:cubicBezTo>
                      <a:pt x="209223" y="371042"/>
                      <a:pt x="212795" y="365684"/>
                      <a:pt x="212437" y="357826"/>
                    </a:cubicBezTo>
                    <a:cubicBezTo>
                      <a:pt x="212437" y="354254"/>
                      <a:pt x="213152" y="351039"/>
                      <a:pt x="213509" y="347467"/>
                    </a:cubicBezTo>
                    <a:cubicBezTo>
                      <a:pt x="213509" y="346039"/>
                      <a:pt x="213866" y="344253"/>
                      <a:pt x="213509" y="342824"/>
                    </a:cubicBezTo>
                    <a:cubicBezTo>
                      <a:pt x="212795" y="336752"/>
                      <a:pt x="212080" y="330322"/>
                      <a:pt x="211366" y="324250"/>
                    </a:cubicBezTo>
                    <a:cubicBezTo>
                      <a:pt x="211009" y="322821"/>
                      <a:pt x="210294" y="321393"/>
                      <a:pt x="209937" y="319964"/>
                    </a:cubicBezTo>
                    <a:cubicBezTo>
                      <a:pt x="203865" y="321750"/>
                      <a:pt x="196721" y="327107"/>
                      <a:pt x="186363" y="337109"/>
                    </a:cubicBezTo>
                    <a:cubicBezTo>
                      <a:pt x="183862" y="335323"/>
                      <a:pt x="181362" y="333180"/>
                      <a:pt x="178862" y="331394"/>
                    </a:cubicBezTo>
                    <a:cubicBezTo>
                      <a:pt x="178862" y="321035"/>
                      <a:pt x="177076" y="311392"/>
                      <a:pt x="171361" y="302819"/>
                    </a:cubicBezTo>
                    <a:cubicBezTo>
                      <a:pt x="169218" y="299604"/>
                      <a:pt x="169575" y="294961"/>
                      <a:pt x="168503" y="291032"/>
                    </a:cubicBezTo>
                    <a:cubicBezTo>
                      <a:pt x="168146" y="289246"/>
                      <a:pt x="167074" y="287817"/>
                      <a:pt x="166003" y="285674"/>
                    </a:cubicBezTo>
                    <a:cubicBezTo>
                      <a:pt x="158145" y="293175"/>
                      <a:pt x="147786" y="296746"/>
                      <a:pt x="141714" y="306034"/>
                    </a:cubicBezTo>
                    <a:cubicBezTo>
                      <a:pt x="146715" y="321750"/>
                      <a:pt x="147786" y="337823"/>
                      <a:pt x="151358" y="353896"/>
                    </a:cubicBezTo>
                    <a:cubicBezTo>
                      <a:pt x="149215" y="354611"/>
                      <a:pt x="148144" y="354968"/>
                      <a:pt x="147429" y="354968"/>
                    </a:cubicBezTo>
                    <a:cubicBezTo>
                      <a:pt x="146000" y="354611"/>
                      <a:pt x="144572" y="353896"/>
                      <a:pt x="143500" y="353539"/>
                    </a:cubicBezTo>
                    <a:cubicBezTo>
                      <a:pt x="137071" y="341395"/>
                      <a:pt x="141000" y="327465"/>
                      <a:pt x="135642" y="315321"/>
                    </a:cubicBezTo>
                    <a:cubicBezTo>
                      <a:pt x="133856" y="315321"/>
                      <a:pt x="132427" y="314963"/>
                      <a:pt x="131713" y="315321"/>
                    </a:cubicBezTo>
                    <a:cubicBezTo>
                      <a:pt x="122426" y="322107"/>
                      <a:pt x="113139" y="328893"/>
                      <a:pt x="104567" y="334966"/>
                    </a:cubicBezTo>
                    <a:cubicBezTo>
                      <a:pt x="104924" y="343181"/>
                      <a:pt x="105281" y="349610"/>
                      <a:pt x="105281" y="356040"/>
                    </a:cubicBezTo>
                    <a:cubicBezTo>
                      <a:pt x="105281" y="362469"/>
                      <a:pt x="102424" y="365684"/>
                      <a:pt x="96351" y="366041"/>
                    </a:cubicBezTo>
                    <a:cubicBezTo>
                      <a:pt x="90279" y="366041"/>
                      <a:pt x="83850" y="365327"/>
                      <a:pt x="77778" y="363898"/>
                    </a:cubicBezTo>
                    <a:cubicBezTo>
                      <a:pt x="71348" y="362469"/>
                      <a:pt x="68134" y="357468"/>
                      <a:pt x="66705" y="351039"/>
                    </a:cubicBezTo>
                    <a:cubicBezTo>
                      <a:pt x="66705" y="350325"/>
                      <a:pt x="66348" y="349968"/>
                      <a:pt x="66348" y="349253"/>
                    </a:cubicBezTo>
                    <a:cubicBezTo>
                      <a:pt x="66348" y="342824"/>
                      <a:pt x="64562" y="335680"/>
                      <a:pt x="71705" y="331394"/>
                    </a:cubicBezTo>
                    <a:cubicBezTo>
                      <a:pt x="79564" y="326750"/>
                      <a:pt x="87779" y="324250"/>
                      <a:pt x="96709" y="329251"/>
                    </a:cubicBezTo>
                    <a:cubicBezTo>
                      <a:pt x="97780" y="329965"/>
                      <a:pt x="98852" y="330679"/>
                      <a:pt x="100638" y="331751"/>
                    </a:cubicBezTo>
                    <a:cubicBezTo>
                      <a:pt x="109567" y="322464"/>
                      <a:pt x="123498" y="319249"/>
                      <a:pt x="130641" y="305676"/>
                    </a:cubicBezTo>
                    <a:cubicBezTo>
                      <a:pt x="117425" y="301033"/>
                      <a:pt x="103852" y="305319"/>
                      <a:pt x="91351" y="299961"/>
                    </a:cubicBezTo>
                    <a:cubicBezTo>
                      <a:pt x="92065" y="298532"/>
                      <a:pt x="92422" y="297104"/>
                      <a:pt x="93137" y="295318"/>
                    </a:cubicBezTo>
                    <a:cubicBezTo>
                      <a:pt x="108139" y="296032"/>
                      <a:pt x="122783" y="296746"/>
                      <a:pt x="137071" y="297461"/>
                    </a:cubicBezTo>
                    <a:cubicBezTo>
                      <a:pt x="149572" y="289960"/>
                      <a:pt x="154573" y="285317"/>
                      <a:pt x="158859" y="277101"/>
                    </a:cubicBezTo>
                    <a:cubicBezTo>
                      <a:pt x="151715" y="273172"/>
                      <a:pt x="144572" y="271386"/>
                      <a:pt x="136356" y="271029"/>
                    </a:cubicBezTo>
                    <a:cubicBezTo>
                      <a:pt x="132070" y="271029"/>
                      <a:pt x="127784" y="270672"/>
                      <a:pt x="124569" y="270672"/>
                    </a:cubicBezTo>
                    <a:cubicBezTo>
                      <a:pt x="119569" y="266028"/>
                      <a:pt x="121712" y="262099"/>
                      <a:pt x="123855" y="258528"/>
                    </a:cubicBezTo>
                    <a:cubicBezTo>
                      <a:pt x="127069" y="253527"/>
                      <a:pt x="130284" y="248526"/>
                      <a:pt x="133856" y="243168"/>
                    </a:cubicBezTo>
                    <a:cubicBezTo>
                      <a:pt x="134213" y="241025"/>
                      <a:pt x="134570" y="238525"/>
                      <a:pt x="134570" y="237096"/>
                    </a:cubicBezTo>
                    <a:cubicBezTo>
                      <a:pt x="137428" y="231381"/>
                      <a:pt x="139928" y="226738"/>
                      <a:pt x="142071" y="222809"/>
                    </a:cubicBezTo>
                    <a:cubicBezTo>
                      <a:pt x="140643" y="219237"/>
                      <a:pt x="138499" y="218523"/>
                      <a:pt x="135642" y="218880"/>
                    </a:cubicBezTo>
                    <a:cubicBezTo>
                      <a:pt x="127784" y="219594"/>
                      <a:pt x="119926" y="219594"/>
                      <a:pt x="112068" y="220666"/>
                    </a:cubicBezTo>
                    <a:cubicBezTo>
                      <a:pt x="107424" y="221380"/>
                      <a:pt x="102781" y="223881"/>
                      <a:pt x="98494" y="226024"/>
                    </a:cubicBezTo>
                    <a:cubicBezTo>
                      <a:pt x="94208" y="226381"/>
                      <a:pt x="89922" y="227095"/>
                      <a:pt x="85279" y="227810"/>
                    </a:cubicBezTo>
                    <a:cubicBezTo>
                      <a:pt x="83135" y="235668"/>
                      <a:pt x="81350" y="242811"/>
                      <a:pt x="79206" y="249955"/>
                    </a:cubicBezTo>
                    <a:cubicBezTo>
                      <a:pt x="77420" y="255670"/>
                      <a:pt x="77420" y="262814"/>
                      <a:pt x="71348" y="267814"/>
                    </a:cubicBezTo>
                    <a:cubicBezTo>
                      <a:pt x="69562" y="267100"/>
                      <a:pt x="67419" y="266386"/>
                      <a:pt x="65276" y="266028"/>
                    </a:cubicBezTo>
                    <a:cubicBezTo>
                      <a:pt x="68134" y="256385"/>
                      <a:pt x="70277" y="247812"/>
                      <a:pt x="72777" y="238882"/>
                    </a:cubicBezTo>
                    <a:cubicBezTo>
                      <a:pt x="73134" y="237453"/>
                      <a:pt x="73134" y="235668"/>
                      <a:pt x="73491" y="233882"/>
                    </a:cubicBezTo>
                    <a:cubicBezTo>
                      <a:pt x="72063" y="232810"/>
                      <a:pt x="70991" y="231381"/>
                      <a:pt x="69562" y="231381"/>
                    </a:cubicBezTo>
                    <a:cubicBezTo>
                      <a:pt x="61347" y="230667"/>
                      <a:pt x="53132" y="231024"/>
                      <a:pt x="44559" y="233167"/>
                    </a:cubicBezTo>
                    <a:cubicBezTo>
                      <a:pt x="43845" y="236025"/>
                      <a:pt x="43130" y="238525"/>
                      <a:pt x="42416" y="241382"/>
                    </a:cubicBezTo>
                    <a:cubicBezTo>
                      <a:pt x="39916" y="249241"/>
                      <a:pt x="35272" y="253170"/>
                      <a:pt x="27057" y="252813"/>
                    </a:cubicBezTo>
                    <a:cubicBezTo>
                      <a:pt x="20985" y="252813"/>
                      <a:pt x="15270" y="251741"/>
                      <a:pt x="9198" y="250312"/>
                    </a:cubicBezTo>
                    <a:cubicBezTo>
                      <a:pt x="3840" y="248884"/>
                      <a:pt x="625" y="244954"/>
                      <a:pt x="268" y="239239"/>
                    </a:cubicBezTo>
                    <a:cubicBezTo>
                      <a:pt x="-89" y="235310"/>
                      <a:pt x="-89" y="231739"/>
                      <a:pt x="268" y="227810"/>
                    </a:cubicBezTo>
                    <a:cubicBezTo>
                      <a:pt x="1340" y="218880"/>
                      <a:pt x="6697" y="212450"/>
                      <a:pt x="15270" y="209950"/>
                    </a:cubicBezTo>
                    <a:cubicBezTo>
                      <a:pt x="23128" y="207807"/>
                      <a:pt x="31700" y="209593"/>
                      <a:pt x="38130" y="217808"/>
                    </a:cubicBezTo>
                    <a:cubicBezTo>
                      <a:pt x="39916" y="220309"/>
                      <a:pt x="41702" y="223166"/>
                      <a:pt x="43845" y="226738"/>
                    </a:cubicBezTo>
                    <a:cubicBezTo>
                      <a:pt x="52060" y="224238"/>
                      <a:pt x="62419" y="230310"/>
                      <a:pt x="69205" y="219951"/>
                    </a:cubicBezTo>
                    <a:cubicBezTo>
                      <a:pt x="62776" y="209950"/>
                      <a:pt x="56704" y="199592"/>
                      <a:pt x="46345" y="193520"/>
                    </a:cubicBezTo>
                    <a:cubicBezTo>
                      <a:pt x="40987" y="190305"/>
                      <a:pt x="40987" y="189948"/>
                      <a:pt x="39916" y="182804"/>
                    </a:cubicBezTo>
                    <a:cubicBezTo>
                      <a:pt x="40987" y="182089"/>
                      <a:pt x="42059" y="181732"/>
                      <a:pt x="43130" y="181018"/>
                    </a:cubicBezTo>
                    <a:cubicBezTo>
                      <a:pt x="59204" y="191376"/>
                      <a:pt x="69919" y="207807"/>
                      <a:pt x="86707" y="216379"/>
                    </a:cubicBezTo>
                    <a:cubicBezTo>
                      <a:pt x="103495" y="214951"/>
                      <a:pt x="119569" y="213165"/>
                      <a:pt x="136713" y="211736"/>
                    </a:cubicBezTo>
                    <a:cubicBezTo>
                      <a:pt x="134928" y="208878"/>
                      <a:pt x="134213" y="206735"/>
                      <a:pt x="133142" y="204949"/>
                    </a:cubicBezTo>
                    <a:cubicBezTo>
                      <a:pt x="127069" y="197449"/>
                      <a:pt x="120997" y="189590"/>
                      <a:pt x="114568" y="182089"/>
                    </a:cubicBezTo>
                    <a:cubicBezTo>
                      <a:pt x="110996" y="178160"/>
                      <a:pt x="110996" y="178160"/>
                      <a:pt x="111353" y="171731"/>
                    </a:cubicBezTo>
                    <a:cubicBezTo>
                      <a:pt x="115997" y="169588"/>
                      <a:pt x="120997" y="167445"/>
                      <a:pt x="128498" y="164230"/>
                    </a:cubicBezTo>
                    <a:cubicBezTo>
                      <a:pt x="138499" y="164230"/>
                      <a:pt x="151001" y="164587"/>
                      <a:pt x="164217" y="160658"/>
                    </a:cubicBezTo>
                    <a:cubicBezTo>
                      <a:pt x="159931" y="151371"/>
                      <a:pt x="152073" y="146014"/>
                      <a:pt x="145643" y="138156"/>
                    </a:cubicBezTo>
                    <a:cubicBezTo>
                      <a:pt x="125998" y="141370"/>
                      <a:pt x="106353" y="140299"/>
                      <a:pt x="85993" y="140656"/>
                    </a:cubicBezTo>
                    <a:close/>
                    <a:moveTo>
                      <a:pt x="326023" y="259599"/>
                    </a:moveTo>
                    <a:cubicBezTo>
                      <a:pt x="314593" y="246026"/>
                      <a:pt x="310307" y="228524"/>
                      <a:pt x="296019" y="216022"/>
                    </a:cubicBezTo>
                    <a:cubicBezTo>
                      <a:pt x="281017" y="216379"/>
                      <a:pt x="265658" y="216379"/>
                      <a:pt x="250299" y="217451"/>
                    </a:cubicBezTo>
                    <a:cubicBezTo>
                      <a:pt x="245299" y="217808"/>
                      <a:pt x="239941" y="217451"/>
                      <a:pt x="233869" y="220309"/>
                    </a:cubicBezTo>
                    <a:cubicBezTo>
                      <a:pt x="247799" y="237096"/>
                      <a:pt x="260658" y="252813"/>
                      <a:pt x="274588" y="267100"/>
                    </a:cubicBezTo>
                    <a:cubicBezTo>
                      <a:pt x="287090" y="267457"/>
                      <a:pt x="318879" y="263171"/>
                      <a:pt x="326023" y="259599"/>
                    </a:cubicBezTo>
                    <a:close/>
                    <a:moveTo>
                      <a:pt x="222796" y="298532"/>
                    </a:moveTo>
                    <a:cubicBezTo>
                      <a:pt x="232083" y="309606"/>
                      <a:pt x="244584" y="315321"/>
                      <a:pt x="254585" y="323893"/>
                    </a:cubicBezTo>
                    <a:cubicBezTo>
                      <a:pt x="255657" y="324607"/>
                      <a:pt x="257443" y="324607"/>
                      <a:pt x="258872" y="324964"/>
                    </a:cubicBezTo>
                    <a:cubicBezTo>
                      <a:pt x="260658" y="316035"/>
                      <a:pt x="262801" y="307462"/>
                      <a:pt x="263872" y="298532"/>
                    </a:cubicBezTo>
                    <a:cubicBezTo>
                      <a:pt x="264587" y="293532"/>
                      <a:pt x="263872" y="288531"/>
                      <a:pt x="264587" y="283531"/>
                    </a:cubicBezTo>
                    <a:cubicBezTo>
                      <a:pt x="265658" y="276744"/>
                      <a:pt x="263515" y="271386"/>
                      <a:pt x="259229" y="266386"/>
                    </a:cubicBezTo>
                    <a:cubicBezTo>
                      <a:pt x="251013" y="257099"/>
                      <a:pt x="243513" y="247455"/>
                      <a:pt x="235297" y="238525"/>
                    </a:cubicBezTo>
                    <a:cubicBezTo>
                      <a:pt x="233154" y="236025"/>
                      <a:pt x="231011" y="233524"/>
                      <a:pt x="226725" y="232453"/>
                    </a:cubicBezTo>
                    <a:cubicBezTo>
                      <a:pt x="222796" y="254242"/>
                      <a:pt x="224582" y="276387"/>
                      <a:pt x="222796" y="298532"/>
                    </a:cubicBezTo>
                    <a:close/>
                    <a:moveTo>
                      <a:pt x="253871" y="108866"/>
                    </a:moveTo>
                    <a:cubicBezTo>
                      <a:pt x="243156" y="117081"/>
                      <a:pt x="239226" y="128868"/>
                      <a:pt x="231368" y="138156"/>
                    </a:cubicBezTo>
                    <a:cubicBezTo>
                      <a:pt x="228511" y="159229"/>
                      <a:pt x="226725" y="197092"/>
                      <a:pt x="228511" y="204235"/>
                    </a:cubicBezTo>
                    <a:cubicBezTo>
                      <a:pt x="229582" y="204235"/>
                      <a:pt x="231368" y="204235"/>
                      <a:pt x="232083" y="203521"/>
                    </a:cubicBezTo>
                    <a:cubicBezTo>
                      <a:pt x="237798" y="198163"/>
                      <a:pt x="243870" y="193162"/>
                      <a:pt x="247084" y="185661"/>
                    </a:cubicBezTo>
                    <a:cubicBezTo>
                      <a:pt x="247799" y="183875"/>
                      <a:pt x="248513" y="182089"/>
                      <a:pt x="249942" y="181018"/>
                    </a:cubicBezTo>
                    <a:cubicBezTo>
                      <a:pt x="257443" y="175660"/>
                      <a:pt x="262086" y="168517"/>
                      <a:pt x="267444" y="161373"/>
                    </a:cubicBezTo>
                    <a:cubicBezTo>
                      <a:pt x="274588" y="152086"/>
                      <a:pt x="274945" y="147799"/>
                      <a:pt x="269230" y="137798"/>
                    </a:cubicBezTo>
                    <a:cubicBezTo>
                      <a:pt x="266373" y="132798"/>
                      <a:pt x="263872" y="127797"/>
                      <a:pt x="261372" y="122796"/>
                    </a:cubicBezTo>
                    <a:cubicBezTo>
                      <a:pt x="258872" y="118510"/>
                      <a:pt x="256729" y="114224"/>
                      <a:pt x="253871" y="108866"/>
                    </a:cubicBezTo>
                    <a:close/>
                    <a:moveTo>
                      <a:pt x="284946" y="157801"/>
                    </a:moveTo>
                    <a:cubicBezTo>
                      <a:pt x="272445" y="174589"/>
                      <a:pt x="257443" y="189233"/>
                      <a:pt x="244941" y="205664"/>
                    </a:cubicBezTo>
                    <a:cubicBezTo>
                      <a:pt x="247799" y="210307"/>
                      <a:pt x="251371" y="209593"/>
                      <a:pt x="254585" y="208878"/>
                    </a:cubicBezTo>
                    <a:cubicBezTo>
                      <a:pt x="266730" y="207093"/>
                      <a:pt x="278874" y="207807"/>
                      <a:pt x="291376" y="207807"/>
                    </a:cubicBezTo>
                    <a:cubicBezTo>
                      <a:pt x="293876" y="207807"/>
                      <a:pt x="296376" y="207450"/>
                      <a:pt x="298520" y="207093"/>
                    </a:cubicBezTo>
                    <a:cubicBezTo>
                      <a:pt x="299591" y="206021"/>
                      <a:pt x="300663" y="205307"/>
                      <a:pt x="301377" y="204235"/>
                    </a:cubicBezTo>
                    <a:cubicBezTo>
                      <a:pt x="307449" y="190305"/>
                      <a:pt x="311735" y="175303"/>
                      <a:pt x="319236" y="162087"/>
                    </a:cubicBezTo>
                    <a:cubicBezTo>
                      <a:pt x="319951" y="161015"/>
                      <a:pt x="319594" y="159587"/>
                      <a:pt x="319951" y="157443"/>
                    </a:cubicBezTo>
                    <a:cubicBezTo>
                      <a:pt x="308163" y="155300"/>
                      <a:pt x="297091" y="157086"/>
                      <a:pt x="284946" y="157801"/>
                    </a:cubicBezTo>
                    <a:close/>
                    <a:moveTo>
                      <a:pt x="154930" y="220666"/>
                    </a:moveTo>
                    <a:cubicBezTo>
                      <a:pt x="151358" y="227452"/>
                      <a:pt x="147786" y="234239"/>
                      <a:pt x="144215" y="241382"/>
                    </a:cubicBezTo>
                    <a:cubicBezTo>
                      <a:pt x="140643" y="248169"/>
                      <a:pt x="137071" y="254956"/>
                      <a:pt x="133142" y="262457"/>
                    </a:cubicBezTo>
                    <a:cubicBezTo>
                      <a:pt x="147072" y="262814"/>
                      <a:pt x="158859" y="269600"/>
                      <a:pt x="172432" y="265314"/>
                    </a:cubicBezTo>
                    <a:cubicBezTo>
                      <a:pt x="176719" y="261385"/>
                      <a:pt x="181719" y="256742"/>
                      <a:pt x="186006" y="252098"/>
                    </a:cubicBezTo>
                    <a:cubicBezTo>
                      <a:pt x="190649" y="247098"/>
                      <a:pt x="196007" y="242454"/>
                      <a:pt x="199579" y="236739"/>
                    </a:cubicBezTo>
                    <a:cubicBezTo>
                      <a:pt x="203150" y="231381"/>
                      <a:pt x="211366" y="229595"/>
                      <a:pt x="211366" y="221737"/>
                    </a:cubicBezTo>
                    <a:cubicBezTo>
                      <a:pt x="205651" y="219951"/>
                      <a:pt x="164574" y="219237"/>
                      <a:pt x="154930" y="220666"/>
                    </a:cubicBezTo>
                    <a:close/>
                    <a:moveTo>
                      <a:pt x="154930" y="211736"/>
                    </a:moveTo>
                    <a:cubicBezTo>
                      <a:pt x="173147" y="213522"/>
                      <a:pt x="203150" y="212807"/>
                      <a:pt x="209223" y="210307"/>
                    </a:cubicBezTo>
                    <a:cubicBezTo>
                      <a:pt x="208151" y="208521"/>
                      <a:pt x="207794" y="206021"/>
                      <a:pt x="206365" y="204592"/>
                    </a:cubicBezTo>
                    <a:cubicBezTo>
                      <a:pt x="195649" y="193520"/>
                      <a:pt x="186006" y="181018"/>
                      <a:pt x="173147" y="170302"/>
                    </a:cubicBezTo>
                    <a:cubicBezTo>
                      <a:pt x="165288" y="172088"/>
                      <a:pt x="157788" y="173517"/>
                      <a:pt x="150287" y="175303"/>
                    </a:cubicBezTo>
                    <a:cubicBezTo>
                      <a:pt x="142786" y="176732"/>
                      <a:pt x="135642" y="178160"/>
                      <a:pt x="127784" y="179589"/>
                    </a:cubicBezTo>
                    <a:cubicBezTo>
                      <a:pt x="130284" y="182804"/>
                      <a:pt x="133142" y="184947"/>
                      <a:pt x="134213" y="187447"/>
                    </a:cubicBezTo>
                    <a:cubicBezTo>
                      <a:pt x="135642" y="191734"/>
                      <a:pt x="138142" y="195306"/>
                      <a:pt x="141357" y="198163"/>
                    </a:cubicBezTo>
                    <a:cubicBezTo>
                      <a:pt x="145643" y="202806"/>
                      <a:pt x="149929" y="207093"/>
                      <a:pt x="154930" y="211736"/>
                    </a:cubicBezTo>
                    <a:close/>
                    <a:moveTo>
                      <a:pt x="212795" y="241382"/>
                    </a:moveTo>
                    <a:cubicBezTo>
                      <a:pt x="211723" y="241025"/>
                      <a:pt x="210651" y="240668"/>
                      <a:pt x="210651" y="241025"/>
                    </a:cubicBezTo>
                    <a:cubicBezTo>
                      <a:pt x="199579" y="251384"/>
                      <a:pt x="188506" y="262099"/>
                      <a:pt x="177433" y="272458"/>
                    </a:cubicBezTo>
                    <a:cubicBezTo>
                      <a:pt x="178147" y="289960"/>
                      <a:pt x="178504" y="306748"/>
                      <a:pt x="184220" y="323178"/>
                    </a:cubicBezTo>
                    <a:cubicBezTo>
                      <a:pt x="193863" y="323536"/>
                      <a:pt x="195649" y="312820"/>
                      <a:pt x="203508" y="311749"/>
                    </a:cubicBezTo>
                    <a:cubicBezTo>
                      <a:pt x="204222" y="309963"/>
                      <a:pt x="204579" y="308177"/>
                      <a:pt x="205651" y="307105"/>
                    </a:cubicBezTo>
                    <a:cubicBezTo>
                      <a:pt x="211366" y="301390"/>
                      <a:pt x="212080" y="294246"/>
                      <a:pt x="212437" y="287103"/>
                    </a:cubicBezTo>
                    <a:cubicBezTo>
                      <a:pt x="212795" y="278173"/>
                      <a:pt x="213509" y="269600"/>
                      <a:pt x="213866" y="260671"/>
                    </a:cubicBezTo>
                    <a:cubicBezTo>
                      <a:pt x="213866" y="254242"/>
                      <a:pt x="213152" y="247812"/>
                      <a:pt x="212795" y="241382"/>
                    </a:cubicBezTo>
                    <a:close/>
                    <a:moveTo>
                      <a:pt x="214581" y="198163"/>
                    </a:moveTo>
                    <a:cubicBezTo>
                      <a:pt x="216009" y="194591"/>
                      <a:pt x="217438" y="193162"/>
                      <a:pt x="217795" y="191376"/>
                    </a:cubicBezTo>
                    <a:cubicBezTo>
                      <a:pt x="218152" y="173517"/>
                      <a:pt x="220653" y="155657"/>
                      <a:pt x="219581" y="137084"/>
                    </a:cubicBezTo>
                    <a:cubicBezTo>
                      <a:pt x="210651" y="131369"/>
                      <a:pt x="202079" y="125296"/>
                      <a:pt x="193149" y="119582"/>
                    </a:cubicBezTo>
                    <a:cubicBezTo>
                      <a:pt x="192078" y="121010"/>
                      <a:pt x="191363" y="121725"/>
                      <a:pt x="191363" y="122439"/>
                    </a:cubicBezTo>
                    <a:cubicBezTo>
                      <a:pt x="188863" y="134941"/>
                      <a:pt x="186720" y="147085"/>
                      <a:pt x="184220" y="159587"/>
                    </a:cubicBezTo>
                    <a:cubicBezTo>
                      <a:pt x="183505" y="164230"/>
                      <a:pt x="186006" y="167802"/>
                      <a:pt x="189220" y="171374"/>
                    </a:cubicBezTo>
                    <a:cubicBezTo>
                      <a:pt x="194221" y="176732"/>
                      <a:pt x="199221" y="182804"/>
                      <a:pt x="204222" y="188162"/>
                    </a:cubicBezTo>
                    <a:cubicBezTo>
                      <a:pt x="207079" y="191376"/>
                      <a:pt x="210651" y="194234"/>
                      <a:pt x="214581" y="198163"/>
                    </a:cubicBezTo>
                    <a:close/>
                    <a:moveTo>
                      <a:pt x="20270" y="249241"/>
                    </a:moveTo>
                    <a:cubicBezTo>
                      <a:pt x="29200" y="249241"/>
                      <a:pt x="36344" y="242097"/>
                      <a:pt x="36701" y="233167"/>
                    </a:cubicBezTo>
                    <a:cubicBezTo>
                      <a:pt x="37058" y="223523"/>
                      <a:pt x="29915" y="216379"/>
                      <a:pt x="20628" y="216022"/>
                    </a:cubicBezTo>
                    <a:cubicBezTo>
                      <a:pt x="11698" y="216022"/>
                      <a:pt x="4197" y="222809"/>
                      <a:pt x="3840" y="231739"/>
                    </a:cubicBezTo>
                    <a:cubicBezTo>
                      <a:pt x="3483" y="241025"/>
                      <a:pt x="11341" y="249241"/>
                      <a:pt x="20270" y="249241"/>
                    </a:cubicBezTo>
                    <a:close/>
                    <a:moveTo>
                      <a:pt x="381030" y="70647"/>
                    </a:moveTo>
                    <a:cubicBezTo>
                      <a:pt x="384245" y="61717"/>
                      <a:pt x="380315" y="54217"/>
                      <a:pt x="375315" y="47430"/>
                    </a:cubicBezTo>
                    <a:cubicBezTo>
                      <a:pt x="372457" y="43143"/>
                      <a:pt x="365313" y="42429"/>
                      <a:pt x="360670" y="44929"/>
                    </a:cubicBezTo>
                    <a:cubicBezTo>
                      <a:pt x="355670" y="47430"/>
                      <a:pt x="353169" y="52788"/>
                      <a:pt x="354241" y="58503"/>
                    </a:cubicBezTo>
                    <a:cubicBezTo>
                      <a:pt x="355312" y="64932"/>
                      <a:pt x="360313" y="68861"/>
                      <a:pt x="365671" y="71718"/>
                    </a:cubicBezTo>
                    <a:cubicBezTo>
                      <a:pt x="370314" y="74219"/>
                      <a:pt x="375672" y="74933"/>
                      <a:pt x="381030" y="70647"/>
                    </a:cubicBezTo>
                    <a:close/>
                    <a:moveTo>
                      <a:pt x="240298" y="27785"/>
                    </a:moveTo>
                    <a:cubicBezTo>
                      <a:pt x="242084" y="20998"/>
                      <a:pt x="241012" y="15640"/>
                      <a:pt x="237440" y="10639"/>
                    </a:cubicBezTo>
                    <a:cubicBezTo>
                      <a:pt x="231725" y="2781"/>
                      <a:pt x="219938" y="4210"/>
                      <a:pt x="215652" y="12782"/>
                    </a:cubicBezTo>
                    <a:cubicBezTo>
                      <a:pt x="213152" y="17783"/>
                      <a:pt x="214223" y="23498"/>
                      <a:pt x="218509" y="28499"/>
                    </a:cubicBezTo>
                    <a:cubicBezTo>
                      <a:pt x="222081" y="32785"/>
                      <a:pt x="227439" y="34214"/>
                      <a:pt x="232797" y="31714"/>
                    </a:cubicBezTo>
                    <a:cubicBezTo>
                      <a:pt x="235297" y="30999"/>
                      <a:pt x="237798" y="29213"/>
                      <a:pt x="240298" y="27785"/>
                    </a:cubicBezTo>
                    <a:close/>
                    <a:moveTo>
                      <a:pt x="231725" y="436764"/>
                    </a:moveTo>
                    <a:cubicBezTo>
                      <a:pt x="232083" y="434621"/>
                      <a:pt x="232440" y="432121"/>
                      <a:pt x="232440" y="429263"/>
                    </a:cubicBezTo>
                    <a:cubicBezTo>
                      <a:pt x="228154" y="423191"/>
                      <a:pt x="223153" y="418905"/>
                      <a:pt x="216009" y="417476"/>
                    </a:cubicBezTo>
                    <a:cubicBezTo>
                      <a:pt x="209580" y="421405"/>
                      <a:pt x="204579" y="426049"/>
                      <a:pt x="204936" y="433907"/>
                    </a:cubicBezTo>
                    <a:cubicBezTo>
                      <a:pt x="205294" y="438907"/>
                      <a:pt x="208508" y="442836"/>
                      <a:pt x="213152" y="444622"/>
                    </a:cubicBezTo>
                    <a:cubicBezTo>
                      <a:pt x="221010" y="447480"/>
                      <a:pt x="226368" y="443193"/>
                      <a:pt x="231725" y="436764"/>
                    </a:cubicBezTo>
                    <a:close/>
                    <a:moveTo>
                      <a:pt x="118854" y="90292"/>
                    </a:moveTo>
                    <a:cubicBezTo>
                      <a:pt x="119211" y="86720"/>
                      <a:pt x="119926" y="82434"/>
                      <a:pt x="119569" y="78148"/>
                    </a:cubicBezTo>
                    <a:cubicBezTo>
                      <a:pt x="119211" y="72790"/>
                      <a:pt x="115997" y="68861"/>
                      <a:pt x="110639" y="67075"/>
                    </a:cubicBezTo>
                    <a:cubicBezTo>
                      <a:pt x="105281" y="65289"/>
                      <a:pt x="99566" y="67432"/>
                      <a:pt x="96351" y="72076"/>
                    </a:cubicBezTo>
                    <a:cubicBezTo>
                      <a:pt x="93137" y="76719"/>
                      <a:pt x="93137" y="81720"/>
                      <a:pt x="96351" y="86363"/>
                    </a:cubicBezTo>
                    <a:cubicBezTo>
                      <a:pt x="98137" y="89221"/>
                      <a:pt x="100638" y="91364"/>
                      <a:pt x="102781" y="93864"/>
                    </a:cubicBezTo>
                    <a:cubicBezTo>
                      <a:pt x="108139" y="93864"/>
                      <a:pt x="112782" y="94936"/>
                      <a:pt x="118854" y="90292"/>
                    </a:cubicBezTo>
                    <a:close/>
                    <a:moveTo>
                      <a:pt x="351740" y="332465"/>
                    </a:moveTo>
                    <a:cubicBezTo>
                      <a:pt x="341739" y="338895"/>
                      <a:pt x="338882" y="343896"/>
                      <a:pt x="341739" y="351039"/>
                    </a:cubicBezTo>
                    <a:cubicBezTo>
                      <a:pt x="343882" y="356397"/>
                      <a:pt x="349954" y="359969"/>
                      <a:pt x="355312" y="359254"/>
                    </a:cubicBezTo>
                    <a:cubicBezTo>
                      <a:pt x="361742" y="358183"/>
                      <a:pt x="366742" y="352111"/>
                      <a:pt x="366385" y="345681"/>
                    </a:cubicBezTo>
                    <a:cubicBezTo>
                      <a:pt x="365671" y="338895"/>
                      <a:pt x="360313" y="334251"/>
                      <a:pt x="351740" y="332465"/>
                    </a:cubicBezTo>
                    <a:close/>
                    <a:moveTo>
                      <a:pt x="441752" y="234596"/>
                    </a:moveTo>
                    <a:cubicBezTo>
                      <a:pt x="448895" y="234596"/>
                      <a:pt x="454253" y="229238"/>
                      <a:pt x="454253" y="222095"/>
                    </a:cubicBezTo>
                    <a:cubicBezTo>
                      <a:pt x="454253" y="214951"/>
                      <a:pt x="448895" y="209236"/>
                      <a:pt x="441752" y="209236"/>
                    </a:cubicBezTo>
                    <a:cubicBezTo>
                      <a:pt x="434608" y="209236"/>
                      <a:pt x="428536" y="215308"/>
                      <a:pt x="428893" y="222452"/>
                    </a:cubicBezTo>
                    <a:cubicBezTo>
                      <a:pt x="428893" y="229595"/>
                      <a:pt x="434608" y="234953"/>
                      <a:pt x="441752" y="234596"/>
                    </a:cubicBezTo>
                    <a:close/>
                    <a:moveTo>
                      <a:pt x="76349" y="339252"/>
                    </a:moveTo>
                    <a:cubicBezTo>
                      <a:pt x="72777" y="346396"/>
                      <a:pt x="76349" y="350682"/>
                      <a:pt x="80278" y="354254"/>
                    </a:cubicBezTo>
                    <a:cubicBezTo>
                      <a:pt x="84207" y="358183"/>
                      <a:pt x="88850" y="358540"/>
                      <a:pt x="94208" y="356397"/>
                    </a:cubicBezTo>
                    <a:cubicBezTo>
                      <a:pt x="96351" y="348539"/>
                      <a:pt x="95637" y="342110"/>
                      <a:pt x="87779" y="336752"/>
                    </a:cubicBezTo>
                    <a:cubicBezTo>
                      <a:pt x="84207" y="337823"/>
                      <a:pt x="80278" y="338538"/>
                      <a:pt x="76349" y="339252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07" name="Forma libre: forma 106">
                <a:extLst>
                  <a:ext uri="{FF2B5EF4-FFF2-40B4-BE49-F238E27FC236}">
                    <a16:creationId xmlns:a16="http://schemas.microsoft.com/office/drawing/2014/main" id="{E444FE9E-E186-486A-8529-48ECBA736693}"/>
                  </a:ext>
                </a:extLst>
              </p:cNvPr>
              <p:cNvSpPr/>
              <p:nvPr/>
            </p:nvSpPr>
            <p:spPr>
              <a:xfrm>
                <a:off x="1136715" y="4808257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08" name="Forma libre: forma 107">
                <a:extLst>
                  <a:ext uri="{FF2B5EF4-FFF2-40B4-BE49-F238E27FC236}">
                    <a16:creationId xmlns:a16="http://schemas.microsoft.com/office/drawing/2014/main" id="{43CDA3C8-ED72-4EDB-AA47-241BA35944BA}"/>
                  </a:ext>
                </a:extLst>
              </p:cNvPr>
              <p:cNvSpPr/>
              <p:nvPr/>
            </p:nvSpPr>
            <p:spPr>
              <a:xfrm>
                <a:off x="4684616" y="4627494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8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1" y="0"/>
                      <a:pt x="82153" y="19288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09" name="Forma libre: forma 108">
                <a:extLst>
                  <a:ext uri="{FF2B5EF4-FFF2-40B4-BE49-F238E27FC236}">
                    <a16:creationId xmlns:a16="http://schemas.microsoft.com/office/drawing/2014/main" id="{02800D67-C5E9-47AB-8C56-5284A123873F}"/>
                  </a:ext>
                </a:extLst>
              </p:cNvPr>
              <p:cNvSpPr/>
              <p:nvPr/>
            </p:nvSpPr>
            <p:spPr>
              <a:xfrm>
                <a:off x="4187049" y="2338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10" name="Forma libre: forma 109">
                <a:extLst>
                  <a:ext uri="{FF2B5EF4-FFF2-40B4-BE49-F238E27FC236}">
                    <a16:creationId xmlns:a16="http://schemas.microsoft.com/office/drawing/2014/main" id="{197B02DF-111F-435A-9ABD-2B06C80DE390}"/>
                  </a:ext>
                </a:extLst>
              </p:cNvPr>
              <p:cNvSpPr/>
              <p:nvPr/>
            </p:nvSpPr>
            <p:spPr>
              <a:xfrm>
                <a:off x="8642214" y="233466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11" name="Forma libre: forma 110">
                <a:extLst>
                  <a:ext uri="{FF2B5EF4-FFF2-40B4-BE49-F238E27FC236}">
                    <a16:creationId xmlns:a16="http://schemas.microsoft.com/office/drawing/2014/main" id="{D2B0B154-4659-4FA8-826C-58995D959C30}"/>
                  </a:ext>
                </a:extLst>
              </p:cNvPr>
              <p:cNvSpPr/>
              <p:nvPr/>
            </p:nvSpPr>
            <p:spPr>
              <a:xfrm>
                <a:off x="3221851" y="1152164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12" name="Forma libre: forma 111">
                <a:extLst>
                  <a:ext uri="{FF2B5EF4-FFF2-40B4-BE49-F238E27FC236}">
                    <a16:creationId xmlns:a16="http://schemas.microsoft.com/office/drawing/2014/main" id="{3A3511B7-29BF-4BDC-8527-5DCFE47901C4}"/>
                  </a:ext>
                </a:extLst>
              </p:cNvPr>
              <p:cNvSpPr/>
              <p:nvPr/>
            </p:nvSpPr>
            <p:spPr>
              <a:xfrm>
                <a:off x="8904028" y="404232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13" name="Forma libre: forma 112">
                <a:extLst>
                  <a:ext uri="{FF2B5EF4-FFF2-40B4-BE49-F238E27FC236}">
                    <a16:creationId xmlns:a16="http://schemas.microsoft.com/office/drawing/2014/main" id="{CFBA2538-BF99-4A43-BA3B-11EF472E6F87}"/>
                  </a:ext>
                </a:extLst>
              </p:cNvPr>
              <p:cNvSpPr/>
              <p:nvPr/>
            </p:nvSpPr>
            <p:spPr>
              <a:xfrm>
                <a:off x="7016611" y="4771730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</p:grpSp>
      <p:grpSp>
        <p:nvGrpSpPr>
          <p:cNvPr id="114" name="Grupo 113">
            <a:extLst>
              <a:ext uri="{FF2B5EF4-FFF2-40B4-BE49-F238E27FC236}">
                <a16:creationId xmlns:a16="http://schemas.microsoft.com/office/drawing/2014/main" id="{91EEB89D-6BE3-47FA-9E7A-0476DB5B2B1A}"/>
              </a:ext>
            </a:extLst>
          </p:cNvPr>
          <p:cNvGrpSpPr/>
          <p:nvPr/>
        </p:nvGrpSpPr>
        <p:grpSpPr>
          <a:xfrm>
            <a:off x="79810" y="255118"/>
            <a:ext cx="8867296" cy="4630777"/>
            <a:chOff x="79810" y="255118"/>
            <a:chExt cx="8867296" cy="4630777"/>
          </a:xfrm>
        </p:grpSpPr>
        <p:sp>
          <p:nvSpPr>
            <p:cNvPr id="115" name="Forma libre: forma 114">
              <a:extLst>
                <a:ext uri="{FF2B5EF4-FFF2-40B4-BE49-F238E27FC236}">
                  <a16:creationId xmlns:a16="http://schemas.microsoft.com/office/drawing/2014/main" id="{D37E5BCE-5F35-4AD1-9932-AC836B6CCCF2}"/>
                </a:ext>
              </a:extLst>
            </p:cNvPr>
            <p:cNvSpPr/>
            <p:nvPr/>
          </p:nvSpPr>
          <p:spPr>
            <a:xfrm>
              <a:off x="546000" y="506066"/>
              <a:ext cx="64744" cy="73591"/>
            </a:xfrm>
            <a:custGeom>
              <a:avLst/>
              <a:gdLst>
                <a:gd name="connsiteX0" fmla="*/ 32907 w 64744"/>
                <a:gd name="connsiteY0" fmla="*/ 73586 h 73591"/>
                <a:gd name="connsiteX1" fmla="*/ 46 w 64744"/>
                <a:gd name="connsiteY1" fmla="*/ 37510 h 73591"/>
                <a:gd name="connsiteX2" fmla="*/ 32550 w 64744"/>
                <a:gd name="connsiteY2" fmla="*/ 5 h 73591"/>
                <a:gd name="connsiteX3" fmla="*/ 64697 w 64744"/>
                <a:gd name="connsiteY3" fmla="*/ 36438 h 73591"/>
                <a:gd name="connsiteX4" fmla="*/ 32907 w 64744"/>
                <a:gd name="connsiteY4" fmla="*/ 73586 h 7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744" h="73591">
                  <a:moveTo>
                    <a:pt x="32907" y="73586"/>
                  </a:moveTo>
                  <a:cubicBezTo>
                    <a:pt x="16834" y="73228"/>
                    <a:pt x="-1026" y="53940"/>
                    <a:pt x="46" y="37510"/>
                  </a:cubicBezTo>
                  <a:cubicBezTo>
                    <a:pt x="1118" y="19293"/>
                    <a:pt x="17548" y="719"/>
                    <a:pt x="32550" y="5"/>
                  </a:cubicBezTo>
                  <a:cubicBezTo>
                    <a:pt x="48624" y="-352"/>
                    <a:pt x="65769" y="18936"/>
                    <a:pt x="64697" y="36438"/>
                  </a:cubicBezTo>
                  <a:cubicBezTo>
                    <a:pt x="63983" y="56440"/>
                    <a:pt x="48981" y="73943"/>
                    <a:pt x="32907" y="73586"/>
                  </a:cubicBezTo>
                  <a:close/>
                </a:path>
              </a:pathLst>
            </a:custGeom>
            <a:solidFill>
              <a:srgbClr val="FAFBFC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16" name="Forma libre: forma 115">
              <a:extLst>
                <a:ext uri="{FF2B5EF4-FFF2-40B4-BE49-F238E27FC236}">
                  <a16:creationId xmlns:a16="http://schemas.microsoft.com/office/drawing/2014/main" id="{D951059A-38A6-4A35-82E7-FB5D89313749}"/>
                </a:ext>
              </a:extLst>
            </p:cNvPr>
            <p:cNvSpPr/>
            <p:nvPr/>
          </p:nvSpPr>
          <p:spPr>
            <a:xfrm>
              <a:off x="7430829" y="365185"/>
              <a:ext cx="82153" cy="87868"/>
            </a:xfrm>
            <a:custGeom>
              <a:avLst/>
              <a:gdLst>
                <a:gd name="connsiteX0" fmla="*/ 82153 w 82153"/>
                <a:gd name="connsiteY0" fmla="*/ 44291 h 87868"/>
                <a:gd name="connsiteX1" fmla="*/ 41077 w 82153"/>
                <a:gd name="connsiteY1" fmla="*/ 87868 h 87868"/>
                <a:gd name="connsiteX2" fmla="*/ 0 w 82153"/>
                <a:gd name="connsiteY2" fmla="*/ 44291 h 87868"/>
                <a:gd name="connsiteX3" fmla="*/ 41077 w 82153"/>
                <a:gd name="connsiteY3" fmla="*/ 0 h 87868"/>
                <a:gd name="connsiteX4" fmla="*/ 82153 w 82153"/>
                <a:gd name="connsiteY4" fmla="*/ 44291 h 87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153" h="87868">
                  <a:moveTo>
                    <a:pt x="82153" y="44291"/>
                  </a:moveTo>
                  <a:cubicBezTo>
                    <a:pt x="82153" y="70723"/>
                    <a:pt x="66080" y="87868"/>
                    <a:pt x="41077" y="87868"/>
                  </a:cubicBezTo>
                  <a:cubicBezTo>
                    <a:pt x="16073" y="87868"/>
                    <a:pt x="357" y="71080"/>
                    <a:pt x="0" y="44291"/>
                  </a:cubicBezTo>
                  <a:cubicBezTo>
                    <a:pt x="0" y="19288"/>
                    <a:pt x="17502" y="0"/>
                    <a:pt x="41077" y="0"/>
                  </a:cubicBezTo>
                  <a:cubicBezTo>
                    <a:pt x="64650" y="0"/>
                    <a:pt x="82153" y="18931"/>
                    <a:pt x="82153" y="44291"/>
                  </a:cubicBezTo>
                  <a:close/>
                </a:path>
              </a:pathLst>
            </a:custGeom>
            <a:solidFill>
              <a:srgbClr val="FBFCFC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grpSp>
          <p:nvGrpSpPr>
            <p:cNvPr id="118" name="Grupo 117">
              <a:extLst>
                <a:ext uri="{FF2B5EF4-FFF2-40B4-BE49-F238E27FC236}">
                  <a16:creationId xmlns:a16="http://schemas.microsoft.com/office/drawing/2014/main" id="{E54CBCAA-9CE3-4A4C-8DF1-797CB44E9BF7}"/>
                </a:ext>
              </a:extLst>
            </p:cNvPr>
            <p:cNvGrpSpPr/>
            <p:nvPr/>
          </p:nvGrpSpPr>
          <p:grpSpPr>
            <a:xfrm>
              <a:off x="79810" y="255118"/>
              <a:ext cx="8867296" cy="4630777"/>
              <a:chOff x="118885" y="233856"/>
              <a:chExt cx="8867296" cy="4677084"/>
            </a:xfrm>
          </p:grpSpPr>
          <p:sp>
            <p:nvSpPr>
              <p:cNvPr id="123" name="Forma libre: forma 122">
                <a:extLst>
                  <a:ext uri="{FF2B5EF4-FFF2-40B4-BE49-F238E27FC236}">
                    <a16:creationId xmlns:a16="http://schemas.microsoft.com/office/drawing/2014/main" id="{95270655-5FDA-4A4A-9149-BA7BE9FEE95F}"/>
                  </a:ext>
                </a:extLst>
              </p:cNvPr>
              <p:cNvSpPr/>
              <p:nvPr/>
            </p:nvSpPr>
            <p:spPr>
              <a:xfrm>
                <a:off x="684758" y="1944837"/>
                <a:ext cx="64744" cy="73585"/>
              </a:xfrm>
              <a:custGeom>
                <a:avLst/>
                <a:gdLst>
                  <a:gd name="connsiteX0" fmla="*/ 32907 w 64744"/>
                  <a:gd name="connsiteY0" fmla="*/ 73585 h 73585"/>
                  <a:gd name="connsiteX1" fmla="*/ 46 w 64744"/>
                  <a:gd name="connsiteY1" fmla="*/ 37510 h 73585"/>
                  <a:gd name="connsiteX2" fmla="*/ 32550 w 64744"/>
                  <a:gd name="connsiteY2" fmla="*/ 5 h 73585"/>
                  <a:gd name="connsiteX3" fmla="*/ 64697 w 64744"/>
                  <a:gd name="connsiteY3" fmla="*/ 36438 h 73585"/>
                  <a:gd name="connsiteX4" fmla="*/ 32907 w 64744"/>
                  <a:gd name="connsiteY4" fmla="*/ 73585 h 73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85">
                    <a:moveTo>
                      <a:pt x="32907" y="73585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8" y="18936"/>
                      <a:pt x="64697" y="36438"/>
                    </a:cubicBezTo>
                    <a:cubicBezTo>
                      <a:pt x="63625" y="56440"/>
                      <a:pt x="48623" y="73585"/>
                      <a:pt x="32907" y="73585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4" name="Forma libre: forma 123">
                <a:extLst>
                  <a:ext uri="{FF2B5EF4-FFF2-40B4-BE49-F238E27FC236}">
                    <a16:creationId xmlns:a16="http://schemas.microsoft.com/office/drawing/2014/main" id="{2F7C2136-609E-4195-9E43-8BB1C5F00A4B}"/>
                  </a:ext>
                </a:extLst>
              </p:cNvPr>
              <p:cNvSpPr/>
              <p:nvPr/>
            </p:nvSpPr>
            <p:spPr>
              <a:xfrm>
                <a:off x="979752" y="1010157"/>
                <a:ext cx="64744" cy="73591"/>
              </a:xfrm>
              <a:custGeom>
                <a:avLst/>
                <a:gdLst>
                  <a:gd name="connsiteX0" fmla="*/ 32907 w 64744"/>
                  <a:gd name="connsiteY0" fmla="*/ 73586 h 73591"/>
                  <a:gd name="connsiteX1" fmla="*/ 46 w 64744"/>
                  <a:gd name="connsiteY1" fmla="*/ 37510 h 73591"/>
                  <a:gd name="connsiteX2" fmla="*/ 32550 w 64744"/>
                  <a:gd name="connsiteY2" fmla="*/ 5 h 73591"/>
                  <a:gd name="connsiteX3" fmla="*/ 64697 w 64744"/>
                  <a:gd name="connsiteY3" fmla="*/ 36438 h 73591"/>
                  <a:gd name="connsiteX4" fmla="*/ 32907 w 64744"/>
                  <a:gd name="connsiteY4" fmla="*/ 73586 h 7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1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8" y="19293"/>
                      <a:pt x="17548" y="719"/>
                      <a:pt x="32550" y="5"/>
                    </a:cubicBezTo>
                    <a:cubicBezTo>
                      <a:pt x="48624" y="-352"/>
                      <a:pt x="65769" y="18936"/>
                      <a:pt x="64697" y="36438"/>
                    </a:cubicBezTo>
                    <a:cubicBezTo>
                      <a:pt x="63983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5" name="Forma libre: forma 124">
                <a:extLst>
                  <a:ext uri="{FF2B5EF4-FFF2-40B4-BE49-F238E27FC236}">
                    <a16:creationId xmlns:a16="http://schemas.microsoft.com/office/drawing/2014/main" id="{7A82D9A3-C633-4F93-86EC-49BBF1F56C85}"/>
                  </a:ext>
                </a:extLst>
              </p:cNvPr>
              <p:cNvSpPr/>
              <p:nvPr/>
            </p:nvSpPr>
            <p:spPr>
              <a:xfrm>
                <a:off x="5103882" y="805052"/>
                <a:ext cx="64744" cy="73590"/>
              </a:xfrm>
              <a:custGeom>
                <a:avLst/>
                <a:gdLst>
                  <a:gd name="connsiteX0" fmla="*/ 32907 w 64744"/>
                  <a:gd name="connsiteY0" fmla="*/ 73586 h 73590"/>
                  <a:gd name="connsiteX1" fmla="*/ 46 w 64744"/>
                  <a:gd name="connsiteY1" fmla="*/ 37510 h 73590"/>
                  <a:gd name="connsiteX2" fmla="*/ 32550 w 64744"/>
                  <a:gd name="connsiteY2" fmla="*/ 5 h 73590"/>
                  <a:gd name="connsiteX3" fmla="*/ 64697 w 64744"/>
                  <a:gd name="connsiteY3" fmla="*/ 36438 h 73590"/>
                  <a:gd name="connsiteX4" fmla="*/ 32907 w 64744"/>
                  <a:gd name="connsiteY4" fmla="*/ 73586 h 73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0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9" y="18936"/>
                      <a:pt x="64697" y="36438"/>
                    </a:cubicBezTo>
                    <a:cubicBezTo>
                      <a:pt x="63625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6" name="Forma libre: forma 125">
                <a:extLst>
                  <a:ext uri="{FF2B5EF4-FFF2-40B4-BE49-F238E27FC236}">
                    <a16:creationId xmlns:a16="http://schemas.microsoft.com/office/drawing/2014/main" id="{03D1B042-47BA-48DE-8D60-328B213D6C43}"/>
                  </a:ext>
                </a:extLst>
              </p:cNvPr>
              <p:cNvSpPr/>
              <p:nvPr/>
            </p:nvSpPr>
            <p:spPr>
              <a:xfrm>
                <a:off x="118885" y="37266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7" name="Forma libre: forma 126">
                <a:extLst>
                  <a:ext uri="{FF2B5EF4-FFF2-40B4-BE49-F238E27FC236}">
                    <a16:creationId xmlns:a16="http://schemas.microsoft.com/office/drawing/2014/main" id="{54B5667B-17AF-4A6A-BDAA-6A28B31A3065}"/>
                  </a:ext>
                </a:extLst>
              </p:cNvPr>
              <p:cNvSpPr/>
              <p:nvPr/>
            </p:nvSpPr>
            <p:spPr>
              <a:xfrm>
                <a:off x="5769022" y="1010157"/>
                <a:ext cx="91447" cy="93348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8" name="Forma libre: forma 127">
                <a:extLst>
                  <a:ext uri="{FF2B5EF4-FFF2-40B4-BE49-F238E27FC236}">
                    <a16:creationId xmlns:a16="http://schemas.microsoft.com/office/drawing/2014/main" id="{C196B3F3-2557-41D5-B8C2-9D0449E3BB8F}"/>
                  </a:ext>
                </a:extLst>
              </p:cNvPr>
              <p:cNvSpPr/>
              <p:nvPr/>
            </p:nvSpPr>
            <p:spPr>
              <a:xfrm>
                <a:off x="1136715" y="4808257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29" name="Forma libre: forma 128">
                <a:extLst>
                  <a:ext uri="{FF2B5EF4-FFF2-40B4-BE49-F238E27FC236}">
                    <a16:creationId xmlns:a16="http://schemas.microsoft.com/office/drawing/2014/main" id="{B716BD5B-2442-4D61-BDD6-789281C0846C}"/>
                  </a:ext>
                </a:extLst>
              </p:cNvPr>
              <p:cNvSpPr/>
              <p:nvPr/>
            </p:nvSpPr>
            <p:spPr>
              <a:xfrm>
                <a:off x="4684616" y="4627494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8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1" y="0"/>
                      <a:pt x="82153" y="19288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30" name="Forma libre: forma 129">
                <a:extLst>
                  <a:ext uri="{FF2B5EF4-FFF2-40B4-BE49-F238E27FC236}">
                    <a16:creationId xmlns:a16="http://schemas.microsoft.com/office/drawing/2014/main" id="{F1E1C523-72B2-4EB9-BA04-8136823DC46C}"/>
                  </a:ext>
                </a:extLst>
              </p:cNvPr>
              <p:cNvSpPr/>
              <p:nvPr/>
            </p:nvSpPr>
            <p:spPr>
              <a:xfrm>
                <a:off x="4187049" y="2338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31" name="Forma libre: forma 130">
                <a:extLst>
                  <a:ext uri="{FF2B5EF4-FFF2-40B4-BE49-F238E27FC236}">
                    <a16:creationId xmlns:a16="http://schemas.microsoft.com/office/drawing/2014/main" id="{13C902D8-5B91-4985-9E42-0ED4CF124B72}"/>
                  </a:ext>
                </a:extLst>
              </p:cNvPr>
              <p:cNvSpPr/>
              <p:nvPr/>
            </p:nvSpPr>
            <p:spPr>
              <a:xfrm>
                <a:off x="8642214" y="233466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32" name="Forma libre: forma 131">
                <a:extLst>
                  <a:ext uri="{FF2B5EF4-FFF2-40B4-BE49-F238E27FC236}">
                    <a16:creationId xmlns:a16="http://schemas.microsoft.com/office/drawing/2014/main" id="{E47EB557-27AE-4BC4-8707-2228BBADD150}"/>
                  </a:ext>
                </a:extLst>
              </p:cNvPr>
              <p:cNvSpPr/>
              <p:nvPr/>
            </p:nvSpPr>
            <p:spPr>
              <a:xfrm>
                <a:off x="2148911" y="564179"/>
                <a:ext cx="121716" cy="131337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33" name="Forma libre: forma 132">
                <a:extLst>
                  <a:ext uri="{FF2B5EF4-FFF2-40B4-BE49-F238E27FC236}">
                    <a16:creationId xmlns:a16="http://schemas.microsoft.com/office/drawing/2014/main" id="{5BD642DC-5F09-4B4B-BDB1-4FE5B550F2A4}"/>
                  </a:ext>
                </a:extLst>
              </p:cNvPr>
              <p:cNvSpPr/>
              <p:nvPr/>
            </p:nvSpPr>
            <p:spPr>
              <a:xfrm>
                <a:off x="8904028" y="404232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34" name="Forma libre: forma 133">
                <a:extLst>
                  <a:ext uri="{FF2B5EF4-FFF2-40B4-BE49-F238E27FC236}">
                    <a16:creationId xmlns:a16="http://schemas.microsoft.com/office/drawing/2014/main" id="{A7597840-A8FD-4D3D-8CD9-943FB7C9BEA7}"/>
                  </a:ext>
                </a:extLst>
              </p:cNvPr>
              <p:cNvSpPr/>
              <p:nvPr/>
            </p:nvSpPr>
            <p:spPr>
              <a:xfrm>
                <a:off x="7016611" y="4771730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  <p:sp>
          <p:nvSpPr>
            <p:cNvPr id="119" name="Forma libre: forma 118">
              <a:extLst>
                <a:ext uri="{FF2B5EF4-FFF2-40B4-BE49-F238E27FC236}">
                  <a16:creationId xmlns:a16="http://schemas.microsoft.com/office/drawing/2014/main" id="{9DC71321-4D2E-466D-9B02-C9B814B58D87}"/>
                </a:ext>
              </a:extLst>
            </p:cNvPr>
            <p:cNvSpPr/>
            <p:nvPr/>
          </p:nvSpPr>
          <p:spPr>
            <a:xfrm>
              <a:off x="2000152" y="3758182"/>
              <a:ext cx="121716" cy="101666"/>
            </a:xfrm>
            <a:custGeom>
              <a:avLst/>
              <a:gdLst>
                <a:gd name="connsiteX0" fmla="*/ 65142 w 121716"/>
                <a:gd name="connsiteY0" fmla="*/ 194 h 102683"/>
                <a:gd name="connsiteX1" fmla="*/ 121221 w 121716"/>
                <a:gd name="connsiteY1" fmla="*/ 40199 h 102683"/>
                <a:gd name="connsiteX2" fmla="*/ 83716 w 121716"/>
                <a:gd name="connsiteY2" fmla="*/ 94135 h 102683"/>
                <a:gd name="connsiteX3" fmla="*/ 13350 w 121716"/>
                <a:gd name="connsiteY3" fmla="*/ 84490 h 102683"/>
                <a:gd name="connsiteX4" fmla="*/ 13707 w 121716"/>
                <a:gd name="connsiteY4" fmla="*/ 24840 h 102683"/>
                <a:gd name="connsiteX5" fmla="*/ 65142 w 121716"/>
                <a:gd name="connsiteY5" fmla="*/ 194 h 10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716" h="102683">
                  <a:moveTo>
                    <a:pt x="65142" y="194"/>
                  </a:moveTo>
                  <a:cubicBezTo>
                    <a:pt x="94075" y="-163"/>
                    <a:pt x="117649" y="16982"/>
                    <a:pt x="121221" y="40199"/>
                  </a:cubicBezTo>
                  <a:cubicBezTo>
                    <a:pt x="124793" y="61631"/>
                    <a:pt x="108719" y="84133"/>
                    <a:pt x="83716" y="94135"/>
                  </a:cubicBezTo>
                  <a:cubicBezTo>
                    <a:pt x="48712" y="107708"/>
                    <a:pt x="32638" y="105564"/>
                    <a:pt x="13350" y="84490"/>
                  </a:cubicBezTo>
                  <a:cubicBezTo>
                    <a:pt x="-4509" y="65203"/>
                    <a:pt x="-4509" y="44486"/>
                    <a:pt x="13707" y="24840"/>
                  </a:cubicBezTo>
                  <a:cubicBezTo>
                    <a:pt x="27995" y="9124"/>
                    <a:pt x="44426" y="-1592"/>
                    <a:pt x="65142" y="194"/>
                  </a:cubicBezTo>
                  <a:close/>
                </a:path>
              </a:pathLst>
            </a:custGeom>
            <a:solidFill>
              <a:srgbClr val="E8EBF3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20" name="Forma libre: forma 119">
              <a:extLst>
                <a:ext uri="{FF2B5EF4-FFF2-40B4-BE49-F238E27FC236}">
                  <a16:creationId xmlns:a16="http://schemas.microsoft.com/office/drawing/2014/main" id="{6CD94406-118B-4F79-A32F-221E53EE5B97}"/>
                </a:ext>
              </a:extLst>
            </p:cNvPr>
            <p:cNvSpPr/>
            <p:nvPr/>
          </p:nvSpPr>
          <p:spPr>
            <a:xfrm>
              <a:off x="7020208" y="2606038"/>
              <a:ext cx="121716" cy="101666"/>
            </a:xfrm>
            <a:custGeom>
              <a:avLst/>
              <a:gdLst>
                <a:gd name="connsiteX0" fmla="*/ 65142 w 121716"/>
                <a:gd name="connsiteY0" fmla="*/ 194 h 102683"/>
                <a:gd name="connsiteX1" fmla="*/ 121221 w 121716"/>
                <a:gd name="connsiteY1" fmla="*/ 40199 h 102683"/>
                <a:gd name="connsiteX2" fmla="*/ 83716 w 121716"/>
                <a:gd name="connsiteY2" fmla="*/ 94135 h 102683"/>
                <a:gd name="connsiteX3" fmla="*/ 13350 w 121716"/>
                <a:gd name="connsiteY3" fmla="*/ 84490 h 102683"/>
                <a:gd name="connsiteX4" fmla="*/ 13707 w 121716"/>
                <a:gd name="connsiteY4" fmla="*/ 24840 h 102683"/>
                <a:gd name="connsiteX5" fmla="*/ 65142 w 121716"/>
                <a:gd name="connsiteY5" fmla="*/ 194 h 10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716" h="102683">
                  <a:moveTo>
                    <a:pt x="65142" y="194"/>
                  </a:moveTo>
                  <a:cubicBezTo>
                    <a:pt x="94075" y="-163"/>
                    <a:pt x="117649" y="16982"/>
                    <a:pt x="121221" y="40199"/>
                  </a:cubicBezTo>
                  <a:cubicBezTo>
                    <a:pt x="124793" y="61631"/>
                    <a:pt x="108719" y="84133"/>
                    <a:pt x="83716" y="94135"/>
                  </a:cubicBezTo>
                  <a:cubicBezTo>
                    <a:pt x="48712" y="107708"/>
                    <a:pt x="32638" y="105564"/>
                    <a:pt x="13350" y="84490"/>
                  </a:cubicBezTo>
                  <a:cubicBezTo>
                    <a:pt x="-4509" y="65203"/>
                    <a:pt x="-4509" y="44486"/>
                    <a:pt x="13707" y="24840"/>
                  </a:cubicBezTo>
                  <a:cubicBezTo>
                    <a:pt x="27995" y="9124"/>
                    <a:pt x="44426" y="-1592"/>
                    <a:pt x="65142" y="194"/>
                  </a:cubicBezTo>
                  <a:close/>
                </a:path>
              </a:pathLst>
            </a:custGeom>
            <a:solidFill>
              <a:srgbClr val="E8EBF3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21" name="Forma libre: forma 120">
              <a:extLst>
                <a:ext uri="{FF2B5EF4-FFF2-40B4-BE49-F238E27FC236}">
                  <a16:creationId xmlns:a16="http://schemas.microsoft.com/office/drawing/2014/main" id="{EFF13FCC-8CAB-42E1-A93F-3B1740355977}"/>
                </a:ext>
              </a:extLst>
            </p:cNvPr>
            <p:cNvSpPr/>
            <p:nvPr/>
          </p:nvSpPr>
          <p:spPr>
            <a:xfrm>
              <a:off x="2736811" y="2337421"/>
              <a:ext cx="91447" cy="92424"/>
            </a:xfrm>
            <a:custGeom>
              <a:avLst/>
              <a:gdLst>
                <a:gd name="connsiteX0" fmla="*/ 65142 w 121716"/>
                <a:gd name="connsiteY0" fmla="*/ 194 h 102683"/>
                <a:gd name="connsiteX1" fmla="*/ 121221 w 121716"/>
                <a:gd name="connsiteY1" fmla="*/ 40199 h 102683"/>
                <a:gd name="connsiteX2" fmla="*/ 83716 w 121716"/>
                <a:gd name="connsiteY2" fmla="*/ 94135 h 102683"/>
                <a:gd name="connsiteX3" fmla="*/ 13350 w 121716"/>
                <a:gd name="connsiteY3" fmla="*/ 84490 h 102683"/>
                <a:gd name="connsiteX4" fmla="*/ 13707 w 121716"/>
                <a:gd name="connsiteY4" fmla="*/ 24840 h 102683"/>
                <a:gd name="connsiteX5" fmla="*/ 65142 w 121716"/>
                <a:gd name="connsiteY5" fmla="*/ 194 h 10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716" h="102683">
                  <a:moveTo>
                    <a:pt x="65142" y="194"/>
                  </a:moveTo>
                  <a:cubicBezTo>
                    <a:pt x="94075" y="-163"/>
                    <a:pt x="117649" y="16982"/>
                    <a:pt x="121221" y="40199"/>
                  </a:cubicBezTo>
                  <a:cubicBezTo>
                    <a:pt x="124793" y="61631"/>
                    <a:pt x="108719" y="84133"/>
                    <a:pt x="83716" y="94135"/>
                  </a:cubicBezTo>
                  <a:cubicBezTo>
                    <a:pt x="48712" y="107708"/>
                    <a:pt x="32638" y="105564"/>
                    <a:pt x="13350" y="84490"/>
                  </a:cubicBezTo>
                  <a:cubicBezTo>
                    <a:pt x="-4509" y="65203"/>
                    <a:pt x="-4509" y="44486"/>
                    <a:pt x="13707" y="24840"/>
                  </a:cubicBezTo>
                  <a:cubicBezTo>
                    <a:pt x="27995" y="9124"/>
                    <a:pt x="44426" y="-1592"/>
                    <a:pt x="65142" y="194"/>
                  </a:cubicBezTo>
                  <a:close/>
                </a:path>
              </a:pathLst>
            </a:custGeom>
            <a:solidFill>
              <a:srgbClr val="E8EBF3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22" name="Forma libre: forma 121">
              <a:extLst>
                <a:ext uri="{FF2B5EF4-FFF2-40B4-BE49-F238E27FC236}">
                  <a16:creationId xmlns:a16="http://schemas.microsoft.com/office/drawing/2014/main" id="{4D18F72F-AA89-4E47-BB7E-FCCC2EAC6C87}"/>
                </a:ext>
              </a:extLst>
            </p:cNvPr>
            <p:cNvSpPr/>
            <p:nvPr/>
          </p:nvSpPr>
          <p:spPr>
            <a:xfrm>
              <a:off x="5217207" y="2920731"/>
              <a:ext cx="64744" cy="72861"/>
            </a:xfrm>
            <a:custGeom>
              <a:avLst/>
              <a:gdLst>
                <a:gd name="connsiteX0" fmla="*/ 32907 w 64744"/>
                <a:gd name="connsiteY0" fmla="*/ 73586 h 73590"/>
                <a:gd name="connsiteX1" fmla="*/ 46 w 64744"/>
                <a:gd name="connsiteY1" fmla="*/ 37510 h 73590"/>
                <a:gd name="connsiteX2" fmla="*/ 32550 w 64744"/>
                <a:gd name="connsiteY2" fmla="*/ 5 h 73590"/>
                <a:gd name="connsiteX3" fmla="*/ 64697 w 64744"/>
                <a:gd name="connsiteY3" fmla="*/ 36438 h 73590"/>
                <a:gd name="connsiteX4" fmla="*/ 32907 w 64744"/>
                <a:gd name="connsiteY4" fmla="*/ 73586 h 7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744" h="73590">
                  <a:moveTo>
                    <a:pt x="32907" y="73586"/>
                  </a:moveTo>
                  <a:cubicBezTo>
                    <a:pt x="16834" y="73228"/>
                    <a:pt x="-1026" y="53940"/>
                    <a:pt x="46" y="37510"/>
                  </a:cubicBezTo>
                  <a:cubicBezTo>
                    <a:pt x="1117" y="19293"/>
                    <a:pt x="17548" y="719"/>
                    <a:pt x="32550" y="5"/>
                  </a:cubicBezTo>
                  <a:cubicBezTo>
                    <a:pt x="48623" y="-352"/>
                    <a:pt x="65769" y="18936"/>
                    <a:pt x="64697" y="36438"/>
                  </a:cubicBezTo>
                  <a:cubicBezTo>
                    <a:pt x="63625" y="56440"/>
                    <a:pt x="48981" y="73943"/>
                    <a:pt x="32907" y="73586"/>
                  </a:cubicBezTo>
                  <a:close/>
                </a:path>
              </a:pathLst>
            </a:custGeom>
            <a:solidFill>
              <a:srgbClr val="FAFBFC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FC422D-C590-4546-A610-C5B81B3A5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541" y="502384"/>
            <a:ext cx="7696200" cy="4171630"/>
          </a:xfrm>
          <a:solidFill>
            <a:schemeClr val="tx2"/>
          </a:solidFill>
        </p:spPr>
        <p:txBody>
          <a:bodyPr>
            <a:noAutofit/>
          </a:bodyPr>
          <a:lstStyle/>
          <a:p>
            <a:pPr>
              <a:buBlip>
                <a:blip r:embed="rId2"/>
              </a:buBlip>
            </a:pP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Una version similar (y muy similar cercana a la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enseñanza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a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demanda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contextual) es la que se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concentra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en los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usuarios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o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destinatarios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Fundida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con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el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áfan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didáctico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, la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hipótesis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de base indica que si –y solo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si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-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conozco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 más y major a los alumnus (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en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todos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y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cada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uno de sus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aspectos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),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puedo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enseñar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major.</a:t>
            </a:r>
          </a:p>
          <a:p>
            <a:pPr>
              <a:buBlip>
                <a:blip r:embed="rId2"/>
              </a:buBlip>
            </a:pP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Fracasa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entonces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quien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no sabe lo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suficiente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sobre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el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otro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de la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educacion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Disponer de bases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teóricas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sólidas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en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psicología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social del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desarrollo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y del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aprendizaje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,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tener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un control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teórico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y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práctico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de los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aspectos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afectivos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y relaciones del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aprendizaje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,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tener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una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cultura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psicoanalitica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de base,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favorecer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la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definición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de un Proyecto personal del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alumno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,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suscitar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el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deseo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de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aprender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,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desarrollar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la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capacidad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de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autoevaluación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en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el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niño</a:t>
            </a:r>
            <a:r>
              <a:rPr lang="en-US" sz="1800" dirty="0">
                <a:solidFill>
                  <a:schemeClr val="bg2"/>
                </a:solidFill>
                <a:latin typeface="Amasis MT Pro Black" panose="02040A04050005020304" pitchFamily="18" charset="0"/>
                <a:cs typeface="+mn-cs"/>
                <a:sym typeface="Anaheim"/>
              </a:rPr>
              <a:t>.</a:t>
            </a:r>
          </a:p>
        </p:txBody>
      </p:sp>
      <p:grpSp>
        <p:nvGrpSpPr>
          <p:cNvPr id="142" name="Grupo 141">
            <a:extLst>
              <a:ext uri="{FF2B5EF4-FFF2-40B4-BE49-F238E27FC236}">
                <a16:creationId xmlns:a16="http://schemas.microsoft.com/office/drawing/2014/main" id="{A2DD6054-7105-4E06-ABF9-9C6EDD309F22}"/>
              </a:ext>
            </a:extLst>
          </p:cNvPr>
          <p:cNvGrpSpPr/>
          <p:nvPr/>
        </p:nvGrpSpPr>
        <p:grpSpPr>
          <a:xfrm flipH="1">
            <a:off x="8567257" y="4405058"/>
            <a:ext cx="453166" cy="738442"/>
            <a:chOff x="1720280" y="2457279"/>
            <a:chExt cx="242652" cy="395406"/>
          </a:xfrm>
        </p:grpSpPr>
        <p:grpSp>
          <p:nvGrpSpPr>
            <p:cNvPr id="143" name="Gráfico 9">
              <a:extLst>
                <a:ext uri="{FF2B5EF4-FFF2-40B4-BE49-F238E27FC236}">
                  <a16:creationId xmlns:a16="http://schemas.microsoft.com/office/drawing/2014/main" id="{F0A61773-62A4-4EF3-98FA-8E430A48F168}"/>
                </a:ext>
              </a:extLst>
            </p:cNvPr>
            <p:cNvGrpSpPr/>
            <p:nvPr/>
          </p:nvGrpSpPr>
          <p:grpSpPr>
            <a:xfrm>
              <a:off x="1720280" y="2457279"/>
              <a:ext cx="242652" cy="392005"/>
              <a:chOff x="1720280" y="2457279"/>
              <a:chExt cx="242652" cy="392005"/>
            </a:xfrm>
            <a:solidFill>
              <a:schemeClr val="bg1"/>
            </a:solidFill>
          </p:grpSpPr>
          <p:sp>
            <p:nvSpPr>
              <p:cNvPr id="155" name="Forma libre: forma 154">
                <a:extLst>
                  <a:ext uri="{FF2B5EF4-FFF2-40B4-BE49-F238E27FC236}">
                    <a16:creationId xmlns:a16="http://schemas.microsoft.com/office/drawing/2014/main" id="{0226C115-8F47-4529-8A96-DE315362D137}"/>
                  </a:ext>
                </a:extLst>
              </p:cNvPr>
              <p:cNvSpPr/>
              <p:nvPr/>
            </p:nvSpPr>
            <p:spPr>
              <a:xfrm>
                <a:off x="1777845" y="2664860"/>
                <a:ext cx="2519" cy="1889"/>
              </a:xfrm>
              <a:custGeom>
                <a:avLst/>
                <a:gdLst>
                  <a:gd name="connsiteX0" fmla="*/ 1826 w 2519"/>
                  <a:gd name="connsiteY0" fmla="*/ 0 h 1889"/>
                  <a:gd name="connsiteX1" fmla="*/ 0 w 2519"/>
                  <a:gd name="connsiteY1" fmla="*/ 819 h 1889"/>
                  <a:gd name="connsiteX2" fmla="*/ 2519 w 2519"/>
                  <a:gd name="connsiteY2" fmla="*/ 1889 h 1889"/>
                  <a:gd name="connsiteX3" fmla="*/ 1826 w 2519"/>
                  <a:gd name="connsiteY3" fmla="*/ 0 h 1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19" h="1889">
                    <a:moveTo>
                      <a:pt x="1826" y="0"/>
                    </a:moveTo>
                    <a:cubicBezTo>
                      <a:pt x="1197" y="252"/>
                      <a:pt x="630" y="567"/>
                      <a:pt x="0" y="819"/>
                    </a:cubicBezTo>
                    <a:cubicBezTo>
                      <a:pt x="819" y="1197"/>
                      <a:pt x="1637" y="1574"/>
                      <a:pt x="2519" y="1889"/>
                    </a:cubicBezTo>
                    <a:cubicBezTo>
                      <a:pt x="2330" y="1323"/>
                      <a:pt x="2078" y="630"/>
                      <a:pt x="1826" y="0"/>
                    </a:cubicBezTo>
                    <a:close/>
                  </a:path>
                </a:pathLst>
              </a:custGeom>
              <a:grpFill/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6" name="Forma libre: forma 155">
                <a:extLst>
                  <a:ext uri="{FF2B5EF4-FFF2-40B4-BE49-F238E27FC236}">
                    <a16:creationId xmlns:a16="http://schemas.microsoft.com/office/drawing/2014/main" id="{78A4398B-2807-4E84-AE5A-3C1197911057}"/>
                  </a:ext>
                </a:extLst>
              </p:cNvPr>
              <p:cNvSpPr/>
              <p:nvPr/>
            </p:nvSpPr>
            <p:spPr>
              <a:xfrm>
                <a:off x="1720280" y="2457279"/>
                <a:ext cx="242652" cy="392005"/>
              </a:xfrm>
              <a:custGeom>
                <a:avLst/>
                <a:gdLst>
                  <a:gd name="connsiteX0" fmla="*/ 238756 w 242652"/>
                  <a:gd name="connsiteY0" fmla="*/ 105052 h 392005"/>
                  <a:gd name="connsiteX1" fmla="*/ 223011 w 242652"/>
                  <a:gd name="connsiteY1" fmla="*/ 103036 h 392005"/>
                  <a:gd name="connsiteX2" fmla="*/ 208022 w 242652"/>
                  <a:gd name="connsiteY2" fmla="*/ 112672 h 392005"/>
                  <a:gd name="connsiteX3" fmla="*/ 183586 w 242652"/>
                  <a:gd name="connsiteY3" fmla="*/ 137360 h 392005"/>
                  <a:gd name="connsiteX4" fmla="*/ 175021 w 242652"/>
                  <a:gd name="connsiteY4" fmla="*/ 144854 h 392005"/>
                  <a:gd name="connsiteX5" fmla="*/ 176155 w 242652"/>
                  <a:gd name="connsiteY5" fmla="*/ 132447 h 392005"/>
                  <a:gd name="connsiteX6" fmla="*/ 183524 w 242652"/>
                  <a:gd name="connsiteY6" fmla="*/ 45347 h 392005"/>
                  <a:gd name="connsiteX7" fmla="*/ 180941 w 242652"/>
                  <a:gd name="connsiteY7" fmla="*/ 15369 h 392005"/>
                  <a:gd name="connsiteX8" fmla="*/ 151656 w 242652"/>
                  <a:gd name="connsiteY8" fmla="*/ 6615 h 392005"/>
                  <a:gd name="connsiteX9" fmla="*/ 135722 w 242652"/>
                  <a:gd name="connsiteY9" fmla="*/ 30736 h 392005"/>
                  <a:gd name="connsiteX10" fmla="*/ 110846 w 242652"/>
                  <a:gd name="connsiteY10" fmla="*/ 112105 h 392005"/>
                  <a:gd name="connsiteX11" fmla="*/ 106563 w 242652"/>
                  <a:gd name="connsiteY11" fmla="*/ 129047 h 392005"/>
                  <a:gd name="connsiteX12" fmla="*/ 95101 w 242652"/>
                  <a:gd name="connsiteY12" fmla="*/ 117144 h 392005"/>
                  <a:gd name="connsiteX13" fmla="*/ 67894 w 242652"/>
                  <a:gd name="connsiteY13" fmla="*/ 84332 h 392005"/>
                  <a:gd name="connsiteX14" fmla="*/ 52401 w 242652"/>
                  <a:gd name="connsiteY14" fmla="*/ 71799 h 392005"/>
                  <a:gd name="connsiteX15" fmla="*/ 36152 w 242652"/>
                  <a:gd name="connsiteY15" fmla="*/ 76648 h 392005"/>
                  <a:gd name="connsiteX16" fmla="*/ 30358 w 242652"/>
                  <a:gd name="connsiteY16" fmla="*/ 94471 h 392005"/>
                  <a:gd name="connsiteX17" fmla="*/ 34830 w 242652"/>
                  <a:gd name="connsiteY17" fmla="*/ 133203 h 392005"/>
                  <a:gd name="connsiteX18" fmla="*/ 50575 w 242652"/>
                  <a:gd name="connsiteY18" fmla="*/ 178800 h 392005"/>
                  <a:gd name="connsiteX19" fmla="*/ 59455 w 242652"/>
                  <a:gd name="connsiteY19" fmla="*/ 207582 h 392005"/>
                  <a:gd name="connsiteX20" fmla="*/ 60148 w 242652"/>
                  <a:gd name="connsiteY20" fmla="*/ 209534 h 392005"/>
                  <a:gd name="connsiteX21" fmla="*/ 57628 w 242652"/>
                  <a:gd name="connsiteY21" fmla="*/ 208463 h 392005"/>
                  <a:gd name="connsiteX22" fmla="*/ 57628 w 242652"/>
                  <a:gd name="connsiteY22" fmla="*/ 208463 h 392005"/>
                  <a:gd name="connsiteX23" fmla="*/ 44403 w 242652"/>
                  <a:gd name="connsiteY23" fmla="*/ 194860 h 392005"/>
                  <a:gd name="connsiteX24" fmla="*/ 26706 w 242652"/>
                  <a:gd name="connsiteY24" fmla="*/ 179556 h 392005"/>
                  <a:gd name="connsiteX25" fmla="*/ 2333 w 242652"/>
                  <a:gd name="connsiteY25" fmla="*/ 187176 h 392005"/>
                  <a:gd name="connsiteX26" fmla="*/ 3 w 242652"/>
                  <a:gd name="connsiteY26" fmla="*/ 196938 h 392005"/>
                  <a:gd name="connsiteX27" fmla="*/ 1892 w 242652"/>
                  <a:gd name="connsiteY27" fmla="*/ 235922 h 392005"/>
                  <a:gd name="connsiteX28" fmla="*/ 26076 w 242652"/>
                  <a:gd name="connsiteY28" fmla="*/ 354575 h 392005"/>
                  <a:gd name="connsiteX29" fmla="*/ 34452 w 242652"/>
                  <a:gd name="connsiteY29" fmla="*/ 377625 h 392005"/>
                  <a:gd name="connsiteX30" fmla="*/ 30232 w 242652"/>
                  <a:gd name="connsiteY30" fmla="*/ 386379 h 392005"/>
                  <a:gd name="connsiteX31" fmla="*/ 32437 w 242652"/>
                  <a:gd name="connsiteY31" fmla="*/ 391795 h 392005"/>
                  <a:gd name="connsiteX32" fmla="*/ 37790 w 242652"/>
                  <a:gd name="connsiteY32" fmla="*/ 390095 h 392005"/>
                  <a:gd name="connsiteX33" fmla="*/ 43899 w 242652"/>
                  <a:gd name="connsiteY33" fmla="*/ 381089 h 392005"/>
                  <a:gd name="connsiteX34" fmla="*/ 56306 w 242652"/>
                  <a:gd name="connsiteY34" fmla="*/ 356086 h 392005"/>
                  <a:gd name="connsiteX35" fmla="*/ 60022 w 242652"/>
                  <a:gd name="connsiteY35" fmla="*/ 351993 h 392005"/>
                  <a:gd name="connsiteX36" fmla="*/ 137171 w 242652"/>
                  <a:gd name="connsiteY36" fmla="*/ 290525 h 392005"/>
                  <a:gd name="connsiteX37" fmla="*/ 141516 w 242652"/>
                  <a:gd name="connsiteY37" fmla="*/ 284164 h 392005"/>
                  <a:gd name="connsiteX38" fmla="*/ 137171 w 242652"/>
                  <a:gd name="connsiteY38" fmla="*/ 290588 h 392005"/>
                  <a:gd name="connsiteX39" fmla="*/ 60022 w 242652"/>
                  <a:gd name="connsiteY39" fmla="*/ 352055 h 392005"/>
                  <a:gd name="connsiteX40" fmla="*/ 56306 w 242652"/>
                  <a:gd name="connsiteY40" fmla="*/ 356149 h 392005"/>
                  <a:gd name="connsiteX41" fmla="*/ 43899 w 242652"/>
                  <a:gd name="connsiteY41" fmla="*/ 381152 h 392005"/>
                  <a:gd name="connsiteX42" fmla="*/ 56558 w 242652"/>
                  <a:gd name="connsiteY42" fmla="*/ 377499 h 392005"/>
                  <a:gd name="connsiteX43" fmla="*/ 73247 w 242652"/>
                  <a:gd name="connsiteY43" fmla="*/ 368304 h 392005"/>
                  <a:gd name="connsiteX44" fmla="*/ 160851 w 242652"/>
                  <a:gd name="connsiteY44" fmla="*/ 311812 h 392005"/>
                  <a:gd name="connsiteX45" fmla="*/ 180186 w 242652"/>
                  <a:gd name="connsiteY45" fmla="*/ 290462 h 392005"/>
                  <a:gd name="connsiteX46" fmla="*/ 165952 w 242652"/>
                  <a:gd name="connsiteY46" fmla="*/ 263633 h 392005"/>
                  <a:gd name="connsiteX47" fmla="*/ 151404 w 242652"/>
                  <a:gd name="connsiteY47" fmla="*/ 263570 h 392005"/>
                  <a:gd name="connsiteX48" fmla="*/ 140635 w 242652"/>
                  <a:gd name="connsiteY48" fmla="*/ 264326 h 392005"/>
                  <a:gd name="connsiteX49" fmla="*/ 143280 w 242652"/>
                  <a:gd name="connsiteY49" fmla="*/ 258532 h 392005"/>
                  <a:gd name="connsiteX50" fmla="*/ 166393 w 242652"/>
                  <a:gd name="connsiteY50" fmla="*/ 226853 h 392005"/>
                  <a:gd name="connsiteX51" fmla="*/ 224145 w 242652"/>
                  <a:gd name="connsiteY51" fmla="*/ 151089 h 392005"/>
                  <a:gd name="connsiteX52" fmla="*/ 241086 w 242652"/>
                  <a:gd name="connsiteY52" fmla="*/ 119663 h 392005"/>
                  <a:gd name="connsiteX53" fmla="*/ 238756 w 242652"/>
                  <a:gd name="connsiteY53" fmla="*/ 105052 h 392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242652" h="392005">
                    <a:moveTo>
                      <a:pt x="238756" y="105052"/>
                    </a:moveTo>
                    <a:cubicBezTo>
                      <a:pt x="234096" y="100958"/>
                      <a:pt x="228365" y="100328"/>
                      <a:pt x="223011" y="103036"/>
                    </a:cubicBezTo>
                    <a:cubicBezTo>
                      <a:pt x="217721" y="105681"/>
                      <a:pt x="212368" y="108704"/>
                      <a:pt x="208022" y="112672"/>
                    </a:cubicBezTo>
                    <a:cubicBezTo>
                      <a:pt x="199520" y="120481"/>
                      <a:pt x="191711" y="129173"/>
                      <a:pt x="183586" y="137360"/>
                    </a:cubicBezTo>
                    <a:cubicBezTo>
                      <a:pt x="181445" y="139501"/>
                      <a:pt x="178989" y="141390"/>
                      <a:pt x="175021" y="144854"/>
                    </a:cubicBezTo>
                    <a:cubicBezTo>
                      <a:pt x="175525" y="138934"/>
                      <a:pt x="175840" y="135659"/>
                      <a:pt x="176155" y="132447"/>
                    </a:cubicBezTo>
                    <a:cubicBezTo>
                      <a:pt x="178674" y="103414"/>
                      <a:pt x="181634" y="74381"/>
                      <a:pt x="183524" y="45347"/>
                    </a:cubicBezTo>
                    <a:cubicBezTo>
                      <a:pt x="184153" y="35460"/>
                      <a:pt x="183272" y="25005"/>
                      <a:pt x="180941" y="15369"/>
                    </a:cubicBezTo>
                    <a:cubicBezTo>
                      <a:pt x="176911" y="-1383"/>
                      <a:pt x="164567" y="-4658"/>
                      <a:pt x="151656" y="6615"/>
                    </a:cubicBezTo>
                    <a:cubicBezTo>
                      <a:pt x="144099" y="13165"/>
                      <a:pt x="139438" y="21667"/>
                      <a:pt x="135722" y="30736"/>
                    </a:cubicBezTo>
                    <a:cubicBezTo>
                      <a:pt x="125016" y="57125"/>
                      <a:pt x="116073" y="84080"/>
                      <a:pt x="110846" y="112105"/>
                    </a:cubicBezTo>
                    <a:cubicBezTo>
                      <a:pt x="109901" y="117018"/>
                      <a:pt x="108389" y="121867"/>
                      <a:pt x="106563" y="129047"/>
                    </a:cubicBezTo>
                    <a:cubicBezTo>
                      <a:pt x="101588" y="123882"/>
                      <a:pt x="98124" y="120733"/>
                      <a:pt x="95101" y="117144"/>
                    </a:cubicBezTo>
                    <a:cubicBezTo>
                      <a:pt x="85969" y="106248"/>
                      <a:pt x="77341" y="94912"/>
                      <a:pt x="67894" y="84332"/>
                    </a:cubicBezTo>
                    <a:cubicBezTo>
                      <a:pt x="63485" y="79419"/>
                      <a:pt x="58132" y="74948"/>
                      <a:pt x="52401" y="71799"/>
                    </a:cubicBezTo>
                    <a:cubicBezTo>
                      <a:pt x="45725" y="68083"/>
                      <a:pt x="39805" y="69909"/>
                      <a:pt x="36152" y="76648"/>
                    </a:cubicBezTo>
                    <a:cubicBezTo>
                      <a:pt x="33255" y="82064"/>
                      <a:pt x="31177" y="88362"/>
                      <a:pt x="30358" y="94471"/>
                    </a:cubicBezTo>
                    <a:cubicBezTo>
                      <a:pt x="28658" y="107634"/>
                      <a:pt x="30862" y="120670"/>
                      <a:pt x="34830" y="133203"/>
                    </a:cubicBezTo>
                    <a:cubicBezTo>
                      <a:pt x="39742" y="148507"/>
                      <a:pt x="45473" y="163559"/>
                      <a:pt x="50575" y="178800"/>
                    </a:cubicBezTo>
                    <a:cubicBezTo>
                      <a:pt x="53787" y="188310"/>
                      <a:pt x="56495" y="198009"/>
                      <a:pt x="59455" y="207582"/>
                    </a:cubicBezTo>
                    <a:cubicBezTo>
                      <a:pt x="59707" y="208211"/>
                      <a:pt x="59896" y="208841"/>
                      <a:pt x="60148" y="209534"/>
                    </a:cubicBezTo>
                    <a:cubicBezTo>
                      <a:pt x="59329" y="209156"/>
                      <a:pt x="58510" y="208778"/>
                      <a:pt x="57628" y="208463"/>
                    </a:cubicBezTo>
                    <a:lnTo>
                      <a:pt x="57628" y="208463"/>
                    </a:lnTo>
                    <a:cubicBezTo>
                      <a:pt x="53220" y="203929"/>
                      <a:pt x="49063" y="199142"/>
                      <a:pt x="44403" y="194860"/>
                    </a:cubicBezTo>
                    <a:cubicBezTo>
                      <a:pt x="38672" y="189507"/>
                      <a:pt x="33129" y="183775"/>
                      <a:pt x="26706" y="179556"/>
                    </a:cubicBezTo>
                    <a:cubicBezTo>
                      <a:pt x="16125" y="172565"/>
                      <a:pt x="7308" y="175588"/>
                      <a:pt x="2333" y="187176"/>
                    </a:cubicBezTo>
                    <a:cubicBezTo>
                      <a:pt x="1073" y="190199"/>
                      <a:pt x="-60" y="193663"/>
                      <a:pt x="3" y="196938"/>
                    </a:cubicBezTo>
                    <a:cubicBezTo>
                      <a:pt x="254" y="209975"/>
                      <a:pt x="-438" y="223263"/>
                      <a:pt x="1892" y="235922"/>
                    </a:cubicBezTo>
                    <a:cubicBezTo>
                      <a:pt x="9260" y="275599"/>
                      <a:pt x="17637" y="315150"/>
                      <a:pt x="26076" y="354575"/>
                    </a:cubicBezTo>
                    <a:cubicBezTo>
                      <a:pt x="27776" y="362510"/>
                      <a:pt x="31618" y="369942"/>
                      <a:pt x="34452" y="377625"/>
                    </a:cubicBezTo>
                    <a:cubicBezTo>
                      <a:pt x="33004" y="380522"/>
                      <a:pt x="31051" y="383356"/>
                      <a:pt x="30232" y="386379"/>
                    </a:cubicBezTo>
                    <a:cubicBezTo>
                      <a:pt x="29792" y="388017"/>
                      <a:pt x="31051" y="390977"/>
                      <a:pt x="32437" y="391795"/>
                    </a:cubicBezTo>
                    <a:cubicBezTo>
                      <a:pt x="33570" y="392488"/>
                      <a:pt x="36656" y="391354"/>
                      <a:pt x="37790" y="390095"/>
                    </a:cubicBezTo>
                    <a:cubicBezTo>
                      <a:pt x="40183" y="387387"/>
                      <a:pt x="41947" y="384112"/>
                      <a:pt x="43899" y="381089"/>
                    </a:cubicBezTo>
                    <a:cubicBezTo>
                      <a:pt x="47993" y="372713"/>
                      <a:pt x="52023" y="364336"/>
                      <a:pt x="56306" y="356086"/>
                    </a:cubicBezTo>
                    <a:cubicBezTo>
                      <a:pt x="57124" y="354512"/>
                      <a:pt x="58636" y="353126"/>
                      <a:pt x="60022" y="351993"/>
                    </a:cubicBezTo>
                    <a:cubicBezTo>
                      <a:pt x="85717" y="331461"/>
                      <a:pt x="111412" y="310930"/>
                      <a:pt x="137171" y="290525"/>
                    </a:cubicBezTo>
                    <a:cubicBezTo>
                      <a:pt x="139501" y="288636"/>
                      <a:pt x="141831" y="287124"/>
                      <a:pt x="141516" y="284164"/>
                    </a:cubicBezTo>
                    <a:cubicBezTo>
                      <a:pt x="141894" y="287187"/>
                      <a:pt x="139501" y="288761"/>
                      <a:pt x="137171" y="290588"/>
                    </a:cubicBezTo>
                    <a:cubicBezTo>
                      <a:pt x="111412" y="310993"/>
                      <a:pt x="85717" y="331524"/>
                      <a:pt x="60022" y="352055"/>
                    </a:cubicBezTo>
                    <a:cubicBezTo>
                      <a:pt x="58573" y="353189"/>
                      <a:pt x="57124" y="354575"/>
                      <a:pt x="56306" y="356149"/>
                    </a:cubicBezTo>
                    <a:cubicBezTo>
                      <a:pt x="52086" y="364399"/>
                      <a:pt x="47993" y="372839"/>
                      <a:pt x="43899" y="381152"/>
                    </a:cubicBezTo>
                    <a:cubicBezTo>
                      <a:pt x="48181" y="379955"/>
                      <a:pt x="52653" y="379325"/>
                      <a:pt x="56558" y="377499"/>
                    </a:cubicBezTo>
                    <a:cubicBezTo>
                      <a:pt x="62352" y="374854"/>
                      <a:pt x="67705" y="371390"/>
                      <a:pt x="73247" y="368304"/>
                    </a:cubicBezTo>
                    <a:cubicBezTo>
                      <a:pt x="103729" y="351426"/>
                      <a:pt x="133518" y="333477"/>
                      <a:pt x="160851" y="311812"/>
                    </a:cubicBezTo>
                    <a:cubicBezTo>
                      <a:pt x="168283" y="305892"/>
                      <a:pt x="175336" y="298586"/>
                      <a:pt x="180186" y="290462"/>
                    </a:cubicBezTo>
                    <a:cubicBezTo>
                      <a:pt x="187743" y="277614"/>
                      <a:pt x="180815" y="265585"/>
                      <a:pt x="165952" y="263633"/>
                    </a:cubicBezTo>
                    <a:cubicBezTo>
                      <a:pt x="161166" y="263003"/>
                      <a:pt x="156254" y="263444"/>
                      <a:pt x="151404" y="263570"/>
                    </a:cubicBezTo>
                    <a:cubicBezTo>
                      <a:pt x="148129" y="263696"/>
                      <a:pt x="144854" y="264011"/>
                      <a:pt x="140635" y="264326"/>
                    </a:cubicBezTo>
                    <a:cubicBezTo>
                      <a:pt x="141768" y="261807"/>
                      <a:pt x="142272" y="259980"/>
                      <a:pt x="143280" y="258532"/>
                    </a:cubicBezTo>
                    <a:cubicBezTo>
                      <a:pt x="150963" y="247951"/>
                      <a:pt x="158521" y="237245"/>
                      <a:pt x="166393" y="226853"/>
                    </a:cubicBezTo>
                    <a:cubicBezTo>
                      <a:pt x="185602" y="201599"/>
                      <a:pt x="205440" y="176722"/>
                      <a:pt x="224145" y="151089"/>
                    </a:cubicBezTo>
                    <a:cubicBezTo>
                      <a:pt x="231073" y="141579"/>
                      <a:pt x="235922" y="130369"/>
                      <a:pt x="241086" y="119663"/>
                    </a:cubicBezTo>
                    <a:cubicBezTo>
                      <a:pt x="243543" y="114624"/>
                      <a:pt x="243354" y="109019"/>
                      <a:pt x="238756" y="105052"/>
                    </a:cubicBezTo>
                    <a:close/>
                  </a:path>
                </a:pathLst>
              </a:custGeom>
              <a:grpFill/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</p:grpSp>
        <p:grpSp>
          <p:nvGrpSpPr>
            <p:cNvPr id="144" name="Grupo 143">
              <a:extLst>
                <a:ext uri="{FF2B5EF4-FFF2-40B4-BE49-F238E27FC236}">
                  <a16:creationId xmlns:a16="http://schemas.microsoft.com/office/drawing/2014/main" id="{B714252B-212C-4096-A2C4-BC5D9218A3FE}"/>
                </a:ext>
              </a:extLst>
            </p:cNvPr>
            <p:cNvGrpSpPr/>
            <p:nvPr/>
          </p:nvGrpSpPr>
          <p:grpSpPr>
            <a:xfrm>
              <a:off x="1749814" y="2488400"/>
              <a:ext cx="165806" cy="364285"/>
              <a:chOff x="1749814" y="2488400"/>
              <a:chExt cx="165806" cy="364285"/>
            </a:xfrm>
          </p:grpSpPr>
          <p:sp>
            <p:nvSpPr>
              <p:cNvPr id="145" name="Forma libre: forma 144">
                <a:extLst>
                  <a:ext uri="{FF2B5EF4-FFF2-40B4-BE49-F238E27FC236}">
                    <a16:creationId xmlns:a16="http://schemas.microsoft.com/office/drawing/2014/main" id="{493C8129-B812-40B8-8B80-BD6375310ABF}"/>
                  </a:ext>
                </a:extLst>
              </p:cNvPr>
              <p:cNvSpPr/>
              <p:nvPr/>
            </p:nvSpPr>
            <p:spPr>
              <a:xfrm>
                <a:off x="1749814" y="2513442"/>
                <a:ext cx="165806" cy="339243"/>
              </a:xfrm>
              <a:custGeom>
                <a:avLst/>
                <a:gdLst>
                  <a:gd name="connsiteX0" fmla="*/ 4917 w 165806"/>
                  <a:gd name="connsiteY0" fmla="*/ 325051 h 339243"/>
                  <a:gd name="connsiteX1" fmla="*/ 15246 w 165806"/>
                  <a:gd name="connsiteY1" fmla="*/ 306473 h 339243"/>
                  <a:gd name="connsiteX2" fmla="*/ 22299 w 165806"/>
                  <a:gd name="connsiteY2" fmla="*/ 262828 h 339243"/>
                  <a:gd name="connsiteX3" fmla="*/ 11404 w 165806"/>
                  <a:gd name="connsiteY3" fmla="*/ 207973 h 339243"/>
                  <a:gd name="connsiteX4" fmla="*/ 1201 w 165806"/>
                  <a:gd name="connsiteY4" fmla="*/ 175917 h 339243"/>
                  <a:gd name="connsiteX5" fmla="*/ 2398 w 165806"/>
                  <a:gd name="connsiteY5" fmla="*/ 168171 h 339243"/>
                  <a:gd name="connsiteX6" fmla="*/ 10019 w 165806"/>
                  <a:gd name="connsiteY6" fmla="*/ 172579 h 339243"/>
                  <a:gd name="connsiteX7" fmla="*/ 26267 w 165806"/>
                  <a:gd name="connsiteY7" fmla="*/ 224978 h 339243"/>
                  <a:gd name="connsiteX8" fmla="*/ 31683 w 165806"/>
                  <a:gd name="connsiteY8" fmla="*/ 259238 h 339243"/>
                  <a:gd name="connsiteX9" fmla="*/ 33384 w 165806"/>
                  <a:gd name="connsiteY9" fmla="*/ 265347 h 339243"/>
                  <a:gd name="connsiteX10" fmla="*/ 37414 w 165806"/>
                  <a:gd name="connsiteY10" fmla="*/ 257097 h 339243"/>
                  <a:gd name="connsiteX11" fmla="*/ 68967 w 165806"/>
                  <a:gd name="connsiteY11" fmla="*/ 177806 h 339243"/>
                  <a:gd name="connsiteX12" fmla="*/ 68211 w 165806"/>
                  <a:gd name="connsiteY12" fmla="*/ 151544 h 339243"/>
                  <a:gd name="connsiteX13" fmla="*/ 38170 w 165806"/>
                  <a:gd name="connsiteY13" fmla="*/ 86361 h 339243"/>
                  <a:gd name="connsiteX14" fmla="*/ 33132 w 165806"/>
                  <a:gd name="connsiteY14" fmla="*/ 79433 h 339243"/>
                  <a:gd name="connsiteX15" fmla="*/ 45224 w 165806"/>
                  <a:gd name="connsiteY15" fmla="*/ 79874 h 339243"/>
                  <a:gd name="connsiteX16" fmla="*/ 58323 w 165806"/>
                  <a:gd name="connsiteY16" fmla="*/ 104625 h 339243"/>
                  <a:gd name="connsiteX17" fmla="*/ 79107 w 165806"/>
                  <a:gd name="connsiteY17" fmla="*/ 150914 h 339243"/>
                  <a:gd name="connsiteX18" fmla="*/ 104802 w 165806"/>
                  <a:gd name="connsiteY18" fmla="*/ 75591 h 339243"/>
                  <a:gd name="connsiteX19" fmla="*/ 128608 w 165806"/>
                  <a:gd name="connsiteY19" fmla="*/ 205 h 339243"/>
                  <a:gd name="connsiteX20" fmla="*/ 134276 w 165806"/>
                  <a:gd name="connsiteY20" fmla="*/ 6881 h 339243"/>
                  <a:gd name="connsiteX21" fmla="*/ 125900 w 165806"/>
                  <a:gd name="connsiteY21" fmla="*/ 39315 h 339243"/>
                  <a:gd name="connsiteX22" fmla="*/ 103416 w 165806"/>
                  <a:gd name="connsiteY22" fmla="*/ 113190 h 339243"/>
                  <a:gd name="connsiteX23" fmla="*/ 89309 w 165806"/>
                  <a:gd name="connsiteY23" fmla="*/ 149277 h 339243"/>
                  <a:gd name="connsiteX24" fmla="*/ 103228 w 165806"/>
                  <a:gd name="connsiteY24" fmla="*/ 141656 h 339243"/>
                  <a:gd name="connsiteX25" fmla="*/ 153107 w 165806"/>
                  <a:gd name="connsiteY25" fmla="*/ 107333 h 339243"/>
                  <a:gd name="connsiteX26" fmla="*/ 156886 w 165806"/>
                  <a:gd name="connsiteY26" fmla="*/ 105003 h 339243"/>
                  <a:gd name="connsiteX27" fmla="*/ 164821 w 165806"/>
                  <a:gd name="connsiteY27" fmla="*/ 105821 h 339243"/>
                  <a:gd name="connsiteX28" fmla="*/ 161546 w 165806"/>
                  <a:gd name="connsiteY28" fmla="*/ 112560 h 339243"/>
                  <a:gd name="connsiteX29" fmla="*/ 130938 w 165806"/>
                  <a:gd name="connsiteY29" fmla="*/ 133280 h 339243"/>
                  <a:gd name="connsiteX30" fmla="*/ 93151 w 165806"/>
                  <a:gd name="connsiteY30" fmla="*/ 161369 h 339243"/>
                  <a:gd name="connsiteX31" fmla="*/ 77595 w 165806"/>
                  <a:gd name="connsiteY31" fmla="*/ 181396 h 339243"/>
                  <a:gd name="connsiteX32" fmla="*/ 40123 w 165806"/>
                  <a:gd name="connsiteY32" fmla="*/ 275235 h 339243"/>
                  <a:gd name="connsiteX33" fmla="*/ 40311 w 165806"/>
                  <a:gd name="connsiteY33" fmla="*/ 278636 h 339243"/>
                  <a:gd name="connsiteX34" fmla="*/ 67896 w 165806"/>
                  <a:gd name="connsiteY34" fmla="*/ 257097 h 339243"/>
                  <a:gd name="connsiteX35" fmla="*/ 99827 w 165806"/>
                  <a:gd name="connsiteY35" fmla="*/ 232346 h 339243"/>
                  <a:gd name="connsiteX36" fmla="*/ 111730 w 165806"/>
                  <a:gd name="connsiteY36" fmla="*/ 229512 h 339243"/>
                  <a:gd name="connsiteX37" fmla="*/ 107888 w 165806"/>
                  <a:gd name="connsiteY37" fmla="*/ 237762 h 339243"/>
                  <a:gd name="connsiteX38" fmla="*/ 30739 w 165806"/>
                  <a:gd name="connsiteY38" fmla="*/ 299230 h 339243"/>
                  <a:gd name="connsiteX39" fmla="*/ 27023 w 165806"/>
                  <a:gd name="connsiteY39" fmla="*/ 303324 h 339243"/>
                  <a:gd name="connsiteX40" fmla="*/ 14616 w 165806"/>
                  <a:gd name="connsiteY40" fmla="*/ 328326 h 339243"/>
                  <a:gd name="connsiteX41" fmla="*/ 8507 w 165806"/>
                  <a:gd name="connsiteY41" fmla="*/ 337332 h 339243"/>
                  <a:gd name="connsiteX42" fmla="*/ 3154 w 165806"/>
                  <a:gd name="connsiteY42" fmla="*/ 339033 h 339243"/>
                  <a:gd name="connsiteX43" fmla="*/ 950 w 165806"/>
                  <a:gd name="connsiteY43" fmla="*/ 333617 h 339243"/>
                  <a:gd name="connsiteX44" fmla="*/ 4917 w 165806"/>
                  <a:gd name="connsiteY44" fmla="*/ 325051 h 3392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65806" h="339243">
                    <a:moveTo>
                      <a:pt x="4917" y="325051"/>
                    </a:moveTo>
                    <a:cubicBezTo>
                      <a:pt x="8381" y="318879"/>
                      <a:pt x="11845" y="312708"/>
                      <a:pt x="15246" y="306473"/>
                    </a:cubicBezTo>
                    <a:cubicBezTo>
                      <a:pt x="22740" y="292743"/>
                      <a:pt x="24189" y="277691"/>
                      <a:pt x="22299" y="262828"/>
                    </a:cubicBezTo>
                    <a:cubicBezTo>
                      <a:pt x="19969" y="244375"/>
                      <a:pt x="15687" y="226111"/>
                      <a:pt x="11404" y="207973"/>
                    </a:cubicBezTo>
                    <a:cubicBezTo>
                      <a:pt x="8822" y="197078"/>
                      <a:pt x="4665" y="186623"/>
                      <a:pt x="1201" y="175917"/>
                    </a:cubicBezTo>
                    <a:cubicBezTo>
                      <a:pt x="257" y="173083"/>
                      <a:pt x="-1444" y="169934"/>
                      <a:pt x="2398" y="168171"/>
                    </a:cubicBezTo>
                    <a:cubicBezTo>
                      <a:pt x="6555" y="166281"/>
                      <a:pt x="8885" y="169178"/>
                      <a:pt x="10019" y="172579"/>
                    </a:cubicBezTo>
                    <a:cubicBezTo>
                      <a:pt x="15624" y="190024"/>
                      <a:pt x="21607" y="207344"/>
                      <a:pt x="26267" y="224978"/>
                    </a:cubicBezTo>
                    <a:cubicBezTo>
                      <a:pt x="29164" y="236125"/>
                      <a:pt x="29983" y="247776"/>
                      <a:pt x="31683" y="259238"/>
                    </a:cubicBezTo>
                    <a:cubicBezTo>
                      <a:pt x="31872" y="260561"/>
                      <a:pt x="32439" y="261883"/>
                      <a:pt x="33384" y="265347"/>
                    </a:cubicBezTo>
                    <a:cubicBezTo>
                      <a:pt x="35336" y="261380"/>
                      <a:pt x="36533" y="259301"/>
                      <a:pt x="37414" y="257097"/>
                    </a:cubicBezTo>
                    <a:cubicBezTo>
                      <a:pt x="47932" y="230646"/>
                      <a:pt x="58323" y="204195"/>
                      <a:pt x="68967" y="177806"/>
                    </a:cubicBezTo>
                    <a:cubicBezTo>
                      <a:pt x="72557" y="168800"/>
                      <a:pt x="71675" y="159668"/>
                      <a:pt x="68211" y="151544"/>
                    </a:cubicBezTo>
                    <a:cubicBezTo>
                      <a:pt x="58827" y="129501"/>
                      <a:pt x="48373" y="108026"/>
                      <a:pt x="38170" y="86361"/>
                    </a:cubicBezTo>
                    <a:cubicBezTo>
                      <a:pt x="36974" y="83779"/>
                      <a:pt x="34832" y="81637"/>
                      <a:pt x="33132" y="79433"/>
                    </a:cubicBezTo>
                    <a:cubicBezTo>
                      <a:pt x="38926" y="74017"/>
                      <a:pt x="41445" y="73765"/>
                      <a:pt x="45224" y="79874"/>
                    </a:cubicBezTo>
                    <a:cubicBezTo>
                      <a:pt x="50073" y="87809"/>
                      <a:pt x="54293" y="96186"/>
                      <a:pt x="58323" y="104625"/>
                    </a:cubicBezTo>
                    <a:cubicBezTo>
                      <a:pt x="65125" y="119173"/>
                      <a:pt x="71486" y="133847"/>
                      <a:pt x="79107" y="150914"/>
                    </a:cubicBezTo>
                    <a:cubicBezTo>
                      <a:pt x="90128" y="125093"/>
                      <a:pt x="97245" y="100279"/>
                      <a:pt x="104802" y="75591"/>
                    </a:cubicBezTo>
                    <a:cubicBezTo>
                      <a:pt x="112359" y="50652"/>
                      <a:pt x="120484" y="25838"/>
                      <a:pt x="128608" y="205"/>
                    </a:cubicBezTo>
                    <a:cubicBezTo>
                      <a:pt x="133269" y="-739"/>
                      <a:pt x="135536" y="1591"/>
                      <a:pt x="134276" y="6881"/>
                    </a:cubicBezTo>
                    <a:cubicBezTo>
                      <a:pt x="131694" y="17777"/>
                      <a:pt x="129049" y="28609"/>
                      <a:pt x="125900" y="39315"/>
                    </a:cubicBezTo>
                    <a:cubicBezTo>
                      <a:pt x="118657" y="64003"/>
                      <a:pt x="111352" y="88691"/>
                      <a:pt x="103416" y="113190"/>
                    </a:cubicBezTo>
                    <a:cubicBezTo>
                      <a:pt x="99638" y="124841"/>
                      <a:pt x="94536" y="136051"/>
                      <a:pt x="89309" y="149277"/>
                    </a:cubicBezTo>
                    <a:cubicBezTo>
                      <a:pt x="96300" y="148017"/>
                      <a:pt x="99449" y="144239"/>
                      <a:pt x="103228" y="141656"/>
                    </a:cubicBezTo>
                    <a:cubicBezTo>
                      <a:pt x="119854" y="130194"/>
                      <a:pt x="136481" y="118732"/>
                      <a:pt x="153107" y="107333"/>
                    </a:cubicBezTo>
                    <a:cubicBezTo>
                      <a:pt x="154304" y="106514"/>
                      <a:pt x="155563" y="105129"/>
                      <a:pt x="156886" y="105003"/>
                    </a:cubicBezTo>
                    <a:cubicBezTo>
                      <a:pt x="159594" y="104814"/>
                      <a:pt x="163562" y="104310"/>
                      <a:pt x="164821" y="105821"/>
                    </a:cubicBezTo>
                    <a:cubicBezTo>
                      <a:pt x="167529" y="109033"/>
                      <a:pt x="164065" y="110860"/>
                      <a:pt x="161546" y="112560"/>
                    </a:cubicBezTo>
                    <a:cubicBezTo>
                      <a:pt x="151281" y="119425"/>
                      <a:pt x="140889" y="126101"/>
                      <a:pt x="130938" y="133280"/>
                    </a:cubicBezTo>
                    <a:cubicBezTo>
                      <a:pt x="118217" y="142475"/>
                      <a:pt x="105936" y="152363"/>
                      <a:pt x="93151" y="161369"/>
                    </a:cubicBezTo>
                    <a:cubicBezTo>
                      <a:pt x="85719" y="166596"/>
                      <a:pt x="80870" y="173461"/>
                      <a:pt x="77595" y="181396"/>
                    </a:cubicBezTo>
                    <a:cubicBezTo>
                      <a:pt x="64936" y="212634"/>
                      <a:pt x="52592" y="243934"/>
                      <a:pt x="40123" y="275235"/>
                    </a:cubicBezTo>
                    <a:cubicBezTo>
                      <a:pt x="39871" y="275802"/>
                      <a:pt x="40185" y="276495"/>
                      <a:pt x="40311" y="278636"/>
                    </a:cubicBezTo>
                    <a:cubicBezTo>
                      <a:pt x="49947" y="271078"/>
                      <a:pt x="58953" y="264088"/>
                      <a:pt x="67896" y="257097"/>
                    </a:cubicBezTo>
                    <a:cubicBezTo>
                      <a:pt x="78477" y="248847"/>
                      <a:pt x="89120" y="240533"/>
                      <a:pt x="99827" y="232346"/>
                    </a:cubicBezTo>
                    <a:cubicBezTo>
                      <a:pt x="103291" y="229701"/>
                      <a:pt x="106817" y="226300"/>
                      <a:pt x="111730" y="229512"/>
                    </a:cubicBezTo>
                    <a:cubicBezTo>
                      <a:pt x="113430" y="233795"/>
                      <a:pt x="110659" y="235558"/>
                      <a:pt x="107888" y="237762"/>
                    </a:cubicBezTo>
                    <a:cubicBezTo>
                      <a:pt x="82130" y="258168"/>
                      <a:pt x="56371" y="278699"/>
                      <a:pt x="30739" y="299230"/>
                    </a:cubicBezTo>
                    <a:cubicBezTo>
                      <a:pt x="29353" y="300364"/>
                      <a:pt x="27842" y="301686"/>
                      <a:pt x="27023" y="303324"/>
                    </a:cubicBezTo>
                    <a:cubicBezTo>
                      <a:pt x="22740" y="311637"/>
                      <a:pt x="18710" y="320013"/>
                      <a:pt x="14616" y="328326"/>
                    </a:cubicBezTo>
                    <a:cubicBezTo>
                      <a:pt x="12601" y="331349"/>
                      <a:pt x="10837" y="334687"/>
                      <a:pt x="8507" y="337332"/>
                    </a:cubicBezTo>
                    <a:cubicBezTo>
                      <a:pt x="7373" y="338592"/>
                      <a:pt x="4224" y="339726"/>
                      <a:pt x="3154" y="339033"/>
                    </a:cubicBezTo>
                    <a:cubicBezTo>
                      <a:pt x="1768" y="338214"/>
                      <a:pt x="509" y="335254"/>
                      <a:pt x="950" y="333617"/>
                    </a:cubicBezTo>
                    <a:cubicBezTo>
                      <a:pt x="1453" y="330783"/>
                      <a:pt x="3469" y="328011"/>
                      <a:pt x="4917" y="32505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46" name="Forma libre: forma 145">
                <a:extLst>
                  <a:ext uri="{FF2B5EF4-FFF2-40B4-BE49-F238E27FC236}">
                    <a16:creationId xmlns:a16="http://schemas.microsoft.com/office/drawing/2014/main" id="{A1AF35F1-3EB3-4B08-B95B-A9B80521D5A4}"/>
                  </a:ext>
                </a:extLst>
              </p:cNvPr>
              <p:cNvSpPr/>
              <p:nvPr/>
            </p:nvSpPr>
            <p:spPr>
              <a:xfrm>
                <a:off x="1851262" y="2763175"/>
                <a:ext cx="12618" cy="12632"/>
              </a:xfrm>
              <a:custGeom>
                <a:avLst/>
                <a:gdLst>
                  <a:gd name="connsiteX0" fmla="*/ 10345 w 12618"/>
                  <a:gd name="connsiteY0" fmla="*/ 688 h 12632"/>
                  <a:gd name="connsiteX1" fmla="*/ 12612 w 12618"/>
                  <a:gd name="connsiteY1" fmla="*/ 6986 h 12632"/>
                  <a:gd name="connsiteX2" fmla="*/ 3166 w 12618"/>
                  <a:gd name="connsiteY2" fmla="*/ 11962 h 12632"/>
                  <a:gd name="connsiteX3" fmla="*/ 17 w 12618"/>
                  <a:gd name="connsiteY3" fmla="*/ 4845 h 12632"/>
                  <a:gd name="connsiteX4" fmla="*/ 10345 w 12618"/>
                  <a:gd name="connsiteY4" fmla="*/ 688 h 12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18" h="12632">
                    <a:moveTo>
                      <a:pt x="10345" y="688"/>
                    </a:moveTo>
                    <a:cubicBezTo>
                      <a:pt x="10849" y="2011"/>
                      <a:pt x="12738" y="4530"/>
                      <a:pt x="12612" y="6986"/>
                    </a:cubicBezTo>
                    <a:cubicBezTo>
                      <a:pt x="12486" y="10765"/>
                      <a:pt x="6252" y="14103"/>
                      <a:pt x="3166" y="11962"/>
                    </a:cubicBezTo>
                    <a:cubicBezTo>
                      <a:pt x="1276" y="10702"/>
                      <a:pt x="-172" y="7175"/>
                      <a:pt x="17" y="4845"/>
                    </a:cubicBezTo>
                    <a:cubicBezTo>
                      <a:pt x="457" y="814"/>
                      <a:pt x="4803" y="-1138"/>
                      <a:pt x="10345" y="688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47" name="Forma libre: forma 146">
                <a:extLst>
                  <a:ext uri="{FF2B5EF4-FFF2-40B4-BE49-F238E27FC236}">
                    <a16:creationId xmlns:a16="http://schemas.microsoft.com/office/drawing/2014/main" id="{13F2F8F5-719E-4E21-BA46-08C631103B14}"/>
                  </a:ext>
                </a:extLst>
              </p:cNvPr>
              <p:cNvSpPr/>
              <p:nvPr/>
            </p:nvSpPr>
            <p:spPr>
              <a:xfrm>
                <a:off x="1878920" y="2559086"/>
                <a:ext cx="12446" cy="15210"/>
              </a:xfrm>
              <a:custGeom>
                <a:avLst/>
                <a:gdLst>
                  <a:gd name="connsiteX0" fmla="*/ 3281 w 12446"/>
                  <a:gd name="connsiteY0" fmla="*/ 15210 h 15210"/>
                  <a:gd name="connsiteX1" fmla="*/ 6 w 12446"/>
                  <a:gd name="connsiteY1" fmla="*/ 5763 h 15210"/>
                  <a:gd name="connsiteX2" fmla="*/ 9075 w 12446"/>
                  <a:gd name="connsiteY2" fmla="*/ 725 h 15210"/>
                  <a:gd name="connsiteX3" fmla="*/ 12287 w 12446"/>
                  <a:gd name="connsiteY3" fmla="*/ 7590 h 15210"/>
                  <a:gd name="connsiteX4" fmla="*/ 3281 w 12446"/>
                  <a:gd name="connsiteY4" fmla="*/ 15210 h 15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46" h="15210">
                    <a:moveTo>
                      <a:pt x="3281" y="15210"/>
                    </a:moveTo>
                    <a:cubicBezTo>
                      <a:pt x="1644" y="10676"/>
                      <a:pt x="-120" y="8220"/>
                      <a:pt x="6" y="5763"/>
                    </a:cubicBezTo>
                    <a:cubicBezTo>
                      <a:pt x="258" y="1670"/>
                      <a:pt x="6052" y="-1479"/>
                      <a:pt x="9075" y="725"/>
                    </a:cubicBezTo>
                    <a:cubicBezTo>
                      <a:pt x="10965" y="2111"/>
                      <a:pt x="13043" y="6204"/>
                      <a:pt x="12287" y="7590"/>
                    </a:cubicBezTo>
                    <a:cubicBezTo>
                      <a:pt x="10839" y="10298"/>
                      <a:pt x="7501" y="11935"/>
                      <a:pt x="3281" y="1521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48" name="Forma libre: forma 147">
                <a:extLst>
                  <a:ext uri="{FF2B5EF4-FFF2-40B4-BE49-F238E27FC236}">
                    <a16:creationId xmlns:a16="http://schemas.microsoft.com/office/drawing/2014/main" id="{FEB5A751-DF08-46E6-8341-488B48F7D40A}"/>
                  </a:ext>
                </a:extLst>
              </p:cNvPr>
              <p:cNvSpPr/>
              <p:nvPr/>
            </p:nvSpPr>
            <p:spPr>
              <a:xfrm>
                <a:off x="1785748" y="2646610"/>
                <a:ext cx="15084" cy="11936"/>
              </a:xfrm>
              <a:custGeom>
                <a:avLst/>
                <a:gdLst>
                  <a:gd name="connsiteX0" fmla="*/ 15084 w 15084"/>
                  <a:gd name="connsiteY0" fmla="*/ 9811 h 11936"/>
                  <a:gd name="connsiteX1" fmla="*/ 4441 w 15084"/>
                  <a:gd name="connsiteY1" fmla="*/ 11890 h 11936"/>
                  <a:gd name="connsiteX2" fmla="*/ 284 w 15084"/>
                  <a:gd name="connsiteY2" fmla="*/ 5466 h 11936"/>
                  <a:gd name="connsiteX3" fmla="*/ 8786 w 15084"/>
                  <a:gd name="connsiteY3" fmla="*/ 553 h 11936"/>
                  <a:gd name="connsiteX4" fmla="*/ 15084 w 15084"/>
                  <a:gd name="connsiteY4" fmla="*/ 9811 h 11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84" h="11936">
                    <a:moveTo>
                      <a:pt x="15084" y="9811"/>
                    </a:moveTo>
                    <a:cubicBezTo>
                      <a:pt x="10172" y="10882"/>
                      <a:pt x="7212" y="12204"/>
                      <a:pt x="4441" y="11890"/>
                    </a:cubicBezTo>
                    <a:cubicBezTo>
                      <a:pt x="1292" y="11575"/>
                      <a:pt x="-786" y="9182"/>
                      <a:pt x="284" y="5466"/>
                    </a:cubicBezTo>
                    <a:cubicBezTo>
                      <a:pt x="1292" y="1939"/>
                      <a:pt x="6267" y="-1336"/>
                      <a:pt x="8786" y="553"/>
                    </a:cubicBezTo>
                    <a:cubicBezTo>
                      <a:pt x="11117" y="2128"/>
                      <a:pt x="12250" y="5403"/>
                      <a:pt x="15084" y="981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49" name="Forma libre: forma 148">
                <a:extLst>
                  <a:ext uri="{FF2B5EF4-FFF2-40B4-BE49-F238E27FC236}">
                    <a16:creationId xmlns:a16="http://schemas.microsoft.com/office/drawing/2014/main" id="{21711E92-06F9-486C-86B8-6A22A65107EB}"/>
                  </a:ext>
                </a:extLst>
              </p:cNvPr>
              <p:cNvSpPr/>
              <p:nvPr/>
            </p:nvSpPr>
            <p:spPr>
              <a:xfrm>
                <a:off x="1848004" y="2688812"/>
                <a:ext cx="12658" cy="12016"/>
              </a:xfrm>
              <a:custGeom>
                <a:avLst/>
                <a:gdLst>
                  <a:gd name="connsiteX0" fmla="*/ 12659 w 12658"/>
                  <a:gd name="connsiteY0" fmla="*/ 6530 h 12016"/>
                  <a:gd name="connsiteX1" fmla="*/ 3779 w 12658"/>
                  <a:gd name="connsiteY1" fmla="*/ 10876 h 12016"/>
                  <a:gd name="connsiteX2" fmla="*/ 0 w 12658"/>
                  <a:gd name="connsiteY2" fmla="*/ 3948 h 12016"/>
                  <a:gd name="connsiteX3" fmla="*/ 8943 w 12658"/>
                  <a:gd name="connsiteY3" fmla="*/ 1114 h 12016"/>
                  <a:gd name="connsiteX4" fmla="*/ 12659 w 12658"/>
                  <a:gd name="connsiteY4" fmla="*/ 6530 h 12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58" h="12016">
                    <a:moveTo>
                      <a:pt x="12659" y="6530"/>
                    </a:moveTo>
                    <a:cubicBezTo>
                      <a:pt x="10140" y="12198"/>
                      <a:pt x="6865" y="13143"/>
                      <a:pt x="3779" y="10876"/>
                    </a:cubicBezTo>
                    <a:cubicBezTo>
                      <a:pt x="1763" y="9490"/>
                      <a:pt x="0" y="6278"/>
                      <a:pt x="0" y="3948"/>
                    </a:cubicBezTo>
                    <a:cubicBezTo>
                      <a:pt x="126" y="421"/>
                      <a:pt x="5290" y="-1279"/>
                      <a:pt x="8943" y="1114"/>
                    </a:cubicBezTo>
                    <a:cubicBezTo>
                      <a:pt x="10895" y="2374"/>
                      <a:pt x="11840" y="5271"/>
                      <a:pt x="12659" y="653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0" name="Forma libre: forma 149">
                <a:extLst>
                  <a:ext uri="{FF2B5EF4-FFF2-40B4-BE49-F238E27FC236}">
                    <a16:creationId xmlns:a16="http://schemas.microsoft.com/office/drawing/2014/main" id="{9C7DBA1B-DF0E-4DE1-A2E4-BCF55C1C6F50}"/>
                  </a:ext>
                </a:extLst>
              </p:cNvPr>
              <p:cNvSpPr/>
              <p:nvPr/>
            </p:nvSpPr>
            <p:spPr>
              <a:xfrm>
                <a:off x="1877513" y="2488400"/>
                <a:ext cx="11308" cy="12432"/>
              </a:xfrm>
              <a:custGeom>
                <a:avLst/>
                <a:gdLst>
                  <a:gd name="connsiteX0" fmla="*/ 1729 w 11308"/>
                  <a:gd name="connsiteY0" fmla="*/ 12022 h 12432"/>
                  <a:gd name="connsiteX1" fmla="*/ 28 w 11308"/>
                  <a:gd name="connsiteY1" fmla="*/ 5409 h 12432"/>
                  <a:gd name="connsiteX2" fmla="*/ 8278 w 11308"/>
                  <a:gd name="connsiteY2" fmla="*/ 623 h 12432"/>
                  <a:gd name="connsiteX3" fmla="*/ 11301 w 11308"/>
                  <a:gd name="connsiteY3" fmla="*/ 6606 h 12432"/>
                  <a:gd name="connsiteX4" fmla="*/ 1729 w 11308"/>
                  <a:gd name="connsiteY4" fmla="*/ 12022 h 12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08" h="12432">
                    <a:moveTo>
                      <a:pt x="1729" y="12022"/>
                    </a:moveTo>
                    <a:cubicBezTo>
                      <a:pt x="1288" y="10447"/>
                      <a:pt x="-224" y="7865"/>
                      <a:pt x="28" y="5409"/>
                    </a:cubicBezTo>
                    <a:cubicBezTo>
                      <a:pt x="469" y="1378"/>
                      <a:pt x="4941" y="-1267"/>
                      <a:pt x="8278" y="623"/>
                    </a:cubicBezTo>
                    <a:cubicBezTo>
                      <a:pt x="9916" y="1567"/>
                      <a:pt x="11427" y="4653"/>
                      <a:pt x="11301" y="6606"/>
                    </a:cubicBezTo>
                    <a:cubicBezTo>
                      <a:pt x="10987" y="10951"/>
                      <a:pt x="7019" y="13470"/>
                      <a:pt x="1729" y="12022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1" name="Forma libre: forma 150">
                <a:extLst>
                  <a:ext uri="{FF2B5EF4-FFF2-40B4-BE49-F238E27FC236}">
                    <a16:creationId xmlns:a16="http://schemas.microsoft.com/office/drawing/2014/main" id="{32564289-D444-487E-BCFC-A22A4C571C58}"/>
                  </a:ext>
                </a:extLst>
              </p:cNvPr>
              <p:cNvSpPr/>
              <p:nvPr/>
            </p:nvSpPr>
            <p:spPr>
              <a:xfrm>
                <a:off x="1795269" y="2672965"/>
                <a:ext cx="11650" cy="14189"/>
              </a:xfrm>
              <a:custGeom>
                <a:avLst/>
                <a:gdLst>
                  <a:gd name="connsiteX0" fmla="*/ 966 w 11650"/>
                  <a:gd name="connsiteY0" fmla="*/ 14190 h 14189"/>
                  <a:gd name="connsiteX1" fmla="*/ 273 w 11650"/>
                  <a:gd name="connsiteY1" fmla="*/ 3987 h 14189"/>
                  <a:gd name="connsiteX2" fmla="*/ 8397 w 11650"/>
                  <a:gd name="connsiteY2" fmla="*/ 649 h 14189"/>
                  <a:gd name="connsiteX3" fmla="*/ 10475 w 11650"/>
                  <a:gd name="connsiteY3" fmla="*/ 7892 h 14189"/>
                  <a:gd name="connsiteX4" fmla="*/ 966 w 11650"/>
                  <a:gd name="connsiteY4" fmla="*/ 14190 h 14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650" h="14189">
                    <a:moveTo>
                      <a:pt x="966" y="14190"/>
                    </a:moveTo>
                    <a:cubicBezTo>
                      <a:pt x="525" y="9151"/>
                      <a:pt x="-483" y="6254"/>
                      <a:pt x="273" y="3987"/>
                    </a:cubicBezTo>
                    <a:cubicBezTo>
                      <a:pt x="1469" y="271"/>
                      <a:pt x="4744" y="-862"/>
                      <a:pt x="8397" y="649"/>
                    </a:cubicBezTo>
                    <a:cubicBezTo>
                      <a:pt x="11987" y="2098"/>
                      <a:pt x="12491" y="5373"/>
                      <a:pt x="10475" y="7892"/>
                    </a:cubicBezTo>
                    <a:cubicBezTo>
                      <a:pt x="8775" y="10159"/>
                      <a:pt x="5626" y="11293"/>
                      <a:pt x="966" y="1419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2" name="Forma libre: forma 151">
                <a:extLst>
                  <a:ext uri="{FF2B5EF4-FFF2-40B4-BE49-F238E27FC236}">
                    <a16:creationId xmlns:a16="http://schemas.microsoft.com/office/drawing/2014/main" id="{5AF13A39-9445-43A9-A3CD-E18518ABEDB2}"/>
                  </a:ext>
                </a:extLst>
              </p:cNvPr>
              <p:cNvSpPr/>
              <p:nvPr/>
            </p:nvSpPr>
            <p:spPr>
              <a:xfrm>
                <a:off x="1782202" y="2706397"/>
                <a:ext cx="10899" cy="11116"/>
              </a:xfrm>
              <a:custGeom>
                <a:avLst/>
                <a:gdLst>
                  <a:gd name="connsiteX0" fmla="*/ 1689 w 10899"/>
                  <a:gd name="connsiteY0" fmla="*/ 10358 h 11116"/>
                  <a:gd name="connsiteX1" fmla="*/ 114 w 10899"/>
                  <a:gd name="connsiteY1" fmla="*/ 4187 h 11116"/>
                  <a:gd name="connsiteX2" fmla="*/ 7924 w 10899"/>
                  <a:gd name="connsiteY2" fmla="*/ 786 h 11116"/>
                  <a:gd name="connsiteX3" fmla="*/ 10884 w 10899"/>
                  <a:gd name="connsiteY3" fmla="*/ 6706 h 11116"/>
                  <a:gd name="connsiteX4" fmla="*/ 1689 w 10899"/>
                  <a:gd name="connsiteY4" fmla="*/ 10358 h 11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99" h="11116">
                    <a:moveTo>
                      <a:pt x="1689" y="10358"/>
                    </a:moveTo>
                    <a:cubicBezTo>
                      <a:pt x="1248" y="8973"/>
                      <a:pt x="-452" y="6328"/>
                      <a:pt x="114" y="4187"/>
                    </a:cubicBezTo>
                    <a:cubicBezTo>
                      <a:pt x="996" y="408"/>
                      <a:pt x="4523" y="-1041"/>
                      <a:pt x="7924" y="786"/>
                    </a:cubicBezTo>
                    <a:cubicBezTo>
                      <a:pt x="9561" y="1668"/>
                      <a:pt x="11073" y="4816"/>
                      <a:pt x="10884" y="6706"/>
                    </a:cubicBezTo>
                    <a:cubicBezTo>
                      <a:pt x="10317" y="10611"/>
                      <a:pt x="7483" y="12185"/>
                      <a:pt x="1689" y="10358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3" name="Forma libre: forma 152">
                <a:extLst>
                  <a:ext uri="{FF2B5EF4-FFF2-40B4-BE49-F238E27FC236}">
                    <a16:creationId xmlns:a16="http://schemas.microsoft.com/office/drawing/2014/main" id="{F024731F-1267-4782-95BE-F548980336E2}"/>
                  </a:ext>
                </a:extLst>
              </p:cNvPr>
              <p:cNvSpPr/>
              <p:nvPr/>
            </p:nvSpPr>
            <p:spPr>
              <a:xfrm>
                <a:off x="1845612" y="2708037"/>
                <a:ext cx="9749" cy="11740"/>
              </a:xfrm>
              <a:custGeom>
                <a:avLst/>
                <a:gdLst>
                  <a:gd name="connsiteX0" fmla="*/ 1006 w 9749"/>
                  <a:gd name="connsiteY0" fmla="*/ 11741 h 11740"/>
                  <a:gd name="connsiteX1" fmla="*/ 502 w 9749"/>
                  <a:gd name="connsiteY1" fmla="*/ 1790 h 11740"/>
                  <a:gd name="connsiteX2" fmla="*/ 7934 w 9749"/>
                  <a:gd name="connsiteY2" fmla="*/ 153 h 11740"/>
                  <a:gd name="connsiteX3" fmla="*/ 9508 w 9749"/>
                  <a:gd name="connsiteY3" fmla="*/ 6262 h 11740"/>
                  <a:gd name="connsiteX4" fmla="*/ 1006 w 9749"/>
                  <a:gd name="connsiteY4" fmla="*/ 11741 h 11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749" h="11740">
                    <a:moveTo>
                      <a:pt x="1006" y="11741"/>
                    </a:moveTo>
                    <a:cubicBezTo>
                      <a:pt x="565" y="6702"/>
                      <a:pt x="-694" y="3176"/>
                      <a:pt x="502" y="1790"/>
                    </a:cubicBezTo>
                    <a:cubicBezTo>
                      <a:pt x="1888" y="216"/>
                      <a:pt x="5478" y="-288"/>
                      <a:pt x="7934" y="153"/>
                    </a:cubicBezTo>
                    <a:cubicBezTo>
                      <a:pt x="8879" y="342"/>
                      <a:pt x="10327" y="4876"/>
                      <a:pt x="9508" y="6262"/>
                    </a:cubicBezTo>
                    <a:cubicBezTo>
                      <a:pt x="8375" y="8214"/>
                      <a:pt x="5352" y="9096"/>
                      <a:pt x="1006" y="1174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4" name="Forma libre: forma 153">
                <a:extLst>
                  <a:ext uri="{FF2B5EF4-FFF2-40B4-BE49-F238E27FC236}">
                    <a16:creationId xmlns:a16="http://schemas.microsoft.com/office/drawing/2014/main" id="{E2528AA4-32B2-45A8-81ED-A61F92A39E90}"/>
                  </a:ext>
                </a:extLst>
              </p:cNvPr>
              <p:cNvSpPr/>
              <p:nvPr/>
            </p:nvSpPr>
            <p:spPr>
              <a:xfrm>
                <a:off x="1777845" y="2668576"/>
                <a:ext cx="2519" cy="1952"/>
              </a:xfrm>
              <a:custGeom>
                <a:avLst/>
                <a:gdLst>
                  <a:gd name="connsiteX0" fmla="*/ 1826 w 2519"/>
                  <a:gd name="connsiteY0" fmla="*/ 0 h 1952"/>
                  <a:gd name="connsiteX1" fmla="*/ 2519 w 2519"/>
                  <a:gd name="connsiteY1" fmla="*/ 1952 h 1952"/>
                  <a:gd name="connsiteX2" fmla="*/ 0 w 2519"/>
                  <a:gd name="connsiteY2" fmla="*/ 882 h 1952"/>
                  <a:gd name="connsiteX3" fmla="*/ 1826 w 2519"/>
                  <a:gd name="connsiteY3" fmla="*/ 0 h 1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19" h="1952">
                    <a:moveTo>
                      <a:pt x="1826" y="0"/>
                    </a:moveTo>
                    <a:cubicBezTo>
                      <a:pt x="2078" y="630"/>
                      <a:pt x="2267" y="1260"/>
                      <a:pt x="2519" y="1952"/>
                    </a:cubicBezTo>
                    <a:cubicBezTo>
                      <a:pt x="1700" y="1574"/>
                      <a:pt x="882" y="1197"/>
                      <a:pt x="0" y="882"/>
                    </a:cubicBezTo>
                    <a:cubicBezTo>
                      <a:pt x="630" y="504"/>
                      <a:pt x="1260" y="252"/>
                      <a:pt x="1826" y="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3271" y="4069375"/>
            <a:ext cx="1446150" cy="102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99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94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94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3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78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8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8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rupo 144">
            <a:extLst>
              <a:ext uri="{FF2B5EF4-FFF2-40B4-BE49-F238E27FC236}">
                <a16:creationId xmlns:a16="http://schemas.microsoft.com/office/drawing/2014/main" id="{1E87A47E-70F6-4659-95D7-06F388D677BA}"/>
              </a:ext>
            </a:extLst>
          </p:cNvPr>
          <p:cNvGrpSpPr/>
          <p:nvPr/>
        </p:nvGrpSpPr>
        <p:grpSpPr>
          <a:xfrm>
            <a:off x="65746" y="-170359"/>
            <a:ext cx="8881360" cy="4630777"/>
            <a:chOff x="65746" y="255118"/>
            <a:chExt cx="8881360" cy="4630777"/>
          </a:xfrm>
        </p:grpSpPr>
        <p:sp>
          <p:nvSpPr>
            <p:cNvPr id="146" name="Forma libre: forma 145">
              <a:extLst>
                <a:ext uri="{FF2B5EF4-FFF2-40B4-BE49-F238E27FC236}">
                  <a16:creationId xmlns:a16="http://schemas.microsoft.com/office/drawing/2014/main" id="{311AE697-FDB8-4B8F-8F09-A5BD5AA56327}"/>
                </a:ext>
              </a:extLst>
            </p:cNvPr>
            <p:cNvSpPr/>
            <p:nvPr/>
          </p:nvSpPr>
          <p:spPr>
            <a:xfrm>
              <a:off x="2343645" y="554422"/>
              <a:ext cx="311321" cy="370814"/>
            </a:xfrm>
            <a:custGeom>
              <a:avLst/>
              <a:gdLst>
                <a:gd name="connsiteX0" fmla="*/ 171534 w 311321"/>
                <a:gd name="connsiteY0" fmla="*/ 160431 h 370814"/>
                <a:gd name="connsiteX1" fmla="*/ 243328 w 311321"/>
                <a:gd name="connsiteY1" fmla="*/ 113997 h 370814"/>
                <a:gd name="connsiteX2" fmla="*/ 240471 w 311321"/>
                <a:gd name="connsiteY2" fmla="*/ 80421 h 370814"/>
                <a:gd name="connsiteX3" fmla="*/ 260831 w 311321"/>
                <a:gd name="connsiteY3" fmla="*/ 65419 h 370814"/>
                <a:gd name="connsiteX4" fmla="*/ 285834 w 311321"/>
                <a:gd name="connsiteY4" fmla="*/ 74706 h 370814"/>
                <a:gd name="connsiteX5" fmla="*/ 291906 w 311321"/>
                <a:gd name="connsiteY5" fmla="*/ 85065 h 370814"/>
                <a:gd name="connsiteX6" fmla="*/ 253687 w 311321"/>
                <a:gd name="connsiteY6" fmla="*/ 121855 h 370814"/>
                <a:gd name="connsiteX7" fmla="*/ 176178 w 311321"/>
                <a:gd name="connsiteY7" fmla="*/ 170790 h 370814"/>
                <a:gd name="connsiteX8" fmla="*/ 172248 w 311321"/>
                <a:gd name="connsiteY8" fmla="*/ 176147 h 370814"/>
                <a:gd name="connsiteX9" fmla="*/ 179749 w 311321"/>
                <a:gd name="connsiteY9" fmla="*/ 180791 h 370814"/>
                <a:gd name="connsiteX10" fmla="*/ 201538 w 311321"/>
                <a:gd name="connsiteY10" fmla="*/ 186506 h 370814"/>
                <a:gd name="connsiteX11" fmla="*/ 242614 w 311321"/>
                <a:gd name="connsiteY11" fmla="*/ 196507 h 370814"/>
                <a:gd name="connsiteX12" fmla="*/ 273332 w 311321"/>
                <a:gd name="connsiteY12" fmla="*/ 172933 h 370814"/>
                <a:gd name="connsiteX13" fmla="*/ 295121 w 311321"/>
                <a:gd name="connsiteY13" fmla="*/ 176147 h 370814"/>
                <a:gd name="connsiteX14" fmla="*/ 301550 w 311321"/>
                <a:gd name="connsiteY14" fmla="*/ 184720 h 370814"/>
                <a:gd name="connsiteX15" fmla="*/ 302979 w 311321"/>
                <a:gd name="connsiteY15" fmla="*/ 204722 h 370814"/>
                <a:gd name="connsiteX16" fmla="*/ 272975 w 311321"/>
                <a:gd name="connsiteY16" fmla="*/ 235441 h 370814"/>
                <a:gd name="connsiteX17" fmla="*/ 261545 w 311321"/>
                <a:gd name="connsiteY17" fmla="*/ 232583 h 370814"/>
                <a:gd name="connsiteX18" fmla="*/ 251901 w 311321"/>
                <a:gd name="connsiteY18" fmla="*/ 221867 h 370814"/>
                <a:gd name="connsiteX19" fmla="*/ 243686 w 311321"/>
                <a:gd name="connsiteY19" fmla="*/ 206151 h 370814"/>
                <a:gd name="connsiteX20" fmla="*/ 219040 w 311321"/>
                <a:gd name="connsiteY20" fmla="*/ 198650 h 370814"/>
                <a:gd name="connsiteX21" fmla="*/ 197609 w 311321"/>
                <a:gd name="connsiteY21" fmla="*/ 192935 h 370814"/>
                <a:gd name="connsiteX22" fmla="*/ 186178 w 311321"/>
                <a:gd name="connsiteY22" fmla="*/ 194721 h 370814"/>
                <a:gd name="connsiteX23" fmla="*/ 190107 w 311321"/>
                <a:gd name="connsiteY23" fmla="*/ 202222 h 370814"/>
                <a:gd name="connsiteX24" fmla="*/ 245472 w 311321"/>
                <a:gd name="connsiteY24" fmla="*/ 276160 h 370814"/>
                <a:gd name="connsiteX25" fmla="*/ 267617 w 311321"/>
                <a:gd name="connsiteY25" fmla="*/ 307235 h 370814"/>
                <a:gd name="connsiteX26" fmla="*/ 271546 w 311321"/>
                <a:gd name="connsiteY26" fmla="*/ 307950 h 370814"/>
                <a:gd name="connsiteX27" fmla="*/ 299050 w 311321"/>
                <a:gd name="connsiteY27" fmla="*/ 316879 h 370814"/>
                <a:gd name="connsiteX28" fmla="*/ 309408 w 311321"/>
                <a:gd name="connsiteY28" fmla="*/ 332953 h 370814"/>
                <a:gd name="connsiteX29" fmla="*/ 305122 w 311321"/>
                <a:gd name="connsiteY29" fmla="*/ 355813 h 370814"/>
                <a:gd name="connsiteX30" fmla="*/ 283334 w 311321"/>
                <a:gd name="connsiteY30" fmla="*/ 370814 h 370814"/>
                <a:gd name="connsiteX31" fmla="*/ 265831 w 311321"/>
                <a:gd name="connsiteY31" fmla="*/ 369028 h 370814"/>
                <a:gd name="connsiteX32" fmla="*/ 253687 w 311321"/>
                <a:gd name="connsiteY32" fmla="*/ 345454 h 370814"/>
                <a:gd name="connsiteX33" fmla="*/ 255473 w 311321"/>
                <a:gd name="connsiteY33" fmla="*/ 326524 h 370814"/>
                <a:gd name="connsiteX34" fmla="*/ 254401 w 311321"/>
                <a:gd name="connsiteY34" fmla="*/ 326166 h 370814"/>
                <a:gd name="connsiteX35" fmla="*/ 258688 w 311321"/>
                <a:gd name="connsiteY35" fmla="*/ 317236 h 370814"/>
                <a:gd name="connsiteX36" fmla="*/ 257259 w 311321"/>
                <a:gd name="connsiteY36" fmla="*/ 313664 h 370814"/>
                <a:gd name="connsiteX37" fmla="*/ 231899 w 311321"/>
                <a:gd name="connsiteY37" fmla="*/ 275446 h 370814"/>
                <a:gd name="connsiteX38" fmla="*/ 230470 w 311321"/>
                <a:gd name="connsiteY38" fmla="*/ 273660 h 370814"/>
                <a:gd name="connsiteX39" fmla="*/ 172606 w 311321"/>
                <a:gd name="connsiteY39" fmla="*/ 196150 h 370814"/>
                <a:gd name="connsiteX40" fmla="*/ 168319 w 311321"/>
                <a:gd name="connsiteY40" fmla="*/ 191506 h 370814"/>
                <a:gd name="connsiteX41" fmla="*/ 165462 w 311321"/>
                <a:gd name="connsiteY41" fmla="*/ 197221 h 370814"/>
                <a:gd name="connsiteX42" fmla="*/ 158318 w 311321"/>
                <a:gd name="connsiteY42" fmla="*/ 271517 h 370814"/>
                <a:gd name="connsiteX43" fmla="*/ 175820 w 311321"/>
                <a:gd name="connsiteY43" fmla="*/ 309378 h 370814"/>
                <a:gd name="connsiteX44" fmla="*/ 143673 w 311321"/>
                <a:gd name="connsiteY44" fmla="*/ 320808 h 370814"/>
                <a:gd name="connsiteX45" fmla="*/ 138315 w 311321"/>
                <a:gd name="connsiteY45" fmla="*/ 319380 h 370814"/>
                <a:gd name="connsiteX46" fmla="*/ 130814 w 311321"/>
                <a:gd name="connsiteY46" fmla="*/ 273660 h 370814"/>
                <a:gd name="connsiteX47" fmla="*/ 148317 w 311321"/>
                <a:gd name="connsiteY47" fmla="*/ 265444 h 370814"/>
                <a:gd name="connsiteX48" fmla="*/ 153675 w 311321"/>
                <a:gd name="connsiteY48" fmla="*/ 227582 h 370814"/>
                <a:gd name="connsiteX49" fmla="*/ 158318 w 311321"/>
                <a:gd name="connsiteY49" fmla="*/ 187577 h 370814"/>
                <a:gd name="connsiteX50" fmla="*/ 146531 w 311321"/>
                <a:gd name="connsiteY50" fmla="*/ 191506 h 370814"/>
                <a:gd name="connsiteX51" fmla="*/ 126528 w 311321"/>
                <a:gd name="connsiteY51" fmla="*/ 207937 h 370814"/>
                <a:gd name="connsiteX52" fmla="*/ 84023 w 311321"/>
                <a:gd name="connsiteY52" fmla="*/ 239370 h 370814"/>
                <a:gd name="connsiteX53" fmla="*/ 66521 w 311321"/>
                <a:gd name="connsiteY53" fmla="*/ 250442 h 370814"/>
                <a:gd name="connsiteX54" fmla="*/ 64021 w 311321"/>
                <a:gd name="connsiteY54" fmla="*/ 277946 h 370814"/>
                <a:gd name="connsiteX55" fmla="*/ 39375 w 311321"/>
                <a:gd name="connsiteY55" fmla="*/ 287233 h 370814"/>
                <a:gd name="connsiteX56" fmla="*/ 27587 w 311321"/>
                <a:gd name="connsiteY56" fmla="*/ 281875 h 370814"/>
                <a:gd name="connsiteX57" fmla="*/ 10442 w 311321"/>
                <a:gd name="connsiteY57" fmla="*/ 262230 h 370814"/>
                <a:gd name="connsiteX58" fmla="*/ 18657 w 311321"/>
                <a:gd name="connsiteY58" fmla="*/ 240084 h 370814"/>
                <a:gd name="connsiteX59" fmla="*/ 30445 w 311321"/>
                <a:gd name="connsiteY59" fmla="*/ 226868 h 370814"/>
                <a:gd name="connsiteX60" fmla="*/ 54734 w 311321"/>
                <a:gd name="connsiteY60" fmla="*/ 230083 h 370814"/>
                <a:gd name="connsiteX61" fmla="*/ 63306 w 311321"/>
                <a:gd name="connsiteY61" fmla="*/ 239727 h 370814"/>
                <a:gd name="connsiteX62" fmla="*/ 144031 w 311321"/>
                <a:gd name="connsiteY62" fmla="*/ 182577 h 370814"/>
                <a:gd name="connsiteX63" fmla="*/ 137958 w 311321"/>
                <a:gd name="connsiteY63" fmla="*/ 178648 h 370814"/>
                <a:gd name="connsiteX64" fmla="*/ 115098 w 311321"/>
                <a:gd name="connsiteY64" fmla="*/ 172218 h 370814"/>
                <a:gd name="connsiteX65" fmla="*/ 86166 w 311321"/>
                <a:gd name="connsiteY65" fmla="*/ 162574 h 370814"/>
                <a:gd name="connsiteX66" fmla="*/ 59020 w 311321"/>
                <a:gd name="connsiteY66" fmla="*/ 153287 h 370814"/>
                <a:gd name="connsiteX67" fmla="*/ 54019 w 311321"/>
                <a:gd name="connsiteY67" fmla="*/ 159002 h 370814"/>
                <a:gd name="connsiteX68" fmla="*/ 42946 w 311321"/>
                <a:gd name="connsiteY68" fmla="*/ 168289 h 370814"/>
                <a:gd name="connsiteX69" fmla="*/ 6871 w 311321"/>
                <a:gd name="connsiteY69" fmla="*/ 156502 h 370814"/>
                <a:gd name="connsiteX70" fmla="*/ 4013 w 311321"/>
                <a:gd name="connsiteY70" fmla="*/ 120069 h 370814"/>
                <a:gd name="connsiteX71" fmla="*/ 20086 w 311321"/>
                <a:gd name="connsiteY71" fmla="*/ 115783 h 370814"/>
                <a:gd name="connsiteX72" fmla="*/ 42232 w 311321"/>
                <a:gd name="connsiteY72" fmla="*/ 123284 h 370814"/>
                <a:gd name="connsiteX73" fmla="*/ 55448 w 311321"/>
                <a:gd name="connsiteY73" fmla="*/ 141500 h 370814"/>
                <a:gd name="connsiteX74" fmla="*/ 153317 w 311321"/>
                <a:gd name="connsiteY74" fmla="*/ 173647 h 370814"/>
                <a:gd name="connsiteX75" fmla="*/ 149746 w 311321"/>
                <a:gd name="connsiteY75" fmla="*/ 159002 h 370814"/>
                <a:gd name="connsiteX76" fmla="*/ 116170 w 311321"/>
                <a:gd name="connsiteY76" fmla="*/ 110068 h 370814"/>
                <a:gd name="connsiteX77" fmla="*/ 74379 w 311321"/>
                <a:gd name="connsiteY77" fmla="*/ 54346 h 370814"/>
                <a:gd name="connsiteX78" fmla="*/ 72950 w 311321"/>
                <a:gd name="connsiteY78" fmla="*/ 52918 h 370814"/>
                <a:gd name="connsiteX79" fmla="*/ 44018 w 311321"/>
                <a:gd name="connsiteY79" fmla="*/ 49703 h 370814"/>
                <a:gd name="connsiteX80" fmla="*/ 37946 w 311321"/>
                <a:gd name="connsiteY80" fmla="*/ 42202 h 370814"/>
                <a:gd name="connsiteX81" fmla="*/ 45804 w 311321"/>
                <a:gd name="connsiteY81" fmla="*/ 5412 h 370814"/>
                <a:gd name="connsiteX82" fmla="*/ 61520 w 311321"/>
                <a:gd name="connsiteY82" fmla="*/ 54 h 370814"/>
                <a:gd name="connsiteX83" fmla="*/ 91881 w 311321"/>
                <a:gd name="connsiteY83" fmla="*/ 15770 h 370814"/>
                <a:gd name="connsiteX84" fmla="*/ 92238 w 311321"/>
                <a:gd name="connsiteY84" fmla="*/ 40059 h 370814"/>
                <a:gd name="connsiteX85" fmla="*/ 84380 w 311321"/>
                <a:gd name="connsiteY85" fmla="*/ 49703 h 370814"/>
                <a:gd name="connsiteX86" fmla="*/ 111884 w 311321"/>
                <a:gd name="connsiteY86" fmla="*/ 88994 h 370814"/>
                <a:gd name="connsiteX87" fmla="*/ 142245 w 311321"/>
                <a:gd name="connsiteY87" fmla="*/ 127927 h 370814"/>
                <a:gd name="connsiteX88" fmla="*/ 151531 w 311321"/>
                <a:gd name="connsiteY88" fmla="*/ 143286 h 370814"/>
                <a:gd name="connsiteX89" fmla="*/ 157246 w 311321"/>
                <a:gd name="connsiteY89" fmla="*/ 149358 h 370814"/>
                <a:gd name="connsiteX90" fmla="*/ 161532 w 311321"/>
                <a:gd name="connsiteY90" fmla="*/ 140071 h 370814"/>
                <a:gd name="connsiteX91" fmla="*/ 162247 w 311321"/>
                <a:gd name="connsiteY91" fmla="*/ 120069 h 370814"/>
                <a:gd name="connsiteX92" fmla="*/ 163676 w 311321"/>
                <a:gd name="connsiteY92" fmla="*/ 107924 h 370814"/>
                <a:gd name="connsiteX93" fmla="*/ 156175 w 311321"/>
                <a:gd name="connsiteY93" fmla="*/ 72206 h 370814"/>
                <a:gd name="connsiteX94" fmla="*/ 152246 w 311321"/>
                <a:gd name="connsiteY94" fmla="*/ 64348 h 370814"/>
                <a:gd name="connsiteX95" fmla="*/ 160461 w 311321"/>
                <a:gd name="connsiteY95" fmla="*/ 41488 h 370814"/>
                <a:gd name="connsiteX96" fmla="*/ 195108 w 311321"/>
                <a:gd name="connsiteY96" fmla="*/ 37201 h 370814"/>
                <a:gd name="connsiteX97" fmla="*/ 215825 w 311321"/>
                <a:gd name="connsiteY97" fmla="*/ 61847 h 370814"/>
                <a:gd name="connsiteX98" fmla="*/ 204753 w 311321"/>
                <a:gd name="connsiteY98" fmla="*/ 85065 h 370814"/>
                <a:gd name="connsiteX99" fmla="*/ 174392 w 311321"/>
                <a:gd name="connsiteY99" fmla="*/ 94351 h 370814"/>
                <a:gd name="connsiteX100" fmla="*/ 169748 w 311321"/>
                <a:gd name="connsiteY100" fmla="*/ 150430 h 370814"/>
                <a:gd name="connsiteX101" fmla="*/ 171534 w 311321"/>
                <a:gd name="connsiteY101" fmla="*/ 160431 h 370814"/>
                <a:gd name="connsiteX102" fmla="*/ 269403 w 311321"/>
                <a:gd name="connsiteY102" fmla="*/ 224010 h 370814"/>
                <a:gd name="connsiteX103" fmla="*/ 291549 w 311321"/>
                <a:gd name="connsiteY103" fmla="*/ 204008 h 370814"/>
                <a:gd name="connsiteX104" fmla="*/ 275832 w 311321"/>
                <a:gd name="connsiteY104" fmla="*/ 183648 h 370814"/>
                <a:gd name="connsiteX105" fmla="*/ 258688 w 311321"/>
                <a:gd name="connsiteY105" fmla="*/ 195435 h 370814"/>
                <a:gd name="connsiteX106" fmla="*/ 260117 w 311321"/>
                <a:gd name="connsiteY106" fmla="*/ 204365 h 370814"/>
                <a:gd name="connsiteX107" fmla="*/ 269403 w 311321"/>
                <a:gd name="connsiteY107" fmla="*/ 224010 h 370814"/>
                <a:gd name="connsiteX108" fmla="*/ 179035 w 311321"/>
                <a:gd name="connsiteY108" fmla="*/ 83279 h 370814"/>
                <a:gd name="connsiteX109" fmla="*/ 205110 w 311321"/>
                <a:gd name="connsiteY109" fmla="*/ 63276 h 370814"/>
                <a:gd name="connsiteX110" fmla="*/ 195823 w 311321"/>
                <a:gd name="connsiteY110" fmla="*/ 51132 h 370814"/>
                <a:gd name="connsiteX111" fmla="*/ 166176 w 311321"/>
                <a:gd name="connsiteY111" fmla="*/ 57204 h 370814"/>
                <a:gd name="connsiteX112" fmla="*/ 166890 w 311321"/>
                <a:gd name="connsiteY112" fmla="*/ 68991 h 370814"/>
                <a:gd name="connsiteX113" fmla="*/ 179035 w 311321"/>
                <a:gd name="connsiteY113" fmla="*/ 83279 h 370814"/>
                <a:gd name="connsiteX114" fmla="*/ 268332 w 311321"/>
                <a:gd name="connsiteY114" fmla="*/ 329024 h 370814"/>
                <a:gd name="connsiteX115" fmla="*/ 281548 w 311321"/>
                <a:gd name="connsiteY115" fmla="*/ 356884 h 370814"/>
                <a:gd name="connsiteX116" fmla="*/ 299050 w 311321"/>
                <a:gd name="connsiteY116" fmla="*/ 342954 h 370814"/>
                <a:gd name="connsiteX117" fmla="*/ 283334 w 311321"/>
                <a:gd name="connsiteY117" fmla="*/ 319737 h 370814"/>
                <a:gd name="connsiteX118" fmla="*/ 268332 w 311321"/>
                <a:gd name="connsiteY118" fmla="*/ 329024 h 370814"/>
                <a:gd name="connsiteX119" fmla="*/ 31874 w 311321"/>
                <a:gd name="connsiteY119" fmla="*/ 160074 h 370814"/>
                <a:gd name="connsiteX120" fmla="*/ 41518 w 311321"/>
                <a:gd name="connsiteY120" fmla="*/ 150073 h 370814"/>
                <a:gd name="connsiteX121" fmla="*/ 22229 w 311321"/>
                <a:gd name="connsiteY121" fmla="*/ 128642 h 370814"/>
                <a:gd name="connsiteX122" fmla="*/ 15800 w 311321"/>
                <a:gd name="connsiteY122" fmla="*/ 142572 h 370814"/>
                <a:gd name="connsiteX123" fmla="*/ 22587 w 311321"/>
                <a:gd name="connsiteY123" fmla="*/ 155788 h 370814"/>
                <a:gd name="connsiteX124" fmla="*/ 31874 w 311321"/>
                <a:gd name="connsiteY124" fmla="*/ 160074 h 370814"/>
                <a:gd name="connsiteX125" fmla="*/ 146531 w 311321"/>
                <a:gd name="connsiteY125" fmla="*/ 309378 h 370814"/>
                <a:gd name="connsiteX126" fmla="*/ 165819 w 311321"/>
                <a:gd name="connsiteY126" fmla="*/ 301520 h 370814"/>
                <a:gd name="connsiteX127" fmla="*/ 161890 w 311321"/>
                <a:gd name="connsiteY127" fmla="*/ 288661 h 370814"/>
                <a:gd name="connsiteX128" fmla="*/ 142959 w 311321"/>
                <a:gd name="connsiteY128" fmla="*/ 282232 h 370814"/>
                <a:gd name="connsiteX129" fmla="*/ 135101 w 311321"/>
                <a:gd name="connsiteY129" fmla="*/ 295448 h 370814"/>
                <a:gd name="connsiteX130" fmla="*/ 146531 w 311321"/>
                <a:gd name="connsiteY130" fmla="*/ 309378 h 370814"/>
                <a:gd name="connsiteX131" fmla="*/ 57234 w 311321"/>
                <a:gd name="connsiteY131" fmla="*/ 40059 h 370814"/>
                <a:gd name="connsiteX132" fmla="*/ 80808 w 311321"/>
                <a:gd name="connsiteY132" fmla="*/ 33987 h 370814"/>
                <a:gd name="connsiteX133" fmla="*/ 70807 w 311321"/>
                <a:gd name="connsiteY133" fmla="*/ 18985 h 370814"/>
                <a:gd name="connsiteX134" fmla="*/ 51876 w 311321"/>
                <a:gd name="connsiteY134" fmla="*/ 23985 h 370814"/>
                <a:gd name="connsiteX135" fmla="*/ 57234 w 311321"/>
                <a:gd name="connsiteY135" fmla="*/ 40059 h 370814"/>
                <a:gd name="connsiteX136" fmla="*/ 51876 w 311321"/>
                <a:gd name="connsiteY136" fmla="*/ 272945 h 370814"/>
                <a:gd name="connsiteX137" fmla="*/ 39732 w 311321"/>
                <a:gd name="connsiteY137" fmla="*/ 240441 h 370814"/>
                <a:gd name="connsiteX138" fmla="*/ 34374 w 311321"/>
                <a:gd name="connsiteY138" fmla="*/ 237227 h 370814"/>
                <a:gd name="connsiteX139" fmla="*/ 37231 w 311321"/>
                <a:gd name="connsiteY139" fmla="*/ 250442 h 370814"/>
                <a:gd name="connsiteX140" fmla="*/ 31517 w 311321"/>
                <a:gd name="connsiteY140" fmla="*/ 257229 h 370814"/>
                <a:gd name="connsiteX141" fmla="*/ 30445 w 311321"/>
                <a:gd name="connsiteY141" fmla="*/ 267230 h 370814"/>
                <a:gd name="connsiteX142" fmla="*/ 51876 w 311321"/>
                <a:gd name="connsiteY142" fmla="*/ 272945 h 370814"/>
                <a:gd name="connsiteX143" fmla="*/ 257973 w 311321"/>
                <a:gd name="connsiteY143" fmla="*/ 95066 h 370814"/>
                <a:gd name="connsiteX144" fmla="*/ 271904 w 311321"/>
                <a:gd name="connsiteY144" fmla="*/ 105067 h 370814"/>
                <a:gd name="connsiteX145" fmla="*/ 279047 w 311321"/>
                <a:gd name="connsiteY145" fmla="*/ 100424 h 370814"/>
                <a:gd name="connsiteX146" fmla="*/ 264403 w 311321"/>
                <a:gd name="connsiteY146" fmla="*/ 80064 h 370814"/>
                <a:gd name="connsiteX147" fmla="*/ 257616 w 311321"/>
                <a:gd name="connsiteY147" fmla="*/ 83993 h 370814"/>
                <a:gd name="connsiteX148" fmla="*/ 257973 w 311321"/>
                <a:gd name="connsiteY148" fmla="*/ 95066 h 370814"/>
                <a:gd name="connsiteX149" fmla="*/ 268332 w 311321"/>
                <a:gd name="connsiteY149" fmla="*/ 110425 h 370814"/>
                <a:gd name="connsiteX150" fmla="*/ 266903 w 311321"/>
                <a:gd name="connsiteY150" fmla="*/ 111139 h 370814"/>
                <a:gd name="connsiteX151" fmla="*/ 268332 w 311321"/>
                <a:gd name="connsiteY151" fmla="*/ 110425 h 370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</a:cxnLst>
              <a:rect l="l" t="t" r="r" b="b"/>
              <a:pathLst>
                <a:path w="311321" h="370814">
                  <a:moveTo>
                    <a:pt x="171534" y="160431"/>
                  </a:moveTo>
                  <a:cubicBezTo>
                    <a:pt x="187607" y="155431"/>
                    <a:pt x="233685" y="125784"/>
                    <a:pt x="243328" y="113997"/>
                  </a:cubicBezTo>
                  <a:cubicBezTo>
                    <a:pt x="237971" y="103638"/>
                    <a:pt x="234042" y="92923"/>
                    <a:pt x="240471" y="80421"/>
                  </a:cubicBezTo>
                  <a:cubicBezTo>
                    <a:pt x="245114" y="71849"/>
                    <a:pt x="252258" y="68277"/>
                    <a:pt x="260831" y="65419"/>
                  </a:cubicBezTo>
                  <a:cubicBezTo>
                    <a:pt x="269760" y="65776"/>
                    <a:pt x="277618" y="70420"/>
                    <a:pt x="285834" y="74706"/>
                  </a:cubicBezTo>
                  <a:cubicBezTo>
                    <a:pt x="287977" y="78278"/>
                    <a:pt x="290120" y="82207"/>
                    <a:pt x="291906" y="85065"/>
                  </a:cubicBezTo>
                  <a:cubicBezTo>
                    <a:pt x="291192" y="119712"/>
                    <a:pt x="273332" y="126498"/>
                    <a:pt x="253687" y="121855"/>
                  </a:cubicBezTo>
                  <a:cubicBezTo>
                    <a:pt x="227612" y="138285"/>
                    <a:pt x="201895" y="154359"/>
                    <a:pt x="176178" y="170790"/>
                  </a:cubicBezTo>
                  <a:cubicBezTo>
                    <a:pt x="174749" y="171861"/>
                    <a:pt x="174034" y="173647"/>
                    <a:pt x="172248" y="176147"/>
                  </a:cubicBezTo>
                  <a:cubicBezTo>
                    <a:pt x="175106" y="177933"/>
                    <a:pt x="177249" y="180076"/>
                    <a:pt x="179749" y="180791"/>
                  </a:cubicBezTo>
                  <a:cubicBezTo>
                    <a:pt x="186893" y="182934"/>
                    <a:pt x="194037" y="184720"/>
                    <a:pt x="201538" y="186506"/>
                  </a:cubicBezTo>
                  <a:cubicBezTo>
                    <a:pt x="215111" y="189721"/>
                    <a:pt x="228327" y="192935"/>
                    <a:pt x="242614" y="196507"/>
                  </a:cubicBezTo>
                  <a:cubicBezTo>
                    <a:pt x="245829" y="180434"/>
                    <a:pt x="260474" y="177576"/>
                    <a:pt x="273332" y="172933"/>
                  </a:cubicBezTo>
                  <a:cubicBezTo>
                    <a:pt x="280833" y="170432"/>
                    <a:pt x="288334" y="171861"/>
                    <a:pt x="295121" y="176147"/>
                  </a:cubicBezTo>
                  <a:cubicBezTo>
                    <a:pt x="297978" y="177933"/>
                    <a:pt x="300836" y="181505"/>
                    <a:pt x="301550" y="184720"/>
                  </a:cubicBezTo>
                  <a:cubicBezTo>
                    <a:pt x="302979" y="191149"/>
                    <a:pt x="303336" y="198293"/>
                    <a:pt x="302979" y="204722"/>
                  </a:cubicBezTo>
                  <a:cubicBezTo>
                    <a:pt x="301907" y="220081"/>
                    <a:pt x="288692" y="233655"/>
                    <a:pt x="272975" y="235441"/>
                  </a:cubicBezTo>
                  <a:cubicBezTo>
                    <a:pt x="269046" y="235798"/>
                    <a:pt x="264403" y="234726"/>
                    <a:pt x="261545" y="232583"/>
                  </a:cubicBezTo>
                  <a:cubicBezTo>
                    <a:pt x="257616" y="230083"/>
                    <a:pt x="254401" y="225796"/>
                    <a:pt x="251901" y="221867"/>
                  </a:cubicBezTo>
                  <a:cubicBezTo>
                    <a:pt x="248686" y="217224"/>
                    <a:pt x="246543" y="211866"/>
                    <a:pt x="243686" y="206151"/>
                  </a:cubicBezTo>
                  <a:cubicBezTo>
                    <a:pt x="236185" y="203294"/>
                    <a:pt x="227970" y="199722"/>
                    <a:pt x="219040" y="198650"/>
                  </a:cubicBezTo>
                  <a:cubicBezTo>
                    <a:pt x="211896" y="197936"/>
                    <a:pt x="204753" y="195078"/>
                    <a:pt x="197609" y="192935"/>
                  </a:cubicBezTo>
                  <a:cubicBezTo>
                    <a:pt x="193679" y="191864"/>
                    <a:pt x="190465" y="191506"/>
                    <a:pt x="186178" y="194721"/>
                  </a:cubicBezTo>
                  <a:cubicBezTo>
                    <a:pt x="187607" y="197221"/>
                    <a:pt x="188322" y="200079"/>
                    <a:pt x="190107" y="202222"/>
                  </a:cubicBezTo>
                  <a:cubicBezTo>
                    <a:pt x="208681" y="226868"/>
                    <a:pt x="227255" y="251514"/>
                    <a:pt x="245472" y="276160"/>
                  </a:cubicBezTo>
                  <a:cubicBezTo>
                    <a:pt x="253330" y="286518"/>
                    <a:pt x="260831" y="297591"/>
                    <a:pt x="267617" y="307235"/>
                  </a:cubicBezTo>
                  <a:cubicBezTo>
                    <a:pt x="270118" y="307592"/>
                    <a:pt x="270832" y="308307"/>
                    <a:pt x="271546" y="307950"/>
                  </a:cubicBezTo>
                  <a:cubicBezTo>
                    <a:pt x="282976" y="303663"/>
                    <a:pt x="292263" y="307235"/>
                    <a:pt x="299050" y="316879"/>
                  </a:cubicBezTo>
                  <a:cubicBezTo>
                    <a:pt x="302622" y="322237"/>
                    <a:pt x="306908" y="327238"/>
                    <a:pt x="309408" y="332953"/>
                  </a:cubicBezTo>
                  <a:cubicBezTo>
                    <a:pt x="312980" y="341168"/>
                    <a:pt x="311551" y="348669"/>
                    <a:pt x="305122" y="355813"/>
                  </a:cubicBezTo>
                  <a:cubicBezTo>
                    <a:pt x="299050" y="362599"/>
                    <a:pt x="292263" y="367243"/>
                    <a:pt x="283334" y="370814"/>
                  </a:cubicBezTo>
                  <a:cubicBezTo>
                    <a:pt x="277976" y="370100"/>
                    <a:pt x="271546" y="369386"/>
                    <a:pt x="265831" y="369028"/>
                  </a:cubicBezTo>
                  <a:cubicBezTo>
                    <a:pt x="261188" y="360456"/>
                    <a:pt x="257259" y="352598"/>
                    <a:pt x="253687" y="345454"/>
                  </a:cubicBezTo>
                  <a:cubicBezTo>
                    <a:pt x="254401" y="339025"/>
                    <a:pt x="255116" y="332953"/>
                    <a:pt x="255473" y="326524"/>
                  </a:cubicBezTo>
                  <a:cubicBezTo>
                    <a:pt x="255116" y="326524"/>
                    <a:pt x="254759" y="326524"/>
                    <a:pt x="254401" y="326166"/>
                  </a:cubicBezTo>
                  <a:cubicBezTo>
                    <a:pt x="255830" y="323309"/>
                    <a:pt x="257259" y="320094"/>
                    <a:pt x="258688" y="317236"/>
                  </a:cubicBezTo>
                  <a:cubicBezTo>
                    <a:pt x="257973" y="315808"/>
                    <a:pt x="257973" y="314736"/>
                    <a:pt x="257259" y="313664"/>
                  </a:cubicBezTo>
                  <a:cubicBezTo>
                    <a:pt x="248686" y="300806"/>
                    <a:pt x="240114" y="288304"/>
                    <a:pt x="231899" y="275446"/>
                  </a:cubicBezTo>
                  <a:cubicBezTo>
                    <a:pt x="231542" y="274731"/>
                    <a:pt x="231184" y="274017"/>
                    <a:pt x="230470" y="273660"/>
                  </a:cubicBezTo>
                  <a:cubicBezTo>
                    <a:pt x="208324" y="250085"/>
                    <a:pt x="190822" y="222939"/>
                    <a:pt x="172606" y="196150"/>
                  </a:cubicBezTo>
                  <a:cubicBezTo>
                    <a:pt x="171534" y="194721"/>
                    <a:pt x="170462" y="193649"/>
                    <a:pt x="168319" y="191506"/>
                  </a:cubicBezTo>
                  <a:cubicBezTo>
                    <a:pt x="166890" y="194007"/>
                    <a:pt x="165462" y="195435"/>
                    <a:pt x="165462" y="197221"/>
                  </a:cubicBezTo>
                  <a:cubicBezTo>
                    <a:pt x="162961" y="221867"/>
                    <a:pt x="160818" y="246513"/>
                    <a:pt x="158318" y="271517"/>
                  </a:cubicBezTo>
                  <a:cubicBezTo>
                    <a:pt x="171891" y="280803"/>
                    <a:pt x="179392" y="292591"/>
                    <a:pt x="175820" y="309378"/>
                  </a:cubicBezTo>
                  <a:cubicBezTo>
                    <a:pt x="166890" y="317951"/>
                    <a:pt x="155103" y="318665"/>
                    <a:pt x="143673" y="320808"/>
                  </a:cubicBezTo>
                  <a:cubicBezTo>
                    <a:pt x="141887" y="321166"/>
                    <a:pt x="140101" y="320094"/>
                    <a:pt x="138315" y="319380"/>
                  </a:cubicBezTo>
                  <a:cubicBezTo>
                    <a:pt x="121528" y="311521"/>
                    <a:pt x="116884" y="285804"/>
                    <a:pt x="130814" y="273660"/>
                  </a:cubicBezTo>
                  <a:cubicBezTo>
                    <a:pt x="135101" y="270088"/>
                    <a:pt x="141173" y="268659"/>
                    <a:pt x="148317" y="265444"/>
                  </a:cubicBezTo>
                  <a:cubicBezTo>
                    <a:pt x="152960" y="254371"/>
                    <a:pt x="150103" y="240441"/>
                    <a:pt x="153675" y="227582"/>
                  </a:cubicBezTo>
                  <a:cubicBezTo>
                    <a:pt x="157246" y="214367"/>
                    <a:pt x="156175" y="201151"/>
                    <a:pt x="158318" y="187577"/>
                  </a:cubicBezTo>
                  <a:cubicBezTo>
                    <a:pt x="152960" y="186506"/>
                    <a:pt x="149746" y="189006"/>
                    <a:pt x="146531" y="191506"/>
                  </a:cubicBezTo>
                  <a:cubicBezTo>
                    <a:pt x="139744" y="196864"/>
                    <a:pt x="133315" y="202579"/>
                    <a:pt x="126528" y="207937"/>
                  </a:cubicBezTo>
                  <a:cubicBezTo>
                    <a:pt x="112598" y="218653"/>
                    <a:pt x="98310" y="229011"/>
                    <a:pt x="84023" y="239370"/>
                  </a:cubicBezTo>
                  <a:cubicBezTo>
                    <a:pt x="78665" y="243299"/>
                    <a:pt x="72593" y="246871"/>
                    <a:pt x="66521" y="250442"/>
                  </a:cubicBezTo>
                  <a:cubicBezTo>
                    <a:pt x="61878" y="259015"/>
                    <a:pt x="65806" y="268659"/>
                    <a:pt x="64021" y="277946"/>
                  </a:cubicBezTo>
                  <a:cubicBezTo>
                    <a:pt x="57234" y="285089"/>
                    <a:pt x="48304" y="286875"/>
                    <a:pt x="39375" y="287233"/>
                  </a:cubicBezTo>
                  <a:cubicBezTo>
                    <a:pt x="34374" y="287590"/>
                    <a:pt x="30445" y="285089"/>
                    <a:pt x="27587" y="281875"/>
                  </a:cubicBezTo>
                  <a:cubicBezTo>
                    <a:pt x="21872" y="275446"/>
                    <a:pt x="16157" y="269016"/>
                    <a:pt x="10442" y="262230"/>
                  </a:cubicBezTo>
                  <a:cubicBezTo>
                    <a:pt x="13300" y="254728"/>
                    <a:pt x="15800" y="247228"/>
                    <a:pt x="18657" y="240084"/>
                  </a:cubicBezTo>
                  <a:cubicBezTo>
                    <a:pt x="20801" y="234369"/>
                    <a:pt x="25087" y="230083"/>
                    <a:pt x="30445" y="226868"/>
                  </a:cubicBezTo>
                  <a:cubicBezTo>
                    <a:pt x="40089" y="221510"/>
                    <a:pt x="46875" y="222224"/>
                    <a:pt x="54734" y="230083"/>
                  </a:cubicBezTo>
                  <a:cubicBezTo>
                    <a:pt x="57948" y="233297"/>
                    <a:pt x="60806" y="236512"/>
                    <a:pt x="63306" y="239727"/>
                  </a:cubicBezTo>
                  <a:cubicBezTo>
                    <a:pt x="79022" y="234369"/>
                    <a:pt x="131886" y="196864"/>
                    <a:pt x="144031" y="182577"/>
                  </a:cubicBezTo>
                  <a:cubicBezTo>
                    <a:pt x="141887" y="181148"/>
                    <a:pt x="140101" y="179362"/>
                    <a:pt x="137958" y="178648"/>
                  </a:cubicBezTo>
                  <a:cubicBezTo>
                    <a:pt x="130457" y="176147"/>
                    <a:pt x="122599" y="174719"/>
                    <a:pt x="115098" y="172218"/>
                  </a:cubicBezTo>
                  <a:cubicBezTo>
                    <a:pt x="105454" y="169004"/>
                    <a:pt x="95810" y="165789"/>
                    <a:pt x="86166" y="162574"/>
                  </a:cubicBezTo>
                  <a:cubicBezTo>
                    <a:pt x="77236" y="159717"/>
                    <a:pt x="68307" y="156502"/>
                    <a:pt x="59020" y="153287"/>
                  </a:cubicBezTo>
                  <a:cubicBezTo>
                    <a:pt x="57234" y="155431"/>
                    <a:pt x="55805" y="157574"/>
                    <a:pt x="54019" y="159002"/>
                  </a:cubicBezTo>
                  <a:cubicBezTo>
                    <a:pt x="50447" y="162217"/>
                    <a:pt x="47232" y="166146"/>
                    <a:pt x="42946" y="168289"/>
                  </a:cubicBezTo>
                  <a:cubicBezTo>
                    <a:pt x="29731" y="175076"/>
                    <a:pt x="16514" y="170432"/>
                    <a:pt x="6871" y="156502"/>
                  </a:cubicBezTo>
                  <a:cubicBezTo>
                    <a:pt x="-1345" y="144715"/>
                    <a:pt x="-2059" y="135785"/>
                    <a:pt x="4013" y="120069"/>
                  </a:cubicBezTo>
                  <a:cubicBezTo>
                    <a:pt x="9371" y="118640"/>
                    <a:pt x="14728" y="117212"/>
                    <a:pt x="20086" y="115783"/>
                  </a:cubicBezTo>
                  <a:cubicBezTo>
                    <a:pt x="29016" y="113640"/>
                    <a:pt x="36517" y="116140"/>
                    <a:pt x="42232" y="123284"/>
                  </a:cubicBezTo>
                  <a:cubicBezTo>
                    <a:pt x="46875" y="128999"/>
                    <a:pt x="51162" y="135428"/>
                    <a:pt x="55448" y="141500"/>
                  </a:cubicBezTo>
                  <a:cubicBezTo>
                    <a:pt x="87595" y="154002"/>
                    <a:pt x="119385" y="166503"/>
                    <a:pt x="153317" y="173647"/>
                  </a:cubicBezTo>
                  <a:cubicBezTo>
                    <a:pt x="155818" y="166860"/>
                    <a:pt x="152246" y="162931"/>
                    <a:pt x="149746" y="159002"/>
                  </a:cubicBezTo>
                  <a:cubicBezTo>
                    <a:pt x="138673" y="142572"/>
                    <a:pt x="127600" y="126141"/>
                    <a:pt x="116170" y="110068"/>
                  </a:cubicBezTo>
                  <a:cubicBezTo>
                    <a:pt x="102597" y="91137"/>
                    <a:pt x="88309" y="72920"/>
                    <a:pt x="74379" y="54346"/>
                  </a:cubicBezTo>
                  <a:cubicBezTo>
                    <a:pt x="74022" y="53632"/>
                    <a:pt x="73307" y="53275"/>
                    <a:pt x="72950" y="52918"/>
                  </a:cubicBezTo>
                  <a:cubicBezTo>
                    <a:pt x="63306" y="51846"/>
                    <a:pt x="53662" y="50774"/>
                    <a:pt x="44018" y="49703"/>
                  </a:cubicBezTo>
                  <a:cubicBezTo>
                    <a:pt x="41875" y="46846"/>
                    <a:pt x="39732" y="44702"/>
                    <a:pt x="37946" y="42202"/>
                  </a:cubicBezTo>
                  <a:cubicBezTo>
                    <a:pt x="40089" y="30058"/>
                    <a:pt x="35446" y="16842"/>
                    <a:pt x="45804" y="5412"/>
                  </a:cubicBezTo>
                  <a:cubicBezTo>
                    <a:pt x="50804" y="3626"/>
                    <a:pt x="56877" y="1840"/>
                    <a:pt x="61520" y="54"/>
                  </a:cubicBezTo>
                  <a:cubicBezTo>
                    <a:pt x="75093" y="-660"/>
                    <a:pt x="83666" y="5769"/>
                    <a:pt x="91881" y="15770"/>
                  </a:cubicBezTo>
                  <a:cubicBezTo>
                    <a:pt x="95096" y="26129"/>
                    <a:pt x="95096" y="26129"/>
                    <a:pt x="92238" y="40059"/>
                  </a:cubicBezTo>
                  <a:cubicBezTo>
                    <a:pt x="90095" y="42917"/>
                    <a:pt x="87238" y="46131"/>
                    <a:pt x="84380" y="49703"/>
                  </a:cubicBezTo>
                  <a:cubicBezTo>
                    <a:pt x="92238" y="63990"/>
                    <a:pt x="102239" y="76135"/>
                    <a:pt x="111884" y="88994"/>
                  </a:cubicBezTo>
                  <a:cubicBezTo>
                    <a:pt x="121885" y="102210"/>
                    <a:pt x="132243" y="114711"/>
                    <a:pt x="142245" y="127927"/>
                  </a:cubicBezTo>
                  <a:cubicBezTo>
                    <a:pt x="145817" y="132571"/>
                    <a:pt x="148317" y="138285"/>
                    <a:pt x="151531" y="143286"/>
                  </a:cubicBezTo>
                  <a:cubicBezTo>
                    <a:pt x="152960" y="145787"/>
                    <a:pt x="155460" y="147572"/>
                    <a:pt x="157246" y="149358"/>
                  </a:cubicBezTo>
                  <a:cubicBezTo>
                    <a:pt x="161175" y="146501"/>
                    <a:pt x="162961" y="143643"/>
                    <a:pt x="161532" y="140071"/>
                  </a:cubicBezTo>
                  <a:cubicBezTo>
                    <a:pt x="159032" y="133285"/>
                    <a:pt x="161532" y="126856"/>
                    <a:pt x="162247" y="120069"/>
                  </a:cubicBezTo>
                  <a:cubicBezTo>
                    <a:pt x="162604" y="115783"/>
                    <a:pt x="163318" y="111854"/>
                    <a:pt x="163676" y="107924"/>
                  </a:cubicBezTo>
                  <a:cubicBezTo>
                    <a:pt x="164390" y="95423"/>
                    <a:pt x="164747" y="82921"/>
                    <a:pt x="156175" y="72206"/>
                  </a:cubicBezTo>
                  <a:cubicBezTo>
                    <a:pt x="154389" y="70063"/>
                    <a:pt x="153675" y="66848"/>
                    <a:pt x="152246" y="64348"/>
                  </a:cubicBezTo>
                  <a:cubicBezTo>
                    <a:pt x="152603" y="55775"/>
                    <a:pt x="153317" y="47917"/>
                    <a:pt x="160461" y="41488"/>
                  </a:cubicBezTo>
                  <a:cubicBezTo>
                    <a:pt x="171177" y="31844"/>
                    <a:pt x="182607" y="32558"/>
                    <a:pt x="195108" y="37201"/>
                  </a:cubicBezTo>
                  <a:cubicBezTo>
                    <a:pt x="206896" y="41488"/>
                    <a:pt x="213682" y="50417"/>
                    <a:pt x="215825" y="61847"/>
                  </a:cubicBezTo>
                  <a:cubicBezTo>
                    <a:pt x="217611" y="71492"/>
                    <a:pt x="212968" y="79707"/>
                    <a:pt x="204753" y="85065"/>
                  </a:cubicBezTo>
                  <a:cubicBezTo>
                    <a:pt x="195823" y="90780"/>
                    <a:pt x="186178" y="94709"/>
                    <a:pt x="174392" y="94351"/>
                  </a:cubicBezTo>
                  <a:cubicBezTo>
                    <a:pt x="171891" y="113282"/>
                    <a:pt x="171177" y="131856"/>
                    <a:pt x="169748" y="150430"/>
                  </a:cubicBezTo>
                  <a:cubicBezTo>
                    <a:pt x="169748" y="154716"/>
                    <a:pt x="170820" y="157574"/>
                    <a:pt x="171534" y="160431"/>
                  </a:cubicBezTo>
                  <a:close/>
                  <a:moveTo>
                    <a:pt x="269403" y="224010"/>
                  </a:moveTo>
                  <a:cubicBezTo>
                    <a:pt x="284762" y="221510"/>
                    <a:pt x="291192" y="215438"/>
                    <a:pt x="291549" y="204008"/>
                  </a:cubicBezTo>
                  <a:cubicBezTo>
                    <a:pt x="291906" y="192578"/>
                    <a:pt x="287977" y="186863"/>
                    <a:pt x="275832" y="183648"/>
                  </a:cubicBezTo>
                  <a:cubicBezTo>
                    <a:pt x="270832" y="187577"/>
                    <a:pt x="261545" y="186506"/>
                    <a:pt x="258688" y="195435"/>
                  </a:cubicBezTo>
                  <a:cubicBezTo>
                    <a:pt x="259045" y="198293"/>
                    <a:pt x="260831" y="201508"/>
                    <a:pt x="260117" y="204365"/>
                  </a:cubicBezTo>
                  <a:cubicBezTo>
                    <a:pt x="257259" y="213652"/>
                    <a:pt x="262260" y="219010"/>
                    <a:pt x="269403" y="224010"/>
                  </a:cubicBezTo>
                  <a:close/>
                  <a:moveTo>
                    <a:pt x="179035" y="83279"/>
                  </a:moveTo>
                  <a:cubicBezTo>
                    <a:pt x="192608" y="83993"/>
                    <a:pt x="200823" y="77921"/>
                    <a:pt x="205110" y="63276"/>
                  </a:cubicBezTo>
                  <a:cubicBezTo>
                    <a:pt x="202252" y="59347"/>
                    <a:pt x="198680" y="54704"/>
                    <a:pt x="195823" y="51132"/>
                  </a:cubicBezTo>
                  <a:cubicBezTo>
                    <a:pt x="184393" y="48631"/>
                    <a:pt x="174749" y="47560"/>
                    <a:pt x="166176" y="57204"/>
                  </a:cubicBezTo>
                  <a:cubicBezTo>
                    <a:pt x="166533" y="61133"/>
                    <a:pt x="166533" y="66134"/>
                    <a:pt x="166890" y="68991"/>
                  </a:cubicBezTo>
                  <a:cubicBezTo>
                    <a:pt x="171891" y="74706"/>
                    <a:pt x="175463" y="78992"/>
                    <a:pt x="179035" y="83279"/>
                  </a:cubicBezTo>
                  <a:close/>
                  <a:moveTo>
                    <a:pt x="268332" y="329024"/>
                  </a:moveTo>
                  <a:cubicBezTo>
                    <a:pt x="266546" y="345097"/>
                    <a:pt x="269403" y="350812"/>
                    <a:pt x="281548" y="356884"/>
                  </a:cubicBezTo>
                  <a:cubicBezTo>
                    <a:pt x="289763" y="355456"/>
                    <a:pt x="295478" y="350812"/>
                    <a:pt x="299050" y="342954"/>
                  </a:cubicBezTo>
                  <a:cubicBezTo>
                    <a:pt x="295121" y="334024"/>
                    <a:pt x="292621" y="324380"/>
                    <a:pt x="283334" y="319737"/>
                  </a:cubicBezTo>
                  <a:cubicBezTo>
                    <a:pt x="274404" y="321523"/>
                    <a:pt x="274404" y="321523"/>
                    <a:pt x="268332" y="329024"/>
                  </a:cubicBezTo>
                  <a:close/>
                  <a:moveTo>
                    <a:pt x="31874" y="160074"/>
                  </a:moveTo>
                  <a:cubicBezTo>
                    <a:pt x="37946" y="158645"/>
                    <a:pt x="41160" y="155431"/>
                    <a:pt x="41518" y="150073"/>
                  </a:cubicBezTo>
                  <a:cubicBezTo>
                    <a:pt x="42232" y="139357"/>
                    <a:pt x="33660" y="129713"/>
                    <a:pt x="22229" y="128642"/>
                  </a:cubicBezTo>
                  <a:cubicBezTo>
                    <a:pt x="20086" y="133285"/>
                    <a:pt x="17943" y="137928"/>
                    <a:pt x="15800" y="142572"/>
                  </a:cubicBezTo>
                  <a:cubicBezTo>
                    <a:pt x="18300" y="146858"/>
                    <a:pt x="20443" y="151144"/>
                    <a:pt x="22587" y="155788"/>
                  </a:cubicBezTo>
                  <a:cubicBezTo>
                    <a:pt x="25444" y="156859"/>
                    <a:pt x="28659" y="158288"/>
                    <a:pt x="31874" y="160074"/>
                  </a:cubicBezTo>
                  <a:close/>
                  <a:moveTo>
                    <a:pt x="146531" y="309378"/>
                  </a:moveTo>
                  <a:cubicBezTo>
                    <a:pt x="152960" y="307235"/>
                    <a:pt x="160461" y="308307"/>
                    <a:pt x="165819" y="301520"/>
                  </a:cubicBezTo>
                  <a:cubicBezTo>
                    <a:pt x="164390" y="297234"/>
                    <a:pt x="162961" y="292948"/>
                    <a:pt x="161890" y="288661"/>
                  </a:cubicBezTo>
                  <a:cubicBezTo>
                    <a:pt x="154746" y="286161"/>
                    <a:pt x="148317" y="284375"/>
                    <a:pt x="142959" y="282232"/>
                  </a:cubicBezTo>
                  <a:cubicBezTo>
                    <a:pt x="139744" y="287590"/>
                    <a:pt x="137601" y="291519"/>
                    <a:pt x="135101" y="295448"/>
                  </a:cubicBezTo>
                  <a:cubicBezTo>
                    <a:pt x="136172" y="301877"/>
                    <a:pt x="139744" y="306164"/>
                    <a:pt x="146531" y="309378"/>
                  </a:cubicBezTo>
                  <a:close/>
                  <a:moveTo>
                    <a:pt x="57234" y="40059"/>
                  </a:moveTo>
                  <a:cubicBezTo>
                    <a:pt x="66878" y="42202"/>
                    <a:pt x="74736" y="40773"/>
                    <a:pt x="80808" y="33987"/>
                  </a:cubicBezTo>
                  <a:cubicBezTo>
                    <a:pt x="79379" y="24343"/>
                    <a:pt x="77236" y="21485"/>
                    <a:pt x="70807" y="18985"/>
                  </a:cubicBezTo>
                  <a:cubicBezTo>
                    <a:pt x="63306" y="16485"/>
                    <a:pt x="56877" y="18628"/>
                    <a:pt x="51876" y="23985"/>
                  </a:cubicBezTo>
                  <a:cubicBezTo>
                    <a:pt x="50090" y="30772"/>
                    <a:pt x="52590" y="35415"/>
                    <a:pt x="57234" y="40059"/>
                  </a:cubicBezTo>
                  <a:close/>
                  <a:moveTo>
                    <a:pt x="51876" y="272945"/>
                  </a:moveTo>
                  <a:cubicBezTo>
                    <a:pt x="51876" y="262944"/>
                    <a:pt x="47947" y="252585"/>
                    <a:pt x="39732" y="240441"/>
                  </a:cubicBezTo>
                  <a:cubicBezTo>
                    <a:pt x="39017" y="239370"/>
                    <a:pt x="37231" y="238655"/>
                    <a:pt x="34374" y="237227"/>
                  </a:cubicBezTo>
                  <a:cubicBezTo>
                    <a:pt x="35446" y="242584"/>
                    <a:pt x="36517" y="246513"/>
                    <a:pt x="37231" y="250442"/>
                  </a:cubicBezTo>
                  <a:cubicBezTo>
                    <a:pt x="35088" y="252943"/>
                    <a:pt x="33303" y="255086"/>
                    <a:pt x="31517" y="257229"/>
                  </a:cubicBezTo>
                  <a:cubicBezTo>
                    <a:pt x="31159" y="261158"/>
                    <a:pt x="30802" y="264373"/>
                    <a:pt x="30445" y="267230"/>
                  </a:cubicBezTo>
                  <a:cubicBezTo>
                    <a:pt x="37231" y="276874"/>
                    <a:pt x="40803" y="277589"/>
                    <a:pt x="51876" y="272945"/>
                  </a:cubicBezTo>
                  <a:close/>
                  <a:moveTo>
                    <a:pt x="257973" y="95066"/>
                  </a:moveTo>
                  <a:cubicBezTo>
                    <a:pt x="260474" y="101138"/>
                    <a:pt x="264403" y="104710"/>
                    <a:pt x="271904" y="105067"/>
                  </a:cubicBezTo>
                  <a:cubicBezTo>
                    <a:pt x="274047" y="103638"/>
                    <a:pt x="276547" y="101852"/>
                    <a:pt x="279047" y="100424"/>
                  </a:cubicBezTo>
                  <a:cubicBezTo>
                    <a:pt x="278690" y="90065"/>
                    <a:pt x="274761" y="83279"/>
                    <a:pt x="264403" y="80064"/>
                  </a:cubicBezTo>
                  <a:cubicBezTo>
                    <a:pt x="262260" y="81493"/>
                    <a:pt x="259759" y="82921"/>
                    <a:pt x="257616" y="83993"/>
                  </a:cubicBezTo>
                  <a:cubicBezTo>
                    <a:pt x="257973" y="87922"/>
                    <a:pt x="257973" y="91851"/>
                    <a:pt x="257973" y="95066"/>
                  </a:cubicBezTo>
                  <a:close/>
                  <a:moveTo>
                    <a:pt x="268332" y="110425"/>
                  </a:moveTo>
                  <a:cubicBezTo>
                    <a:pt x="267975" y="110782"/>
                    <a:pt x="267260" y="110782"/>
                    <a:pt x="266903" y="111139"/>
                  </a:cubicBezTo>
                  <a:cubicBezTo>
                    <a:pt x="267617" y="110782"/>
                    <a:pt x="267975" y="110425"/>
                    <a:pt x="268332" y="110425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grpSp>
          <p:nvGrpSpPr>
            <p:cNvPr id="147" name="Grupo 146">
              <a:extLst>
                <a:ext uri="{FF2B5EF4-FFF2-40B4-BE49-F238E27FC236}">
                  <a16:creationId xmlns:a16="http://schemas.microsoft.com/office/drawing/2014/main" id="{06589313-6A47-40C1-A817-EB8CAF6DA4C7}"/>
                </a:ext>
              </a:extLst>
            </p:cNvPr>
            <p:cNvGrpSpPr/>
            <p:nvPr/>
          </p:nvGrpSpPr>
          <p:grpSpPr>
            <a:xfrm>
              <a:off x="65746" y="255118"/>
              <a:ext cx="8881360" cy="4630777"/>
              <a:chOff x="104821" y="233856"/>
              <a:chExt cx="8881360" cy="4677084"/>
            </a:xfrm>
          </p:grpSpPr>
          <p:sp>
            <p:nvSpPr>
              <p:cNvPr id="148" name="Forma libre: forma 147">
                <a:extLst>
                  <a:ext uri="{FF2B5EF4-FFF2-40B4-BE49-F238E27FC236}">
                    <a16:creationId xmlns:a16="http://schemas.microsoft.com/office/drawing/2014/main" id="{7942A605-91E1-4D81-9D7A-4D65FF1E3187}"/>
                  </a:ext>
                </a:extLst>
              </p:cNvPr>
              <p:cNvSpPr/>
              <p:nvPr/>
            </p:nvSpPr>
            <p:spPr>
              <a:xfrm>
                <a:off x="104821" y="2805383"/>
                <a:ext cx="462964" cy="446783"/>
              </a:xfrm>
              <a:custGeom>
                <a:avLst/>
                <a:gdLst>
                  <a:gd name="connsiteX0" fmla="*/ 85993 w 462964"/>
                  <a:gd name="connsiteY0" fmla="*/ 140656 h 446783"/>
                  <a:gd name="connsiteX1" fmla="*/ 85279 w 462964"/>
                  <a:gd name="connsiteY1" fmla="*/ 133155 h 446783"/>
                  <a:gd name="connsiteX2" fmla="*/ 89565 w 462964"/>
                  <a:gd name="connsiteY2" fmla="*/ 131726 h 446783"/>
                  <a:gd name="connsiteX3" fmla="*/ 118140 w 462964"/>
                  <a:gd name="connsiteY3" fmla="*/ 131369 h 446783"/>
                  <a:gd name="connsiteX4" fmla="*/ 140285 w 462964"/>
                  <a:gd name="connsiteY4" fmla="*/ 130297 h 446783"/>
                  <a:gd name="connsiteX5" fmla="*/ 124569 w 462964"/>
                  <a:gd name="connsiteY5" fmla="*/ 104937 h 446783"/>
                  <a:gd name="connsiteX6" fmla="*/ 103495 w 462964"/>
                  <a:gd name="connsiteY6" fmla="*/ 103151 h 446783"/>
                  <a:gd name="connsiteX7" fmla="*/ 84564 w 462964"/>
                  <a:gd name="connsiteY7" fmla="*/ 81363 h 446783"/>
                  <a:gd name="connsiteX8" fmla="*/ 85636 w 462964"/>
                  <a:gd name="connsiteY8" fmla="*/ 69218 h 446783"/>
                  <a:gd name="connsiteX9" fmla="*/ 97066 w 462964"/>
                  <a:gd name="connsiteY9" fmla="*/ 58503 h 446783"/>
                  <a:gd name="connsiteX10" fmla="*/ 115640 w 462964"/>
                  <a:gd name="connsiteY10" fmla="*/ 60646 h 446783"/>
                  <a:gd name="connsiteX11" fmla="*/ 128141 w 462964"/>
                  <a:gd name="connsiteY11" fmla="*/ 80291 h 446783"/>
                  <a:gd name="connsiteX12" fmla="*/ 127427 w 462964"/>
                  <a:gd name="connsiteY12" fmla="*/ 97436 h 446783"/>
                  <a:gd name="connsiteX13" fmla="*/ 143857 w 462964"/>
                  <a:gd name="connsiteY13" fmla="*/ 119582 h 446783"/>
                  <a:gd name="connsiteX14" fmla="*/ 148144 w 462964"/>
                  <a:gd name="connsiteY14" fmla="*/ 94578 h 446783"/>
                  <a:gd name="connsiteX15" fmla="*/ 154216 w 462964"/>
                  <a:gd name="connsiteY15" fmla="*/ 69575 h 446783"/>
                  <a:gd name="connsiteX16" fmla="*/ 159216 w 462964"/>
                  <a:gd name="connsiteY16" fmla="*/ 69575 h 446783"/>
                  <a:gd name="connsiteX17" fmla="*/ 160645 w 462964"/>
                  <a:gd name="connsiteY17" fmla="*/ 71718 h 446783"/>
                  <a:gd name="connsiteX18" fmla="*/ 159931 w 462964"/>
                  <a:gd name="connsiteY18" fmla="*/ 81006 h 446783"/>
                  <a:gd name="connsiteX19" fmla="*/ 154216 w 462964"/>
                  <a:gd name="connsiteY19" fmla="*/ 120296 h 446783"/>
                  <a:gd name="connsiteX20" fmla="*/ 154216 w 462964"/>
                  <a:gd name="connsiteY20" fmla="*/ 131012 h 446783"/>
                  <a:gd name="connsiteX21" fmla="*/ 172790 w 462964"/>
                  <a:gd name="connsiteY21" fmla="*/ 153514 h 446783"/>
                  <a:gd name="connsiteX22" fmla="*/ 179219 w 462964"/>
                  <a:gd name="connsiteY22" fmla="*/ 131012 h 446783"/>
                  <a:gd name="connsiteX23" fmla="*/ 183862 w 462964"/>
                  <a:gd name="connsiteY23" fmla="*/ 110295 h 446783"/>
                  <a:gd name="connsiteX24" fmla="*/ 200293 w 462964"/>
                  <a:gd name="connsiteY24" fmla="*/ 108509 h 446783"/>
                  <a:gd name="connsiteX25" fmla="*/ 218509 w 462964"/>
                  <a:gd name="connsiteY25" fmla="*/ 123868 h 446783"/>
                  <a:gd name="connsiteX26" fmla="*/ 221367 w 462964"/>
                  <a:gd name="connsiteY26" fmla="*/ 109581 h 446783"/>
                  <a:gd name="connsiteX27" fmla="*/ 220653 w 462964"/>
                  <a:gd name="connsiteY27" fmla="*/ 109581 h 446783"/>
                  <a:gd name="connsiteX28" fmla="*/ 220653 w 462964"/>
                  <a:gd name="connsiteY28" fmla="*/ 82434 h 446783"/>
                  <a:gd name="connsiteX29" fmla="*/ 182434 w 462964"/>
                  <a:gd name="connsiteY29" fmla="*/ 57074 h 446783"/>
                  <a:gd name="connsiteX30" fmla="*/ 194935 w 462964"/>
                  <a:gd name="connsiteY30" fmla="*/ 57074 h 446783"/>
                  <a:gd name="connsiteX31" fmla="*/ 214938 w 462964"/>
                  <a:gd name="connsiteY31" fmla="*/ 67789 h 446783"/>
                  <a:gd name="connsiteX32" fmla="*/ 220295 w 462964"/>
                  <a:gd name="connsiteY32" fmla="*/ 69575 h 446783"/>
                  <a:gd name="connsiteX33" fmla="*/ 223153 w 462964"/>
                  <a:gd name="connsiteY33" fmla="*/ 41357 h 446783"/>
                  <a:gd name="connsiteX34" fmla="*/ 206722 w 462964"/>
                  <a:gd name="connsiteY34" fmla="*/ 32428 h 446783"/>
                  <a:gd name="connsiteX35" fmla="*/ 203508 w 462964"/>
                  <a:gd name="connsiteY35" fmla="*/ 11354 h 446783"/>
                  <a:gd name="connsiteX36" fmla="*/ 208508 w 462964"/>
                  <a:gd name="connsiteY36" fmla="*/ 6710 h 446783"/>
                  <a:gd name="connsiteX37" fmla="*/ 213509 w 462964"/>
                  <a:gd name="connsiteY37" fmla="*/ 1353 h 446783"/>
                  <a:gd name="connsiteX38" fmla="*/ 239584 w 462964"/>
                  <a:gd name="connsiteY38" fmla="*/ 1353 h 446783"/>
                  <a:gd name="connsiteX39" fmla="*/ 249942 w 462964"/>
                  <a:gd name="connsiteY39" fmla="*/ 24570 h 446783"/>
                  <a:gd name="connsiteX40" fmla="*/ 240298 w 462964"/>
                  <a:gd name="connsiteY40" fmla="*/ 38143 h 446783"/>
                  <a:gd name="connsiteX41" fmla="*/ 233869 w 462964"/>
                  <a:gd name="connsiteY41" fmla="*/ 40286 h 446783"/>
                  <a:gd name="connsiteX42" fmla="*/ 229582 w 462964"/>
                  <a:gd name="connsiteY42" fmla="*/ 68861 h 446783"/>
                  <a:gd name="connsiteX43" fmla="*/ 231011 w 462964"/>
                  <a:gd name="connsiteY43" fmla="*/ 73504 h 446783"/>
                  <a:gd name="connsiteX44" fmla="*/ 244584 w 462964"/>
                  <a:gd name="connsiteY44" fmla="*/ 60289 h 446783"/>
                  <a:gd name="connsiteX45" fmla="*/ 256014 w 462964"/>
                  <a:gd name="connsiteY45" fmla="*/ 45644 h 446783"/>
                  <a:gd name="connsiteX46" fmla="*/ 259943 w 462964"/>
                  <a:gd name="connsiteY46" fmla="*/ 47787 h 446783"/>
                  <a:gd name="connsiteX47" fmla="*/ 231368 w 462964"/>
                  <a:gd name="connsiteY47" fmla="*/ 88506 h 446783"/>
                  <a:gd name="connsiteX48" fmla="*/ 231011 w 462964"/>
                  <a:gd name="connsiteY48" fmla="*/ 116724 h 446783"/>
                  <a:gd name="connsiteX49" fmla="*/ 242084 w 462964"/>
                  <a:gd name="connsiteY49" fmla="*/ 108509 h 446783"/>
                  <a:gd name="connsiteX50" fmla="*/ 256014 w 462964"/>
                  <a:gd name="connsiteY50" fmla="*/ 91721 h 446783"/>
                  <a:gd name="connsiteX51" fmla="*/ 260658 w 462964"/>
                  <a:gd name="connsiteY51" fmla="*/ 93150 h 446783"/>
                  <a:gd name="connsiteX52" fmla="*/ 286018 w 462964"/>
                  <a:gd name="connsiteY52" fmla="*/ 139227 h 446783"/>
                  <a:gd name="connsiteX53" fmla="*/ 307806 w 462964"/>
                  <a:gd name="connsiteY53" fmla="*/ 115653 h 446783"/>
                  <a:gd name="connsiteX54" fmla="*/ 308878 w 462964"/>
                  <a:gd name="connsiteY54" fmla="*/ 113152 h 446783"/>
                  <a:gd name="connsiteX55" fmla="*/ 312807 w 462964"/>
                  <a:gd name="connsiteY55" fmla="*/ 90649 h 446783"/>
                  <a:gd name="connsiteX56" fmla="*/ 313164 w 462964"/>
                  <a:gd name="connsiteY56" fmla="*/ 59574 h 446783"/>
                  <a:gd name="connsiteX57" fmla="*/ 319594 w 462964"/>
                  <a:gd name="connsiteY57" fmla="*/ 59574 h 446783"/>
                  <a:gd name="connsiteX58" fmla="*/ 321379 w 462964"/>
                  <a:gd name="connsiteY58" fmla="*/ 78505 h 446783"/>
                  <a:gd name="connsiteX59" fmla="*/ 323880 w 462964"/>
                  <a:gd name="connsiteY59" fmla="*/ 95650 h 446783"/>
                  <a:gd name="connsiteX60" fmla="*/ 346383 w 462964"/>
                  <a:gd name="connsiteY60" fmla="*/ 76005 h 446783"/>
                  <a:gd name="connsiteX61" fmla="*/ 343168 w 462964"/>
                  <a:gd name="connsiteY61" fmla="*/ 44572 h 446783"/>
                  <a:gd name="connsiteX62" fmla="*/ 377101 w 462964"/>
                  <a:gd name="connsiteY62" fmla="*/ 38500 h 446783"/>
                  <a:gd name="connsiteX63" fmla="*/ 391031 w 462964"/>
                  <a:gd name="connsiteY63" fmla="*/ 57074 h 446783"/>
                  <a:gd name="connsiteX64" fmla="*/ 393888 w 462964"/>
                  <a:gd name="connsiteY64" fmla="*/ 66003 h 446783"/>
                  <a:gd name="connsiteX65" fmla="*/ 381030 w 462964"/>
                  <a:gd name="connsiteY65" fmla="*/ 82077 h 446783"/>
                  <a:gd name="connsiteX66" fmla="*/ 364956 w 462964"/>
                  <a:gd name="connsiteY66" fmla="*/ 81720 h 446783"/>
                  <a:gd name="connsiteX67" fmla="*/ 354241 w 462964"/>
                  <a:gd name="connsiteY67" fmla="*/ 81006 h 446783"/>
                  <a:gd name="connsiteX68" fmla="*/ 335310 w 462964"/>
                  <a:gd name="connsiteY68" fmla="*/ 102794 h 446783"/>
                  <a:gd name="connsiteX69" fmla="*/ 341739 w 462964"/>
                  <a:gd name="connsiteY69" fmla="*/ 104937 h 446783"/>
                  <a:gd name="connsiteX70" fmla="*/ 368171 w 462964"/>
                  <a:gd name="connsiteY70" fmla="*/ 107080 h 446783"/>
                  <a:gd name="connsiteX71" fmla="*/ 376386 w 462964"/>
                  <a:gd name="connsiteY71" fmla="*/ 108866 h 446783"/>
                  <a:gd name="connsiteX72" fmla="*/ 367814 w 462964"/>
                  <a:gd name="connsiteY72" fmla="*/ 115295 h 446783"/>
                  <a:gd name="connsiteX73" fmla="*/ 352812 w 462964"/>
                  <a:gd name="connsiteY73" fmla="*/ 114581 h 446783"/>
                  <a:gd name="connsiteX74" fmla="*/ 338882 w 462964"/>
                  <a:gd name="connsiteY74" fmla="*/ 113152 h 446783"/>
                  <a:gd name="connsiteX75" fmla="*/ 318165 w 462964"/>
                  <a:gd name="connsiteY75" fmla="*/ 121368 h 446783"/>
                  <a:gd name="connsiteX76" fmla="*/ 310664 w 462964"/>
                  <a:gd name="connsiteY76" fmla="*/ 128511 h 446783"/>
                  <a:gd name="connsiteX77" fmla="*/ 303520 w 462964"/>
                  <a:gd name="connsiteY77" fmla="*/ 142442 h 446783"/>
                  <a:gd name="connsiteX78" fmla="*/ 298162 w 462964"/>
                  <a:gd name="connsiteY78" fmla="*/ 149228 h 446783"/>
                  <a:gd name="connsiteX79" fmla="*/ 340310 w 462964"/>
                  <a:gd name="connsiteY79" fmla="*/ 148157 h 446783"/>
                  <a:gd name="connsiteX80" fmla="*/ 323165 w 462964"/>
                  <a:gd name="connsiteY80" fmla="*/ 176017 h 446783"/>
                  <a:gd name="connsiteX81" fmla="*/ 314236 w 462964"/>
                  <a:gd name="connsiteY81" fmla="*/ 205307 h 446783"/>
                  <a:gd name="connsiteX82" fmla="*/ 335667 w 462964"/>
                  <a:gd name="connsiteY82" fmla="*/ 207450 h 446783"/>
                  <a:gd name="connsiteX83" fmla="*/ 356384 w 462964"/>
                  <a:gd name="connsiteY83" fmla="*/ 207450 h 446783"/>
                  <a:gd name="connsiteX84" fmla="*/ 386388 w 462964"/>
                  <a:gd name="connsiteY84" fmla="*/ 162444 h 446783"/>
                  <a:gd name="connsiteX85" fmla="*/ 394246 w 462964"/>
                  <a:gd name="connsiteY85" fmla="*/ 162444 h 446783"/>
                  <a:gd name="connsiteX86" fmla="*/ 394603 w 462964"/>
                  <a:gd name="connsiteY86" fmla="*/ 165302 h 446783"/>
                  <a:gd name="connsiteX87" fmla="*/ 381744 w 462964"/>
                  <a:gd name="connsiteY87" fmla="*/ 186018 h 446783"/>
                  <a:gd name="connsiteX88" fmla="*/ 372815 w 462964"/>
                  <a:gd name="connsiteY88" fmla="*/ 199592 h 446783"/>
                  <a:gd name="connsiteX89" fmla="*/ 371386 w 462964"/>
                  <a:gd name="connsiteY89" fmla="*/ 205307 h 446783"/>
                  <a:gd name="connsiteX90" fmla="*/ 388888 w 462964"/>
                  <a:gd name="connsiteY90" fmla="*/ 213165 h 446783"/>
                  <a:gd name="connsiteX91" fmla="*/ 388531 w 462964"/>
                  <a:gd name="connsiteY91" fmla="*/ 214236 h 446783"/>
                  <a:gd name="connsiteX92" fmla="*/ 420320 w 462964"/>
                  <a:gd name="connsiteY92" fmla="*/ 216022 h 446783"/>
                  <a:gd name="connsiteX93" fmla="*/ 423892 w 462964"/>
                  <a:gd name="connsiteY93" fmla="*/ 208878 h 446783"/>
                  <a:gd name="connsiteX94" fmla="*/ 447824 w 462964"/>
                  <a:gd name="connsiteY94" fmla="*/ 201735 h 446783"/>
                  <a:gd name="connsiteX95" fmla="*/ 458540 w 462964"/>
                  <a:gd name="connsiteY95" fmla="*/ 208164 h 446783"/>
                  <a:gd name="connsiteX96" fmla="*/ 462826 w 462964"/>
                  <a:gd name="connsiteY96" fmla="*/ 226024 h 446783"/>
                  <a:gd name="connsiteX97" fmla="*/ 453182 w 462964"/>
                  <a:gd name="connsiteY97" fmla="*/ 238525 h 446783"/>
                  <a:gd name="connsiteX98" fmla="*/ 432465 w 462964"/>
                  <a:gd name="connsiteY98" fmla="*/ 239954 h 446783"/>
                  <a:gd name="connsiteX99" fmla="*/ 421035 w 462964"/>
                  <a:gd name="connsiteY99" fmla="*/ 229595 h 446783"/>
                  <a:gd name="connsiteX100" fmla="*/ 419249 w 462964"/>
                  <a:gd name="connsiteY100" fmla="*/ 222095 h 446783"/>
                  <a:gd name="connsiteX101" fmla="*/ 376029 w 462964"/>
                  <a:gd name="connsiteY101" fmla="*/ 220309 h 446783"/>
                  <a:gd name="connsiteX102" fmla="*/ 380673 w 462964"/>
                  <a:gd name="connsiteY102" fmla="*/ 231381 h 446783"/>
                  <a:gd name="connsiteX103" fmla="*/ 397103 w 462964"/>
                  <a:gd name="connsiteY103" fmla="*/ 255670 h 446783"/>
                  <a:gd name="connsiteX104" fmla="*/ 399604 w 462964"/>
                  <a:gd name="connsiteY104" fmla="*/ 261385 h 446783"/>
                  <a:gd name="connsiteX105" fmla="*/ 393888 w 462964"/>
                  <a:gd name="connsiteY105" fmla="*/ 263528 h 446783"/>
                  <a:gd name="connsiteX106" fmla="*/ 356384 w 462964"/>
                  <a:gd name="connsiteY106" fmla="*/ 215308 h 446783"/>
                  <a:gd name="connsiteX107" fmla="*/ 311378 w 462964"/>
                  <a:gd name="connsiteY107" fmla="*/ 216022 h 446783"/>
                  <a:gd name="connsiteX108" fmla="*/ 325309 w 462964"/>
                  <a:gd name="connsiteY108" fmla="*/ 241025 h 446783"/>
                  <a:gd name="connsiteX109" fmla="*/ 339596 w 462964"/>
                  <a:gd name="connsiteY109" fmla="*/ 257456 h 446783"/>
                  <a:gd name="connsiteX110" fmla="*/ 342811 w 462964"/>
                  <a:gd name="connsiteY110" fmla="*/ 262814 h 446783"/>
                  <a:gd name="connsiteX111" fmla="*/ 332452 w 462964"/>
                  <a:gd name="connsiteY111" fmla="*/ 268171 h 446783"/>
                  <a:gd name="connsiteX112" fmla="*/ 286375 w 462964"/>
                  <a:gd name="connsiteY112" fmla="*/ 272815 h 446783"/>
                  <a:gd name="connsiteX113" fmla="*/ 309592 w 462964"/>
                  <a:gd name="connsiteY113" fmla="*/ 298532 h 446783"/>
                  <a:gd name="connsiteX114" fmla="*/ 344597 w 462964"/>
                  <a:gd name="connsiteY114" fmla="*/ 290317 h 446783"/>
                  <a:gd name="connsiteX115" fmla="*/ 365313 w 462964"/>
                  <a:gd name="connsiteY115" fmla="*/ 283531 h 446783"/>
                  <a:gd name="connsiteX116" fmla="*/ 374243 w 462964"/>
                  <a:gd name="connsiteY116" fmla="*/ 286031 h 446783"/>
                  <a:gd name="connsiteX117" fmla="*/ 346025 w 462964"/>
                  <a:gd name="connsiteY117" fmla="*/ 297104 h 446783"/>
                  <a:gd name="connsiteX118" fmla="*/ 316379 w 462964"/>
                  <a:gd name="connsiteY118" fmla="*/ 305676 h 446783"/>
                  <a:gd name="connsiteX119" fmla="*/ 335310 w 462964"/>
                  <a:gd name="connsiteY119" fmla="*/ 324964 h 446783"/>
                  <a:gd name="connsiteX120" fmla="*/ 342096 w 462964"/>
                  <a:gd name="connsiteY120" fmla="*/ 323536 h 446783"/>
                  <a:gd name="connsiteX121" fmla="*/ 356027 w 462964"/>
                  <a:gd name="connsiteY121" fmla="*/ 321750 h 446783"/>
                  <a:gd name="connsiteX122" fmla="*/ 374958 w 462964"/>
                  <a:gd name="connsiteY122" fmla="*/ 337109 h 446783"/>
                  <a:gd name="connsiteX123" fmla="*/ 366742 w 462964"/>
                  <a:gd name="connsiteY123" fmla="*/ 360683 h 446783"/>
                  <a:gd name="connsiteX124" fmla="*/ 340668 w 462964"/>
                  <a:gd name="connsiteY124" fmla="*/ 360326 h 446783"/>
                  <a:gd name="connsiteX125" fmla="*/ 332095 w 462964"/>
                  <a:gd name="connsiteY125" fmla="*/ 341752 h 446783"/>
                  <a:gd name="connsiteX126" fmla="*/ 333167 w 462964"/>
                  <a:gd name="connsiteY126" fmla="*/ 333894 h 446783"/>
                  <a:gd name="connsiteX127" fmla="*/ 316736 w 462964"/>
                  <a:gd name="connsiteY127" fmla="*/ 323178 h 446783"/>
                  <a:gd name="connsiteX128" fmla="*/ 316022 w 462964"/>
                  <a:gd name="connsiteY128" fmla="*/ 361040 h 446783"/>
                  <a:gd name="connsiteX129" fmla="*/ 306378 w 462964"/>
                  <a:gd name="connsiteY129" fmla="*/ 361755 h 446783"/>
                  <a:gd name="connsiteX130" fmla="*/ 305306 w 462964"/>
                  <a:gd name="connsiteY130" fmla="*/ 342467 h 446783"/>
                  <a:gd name="connsiteX131" fmla="*/ 303520 w 462964"/>
                  <a:gd name="connsiteY131" fmla="*/ 315321 h 446783"/>
                  <a:gd name="connsiteX132" fmla="*/ 299948 w 462964"/>
                  <a:gd name="connsiteY132" fmla="*/ 306748 h 446783"/>
                  <a:gd name="connsiteX133" fmla="*/ 294948 w 462964"/>
                  <a:gd name="connsiteY133" fmla="*/ 301033 h 446783"/>
                  <a:gd name="connsiteX134" fmla="*/ 279588 w 462964"/>
                  <a:gd name="connsiteY134" fmla="*/ 287103 h 446783"/>
                  <a:gd name="connsiteX135" fmla="*/ 272088 w 462964"/>
                  <a:gd name="connsiteY135" fmla="*/ 327465 h 446783"/>
                  <a:gd name="connsiteX136" fmla="*/ 257443 w 462964"/>
                  <a:gd name="connsiteY136" fmla="*/ 333180 h 446783"/>
                  <a:gd name="connsiteX137" fmla="*/ 226010 w 462964"/>
                  <a:gd name="connsiteY137" fmla="*/ 312106 h 446783"/>
                  <a:gd name="connsiteX138" fmla="*/ 222796 w 462964"/>
                  <a:gd name="connsiteY138" fmla="*/ 324964 h 446783"/>
                  <a:gd name="connsiteX139" fmla="*/ 224939 w 462964"/>
                  <a:gd name="connsiteY139" fmla="*/ 350325 h 446783"/>
                  <a:gd name="connsiteX140" fmla="*/ 236012 w 462964"/>
                  <a:gd name="connsiteY140" fmla="*/ 367113 h 446783"/>
                  <a:gd name="connsiteX141" fmla="*/ 268516 w 462964"/>
                  <a:gd name="connsiteY141" fmla="*/ 379614 h 446783"/>
                  <a:gd name="connsiteX142" fmla="*/ 280660 w 462964"/>
                  <a:gd name="connsiteY142" fmla="*/ 385686 h 446783"/>
                  <a:gd name="connsiteX143" fmla="*/ 274588 w 462964"/>
                  <a:gd name="connsiteY143" fmla="*/ 389258 h 446783"/>
                  <a:gd name="connsiteX144" fmla="*/ 258515 w 462964"/>
                  <a:gd name="connsiteY144" fmla="*/ 383543 h 446783"/>
                  <a:gd name="connsiteX145" fmla="*/ 228868 w 462964"/>
                  <a:gd name="connsiteY145" fmla="*/ 372113 h 446783"/>
                  <a:gd name="connsiteX146" fmla="*/ 226725 w 462964"/>
                  <a:gd name="connsiteY146" fmla="*/ 408189 h 446783"/>
                  <a:gd name="connsiteX147" fmla="*/ 238512 w 462964"/>
                  <a:gd name="connsiteY147" fmla="*/ 435335 h 446783"/>
                  <a:gd name="connsiteX148" fmla="*/ 214938 w 462964"/>
                  <a:gd name="connsiteY148" fmla="*/ 446765 h 446783"/>
                  <a:gd name="connsiteX149" fmla="*/ 200650 w 462964"/>
                  <a:gd name="connsiteY149" fmla="*/ 427835 h 446783"/>
                  <a:gd name="connsiteX150" fmla="*/ 216724 w 462964"/>
                  <a:gd name="connsiteY150" fmla="*/ 405332 h 446783"/>
                  <a:gd name="connsiteX151" fmla="*/ 214938 w 462964"/>
                  <a:gd name="connsiteY151" fmla="*/ 381400 h 446783"/>
                  <a:gd name="connsiteX152" fmla="*/ 200650 w 462964"/>
                  <a:gd name="connsiteY152" fmla="*/ 389615 h 446783"/>
                  <a:gd name="connsiteX153" fmla="*/ 186006 w 462964"/>
                  <a:gd name="connsiteY153" fmla="*/ 399617 h 446783"/>
                  <a:gd name="connsiteX154" fmla="*/ 180290 w 462964"/>
                  <a:gd name="connsiteY154" fmla="*/ 396402 h 446783"/>
                  <a:gd name="connsiteX155" fmla="*/ 181005 w 462964"/>
                  <a:gd name="connsiteY155" fmla="*/ 394259 h 446783"/>
                  <a:gd name="connsiteX156" fmla="*/ 203508 w 462964"/>
                  <a:gd name="connsiteY156" fmla="*/ 375685 h 446783"/>
                  <a:gd name="connsiteX157" fmla="*/ 212437 w 462964"/>
                  <a:gd name="connsiteY157" fmla="*/ 357826 h 446783"/>
                  <a:gd name="connsiteX158" fmla="*/ 213509 w 462964"/>
                  <a:gd name="connsiteY158" fmla="*/ 347467 h 446783"/>
                  <a:gd name="connsiteX159" fmla="*/ 213509 w 462964"/>
                  <a:gd name="connsiteY159" fmla="*/ 342824 h 446783"/>
                  <a:gd name="connsiteX160" fmla="*/ 211366 w 462964"/>
                  <a:gd name="connsiteY160" fmla="*/ 324250 h 446783"/>
                  <a:gd name="connsiteX161" fmla="*/ 209937 w 462964"/>
                  <a:gd name="connsiteY161" fmla="*/ 319964 h 446783"/>
                  <a:gd name="connsiteX162" fmla="*/ 186363 w 462964"/>
                  <a:gd name="connsiteY162" fmla="*/ 337109 h 446783"/>
                  <a:gd name="connsiteX163" fmla="*/ 178862 w 462964"/>
                  <a:gd name="connsiteY163" fmla="*/ 331394 h 446783"/>
                  <a:gd name="connsiteX164" fmla="*/ 171361 w 462964"/>
                  <a:gd name="connsiteY164" fmla="*/ 302819 h 446783"/>
                  <a:gd name="connsiteX165" fmla="*/ 168503 w 462964"/>
                  <a:gd name="connsiteY165" fmla="*/ 291032 h 446783"/>
                  <a:gd name="connsiteX166" fmla="*/ 166003 w 462964"/>
                  <a:gd name="connsiteY166" fmla="*/ 285674 h 446783"/>
                  <a:gd name="connsiteX167" fmla="*/ 141714 w 462964"/>
                  <a:gd name="connsiteY167" fmla="*/ 306034 h 446783"/>
                  <a:gd name="connsiteX168" fmla="*/ 151358 w 462964"/>
                  <a:gd name="connsiteY168" fmla="*/ 353896 h 446783"/>
                  <a:gd name="connsiteX169" fmla="*/ 147429 w 462964"/>
                  <a:gd name="connsiteY169" fmla="*/ 354968 h 446783"/>
                  <a:gd name="connsiteX170" fmla="*/ 143500 w 462964"/>
                  <a:gd name="connsiteY170" fmla="*/ 353539 h 446783"/>
                  <a:gd name="connsiteX171" fmla="*/ 135642 w 462964"/>
                  <a:gd name="connsiteY171" fmla="*/ 315321 h 446783"/>
                  <a:gd name="connsiteX172" fmla="*/ 131713 w 462964"/>
                  <a:gd name="connsiteY172" fmla="*/ 315321 h 446783"/>
                  <a:gd name="connsiteX173" fmla="*/ 104567 w 462964"/>
                  <a:gd name="connsiteY173" fmla="*/ 334966 h 446783"/>
                  <a:gd name="connsiteX174" fmla="*/ 105281 w 462964"/>
                  <a:gd name="connsiteY174" fmla="*/ 356040 h 446783"/>
                  <a:gd name="connsiteX175" fmla="*/ 96351 w 462964"/>
                  <a:gd name="connsiteY175" fmla="*/ 366041 h 446783"/>
                  <a:gd name="connsiteX176" fmla="*/ 77778 w 462964"/>
                  <a:gd name="connsiteY176" fmla="*/ 363898 h 446783"/>
                  <a:gd name="connsiteX177" fmla="*/ 66705 w 462964"/>
                  <a:gd name="connsiteY177" fmla="*/ 351039 h 446783"/>
                  <a:gd name="connsiteX178" fmla="*/ 66348 w 462964"/>
                  <a:gd name="connsiteY178" fmla="*/ 349253 h 446783"/>
                  <a:gd name="connsiteX179" fmla="*/ 71705 w 462964"/>
                  <a:gd name="connsiteY179" fmla="*/ 331394 h 446783"/>
                  <a:gd name="connsiteX180" fmla="*/ 96709 w 462964"/>
                  <a:gd name="connsiteY180" fmla="*/ 329251 h 446783"/>
                  <a:gd name="connsiteX181" fmla="*/ 100638 w 462964"/>
                  <a:gd name="connsiteY181" fmla="*/ 331751 h 446783"/>
                  <a:gd name="connsiteX182" fmla="*/ 130641 w 462964"/>
                  <a:gd name="connsiteY182" fmla="*/ 305676 h 446783"/>
                  <a:gd name="connsiteX183" fmla="*/ 91351 w 462964"/>
                  <a:gd name="connsiteY183" fmla="*/ 299961 h 446783"/>
                  <a:gd name="connsiteX184" fmla="*/ 93137 w 462964"/>
                  <a:gd name="connsiteY184" fmla="*/ 295318 h 446783"/>
                  <a:gd name="connsiteX185" fmla="*/ 137071 w 462964"/>
                  <a:gd name="connsiteY185" fmla="*/ 297461 h 446783"/>
                  <a:gd name="connsiteX186" fmla="*/ 158859 w 462964"/>
                  <a:gd name="connsiteY186" fmla="*/ 277101 h 446783"/>
                  <a:gd name="connsiteX187" fmla="*/ 136356 w 462964"/>
                  <a:gd name="connsiteY187" fmla="*/ 271029 h 446783"/>
                  <a:gd name="connsiteX188" fmla="*/ 124569 w 462964"/>
                  <a:gd name="connsiteY188" fmla="*/ 270672 h 446783"/>
                  <a:gd name="connsiteX189" fmla="*/ 123855 w 462964"/>
                  <a:gd name="connsiteY189" fmla="*/ 258528 h 446783"/>
                  <a:gd name="connsiteX190" fmla="*/ 133856 w 462964"/>
                  <a:gd name="connsiteY190" fmla="*/ 243168 h 446783"/>
                  <a:gd name="connsiteX191" fmla="*/ 134570 w 462964"/>
                  <a:gd name="connsiteY191" fmla="*/ 237096 h 446783"/>
                  <a:gd name="connsiteX192" fmla="*/ 142071 w 462964"/>
                  <a:gd name="connsiteY192" fmla="*/ 222809 h 446783"/>
                  <a:gd name="connsiteX193" fmla="*/ 135642 w 462964"/>
                  <a:gd name="connsiteY193" fmla="*/ 218880 h 446783"/>
                  <a:gd name="connsiteX194" fmla="*/ 112068 w 462964"/>
                  <a:gd name="connsiteY194" fmla="*/ 220666 h 446783"/>
                  <a:gd name="connsiteX195" fmla="*/ 98494 w 462964"/>
                  <a:gd name="connsiteY195" fmla="*/ 226024 h 446783"/>
                  <a:gd name="connsiteX196" fmla="*/ 85279 w 462964"/>
                  <a:gd name="connsiteY196" fmla="*/ 227810 h 446783"/>
                  <a:gd name="connsiteX197" fmla="*/ 79206 w 462964"/>
                  <a:gd name="connsiteY197" fmla="*/ 249955 h 446783"/>
                  <a:gd name="connsiteX198" fmla="*/ 71348 w 462964"/>
                  <a:gd name="connsiteY198" fmla="*/ 267814 h 446783"/>
                  <a:gd name="connsiteX199" fmla="*/ 65276 w 462964"/>
                  <a:gd name="connsiteY199" fmla="*/ 266028 h 446783"/>
                  <a:gd name="connsiteX200" fmla="*/ 72777 w 462964"/>
                  <a:gd name="connsiteY200" fmla="*/ 238882 h 446783"/>
                  <a:gd name="connsiteX201" fmla="*/ 73491 w 462964"/>
                  <a:gd name="connsiteY201" fmla="*/ 233882 h 446783"/>
                  <a:gd name="connsiteX202" fmla="*/ 69562 w 462964"/>
                  <a:gd name="connsiteY202" fmla="*/ 231381 h 446783"/>
                  <a:gd name="connsiteX203" fmla="*/ 44559 w 462964"/>
                  <a:gd name="connsiteY203" fmla="*/ 233167 h 446783"/>
                  <a:gd name="connsiteX204" fmla="*/ 42416 w 462964"/>
                  <a:gd name="connsiteY204" fmla="*/ 241382 h 446783"/>
                  <a:gd name="connsiteX205" fmla="*/ 27057 w 462964"/>
                  <a:gd name="connsiteY205" fmla="*/ 252813 h 446783"/>
                  <a:gd name="connsiteX206" fmla="*/ 9198 w 462964"/>
                  <a:gd name="connsiteY206" fmla="*/ 250312 h 446783"/>
                  <a:gd name="connsiteX207" fmla="*/ 268 w 462964"/>
                  <a:gd name="connsiteY207" fmla="*/ 239239 h 446783"/>
                  <a:gd name="connsiteX208" fmla="*/ 268 w 462964"/>
                  <a:gd name="connsiteY208" fmla="*/ 227810 h 446783"/>
                  <a:gd name="connsiteX209" fmla="*/ 15270 w 462964"/>
                  <a:gd name="connsiteY209" fmla="*/ 209950 h 446783"/>
                  <a:gd name="connsiteX210" fmla="*/ 38130 w 462964"/>
                  <a:gd name="connsiteY210" fmla="*/ 217808 h 446783"/>
                  <a:gd name="connsiteX211" fmla="*/ 43845 w 462964"/>
                  <a:gd name="connsiteY211" fmla="*/ 226738 h 446783"/>
                  <a:gd name="connsiteX212" fmla="*/ 69205 w 462964"/>
                  <a:gd name="connsiteY212" fmla="*/ 219951 h 446783"/>
                  <a:gd name="connsiteX213" fmla="*/ 46345 w 462964"/>
                  <a:gd name="connsiteY213" fmla="*/ 193520 h 446783"/>
                  <a:gd name="connsiteX214" fmla="*/ 39916 w 462964"/>
                  <a:gd name="connsiteY214" fmla="*/ 182804 h 446783"/>
                  <a:gd name="connsiteX215" fmla="*/ 43130 w 462964"/>
                  <a:gd name="connsiteY215" fmla="*/ 181018 h 446783"/>
                  <a:gd name="connsiteX216" fmla="*/ 86707 w 462964"/>
                  <a:gd name="connsiteY216" fmla="*/ 216379 h 446783"/>
                  <a:gd name="connsiteX217" fmla="*/ 136713 w 462964"/>
                  <a:gd name="connsiteY217" fmla="*/ 211736 h 446783"/>
                  <a:gd name="connsiteX218" fmla="*/ 133142 w 462964"/>
                  <a:gd name="connsiteY218" fmla="*/ 204949 h 446783"/>
                  <a:gd name="connsiteX219" fmla="*/ 114568 w 462964"/>
                  <a:gd name="connsiteY219" fmla="*/ 182089 h 446783"/>
                  <a:gd name="connsiteX220" fmla="*/ 111353 w 462964"/>
                  <a:gd name="connsiteY220" fmla="*/ 171731 h 446783"/>
                  <a:gd name="connsiteX221" fmla="*/ 128498 w 462964"/>
                  <a:gd name="connsiteY221" fmla="*/ 164230 h 446783"/>
                  <a:gd name="connsiteX222" fmla="*/ 164217 w 462964"/>
                  <a:gd name="connsiteY222" fmla="*/ 160658 h 446783"/>
                  <a:gd name="connsiteX223" fmla="*/ 145643 w 462964"/>
                  <a:gd name="connsiteY223" fmla="*/ 138156 h 446783"/>
                  <a:gd name="connsiteX224" fmla="*/ 85993 w 462964"/>
                  <a:gd name="connsiteY224" fmla="*/ 140656 h 446783"/>
                  <a:gd name="connsiteX225" fmla="*/ 326023 w 462964"/>
                  <a:gd name="connsiteY225" fmla="*/ 259599 h 446783"/>
                  <a:gd name="connsiteX226" fmla="*/ 296019 w 462964"/>
                  <a:gd name="connsiteY226" fmla="*/ 216022 h 446783"/>
                  <a:gd name="connsiteX227" fmla="*/ 250299 w 462964"/>
                  <a:gd name="connsiteY227" fmla="*/ 217451 h 446783"/>
                  <a:gd name="connsiteX228" fmla="*/ 233869 w 462964"/>
                  <a:gd name="connsiteY228" fmla="*/ 220309 h 446783"/>
                  <a:gd name="connsiteX229" fmla="*/ 274588 w 462964"/>
                  <a:gd name="connsiteY229" fmla="*/ 267100 h 446783"/>
                  <a:gd name="connsiteX230" fmla="*/ 326023 w 462964"/>
                  <a:gd name="connsiteY230" fmla="*/ 259599 h 446783"/>
                  <a:gd name="connsiteX231" fmla="*/ 222796 w 462964"/>
                  <a:gd name="connsiteY231" fmla="*/ 298532 h 446783"/>
                  <a:gd name="connsiteX232" fmla="*/ 254585 w 462964"/>
                  <a:gd name="connsiteY232" fmla="*/ 323893 h 446783"/>
                  <a:gd name="connsiteX233" fmla="*/ 258872 w 462964"/>
                  <a:gd name="connsiteY233" fmla="*/ 324964 h 446783"/>
                  <a:gd name="connsiteX234" fmla="*/ 263872 w 462964"/>
                  <a:gd name="connsiteY234" fmla="*/ 298532 h 446783"/>
                  <a:gd name="connsiteX235" fmla="*/ 264587 w 462964"/>
                  <a:gd name="connsiteY235" fmla="*/ 283531 h 446783"/>
                  <a:gd name="connsiteX236" fmla="*/ 259229 w 462964"/>
                  <a:gd name="connsiteY236" fmla="*/ 266386 h 446783"/>
                  <a:gd name="connsiteX237" fmla="*/ 235297 w 462964"/>
                  <a:gd name="connsiteY237" fmla="*/ 238525 h 446783"/>
                  <a:gd name="connsiteX238" fmla="*/ 226725 w 462964"/>
                  <a:gd name="connsiteY238" fmla="*/ 232453 h 446783"/>
                  <a:gd name="connsiteX239" fmla="*/ 222796 w 462964"/>
                  <a:gd name="connsiteY239" fmla="*/ 298532 h 446783"/>
                  <a:gd name="connsiteX240" fmla="*/ 253871 w 462964"/>
                  <a:gd name="connsiteY240" fmla="*/ 108866 h 446783"/>
                  <a:gd name="connsiteX241" fmla="*/ 231368 w 462964"/>
                  <a:gd name="connsiteY241" fmla="*/ 138156 h 446783"/>
                  <a:gd name="connsiteX242" fmla="*/ 228511 w 462964"/>
                  <a:gd name="connsiteY242" fmla="*/ 204235 h 446783"/>
                  <a:gd name="connsiteX243" fmla="*/ 232083 w 462964"/>
                  <a:gd name="connsiteY243" fmla="*/ 203521 h 446783"/>
                  <a:gd name="connsiteX244" fmla="*/ 247084 w 462964"/>
                  <a:gd name="connsiteY244" fmla="*/ 185661 h 446783"/>
                  <a:gd name="connsiteX245" fmla="*/ 249942 w 462964"/>
                  <a:gd name="connsiteY245" fmla="*/ 181018 h 446783"/>
                  <a:gd name="connsiteX246" fmla="*/ 267444 w 462964"/>
                  <a:gd name="connsiteY246" fmla="*/ 161373 h 446783"/>
                  <a:gd name="connsiteX247" fmla="*/ 269230 w 462964"/>
                  <a:gd name="connsiteY247" fmla="*/ 137798 h 446783"/>
                  <a:gd name="connsiteX248" fmla="*/ 261372 w 462964"/>
                  <a:gd name="connsiteY248" fmla="*/ 122796 h 446783"/>
                  <a:gd name="connsiteX249" fmla="*/ 253871 w 462964"/>
                  <a:gd name="connsiteY249" fmla="*/ 108866 h 446783"/>
                  <a:gd name="connsiteX250" fmla="*/ 284946 w 462964"/>
                  <a:gd name="connsiteY250" fmla="*/ 157801 h 446783"/>
                  <a:gd name="connsiteX251" fmla="*/ 244941 w 462964"/>
                  <a:gd name="connsiteY251" fmla="*/ 205664 h 446783"/>
                  <a:gd name="connsiteX252" fmla="*/ 254585 w 462964"/>
                  <a:gd name="connsiteY252" fmla="*/ 208878 h 446783"/>
                  <a:gd name="connsiteX253" fmla="*/ 291376 w 462964"/>
                  <a:gd name="connsiteY253" fmla="*/ 207807 h 446783"/>
                  <a:gd name="connsiteX254" fmla="*/ 298520 w 462964"/>
                  <a:gd name="connsiteY254" fmla="*/ 207093 h 446783"/>
                  <a:gd name="connsiteX255" fmla="*/ 301377 w 462964"/>
                  <a:gd name="connsiteY255" fmla="*/ 204235 h 446783"/>
                  <a:gd name="connsiteX256" fmla="*/ 319236 w 462964"/>
                  <a:gd name="connsiteY256" fmla="*/ 162087 h 446783"/>
                  <a:gd name="connsiteX257" fmla="*/ 319951 w 462964"/>
                  <a:gd name="connsiteY257" fmla="*/ 157443 h 446783"/>
                  <a:gd name="connsiteX258" fmla="*/ 284946 w 462964"/>
                  <a:gd name="connsiteY258" fmla="*/ 157801 h 446783"/>
                  <a:gd name="connsiteX259" fmla="*/ 154930 w 462964"/>
                  <a:gd name="connsiteY259" fmla="*/ 220666 h 446783"/>
                  <a:gd name="connsiteX260" fmla="*/ 144215 w 462964"/>
                  <a:gd name="connsiteY260" fmla="*/ 241382 h 446783"/>
                  <a:gd name="connsiteX261" fmla="*/ 133142 w 462964"/>
                  <a:gd name="connsiteY261" fmla="*/ 262457 h 446783"/>
                  <a:gd name="connsiteX262" fmla="*/ 172432 w 462964"/>
                  <a:gd name="connsiteY262" fmla="*/ 265314 h 446783"/>
                  <a:gd name="connsiteX263" fmla="*/ 186006 w 462964"/>
                  <a:gd name="connsiteY263" fmla="*/ 252098 h 446783"/>
                  <a:gd name="connsiteX264" fmla="*/ 199579 w 462964"/>
                  <a:gd name="connsiteY264" fmla="*/ 236739 h 446783"/>
                  <a:gd name="connsiteX265" fmla="*/ 211366 w 462964"/>
                  <a:gd name="connsiteY265" fmla="*/ 221737 h 446783"/>
                  <a:gd name="connsiteX266" fmla="*/ 154930 w 462964"/>
                  <a:gd name="connsiteY266" fmla="*/ 220666 h 446783"/>
                  <a:gd name="connsiteX267" fmla="*/ 154930 w 462964"/>
                  <a:gd name="connsiteY267" fmla="*/ 211736 h 446783"/>
                  <a:gd name="connsiteX268" fmla="*/ 209223 w 462964"/>
                  <a:gd name="connsiteY268" fmla="*/ 210307 h 446783"/>
                  <a:gd name="connsiteX269" fmla="*/ 206365 w 462964"/>
                  <a:gd name="connsiteY269" fmla="*/ 204592 h 446783"/>
                  <a:gd name="connsiteX270" fmla="*/ 173147 w 462964"/>
                  <a:gd name="connsiteY270" fmla="*/ 170302 h 446783"/>
                  <a:gd name="connsiteX271" fmla="*/ 150287 w 462964"/>
                  <a:gd name="connsiteY271" fmla="*/ 175303 h 446783"/>
                  <a:gd name="connsiteX272" fmla="*/ 127784 w 462964"/>
                  <a:gd name="connsiteY272" fmla="*/ 179589 h 446783"/>
                  <a:gd name="connsiteX273" fmla="*/ 134213 w 462964"/>
                  <a:gd name="connsiteY273" fmla="*/ 187447 h 446783"/>
                  <a:gd name="connsiteX274" fmla="*/ 141357 w 462964"/>
                  <a:gd name="connsiteY274" fmla="*/ 198163 h 446783"/>
                  <a:gd name="connsiteX275" fmla="*/ 154930 w 462964"/>
                  <a:gd name="connsiteY275" fmla="*/ 211736 h 446783"/>
                  <a:gd name="connsiteX276" fmla="*/ 212795 w 462964"/>
                  <a:gd name="connsiteY276" fmla="*/ 241382 h 446783"/>
                  <a:gd name="connsiteX277" fmla="*/ 210651 w 462964"/>
                  <a:gd name="connsiteY277" fmla="*/ 241025 h 446783"/>
                  <a:gd name="connsiteX278" fmla="*/ 177433 w 462964"/>
                  <a:gd name="connsiteY278" fmla="*/ 272458 h 446783"/>
                  <a:gd name="connsiteX279" fmla="*/ 184220 w 462964"/>
                  <a:gd name="connsiteY279" fmla="*/ 323178 h 446783"/>
                  <a:gd name="connsiteX280" fmla="*/ 203508 w 462964"/>
                  <a:gd name="connsiteY280" fmla="*/ 311749 h 446783"/>
                  <a:gd name="connsiteX281" fmla="*/ 205651 w 462964"/>
                  <a:gd name="connsiteY281" fmla="*/ 307105 h 446783"/>
                  <a:gd name="connsiteX282" fmla="*/ 212437 w 462964"/>
                  <a:gd name="connsiteY282" fmla="*/ 287103 h 446783"/>
                  <a:gd name="connsiteX283" fmla="*/ 213866 w 462964"/>
                  <a:gd name="connsiteY283" fmla="*/ 260671 h 446783"/>
                  <a:gd name="connsiteX284" fmla="*/ 212795 w 462964"/>
                  <a:gd name="connsiteY284" fmla="*/ 241382 h 446783"/>
                  <a:gd name="connsiteX285" fmla="*/ 214581 w 462964"/>
                  <a:gd name="connsiteY285" fmla="*/ 198163 h 446783"/>
                  <a:gd name="connsiteX286" fmla="*/ 217795 w 462964"/>
                  <a:gd name="connsiteY286" fmla="*/ 191376 h 446783"/>
                  <a:gd name="connsiteX287" fmla="*/ 219581 w 462964"/>
                  <a:gd name="connsiteY287" fmla="*/ 137084 h 446783"/>
                  <a:gd name="connsiteX288" fmla="*/ 193149 w 462964"/>
                  <a:gd name="connsiteY288" fmla="*/ 119582 h 446783"/>
                  <a:gd name="connsiteX289" fmla="*/ 191363 w 462964"/>
                  <a:gd name="connsiteY289" fmla="*/ 122439 h 446783"/>
                  <a:gd name="connsiteX290" fmla="*/ 184220 w 462964"/>
                  <a:gd name="connsiteY290" fmla="*/ 159587 h 446783"/>
                  <a:gd name="connsiteX291" fmla="*/ 189220 w 462964"/>
                  <a:gd name="connsiteY291" fmla="*/ 171374 h 446783"/>
                  <a:gd name="connsiteX292" fmla="*/ 204222 w 462964"/>
                  <a:gd name="connsiteY292" fmla="*/ 188162 h 446783"/>
                  <a:gd name="connsiteX293" fmla="*/ 214581 w 462964"/>
                  <a:gd name="connsiteY293" fmla="*/ 198163 h 446783"/>
                  <a:gd name="connsiteX294" fmla="*/ 20270 w 462964"/>
                  <a:gd name="connsiteY294" fmla="*/ 249241 h 446783"/>
                  <a:gd name="connsiteX295" fmla="*/ 36701 w 462964"/>
                  <a:gd name="connsiteY295" fmla="*/ 233167 h 446783"/>
                  <a:gd name="connsiteX296" fmla="*/ 20628 w 462964"/>
                  <a:gd name="connsiteY296" fmla="*/ 216022 h 446783"/>
                  <a:gd name="connsiteX297" fmla="*/ 3840 w 462964"/>
                  <a:gd name="connsiteY297" fmla="*/ 231739 h 446783"/>
                  <a:gd name="connsiteX298" fmla="*/ 20270 w 462964"/>
                  <a:gd name="connsiteY298" fmla="*/ 249241 h 446783"/>
                  <a:gd name="connsiteX299" fmla="*/ 381030 w 462964"/>
                  <a:gd name="connsiteY299" fmla="*/ 70647 h 446783"/>
                  <a:gd name="connsiteX300" fmla="*/ 375315 w 462964"/>
                  <a:gd name="connsiteY300" fmla="*/ 47430 h 446783"/>
                  <a:gd name="connsiteX301" fmla="*/ 360670 w 462964"/>
                  <a:gd name="connsiteY301" fmla="*/ 44929 h 446783"/>
                  <a:gd name="connsiteX302" fmla="*/ 354241 w 462964"/>
                  <a:gd name="connsiteY302" fmla="*/ 58503 h 446783"/>
                  <a:gd name="connsiteX303" fmla="*/ 365671 w 462964"/>
                  <a:gd name="connsiteY303" fmla="*/ 71718 h 446783"/>
                  <a:gd name="connsiteX304" fmla="*/ 381030 w 462964"/>
                  <a:gd name="connsiteY304" fmla="*/ 70647 h 446783"/>
                  <a:gd name="connsiteX305" fmla="*/ 240298 w 462964"/>
                  <a:gd name="connsiteY305" fmla="*/ 27785 h 446783"/>
                  <a:gd name="connsiteX306" fmla="*/ 237440 w 462964"/>
                  <a:gd name="connsiteY306" fmla="*/ 10639 h 446783"/>
                  <a:gd name="connsiteX307" fmla="*/ 215652 w 462964"/>
                  <a:gd name="connsiteY307" fmla="*/ 12782 h 446783"/>
                  <a:gd name="connsiteX308" fmla="*/ 218509 w 462964"/>
                  <a:gd name="connsiteY308" fmla="*/ 28499 h 446783"/>
                  <a:gd name="connsiteX309" fmla="*/ 232797 w 462964"/>
                  <a:gd name="connsiteY309" fmla="*/ 31714 h 446783"/>
                  <a:gd name="connsiteX310" fmla="*/ 240298 w 462964"/>
                  <a:gd name="connsiteY310" fmla="*/ 27785 h 446783"/>
                  <a:gd name="connsiteX311" fmla="*/ 231725 w 462964"/>
                  <a:gd name="connsiteY311" fmla="*/ 436764 h 446783"/>
                  <a:gd name="connsiteX312" fmla="*/ 232440 w 462964"/>
                  <a:gd name="connsiteY312" fmla="*/ 429263 h 446783"/>
                  <a:gd name="connsiteX313" fmla="*/ 216009 w 462964"/>
                  <a:gd name="connsiteY313" fmla="*/ 417476 h 446783"/>
                  <a:gd name="connsiteX314" fmla="*/ 204936 w 462964"/>
                  <a:gd name="connsiteY314" fmla="*/ 433907 h 446783"/>
                  <a:gd name="connsiteX315" fmla="*/ 213152 w 462964"/>
                  <a:gd name="connsiteY315" fmla="*/ 444622 h 446783"/>
                  <a:gd name="connsiteX316" fmla="*/ 231725 w 462964"/>
                  <a:gd name="connsiteY316" fmla="*/ 436764 h 446783"/>
                  <a:gd name="connsiteX317" fmla="*/ 118854 w 462964"/>
                  <a:gd name="connsiteY317" fmla="*/ 90292 h 446783"/>
                  <a:gd name="connsiteX318" fmla="*/ 119569 w 462964"/>
                  <a:gd name="connsiteY318" fmla="*/ 78148 h 446783"/>
                  <a:gd name="connsiteX319" fmla="*/ 110639 w 462964"/>
                  <a:gd name="connsiteY319" fmla="*/ 67075 h 446783"/>
                  <a:gd name="connsiteX320" fmla="*/ 96351 w 462964"/>
                  <a:gd name="connsiteY320" fmla="*/ 72076 h 446783"/>
                  <a:gd name="connsiteX321" fmla="*/ 96351 w 462964"/>
                  <a:gd name="connsiteY321" fmla="*/ 86363 h 446783"/>
                  <a:gd name="connsiteX322" fmla="*/ 102781 w 462964"/>
                  <a:gd name="connsiteY322" fmla="*/ 93864 h 446783"/>
                  <a:gd name="connsiteX323" fmla="*/ 118854 w 462964"/>
                  <a:gd name="connsiteY323" fmla="*/ 90292 h 446783"/>
                  <a:gd name="connsiteX324" fmla="*/ 351740 w 462964"/>
                  <a:gd name="connsiteY324" fmla="*/ 332465 h 446783"/>
                  <a:gd name="connsiteX325" fmla="*/ 341739 w 462964"/>
                  <a:gd name="connsiteY325" fmla="*/ 351039 h 446783"/>
                  <a:gd name="connsiteX326" fmla="*/ 355312 w 462964"/>
                  <a:gd name="connsiteY326" fmla="*/ 359254 h 446783"/>
                  <a:gd name="connsiteX327" fmla="*/ 366385 w 462964"/>
                  <a:gd name="connsiteY327" fmla="*/ 345681 h 446783"/>
                  <a:gd name="connsiteX328" fmla="*/ 351740 w 462964"/>
                  <a:gd name="connsiteY328" fmla="*/ 332465 h 446783"/>
                  <a:gd name="connsiteX329" fmla="*/ 441752 w 462964"/>
                  <a:gd name="connsiteY329" fmla="*/ 234596 h 446783"/>
                  <a:gd name="connsiteX330" fmla="*/ 454253 w 462964"/>
                  <a:gd name="connsiteY330" fmla="*/ 222095 h 446783"/>
                  <a:gd name="connsiteX331" fmla="*/ 441752 w 462964"/>
                  <a:gd name="connsiteY331" fmla="*/ 209236 h 446783"/>
                  <a:gd name="connsiteX332" fmla="*/ 428893 w 462964"/>
                  <a:gd name="connsiteY332" fmla="*/ 222452 h 446783"/>
                  <a:gd name="connsiteX333" fmla="*/ 441752 w 462964"/>
                  <a:gd name="connsiteY333" fmla="*/ 234596 h 446783"/>
                  <a:gd name="connsiteX334" fmla="*/ 76349 w 462964"/>
                  <a:gd name="connsiteY334" fmla="*/ 339252 h 446783"/>
                  <a:gd name="connsiteX335" fmla="*/ 80278 w 462964"/>
                  <a:gd name="connsiteY335" fmla="*/ 354254 h 446783"/>
                  <a:gd name="connsiteX336" fmla="*/ 94208 w 462964"/>
                  <a:gd name="connsiteY336" fmla="*/ 356397 h 446783"/>
                  <a:gd name="connsiteX337" fmla="*/ 87779 w 462964"/>
                  <a:gd name="connsiteY337" fmla="*/ 336752 h 446783"/>
                  <a:gd name="connsiteX338" fmla="*/ 76349 w 462964"/>
                  <a:gd name="connsiteY338" fmla="*/ 339252 h 446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</a:cxnLst>
                <a:rect l="l" t="t" r="r" b="b"/>
                <a:pathLst>
                  <a:path w="462964" h="446783">
                    <a:moveTo>
                      <a:pt x="85993" y="140656"/>
                    </a:moveTo>
                    <a:cubicBezTo>
                      <a:pt x="85636" y="137441"/>
                      <a:pt x="85636" y="135298"/>
                      <a:pt x="85279" y="133155"/>
                    </a:cubicBezTo>
                    <a:cubicBezTo>
                      <a:pt x="87422" y="132440"/>
                      <a:pt x="88493" y="131726"/>
                      <a:pt x="89565" y="131726"/>
                    </a:cubicBezTo>
                    <a:cubicBezTo>
                      <a:pt x="99209" y="131369"/>
                      <a:pt x="108496" y="131369"/>
                      <a:pt x="118140" y="131369"/>
                    </a:cubicBezTo>
                    <a:cubicBezTo>
                      <a:pt x="124926" y="131012"/>
                      <a:pt x="131713" y="130654"/>
                      <a:pt x="140285" y="130297"/>
                    </a:cubicBezTo>
                    <a:cubicBezTo>
                      <a:pt x="134213" y="120653"/>
                      <a:pt x="128855" y="112081"/>
                      <a:pt x="124569" y="104937"/>
                    </a:cubicBezTo>
                    <a:cubicBezTo>
                      <a:pt x="116354" y="104223"/>
                      <a:pt x="109925" y="103865"/>
                      <a:pt x="103495" y="103151"/>
                    </a:cubicBezTo>
                    <a:cubicBezTo>
                      <a:pt x="90636" y="101365"/>
                      <a:pt x="84564" y="94221"/>
                      <a:pt x="84564" y="81363"/>
                    </a:cubicBezTo>
                    <a:cubicBezTo>
                      <a:pt x="84564" y="77434"/>
                      <a:pt x="85279" y="73147"/>
                      <a:pt x="85636" y="69218"/>
                    </a:cubicBezTo>
                    <a:cubicBezTo>
                      <a:pt x="86707" y="62789"/>
                      <a:pt x="91351" y="58860"/>
                      <a:pt x="97066" y="58503"/>
                    </a:cubicBezTo>
                    <a:cubicBezTo>
                      <a:pt x="103138" y="58145"/>
                      <a:pt x="109925" y="58503"/>
                      <a:pt x="115640" y="60646"/>
                    </a:cubicBezTo>
                    <a:cubicBezTo>
                      <a:pt x="124569" y="63503"/>
                      <a:pt x="127427" y="71718"/>
                      <a:pt x="128141" y="80291"/>
                    </a:cubicBezTo>
                    <a:cubicBezTo>
                      <a:pt x="128855" y="85649"/>
                      <a:pt x="127784" y="91007"/>
                      <a:pt x="127427" y="97436"/>
                    </a:cubicBezTo>
                    <a:cubicBezTo>
                      <a:pt x="129927" y="103508"/>
                      <a:pt x="138142" y="114938"/>
                      <a:pt x="143857" y="119582"/>
                    </a:cubicBezTo>
                    <a:cubicBezTo>
                      <a:pt x="147072" y="111367"/>
                      <a:pt x="146000" y="102794"/>
                      <a:pt x="148144" y="94578"/>
                    </a:cubicBezTo>
                    <a:cubicBezTo>
                      <a:pt x="150287" y="86363"/>
                      <a:pt x="149572" y="77434"/>
                      <a:pt x="154216" y="69575"/>
                    </a:cubicBezTo>
                    <a:cubicBezTo>
                      <a:pt x="156002" y="69575"/>
                      <a:pt x="157788" y="69575"/>
                      <a:pt x="159216" y="69575"/>
                    </a:cubicBezTo>
                    <a:cubicBezTo>
                      <a:pt x="159931" y="70647"/>
                      <a:pt x="160645" y="71004"/>
                      <a:pt x="160645" y="71718"/>
                    </a:cubicBezTo>
                    <a:cubicBezTo>
                      <a:pt x="160645" y="74933"/>
                      <a:pt x="160645" y="78148"/>
                      <a:pt x="159931" y="81006"/>
                    </a:cubicBezTo>
                    <a:cubicBezTo>
                      <a:pt x="158145" y="94221"/>
                      <a:pt x="156002" y="107080"/>
                      <a:pt x="154216" y="120296"/>
                    </a:cubicBezTo>
                    <a:cubicBezTo>
                      <a:pt x="153859" y="123868"/>
                      <a:pt x="154216" y="127082"/>
                      <a:pt x="154216" y="131012"/>
                    </a:cubicBezTo>
                    <a:cubicBezTo>
                      <a:pt x="160645" y="137798"/>
                      <a:pt x="163860" y="147442"/>
                      <a:pt x="172790" y="153514"/>
                    </a:cubicBezTo>
                    <a:cubicBezTo>
                      <a:pt x="177790" y="146371"/>
                      <a:pt x="177433" y="138156"/>
                      <a:pt x="179219" y="131012"/>
                    </a:cubicBezTo>
                    <a:cubicBezTo>
                      <a:pt x="181005" y="123868"/>
                      <a:pt x="182434" y="116367"/>
                      <a:pt x="183862" y="110295"/>
                    </a:cubicBezTo>
                    <a:cubicBezTo>
                      <a:pt x="189934" y="104223"/>
                      <a:pt x="194935" y="107795"/>
                      <a:pt x="200293" y="108509"/>
                    </a:cubicBezTo>
                    <a:cubicBezTo>
                      <a:pt x="204579" y="114938"/>
                      <a:pt x="210651" y="119939"/>
                      <a:pt x="218509" y="123868"/>
                    </a:cubicBezTo>
                    <a:cubicBezTo>
                      <a:pt x="219581" y="118510"/>
                      <a:pt x="220295" y="114224"/>
                      <a:pt x="221367" y="109581"/>
                    </a:cubicBezTo>
                    <a:cubicBezTo>
                      <a:pt x="221010" y="109581"/>
                      <a:pt x="221010" y="109581"/>
                      <a:pt x="220653" y="109581"/>
                    </a:cubicBezTo>
                    <a:cubicBezTo>
                      <a:pt x="220653" y="100651"/>
                      <a:pt x="220653" y="91364"/>
                      <a:pt x="220653" y="82434"/>
                    </a:cubicBezTo>
                    <a:cubicBezTo>
                      <a:pt x="209223" y="71361"/>
                      <a:pt x="192435" y="69575"/>
                      <a:pt x="182434" y="57074"/>
                    </a:cubicBezTo>
                    <a:cubicBezTo>
                      <a:pt x="187077" y="52788"/>
                      <a:pt x="191006" y="54931"/>
                      <a:pt x="194935" y="57074"/>
                    </a:cubicBezTo>
                    <a:cubicBezTo>
                      <a:pt x="201722" y="60646"/>
                      <a:pt x="208151" y="64217"/>
                      <a:pt x="214938" y="67789"/>
                    </a:cubicBezTo>
                    <a:cubicBezTo>
                      <a:pt x="216366" y="68504"/>
                      <a:pt x="218509" y="68861"/>
                      <a:pt x="220295" y="69575"/>
                    </a:cubicBezTo>
                    <a:cubicBezTo>
                      <a:pt x="224224" y="60646"/>
                      <a:pt x="224224" y="51359"/>
                      <a:pt x="223153" y="41357"/>
                    </a:cubicBezTo>
                    <a:cubicBezTo>
                      <a:pt x="216724" y="39929"/>
                      <a:pt x="209937" y="39214"/>
                      <a:pt x="206722" y="32428"/>
                    </a:cubicBezTo>
                    <a:cubicBezTo>
                      <a:pt x="203508" y="25999"/>
                      <a:pt x="201365" y="19569"/>
                      <a:pt x="203508" y="11354"/>
                    </a:cubicBezTo>
                    <a:cubicBezTo>
                      <a:pt x="204579" y="10282"/>
                      <a:pt x="206722" y="8496"/>
                      <a:pt x="208508" y="6710"/>
                    </a:cubicBezTo>
                    <a:cubicBezTo>
                      <a:pt x="210294" y="4924"/>
                      <a:pt x="212080" y="3139"/>
                      <a:pt x="213509" y="1353"/>
                    </a:cubicBezTo>
                    <a:cubicBezTo>
                      <a:pt x="222438" y="-790"/>
                      <a:pt x="230654" y="-76"/>
                      <a:pt x="239584" y="1353"/>
                    </a:cubicBezTo>
                    <a:cubicBezTo>
                      <a:pt x="245656" y="7782"/>
                      <a:pt x="249942" y="14926"/>
                      <a:pt x="249942" y="24570"/>
                    </a:cubicBezTo>
                    <a:cubicBezTo>
                      <a:pt x="249942" y="31714"/>
                      <a:pt x="246727" y="36000"/>
                      <a:pt x="240298" y="38143"/>
                    </a:cubicBezTo>
                    <a:cubicBezTo>
                      <a:pt x="238155" y="38857"/>
                      <a:pt x="236012" y="39571"/>
                      <a:pt x="233869" y="40286"/>
                    </a:cubicBezTo>
                    <a:cubicBezTo>
                      <a:pt x="230297" y="49573"/>
                      <a:pt x="231368" y="59574"/>
                      <a:pt x="229582" y="68861"/>
                    </a:cubicBezTo>
                    <a:cubicBezTo>
                      <a:pt x="229225" y="70290"/>
                      <a:pt x="230654" y="71718"/>
                      <a:pt x="231011" y="73504"/>
                    </a:cubicBezTo>
                    <a:cubicBezTo>
                      <a:pt x="238155" y="71361"/>
                      <a:pt x="240298" y="64932"/>
                      <a:pt x="244584" y="60289"/>
                    </a:cubicBezTo>
                    <a:cubicBezTo>
                      <a:pt x="248513" y="55645"/>
                      <a:pt x="252085" y="50645"/>
                      <a:pt x="256014" y="45644"/>
                    </a:cubicBezTo>
                    <a:cubicBezTo>
                      <a:pt x="257800" y="46715"/>
                      <a:pt x="258872" y="47430"/>
                      <a:pt x="259943" y="47787"/>
                    </a:cubicBezTo>
                    <a:cubicBezTo>
                      <a:pt x="258157" y="56002"/>
                      <a:pt x="248870" y="68861"/>
                      <a:pt x="231368" y="88506"/>
                    </a:cubicBezTo>
                    <a:cubicBezTo>
                      <a:pt x="230297" y="97436"/>
                      <a:pt x="230297" y="106723"/>
                      <a:pt x="231011" y="116724"/>
                    </a:cubicBezTo>
                    <a:cubicBezTo>
                      <a:pt x="236726" y="115295"/>
                      <a:pt x="239584" y="112438"/>
                      <a:pt x="242084" y="108509"/>
                    </a:cubicBezTo>
                    <a:cubicBezTo>
                      <a:pt x="246013" y="102437"/>
                      <a:pt x="249942" y="96364"/>
                      <a:pt x="256014" y="91721"/>
                    </a:cubicBezTo>
                    <a:cubicBezTo>
                      <a:pt x="257800" y="92435"/>
                      <a:pt x="259229" y="92793"/>
                      <a:pt x="260658" y="93150"/>
                    </a:cubicBezTo>
                    <a:cubicBezTo>
                      <a:pt x="262444" y="112081"/>
                      <a:pt x="274588" y="125296"/>
                      <a:pt x="286018" y="139227"/>
                    </a:cubicBezTo>
                    <a:cubicBezTo>
                      <a:pt x="295305" y="133512"/>
                      <a:pt x="307092" y="129940"/>
                      <a:pt x="307806" y="115653"/>
                    </a:cubicBezTo>
                    <a:cubicBezTo>
                      <a:pt x="307806" y="114938"/>
                      <a:pt x="308163" y="113510"/>
                      <a:pt x="308878" y="113152"/>
                    </a:cubicBezTo>
                    <a:cubicBezTo>
                      <a:pt x="315665" y="106723"/>
                      <a:pt x="312807" y="98507"/>
                      <a:pt x="312807" y="90649"/>
                    </a:cubicBezTo>
                    <a:cubicBezTo>
                      <a:pt x="312807" y="80291"/>
                      <a:pt x="313164" y="69932"/>
                      <a:pt x="313164" y="59574"/>
                    </a:cubicBezTo>
                    <a:cubicBezTo>
                      <a:pt x="316022" y="59574"/>
                      <a:pt x="317808" y="59574"/>
                      <a:pt x="319594" y="59574"/>
                    </a:cubicBezTo>
                    <a:cubicBezTo>
                      <a:pt x="322094" y="66003"/>
                      <a:pt x="322094" y="72076"/>
                      <a:pt x="321379" y="78505"/>
                    </a:cubicBezTo>
                    <a:cubicBezTo>
                      <a:pt x="320665" y="84220"/>
                      <a:pt x="319594" y="89935"/>
                      <a:pt x="323880" y="95650"/>
                    </a:cubicBezTo>
                    <a:cubicBezTo>
                      <a:pt x="334238" y="92078"/>
                      <a:pt x="339953" y="83863"/>
                      <a:pt x="346383" y="76005"/>
                    </a:cubicBezTo>
                    <a:cubicBezTo>
                      <a:pt x="338882" y="66003"/>
                      <a:pt x="344240" y="54931"/>
                      <a:pt x="343168" y="44572"/>
                    </a:cubicBezTo>
                    <a:cubicBezTo>
                      <a:pt x="350312" y="36000"/>
                      <a:pt x="360313" y="34214"/>
                      <a:pt x="377101" y="38500"/>
                    </a:cubicBezTo>
                    <a:cubicBezTo>
                      <a:pt x="383173" y="43501"/>
                      <a:pt x="387816" y="49930"/>
                      <a:pt x="391031" y="57074"/>
                    </a:cubicBezTo>
                    <a:cubicBezTo>
                      <a:pt x="392460" y="59931"/>
                      <a:pt x="393531" y="63146"/>
                      <a:pt x="393888" y="66003"/>
                    </a:cubicBezTo>
                    <a:cubicBezTo>
                      <a:pt x="394960" y="75648"/>
                      <a:pt x="390674" y="81363"/>
                      <a:pt x="381030" y="82077"/>
                    </a:cubicBezTo>
                    <a:cubicBezTo>
                      <a:pt x="375672" y="82434"/>
                      <a:pt x="370314" y="82077"/>
                      <a:pt x="364956" y="81720"/>
                    </a:cubicBezTo>
                    <a:cubicBezTo>
                      <a:pt x="361385" y="81720"/>
                      <a:pt x="358170" y="81363"/>
                      <a:pt x="354241" y="81006"/>
                    </a:cubicBezTo>
                    <a:cubicBezTo>
                      <a:pt x="348883" y="88864"/>
                      <a:pt x="340668" y="93864"/>
                      <a:pt x="335310" y="102794"/>
                    </a:cubicBezTo>
                    <a:cubicBezTo>
                      <a:pt x="337810" y="103508"/>
                      <a:pt x="339596" y="104580"/>
                      <a:pt x="341739" y="104937"/>
                    </a:cubicBezTo>
                    <a:cubicBezTo>
                      <a:pt x="350669" y="105651"/>
                      <a:pt x="359241" y="106366"/>
                      <a:pt x="368171" y="107080"/>
                    </a:cubicBezTo>
                    <a:cubicBezTo>
                      <a:pt x="371029" y="107437"/>
                      <a:pt x="373529" y="108152"/>
                      <a:pt x="376386" y="108866"/>
                    </a:cubicBezTo>
                    <a:cubicBezTo>
                      <a:pt x="375315" y="114581"/>
                      <a:pt x="371386" y="115295"/>
                      <a:pt x="367814" y="115295"/>
                    </a:cubicBezTo>
                    <a:cubicBezTo>
                      <a:pt x="362813" y="115295"/>
                      <a:pt x="357813" y="114938"/>
                      <a:pt x="352812" y="114581"/>
                    </a:cubicBezTo>
                    <a:cubicBezTo>
                      <a:pt x="348169" y="114224"/>
                      <a:pt x="343525" y="113867"/>
                      <a:pt x="338882" y="113152"/>
                    </a:cubicBezTo>
                    <a:cubicBezTo>
                      <a:pt x="330309" y="111724"/>
                      <a:pt x="323523" y="114581"/>
                      <a:pt x="318165" y="121368"/>
                    </a:cubicBezTo>
                    <a:cubicBezTo>
                      <a:pt x="316022" y="123868"/>
                      <a:pt x="313164" y="126011"/>
                      <a:pt x="310664" y="128511"/>
                    </a:cubicBezTo>
                    <a:cubicBezTo>
                      <a:pt x="306378" y="132440"/>
                      <a:pt x="302449" y="136370"/>
                      <a:pt x="303520" y="142442"/>
                    </a:cubicBezTo>
                    <a:cubicBezTo>
                      <a:pt x="301377" y="144585"/>
                      <a:pt x="297091" y="144585"/>
                      <a:pt x="298162" y="149228"/>
                    </a:cubicBezTo>
                    <a:cubicBezTo>
                      <a:pt x="311735" y="152086"/>
                      <a:pt x="325666" y="147442"/>
                      <a:pt x="340310" y="148157"/>
                    </a:cubicBezTo>
                    <a:cubicBezTo>
                      <a:pt x="333881" y="158158"/>
                      <a:pt x="327452" y="166731"/>
                      <a:pt x="323165" y="176017"/>
                    </a:cubicBezTo>
                    <a:cubicBezTo>
                      <a:pt x="318879" y="184947"/>
                      <a:pt x="312807" y="194234"/>
                      <a:pt x="314236" y="205307"/>
                    </a:cubicBezTo>
                    <a:cubicBezTo>
                      <a:pt x="321737" y="208164"/>
                      <a:pt x="328881" y="207093"/>
                      <a:pt x="335667" y="207450"/>
                    </a:cubicBezTo>
                    <a:cubicBezTo>
                      <a:pt x="342454" y="207807"/>
                      <a:pt x="349597" y="207450"/>
                      <a:pt x="356384" y="207450"/>
                    </a:cubicBezTo>
                    <a:cubicBezTo>
                      <a:pt x="368528" y="193877"/>
                      <a:pt x="376744" y="177446"/>
                      <a:pt x="386388" y="162444"/>
                    </a:cubicBezTo>
                    <a:cubicBezTo>
                      <a:pt x="389245" y="162444"/>
                      <a:pt x="391745" y="162444"/>
                      <a:pt x="394246" y="162444"/>
                    </a:cubicBezTo>
                    <a:cubicBezTo>
                      <a:pt x="394246" y="163873"/>
                      <a:pt x="394960" y="164945"/>
                      <a:pt x="394603" y="165302"/>
                    </a:cubicBezTo>
                    <a:cubicBezTo>
                      <a:pt x="390317" y="172445"/>
                      <a:pt x="386031" y="179232"/>
                      <a:pt x="381744" y="186018"/>
                    </a:cubicBezTo>
                    <a:cubicBezTo>
                      <a:pt x="378887" y="190662"/>
                      <a:pt x="375672" y="194948"/>
                      <a:pt x="372815" y="199592"/>
                    </a:cubicBezTo>
                    <a:cubicBezTo>
                      <a:pt x="371743" y="201378"/>
                      <a:pt x="371743" y="203521"/>
                      <a:pt x="371386" y="205307"/>
                    </a:cubicBezTo>
                    <a:cubicBezTo>
                      <a:pt x="377458" y="208164"/>
                      <a:pt x="383173" y="210664"/>
                      <a:pt x="388888" y="213165"/>
                    </a:cubicBezTo>
                    <a:cubicBezTo>
                      <a:pt x="388888" y="213522"/>
                      <a:pt x="388531" y="213879"/>
                      <a:pt x="388531" y="214236"/>
                    </a:cubicBezTo>
                    <a:cubicBezTo>
                      <a:pt x="398889" y="214951"/>
                      <a:pt x="409248" y="215308"/>
                      <a:pt x="420320" y="216022"/>
                    </a:cubicBezTo>
                    <a:cubicBezTo>
                      <a:pt x="421392" y="213879"/>
                      <a:pt x="422463" y="211379"/>
                      <a:pt x="423892" y="208878"/>
                    </a:cubicBezTo>
                    <a:cubicBezTo>
                      <a:pt x="428893" y="199235"/>
                      <a:pt x="438180" y="196377"/>
                      <a:pt x="447824" y="201735"/>
                    </a:cubicBezTo>
                    <a:cubicBezTo>
                      <a:pt x="451396" y="203878"/>
                      <a:pt x="454968" y="206021"/>
                      <a:pt x="458540" y="208164"/>
                    </a:cubicBezTo>
                    <a:cubicBezTo>
                      <a:pt x="461397" y="213879"/>
                      <a:pt x="463540" y="219594"/>
                      <a:pt x="462826" y="226024"/>
                    </a:cubicBezTo>
                    <a:cubicBezTo>
                      <a:pt x="462111" y="232453"/>
                      <a:pt x="459254" y="236382"/>
                      <a:pt x="453182" y="238525"/>
                    </a:cubicBezTo>
                    <a:cubicBezTo>
                      <a:pt x="446395" y="241025"/>
                      <a:pt x="439609" y="241025"/>
                      <a:pt x="432465" y="239954"/>
                    </a:cubicBezTo>
                    <a:cubicBezTo>
                      <a:pt x="426750" y="238882"/>
                      <a:pt x="422821" y="235310"/>
                      <a:pt x="421035" y="229595"/>
                    </a:cubicBezTo>
                    <a:cubicBezTo>
                      <a:pt x="420320" y="227095"/>
                      <a:pt x="419963" y="224952"/>
                      <a:pt x="419249" y="222095"/>
                    </a:cubicBezTo>
                    <a:cubicBezTo>
                      <a:pt x="404604" y="222452"/>
                      <a:pt x="390317" y="218880"/>
                      <a:pt x="376029" y="220309"/>
                    </a:cubicBezTo>
                    <a:cubicBezTo>
                      <a:pt x="374600" y="225667"/>
                      <a:pt x="378172" y="228167"/>
                      <a:pt x="380673" y="231381"/>
                    </a:cubicBezTo>
                    <a:cubicBezTo>
                      <a:pt x="386388" y="239239"/>
                      <a:pt x="391745" y="247455"/>
                      <a:pt x="397103" y="255670"/>
                    </a:cubicBezTo>
                    <a:cubicBezTo>
                      <a:pt x="398175" y="257099"/>
                      <a:pt x="398532" y="258885"/>
                      <a:pt x="399604" y="261385"/>
                    </a:cubicBezTo>
                    <a:cubicBezTo>
                      <a:pt x="397818" y="262099"/>
                      <a:pt x="396032" y="262814"/>
                      <a:pt x="393888" y="263528"/>
                    </a:cubicBezTo>
                    <a:cubicBezTo>
                      <a:pt x="383173" y="245669"/>
                      <a:pt x="370314" y="230310"/>
                      <a:pt x="356384" y="215308"/>
                    </a:cubicBezTo>
                    <a:cubicBezTo>
                      <a:pt x="341382" y="217094"/>
                      <a:pt x="326380" y="212450"/>
                      <a:pt x="311378" y="216022"/>
                    </a:cubicBezTo>
                    <a:cubicBezTo>
                      <a:pt x="313521" y="226381"/>
                      <a:pt x="319594" y="233524"/>
                      <a:pt x="325309" y="241025"/>
                    </a:cubicBezTo>
                    <a:cubicBezTo>
                      <a:pt x="329952" y="246740"/>
                      <a:pt x="334953" y="252098"/>
                      <a:pt x="339596" y="257456"/>
                    </a:cubicBezTo>
                    <a:cubicBezTo>
                      <a:pt x="341025" y="259242"/>
                      <a:pt x="341739" y="261028"/>
                      <a:pt x="342811" y="262814"/>
                    </a:cubicBezTo>
                    <a:cubicBezTo>
                      <a:pt x="340310" y="267457"/>
                      <a:pt x="336381" y="267814"/>
                      <a:pt x="332452" y="268171"/>
                    </a:cubicBezTo>
                    <a:cubicBezTo>
                      <a:pt x="317093" y="269600"/>
                      <a:pt x="301734" y="271029"/>
                      <a:pt x="286375" y="272815"/>
                    </a:cubicBezTo>
                    <a:cubicBezTo>
                      <a:pt x="288161" y="280316"/>
                      <a:pt x="298877" y="291746"/>
                      <a:pt x="309592" y="298532"/>
                    </a:cubicBezTo>
                    <a:cubicBezTo>
                      <a:pt x="321379" y="298532"/>
                      <a:pt x="333167" y="293889"/>
                      <a:pt x="344597" y="290317"/>
                    </a:cubicBezTo>
                    <a:cubicBezTo>
                      <a:pt x="351383" y="288174"/>
                      <a:pt x="358527" y="285674"/>
                      <a:pt x="365313" y="283531"/>
                    </a:cubicBezTo>
                    <a:cubicBezTo>
                      <a:pt x="368171" y="282817"/>
                      <a:pt x="371386" y="281745"/>
                      <a:pt x="374243" y="286031"/>
                    </a:cubicBezTo>
                    <a:cubicBezTo>
                      <a:pt x="366028" y="292460"/>
                      <a:pt x="355312" y="293532"/>
                      <a:pt x="346025" y="297104"/>
                    </a:cubicBezTo>
                    <a:cubicBezTo>
                      <a:pt x="336738" y="300676"/>
                      <a:pt x="326737" y="302819"/>
                      <a:pt x="316379" y="305676"/>
                    </a:cubicBezTo>
                    <a:cubicBezTo>
                      <a:pt x="319236" y="316035"/>
                      <a:pt x="328881" y="318892"/>
                      <a:pt x="335310" y="324964"/>
                    </a:cubicBezTo>
                    <a:cubicBezTo>
                      <a:pt x="337810" y="324607"/>
                      <a:pt x="339953" y="323893"/>
                      <a:pt x="342096" y="323536"/>
                    </a:cubicBezTo>
                    <a:cubicBezTo>
                      <a:pt x="346740" y="322821"/>
                      <a:pt x="351383" y="322107"/>
                      <a:pt x="356027" y="321750"/>
                    </a:cubicBezTo>
                    <a:cubicBezTo>
                      <a:pt x="366742" y="321035"/>
                      <a:pt x="372457" y="329251"/>
                      <a:pt x="374958" y="337109"/>
                    </a:cubicBezTo>
                    <a:cubicBezTo>
                      <a:pt x="377815" y="345324"/>
                      <a:pt x="373886" y="356397"/>
                      <a:pt x="366742" y="360683"/>
                    </a:cubicBezTo>
                    <a:cubicBezTo>
                      <a:pt x="358170" y="366041"/>
                      <a:pt x="349240" y="364612"/>
                      <a:pt x="340668" y="360326"/>
                    </a:cubicBezTo>
                    <a:cubicBezTo>
                      <a:pt x="333167" y="356397"/>
                      <a:pt x="331381" y="349610"/>
                      <a:pt x="332095" y="341752"/>
                    </a:cubicBezTo>
                    <a:cubicBezTo>
                      <a:pt x="332452" y="339252"/>
                      <a:pt x="332810" y="336752"/>
                      <a:pt x="333167" y="333894"/>
                    </a:cubicBezTo>
                    <a:cubicBezTo>
                      <a:pt x="328166" y="330679"/>
                      <a:pt x="322808" y="327107"/>
                      <a:pt x="316736" y="323178"/>
                    </a:cubicBezTo>
                    <a:cubicBezTo>
                      <a:pt x="314950" y="335680"/>
                      <a:pt x="316022" y="348182"/>
                      <a:pt x="316022" y="361040"/>
                    </a:cubicBezTo>
                    <a:cubicBezTo>
                      <a:pt x="312450" y="361398"/>
                      <a:pt x="309949" y="361398"/>
                      <a:pt x="306378" y="361755"/>
                    </a:cubicBezTo>
                    <a:cubicBezTo>
                      <a:pt x="306020" y="354968"/>
                      <a:pt x="304592" y="348539"/>
                      <a:pt x="305306" y="342467"/>
                    </a:cubicBezTo>
                    <a:cubicBezTo>
                      <a:pt x="306020" y="333180"/>
                      <a:pt x="305663" y="324250"/>
                      <a:pt x="303520" y="315321"/>
                    </a:cubicBezTo>
                    <a:cubicBezTo>
                      <a:pt x="302806" y="312463"/>
                      <a:pt x="301377" y="309248"/>
                      <a:pt x="299948" y="306748"/>
                    </a:cubicBezTo>
                    <a:cubicBezTo>
                      <a:pt x="298520" y="304605"/>
                      <a:pt x="296734" y="302819"/>
                      <a:pt x="294948" y="301033"/>
                    </a:cubicBezTo>
                    <a:cubicBezTo>
                      <a:pt x="290304" y="296746"/>
                      <a:pt x="285304" y="292460"/>
                      <a:pt x="279588" y="287103"/>
                    </a:cubicBezTo>
                    <a:cubicBezTo>
                      <a:pt x="275302" y="301033"/>
                      <a:pt x="274588" y="314606"/>
                      <a:pt x="272088" y="327465"/>
                    </a:cubicBezTo>
                    <a:cubicBezTo>
                      <a:pt x="268159" y="332465"/>
                      <a:pt x="263158" y="333537"/>
                      <a:pt x="257443" y="333180"/>
                    </a:cubicBezTo>
                    <a:cubicBezTo>
                      <a:pt x="247084" y="326036"/>
                      <a:pt x="236726" y="319249"/>
                      <a:pt x="226010" y="312106"/>
                    </a:cubicBezTo>
                    <a:cubicBezTo>
                      <a:pt x="222438" y="316392"/>
                      <a:pt x="221367" y="320678"/>
                      <a:pt x="222796" y="324964"/>
                    </a:cubicBezTo>
                    <a:cubicBezTo>
                      <a:pt x="225653" y="333180"/>
                      <a:pt x="225296" y="341752"/>
                      <a:pt x="224939" y="350325"/>
                    </a:cubicBezTo>
                    <a:cubicBezTo>
                      <a:pt x="224582" y="358540"/>
                      <a:pt x="228154" y="364255"/>
                      <a:pt x="236012" y="367113"/>
                    </a:cubicBezTo>
                    <a:cubicBezTo>
                      <a:pt x="247084" y="371042"/>
                      <a:pt x="257800" y="375328"/>
                      <a:pt x="268516" y="379614"/>
                    </a:cubicBezTo>
                    <a:cubicBezTo>
                      <a:pt x="272802" y="381400"/>
                      <a:pt x="277088" y="383186"/>
                      <a:pt x="280660" y="385686"/>
                    </a:cubicBezTo>
                    <a:cubicBezTo>
                      <a:pt x="279588" y="389973"/>
                      <a:pt x="276731" y="389973"/>
                      <a:pt x="274588" y="389258"/>
                    </a:cubicBezTo>
                    <a:cubicBezTo>
                      <a:pt x="269230" y="387472"/>
                      <a:pt x="263872" y="385686"/>
                      <a:pt x="258515" y="383543"/>
                    </a:cubicBezTo>
                    <a:cubicBezTo>
                      <a:pt x="248870" y="379971"/>
                      <a:pt x="239226" y="376042"/>
                      <a:pt x="228868" y="372113"/>
                    </a:cubicBezTo>
                    <a:cubicBezTo>
                      <a:pt x="223867" y="384972"/>
                      <a:pt x="227439" y="396759"/>
                      <a:pt x="226725" y="408189"/>
                    </a:cubicBezTo>
                    <a:cubicBezTo>
                      <a:pt x="229940" y="416762"/>
                      <a:pt x="243156" y="419262"/>
                      <a:pt x="238512" y="435335"/>
                    </a:cubicBezTo>
                    <a:cubicBezTo>
                      <a:pt x="235654" y="442122"/>
                      <a:pt x="227082" y="447123"/>
                      <a:pt x="214938" y="446765"/>
                    </a:cubicBezTo>
                    <a:cubicBezTo>
                      <a:pt x="204579" y="446408"/>
                      <a:pt x="198150" y="437836"/>
                      <a:pt x="200650" y="427835"/>
                    </a:cubicBezTo>
                    <a:cubicBezTo>
                      <a:pt x="202793" y="418548"/>
                      <a:pt x="206365" y="409618"/>
                      <a:pt x="216724" y="405332"/>
                    </a:cubicBezTo>
                    <a:cubicBezTo>
                      <a:pt x="216009" y="397117"/>
                      <a:pt x="215295" y="389615"/>
                      <a:pt x="214938" y="381400"/>
                    </a:cubicBezTo>
                    <a:cubicBezTo>
                      <a:pt x="207794" y="380686"/>
                      <a:pt x="204936" y="386758"/>
                      <a:pt x="200650" y="389615"/>
                    </a:cubicBezTo>
                    <a:cubicBezTo>
                      <a:pt x="196007" y="392830"/>
                      <a:pt x="191363" y="396045"/>
                      <a:pt x="186006" y="399617"/>
                    </a:cubicBezTo>
                    <a:cubicBezTo>
                      <a:pt x="184220" y="398545"/>
                      <a:pt x="182076" y="397474"/>
                      <a:pt x="180290" y="396402"/>
                    </a:cubicBezTo>
                    <a:cubicBezTo>
                      <a:pt x="180648" y="395331"/>
                      <a:pt x="180648" y="394259"/>
                      <a:pt x="181005" y="394259"/>
                    </a:cubicBezTo>
                    <a:cubicBezTo>
                      <a:pt x="188506" y="387829"/>
                      <a:pt x="196007" y="381757"/>
                      <a:pt x="203508" y="375685"/>
                    </a:cubicBezTo>
                    <a:cubicBezTo>
                      <a:pt x="209223" y="371042"/>
                      <a:pt x="212795" y="365684"/>
                      <a:pt x="212437" y="357826"/>
                    </a:cubicBezTo>
                    <a:cubicBezTo>
                      <a:pt x="212437" y="354254"/>
                      <a:pt x="213152" y="351039"/>
                      <a:pt x="213509" y="347467"/>
                    </a:cubicBezTo>
                    <a:cubicBezTo>
                      <a:pt x="213509" y="346039"/>
                      <a:pt x="213866" y="344253"/>
                      <a:pt x="213509" y="342824"/>
                    </a:cubicBezTo>
                    <a:cubicBezTo>
                      <a:pt x="212795" y="336752"/>
                      <a:pt x="212080" y="330322"/>
                      <a:pt x="211366" y="324250"/>
                    </a:cubicBezTo>
                    <a:cubicBezTo>
                      <a:pt x="211009" y="322821"/>
                      <a:pt x="210294" y="321393"/>
                      <a:pt x="209937" y="319964"/>
                    </a:cubicBezTo>
                    <a:cubicBezTo>
                      <a:pt x="203865" y="321750"/>
                      <a:pt x="196721" y="327107"/>
                      <a:pt x="186363" y="337109"/>
                    </a:cubicBezTo>
                    <a:cubicBezTo>
                      <a:pt x="183862" y="335323"/>
                      <a:pt x="181362" y="333180"/>
                      <a:pt x="178862" y="331394"/>
                    </a:cubicBezTo>
                    <a:cubicBezTo>
                      <a:pt x="178862" y="321035"/>
                      <a:pt x="177076" y="311392"/>
                      <a:pt x="171361" y="302819"/>
                    </a:cubicBezTo>
                    <a:cubicBezTo>
                      <a:pt x="169218" y="299604"/>
                      <a:pt x="169575" y="294961"/>
                      <a:pt x="168503" y="291032"/>
                    </a:cubicBezTo>
                    <a:cubicBezTo>
                      <a:pt x="168146" y="289246"/>
                      <a:pt x="167074" y="287817"/>
                      <a:pt x="166003" y="285674"/>
                    </a:cubicBezTo>
                    <a:cubicBezTo>
                      <a:pt x="158145" y="293175"/>
                      <a:pt x="147786" y="296746"/>
                      <a:pt x="141714" y="306034"/>
                    </a:cubicBezTo>
                    <a:cubicBezTo>
                      <a:pt x="146715" y="321750"/>
                      <a:pt x="147786" y="337823"/>
                      <a:pt x="151358" y="353896"/>
                    </a:cubicBezTo>
                    <a:cubicBezTo>
                      <a:pt x="149215" y="354611"/>
                      <a:pt x="148144" y="354968"/>
                      <a:pt x="147429" y="354968"/>
                    </a:cubicBezTo>
                    <a:cubicBezTo>
                      <a:pt x="146000" y="354611"/>
                      <a:pt x="144572" y="353896"/>
                      <a:pt x="143500" y="353539"/>
                    </a:cubicBezTo>
                    <a:cubicBezTo>
                      <a:pt x="137071" y="341395"/>
                      <a:pt x="141000" y="327465"/>
                      <a:pt x="135642" y="315321"/>
                    </a:cubicBezTo>
                    <a:cubicBezTo>
                      <a:pt x="133856" y="315321"/>
                      <a:pt x="132427" y="314963"/>
                      <a:pt x="131713" y="315321"/>
                    </a:cubicBezTo>
                    <a:cubicBezTo>
                      <a:pt x="122426" y="322107"/>
                      <a:pt x="113139" y="328893"/>
                      <a:pt x="104567" y="334966"/>
                    </a:cubicBezTo>
                    <a:cubicBezTo>
                      <a:pt x="104924" y="343181"/>
                      <a:pt x="105281" y="349610"/>
                      <a:pt x="105281" y="356040"/>
                    </a:cubicBezTo>
                    <a:cubicBezTo>
                      <a:pt x="105281" y="362469"/>
                      <a:pt x="102424" y="365684"/>
                      <a:pt x="96351" y="366041"/>
                    </a:cubicBezTo>
                    <a:cubicBezTo>
                      <a:pt x="90279" y="366041"/>
                      <a:pt x="83850" y="365327"/>
                      <a:pt x="77778" y="363898"/>
                    </a:cubicBezTo>
                    <a:cubicBezTo>
                      <a:pt x="71348" y="362469"/>
                      <a:pt x="68134" y="357468"/>
                      <a:pt x="66705" y="351039"/>
                    </a:cubicBezTo>
                    <a:cubicBezTo>
                      <a:pt x="66705" y="350325"/>
                      <a:pt x="66348" y="349968"/>
                      <a:pt x="66348" y="349253"/>
                    </a:cubicBezTo>
                    <a:cubicBezTo>
                      <a:pt x="66348" y="342824"/>
                      <a:pt x="64562" y="335680"/>
                      <a:pt x="71705" y="331394"/>
                    </a:cubicBezTo>
                    <a:cubicBezTo>
                      <a:pt x="79564" y="326750"/>
                      <a:pt x="87779" y="324250"/>
                      <a:pt x="96709" y="329251"/>
                    </a:cubicBezTo>
                    <a:cubicBezTo>
                      <a:pt x="97780" y="329965"/>
                      <a:pt x="98852" y="330679"/>
                      <a:pt x="100638" y="331751"/>
                    </a:cubicBezTo>
                    <a:cubicBezTo>
                      <a:pt x="109567" y="322464"/>
                      <a:pt x="123498" y="319249"/>
                      <a:pt x="130641" y="305676"/>
                    </a:cubicBezTo>
                    <a:cubicBezTo>
                      <a:pt x="117425" y="301033"/>
                      <a:pt x="103852" y="305319"/>
                      <a:pt x="91351" y="299961"/>
                    </a:cubicBezTo>
                    <a:cubicBezTo>
                      <a:pt x="92065" y="298532"/>
                      <a:pt x="92422" y="297104"/>
                      <a:pt x="93137" y="295318"/>
                    </a:cubicBezTo>
                    <a:cubicBezTo>
                      <a:pt x="108139" y="296032"/>
                      <a:pt x="122783" y="296746"/>
                      <a:pt x="137071" y="297461"/>
                    </a:cubicBezTo>
                    <a:cubicBezTo>
                      <a:pt x="149572" y="289960"/>
                      <a:pt x="154573" y="285317"/>
                      <a:pt x="158859" y="277101"/>
                    </a:cubicBezTo>
                    <a:cubicBezTo>
                      <a:pt x="151715" y="273172"/>
                      <a:pt x="144572" y="271386"/>
                      <a:pt x="136356" y="271029"/>
                    </a:cubicBezTo>
                    <a:cubicBezTo>
                      <a:pt x="132070" y="271029"/>
                      <a:pt x="127784" y="270672"/>
                      <a:pt x="124569" y="270672"/>
                    </a:cubicBezTo>
                    <a:cubicBezTo>
                      <a:pt x="119569" y="266028"/>
                      <a:pt x="121712" y="262099"/>
                      <a:pt x="123855" y="258528"/>
                    </a:cubicBezTo>
                    <a:cubicBezTo>
                      <a:pt x="127069" y="253527"/>
                      <a:pt x="130284" y="248526"/>
                      <a:pt x="133856" y="243168"/>
                    </a:cubicBezTo>
                    <a:cubicBezTo>
                      <a:pt x="134213" y="241025"/>
                      <a:pt x="134570" y="238525"/>
                      <a:pt x="134570" y="237096"/>
                    </a:cubicBezTo>
                    <a:cubicBezTo>
                      <a:pt x="137428" y="231381"/>
                      <a:pt x="139928" y="226738"/>
                      <a:pt x="142071" y="222809"/>
                    </a:cubicBezTo>
                    <a:cubicBezTo>
                      <a:pt x="140643" y="219237"/>
                      <a:pt x="138499" y="218523"/>
                      <a:pt x="135642" y="218880"/>
                    </a:cubicBezTo>
                    <a:cubicBezTo>
                      <a:pt x="127784" y="219594"/>
                      <a:pt x="119926" y="219594"/>
                      <a:pt x="112068" y="220666"/>
                    </a:cubicBezTo>
                    <a:cubicBezTo>
                      <a:pt x="107424" y="221380"/>
                      <a:pt x="102781" y="223881"/>
                      <a:pt x="98494" y="226024"/>
                    </a:cubicBezTo>
                    <a:cubicBezTo>
                      <a:pt x="94208" y="226381"/>
                      <a:pt x="89922" y="227095"/>
                      <a:pt x="85279" y="227810"/>
                    </a:cubicBezTo>
                    <a:cubicBezTo>
                      <a:pt x="83135" y="235668"/>
                      <a:pt x="81350" y="242811"/>
                      <a:pt x="79206" y="249955"/>
                    </a:cubicBezTo>
                    <a:cubicBezTo>
                      <a:pt x="77420" y="255670"/>
                      <a:pt x="77420" y="262814"/>
                      <a:pt x="71348" y="267814"/>
                    </a:cubicBezTo>
                    <a:cubicBezTo>
                      <a:pt x="69562" y="267100"/>
                      <a:pt x="67419" y="266386"/>
                      <a:pt x="65276" y="266028"/>
                    </a:cubicBezTo>
                    <a:cubicBezTo>
                      <a:pt x="68134" y="256385"/>
                      <a:pt x="70277" y="247812"/>
                      <a:pt x="72777" y="238882"/>
                    </a:cubicBezTo>
                    <a:cubicBezTo>
                      <a:pt x="73134" y="237453"/>
                      <a:pt x="73134" y="235668"/>
                      <a:pt x="73491" y="233882"/>
                    </a:cubicBezTo>
                    <a:cubicBezTo>
                      <a:pt x="72063" y="232810"/>
                      <a:pt x="70991" y="231381"/>
                      <a:pt x="69562" y="231381"/>
                    </a:cubicBezTo>
                    <a:cubicBezTo>
                      <a:pt x="61347" y="230667"/>
                      <a:pt x="53132" y="231024"/>
                      <a:pt x="44559" y="233167"/>
                    </a:cubicBezTo>
                    <a:cubicBezTo>
                      <a:pt x="43845" y="236025"/>
                      <a:pt x="43130" y="238525"/>
                      <a:pt x="42416" y="241382"/>
                    </a:cubicBezTo>
                    <a:cubicBezTo>
                      <a:pt x="39916" y="249241"/>
                      <a:pt x="35272" y="253170"/>
                      <a:pt x="27057" y="252813"/>
                    </a:cubicBezTo>
                    <a:cubicBezTo>
                      <a:pt x="20985" y="252813"/>
                      <a:pt x="15270" y="251741"/>
                      <a:pt x="9198" y="250312"/>
                    </a:cubicBezTo>
                    <a:cubicBezTo>
                      <a:pt x="3840" y="248884"/>
                      <a:pt x="625" y="244954"/>
                      <a:pt x="268" y="239239"/>
                    </a:cubicBezTo>
                    <a:cubicBezTo>
                      <a:pt x="-89" y="235310"/>
                      <a:pt x="-89" y="231739"/>
                      <a:pt x="268" y="227810"/>
                    </a:cubicBezTo>
                    <a:cubicBezTo>
                      <a:pt x="1340" y="218880"/>
                      <a:pt x="6697" y="212450"/>
                      <a:pt x="15270" y="209950"/>
                    </a:cubicBezTo>
                    <a:cubicBezTo>
                      <a:pt x="23128" y="207807"/>
                      <a:pt x="31700" y="209593"/>
                      <a:pt x="38130" y="217808"/>
                    </a:cubicBezTo>
                    <a:cubicBezTo>
                      <a:pt x="39916" y="220309"/>
                      <a:pt x="41702" y="223166"/>
                      <a:pt x="43845" y="226738"/>
                    </a:cubicBezTo>
                    <a:cubicBezTo>
                      <a:pt x="52060" y="224238"/>
                      <a:pt x="62419" y="230310"/>
                      <a:pt x="69205" y="219951"/>
                    </a:cubicBezTo>
                    <a:cubicBezTo>
                      <a:pt x="62776" y="209950"/>
                      <a:pt x="56704" y="199592"/>
                      <a:pt x="46345" y="193520"/>
                    </a:cubicBezTo>
                    <a:cubicBezTo>
                      <a:pt x="40987" y="190305"/>
                      <a:pt x="40987" y="189948"/>
                      <a:pt x="39916" y="182804"/>
                    </a:cubicBezTo>
                    <a:cubicBezTo>
                      <a:pt x="40987" y="182089"/>
                      <a:pt x="42059" y="181732"/>
                      <a:pt x="43130" y="181018"/>
                    </a:cubicBezTo>
                    <a:cubicBezTo>
                      <a:pt x="59204" y="191376"/>
                      <a:pt x="69919" y="207807"/>
                      <a:pt x="86707" y="216379"/>
                    </a:cubicBezTo>
                    <a:cubicBezTo>
                      <a:pt x="103495" y="214951"/>
                      <a:pt x="119569" y="213165"/>
                      <a:pt x="136713" y="211736"/>
                    </a:cubicBezTo>
                    <a:cubicBezTo>
                      <a:pt x="134928" y="208878"/>
                      <a:pt x="134213" y="206735"/>
                      <a:pt x="133142" y="204949"/>
                    </a:cubicBezTo>
                    <a:cubicBezTo>
                      <a:pt x="127069" y="197449"/>
                      <a:pt x="120997" y="189590"/>
                      <a:pt x="114568" y="182089"/>
                    </a:cubicBezTo>
                    <a:cubicBezTo>
                      <a:pt x="110996" y="178160"/>
                      <a:pt x="110996" y="178160"/>
                      <a:pt x="111353" y="171731"/>
                    </a:cubicBezTo>
                    <a:cubicBezTo>
                      <a:pt x="115997" y="169588"/>
                      <a:pt x="120997" y="167445"/>
                      <a:pt x="128498" y="164230"/>
                    </a:cubicBezTo>
                    <a:cubicBezTo>
                      <a:pt x="138499" y="164230"/>
                      <a:pt x="151001" y="164587"/>
                      <a:pt x="164217" y="160658"/>
                    </a:cubicBezTo>
                    <a:cubicBezTo>
                      <a:pt x="159931" y="151371"/>
                      <a:pt x="152073" y="146014"/>
                      <a:pt x="145643" y="138156"/>
                    </a:cubicBezTo>
                    <a:cubicBezTo>
                      <a:pt x="125998" y="141370"/>
                      <a:pt x="106353" y="140299"/>
                      <a:pt x="85993" y="140656"/>
                    </a:cubicBezTo>
                    <a:close/>
                    <a:moveTo>
                      <a:pt x="326023" y="259599"/>
                    </a:moveTo>
                    <a:cubicBezTo>
                      <a:pt x="314593" y="246026"/>
                      <a:pt x="310307" y="228524"/>
                      <a:pt x="296019" y="216022"/>
                    </a:cubicBezTo>
                    <a:cubicBezTo>
                      <a:pt x="281017" y="216379"/>
                      <a:pt x="265658" y="216379"/>
                      <a:pt x="250299" y="217451"/>
                    </a:cubicBezTo>
                    <a:cubicBezTo>
                      <a:pt x="245299" y="217808"/>
                      <a:pt x="239941" y="217451"/>
                      <a:pt x="233869" y="220309"/>
                    </a:cubicBezTo>
                    <a:cubicBezTo>
                      <a:pt x="247799" y="237096"/>
                      <a:pt x="260658" y="252813"/>
                      <a:pt x="274588" y="267100"/>
                    </a:cubicBezTo>
                    <a:cubicBezTo>
                      <a:pt x="287090" y="267457"/>
                      <a:pt x="318879" y="263171"/>
                      <a:pt x="326023" y="259599"/>
                    </a:cubicBezTo>
                    <a:close/>
                    <a:moveTo>
                      <a:pt x="222796" y="298532"/>
                    </a:moveTo>
                    <a:cubicBezTo>
                      <a:pt x="232083" y="309606"/>
                      <a:pt x="244584" y="315321"/>
                      <a:pt x="254585" y="323893"/>
                    </a:cubicBezTo>
                    <a:cubicBezTo>
                      <a:pt x="255657" y="324607"/>
                      <a:pt x="257443" y="324607"/>
                      <a:pt x="258872" y="324964"/>
                    </a:cubicBezTo>
                    <a:cubicBezTo>
                      <a:pt x="260658" y="316035"/>
                      <a:pt x="262801" y="307462"/>
                      <a:pt x="263872" y="298532"/>
                    </a:cubicBezTo>
                    <a:cubicBezTo>
                      <a:pt x="264587" y="293532"/>
                      <a:pt x="263872" y="288531"/>
                      <a:pt x="264587" y="283531"/>
                    </a:cubicBezTo>
                    <a:cubicBezTo>
                      <a:pt x="265658" y="276744"/>
                      <a:pt x="263515" y="271386"/>
                      <a:pt x="259229" y="266386"/>
                    </a:cubicBezTo>
                    <a:cubicBezTo>
                      <a:pt x="251013" y="257099"/>
                      <a:pt x="243513" y="247455"/>
                      <a:pt x="235297" y="238525"/>
                    </a:cubicBezTo>
                    <a:cubicBezTo>
                      <a:pt x="233154" y="236025"/>
                      <a:pt x="231011" y="233524"/>
                      <a:pt x="226725" y="232453"/>
                    </a:cubicBezTo>
                    <a:cubicBezTo>
                      <a:pt x="222796" y="254242"/>
                      <a:pt x="224582" y="276387"/>
                      <a:pt x="222796" y="298532"/>
                    </a:cubicBezTo>
                    <a:close/>
                    <a:moveTo>
                      <a:pt x="253871" y="108866"/>
                    </a:moveTo>
                    <a:cubicBezTo>
                      <a:pt x="243156" y="117081"/>
                      <a:pt x="239226" y="128868"/>
                      <a:pt x="231368" y="138156"/>
                    </a:cubicBezTo>
                    <a:cubicBezTo>
                      <a:pt x="228511" y="159229"/>
                      <a:pt x="226725" y="197092"/>
                      <a:pt x="228511" y="204235"/>
                    </a:cubicBezTo>
                    <a:cubicBezTo>
                      <a:pt x="229582" y="204235"/>
                      <a:pt x="231368" y="204235"/>
                      <a:pt x="232083" y="203521"/>
                    </a:cubicBezTo>
                    <a:cubicBezTo>
                      <a:pt x="237798" y="198163"/>
                      <a:pt x="243870" y="193162"/>
                      <a:pt x="247084" y="185661"/>
                    </a:cubicBezTo>
                    <a:cubicBezTo>
                      <a:pt x="247799" y="183875"/>
                      <a:pt x="248513" y="182089"/>
                      <a:pt x="249942" y="181018"/>
                    </a:cubicBezTo>
                    <a:cubicBezTo>
                      <a:pt x="257443" y="175660"/>
                      <a:pt x="262086" y="168517"/>
                      <a:pt x="267444" y="161373"/>
                    </a:cubicBezTo>
                    <a:cubicBezTo>
                      <a:pt x="274588" y="152086"/>
                      <a:pt x="274945" y="147799"/>
                      <a:pt x="269230" y="137798"/>
                    </a:cubicBezTo>
                    <a:cubicBezTo>
                      <a:pt x="266373" y="132798"/>
                      <a:pt x="263872" y="127797"/>
                      <a:pt x="261372" y="122796"/>
                    </a:cubicBezTo>
                    <a:cubicBezTo>
                      <a:pt x="258872" y="118510"/>
                      <a:pt x="256729" y="114224"/>
                      <a:pt x="253871" y="108866"/>
                    </a:cubicBezTo>
                    <a:close/>
                    <a:moveTo>
                      <a:pt x="284946" y="157801"/>
                    </a:moveTo>
                    <a:cubicBezTo>
                      <a:pt x="272445" y="174589"/>
                      <a:pt x="257443" y="189233"/>
                      <a:pt x="244941" y="205664"/>
                    </a:cubicBezTo>
                    <a:cubicBezTo>
                      <a:pt x="247799" y="210307"/>
                      <a:pt x="251371" y="209593"/>
                      <a:pt x="254585" y="208878"/>
                    </a:cubicBezTo>
                    <a:cubicBezTo>
                      <a:pt x="266730" y="207093"/>
                      <a:pt x="278874" y="207807"/>
                      <a:pt x="291376" y="207807"/>
                    </a:cubicBezTo>
                    <a:cubicBezTo>
                      <a:pt x="293876" y="207807"/>
                      <a:pt x="296376" y="207450"/>
                      <a:pt x="298520" y="207093"/>
                    </a:cubicBezTo>
                    <a:cubicBezTo>
                      <a:pt x="299591" y="206021"/>
                      <a:pt x="300663" y="205307"/>
                      <a:pt x="301377" y="204235"/>
                    </a:cubicBezTo>
                    <a:cubicBezTo>
                      <a:pt x="307449" y="190305"/>
                      <a:pt x="311735" y="175303"/>
                      <a:pt x="319236" y="162087"/>
                    </a:cubicBezTo>
                    <a:cubicBezTo>
                      <a:pt x="319951" y="161015"/>
                      <a:pt x="319594" y="159587"/>
                      <a:pt x="319951" y="157443"/>
                    </a:cubicBezTo>
                    <a:cubicBezTo>
                      <a:pt x="308163" y="155300"/>
                      <a:pt x="297091" y="157086"/>
                      <a:pt x="284946" y="157801"/>
                    </a:cubicBezTo>
                    <a:close/>
                    <a:moveTo>
                      <a:pt x="154930" y="220666"/>
                    </a:moveTo>
                    <a:cubicBezTo>
                      <a:pt x="151358" y="227452"/>
                      <a:pt x="147786" y="234239"/>
                      <a:pt x="144215" y="241382"/>
                    </a:cubicBezTo>
                    <a:cubicBezTo>
                      <a:pt x="140643" y="248169"/>
                      <a:pt x="137071" y="254956"/>
                      <a:pt x="133142" y="262457"/>
                    </a:cubicBezTo>
                    <a:cubicBezTo>
                      <a:pt x="147072" y="262814"/>
                      <a:pt x="158859" y="269600"/>
                      <a:pt x="172432" y="265314"/>
                    </a:cubicBezTo>
                    <a:cubicBezTo>
                      <a:pt x="176719" y="261385"/>
                      <a:pt x="181719" y="256742"/>
                      <a:pt x="186006" y="252098"/>
                    </a:cubicBezTo>
                    <a:cubicBezTo>
                      <a:pt x="190649" y="247098"/>
                      <a:pt x="196007" y="242454"/>
                      <a:pt x="199579" y="236739"/>
                    </a:cubicBezTo>
                    <a:cubicBezTo>
                      <a:pt x="203150" y="231381"/>
                      <a:pt x="211366" y="229595"/>
                      <a:pt x="211366" y="221737"/>
                    </a:cubicBezTo>
                    <a:cubicBezTo>
                      <a:pt x="205651" y="219951"/>
                      <a:pt x="164574" y="219237"/>
                      <a:pt x="154930" y="220666"/>
                    </a:cubicBezTo>
                    <a:close/>
                    <a:moveTo>
                      <a:pt x="154930" y="211736"/>
                    </a:moveTo>
                    <a:cubicBezTo>
                      <a:pt x="173147" y="213522"/>
                      <a:pt x="203150" y="212807"/>
                      <a:pt x="209223" y="210307"/>
                    </a:cubicBezTo>
                    <a:cubicBezTo>
                      <a:pt x="208151" y="208521"/>
                      <a:pt x="207794" y="206021"/>
                      <a:pt x="206365" y="204592"/>
                    </a:cubicBezTo>
                    <a:cubicBezTo>
                      <a:pt x="195649" y="193520"/>
                      <a:pt x="186006" y="181018"/>
                      <a:pt x="173147" y="170302"/>
                    </a:cubicBezTo>
                    <a:cubicBezTo>
                      <a:pt x="165288" y="172088"/>
                      <a:pt x="157788" y="173517"/>
                      <a:pt x="150287" y="175303"/>
                    </a:cubicBezTo>
                    <a:cubicBezTo>
                      <a:pt x="142786" y="176732"/>
                      <a:pt x="135642" y="178160"/>
                      <a:pt x="127784" y="179589"/>
                    </a:cubicBezTo>
                    <a:cubicBezTo>
                      <a:pt x="130284" y="182804"/>
                      <a:pt x="133142" y="184947"/>
                      <a:pt x="134213" y="187447"/>
                    </a:cubicBezTo>
                    <a:cubicBezTo>
                      <a:pt x="135642" y="191734"/>
                      <a:pt x="138142" y="195306"/>
                      <a:pt x="141357" y="198163"/>
                    </a:cubicBezTo>
                    <a:cubicBezTo>
                      <a:pt x="145643" y="202806"/>
                      <a:pt x="149929" y="207093"/>
                      <a:pt x="154930" y="211736"/>
                    </a:cubicBezTo>
                    <a:close/>
                    <a:moveTo>
                      <a:pt x="212795" y="241382"/>
                    </a:moveTo>
                    <a:cubicBezTo>
                      <a:pt x="211723" y="241025"/>
                      <a:pt x="210651" y="240668"/>
                      <a:pt x="210651" y="241025"/>
                    </a:cubicBezTo>
                    <a:cubicBezTo>
                      <a:pt x="199579" y="251384"/>
                      <a:pt x="188506" y="262099"/>
                      <a:pt x="177433" y="272458"/>
                    </a:cubicBezTo>
                    <a:cubicBezTo>
                      <a:pt x="178147" y="289960"/>
                      <a:pt x="178504" y="306748"/>
                      <a:pt x="184220" y="323178"/>
                    </a:cubicBezTo>
                    <a:cubicBezTo>
                      <a:pt x="193863" y="323536"/>
                      <a:pt x="195649" y="312820"/>
                      <a:pt x="203508" y="311749"/>
                    </a:cubicBezTo>
                    <a:cubicBezTo>
                      <a:pt x="204222" y="309963"/>
                      <a:pt x="204579" y="308177"/>
                      <a:pt x="205651" y="307105"/>
                    </a:cubicBezTo>
                    <a:cubicBezTo>
                      <a:pt x="211366" y="301390"/>
                      <a:pt x="212080" y="294246"/>
                      <a:pt x="212437" y="287103"/>
                    </a:cubicBezTo>
                    <a:cubicBezTo>
                      <a:pt x="212795" y="278173"/>
                      <a:pt x="213509" y="269600"/>
                      <a:pt x="213866" y="260671"/>
                    </a:cubicBezTo>
                    <a:cubicBezTo>
                      <a:pt x="213866" y="254242"/>
                      <a:pt x="213152" y="247812"/>
                      <a:pt x="212795" y="241382"/>
                    </a:cubicBezTo>
                    <a:close/>
                    <a:moveTo>
                      <a:pt x="214581" y="198163"/>
                    </a:moveTo>
                    <a:cubicBezTo>
                      <a:pt x="216009" y="194591"/>
                      <a:pt x="217438" y="193162"/>
                      <a:pt x="217795" y="191376"/>
                    </a:cubicBezTo>
                    <a:cubicBezTo>
                      <a:pt x="218152" y="173517"/>
                      <a:pt x="220653" y="155657"/>
                      <a:pt x="219581" y="137084"/>
                    </a:cubicBezTo>
                    <a:cubicBezTo>
                      <a:pt x="210651" y="131369"/>
                      <a:pt x="202079" y="125296"/>
                      <a:pt x="193149" y="119582"/>
                    </a:cubicBezTo>
                    <a:cubicBezTo>
                      <a:pt x="192078" y="121010"/>
                      <a:pt x="191363" y="121725"/>
                      <a:pt x="191363" y="122439"/>
                    </a:cubicBezTo>
                    <a:cubicBezTo>
                      <a:pt x="188863" y="134941"/>
                      <a:pt x="186720" y="147085"/>
                      <a:pt x="184220" y="159587"/>
                    </a:cubicBezTo>
                    <a:cubicBezTo>
                      <a:pt x="183505" y="164230"/>
                      <a:pt x="186006" y="167802"/>
                      <a:pt x="189220" y="171374"/>
                    </a:cubicBezTo>
                    <a:cubicBezTo>
                      <a:pt x="194221" y="176732"/>
                      <a:pt x="199221" y="182804"/>
                      <a:pt x="204222" y="188162"/>
                    </a:cubicBezTo>
                    <a:cubicBezTo>
                      <a:pt x="207079" y="191376"/>
                      <a:pt x="210651" y="194234"/>
                      <a:pt x="214581" y="198163"/>
                    </a:cubicBezTo>
                    <a:close/>
                    <a:moveTo>
                      <a:pt x="20270" y="249241"/>
                    </a:moveTo>
                    <a:cubicBezTo>
                      <a:pt x="29200" y="249241"/>
                      <a:pt x="36344" y="242097"/>
                      <a:pt x="36701" y="233167"/>
                    </a:cubicBezTo>
                    <a:cubicBezTo>
                      <a:pt x="37058" y="223523"/>
                      <a:pt x="29915" y="216379"/>
                      <a:pt x="20628" y="216022"/>
                    </a:cubicBezTo>
                    <a:cubicBezTo>
                      <a:pt x="11698" y="216022"/>
                      <a:pt x="4197" y="222809"/>
                      <a:pt x="3840" y="231739"/>
                    </a:cubicBezTo>
                    <a:cubicBezTo>
                      <a:pt x="3483" y="241025"/>
                      <a:pt x="11341" y="249241"/>
                      <a:pt x="20270" y="249241"/>
                    </a:cubicBezTo>
                    <a:close/>
                    <a:moveTo>
                      <a:pt x="381030" y="70647"/>
                    </a:moveTo>
                    <a:cubicBezTo>
                      <a:pt x="384245" y="61717"/>
                      <a:pt x="380315" y="54217"/>
                      <a:pt x="375315" y="47430"/>
                    </a:cubicBezTo>
                    <a:cubicBezTo>
                      <a:pt x="372457" y="43143"/>
                      <a:pt x="365313" y="42429"/>
                      <a:pt x="360670" y="44929"/>
                    </a:cubicBezTo>
                    <a:cubicBezTo>
                      <a:pt x="355670" y="47430"/>
                      <a:pt x="353169" y="52788"/>
                      <a:pt x="354241" y="58503"/>
                    </a:cubicBezTo>
                    <a:cubicBezTo>
                      <a:pt x="355312" y="64932"/>
                      <a:pt x="360313" y="68861"/>
                      <a:pt x="365671" y="71718"/>
                    </a:cubicBezTo>
                    <a:cubicBezTo>
                      <a:pt x="370314" y="74219"/>
                      <a:pt x="375672" y="74933"/>
                      <a:pt x="381030" y="70647"/>
                    </a:cubicBezTo>
                    <a:close/>
                    <a:moveTo>
                      <a:pt x="240298" y="27785"/>
                    </a:moveTo>
                    <a:cubicBezTo>
                      <a:pt x="242084" y="20998"/>
                      <a:pt x="241012" y="15640"/>
                      <a:pt x="237440" y="10639"/>
                    </a:cubicBezTo>
                    <a:cubicBezTo>
                      <a:pt x="231725" y="2781"/>
                      <a:pt x="219938" y="4210"/>
                      <a:pt x="215652" y="12782"/>
                    </a:cubicBezTo>
                    <a:cubicBezTo>
                      <a:pt x="213152" y="17783"/>
                      <a:pt x="214223" y="23498"/>
                      <a:pt x="218509" y="28499"/>
                    </a:cubicBezTo>
                    <a:cubicBezTo>
                      <a:pt x="222081" y="32785"/>
                      <a:pt x="227439" y="34214"/>
                      <a:pt x="232797" y="31714"/>
                    </a:cubicBezTo>
                    <a:cubicBezTo>
                      <a:pt x="235297" y="30999"/>
                      <a:pt x="237798" y="29213"/>
                      <a:pt x="240298" y="27785"/>
                    </a:cubicBezTo>
                    <a:close/>
                    <a:moveTo>
                      <a:pt x="231725" y="436764"/>
                    </a:moveTo>
                    <a:cubicBezTo>
                      <a:pt x="232083" y="434621"/>
                      <a:pt x="232440" y="432121"/>
                      <a:pt x="232440" y="429263"/>
                    </a:cubicBezTo>
                    <a:cubicBezTo>
                      <a:pt x="228154" y="423191"/>
                      <a:pt x="223153" y="418905"/>
                      <a:pt x="216009" y="417476"/>
                    </a:cubicBezTo>
                    <a:cubicBezTo>
                      <a:pt x="209580" y="421405"/>
                      <a:pt x="204579" y="426049"/>
                      <a:pt x="204936" y="433907"/>
                    </a:cubicBezTo>
                    <a:cubicBezTo>
                      <a:pt x="205294" y="438907"/>
                      <a:pt x="208508" y="442836"/>
                      <a:pt x="213152" y="444622"/>
                    </a:cubicBezTo>
                    <a:cubicBezTo>
                      <a:pt x="221010" y="447480"/>
                      <a:pt x="226368" y="443193"/>
                      <a:pt x="231725" y="436764"/>
                    </a:cubicBezTo>
                    <a:close/>
                    <a:moveTo>
                      <a:pt x="118854" y="90292"/>
                    </a:moveTo>
                    <a:cubicBezTo>
                      <a:pt x="119211" y="86720"/>
                      <a:pt x="119926" y="82434"/>
                      <a:pt x="119569" y="78148"/>
                    </a:cubicBezTo>
                    <a:cubicBezTo>
                      <a:pt x="119211" y="72790"/>
                      <a:pt x="115997" y="68861"/>
                      <a:pt x="110639" y="67075"/>
                    </a:cubicBezTo>
                    <a:cubicBezTo>
                      <a:pt x="105281" y="65289"/>
                      <a:pt x="99566" y="67432"/>
                      <a:pt x="96351" y="72076"/>
                    </a:cubicBezTo>
                    <a:cubicBezTo>
                      <a:pt x="93137" y="76719"/>
                      <a:pt x="93137" y="81720"/>
                      <a:pt x="96351" y="86363"/>
                    </a:cubicBezTo>
                    <a:cubicBezTo>
                      <a:pt x="98137" y="89221"/>
                      <a:pt x="100638" y="91364"/>
                      <a:pt x="102781" y="93864"/>
                    </a:cubicBezTo>
                    <a:cubicBezTo>
                      <a:pt x="108139" y="93864"/>
                      <a:pt x="112782" y="94936"/>
                      <a:pt x="118854" y="90292"/>
                    </a:cubicBezTo>
                    <a:close/>
                    <a:moveTo>
                      <a:pt x="351740" y="332465"/>
                    </a:moveTo>
                    <a:cubicBezTo>
                      <a:pt x="341739" y="338895"/>
                      <a:pt x="338882" y="343896"/>
                      <a:pt x="341739" y="351039"/>
                    </a:cubicBezTo>
                    <a:cubicBezTo>
                      <a:pt x="343882" y="356397"/>
                      <a:pt x="349954" y="359969"/>
                      <a:pt x="355312" y="359254"/>
                    </a:cubicBezTo>
                    <a:cubicBezTo>
                      <a:pt x="361742" y="358183"/>
                      <a:pt x="366742" y="352111"/>
                      <a:pt x="366385" y="345681"/>
                    </a:cubicBezTo>
                    <a:cubicBezTo>
                      <a:pt x="365671" y="338895"/>
                      <a:pt x="360313" y="334251"/>
                      <a:pt x="351740" y="332465"/>
                    </a:cubicBezTo>
                    <a:close/>
                    <a:moveTo>
                      <a:pt x="441752" y="234596"/>
                    </a:moveTo>
                    <a:cubicBezTo>
                      <a:pt x="448895" y="234596"/>
                      <a:pt x="454253" y="229238"/>
                      <a:pt x="454253" y="222095"/>
                    </a:cubicBezTo>
                    <a:cubicBezTo>
                      <a:pt x="454253" y="214951"/>
                      <a:pt x="448895" y="209236"/>
                      <a:pt x="441752" y="209236"/>
                    </a:cubicBezTo>
                    <a:cubicBezTo>
                      <a:pt x="434608" y="209236"/>
                      <a:pt x="428536" y="215308"/>
                      <a:pt x="428893" y="222452"/>
                    </a:cubicBezTo>
                    <a:cubicBezTo>
                      <a:pt x="428893" y="229595"/>
                      <a:pt x="434608" y="234953"/>
                      <a:pt x="441752" y="234596"/>
                    </a:cubicBezTo>
                    <a:close/>
                    <a:moveTo>
                      <a:pt x="76349" y="339252"/>
                    </a:moveTo>
                    <a:cubicBezTo>
                      <a:pt x="72777" y="346396"/>
                      <a:pt x="76349" y="350682"/>
                      <a:pt x="80278" y="354254"/>
                    </a:cubicBezTo>
                    <a:cubicBezTo>
                      <a:pt x="84207" y="358183"/>
                      <a:pt x="88850" y="358540"/>
                      <a:pt x="94208" y="356397"/>
                    </a:cubicBezTo>
                    <a:cubicBezTo>
                      <a:pt x="96351" y="348539"/>
                      <a:pt x="95637" y="342110"/>
                      <a:pt x="87779" y="336752"/>
                    </a:cubicBezTo>
                    <a:cubicBezTo>
                      <a:pt x="84207" y="337823"/>
                      <a:pt x="80278" y="338538"/>
                      <a:pt x="76349" y="339252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49" name="Forma libre: forma 148">
                <a:extLst>
                  <a:ext uri="{FF2B5EF4-FFF2-40B4-BE49-F238E27FC236}">
                    <a16:creationId xmlns:a16="http://schemas.microsoft.com/office/drawing/2014/main" id="{93CF429A-185A-4496-96C5-B822C131EF3E}"/>
                  </a:ext>
                </a:extLst>
              </p:cNvPr>
              <p:cNvSpPr/>
              <p:nvPr/>
            </p:nvSpPr>
            <p:spPr>
              <a:xfrm>
                <a:off x="8373213" y="1185637"/>
                <a:ext cx="311321" cy="370814"/>
              </a:xfrm>
              <a:custGeom>
                <a:avLst/>
                <a:gdLst>
                  <a:gd name="connsiteX0" fmla="*/ 171534 w 311321"/>
                  <a:gd name="connsiteY0" fmla="*/ 160431 h 370814"/>
                  <a:gd name="connsiteX1" fmla="*/ 243328 w 311321"/>
                  <a:gd name="connsiteY1" fmla="*/ 113997 h 370814"/>
                  <a:gd name="connsiteX2" fmla="*/ 240471 w 311321"/>
                  <a:gd name="connsiteY2" fmla="*/ 80421 h 370814"/>
                  <a:gd name="connsiteX3" fmla="*/ 260831 w 311321"/>
                  <a:gd name="connsiteY3" fmla="*/ 65419 h 370814"/>
                  <a:gd name="connsiteX4" fmla="*/ 285834 w 311321"/>
                  <a:gd name="connsiteY4" fmla="*/ 74706 h 370814"/>
                  <a:gd name="connsiteX5" fmla="*/ 291906 w 311321"/>
                  <a:gd name="connsiteY5" fmla="*/ 85065 h 370814"/>
                  <a:gd name="connsiteX6" fmla="*/ 253687 w 311321"/>
                  <a:gd name="connsiteY6" fmla="*/ 121855 h 370814"/>
                  <a:gd name="connsiteX7" fmla="*/ 176178 w 311321"/>
                  <a:gd name="connsiteY7" fmla="*/ 170790 h 370814"/>
                  <a:gd name="connsiteX8" fmla="*/ 172248 w 311321"/>
                  <a:gd name="connsiteY8" fmla="*/ 176147 h 370814"/>
                  <a:gd name="connsiteX9" fmla="*/ 179749 w 311321"/>
                  <a:gd name="connsiteY9" fmla="*/ 180791 h 370814"/>
                  <a:gd name="connsiteX10" fmla="*/ 201538 w 311321"/>
                  <a:gd name="connsiteY10" fmla="*/ 186506 h 370814"/>
                  <a:gd name="connsiteX11" fmla="*/ 242614 w 311321"/>
                  <a:gd name="connsiteY11" fmla="*/ 196507 h 370814"/>
                  <a:gd name="connsiteX12" fmla="*/ 273332 w 311321"/>
                  <a:gd name="connsiteY12" fmla="*/ 172933 h 370814"/>
                  <a:gd name="connsiteX13" fmla="*/ 295121 w 311321"/>
                  <a:gd name="connsiteY13" fmla="*/ 176147 h 370814"/>
                  <a:gd name="connsiteX14" fmla="*/ 301550 w 311321"/>
                  <a:gd name="connsiteY14" fmla="*/ 184720 h 370814"/>
                  <a:gd name="connsiteX15" fmla="*/ 302979 w 311321"/>
                  <a:gd name="connsiteY15" fmla="*/ 204722 h 370814"/>
                  <a:gd name="connsiteX16" fmla="*/ 272975 w 311321"/>
                  <a:gd name="connsiteY16" fmla="*/ 235441 h 370814"/>
                  <a:gd name="connsiteX17" fmla="*/ 261545 w 311321"/>
                  <a:gd name="connsiteY17" fmla="*/ 232583 h 370814"/>
                  <a:gd name="connsiteX18" fmla="*/ 251901 w 311321"/>
                  <a:gd name="connsiteY18" fmla="*/ 221867 h 370814"/>
                  <a:gd name="connsiteX19" fmla="*/ 243686 w 311321"/>
                  <a:gd name="connsiteY19" fmla="*/ 206151 h 370814"/>
                  <a:gd name="connsiteX20" fmla="*/ 219040 w 311321"/>
                  <a:gd name="connsiteY20" fmla="*/ 198650 h 370814"/>
                  <a:gd name="connsiteX21" fmla="*/ 197609 w 311321"/>
                  <a:gd name="connsiteY21" fmla="*/ 192935 h 370814"/>
                  <a:gd name="connsiteX22" fmla="*/ 186178 w 311321"/>
                  <a:gd name="connsiteY22" fmla="*/ 194721 h 370814"/>
                  <a:gd name="connsiteX23" fmla="*/ 190107 w 311321"/>
                  <a:gd name="connsiteY23" fmla="*/ 202222 h 370814"/>
                  <a:gd name="connsiteX24" fmla="*/ 245472 w 311321"/>
                  <a:gd name="connsiteY24" fmla="*/ 276160 h 370814"/>
                  <a:gd name="connsiteX25" fmla="*/ 267617 w 311321"/>
                  <a:gd name="connsiteY25" fmla="*/ 307235 h 370814"/>
                  <a:gd name="connsiteX26" fmla="*/ 271546 w 311321"/>
                  <a:gd name="connsiteY26" fmla="*/ 307950 h 370814"/>
                  <a:gd name="connsiteX27" fmla="*/ 299050 w 311321"/>
                  <a:gd name="connsiteY27" fmla="*/ 316879 h 370814"/>
                  <a:gd name="connsiteX28" fmla="*/ 309408 w 311321"/>
                  <a:gd name="connsiteY28" fmla="*/ 332953 h 370814"/>
                  <a:gd name="connsiteX29" fmla="*/ 305122 w 311321"/>
                  <a:gd name="connsiteY29" fmla="*/ 355813 h 370814"/>
                  <a:gd name="connsiteX30" fmla="*/ 283334 w 311321"/>
                  <a:gd name="connsiteY30" fmla="*/ 370814 h 370814"/>
                  <a:gd name="connsiteX31" fmla="*/ 265831 w 311321"/>
                  <a:gd name="connsiteY31" fmla="*/ 369028 h 370814"/>
                  <a:gd name="connsiteX32" fmla="*/ 253687 w 311321"/>
                  <a:gd name="connsiteY32" fmla="*/ 345454 h 370814"/>
                  <a:gd name="connsiteX33" fmla="*/ 255473 w 311321"/>
                  <a:gd name="connsiteY33" fmla="*/ 326524 h 370814"/>
                  <a:gd name="connsiteX34" fmla="*/ 254401 w 311321"/>
                  <a:gd name="connsiteY34" fmla="*/ 326166 h 370814"/>
                  <a:gd name="connsiteX35" fmla="*/ 258688 w 311321"/>
                  <a:gd name="connsiteY35" fmla="*/ 317236 h 370814"/>
                  <a:gd name="connsiteX36" fmla="*/ 257259 w 311321"/>
                  <a:gd name="connsiteY36" fmla="*/ 313664 h 370814"/>
                  <a:gd name="connsiteX37" fmla="*/ 231899 w 311321"/>
                  <a:gd name="connsiteY37" fmla="*/ 275446 h 370814"/>
                  <a:gd name="connsiteX38" fmla="*/ 230470 w 311321"/>
                  <a:gd name="connsiteY38" fmla="*/ 273660 h 370814"/>
                  <a:gd name="connsiteX39" fmla="*/ 172606 w 311321"/>
                  <a:gd name="connsiteY39" fmla="*/ 196150 h 370814"/>
                  <a:gd name="connsiteX40" fmla="*/ 168319 w 311321"/>
                  <a:gd name="connsiteY40" fmla="*/ 191506 h 370814"/>
                  <a:gd name="connsiteX41" fmla="*/ 165462 w 311321"/>
                  <a:gd name="connsiteY41" fmla="*/ 197221 h 370814"/>
                  <a:gd name="connsiteX42" fmla="*/ 158318 w 311321"/>
                  <a:gd name="connsiteY42" fmla="*/ 271517 h 370814"/>
                  <a:gd name="connsiteX43" fmla="*/ 175820 w 311321"/>
                  <a:gd name="connsiteY43" fmla="*/ 309378 h 370814"/>
                  <a:gd name="connsiteX44" fmla="*/ 143673 w 311321"/>
                  <a:gd name="connsiteY44" fmla="*/ 320808 h 370814"/>
                  <a:gd name="connsiteX45" fmla="*/ 138315 w 311321"/>
                  <a:gd name="connsiteY45" fmla="*/ 319380 h 370814"/>
                  <a:gd name="connsiteX46" fmla="*/ 130814 w 311321"/>
                  <a:gd name="connsiteY46" fmla="*/ 273660 h 370814"/>
                  <a:gd name="connsiteX47" fmla="*/ 148317 w 311321"/>
                  <a:gd name="connsiteY47" fmla="*/ 265444 h 370814"/>
                  <a:gd name="connsiteX48" fmla="*/ 153675 w 311321"/>
                  <a:gd name="connsiteY48" fmla="*/ 227582 h 370814"/>
                  <a:gd name="connsiteX49" fmla="*/ 158318 w 311321"/>
                  <a:gd name="connsiteY49" fmla="*/ 187577 h 370814"/>
                  <a:gd name="connsiteX50" fmla="*/ 146531 w 311321"/>
                  <a:gd name="connsiteY50" fmla="*/ 191506 h 370814"/>
                  <a:gd name="connsiteX51" fmla="*/ 126528 w 311321"/>
                  <a:gd name="connsiteY51" fmla="*/ 207937 h 370814"/>
                  <a:gd name="connsiteX52" fmla="*/ 84023 w 311321"/>
                  <a:gd name="connsiteY52" fmla="*/ 239370 h 370814"/>
                  <a:gd name="connsiteX53" fmla="*/ 66521 w 311321"/>
                  <a:gd name="connsiteY53" fmla="*/ 250442 h 370814"/>
                  <a:gd name="connsiteX54" fmla="*/ 64021 w 311321"/>
                  <a:gd name="connsiteY54" fmla="*/ 277946 h 370814"/>
                  <a:gd name="connsiteX55" fmla="*/ 39375 w 311321"/>
                  <a:gd name="connsiteY55" fmla="*/ 287233 h 370814"/>
                  <a:gd name="connsiteX56" fmla="*/ 27587 w 311321"/>
                  <a:gd name="connsiteY56" fmla="*/ 281875 h 370814"/>
                  <a:gd name="connsiteX57" fmla="*/ 10442 w 311321"/>
                  <a:gd name="connsiteY57" fmla="*/ 262230 h 370814"/>
                  <a:gd name="connsiteX58" fmla="*/ 18657 w 311321"/>
                  <a:gd name="connsiteY58" fmla="*/ 240084 h 370814"/>
                  <a:gd name="connsiteX59" fmla="*/ 30445 w 311321"/>
                  <a:gd name="connsiteY59" fmla="*/ 226868 h 370814"/>
                  <a:gd name="connsiteX60" fmla="*/ 54734 w 311321"/>
                  <a:gd name="connsiteY60" fmla="*/ 230083 h 370814"/>
                  <a:gd name="connsiteX61" fmla="*/ 63306 w 311321"/>
                  <a:gd name="connsiteY61" fmla="*/ 239727 h 370814"/>
                  <a:gd name="connsiteX62" fmla="*/ 144031 w 311321"/>
                  <a:gd name="connsiteY62" fmla="*/ 182577 h 370814"/>
                  <a:gd name="connsiteX63" fmla="*/ 137958 w 311321"/>
                  <a:gd name="connsiteY63" fmla="*/ 178648 h 370814"/>
                  <a:gd name="connsiteX64" fmla="*/ 115098 w 311321"/>
                  <a:gd name="connsiteY64" fmla="*/ 172218 h 370814"/>
                  <a:gd name="connsiteX65" fmla="*/ 86166 w 311321"/>
                  <a:gd name="connsiteY65" fmla="*/ 162574 h 370814"/>
                  <a:gd name="connsiteX66" fmla="*/ 59020 w 311321"/>
                  <a:gd name="connsiteY66" fmla="*/ 153287 h 370814"/>
                  <a:gd name="connsiteX67" fmla="*/ 54019 w 311321"/>
                  <a:gd name="connsiteY67" fmla="*/ 159002 h 370814"/>
                  <a:gd name="connsiteX68" fmla="*/ 42946 w 311321"/>
                  <a:gd name="connsiteY68" fmla="*/ 168289 h 370814"/>
                  <a:gd name="connsiteX69" fmla="*/ 6871 w 311321"/>
                  <a:gd name="connsiteY69" fmla="*/ 156502 h 370814"/>
                  <a:gd name="connsiteX70" fmla="*/ 4013 w 311321"/>
                  <a:gd name="connsiteY70" fmla="*/ 120069 h 370814"/>
                  <a:gd name="connsiteX71" fmla="*/ 20086 w 311321"/>
                  <a:gd name="connsiteY71" fmla="*/ 115783 h 370814"/>
                  <a:gd name="connsiteX72" fmla="*/ 42232 w 311321"/>
                  <a:gd name="connsiteY72" fmla="*/ 123284 h 370814"/>
                  <a:gd name="connsiteX73" fmla="*/ 55448 w 311321"/>
                  <a:gd name="connsiteY73" fmla="*/ 141500 h 370814"/>
                  <a:gd name="connsiteX74" fmla="*/ 153317 w 311321"/>
                  <a:gd name="connsiteY74" fmla="*/ 173647 h 370814"/>
                  <a:gd name="connsiteX75" fmla="*/ 149746 w 311321"/>
                  <a:gd name="connsiteY75" fmla="*/ 159002 h 370814"/>
                  <a:gd name="connsiteX76" fmla="*/ 116170 w 311321"/>
                  <a:gd name="connsiteY76" fmla="*/ 110068 h 370814"/>
                  <a:gd name="connsiteX77" fmla="*/ 74379 w 311321"/>
                  <a:gd name="connsiteY77" fmla="*/ 54346 h 370814"/>
                  <a:gd name="connsiteX78" fmla="*/ 72950 w 311321"/>
                  <a:gd name="connsiteY78" fmla="*/ 52918 h 370814"/>
                  <a:gd name="connsiteX79" fmla="*/ 44018 w 311321"/>
                  <a:gd name="connsiteY79" fmla="*/ 49703 h 370814"/>
                  <a:gd name="connsiteX80" fmla="*/ 37946 w 311321"/>
                  <a:gd name="connsiteY80" fmla="*/ 42202 h 370814"/>
                  <a:gd name="connsiteX81" fmla="*/ 45804 w 311321"/>
                  <a:gd name="connsiteY81" fmla="*/ 5412 h 370814"/>
                  <a:gd name="connsiteX82" fmla="*/ 61520 w 311321"/>
                  <a:gd name="connsiteY82" fmla="*/ 54 h 370814"/>
                  <a:gd name="connsiteX83" fmla="*/ 91881 w 311321"/>
                  <a:gd name="connsiteY83" fmla="*/ 15770 h 370814"/>
                  <a:gd name="connsiteX84" fmla="*/ 92238 w 311321"/>
                  <a:gd name="connsiteY84" fmla="*/ 40059 h 370814"/>
                  <a:gd name="connsiteX85" fmla="*/ 84380 w 311321"/>
                  <a:gd name="connsiteY85" fmla="*/ 49703 h 370814"/>
                  <a:gd name="connsiteX86" fmla="*/ 111884 w 311321"/>
                  <a:gd name="connsiteY86" fmla="*/ 88994 h 370814"/>
                  <a:gd name="connsiteX87" fmla="*/ 142245 w 311321"/>
                  <a:gd name="connsiteY87" fmla="*/ 127927 h 370814"/>
                  <a:gd name="connsiteX88" fmla="*/ 151531 w 311321"/>
                  <a:gd name="connsiteY88" fmla="*/ 143286 h 370814"/>
                  <a:gd name="connsiteX89" fmla="*/ 157246 w 311321"/>
                  <a:gd name="connsiteY89" fmla="*/ 149358 h 370814"/>
                  <a:gd name="connsiteX90" fmla="*/ 161532 w 311321"/>
                  <a:gd name="connsiteY90" fmla="*/ 140071 h 370814"/>
                  <a:gd name="connsiteX91" fmla="*/ 162247 w 311321"/>
                  <a:gd name="connsiteY91" fmla="*/ 120069 h 370814"/>
                  <a:gd name="connsiteX92" fmla="*/ 163676 w 311321"/>
                  <a:gd name="connsiteY92" fmla="*/ 107924 h 370814"/>
                  <a:gd name="connsiteX93" fmla="*/ 156175 w 311321"/>
                  <a:gd name="connsiteY93" fmla="*/ 72206 h 370814"/>
                  <a:gd name="connsiteX94" fmla="*/ 152246 w 311321"/>
                  <a:gd name="connsiteY94" fmla="*/ 64348 h 370814"/>
                  <a:gd name="connsiteX95" fmla="*/ 160461 w 311321"/>
                  <a:gd name="connsiteY95" fmla="*/ 41488 h 370814"/>
                  <a:gd name="connsiteX96" fmla="*/ 195108 w 311321"/>
                  <a:gd name="connsiteY96" fmla="*/ 37201 h 370814"/>
                  <a:gd name="connsiteX97" fmla="*/ 215825 w 311321"/>
                  <a:gd name="connsiteY97" fmla="*/ 61847 h 370814"/>
                  <a:gd name="connsiteX98" fmla="*/ 204753 w 311321"/>
                  <a:gd name="connsiteY98" fmla="*/ 85065 h 370814"/>
                  <a:gd name="connsiteX99" fmla="*/ 174392 w 311321"/>
                  <a:gd name="connsiteY99" fmla="*/ 94351 h 370814"/>
                  <a:gd name="connsiteX100" fmla="*/ 169748 w 311321"/>
                  <a:gd name="connsiteY100" fmla="*/ 150430 h 370814"/>
                  <a:gd name="connsiteX101" fmla="*/ 171534 w 311321"/>
                  <a:gd name="connsiteY101" fmla="*/ 160431 h 370814"/>
                  <a:gd name="connsiteX102" fmla="*/ 269403 w 311321"/>
                  <a:gd name="connsiteY102" fmla="*/ 224010 h 370814"/>
                  <a:gd name="connsiteX103" fmla="*/ 291549 w 311321"/>
                  <a:gd name="connsiteY103" fmla="*/ 204008 h 370814"/>
                  <a:gd name="connsiteX104" fmla="*/ 275832 w 311321"/>
                  <a:gd name="connsiteY104" fmla="*/ 183648 h 370814"/>
                  <a:gd name="connsiteX105" fmla="*/ 258688 w 311321"/>
                  <a:gd name="connsiteY105" fmla="*/ 195435 h 370814"/>
                  <a:gd name="connsiteX106" fmla="*/ 260117 w 311321"/>
                  <a:gd name="connsiteY106" fmla="*/ 204365 h 370814"/>
                  <a:gd name="connsiteX107" fmla="*/ 269403 w 311321"/>
                  <a:gd name="connsiteY107" fmla="*/ 224010 h 370814"/>
                  <a:gd name="connsiteX108" fmla="*/ 179035 w 311321"/>
                  <a:gd name="connsiteY108" fmla="*/ 83279 h 370814"/>
                  <a:gd name="connsiteX109" fmla="*/ 205110 w 311321"/>
                  <a:gd name="connsiteY109" fmla="*/ 63276 h 370814"/>
                  <a:gd name="connsiteX110" fmla="*/ 195823 w 311321"/>
                  <a:gd name="connsiteY110" fmla="*/ 51132 h 370814"/>
                  <a:gd name="connsiteX111" fmla="*/ 166176 w 311321"/>
                  <a:gd name="connsiteY111" fmla="*/ 57204 h 370814"/>
                  <a:gd name="connsiteX112" fmla="*/ 166890 w 311321"/>
                  <a:gd name="connsiteY112" fmla="*/ 68991 h 370814"/>
                  <a:gd name="connsiteX113" fmla="*/ 179035 w 311321"/>
                  <a:gd name="connsiteY113" fmla="*/ 83279 h 370814"/>
                  <a:gd name="connsiteX114" fmla="*/ 268332 w 311321"/>
                  <a:gd name="connsiteY114" fmla="*/ 329024 h 370814"/>
                  <a:gd name="connsiteX115" fmla="*/ 281548 w 311321"/>
                  <a:gd name="connsiteY115" fmla="*/ 356884 h 370814"/>
                  <a:gd name="connsiteX116" fmla="*/ 299050 w 311321"/>
                  <a:gd name="connsiteY116" fmla="*/ 342954 h 370814"/>
                  <a:gd name="connsiteX117" fmla="*/ 283334 w 311321"/>
                  <a:gd name="connsiteY117" fmla="*/ 319737 h 370814"/>
                  <a:gd name="connsiteX118" fmla="*/ 268332 w 311321"/>
                  <a:gd name="connsiteY118" fmla="*/ 329024 h 370814"/>
                  <a:gd name="connsiteX119" fmla="*/ 31874 w 311321"/>
                  <a:gd name="connsiteY119" fmla="*/ 160074 h 370814"/>
                  <a:gd name="connsiteX120" fmla="*/ 41518 w 311321"/>
                  <a:gd name="connsiteY120" fmla="*/ 150073 h 370814"/>
                  <a:gd name="connsiteX121" fmla="*/ 22229 w 311321"/>
                  <a:gd name="connsiteY121" fmla="*/ 128642 h 370814"/>
                  <a:gd name="connsiteX122" fmla="*/ 15800 w 311321"/>
                  <a:gd name="connsiteY122" fmla="*/ 142572 h 370814"/>
                  <a:gd name="connsiteX123" fmla="*/ 22587 w 311321"/>
                  <a:gd name="connsiteY123" fmla="*/ 155788 h 370814"/>
                  <a:gd name="connsiteX124" fmla="*/ 31874 w 311321"/>
                  <a:gd name="connsiteY124" fmla="*/ 160074 h 370814"/>
                  <a:gd name="connsiteX125" fmla="*/ 146531 w 311321"/>
                  <a:gd name="connsiteY125" fmla="*/ 309378 h 370814"/>
                  <a:gd name="connsiteX126" fmla="*/ 165819 w 311321"/>
                  <a:gd name="connsiteY126" fmla="*/ 301520 h 370814"/>
                  <a:gd name="connsiteX127" fmla="*/ 161890 w 311321"/>
                  <a:gd name="connsiteY127" fmla="*/ 288661 h 370814"/>
                  <a:gd name="connsiteX128" fmla="*/ 142959 w 311321"/>
                  <a:gd name="connsiteY128" fmla="*/ 282232 h 370814"/>
                  <a:gd name="connsiteX129" fmla="*/ 135101 w 311321"/>
                  <a:gd name="connsiteY129" fmla="*/ 295448 h 370814"/>
                  <a:gd name="connsiteX130" fmla="*/ 146531 w 311321"/>
                  <a:gd name="connsiteY130" fmla="*/ 309378 h 370814"/>
                  <a:gd name="connsiteX131" fmla="*/ 57234 w 311321"/>
                  <a:gd name="connsiteY131" fmla="*/ 40059 h 370814"/>
                  <a:gd name="connsiteX132" fmla="*/ 80808 w 311321"/>
                  <a:gd name="connsiteY132" fmla="*/ 33987 h 370814"/>
                  <a:gd name="connsiteX133" fmla="*/ 70807 w 311321"/>
                  <a:gd name="connsiteY133" fmla="*/ 18985 h 370814"/>
                  <a:gd name="connsiteX134" fmla="*/ 51876 w 311321"/>
                  <a:gd name="connsiteY134" fmla="*/ 23985 h 370814"/>
                  <a:gd name="connsiteX135" fmla="*/ 57234 w 311321"/>
                  <a:gd name="connsiteY135" fmla="*/ 40059 h 370814"/>
                  <a:gd name="connsiteX136" fmla="*/ 51876 w 311321"/>
                  <a:gd name="connsiteY136" fmla="*/ 272945 h 370814"/>
                  <a:gd name="connsiteX137" fmla="*/ 39732 w 311321"/>
                  <a:gd name="connsiteY137" fmla="*/ 240441 h 370814"/>
                  <a:gd name="connsiteX138" fmla="*/ 34374 w 311321"/>
                  <a:gd name="connsiteY138" fmla="*/ 237227 h 370814"/>
                  <a:gd name="connsiteX139" fmla="*/ 37231 w 311321"/>
                  <a:gd name="connsiteY139" fmla="*/ 250442 h 370814"/>
                  <a:gd name="connsiteX140" fmla="*/ 31517 w 311321"/>
                  <a:gd name="connsiteY140" fmla="*/ 257229 h 370814"/>
                  <a:gd name="connsiteX141" fmla="*/ 30445 w 311321"/>
                  <a:gd name="connsiteY141" fmla="*/ 267230 h 370814"/>
                  <a:gd name="connsiteX142" fmla="*/ 51876 w 311321"/>
                  <a:gd name="connsiteY142" fmla="*/ 272945 h 370814"/>
                  <a:gd name="connsiteX143" fmla="*/ 257973 w 311321"/>
                  <a:gd name="connsiteY143" fmla="*/ 95066 h 370814"/>
                  <a:gd name="connsiteX144" fmla="*/ 271904 w 311321"/>
                  <a:gd name="connsiteY144" fmla="*/ 105067 h 370814"/>
                  <a:gd name="connsiteX145" fmla="*/ 279047 w 311321"/>
                  <a:gd name="connsiteY145" fmla="*/ 100424 h 370814"/>
                  <a:gd name="connsiteX146" fmla="*/ 264403 w 311321"/>
                  <a:gd name="connsiteY146" fmla="*/ 80064 h 370814"/>
                  <a:gd name="connsiteX147" fmla="*/ 257616 w 311321"/>
                  <a:gd name="connsiteY147" fmla="*/ 83993 h 370814"/>
                  <a:gd name="connsiteX148" fmla="*/ 257973 w 311321"/>
                  <a:gd name="connsiteY148" fmla="*/ 95066 h 370814"/>
                  <a:gd name="connsiteX149" fmla="*/ 268332 w 311321"/>
                  <a:gd name="connsiteY149" fmla="*/ 110425 h 370814"/>
                  <a:gd name="connsiteX150" fmla="*/ 266903 w 311321"/>
                  <a:gd name="connsiteY150" fmla="*/ 111139 h 370814"/>
                  <a:gd name="connsiteX151" fmla="*/ 268332 w 311321"/>
                  <a:gd name="connsiteY151" fmla="*/ 110425 h 370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</a:cxnLst>
                <a:rect l="l" t="t" r="r" b="b"/>
                <a:pathLst>
                  <a:path w="311321" h="370814">
                    <a:moveTo>
                      <a:pt x="171534" y="160431"/>
                    </a:moveTo>
                    <a:cubicBezTo>
                      <a:pt x="187607" y="155431"/>
                      <a:pt x="233685" y="125784"/>
                      <a:pt x="243328" y="113997"/>
                    </a:cubicBezTo>
                    <a:cubicBezTo>
                      <a:pt x="237971" y="103638"/>
                      <a:pt x="234042" y="92923"/>
                      <a:pt x="240471" y="80421"/>
                    </a:cubicBezTo>
                    <a:cubicBezTo>
                      <a:pt x="245114" y="71849"/>
                      <a:pt x="252258" y="68277"/>
                      <a:pt x="260831" y="65419"/>
                    </a:cubicBezTo>
                    <a:cubicBezTo>
                      <a:pt x="269760" y="65776"/>
                      <a:pt x="277618" y="70420"/>
                      <a:pt x="285834" y="74706"/>
                    </a:cubicBezTo>
                    <a:cubicBezTo>
                      <a:pt x="287977" y="78278"/>
                      <a:pt x="290120" y="82207"/>
                      <a:pt x="291906" y="85065"/>
                    </a:cubicBezTo>
                    <a:cubicBezTo>
                      <a:pt x="291192" y="119712"/>
                      <a:pt x="273332" y="126498"/>
                      <a:pt x="253687" y="121855"/>
                    </a:cubicBezTo>
                    <a:cubicBezTo>
                      <a:pt x="227612" y="138285"/>
                      <a:pt x="201895" y="154359"/>
                      <a:pt x="176178" y="170790"/>
                    </a:cubicBezTo>
                    <a:cubicBezTo>
                      <a:pt x="174749" y="171861"/>
                      <a:pt x="174034" y="173647"/>
                      <a:pt x="172248" y="176147"/>
                    </a:cubicBezTo>
                    <a:cubicBezTo>
                      <a:pt x="175106" y="177933"/>
                      <a:pt x="177249" y="180076"/>
                      <a:pt x="179749" y="180791"/>
                    </a:cubicBezTo>
                    <a:cubicBezTo>
                      <a:pt x="186893" y="182934"/>
                      <a:pt x="194037" y="184720"/>
                      <a:pt x="201538" y="186506"/>
                    </a:cubicBezTo>
                    <a:cubicBezTo>
                      <a:pt x="215111" y="189721"/>
                      <a:pt x="228327" y="192935"/>
                      <a:pt x="242614" y="196507"/>
                    </a:cubicBezTo>
                    <a:cubicBezTo>
                      <a:pt x="245829" y="180434"/>
                      <a:pt x="260474" y="177576"/>
                      <a:pt x="273332" y="172933"/>
                    </a:cubicBezTo>
                    <a:cubicBezTo>
                      <a:pt x="280833" y="170432"/>
                      <a:pt x="288334" y="171861"/>
                      <a:pt x="295121" y="176147"/>
                    </a:cubicBezTo>
                    <a:cubicBezTo>
                      <a:pt x="297978" y="177933"/>
                      <a:pt x="300836" y="181505"/>
                      <a:pt x="301550" y="184720"/>
                    </a:cubicBezTo>
                    <a:cubicBezTo>
                      <a:pt x="302979" y="191149"/>
                      <a:pt x="303336" y="198293"/>
                      <a:pt x="302979" y="204722"/>
                    </a:cubicBezTo>
                    <a:cubicBezTo>
                      <a:pt x="301907" y="220081"/>
                      <a:pt x="288692" y="233655"/>
                      <a:pt x="272975" y="235441"/>
                    </a:cubicBezTo>
                    <a:cubicBezTo>
                      <a:pt x="269046" y="235798"/>
                      <a:pt x="264403" y="234726"/>
                      <a:pt x="261545" y="232583"/>
                    </a:cubicBezTo>
                    <a:cubicBezTo>
                      <a:pt x="257616" y="230083"/>
                      <a:pt x="254401" y="225796"/>
                      <a:pt x="251901" y="221867"/>
                    </a:cubicBezTo>
                    <a:cubicBezTo>
                      <a:pt x="248686" y="217224"/>
                      <a:pt x="246543" y="211866"/>
                      <a:pt x="243686" y="206151"/>
                    </a:cubicBezTo>
                    <a:cubicBezTo>
                      <a:pt x="236185" y="203294"/>
                      <a:pt x="227970" y="199722"/>
                      <a:pt x="219040" y="198650"/>
                    </a:cubicBezTo>
                    <a:cubicBezTo>
                      <a:pt x="211896" y="197936"/>
                      <a:pt x="204753" y="195078"/>
                      <a:pt x="197609" y="192935"/>
                    </a:cubicBezTo>
                    <a:cubicBezTo>
                      <a:pt x="193679" y="191864"/>
                      <a:pt x="190465" y="191506"/>
                      <a:pt x="186178" y="194721"/>
                    </a:cubicBezTo>
                    <a:cubicBezTo>
                      <a:pt x="187607" y="197221"/>
                      <a:pt x="188322" y="200079"/>
                      <a:pt x="190107" y="202222"/>
                    </a:cubicBezTo>
                    <a:cubicBezTo>
                      <a:pt x="208681" y="226868"/>
                      <a:pt x="227255" y="251514"/>
                      <a:pt x="245472" y="276160"/>
                    </a:cubicBezTo>
                    <a:cubicBezTo>
                      <a:pt x="253330" y="286518"/>
                      <a:pt x="260831" y="297591"/>
                      <a:pt x="267617" y="307235"/>
                    </a:cubicBezTo>
                    <a:cubicBezTo>
                      <a:pt x="270118" y="307592"/>
                      <a:pt x="270832" y="308307"/>
                      <a:pt x="271546" y="307950"/>
                    </a:cubicBezTo>
                    <a:cubicBezTo>
                      <a:pt x="282976" y="303663"/>
                      <a:pt x="292263" y="307235"/>
                      <a:pt x="299050" y="316879"/>
                    </a:cubicBezTo>
                    <a:cubicBezTo>
                      <a:pt x="302622" y="322237"/>
                      <a:pt x="306908" y="327238"/>
                      <a:pt x="309408" y="332953"/>
                    </a:cubicBezTo>
                    <a:cubicBezTo>
                      <a:pt x="312980" y="341168"/>
                      <a:pt x="311551" y="348669"/>
                      <a:pt x="305122" y="355813"/>
                    </a:cubicBezTo>
                    <a:cubicBezTo>
                      <a:pt x="299050" y="362599"/>
                      <a:pt x="292263" y="367243"/>
                      <a:pt x="283334" y="370814"/>
                    </a:cubicBezTo>
                    <a:cubicBezTo>
                      <a:pt x="277976" y="370100"/>
                      <a:pt x="271546" y="369386"/>
                      <a:pt x="265831" y="369028"/>
                    </a:cubicBezTo>
                    <a:cubicBezTo>
                      <a:pt x="261188" y="360456"/>
                      <a:pt x="257259" y="352598"/>
                      <a:pt x="253687" y="345454"/>
                    </a:cubicBezTo>
                    <a:cubicBezTo>
                      <a:pt x="254401" y="339025"/>
                      <a:pt x="255116" y="332953"/>
                      <a:pt x="255473" y="326524"/>
                    </a:cubicBezTo>
                    <a:cubicBezTo>
                      <a:pt x="255116" y="326524"/>
                      <a:pt x="254759" y="326524"/>
                      <a:pt x="254401" y="326166"/>
                    </a:cubicBezTo>
                    <a:cubicBezTo>
                      <a:pt x="255830" y="323309"/>
                      <a:pt x="257259" y="320094"/>
                      <a:pt x="258688" y="317236"/>
                    </a:cubicBezTo>
                    <a:cubicBezTo>
                      <a:pt x="257973" y="315808"/>
                      <a:pt x="257973" y="314736"/>
                      <a:pt x="257259" y="313664"/>
                    </a:cubicBezTo>
                    <a:cubicBezTo>
                      <a:pt x="248686" y="300806"/>
                      <a:pt x="240114" y="288304"/>
                      <a:pt x="231899" y="275446"/>
                    </a:cubicBezTo>
                    <a:cubicBezTo>
                      <a:pt x="231542" y="274731"/>
                      <a:pt x="231184" y="274017"/>
                      <a:pt x="230470" y="273660"/>
                    </a:cubicBezTo>
                    <a:cubicBezTo>
                      <a:pt x="208324" y="250085"/>
                      <a:pt x="190822" y="222939"/>
                      <a:pt x="172606" y="196150"/>
                    </a:cubicBezTo>
                    <a:cubicBezTo>
                      <a:pt x="171534" y="194721"/>
                      <a:pt x="170462" y="193649"/>
                      <a:pt x="168319" y="191506"/>
                    </a:cubicBezTo>
                    <a:cubicBezTo>
                      <a:pt x="166890" y="194007"/>
                      <a:pt x="165462" y="195435"/>
                      <a:pt x="165462" y="197221"/>
                    </a:cubicBezTo>
                    <a:cubicBezTo>
                      <a:pt x="162961" y="221867"/>
                      <a:pt x="160818" y="246513"/>
                      <a:pt x="158318" y="271517"/>
                    </a:cubicBezTo>
                    <a:cubicBezTo>
                      <a:pt x="171891" y="280803"/>
                      <a:pt x="179392" y="292591"/>
                      <a:pt x="175820" y="309378"/>
                    </a:cubicBezTo>
                    <a:cubicBezTo>
                      <a:pt x="166890" y="317951"/>
                      <a:pt x="155103" y="318665"/>
                      <a:pt x="143673" y="320808"/>
                    </a:cubicBezTo>
                    <a:cubicBezTo>
                      <a:pt x="141887" y="321166"/>
                      <a:pt x="140101" y="320094"/>
                      <a:pt x="138315" y="319380"/>
                    </a:cubicBezTo>
                    <a:cubicBezTo>
                      <a:pt x="121528" y="311521"/>
                      <a:pt x="116884" y="285804"/>
                      <a:pt x="130814" y="273660"/>
                    </a:cubicBezTo>
                    <a:cubicBezTo>
                      <a:pt x="135101" y="270088"/>
                      <a:pt x="141173" y="268659"/>
                      <a:pt x="148317" y="265444"/>
                    </a:cubicBezTo>
                    <a:cubicBezTo>
                      <a:pt x="152960" y="254371"/>
                      <a:pt x="150103" y="240441"/>
                      <a:pt x="153675" y="227582"/>
                    </a:cubicBezTo>
                    <a:cubicBezTo>
                      <a:pt x="157246" y="214367"/>
                      <a:pt x="156175" y="201151"/>
                      <a:pt x="158318" y="187577"/>
                    </a:cubicBezTo>
                    <a:cubicBezTo>
                      <a:pt x="152960" y="186506"/>
                      <a:pt x="149746" y="189006"/>
                      <a:pt x="146531" y="191506"/>
                    </a:cubicBezTo>
                    <a:cubicBezTo>
                      <a:pt x="139744" y="196864"/>
                      <a:pt x="133315" y="202579"/>
                      <a:pt x="126528" y="207937"/>
                    </a:cubicBezTo>
                    <a:cubicBezTo>
                      <a:pt x="112598" y="218653"/>
                      <a:pt x="98310" y="229011"/>
                      <a:pt x="84023" y="239370"/>
                    </a:cubicBezTo>
                    <a:cubicBezTo>
                      <a:pt x="78665" y="243299"/>
                      <a:pt x="72593" y="246871"/>
                      <a:pt x="66521" y="250442"/>
                    </a:cubicBezTo>
                    <a:cubicBezTo>
                      <a:pt x="61878" y="259015"/>
                      <a:pt x="65806" y="268659"/>
                      <a:pt x="64021" y="277946"/>
                    </a:cubicBezTo>
                    <a:cubicBezTo>
                      <a:pt x="57234" y="285089"/>
                      <a:pt x="48304" y="286875"/>
                      <a:pt x="39375" y="287233"/>
                    </a:cubicBezTo>
                    <a:cubicBezTo>
                      <a:pt x="34374" y="287590"/>
                      <a:pt x="30445" y="285089"/>
                      <a:pt x="27587" y="281875"/>
                    </a:cubicBezTo>
                    <a:cubicBezTo>
                      <a:pt x="21872" y="275446"/>
                      <a:pt x="16157" y="269016"/>
                      <a:pt x="10442" y="262230"/>
                    </a:cubicBezTo>
                    <a:cubicBezTo>
                      <a:pt x="13300" y="254728"/>
                      <a:pt x="15800" y="247228"/>
                      <a:pt x="18657" y="240084"/>
                    </a:cubicBezTo>
                    <a:cubicBezTo>
                      <a:pt x="20801" y="234369"/>
                      <a:pt x="25087" y="230083"/>
                      <a:pt x="30445" y="226868"/>
                    </a:cubicBezTo>
                    <a:cubicBezTo>
                      <a:pt x="40089" y="221510"/>
                      <a:pt x="46875" y="222224"/>
                      <a:pt x="54734" y="230083"/>
                    </a:cubicBezTo>
                    <a:cubicBezTo>
                      <a:pt x="57948" y="233297"/>
                      <a:pt x="60806" y="236512"/>
                      <a:pt x="63306" y="239727"/>
                    </a:cubicBezTo>
                    <a:cubicBezTo>
                      <a:pt x="79022" y="234369"/>
                      <a:pt x="131886" y="196864"/>
                      <a:pt x="144031" y="182577"/>
                    </a:cubicBezTo>
                    <a:cubicBezTo>
                      <a:pt x="141887" y="181148"/>
                      <a:pt x="140101" y="179362"/>
                      <a:pt x="137958" y="178648"/>
                    </a:cubicBezTo>
                    <a:cubicBezTo>
                      <a:pt x="130457" y="176147"/>
                      <a:pt x="122599" y="174719"/>
                      <a:pt x="115098" y="172218"/>
                    </a:cubicBezTo>
                    <a:cubicBezTo>
                      <a:pt x="105454" y="169004"/>
                      <a:pt x="95810" y="165789"/>
                      <a:pt x="86166" y="162574"/>
                    </a:cubicBezTo>
                    <a:cubicBezTo>
                      <a:pt x="77236" y="159717"/>
                      <a:pt x="68307" y="156502"/>
                      <a:pt x="59020" y="153287"/>
                    </a:cubicBezTo>
                    <a:cubicBezTo>
                      <a:pt x="57234" y="155431"/>
                      <a:pt x="55805" y="157574"/>
                      <a:pt x="54019" y="159002"/>
                    </a:cubicBezTo>
                    <a:cubicBezTo>
                      <a:pt x="50447" y="162217"/>
                      <a:pt x="47232" y="166146"/>
                      <a:pt x="42946" y="168289"/>
                    </a:cubicBezTo>
                    <a:cubicBezTo>
                      <a:pt x="29731" y="175076"/>
                      <a:pt x="16514" y="170432"/>
                      <a:pt x="6871" y="156502"/>
                    </a:cubicBezTo>
                    <a:cubicBezTo>
                      <a:pt x="-1345" y="144715"/>
                      <a:pt x="-2059" y="135785"/>
                      <a:pt x="4013" y="120069"/>
                    </a:cubicBezTo>
                    <a:cubicBezTo>
                      <a:pt x="9371" y="118640"/>
                      <a:pt x="14728" y="117212"/>
                      <a:pt x="20086" y="115783"/>
                    </a:cubicBezTo>
                    <a:cubicBezTo>
                      <a:pt x="29016" y="113640"/>
                      <a:pt x="36517" y="116140"/>
                      <a:pt x="42232" y="123284"/>
                    </a:cubicBezTo>
                    <a:cubicBezTo>
                      <a:pt x="46875" y="128999"/>
                      <a:pt x="51162" y="135428"/>
                      <a:pt x="55448" y="141500"/>
                    </a:cubicBezTo>
                    <a:cubicBezTo>
                      <a:pt x="87595" y="154002"/>
                      <a:pt x="119385" y="166503"/>
                      <a:pt x="153317" y="173647"/>
                    </a:cubicBezTo>
                    <a:cubicBezTo>
                      <a:pt x="155818" y="166860"/>
                      <a:pt x="152246" y="162931"/>
                      <a:pt x="149746" y="159002"/>
                    </a:cubicBezTo>
                    <a:cubicBezTo>
                      <a:pt x="138673" y="142572"/>
                      <a:pt x="127600" y="126141"/>
                      <a:pt x="116170" y="110068"/>
                    </a:cubicBezTo>
                    <a:cubicBezTo>
                      <a:pt x="102597" y="91137"/>
                      <a:pt x="88309" y="72920"/>
                      <a:pt x="74379" y="54346"/>
                    </a:cubicBezTo>
                    <a:cubicBezTo>
                      <a:pt x="74022" y="53632"/>
                      <a:pt x="73307" y="53275"/>
                      <a:pt x="72950" y="52918"/>
                    </a:cubicBezTo>
                    <a:cubicBezTo>
                      <a:pt x="63306" y="51846"/>
                      <a:pt x="53662" y="50774"/>
                      <a:pt x="44018" y="49703"/>
                    </a:cubicBezTo>
                    <a:cubicBezTo>
                      <a:pt x="41875" y="46846"/>
                      <a:pt x="39732" y="44702"/>
                      <a:pt x="37946" y="42202"/>
                    </a:cubicBezTo>
                    <a:cubicBezTo>
                      <a:pt x="40089" y="30058"/>
                      <a:pt x="35446" y="16842"/>
                      <a:pt x="45804" y="5412"/>
                    </a:cubicBezTo>
                    <a:cubicBezTo>
                      <a:pt x="50804" y="3626"/>
                      <a:pt x="56877" y="1840"/>
                      <a:pt x="61520" y="54"/>
                    </a:cubicBezTo>
                    <a:cubicBezTo>
                      <a:pt x="75093" y="-660"/>
                      <a:pt x="83666" y="5769"/>
                      <a:pt x="91881" y="15770"/>
                    </a:cubicBezTo>
                    <a:cubicBezTo>
                      <a:pt x="95096" y="26129"/>
                      <a:pt x="95096" y="26129"/>
                      <a:pt x="92238" y="40059"/>
                    </a:cubicBezTo>
                    <a:cubicBezTo>
                      <a:pt x="90095" y="42917"/>
                      <a:pt x="87238" y="46131"/>
                      <a:pt x="84380" y="49703"/>
                    </a:cubicBezTo>
                    <a:cubicBezTo>
                      <a:pt x="92238" y="63990"/>
                      <a:pt x="102239" y="76135"/>
                      <a:pt x="111884" y="88994"/>
                    </a:cubicBezTo>
                    <a:cubicBezTo>
                      <a:pt x="121885" y="102210"/>
                      <a:pt x="132243" y="114711"/>
                      <a:pt x="142245" y="127927"/>
                    </a:cubicBezTo>
                    <a:cubicBezTo>
                      <a:pt x="145817" y="132571"/>
                      <a:pt x="148317" y="138285"/>
                      <a:pt x="151531" y="143286"/>
                    </a:cubicBezTo>
                    <a:cubicBezTo>
                      <a:pt x="152960" y="145787"/>
                      <a:pt x="155460" y="147572"/>
                      <a:pt x="157246" y="149358"/>
                    </a:cubicBezTo>
                    <a:cubicBezTo>
                      <a:pt x="161175" y="146501"/>
                      <a:pt x="162961" y="143643"/>
                      <a:pt x="161532" y="140071"/>
                    </a:cubicBezTo>
                    <a:cubicBezTo>
                      <a:pt x="159032" y="133285"/>
                      <a:pt x="161532" y="126856"/>
                      <a:pt x="162247" y="120069"/>
                    </a:cubicBezTo>
                    <a:cubicBezTo>
                      <a:pt x="162604" y="115783"/>
                      <a:pt x="163318" y="111854"/>
                      <a:pt x="163676" y="107924"/>
                    </a:cubicBezTo>
                    <a:cubicBezTo>
                      <a:pt x="164390" y="95423"/>
                      <a:pt x="164747" y="82921"/>
                      <a:pt x="156175" y="72206"/>
                    </a:cubicBezTo>
                    <a:cubicBezTo>
                      <a:pt x="154389" y="70063"/>
                      <a:pt x="153675" y="66848"/>
                      <a:pt x="152246" y="64348"/>
                    </a:cubicBezTo>
                    <a:cubicBezTo>
                      <a:pt x="152603" y="55775"/>
                      <a:pt x="153317" y="47917"/>
                      <a:pt x="160461" y="41488"/>
                    </a:cubicBezTo>
                    <a:cubicBezTo>
                      <a:pt x="171177" y="31844"/>
                      <a:pt x="182607" y="32558"/>
                      <a:pt x="195108" y="37201"/>
                    </a:cubicBezTo>
                    <a:cubicBezTo>
                      <a:pt x="206896" y="41488"/>
                      <a:pt x="213682" y="50417"/>
                      <a:pt x="215825" y="61847"/>
                    </a:cubicBezTo>
                    <a:cubicBezTo>
                      <a:pt x="217611" y="71492"/>
                      <a:pt x="212968" y="79707"/>
                      <a:pt x="204753" y="85065"/>
                    </a:cubicBezTo>
                    <a:cubicBezTo>
                      <a:pt x="195823" y="90780"/>
                      <a:pt x="186178" y="94709"/>
                      <a:pt x="174392" y="94351"/>
                    </a:cubicBezTo>
                    <a:cubicBezTo>
                      <a:pt x="171891" y="113282"/>
                      <a:pt x="171177" y="131856"/>
                      <a:pt x="169748" y="150430"/>
                    </a:cubicBezTo>
                    <a:cubicBezTo>
                      <a:pt x="169748" y="154716"/>
                      <a:pt x="170820" y="157574"/>
                      <a:pt x="171534" y="160431"/>
                    </a:cubicBezTo>
                    <a:close/>
                    <a:moveTo>
                      <a:pt x="269403" y="224010"/>
                    </a:moveTo>
                    <a:cubicBezTo>
                      <a:pt x="284762" y="221510"/>
                      <a:pt x="291192" y="215438"/>
                      <a:pt x="291549" y="204008"/>
                    </a:cubicBezTo>
                    <a:cubicBezTo>
                      <a:pt x="291906" y="192578"/>
                      <a:pt x="287977" y="186863"/>
                      <a:pt x="275832" y="183648"/>
                    </a:cubicBezTo>
                    <a:cubicBezTo>
                      <a:pt x="270832" y="187577"/>
                      <a:pt x="261545" y="186506"/>
                      <a:pt x="258688" y="195435"/>
                    </a:cubicBezTo>
                    <a:cubicBezTo>
                      <a:pt x="259045" y="198293"/>
                      <a:pt x="260831" y="201508"/>
                      <a:pt x="260117" y="204365"/>
                    </a:cubicBezTo>
                    <a:cubicBezTo>
                      <a:pt x="257259" y="213652"/>
                      <a:pt x="262260" y="219010"/>
                      <a:pt x="269403" y="224010"/>
                    </a:cubicBezTo>
                    <a:close/>
                    <a:moveTo>
                      <a:pt x="179035" y="83279"/>
                    </a:moveTo>
                    <a:cubicBezTo>
                      <a:pt x="192608" y="83993"/>
                      <a:pt x="200823" y="77921"/>
                      <a:pt x="205110" y="63276"/>
                    </a:cubicBezTo>
                    <a:cubicBezTo>
                      <a:pt x="202252" y="59347"/>
                      <a:pt x="198680" y="54704"/>
                      <a:pt x="195823" y="51132"/>
                    </a:cubicBezTo>
                    <a:cubicBezTo>
                      <a:pt x="184393" y="48631"/>
                      <a:pt x="174749" y="47560"/>
                      <a:pt x="166176" y="57204"/>
                    </a:cubicBezTo>
                    <a:cubicBezTo>
                      <a:pt x="166533" y="61133"/>
                      <a:pt x="166533" y="66134"/>
                      <a:pt x="166890" y="68991"/>
                    </a:cubicBezTo>
                    <a:cubicBezTo>
                      <a:pt x="171891" y="74706"/>
                      <a:pt x="175463" y="78992"/>
                      <a:pt x="179035" y="83279"/>
                    </a:cubicBezTo>
                    <a:close/>
                    <a:moveTo>
                      <a:pt x="268332" y="329024"/>
                    </a:moveTo>
                    <a:cubicBezTo>
                      <a:pt x="266546" y="345097"/>
                      <a:pt x="269403" y="350812"/>
                      <a:pt x="281548" y="356884"/>
                    </a:cubicBezTo>
                    <a:cubicBezTo>
                      <a:pt x="289763" y="355456"/>
                      <a:pt x="295478" y="350812"/>
                      <a:pt x="299050" y="342954"/>
                    </a:cubicBezTo>
                    <a:cubicBezTo>
                      <a:pt x="295121" y="334024"/>
                      <a:pt x="292621" y="324380"/>
                      <a:pt x="283334" y="319737"/>
                    </a:cubicBezTo>
                    <a:cubicBezTo>
                      <a:pt x="274404" y="321523"/>
                      <a:pt x="274404" y="321523"/>
                      <a:pt x="268332" y="329024"/>
                    </a:cubicBezTo>
                    <a:close/>
                    <a:moveTo>
                      <a:pt x="31874" y="160074"/>
                    </a:moveTo>
                    <a:cubicBezTo>
                      <a:pt x="37946" y="158645"/>
                      <a:pt x="41160" y="155431"/>
                      <a:pt x="41518" y="150073"/>
                    </a:cubicBezTo>
                    <a:cubicBezTo>
                      <a:pt x="42232" y="139357"/>
                      <a:pt x="33660" y="129713"/>
                      <a:pt x="22229" y="128642"/>
                    </a:cubicBezTo>
                    <a:cubicBezTo>
                      <a:pt x="20086" y="133285"/>
                      <a:pt x="17943" y="137928"/>
                      <a:pt x="15800" y="142572"/>
                    </a:cubicBezTo>
                    <a:cubicBezTo>
                      <a:pt x="18300" y="146858"/>
                      <a:pt x="20443" y="151144"/>
                      <a:pt x="22587" y="155788"/>
                    </a:cubicBezTo>
                    <a:cubicBezTo>
                      <a:pt x="25444" y="156859"/>
                      <a:pt x="28659" y="158288"/>
                      <a:pt x="31874" y="160074"/>
                    </a:cubicBezTo>
                    <a:close/>
                    <a:moveTo>
                      <a:pt x="146531" y="309378"/>
                    </a:moveTo>
                    <a:cubicBezTo>
                      <a:pt x="152960" y="307235"/>
                      <a:pt x="160461" y="308307"/>
                      <a:pt x="165819" y="301520"/>
                    </a:cubicBezTo>
                    <a:cubicBezTo>
                      <a:pt x="164390" y="297234"/>
                      <a:pt x="162961" y="292948"/>
                      <a:pt x="161890" y="288661"/>
                    </a:cubicBezTo>
                    <a:cubicBezTo>
                      <a:pt x="154746" y="286161"/>
                      <a:pt x="148317" y="284375"/>
                      <a:pt x="142959" y="282232"/>
                    </a:cubicBezTo>
                    <a:cubicBezTo>
                      <a:pt x="139744" y="287590"/>
                      <a:pt x="137601" y="291519"/>
                      <a:pt x="135101" y="295448"/>
                    </a:cubicBezTo>
                    <a:cubicBezTo>
                      <a:pt x="136172" y="301877"/>
                      <a:pt x="139744" y="306164"/>
                      <a:pt x="146531" y="309378"/>
                    </a:cubicBezTo>
                    <a:close/>
                    <a:moveTo>
                      <a:pt x="57234" y="40059"/>
                    </a:moveTo>
                    <a:cubicBezTo>
                      <a:pt x="66878" y="42202"/>
                      <a:pt x="74736" y="40773"/>
                      <a:pt x="80808" y="33987"/>
                    </a:cubicBezTo>
                    <a:cubicBezTo>
                      <a:pt x="79379" y="24343"/>
                      <a:pt x="77236" y="21485"/>
                      <a:pt x="70807" y="18985"/>
                    </a:cubicBezTo>
                    <a:cubicBezTo>
                      <a:pt x="63306" y="16485"/>
                      <a:pt x="56877" y="18628"/>
                      <a:pt x="51876" y="23985"/>
                    </a:cubicBezTo>
                    <a:cubicBezTo>
                      <a:pt x="50090" y="30772"/>
                      <a:pt x="52590" y="35415"/>
                      <a:pt x="57234" y="40059"/>
                    </a:cubicBezTo>
                    <a:close/>
                    <a:moveTo>
                      <a:pt x="51876" y="272945"/>
                    </a:moveTo>
                    <a:cubicBezTo>
                      <a:pt x="51876" y="262944"/>
                      <a:pt x="47947" y="252585"/>
                      <a:pt x="39732" y="240441"/>
                    </a:cubicBezTo>
                    <a:cubicBezTo>
                      <a:pt x="39017" y="239370"/>
                      <a:pt x="37231" y="238655"/>
                      <a:pt x="34374" y="237227"/>
                    </a:cubicBezTo>
                    <a:cubicBezTo>
                      <a:pt x="35446" y="242584"/>
                      <a:pt x="36517" y="246513"/>
                      <a:pt x="37231" y="250442"/>
                    </a:cubicBezTo>
                    <a:cubicBezTo>
                      <a:pt x="35088" y="252943"/>
                      <a:pt x="33303" y="255086"/>
                      <a:pt x="31517" y="257229"/>
                    </a:cubicBezTo>
                    <a:cubicBezTo>
                      <a:pt x="31159" y="261158"/>
                      <a:pt x="30802" y="264373"/>
                      <a:pt x="30445" y="267230"/>
                    </a:cubicBezTo>
                    <a:cubicBezTo>
                      <a:pt x="37231" y="276874"/>
                      <a:pt x="40803" y="277589"/>
                      <a:pt x="51876" y="272945"/>
                    </a:cubicBezTo>
                    <a:close/>
                    <a:moveTo>
                      <a:pt x="257973" y="95066"/>
                    </a:moveTo>
                    <a:cubicBezTo>
                      <a:pt x="260474" y="101138"/>
                      <a:pt x="264403" y="104710"/>
                      <a:pt x="271904" y="105067"/>
                    </a:cubicBezTo>
                    <a:cubicBezTo>
                      <a:pt x="274047" y="103638"/>
                      <a:pt x="276547" y="101852"/>
                      <a:pt x="279047" y="100424"/>
                    </a:cubicBezTo>
                    <a:cubicBezTo>
                      <a:pt x="278690" y="90065"/>
                      <a:pt x="274761" y="83279"/>
                      <a:pt x="264403" y="80064"/>
                    </a:cubicBezTo>
                    <a:cubicBezTo>
                      <a:pt x="262260" y="81493"/>
                      <a:pt x="259759" y="82921"/>
                      <a:pt x="257616" y="83993"/>
                    </a:cubicBezTo>
                    <a:cubicBezTo>
                      <a:pt x="257973" y="87922"/>
                      <a:pt x="257973" y="91851"/>
                      <a:pt x="257973" y="95066"/>
                    </a:cubicBezTo>
                    <a:close/>
                    <a:moveTo>
                      <a:pt x="268332" y="110425"/>
                    </a:moveTo>
                    <a:cubicBezTo>
                      <a:pt x="267975" y="110782"/>
                      <a:pt x="267260" y="110782"/>
                      <a:pt x="266903" y="111139"/>
                    </a:cubicBezTo>
                    <a:cubicBezTo>
                      <a:pt x="267617" y="110782"/>
                      <a:pt x="267975" y="110425"/>
                      <a:pt x="268332" y="110425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0" name="Forma libre: forma 149">
                <a:extLst>
                  <a:ext uri="{FF2B5EF4-FFF2-40B4-BE49-F238E27FC236}">
                    <a16:creationId xmlns:a16="http://schemas.microsoft.com/office/drawing/2014/main" id="{1D4C8457-84C6-4445-815F-F862B50FCC0F}"/>
                  </a:ext>
                </a:extLst>
              </p:cNvPr>
              <p:cNvSpPr/>
              <p:nvPr/>
            </p:nvSpPr>
            <p:spPr>
              <a:xfrm>
                <a:off x="684758" y="1944837"/>
                <a:ext cx="64744" cy="73585"/>
              </a:xfrm>
              <a:custGeom>
                <a:avLst/>
                <a:gdLst>
                  <a:gd name="connsiteX0" fmla="*/ 32907 w 64744"/>
                  <a:gd name="connsiteY0" fmla="*/ 73585 h 73585"/>
                  <a:gd name="connsiteX1" fmla="*/ 46 w 64744"/>
                  <a:gd name="connsiteY1" fmla="*/ 37510 h 73585"/>
                  <a:gd name="connsiteX2" fmla="*/ 32550 w 64744"/>
                  <a:gd name="connsiteY2" fmla="*/ 5 h 73585"/>
                  <a:gd name="connsiteX3" fmla="*/ 64697 w 64744"/>
                  <a:gd name="connsiteY3" fmla="*/ 36438 h 73585"/>
                  <a:gd name="connsiteX4" fmla="*/ 32907 w 64744"/>
                  <a:gd name="connsiteY4" fmla="*/ 73585 h 73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85">
                    <a:moveTo>
                      <a:pt x="32907" y="73585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8" y="18936"/>
                      <a:pt x="64697" y="36438"/>
                    </a:cubicBezTo>
                    <a:cubicBezTo>
                      <a:pt x="63625" y="56440"/>
                      <a:pt x="48623" y="73585"/>
                      <a:pt x="32907" y="73585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1" name="Forma libre: forma 150">
                <a:extLst>
                  <a:ext uri="{FF2B5EF4-FFF2-40B4-BE49-F238E27FC236}">
                    <a16:creationId xmlns:a16="http://schemas.microsoft.com/office/drawing/2014/main" id="{21FE8364-2AC1-4EB2-A185-8355526B365C}"/>
                  </a:ext>
                </a:extLst>
              </p:cNvPr>
              <p:cNvSpPr/>
              <p:nvPr/>
            </p:nvSpPr>
            <p:spPr>
              <a:xfrm>
                <a:off x="979752" y="1010157"/>
                <a:ext cx="64744" cy="73591"/>
              </a:xfrm>
              <a:custGeom>
                <a:avLst/>
                <a:gdLst>
                  <a:gd name="connsiteX0" fmla="*/ 32907 w 64744"/>
                  <a:gd name="connsiteY0" fmla="*/ 73586 h 73591"/>
                  <a:gd name="connsiteX1" fmla="*/ 46 w 64744"/>
                  <a:gd name="connsiteY1" fmla="*/ 37510 h 73591"/>
                  <a:gd name="connsiteX2" fmla="*/ 32550 w 64744"/>
                  <a:gd name="connsiteY2" fmla="*/ 5 h 73591"/>
                  <a:gd name="connsiteX3" fmla="*/ 64697 w 64744"/>
                  <a:gd name="connsiteY3" fmla="*/ 36438 h 73591"/>
                  <a:gd name="connsiteX4" fmla="*/ 32907 w 64744"/>
                  <a:gd name="connsiteY4" fmla="*/ 73586 h 7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1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8" y="19293"/>
                      <a:pt x="17548" y="719"/>
                      <a:pt x="32550" y="5"/>
                    </a:cubicBezTo>
                    <a:cubicBezTo>
                      <a:pt x="48624" y="-352"/>
                      <a:pt x="65769" y="18936"/>
                      <a:pt x="64697" y="36438"/>
                    </a:cubicBezTo>
                    <a:cubicBezTo>
                      <a:pt x="63983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3" name="Forma libre: forma 152">
                <a:extLst>
                  <a:ext uri="{FF2B5EF4-FFF2-40B4-BE49-F238E27FC236}">
                    <a16:creationId xmlns:a16="http://schemas.microsoft.com/office/drawing/2014/main" id="{CD6C664F-A35F-45D0-A2D4-16589FD3ECB6}"/>
                  </a:ext>
                </a:extLst>
              </p:cNvPr>
              <p:cNvSpPr/>
              <p:nvPr/>
            </p:nvSpPr>
            <p:spPr>
              <a:xfrm>
                <a:off x="118885" y="37266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4" name="Forma libre: forma 153">
                <a:extLst>
                  <a:ext uri="{FF2B5EF4-FFF2-40B4-BE49-F238E27FC236}">
                    <a16:creationId xmlns:a16="http://schemas.microsoft.com/office/drawing/2014/main" id="{39BB5C7C-24F2-4DD0-AC47-9D445EB02552}"/>
                  </a:ext>
                </a:extLst>
              </p:cNvPr>
              <p:cNvSpPr/>
              <p:nvPr/>
            </p:nvSpPr>
            <p:spPr>
              <a:xfrm>
                <a:off x="5769022" y="1010157"/>
                <a:ext cx="91447" cy="93348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5" name="Forma libre: forma 154">
                <a:extLst>
                  <a:ext uri="{FF2B5EF4-FFF2-40B4-BE49-F238E27FC236}">
                    <a16:creationId xmlns:a16="http://schemas.microsoft.com/office/drawing/2014/main" id="{B0DD21E2-8106-406D-89FB-B3D57B863106}"/>
                  </a:ext>
                </a:extLst>
              </p:cNvPr>
              <p:cNvSpPr/>
              <p:nvPr/>
            </p:nvSpPr>
            <p:spPr>
              <a:xfrm>
                <a:off x="5981087" y="578767"/>
                <a:ext cx="420876" cy="406166"/>
              </a:xfrm>
              <a:custGeom>
                <a:avLst/>
                <a:gdLst>
                  <a:gd name="connsiteX0" fmla="*/ 85993 w 462964"/>
                  <a:gd name="connsiteY0" fmla="*/ 140656 h 446783"/>
                  <a:gd name="connsiteX1" fmla="*/ 85279 w 462964"/>
                  <a:gd name="connsiteY1" fmla="*/ 133155 h 446783"/>
                  <a:gd name="connsiteX2" fmla="*/ 89565 w 462964"/>
                  <a:gd name="connsiteY2" fmla="*/ 131726 h 446783"/>
                  <a:gd name="connsiteX3" fmla="*/ 118140 w 462964"/>
                  <a:gd name="connsiteY3" fmla="*/ 131369 h 446783"/>
                  <a:gd name="connsiteX4" fmla="*/ 140285 w 462964"/>
                  <a:gd name="connsiteY4" fmla="*/ 130297 h 446783"/>
                  <a:gd name="connsiteX5" fmla="*/ 124569 w 462964"/>
                  <a:gd name="connsiteY5" fmla="*/ 104937 h 446783"/>
                  <a:gd name="connsiteX6" fmla="*/ 103495 w 462964"/>
                  <a:gd name="connsiteY6" fmla="*/ 103151 h 446783"/>
                  <a:gd name="connsiteX7" fmla="*/ 84564 w 462964"/>
                  <a:gd name="connsiteY7" fmla="*/ 81363 h 446783"/>
                  <a:gd name="connsiteX8" fmla="*/ 85636 w 462964"/>
                  <a:gd name="connsiteY8" fmla="*/ 69218 h 446783"/>
                  <a:gd name="connsiteX9" fmla="*/ 97066 w 462964"/>
                  <a:gd name="connsiteY9" fmla="*/ 58503 h 446783"/>
                  <a:gd name="connsiteX10" fmla="*/ 115640 w 462964"/>
                  <a:gd name="connsiteY10" fmla="*/ 60646 h 446783"/>
                  <a:gd name="connsiteX11" fmla="*/ 128141 w 462964"/>
                  <a:gd name="connsiteY11" fmla="*/ 80291 h 446783"/>
                  <a:gd name="connsiteX12" fmla="*/ 127427 w 462964"/>
                  <a:gd name="connsiteY12" fmla="*/ 97436 h 446783"/>
                  <a:gd name="connsiteX13" fmla="*/ 143857 w 462964"/>
                  <a:gd name="connsiteY13" fmla="*/ 119582 h 446783"/>
                  <a:gd name="connsiteX14" fmla="*/ 148144 w 462964"/>
                  <a:gd name="connsiteY14" fmla="*/ 94578 h 446783"/>
                  <a:gd name="connsiteX15" fmla="*/ 154216 w 462964"/>
                  <a:gd name="connsiteY15" fmla="*/ 69575 h 446783"/>
                  <a:gd name="connsiteX16" fmla="*/ 159216 w 462964"/>
                  <a:gd name="connsiteY16" fmla="*/ 69575 h 446783"/>
                  <a:gd name="connsiteX17" fmla="*/ 160645 w 462964"/>
                  <a:gd name="connsiteY17" fmla="*/ 71718 h 446783"/>
                  <a:gd name="connsiteX18" fmla="*/ 159931 w 462964"/>
                  <a:gd name="connsiteY18" fmla="*/ 81006 h 446783"/>
                  <a:gd name="connsiteX19" fmla="*/ 154216 w 462964"/>
                  <a:gd name="connsiteY19" fmla="*/ 120296 h 446783"/>
                  <a:gd name="connsiteX20" fmla="*/ 154216 w 462964"/>
                  <a:gd name="connsiteY20" fmla="*/ 131012 h 446783"/>
                  <a:gd name="connsiteX21" fmla="*/ 172790 w 462964"/>
                  <a:gd name="connsiteY21" fmla="*/ 153514 h 446783"/>
                  <a:gd name="connsiteX22" fmla="*/ 179219 w 462964"/>
                  <a:gd name="connsiteY22" fmla="*/ 131012 h 446783"/>
                  <a:gd name="connsiteX23" fmla="*/ 183862 w 462964"/>
                  <a:gd name="connsiteY23" fmla="*/ 110295 h 446783"/>
                  <a:gd name="connsiteX24" fmla="*/ 200293 w 462964"/>
                  <a:gd name="connsiteY24" fmla="*/ 108509 h 446783"/>
                  <a:gd name="connsiteX25" fmla="*/ 218509 w 462964"/>
                  <a:gd name="connsiteY25" fmla="*/ 123868 h 446783"/>
                  <a:gd name="connsiteX26" fmla="*/ 221367 w 462964"/>
                  <a:gd name="connsiteY26" fmla="*/ 109581 h 446783"/>
                  <a:gd name="connsiteX27" fmla="*/ 220653 w 462964"/>
                  <a:gd name="connsiteY27" fmla="*/ 109581 h 446783"/>
                  <a:gd name="connsiteX28" fmla="*/ 220653 w 462964"/>
                  <a:gd name="connsiteY28" fmla="*/ 82434 h 446783"/>
                  <a:gd name="connsiteX29" fmla="*/ 182434 w 462964"/>
                  <a:gd name="connsiteY29" fmla="*/ 57074 h 446783"/>
                  <a:gd name="connsiteX30" fmla="*/ 194935 w 462964"/>
                  <a:gd name="connsiteY30" fmla="*/ 57074 h 446783"/>
                  <a:gd name="connsiteX31" fmla="*/ 214938 w 462964"/>
                  <a:gd name="connsiteY31" fmla="*/ 67789 h 446783"/>
                  <a:gd name="connsiteX32" fmla="*/ 220295 w 462964"/>
                  <a:gd name="connsiteY32" fmla="*/ 69575 h 446783"/>
                  <a:gd name="connsiteX33" fmla="*/ 223153 w 462964"/>
                  <a:gd name="connsiteY33" fmla="*/ 41357 h 446783"/>
                  <a:gd name="connsiteX34" fmla="*/ 206722 w 462964"/>
                  <a:gd name="connsiteY34" fmla="*/ 32428 h 446783"/>
                  <a:gd name="connsiteX35" fmla="*/ 203508 w 462964"/>
                  <a:gd name="connsiteY35" fmla="*/ 11354 h 446783"/>
                  <a:gd name="connsiteX36" fmla="*/ 208508 w 462964"/>
                  <a:gd name="connsiteY36" fmla="*/ 6710 h 446783"/>
                  <a:gd name="connsiteX37" fmla="*/ 213509 w 462964"/>
                  <a:gd name="connsiteY37" fmla="*/ 1353 h 446783"/>
                  <a:gd name="connsiteX38" fmla="*/ 239584 w 462964"/>
                  <a:gd name="connsiteY38" fmla="*/ 1353 h 446783"/>
                  <a:gd name="connsiteX39" fmla="*/ 249942 w 462964"/>
                  <a:gd name="connsiteY39" fmla="*/ 24570 h 446783"/>
                  <a:gd name="connsiteX40" fmla="*/ 240298 w 462964"/>
                  <a:gd name="connsiteY40" fmla="*/ 38143 h 446783"/>
                  <a:gd name="connsiteX41" fmla="*/ 233869 w 462964"/>
                  <a:gd name="connsiteY41" fmla="*/ 40286 h 446783"/>
                  <a:gd name="connsiteX42" fmla="*/ 229582 w 462964"/>
                  <a:gd name="connsiteY42" fmla="*/ 68861 h 446783"/>
                  <a:gd name="connsiteX43" fmla="*/ 231011 w 462964"/>
                  <a:gd name="connsiteY43" fmla="*/ 73504 h 446783"/>
                  <a:gd name="connsiteX44" fmla="*/ 244584 w 462964"/>
                  <a:gd name="connsiteY44" fmla="*/ 60289 h 446783"/>
                  <a:gd name="connsiteX45" fmla="*/ 256014 w 462964"/>
                  <a:gd name="connsiteY45" fmla="*/ 45644 h 446783"/>
                  <a:gd name="connsiteX46" fmla="*/ 259943 w 462964"/>
                  <a:gd name="connsiteY46" fmla="*/ 47787 h 446783"/>
                  <a:gd name="connsiteX47" fmla="*/ 231368 w 462964"/>
                  <a:gd name="connsiteY47" fmla="*/ 88506 h 446783"/>
                  <a:gd name="connsiteX48" fmla="*/ 231011 w 462964"/>
                  <a:gd name="connsiteY48" fmla="*/ 116724 h 446783"/>
                  <a:gd name="connsiteX49" fmla="*/ 242084 w 462964"/>
                  <a:gd name="connsiteY49" fmla="*/ 108509 h 446783"/>
                  <a:gd name="connsiteX50" fmla="*/ 256014 w 462964"/>
                  <a:gd name="connsiteY50" fmla="*/ 91721 h 446783"/>
                  <a:gd name="connsiteX51" fmla="*/ 260658 w 462964"/>
                  <a:gd name="connsiteY51" fmla="*/ 93150 h 446783"/>
                  <a:gd name="connsiteX52" fmla="*/ 286018 w 462964"/>
                  <a:gd name="connsiteY52" fmla="*/ 139227 h 446783"/>
                  <a:gd name="connsiteX53" fmla="*/ 307806 w 462964"/>
                  <a:gd name="connsiteY53" fmla="*/ 115653 h 446783"/>
                  <a:gd name="connsiteX54" fmla="*/ 308878 w 462964"/>
                  <a:gd name="connsiteY54" fmla="*/ 113152 h 446783"/>
                  <a:gd name="connsiteX55" fmla="*/ 312807 w 462964"/>
                  <a:gd name="connsiteY55" fmla="*/ 90649 h 446783"/>
                  <a:gd name="connsiteX56" fmla="*/ 313164 w 462964"/>
                  <a:gd name="connsiteY56" fmla="*/ 59574 h 446783"/>
                  <a:gd name="connsiteX57" fmla="*/ 319594 w 462964"/>
                  <a:gd name="connsiteY57" fmla="*/ 59574 h 446783"/>
                  <a:gd name="connsiteX58" fmla="*/ 321379 w 462964"/>
                  <a:gd name="connsiteY58" fmla="*/ 78505 h 446783"/>
                  <a:gd name="connsiteX59" fmla="*/ 323880 w 462964"/>
                  <a:gd name="connsiteY59" fmla="*/ 95650 h 446783"/>
                  <a:gd name="connsiteX60" fmla="*/ 346383 w 462964"/>
                  <a:gd name="connsiteY60" fmla="*/ 76005 h 446783"/>
                  <a:gd name="connsiteX61" fmla="*/ 343168 w 462964"/>
                  <a:gd name="connsiteY61" fmla="*/ 44572 h 446783"/>
                  <a:gd name="connsiteX62" fmla="*/ 377101 w 462964"/>
                  <a:gd name="connsiteY62" fmla="*/ 38500 h 446783"/>
                  <a:gd name="connsiteX63" fmla="*/ 391031 w 462964"/>
                  <a:gd name="connsiteY63" fmla="*/ 57074 h 446783"/>
                  <a:gd name="connsiteX64" fmla="*/ 393888 w 462964"/>
                  <a:gd name="connsiteY64" fmla="*/ 66003 h 446783"/>
                  <a:gd name="connsiteX65" fmla="*/ 381030 w 462964"/>
                  <a:gd name="connsiteY65" fmla="*/ 82077 h 446783"/>
                  <a:gd name="connsiteX66" fmla="*/ 364956 w 462964"/>
                  <a:gd name="connsiteY66" fmla="*/ 81720 h 446783"/>
                  <a:gd name="connsiteX67" fmla="*/ 354241 w 462964"/>
                  <a:gd name="connsiteY67" fmla="*/ 81006 h 446783"/>
                  <a:gd name="connsiteX68" fmla="*/ 335310 w 462964"/>
                  <a:gd name="connsiteY68" fmla="*/ 102794 h 446783"/>
                  <a:gd name="connsiteX69" fmla="*/ 341739 w 462964"/>
                  <a:gd name="connsiteY69" fmla="*/ 104937 h 446783"/>
                  <a:gd name="connsiteX70" fmla="*/ 368171 w 462964"/>
                  <a:gd name="connsiteY70" fmla="*/ 107080 h 446783"/>
                  <a:gd name="connsiteX71" fmla="*/ 376386 w 462964"/>
                  <a:gd name="connsiteY71" fmla="*/ 108866 h 446783"/>
                  <a:gd name="connsiteX72" fmla="*/ 367814 w 462964"/>
                  <a:gd name="connsiteY72" fmla="*/ 115295 h 446783"/>
                  <a:gd name="connsiteX73" fmla="*/ 352812 w 462964"/>
                  <a:gd name="connsiteY73" fmla="*/ 114581 h 446783"/>
                  <a:gd name="connsiteX74" fmla="*/ 338882 w 462964"/>
                  <a:gd name="connsiteY74" fmla="*/ 113152 h 446783"/>
                  <a:gd name="connsiteX75" fmla="*/ 318165 w 462964"/>
                  <a:gd name="connsiteY75" fmla="*/ 121368 h 446783"/>
                  <a:gd name="connsiteX76" fmla="*/ 310664 w 462964"/>
                  <a:gd name="connsiteY76" fmla="*/ 128511 h 446783"/>
                  <a:gd name="connsiteX77" fmla="*/ 303520 w 462964"/>
                  <a:gd name="connsiteY77" fmla="*/ 142442 h 446783"/>
                  <a:gd name="connsiteX78" fmla="*/ 298162 w 462964"/>
                  <a:gd name="connsiteY78" fmla="*/ 149228 h 446783"/>
                  <a:gd name="connsiteX79" fmla="*/ 340310 w 462964"/>
                  <a:gd name="connsiteY79" fmla="*/ 148157 h 446783"/>
                  <a:gd name="connsiteX80" fmla="*/ 323165 w 462964"/>
                  <a:gd name="connsiteY80" fmla="*/ 176017 h 446783"/>
                  <a:gd name="connsiteX81" fmla="*/ 314236 w 462964"/>
                  <a:gd name="connsiteY81" fmla="*/ 205307 h 446783"/>
                  <a:gd name="connsiteX82" fmla="*/ 335667 w 462964"/>
                  <a:gd name="connsiteY82" fmla="*/ 207450 h 446783"/>
                  <a:gd name="connsiteX83" fmla="*/ 356384 w 462964"/>
                  <a:gd name="connsiteY83" fmla="*/ 207450 h 446783"/>
                  <a:gd name="connsiteX84" fmla="*/ 386388 w 462964"/>
                  <a:gd name="connsiteY84" fmla="*/ 162444 h 446783"/>
                  <a:gd name="connsiteX85" fmla="*/ 394246 w 462964"/>
                  <a:gd name="connsiteY85" fmla="*/ 162444 h 446783"/>
                  <a:gd name="connsiteX86" fmla="*/ 394603 w 462964"/>
                  <a:gd name="connsiteY86" fmla="*/ 165302 h 446783"/>
                  <a:gd name="connsiteX87" fmla="*/ 381744 w 462964"/>
                  <a:gd name="connsiteY87" fmla="*/ 186018 h 446783"/>
                  <a:gd name="connsiteX88" fmla="*/ 372815 w 462964"/>
                  <a:gd name="connsiteY88" fmla="*/ 199592 h 446783"/>
                  <a:gd name="connsiteX89" fmla="*/ 371386 w 462964"/>
                  <a:gd name="connsiteY89" fmla="*/ 205307 h 446783"/>
                  <a:gd name="connsiteX90" fmla="*/ 388888 w 462964"/>
                  <a:gd name="connsiteY90" fmla="*/ 213165 h 446783"/>
                  <a:gd name="connsiteX91" fmla="*/ 388531 w 462964"/>
                  <a:gd name="connsiteY91" fmla="*/ 214236 h 446783"/>
                  <a:gd name="connsiteX92" fmla="*/ 420320 w 462964"/>
                  <a:gd name="connsiteY92" fmla="*/ 216022 h 446783"/>
                  <a:gd name="connsiteX93" fmla="*/ 423892 w 462964"/>
                  <a:gd name="connsiteY93" fmla="*/ 208878 h 446783"/>
                  <a:gd name="connsiteX94" fmla="*/ 447824 w 462964"/>
                  <a:gd name="connsiteY94" fmla="*/ 201735 h 446783"/>
                  <a:gd name="connsiteX95" fmla="*/ 458540 w 462964"/>
                  <a:gd name="connsiteY95" fmla="*/ 208164 h 446783"/>
                  <a:gd name="connsiteX96" fmla="*/ 462826 w 462964"/>
                  <a:gd name="connsiteY96" fmla="*/ 226024 h 446783"/>
                  <a:gd name="connsiteX97" fmla="*/ 453182 w 462964"/>
                  <a:gd name="connsiteY97" fmla="*/ 238525 h 446783"/>
                  <a:gd name="connsiteX98" fmla="*/ 432465 w 462964"/>
                  <a:gd name="connsiteY98" fmla="*/ 239954 h 446783"/>
                  <a:gd name="connsiteX99" fmla="*/ 421035 w 462964"/>
                  <a:gd name="connsiteY99" fmla="*/ 229595 h 446783"/>
                  <a:gd name="connsiteX100" fmla="*/ 419249 w 462964"/>
                  <a:gd name="connsiteY100" fmla="*/ 222095 h 446783"/>
                  <a:gd name="connsiteX101" fmla="*/ 376029 w 462964"/>
                  <a:gd name="connsiteY101" fmla="*/ 220309 h 446783"/>
                  <a:gd name="connsiteX102" fmla="*/ 380673 w 462964"/>
                  <a:gd name="connsiteY102" fmla="*/ 231381 h 446783"/>
                  <a:gd name="connsiteX103" fmla="*/ 397103 w 462964"/>
                  <a:gd name="connsiteY103" fmla="*/ 255670 h 446783"/>
                  <a:gd name="connsiteX104" fmla="*/ 399604 w 462964"/>
                  <a:gd name="connsiteY104" fmla="*/ 261385 h 446783"/>
                  <a:gd name="connsiteX105" fmla="*/ 393888 w 462964"/>
                  <a:gd name="connsiteY105" fmla="*/ 263528 h 446783"/>
                  <a:gd name="connsiteX106" fmla="*/ 356384 w 462964"/>
                  <a:gd name="connsiteY106" fmla="*/ 215308 h 446783"/>
                  <a:gd name="connsiteX107" fmla="*/ 311378 w 462964"/>
                  <a:gd name="connsiteY107" fmla="*/ 216022 h 446783"/>
                  <a:gd name="connsiteX108" fmla="*/ 325309 w 462964"/>
                  <a:gd name="connsiteY108" fmla="*/ 241025 h 446783"/>
                  <a:gd name="connsiteX109" fmla="*/ 339596 w 462964"/>
                  <a:gd name="connsiteY109" fmla="*/ 257456 h 446783"/>
                  <a:gd name="connsiteX110" fmla="*/ 342811 w 462964"/>
                  <a:gd name="connsiteY110" fmla="*/ 262814 h 446783"/>
                  <a:gd name="connsiteX111" fmla="*/ 332452 w 462964"/>
                  <a:gd name="connsiteY111" fmla="*/ 268171 h 446783"/>
                  <a:gd name="connsiteX112" fmla="*/ 286375 w 462964"/>
                  <a:gd name="connsiteY112" fmla="*/ 272815 h 446783"/>
                  <a:gd name="connsiteX113" fmla="*/ 309592 w 462964"/>
                  <a:gd name="connsiteY113" fmla="*/ 298532 h 446783"/>
                  <a:gd name="connsiteX114" fmla="*/ 344597 w 462964"/>
                  <a:gd name="connsiteY114" fmla="*/ 290317 h 446783"/>
                  <a:gd name="connsiteX115" fmla="*/ 365313 w 462964"/>
                  <a:gd name="connsiteY115" fmla="*/ 283531 h 446783"/>
                  <a:gd name="connsiteX116" fmla="*/ 374243 w 462964"/>
                  <a:gd name="connsiteY116" fmla="*/ 286031 h 446783"/>
                  <a:gd name="connsiteX117" fmla="*/ 346025 w 462964"/>
                  <a:gd name="connsiteY117" fmla="*/ 297104 h 446783"/>
                  <a:gd name="connsiteX118" fmla="*/ 316379 w 462964"/>
                  <a:gd name="connsiteY118" fmla="*/ 305676 h 446783"/>
                  <a:gd name="connsiteX119" fmla="*/ 335310 w 462964"/>
                  <a:gd name="connsiteY119" fmla="*/ 324964 h 446783"/>
                  <a:gd name="connsiteX120" fmla="*/ 342096 w 462964"/>
                  <a:gd name="connsiteY120" fmla="*/ 323536 h 446783"/>
                  <a:gd name="connsiteX121" fmla="*/ 356027 w 462964"/>
                  <a:gd name="connsiteY121" fmla="*/ 321750 h 446783"/>
                  <a:gd name="connsiteX122" fmla="*/ 374958 w 462964"/>
                  <a:gd name="connsiteY122" fmla="*/ 337109 h 446783"/>
                  <a:gd name="connsiteX123" fmla="*/ 366742 w 462964"/>
                  <a:gd name="connsiteY123" fmla="*/ 360683 h 446783"/>
                  <a:gd name="connsiteX124" fmla="*/ 340668 w 462964"/>
                  <a:gd name="connsiteY124" fmla="*/ 360326 h 446783"/>
                  <a:gd name="connsiteX125" fmla="*/ 332095 w 462964"/>
                  <a:gd name="connsiteY125" fmla="*/ 341752 h 446783"/>
                  <a:gd name="connsiteX126" fmla="*/ 333167 w 462964"/>
                  <a:gd name="connsiteY126" fmla="*/ 333894 h 446783"/>
                  <a:gd name="connsiteX127" fmla="*/ 316736 w 462964"/>
                  <a:gd name="connsiteY127" fmla="*/ 323178 h 446783"/>
                  <a:gd name="connsiteX128" fmla="*/ 316022 w 462964"/>
                  <a:gd name="connsiteY128" fmla="*/ 361040 h 446783"/>
                  <a:gd name="connsiteX129" fmla="*/ 306378 w 462964"/>
                  <a:gd name="connsiteY129" fmla="*/ 361755 h 446783"/>
                  <a:gd name="connsiteX130" fmla="*/ 305306 w 462964"/>
                  <a:gd name="connsiteY130" fmla="*/ 342467 h 446783"/>
                  <a:gd name="connsiteX131" fmla="*/ 303520 w 462964"/>
                  <a:gd name="connsiteY131" fmla="*/ 315321 h 446783"/>
                  <a:gd name="connsiteX132" fmla="*/ 299948 w 462964"/>
                  <a:gd name="connsiteY132" fmla="*/ 306748 h 446783"/>
                  <a:gd name="connsiteX133" fmla="*/ 294948 w 462964"/>
                  <a:gd name="connsiteY133" fmla="*/ 301033 h 446783"/>
                  <a:gd name="connsiteX134" fmla="*/ 279588 w 462964"/>
                  <a:gd name="connsiteY134" fmla="*/ 287103 h 446783"/>
                  <a:gd name="connsiteX135" fmla="*/ 272088 w 462964"/>
                  <a:gd name="connsiteY135" fmla="*/ 327465 h 446783"/>
                  <a:gd name="connsiteX136" fmla="*/ 257443 w 462964"/>
                  <a:gd name="connsiteY136" fmla="*/ 333180 h 446783"/>
                  <a:gd name="connsiteX137" fmla="*/ 226010 w 462964"/>
                  <a:gd name="connsiteY137" fmla="*/ 312106 h 446783"/>
                  <a:gd name="connsiteX138" fmla="*/ 222796 w 462964"/>
                  <a:gd name="connsiteY138" fmla="*/ 324964 h 446783"/>
                  <a:gd name="connsiteX139" fmla="*/ 224939 w 462964"/>
                  <a:gd name="connsiteY139" fmla="*/ 350325 h 446783"/>
                  <a:gd name="connsiteX140" fmla="*/ 236012 w 462964"/>
                  <a:gd name="connsiteY140" fmla="*/ 367113 h 446783"/>
                  <a:gd name="connsiteX141" fmla="*/ 268516 w 462964"/>
                  <a:gd name="connsiteY141" fmla="*/ 379614 h 446783"/>
                  <a:gd name="connsiteX142" fmla="*/ 280660 w 462964"/>
                  <a:gd name="connsiteY142" fmla="*/ 385686 h 446783"/>
                  <a:gd name="connsiteX143" fmla="*/ 274588 w 462964"/>
                  <a:gd name="connsiteY143" fmla="*/ 389258 h 446783"/>
                  <a:gd name="connsiteX144" fmla="*/ 258515 w 462964"/>
                  <a:gd name="connsiteY144" fmla="*/ 383543 h 446783"/>
                  <a:gd name="connsiteX145" fmla="*/ 228868 w 462964"/>
                  <a:gd name="connsiteY145" fmla="*/ 372113 h 446783"/>
                  <a:gd name="connsiteX146" fmla="*/ 226725 w 462964"/>
                  <a:gd name="connsiteY146" fmla="*/ 408189 h 446783"/>
                  <a:gd name="connsiteX147" fmla="*/ 238512 w 462964"/>
                  <a:gd name="connsiteY147" fmla="*/ 435335 h 446783"/>
                  <a:gd name="connsiteX148" fmla="*/ 214938 w 462964"/>
                  <a:gd name="connsiteY148" fmla="*/ 446765 h 446783"/>
                  <a:gd name="connsiteX149" fmla="*/ 200650 w 462964"/>
                  <a:gd name="connsiteY149" fmla="*/ 427835 h 446783"/>
                  <a:gd name="connsiteX150" fmla="*/ 216724 w 462964"/>
                  <a:gd name="connsiteY150" fmla="*/ 405332 h 446783"/>
                  <a:gd name="connsiteX151" fmla="*/ 214938 w 462964"/>
                  <a:gd name="connsiteY151" fmla="*/ 381400 h 446783"/>
                  <a:gd name="connsiteX152" fmla="*/ 200650 w 462964"/>
                  <a:gd name="connsiteY152" fmla="*/ 389615 h 446783"/>
                  <a:gd name="connsiteX153" fmla="*/ 186006 w 462964"/>
                  <a:gd name="connsiteY153" fmla="*/ 399617 h 446783"/>
                  <a:gd name="connsiteX154" fmla="*/ 180290 w 462964"/>
                  <a:gd name="connsiteY154" fmla="*/ 396402 h 446783"/>
                  <a:gd name="connsiteX155" fmla="*/ 181005 w 462964"/>
                  <a:gd name="connsiteY155" fmla="*/ 394259 h 446783"/>
                  <a:gd name="connsiteX156" fmla="*/ 203508 w 462964"/>
                  <a:gd name="connsiteY156" fmla="*/ 375685 h 446783"/>
                  <a:gd name="connsiteX157" fmla="*/ 212437 w 462964"/>
                  <a:gd name="connsiteY157" fmla="*/ 357826 h 446783"/>
                  <a:gd name="connsiteX158" fmla="*/ 213509 w 462964"/>
                  <a:gd name="connsiteY158" fmla="*/ 347467 h 446783"/>
                  <a:gd name="connsiteX159" fmla="*/ 213509 w 462964"/>
                  <a:gd name="connsiteY159" fmla="*/ 342824 h 446783"/>
                  <a:gd name="connsiteX160" fmla="*/ 211366 w 462964"/>
                  <a:gd name="connsiteY160" fmla="*/ 324250 h 446783"/>
                  <a:gd name="connsiteX161" fmla="*/ 209937 w 462964"/>
                  <a:gd name="connsiteY161" fmla="*/ 319964 h 446783"/>
                  <a:gd name="connsiteX162" fmla="*/ 186363 w 462964"/>
                  <a:gd name="connsiteY162" fmla="*/ 337109 h 446783"/>
                  <a:gd name="connsiteX163" fmla="*/ 178862 w 462964"/>
                  <a:gd name="connsiteY163" fmla="*/ 331394 h 446783"/>
                  <a:gd name="connsiteX164" fmla="*/ 171361 w 462964"/>
                  <a:gd name="connsiteY164" fmla="*/ 302819 h 446783"/>
                  <a:gd name="connsiteX165" fmla="*/ 168503 w 462964"/>
                  <a:gd name="connsiteY165" fmla="*/ 291032 h 446783"/>
                  <a:gd name="connsiteX166" fmla="*/ 166003 w 462964"/>
                  <a:gd name="connsiteY166" fmla="*/ 285674 h 446783"/>
                  <a:gd name="connsiteX167" fmla="*/ 141714 w 462964"/>
                  <a:gd name="connsiteY167" fmla="*/ 306034 h 446783"/>
                  <a:gd name="connsiteX168" fmla="*/ 151358 w 462964"/>
                  <a:gd name="connsiteY168" fmla="*/ 353896 h 446783"/>
                  <a:gd name="connsiteX169" fmla="*/ 147429 w 462964"/>
                  <a:gd name="connsiteY169" fmla="*/ 354968 h 446783"/>
                  <a:gd name="connsiteX170" fmla="*/ 143500 w 462964"/>
                  <a:gd name="connsiteY170" fmla="*/ 353539 h 446783"/>
                  <a:gd name="connsiteX171" fmla="*/ 135642 w 462964"/>
                  <a:gd name="connsiteY171" fmla="*/ 315321 h 446783"/>
                  <a:gd name="connsiteX172" fmla="*/ 131713 w 462964"/>
                  <a:gd name="connsiteY172" fmla="*/ 315321 h 446783"/>
                  <a:gd name="connsiteX173" fmla="*/ 104567 w 462964"/>
                  <a:gd name="connsiteY173" fmla="*/ 334966 h 446783"/>
                  <a:gd name="connsiteX174" fmla="*/ 105281 w 462964"/>
                  <a:gd name="connsiteY174" fmla="*/ 356040 h 446783"/>
                  <a:gd name="connsiteX175" fmla="*/ 96351 w 462964"/>
                  <a:gd name="connsiteY175" fmla="*/ 366041 h 446783"/>
                  <a:gd name="connsiteX176" fmla="*/ 77778 w 462964"/>
                  <a:gd name="connsiteY176" fmla="*/ 363898 h 446783"/>
                  <a:gd name="connsiteX177" fmla="*/ 66705 w 462964"/>
                  <a:gd name="connsiteY177" fmla="*/ 351039 h 446783"/>
                  <a:gd name="connsiteX178" fmla="*/ 66348 w 462964"/>
                  <a:gd name="connsiteY178" fmla="*/ 349253 h 446783"/>
                  <a:gd name="connsiteX179" fmla="*/ 71705 w 462964"/>
                  <a:gd name="connsiteY179" fmla="*/ 331394 h 446783"/>
                  <a:gd name="connsiteX180" fmla="*/ 96709 w 462964"/>
                  <a:gd name="connsiteY180" fmla="*/ 329251 h 446783"/>
                  <a:gd name="connsiteX181" fmla="*/ 100638 w 462964"/>
                  <a:gd name="connsiteY181" fmla="*/ 331751 h 446783"/>
                  <a:gd name="connsiteX182" fmla="*/ 130641 w 462964"/>
                  <a:gd name="connsiteY182" fmla="*/ 305676 h 446783"/>
                  <a:gd name="connsiteX183" fmla="*/ 91351 w 462964"/>
                  <a:gd name="connsiteY183" fmla="*/ 299961 h 446783"/>
                  <a:gd name="connsiteX184" fmla="*/ 93137 w 462964"/>
                  <a:gd name="connsiteY184" fmla="*/ 295318 h 446783"/>
                  <a:gd name="connsiteX185" fmla="*/ 137071 w 462964"/>
                  <a:gd name="connsiteY185" fmla="*/ 297461 h 446783"/>
                  <a:gd name="connsiteX186" fmla="*/ 158859 w 462964"/>
                  <a:gd name="connsiteY186" fmla="*/ 277101 h 446783"/>
                  <a:gd name="connsiteX187" fmla="*/ 136356 w 462964"/>
                  <a:gd name="connsiteY187" fmla="*/ 271029 h 446783"/>
                  <a:gd name="connsiteX188" fmla="*/ 124569 w 462964"/>
                  <a:gd name="connsiteY188" fmla="*/ 270672 h 446783"/>
                  <a:gd name="connsiteX189" fmla="*/ 123855 w 462964"/>
                  <a:gd name="connsiteY189" fmla="*/ 258528 h 446783"/>
                  <a:gd name="connsiteX190" fmla="*/ 133856 w 462964"/>
                  <a:gd name="connsiteY190" fmla="*/ 243168 h 446783"/>
                  <a:gd name="connsiteX191" fmla="*/ 134570 w 462964"/>
                  <a:gd name="connsiteY191" fmla="*/ 237096 h 446783"/>
                  <a:gd name="connsiteX192" fmla="*/ 142071 w 462964"/>
                  <a:gd name="connsiteY192" fmla="*/ 222809 h 446783"/>
                  <a:gd name="connsiteX193" fmla="*/ 135642 w 462964"/>
                  <a:gd name="connsiteY193" fmla="*/ 218880 h 446783"/>
                  <a:gd name="connsiteX194" fmla="*/ 112068 w 462964"/>
                  <a:gd name="connsiteY194" fmla="*/ 220666 h 446783"/>
                  <a:gd name="connsiteX195" fmla="*/ 98494 w 462964"/>
                  <a:gd name="connsiteY195" fmla="*/ 226024 h 446783"/>
                  <a:gd name="connsiteX196" fmla="*/ 85279 w 462964"/>
                  <a:gd name="connsiteY196" fmla="*/ 227810 h 446783"/>
                  <a:gd name="connsiteX197" fmla="*/ 79206 w 462964"/>
                  <a:gd name="connsiteY197" fmla="*/ 249955 h 446783"/>
                  <a:gd name="connsiteX198" fmla="*/ 71348 w 462964"/>
                  <a:gd name="connsiteY198" fmla="*/ 267814 h 446783"/>
                  <a:gd name="connsiteX199" fmla="*/ 65276 w 462964"/>
                  <a:gd name="connsiteY199" fmla="*/ 266028 h 446783"/>
                  <a:gd name="connsiteX200" fmla="*/ 72777 w 462964"/>
                  <a:gd name="connsiteY200" fmla="*/ 238882 h 446783"/>
                  <a:gd name="connsiteX201" fmla="*/ 73491 w 462964"/>
                  <a:gd name="connsiteY201" fmla="*/ 233882 h 446783"/>
                  <a:gd name="connsiteX202" fmla="*/ 69562 w 462964"/>
                  <a:gd name="connsiteY202" fmla="*/ 231381 h 446783"/>
                  <a:gd name="connsiteX203" fmla="*/ 44559 w 462964"/>
                  <a:gd name="connsiteY203" fmla="*/ 233167 h 446783"/>
                  <a:gd name="connsiteX204" fmla="*/ 42416 w 462964"/>
                  <a:gd name="connsiteY204" fmla="*/ 241382 h 446783"/>
                  <a:gd name="connsiteX205" fmla="*/ 27057 w 462964"/>
                  <a:gd name="connsiteY205" fmla="*/ 252813 h 446783"/>
                  <a:gd name="connsiteX206" fmla="*/ 9198 w 462964"/>
                  <a:gd name="connsiteY206" fmla="*/ 250312 h 446783"/>
                  <a:gd name="connsiteX207" fmla="*/ 268 w 462964"/>
                  <a:gd name="connsiteY207" fmla="*/ 239239 h 446783"/>
                  <a:gd name="connsiteX208" fmla="*/ 268 w 462964"/>
                  <a:gd name="connsiteY208" fmla="*/ 227810 h 446783"/>
                  <a:gd name="connsiteX209" fmla="*/ 15270 w 462964"/>
                  <a:gd name="connsiteY209" fmla="*/ 209950 h 446783"/>
                  <a:gd name="connsiteX210" fmla="*/ 38130 w 462964"/>
                  <a:gd name="connsiteY210" fmla="*/ 217808 h 446783"/>
                  <a:gd name="connsiteX211" fmla="*/ 43845 w 462964"/>
                  <a:gd name="connsiteY211" fmla="*/ 226738 h 446783"/>
                  <a:gd name="connsiteX212" fmla="*/ 69205 w 462964"/>
                  <a:gd name="connsiteY212" fmla="*/ 219951 h 446783"/>
                  <a:gd name="connsiteX213" fmla="*/ 46345 w 462964"/>
                  <a:gd name="connsiteY213" fmla="*/ 193520 h 446783"/>
                  <a:gd name="connsiteX214" fmla="*/ 39916 w 462964"/>
                  <a:gd name="connsiteY214" fmla="*/ 182804 h 446783"/>
                  <a:gd name="connsiteX215" fmla="*/ 43130 w 462964"/>
                  <a:gd name="connsiteY215" fmla="*/ 181018 h 446783"/>
                  <a:gd name="connsiteX216" fmla="*/ 86707 w 462964"/>
                  <a:gd name="connsiteY216" fmla="*/ 216379 h 446783"/>
                  <a:gd name="connsiteX217" fmla="*/ 136713 w 462964"/>
                  <a:gd name="connsiteY217" fmla="*/ 211736 h 446783"/>
                  <a:gd name="connsiteX218" fmla="*/ 133142 w 462964"/>
                  <a:gd name="connsiteY218" fmla="*/ 204949 h 446783"/>
                  <a:gd name="connsiteX219" fmla="*/ 114568 w 462964"/>
                  <a:gd name="connsiteY219" fmla="*/ 182089 h 446783"/>
                  <a:gd name="connsiteX220" fmla="*/ 111353 w 462964"/>
                  <a:gd name="connsiteY220" fmla="*/ 171731 h 446783"/>
                  <a:gd name="connsiteX221" fmla="*/ 128498 w 462964"/>
                  <a:gd name="connsiteY221" fmla="*/ 164230 h 446783"/>
                  <a:gd name="connsiteX222" fmla="*/ 164217 w 462964"/>
                  <a:gd name="connsiteY222" fmla="*/ 160658 h 446783"/>
                  <a:gd name="connsiteX223" fmla="*/ 145643 w 462964"/>
                  <a:gd name="connsiteY223" fmla="*/ 138156 h 446783"/>
                  <a:gd name="connsiteX224" fmla="*/ 85993 w 462964"/>
                  <a:gd name="connsiteY224" fmla="*/ 140656 h 446783"/>
                  <a:gd name="connsiteX225" fmla="*/ 326023 w 462964"/>
                  <a:gd name="connsiteY225" fmla="*/ 259599 h 446783"/>
                  <a:gd name="connsiteX226" fmla="*/ 296019 w 462964"/>
                  <a:gd name="connsiteY226" fmla="*/ 216022 h 446783"/>
                  <a:gd name="connsiteX227" fmla="*/ 250299 w 462964"/>
                  <a:gd name="connsiteY227" fmla="*/ 217451 h 446783"/>
                  <a:gd name="connsiteX228" fmla="*/ 233869 w 462964"/>
                  <a:gd name="connsiteY228" fmla="*/ 220309 h 446783"/>
                  <a:gd name="connsiteX229" fmla="*/ 274588 w 462964"/>
                  <a:gd name="connsiteY229" fmla="*/ 267100 h 446783"/>
                  <a:gd name="connsiteX230" fmla="*/ 326023 w 462964"/>
                  <a:gd name="connsiteY230" fmla="*/ 259599 h 446783"/>
                  <a:gd name="connsiteX231" fmla="*/ 222796 w 462964"/>
                  <a:gd name="connsiteY231" fmla="*/ 298532 h 446783"/>
                  <a:gd name="connsiteX232" fmla="*/ 254585 w 462964"/>
                  <a:gd name="connsiteY232" fmla="*/ 323893 h 446783"/>
                  <a:gd name="connsiteX233" fmla="*/ 258872 w 462964"/>
                  <a:gd name="connsiteY233" fmla="*/ 324964 h 446783"/>
                  <a:gd name="connsiteX234" fmla="*/ 263872 w 462964"/>
                  <a:gd name="connsiteY234" fmla="*/ 298532 h 446783"/>
                  <a:gd name="connsiteX235" fmla="*/ 264587 w 462964"/>
                  <a:gd name="connsiteY235" fmla="*/ 283531 h 446783"/>
                  <a:gd name="connsiteX236" fmla="*/ 259229 w 462964"/>
                  <a:gd name="connsiteY236" fmla="*/ 266386 h 446783"/>
                  <a:gd name="connsiteX237" fmla="*/ 235297 w 462964"/>
                  <a:gd name="connsiteY237" fmla="*/ 238525 h 446783"/>
                  <a:gd name="connsiteX238" fmla="*/ 226725 w 462964"/>
                  <a:gd name="connsiteY238" fmla="*/ 232453 h 446783"/>
                  <a:gd name="connsiteX239" fmla="*/ 222796 w 462964"/>
                  <a:gd name="connsiteY239" fmla="*/ 298532 h 446783"/>
                  <a:gd name="connsiteX240" fmla="*/ 253871 w 462964"/>
                  <a:gd name="connsiteY240" fmla="*/ 108866 h 446783"/>
                  <a:gd name="connsiteX241" fmla="*/ 231368 w 462964"/>
                  <a:gd name="connsiteY241" fmla="*/ 138156 h 446783"/>
                  <a:gd name="connsiteX242" fmla="*/ 228511 w 462964"/>
                  <a:gd name="connsiteY242" fmla="*/ 204235 h 446783"/>
                  <a:gd name="connsiteX243" fmla="*/ 232083 w 462964"/>
                  <a:gd name="connsiteY243" fmla="*/ 203521 h 446783"/>
                  <a:gd name="connsiteX244" fmla="*/ 247084 w 462964"/>
                  <a:gd name="connsiteY244" fmla="*/ 185661 h 446783"/>
                  <a:gd name="connsiteX245" fmla="*/ 249942 w 462964"/>
                  <a:gd name="connsiteY245" fmla="*/ 181018 h 446783"/>
                  <a:gd name="connsiteX246" fmla="*/ 267444 w 462964"/>
                  <a:gd name="connsiteY246" fmla="*/ 161373 h 446783"/>
                  <a:gd name="connsiteX247" fmla="*/ 269230 w 462964"/>
                  <a:gd name="connsiteY247" fmla="*/ 137798 h 446783"/>
                  <a:gd name="connsiteX248" fmla="*/ 261372 w 462964"/>
                  <a:gd name="connsiteY248" fmla="*/ 122796 h 446783"/>
                  <a:gd name="connsiteX249" fmla="*/ 253871 w 462964"/>
                  <a:gd name="connsiteY249" fmla="*/ 108866 h 446783"/>
                  <a:gd name="connsiteX250" fmla="*/ 284946 w 462964"/>
                  <a:gd name="connsiteY250" fmla="*/ 157801 h 446783"/>
                  <a:gd name="connsiteX251" fmla="*/ 244941 w 462964"/>
                  <a:gd name="connsiteY251" fmla="*/ 205664 h 446783"/>
                  <a:gd name="connsiteX252" fmla="*/ 254585 w 462964"/>
                  <a:gd name="connsiteY252" fmla="*/ 208878 h 446783"/>
                  <a:gd name="connsiteX253" fmla="*/ 291376 w 462964"/>
                  <a:gd name="connsiteY253" fmla="*/ 207807 h 446783"/>
                  <a:gd name="connsiteX254" fmla="*/ 298520 w 462964"/>
                  <a:gd name="connsiteY254" fmla="*/ 207093 h 446783"/>
                  <a:gd name="connsiteX255" fmla="*/ 301377 w 462964"/>
                  <a:gd name="connsiteY255" fmla="*/ 204235 h 446783"/>
                  <a:gd name="connsiteX256" fmla="*/ 319236 w 462964"/>
                  <a:gd name="connsiteY256" fmla="*/ 162087 h 446783"/>
                  <a:gd name="connsiteX257" fmla="*/ 319951 w 462964"/>
                  <a:gd name="connsiteY257" fmla="*/ 157443 h 446783"/>
                  <a:gd name="connsiteX258" fmla="*/ 284946 w 462964"/>
                  <a:gd name="connsiteY258" fmla="*/ 157801 h 446783"/>
                  <a:gd name="connsiteX259" fmla="*/ 154930 w 462964"/>
                  <a:gd name="connsiteY259" fmla="*/ 220666 h 446783"/>
                  <a:gd name="connsiteX260" fmla="*/ 144215 w 462964"/>
                  <a:gd name="connsiteY260" fmla="*/ 241382 h 446783"/>
                  <a:gd name="connsiteX261" fmla="*/ 133142 w 462964"/>
                  <a:gd name="connsiteY261" fmla="*/ 262457 h 446783"/>
                  <a:gd name="connsiteX262" fmla="*/ 172432 w 462964"/>
                  <a:gd name="connsiteY262" fmla="*/ 265314 h 446783"/>
                  <a:gd name="connsiteX263" fmla="*/ 186006 w 462964"/>
                  <a:gd name="connsiteY263" fmla="*/ 252098 h 446783"/>
                  <a:gd name="connsiteX264" fmla="*/ 199579 w 462964"/>
                  <a:gd name="connsiteY264" fmla="*/ 236739 h 446783"/>
                  <a:gd name="connsiteX265" fmla="*/ 211366 w 462964"/>
                  <a:gd name="connsiteY265" fmla="*/ 221737 h 446783"/>
                  <a:gd name="connsiteX266" fmla="*/ 154930 w 462964"/>
                  <a:gd name="connsiteY266" fmla="*/ 220666 h 446783"/>
                  <a:gd name="connsiteX267" fmla="*/ 154930 w 462964"/>
                  <a:gd name="connsiteY267" fmla="*/ 211736 h 446783"/>
                  <a:gd name="connsiteX268" fmla="*/ 209223 w 462964"/>
                  <a:gd name="connsiteY268" fmla="*/ 210307 h 446783"/>
                  <a:gd name="connsiteX269" fmla="*/ 206365 w 462964"/>
                  <a:gd name="connsiteY269" fmla="*/ 204592 h 446783"/>
                  <a:gd name="connsiteX270" fmla="*/ 173147 w 462964"/>
                  <a:gd name="connsiteY270" fmla="*/ 170302 h 446783"/>
                  <a:gd name="connsiteX271" fmla="*/ 150287 w 462964"/>
                  <a:gd name="connsiteY271" fmla="*/ 175303 h 446783"/>
                  <a:gd name="connsiteX272" fmla="*/ 127784 w 462964"/>
                  <a:gd name="connsiteY272" fmla="*/ 179589 h 446783"/>
                  <a:gd name="connsiteX273" fmla="*/ 134213 w 462964"/>
                  <a:gd name="connsiteY273" fmla="*/ 187447 h 446783"/>
                  <a:gd name="connsiteX274" fmla="*/ 141357 w 462964"/>
                  <a:gd name="connsiteY274" fmla="*/ 198163 h 446783"/>
                  <a:gd name="connsiteX275" fmla="*/ 154930 w 462964"/>
                  <a:gd name="connsiteY275" fmla="*/ 211736 h 446783"/>
                  <a:gd name="connsiteX276" fmla="*/ 212795 w 462964"/>
                  <a:gd name="connsiteY276" fmla="*/ 241382 h 446783"/>
                  <a:gd name="connsiteX277" fmla="*/ 210651 w 462964"/>
                  <a:gd name="connsiteY277" fmla="*/ 241025 h 446783"/>
                  <a:gd name="connsiteX278" fmla="*/ 177433 w 462964"/>
                  <a:gd name="connsiteY278" fmla="*/ 272458 h 446783"/>
                  <a:gd name="connsiteX279" fmla="*/ 184220 w 462964"/>
                  <a:gd name="connsiteY279" fmla="*/ 323178 h 446783"/>
                  <a:gd name="connsiteX280" fmla="*/ 203508 w 462964"/>
                  <a:gd name="connsiteY280" fmla="*/ 311749 h 446783"/>
                  <a:gd name="connsiteX281" fmla="*/ 205651 w 462964"/>
                  <a:gd name="connsiteY281" fmla="*/ 307105 h 446783"/>
                  <a:gd name="connsiteX282" fmla="*/ 212437 w 462964"/>
                  <a:gd name="connsiteY282" fmla="*/ 287103 h 446783"/>
                  <a:gd name="connsiteX283" fmla="*/ 213866 w 462964"/>
                  <a:gd name="connsiteY283" fmla="*/ 260671 h 446783"/>
                  <a:gd name="connsiteX284" fmla="*/ 212795 w 462964"/>
                  <a:gd name="connsiteY284" fmla="*/ 241382 h 446783"/>
                  <a:gd name="connsiteX285" fmla="*/ 214581 w 462964"/>
                  <a:gd name="connsiteY285" fmla="*/ 198163 h 446783"/>
                  <a:gd name="connsiteX286" fmla="*/ 217795 w 462964"/>
                  <a:gd name="connsiteY286" fmla="*/ 191376 h 446783"/>
                  <a:gd name="connsiteX287" fmla="*/ 219581 w 462964"/>
                  <a:gd name="connsiteY287" fmla="*/ 137084 h 446783"/>
                  <a:gd name="connsiteX288" fmla="*/ 193149 w 462964"/>
                  <a:gd name="connsiteY288" fmla="*/ 119582 h 446783"/>
                  <a:gd name="connsiteX289" fmla="*/ 191363 w 462964"/>
                  <a:gd name="connsiteY289" fmla="*/ 122439 h 446783"/>
                  <a:gd name="connsiteX290" fmla="*/ 184220 w 462964"/>
                  <a:gd name="connsiteY290" fmla="*/ 159587 h 446783"/>
                  <a:gd name="connsiteX291" fmla="*/ 189220 w 462964"/>
                  <a:gd name="connsiteY291" fmla="*/ 171374 h 446783"/>
                  <a:gd name="connsiteX292" fmla="*/ 204222 w 462964"/>
                  <a:gd name="connsiteY292" fmla="*/ 188162 h 446783"/>
                  <a:gd name="connsiteX293" fmla="*/ 214581 w 462964"/>
                  <a:gd name="connsiteY293" fmla="*/ 198163 h 446783"/>
                  <a:gd name="connsiteX294" fmla="*/ 20270 w 462964"/>
                  <a:gd name="connsiteY294" fmla="*/ 249241 h 446783"/>
                  <a:gd name="connsiteX295" fmla="*/ 36701 w 462964"/>
                  <a:gd name="connsiteY295" fmla="*/ 233167 h 446783"/>
                  <a:gd name="connsiteX296" fmla="*/ 20628 w 462964"/>
                  <a:gd name="connsiteY296" fmla="*/ 216022 h 446783"/>
                  <a:gd name="connsiteX297" fmla="*/ 3840 w 462964"/>
                  <a:gd name="connsiteY297" fmla="*/ 231739 h 446783"/>
                  <a:gd name="connsiteX298" fmla="*/ 20270 w 462964"/>
                  <a:gd name="connsiteY298" fmla="*/ 249241 h 446783"/>
                  <a:gd name="connsiteX299" fmla="*/ 381030 w 462964"/>
                  <a:gd name="connsiteY299" fmla="*/ 70647 h 446783"/>
                  <a:gd name="connsiteX300" fmla="*/ 375315 w 462964"/>
                  <a:gd name="connsiteY300" fmla="*/ 47430 h 446783"/>
                  <a:gd name="connsiteX301" fmla="*/ 360670 w 462964"/>
                  <a:gd name="connsiteY301" fmla="*/ 44929 h 446783"/>
                  <a:gd name="connsiteX302" fmla="*/ 354241 w 462964"/>
                  <a:gd name="connsiteY302" fmla="*/ 58503 h 446783"/>
                  <a:gd name="connsiteX303" fmla="*/ 365671 w 462964"/>
                  <a:gd name="connsiteY303" fmla="*/ 71718 h 446783"/>
                  <a:gd name="connsiteX304" fmla="*/ 381030 w 462964"/>
                  <a:gd name="connsiteY304" fmla="*/ 70647 h 446783"/>
                  <a:gd name="connsiteX305" fmla="*/ 240298 w 462964"/>
                  <a:gd name="connsiteY305" fmla="*/ 27785 h 446783"/>
                  <a:gd name="connsiteX306" fmla="*/ 237440 w 462964"/>
                  <a:gd name="connsiteY306" fmla="*/ 10639 h 446783"/>
                  <a:gd name="connsiteX307" fmla="*/ 215652 w 462964"/>
                  <a:gd name="connsiteY307" fmla="*/ 12782 h 446783"/>
                  <a:gd name="connsiteX308" fmla="*/ 218509 w 462964"/>
                  <a:gd name="connsiteY308" fmla="*/ 28499 h 446783"/>
                  <a:gd name="connsiteX309" fmla="*/ 232797 w 462964"/>
                  <a:gd name="connsiteY309" fmla="*/ 31714 h 446783"/>
                  <a:gd name="connsiteX310" fmla="*/ 240298 w 462964"/>
                  <a:gd name="connsiteY310" fmla="*/ 27785 h 446783"/>
                  <a:gd name="connsiteX311" fmla="*/ 231725 w 462964"/>
                  <a:gd name="connsiteY311" fmla="*/ 436764 h 446783"/>
                  <a:gd name="connsiteX312" fmla="*/ 232440 w 462964"/>
                  <a:gd name="connsiteY312" fmla="*/ 429263 h 446783"/>
                  <a:gd name="connsiteX313" fmla="*/ 216009 w 462964"/>
                  <a:gd name="connsiteY313" fmla="*/ 417476 h 446783"/>
                  <a:gd name="connsiteX314" fmla="*/ 204936 w 462964"/>
                  <a:gd name="connsiteY314" fmla="*/ 433907 h 446783"/>
                  <a:gd name="connsiteX315" fmla="*/ 213152 w 462964"/>
                  <a:gd name="connsiteY315" fmla="*/ 444622 h 446783"/>
                  <a:gd name="connsiteX316" fmla="*/ 231725 w 462964"/>
                  <a:gd name="connsiteY316" fmla="*/ 436764 h 446783"/>
                  <a:gd name="connsiteX317" fmla="*/ 118854 w 462964"/>
                  <a:gd name="connsiteY317" fmla="*/ 90292 h 446783"/>
                  <a:gd name="connsiteX318" fmla="*/ 119569 w 462964"/>
                  <a:gd name="connsiteY318" fmla="*/ 78148 h 446783"/>
                  <a:gd name="connsiteX319" fmla="*/ 110639 w 462964"/>
                  <a:gd name="connsiteY319" fmla="*/ 67075 h 446783"/>
                  <a:gd name="connsiteX320" fmla="*/ 96351 w 462964"/>
                  <a:gd name="connsiteY320" fmla="*/ 72076 h 446783"/>
                  <a:gd name="connsiteX321" fmla="*/ 96351 w 462964"/>
                  <a:gd name="connsiteY321" fmla="*/ 86363 h 446783"/>
                  <a:gd name="connsiteX322" fmla="*/ 102781 w 462964"/>
                  <a:gd name="connsiteY322" fmla="*/ 93864 h 446783"/>
                  <a:gd name="connsiteX323" fmla="*/ 118854 w 462964"/>
                  <a:gd name="connsiteY323" fmla="*/ 90292 h 446783"/>
                  <a:gd name="connsiteX324" fmla="*/ 351740 w 462964"/>
                  <a:gd name="connsiteY324" fmla="*/ 332465 h 446783"/>
                  <a:gd name="connsiteX325" fmla="*/ 341739 w 462964"/>
                  <a:gd name="connsiteY325" fmla="*/ 351039 h 446783"/>
                  <a:gd name="connsiteX326" fmla="*/ 355312 w 462964"/>
                  <a:gd name="connsiteY326" fmla="*/ 359254 h 446783"/>
                  <a:gd name="connsiteX327" fmla="*/ 366385 w 462964"/>
                  <a:gd name="connsiteY327" fmla="*/ 345681 h 446783"/>
                  <a:gd name="connsiteX328" fmla="*/ 351740 w 462964"/>
                  <a:gd name="connsiteY328" fmla="*/ 332465 h 446783"/>
                  <a:gd name="connsiteX329" fmla="*/ 441752 w 462964"/>
                  <a:gd name="connsiteY329" fmla="*/ 234596 h 446783"/>
                  <a:gd name="connsiteX330" fmla="*/ 454253 w 462964"/>
                  <a:gd name="connsiteY330" fmla="*/ 222095 h 446783"/>
                  <a:gd name="connsiteX331" fmla="*/ 441752 w 462964"/>
                  <a:gd name="connsiteY331" fmla="*/ 209236 h 446783"/>
                  <a:gd name="connsiteX332" fmla="*/ 428893 w 462964"/>
                  <a:gd name="connsiteY332" fmla="*/ 222452 h 446783"/>
                  <a:gd name="connsiteX333" fmla="*/ 441752 w 462964"/>
                  <a:gd name="connsiteY333" fmla="*/ 234596 h 446783"/>
                  <a:gd name="connsiteX334" fmla="*/ 76349 w 462964"/>
                  <a:gd name="connsiteY334" fmla="*/ 339252 h 446783"/>
                  <a:gd name="connsiteX335" fmla="*/ 80278 w 462964"/>
                  <a:gd name="connsiteY335" fmla="*/ 354254 h 446783"/>
                  <a:gd name="connsiteX336" fmla="*/ 94208 w 462964"/>
                  <a:gd name="connsiteY336" fmla="*/ 356397 h 446783"/>
                  <a:gd name="connsiteX337" fmla="*/ 87779 w 462964"/>
                  <a:gd name="connsiteY337" fmla="*/ 336752 h 446783"/>
                  <a:gd name="connsiteX338" fmla="*/ 76349 w 462964"/>
                  <a:gd name="connsiteY338" fmla="*/ 339252 h 446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</a:cxnLst>
                <a:rect l="l" t="t" r="r" b="b"/>
                <a:pathLst>
                  <a:path w="462964" h="446783">
                    <a:moveTo>
                      <a:pt x="85993" y="140656"/>
                    </a:moveTo>
                    <a:cubicBezTo>
                      <a:pt x="85636" y="137441"/>
                      <a:pt x="85636" y="135298"/>
                      <a:pt x="85279" y="133155"/>
                    </a:cubicBezTo>
                    <a:cubicBezTo>
                      <a:pt x="87422" y="132440"/>
                      <a:pt x="88493" y="131726"/>
                      <a:pt x="89565" y="131726"/>
                    </a:cubicBezTo>
                    <a:cubicBezTo>
                      <a:pt x="99209" y="131369"/>
                      <a:pt x="108496" y="131369"/>
                      <a:pt x="118140" y="131369"/>
                    </a:cubicBezTo>
                    <a:cubicBezTo>
                      <a:pt x="124926" y="131012"/>
                      <a:pt x="131713" y="130654"/>
                      <a:pt x="140285" y="130297"/>
                    </a:cubicBezTo>
                    <a:cubicBezTo>
                      <a:pt x="134213" y="120653"/>
                      <a:pt x="128855" y="112081"/>
                      <a:pt x="124569" y="104937"/>
                    </a:cubicBezTo>
                    <a:cubicBezTo>
                      <a:pt x="116354" y="104223"/>
                      <a:pt x="109925" y="103865"/>
                      <a:pt x="103495" y="103151"/>
                    </a:cubicBezTo>
                    <a:cubicBezTo>
                      <a:pt x="90636" y="101365"/>
                      <a:pt x="84564" y="94221"/>
                      <a:pt x="84564" y="81363"/>
                    </a:cubicBezTo>
                    <a:cubicBezTo>
                      <a:pt x="84564" y="77434"/>
                      <a:pt x="85279" y="73147"/>
                      <a:pt x="85636" y="69218"/>
                    </a:cubicBezTo>
                    <a:cubicBezTo>
                      <a:pt x="86707" y="62789"/>
                      <a:pt x="91351" y="58860"/>
                      <a:pt x="97066" y="58503"/>
                    </a:cubicBezTo>
                    <a:cubicBezTo>
                      <a:pt x="103138" y="58145"/>
                      <a:pt x="109925" y="58503"/>
                      <a:pt x="115640" y="60646"/>
                    </a:cubicBezTo>
                    <a:cubicBezTo>
                      <a:pt x="124569" y="63503"/>
                      <a:pt x="127427" y="71718"/>
                      <a:pt x="128141" y="80291"/>
                    </a:cubicBezTo>
                    <a:cubicBezTo>
                      <a:pt x="128855" y="85649"/>
                      <a:pt x="127784" y="91007"/>
                      <a:pt x="127427" y="97436"/>
                    </a:cubicBezTo>
                    <a:cubicBezTo>
                      <a:pt x="129927" y="103508"/>
                      <a:pt x="138142" y="114938"/>
                      <a:pt x="143857" y="119582"/>
                    </a:cubicBezTo>
                    <a:cubicBezTo>
                      <a:pt x="147072" y="111367"/>
                      <a:pt x="146000" y="102794"/>
                      <a:pt x="148144" y="94578"/>
                    </a:cubicBezTo>
                    <a:cubicBezTo>
                      <a:pt x="150287" y="86363"/>
                      <a:pt x="149572" y="77434"/>
                      <a:pt x="154216" y="69575"/>
                    </a:cubicBezTo>
                    <a:cubicBezTo>
                      <a:pt x="156002" y="69575"/>
                      <a:pt x="157788" y="69575"/>
                      <a:pt x="159216" y="69575"/>
                    </a:cubicBezTo>
                    <a:cubicBezTo>
                      <a:pt x="159931" y="70647"/>
                      <a:pt x="160645" y="71004"/>
                      <a:pt x="160645" y="71718"/>
                    </a:cubicBezTo>
                    <a:cubicBezTo>
                      <a:pt x="160645" y="74933"/>
                      <a:pt x="160645" y="78148"/>
                      <a:pt x="159931" y="81006"/>
                    </a:cubicBezTo>
                    <a:cubicBezTo>
                      <a:pt x="158145" y="94221"/>
                      <a:pt x="156002" y="107080"/>
                      <a:pt x="154216" y="120296"/>
                    </a:cubicBezTo>
                    <a:cubicBezTo>
                      <a:pt x="153859" y="123868"/>
                      <a:pt x="154216" y="127082"/>
                      <a:pt x="154216" y="131012"/>
                    </a:cubicBezTo>
                    <a:cubicBezTo>
                      <a:pt x="160645" y="137798"/>
                      <a:pt x="163860" y="147442"/>
                      <a:pt x="172790" y="153514"/>
                    </a:cubicBezTo>
                    <a:cubicBezTo>
                      <a:pt x="177790" y="146371"/>
                      <a:pt x="177433" y="138156"/>
                      <a:pt x="179219" y="131012"/>
                    </a:cubicBezTo>
                    <a:cubicBezTo>
                      <a:pt x="181005" y="123868"/>
                      <a:pt x="182434" y="116367"/>
                      <a:pt x="183862" y="110295"/>
                    </a:cubicBezTo>
                    <a:cubicBezTo>
                      <a:pt x="189934" y="104223"/>
                      <a:pt x="194935" y="107795"/>
                      <a:pt x="200293" y="108509"/>
                    </a:cubicBezTo>
                    <a:cubicBezTo>
                      <a:pt x="204579" y="114938"/>
                      <a:pt x="210651" y="119939"/>
                      <a:pt x="218509" y="123868"/>
                    </a:cubicBezTo>
                    <a:cubicBezTo>
                      <a:pt x="219581" y="118510"/>
                      <a:pt x="220295" y="114224"/>
                      <a:pt x="221367" y="109581"/>
                    </a:cubicBezTo>
                    <a:cubicBezTo>
                      <a:pt x="221010" y="109581"/>
                      <a:pt x="221010" y="109581"/>
                      <a:pt x="220653" y="109581"/>
                    </a:cubicBezTo>
                    <a:cubicBezTo>
                      <a:pt x="220653" y="100651"/>
                      <a:pt x="220653" y="91364"/>
                      <a:pt x="220653" y="82434"/>
                    </a:cubicBezTo>
                    <a:cubicBezTo>
                      <a:pt x="209223" y="71361"/>
                      <a:pt x="192435" y="69575"/>
                      <a:pt x="182434" y="57074"/>
                    </a:cubicBezTo>
                    <a:cubicBezTo>
                      <a:pt x="187077" y="52788"/>
                      <a:pt x="191006" y="54931"/>
                      <a:pt x="194935" y="57074"/>
                    </a:cubicBezTo>
                    <a:cubicBezTo>
                      <a:pt x="201722" y="60646"/>
                      <a:pt x="208151" y="64217"/>
                      <a:pt x="214938" y="67789"/>
                    </a:cubicBezTo>
                    <a:cubicBezTo>
                      <a:pt x="216366" y="68504"/>
                      <a:pt x="218509" y="68861"/>
                      <a:pt x="220295" y="69575"/>
                    </a:cubicBezTo>
                    <a:cubicBezTo>
                      <a:pt x="224224" y="60646"/>
                      <a:pt x="224224" y="51359"/>
                      <a:pt x="223153" y="41357"/>
                    </a:cubicBezTo>
                    <a:cubicBezTo>
                      <a:pt x="216724" y="39929"/>
                      <a:pt x="209937" y="39214"/>
                      <a:pt x="206722" y="32428"/>
                    </a:cubicBezTo>
                    <a:cubicBezTo>
                      <a:pt x="203508" y="25999"/>
                      <a:pt x="201365" y="19569"/>
                      <a:pt x="203508" y="11354"/>
                    </a:cubicBezTo>
                    <a:cubicBezTo>
                      <a:pt x="204579" y="10282"/>
                      <a:pt x="206722" y="8496"/>
                      <a:pt x="208508" y="6710"/>
                    </a:cubicBezTo>
                    <a:cubicBezTo>
                      <a:pt x="210294" y="4924"/>
                      <a:pt x="212080" y="3139"/>
                      <a:pt x="213509" y="1353"/>
                    </a:cubicBezTo>
                    <a:cubicBezTo>
                      <a:pt x="222438" y="-790"/>
                      <a:pt x="230654" y="-76"/>
                      <a:pt x="239584" y="1353"/>
                    </a:cubicBezTo>
                    <a:cubicBezTo>
                      <a:pt x="245656" y="7782"/>
                      <a:pt x="249942" y="14926"/>
                      <a:pt x="249942" y="24570"/>
                    </a:cubicBezTo>
                    <a:cubicBezTo>
                      <a:pt x="249942" y="31714"/>
                      <a:pt x="246727" y="36000"/>
                      <a:pt x="240298" y="38143"/>
                    </a:cubicBezTo>
                    <a:cubicBezTo>
                      <a:pt x="238155" y="38857"/>
                      <a:pt x="236012" y="39571"/>
                      <a:pt x="233869" y="40286"/>
                    </a:cubicBezTo>
                    <a:cubicBezTo>
                      <a:pt x="230297" y="49573"/>
                      <a:pt x="231368" y="59574"/>
                      <a:pt x="229582" y="68861"/>
                    </a:cubicBezTo>
                    <a:cubicBezTo>
                      <a:pt x="229225" y="70290"/>
                      <a:pt x="230654" y="71718"/>
                      <a:pt x="231011" y="73504"/>
                    </a:cubicBezTo>
                    <a:cubicBezTo>
                      <a:pt x="238155" y="71361"/>
                      <a:pt x="240298" y="64932"/>
                      <a:pt x="244584" y="60289"/>
                    </a:cubicBezTo>
                    <a:cubicBezTo>
                      <a:pt x="248513" y="55645"/>
                      <a:pt x="252085" y="50645"/>
                      <a:pt x="256014" y="45644"/>
                    </a:cubicBezTo>
                    <a:cubicBezTo>
                      <a:pt x="257800" y="46715"/>
                      <a:pt x="258872" y="47430"/>
                      <a:pt x="259943" y="47787"/>
                    </a:cubicBezTo>
                    <a:cubicBezTo>
                      <a:pt x="258157" y="56002"/>
                      <a:pt x="248870" y="68861"/>
                      <a:pt x="231368" y="88506"/>
                    </a:cubicBezTo>
                    <a:cubicBezTo>
                      <a:pt x="230297" y="97436"/>
                      <a:pt x="230297" y="106723"/>
                      <a:pt x="231011" y="116724"/>
                    </a:cubicBezTo>
                    <a:cubicBezTo>
                      <a:pt x="236726" y="115295"/>
                      <a:pt x="239584" y="112438"/>
                      <a:pt x="242084" y="108509"/>
                    </a:cubicBezTo>
                    <a:cubicBezTo>
                      <a:pt x="246013" y="102437"/>
                      <a:pt x="249942" y="96364"/>
                      <a:pt x="256014" y="91721"/>
                    </a:cubicBezTo>
                    <a:cubicBezTo>
                      <a:pt x="257800" y="92435"/>
                      <a:pt x="259229" y="92793"/>
                      <a:pt x="260658" y="93150"/>
                    </a:cubicBezTo>
                    <a:cubicBezTo>
                      <a:pt x="262444" y="112081"/>
                      <a:pt x="274588" y="125296"/>
                      <a:pt x="286018" y="139227"/>
                    </a:cubicBezTo>
                    <a:cubicBezTo>
                      <a:pt x="295305" y="133512"/>
                      <a:pt x="307092" y="129940"/>
                      <a:pt x="307806" y="115653"/>
                    </a:cubicBezTo>
                    <a:cubicBezTo>
                      <a:pt x="307806" y="114938"/>
                      <a:pt x="308163" y="113510"/>
                      <a:pt x="308878" y="113152"/>
                    </a:cubicBezTo>
                    <a:cubicBezTo>
                      <a:pt x="315665" y="106723"/>
                      <a:pt x="312807" y="98507"/>
                      <a:pt x="312807" y="90649"/>
                    </a:cubicBezTo>
                    <a:cubicBezTo>
                      <a:pt x="312807" y="80291"/>
                      <a:pt x="313164" y="69932"/>
                      <a:pt x="313164" y="59574"/>
                    </a:cubicBezTo>
                    <a:cubicBezTo>
                      <a:pt x="316022" y="59574"/>
                      <a:pt x="317808" y="59574"/>
                      <a:pt x="319594" y="59574"/>
                    </a:cubicBezTo>
                    <a:cubicBezTo>
                      <a:pt x="322094" y="66003"/>
                      <a:pt x="322094" y="72076"/>
                      <a:pt x="321379" y="78505"/>
                    </a:cubicBezTo>
                    <a:cubicBezTo>
                      <a:pt x="320665" y="84220"/>
                      <a:pt x="319594" y="89935"/>
                      <a:pt x="323880" y="95650"/>
                    </a:cubicBezTo>
                    <a:cubicBezTo>
                      <a:pt x="334238" y="92078"/>
                      <a:pt x="339953" y="83863"/>
                      <a:pt x="346383" y="76005"/>
                    </a:cubicBezTo>
                    <a:cubicBezTo>
                      <a:pt x="338882" y="66003"/>
                      <a:pt x="344240" y="54931"/>
                      <a:pt x="343168" y="44572"/>
                    </a:cubicBezTo>
                    <a:cubicBezTo>
                      <a:pt x="350312" y="36000"/>
                      <a:pt x="360313" y="34214"/>
                      <a:pt x="377101" y="38500"/>
                    </a:cubicBezTo>
                    <a:cubicBezTo>
                      <a:pt x="383173" y="43501"/>
                      <a:pt x="387816" y="49930"/>
                      <a:pt x="391031" y="57074"/>
                    </a:cubicBezTo>
                    <a:cubicBezTo>
                      <a:pt x="392460" y="59931"/>
                      <a:pt x="393531" y="63146"/>
                      <a:pt x="393888" y="66003"/>
                    </a:cubicBezTo>
                    <a:cubicBezTo>
                      <a:pt x="394960" y="75648"/>
                      <a:pt x="390674" y="81363"/>
                      <a:pt x="381030" y="82077"/>
                    </a:cubicBezTo>
                    <a:cubicBezTo>
                      <a:pt x="375672" y="82434"/>
                      <a:pt x="370314" y="82077"/>
                      <a:pt x="364956" y="81720"/>
                    </a:cubicBezTo>
                    <a:cubicBezTo>
                      <a:pt x="361385" y="81720"/>
                      <a:pt x="358170" y="81363"/>
                      <a:pt x="354241" y="81006"/>
                    </a:cubicBezTo>
                    <a:cubicBezTo>
                      <a:pt x="348883" y="88864"/>
                      <a:pt x="340668" y="93864"/>
                      <a:pt x="335310" y="102794"/>
                    </a:cubicBezTo>
                    <a:cubicBezTo>
                      <a:pt x="337810" y="103508"/>
                      <a:pt x="339596" y="104580"/>
                      <a:pt x="341739" y="104937"/>
                    </a:cubicBezTo>
                    <a:cubicBezTo>
                      <a:pt x="350669" y="105651"/>
                      <a:pt x="359241" y="106366"/>
                      <a:pt x="368171" y="107080"/>
                    </a:cubicBezTo>
                    <a:cubicBezTo>
                      <a:pt x="371029" y="107437"/>
                      <a:pt x="373529" y="108152"/>
                      <a:pt x="376386" y="108866"/>
                    </a:cubicBezTo>
                    <a:cubicBezTo>
                      <a:pt x="375315" y="114581"/>
                      <a:pt x="371386" y="115295"/>
                      <a:pt x="367814" y="115295"/>
                    </a:cubicBezTo>
                    <a:cubicBezTo>
                      <a:pt x="362813" y="115295"/>
                      <a:pt x="357813" y="114938"/>
                      <a:pt x="352812" y="114581"/>
                    </a:cubicBezTo>
                    <a:cubicBezTo>
                      <a:pt x="348169" y="114224"/>
                      <a:pt x="343525" y="113867"/>
                      <a:pt x="338882" y="113152"/>
                    </a:cubicBezTo>
                    <a:cubicBezTo>
                      <a:pt x="330309" y="111724"/>
                      <a:pt x="323523" y="114581"/>
                      <a:pt x="318165" y="121368"/>
                    </a:cubicBezTo>
                    <a:cubicBezTo>
                      <a:pt x="316022" y="123868"/>
                      <a:pt x="313164" y="126011"/>
                      <a:pt x="310664" y="128511"/>
                    </a:cubicBezTo>
                    <a:cubicBezTo>
                      <a:pt x="306378" y="132440"/>
                      <a:pt x="302449" y="136370"/>
                      <a:pt x="303520" y="142442"/>
                    </a:cubicBezTo>
                    <a:cubicBezTo>
                      <a:pt x="301377" y="144585"/>
                      <a:pt x="297091" y="144585"/>
                      <a:pt x="298162" y="149228"/>
                    </a:cubicBezTo>
                    <a:cubicBezTo>
                      <a:pt x="311735" y="152086"/>
                      <a:pt x="325666" y="147442"/>
                      <a:pt x="340310" y="148157"/>
                    </a:cubicBezTo>
                    <a:cubicBezTo>
                      <a:pt x="333881" y="158158"/>
                      <a:pt x="327452" y="166731"/>
                      <a:pt x="323165" y="176017"/>
                    </a:cubicBezTo>
                    <a:cubicBezTo>
                      <a:pt x="318879" y="184947"/>
                      <a:pt x="312807" y="194234"/>
                      <a:pt x="314236" y="205307"/>
                    </a:cubicBezTo>
                    <a:cubicBezTo>
                      <a:pt x="321737" y="208164"/>
                      <a:pt x="328881" y="207093"/>
                      <a:pt x="335667" y="207450"/>
                    </a:cubicBezTo>
                    <a:cubicBezTo>
                      <a:pt x="342454" y="207807"/>
                      <a:pt x="349597" y="207450"/>
                      <a:pt x="356384" y="207450"/>
                    </a:cubicBezTo>
                    <a:cubicBezTo>
                      <a:pt x="368528" y="193877"/>
                      <a:pt x="376744" y="177446"/>
                      <a:pt x="386388" y="162444"/>
                    </a:cubicBezTo>
                    <a:cubicBezTo>
                      <a:pt x="389245" y="162444"/>
                      <a:pt x="391745" y="162444"/>
                      <a:pt x="394246" y="162444"/>
                    </a:cubicBezTo>
                    <a:cubicBezTo>
                      <a:pt x="394246" y="163873"/>
                      <a:pt x="394960" y="164945"/>
                      <a:pt x="394603" y="165302"/>
                    </a:cubicBezTo>
                    <a:cubicBezTo>
                      <a:pt x="390317" y="172445"/>
                      <a:pt x="386031" y="179232"/>
                      <a:pt x="381744" y="186018"/>
                    </a:cubicBezTo>
                    <a:cubicBezTo>
                      <a:pt x="378887" y="190662"/>
                      <a:pt x="375672" y="194948"/>
                      <a:pt x="372815" y="199592"/>
                    </a:cubicBezTo>
                    <a:cubicBezTo>
                      <a:pt x="371743" y="201378"/>
                      <a:pt x="371743" y="203521"/>
                      <a:pt x="371386" y="205307"/>
                    </a:cubicBezTo>
                    <a:cubicBezTo>
                      <a:pt x="377458" y="208164"/>
                      <a:pt x="383173" y="210664"/>
                      <a:pt x="388888" y="213165"/>
                    </a:cubicBezTo>
                    <a:cubicBezTo>
                      <a:pt x="388888" y="213522"/>
                      <a:pt x="388531" y="213879"/>
                      <a:pt x="388531" y="214236"/>
                    </a:cubicBezTo>
                    <a:cubicBezTo>
                      <a:pt x="398889" y="214951"/>
                      <a:pt x="409248" y="215308"/>
                      <a:pt x="420320" y="216022"/>
                    </a:cubicBezTo>
                    <a:cubicBezTo>
                      <a:pt x="421392" y="213879"/>
                      <a:pt x="422463" y="211379"/>
                      <a:pt x="423892" y="208878"/>
                    </a:cubicBezTo>
                    <a:cubicBezTo>
                      <a:pt x="428893" y="199235"/>
                      <a:pt x="438180" y="196377"/>
                      <a:pt x="447824" y="201735"/>
                    </a:cubicBezTo>
                    <a:cubicBezTo>
                      <a:pt x="451396" y="203878"/>
                      <a:pt x="454968" y="206021"/>
                      <a:pt x="458540" y="208164"/>
                    </a:cubicBezTo>
                    <a:cubicBezTo>
                      <a:pt x="461397" y="213879"/>
                      <a:pt x="463540" y="219594"/>
                      <a:pt x="462826" y="226024"/>
                    </a:cubicBezTo>
                    <a:cubicBezTo>
                      <a:pt x="462111" y="232453"/>
                      <a:pt x="459254" y="236382"/>
                      <a:pt x="453182" y="238525"/>
                    </a:cubicBezTo>
                    <a:cubicBezTo>
                      <a:pt x="446395" y="241025"/>
                      <a:pt x="439609" y="241025"/>
                      <a:pt x="432465" y="239954"/>
                    </a:cubicBezTo>
                    <a:cubicBezTo>
                      <a:pt x="426750" y="238882"/>
                      <a:pt x="422821" y="235310"/>
                      <a:pt x="421035" y="229595"/>
                    </a:cubicBezTo>
                    <a:cubicBezTo>
                      <a:pt x="420320" y="227095"/>
                      <a:pt x="419963" y="224952"/>
                      <a:pt x="419249" y="222095"/>
                    </a:cubicBezTo>
                    <a:cubicBezTo>
                      <a:pt x="404604" y="222452"/>
                      <a:pt x="390317" y="218880"/>
                      <a:pt x="376029" y="220309"/>
                    </a:cubicBezTo>
                    <a:cubicBezTo>
                      <a:pt x="374600" y="225667"/>
                      <a:pt x="378172" y="228167"/>
                      <a:pt x="380673" y="231381"/>
                    </a:cubicBezTo>
                    <a:cubicBezTo>
                      <a:pt x="386388" y="239239"/>
                      <a:pt x="391745" y="247455"/>
                      <a:pt x="397103" y="255670"/>
                    </a:cubicBezTo>
                    <a:cubicBezTo>
                      <a:pt x="398175" y="257099"/>
                      <a:pt x="398532" y="258885"/>
                      <a:pt x="399604" y="261385"/>
                    </a:cubicBezTo>
                    <a:cubicBezTo>
                      <a:pt x="397818" y="262099"/>
                      <a:pt x="396032" y="262814"/>
                      <a:pt x="393888" y="263528"/>
                    </a:cubicBezTo>
                    <a:cubicBezTo>
                      <a:pt x="383173" y="245669"/>
                      <a:pt x="370314" y="230310"/>
                      <a:pt x="356384" y="215308"/>
                    </a:cubicBezTo>
                    <a:cubicBezTo>
                      <a:pt x="341382" y="217094"/>
                      <a:pt x="326380" y="212450"/>
                      <a:pt x="311378" y="216022"/>
                    </a:cubicBezTo>
                    <a:cubicBezTo>
                      <a:pt x="313521" y="226381"/>
                      <a:pt x="319594" y="233524"/>
                      <a:pt x="325309" y="241025"/>
                    </a:cubicBezTo>
                    <a:cubicBezTo>
                      <a:pt x="329952" y="246740"/>
                      <a:pt x="334953" y="252098"/>
                      <a:pt x="339596" y="257456"/>
                    </a:cubicBezTo>
                    <a:cubicBezTo>
                      <a:pt x="341025" y="259242"/>
                      <a:pt x="341739" y="261028"/>
                      <a:pt x="342811" y="262814"/>
                    </a:cubicBezTo>
                    <a:cubicBezTo>
                      <a:pt x="340310" y="267457"/>
                      <a:pt x="336381" y="267814"/>
                      <a:pt x="332452" y="268171"/>
                    </a:cubicBezTo>
                    <a:cubicBezTo>
                      <a:pt x="317093" y="269600"/>
                      <a:pt x="301734" y="271029"/>
                      <a:pt x="286375" y="272815"/>
                    </a:cubicBezTo>
                    <a:cubicBezTo>
                      <a:pt x="288161" y="280316"/>
                      <a:pt x="298877" y="291746"/>
                      <a:pt x="309592" y="298532"/>
                    </a:cubicBezTo>
                    <a:cubicBezTo>
                      <a:pt x="321379" y="298532"/>
                      <a:pt x="333167" y="293889"/>
                      <a:pt x="344597" y="290317"/>
                    </a:cubicBezTo>
                    <a:cubicBezTo>
                      <a:pt x="351383" y="288174"/>
                      <a:pt x="358527" y="285674"/>
                      <a:pt x="365313" y="283531"/>
                    </a:cubicBezTo>
                    <a:cubicBezTo>
                      <a:pt x="368171" y="282817"/>
                      <a:pt x="371386" y="281745"/>
                      <a:pt x="374243" y="286031"/>
                    </a:cubicBezTo>
                    <a:cubicBezTo>
                      <a:pt x="366028" y="292460"/>
                      <a:pt x="355312" y="293532"/>
                      <a:pt x="346025" y="297104"/>
                    </a:cubicBezTo>
                    <a:cubicBezTo>
                      <a:pt x="336738" y="300676"/>
                      <a:pt x="326737" y="302819"/>
                      <a:pt x="316379" y="305676"/>
                    </a:cubicBezTo>
                    <a:cubicBezTo>
                      <a:pt x="319236" y="316035"/>
                      <a:pt x="328881" y="318892"/>
                      <a:pt x="335310" y="324964"/>
                    </a:cubicBezTo>
                    <a:cubicBezTo>
                      <a:pt x="337810" y="324607"/>
                      <a:pt x="339953" y="323893"/>
                      <a:pt x="342096" y="323536"/>
                    </a:cubicBezTo>
                    <a:cubicBezTo>
                      <a:pt x="346740" y="322821"/>
                      <a:pt x="351383" y="322107"/>
                      <a:pt x="356027" y="321750"/>
                    </a:cubicBezTo>
                    <a:cubicBezTo>
                      <a:pt x="366742" y="321035"/>
                      <a:pt x="372457" y="329251"/>
                      <a:pt x="374958" y="337109"/>
                    </a:cubicBezTo>
                    <a:cubicBezTo>
                      <a:pt x="377815" y="345324"/>
                      <a:pt x="373886" y="356397"/>
                      <a:pt x="366742" y="360683"/>
                    </a:cubicBezTo>
                    <a:cubicBezTo>
                      <a:pt x="358170" y="366041"/>
                      <a:pt x="349240" y="364612"/>
                      <a:pt x="340668" y="360326"/>
                    </a:cubicBezTo>
                    <a:cubicBezTo>
                      <a:pt x="333167" y="356397"/>
                      <a:pt x="331381" y="349610"/>
                      <a:pt x="332095" y="341752"/>
                    </a:cubicBezTo>
                    <a:cubicBezTo>
                      <a:pt x="332452" y="339252"/>
                      <a:pt x="332810" y="336752"/>
                      <a:pt x="333167" y="333894"/>
                    </a:cubicBezTo>
                    <a:cubicBezTo>
                      <a:pt x="328166" y="330679"/>
                      <a:pt x="322808" y="327107"/>
                      <a:pt x="316736" y="323178"/>
                    </a:cubicBezTo>
                    <a:cubicBezTo>
                      <a:pt x="314950" y="335680"/>
                      <a:pt x="316022" y="348182"/>
                      <a:pt x="316022" y="361040"/>
                    </a:cubicBezTo>
                    <a:cubicBezTo>
                      <a:pt x="312450" y="361398"/>
                      <a:pt x="309949" y="361398"/>
                      <a:pt x="306378" y="361755"/>
                    </a:cubicBezTo>
                    <a:cubicBezTo>
                      <a:pt x="306020" y="354968"/>
                      <a:pt x="304592" y="348539"/>
                      <a:pt x="305306" y="342467"/>
                    </a:cubicBezTo>
                    <a:cubicBezTo>
                      <a:pt x="306020" y="333180"/>
                      <a:pt x="305663" y="324250"/>
                      <a:pt x="303520" y="315321"/>
                    </a:cubicBezTo>
                    <a:cubicBezTo>
                      <a:pt x="302806" y="312463"/>
                      <a:pt x="301377" y="309248"/>
                      <a:pt x="299948" y="306748"/>
                    </a:cubicBezTo>
                    <a:cubicBezTo>
                      <a:pt x="298520" y="304605"/>
                      <a:pt x="296734" y="302819"/>
                      <a:pt x="294948" y="301033"/>
                    </a:cubicBezTo>
                    <a:cubicBezTo>
                      <a:pt x="290304" y="296746"/>
                      <a:pt x="285304" y="292460"/>
                      <a:pt x="279588" y="287103"/>
                    </a:cubicBezTo>
                    <a:cubicBezTo>
                      <a:pt x="275302" y="301033"/>
                      <a:pt x="274588" y="314606"/>
                      <a:pt x="272088" y="327465"/>
                    </a:cubicBezTo>
                    <a:cubicBezTo>
                      <a:pt x="268159" y="332465"/>
                      <a:pt x="263158" y="333537"/>
                      <a:pt x="257443" y="333180"/>
                    </a:cubicBezTo>
                    <a:cubicBezTo>
                      <a:pt x="247084" y="326036"/>
                      <a:pt x="236726" y="319249"/>
                      <a:pt x="226010" y="312106"/>
                    </a:cubicBezTo>
                    <a:cubicBezTo>
                      <a:pt x="222438" y="316392"/>
                      <a:pt x="221367" y="320678"/>
                      <a:pt x="222796" y="324964"/>
                    </a:cubicBezTo>
                    <a:cubicBezTo>
                      <a:pt x="225653" y="333180"/>
                      <a:pt x="225296" y="341752"/>
                      <a:pt x="224939" y="350325"/>
                    </a:cubicBezTo>
                    <a:cubicBezTo>
                      <a:pt x="224582" y="358540"/>
                      <a:pt x="228154" y="364255"/>
                      <a:pt x="236012" y="367113"/>
                    </a:cubicBezTo>
                    <a:cubicBezTo>
                      <a:pt x="247084" y="371042"/>
                      <a:pt x="257800" y="375328"/>
                      <a:pt x="268516" y="379614"/>
                    </a:cubicBezTo>
                    <a:cubicBezTo>
                      <a:pt x="272802" y="381400"/>
                      <a:pt x="277088" y="383186"/>
                      <a:pt x="280660" y="385686"/>
                    </a:cubicBezTo>
                    <a:cubicBezTo>
                      <a:pt x="279588" y="389973"/>
                      <a:pt x="276731" y="389973"/>
                      <a:pt x="274588" y="389258"/>
                    </a:cubicBezTo>
                    <a:cubicBezTo>
                      <a:pt x="269230" y="387472"/>
                      <a:pt x="263872" y="385686"/>
                      <a:pt x="258515" y="383543"/>
                    </a:cubicBezTo>
                    <a:cubicBezTo>
                      <a:pt x="248870" y="379971"/>
                      <a:pt x="239226" y="376042"/>
                      <a:pt x="228868" y="372113"/>
                    </a:cubicBezTo>
                    <a:cubicBezTo>
                      <a:pt x="223867" y="384972"/>
                      <a:pt x="227439" y="396759"/>
                      <a:pt x="226725" y="408189"/>
                    </a:cubicBezTo>
                    <a:cubicBezTo>
                      <a:pt x="229940" y="416762"/>
                      <a:pt x="243156" y="419262"/>
                      <a:pt x="238512" y="435335"/>
                    </a:cubicBezTo>
                    <a:cubicBezTo>
                      <a:pt x="235654" y="442122"/>
                      <a:pt x="227082" y="447123"/>
                      <a:pt x="214938" y="446765"/>
                    </a:cubicBezTo>
                    <a:cubicBezTo>
                      <a:pt x="204579" y="446408"/>
                      <a:pt x="198150" y="437836"/>
                      <a:pt x="200650" y="427835"/>
                    </a:cubicBezTo>
                    <a:cubicBezTo>
                      <a:pt x="202793" y="418548"/>
                      <a:pt x="206365" y="409618"/>
                      <a:pt x="216724" y="405332"/>
                    </a:cubicBezTo>
                    <a:cubicBezTo>
                      <a:pt x="216009" y="397117"/>
                      <a:pt x="215295" y="389615"/>
                      <a:pt x="214938" y="381400"/>
                    </a:cubicBezTo>
                    <a:cubicBezTo>
                      <a:pt x="207794" y="380686"/>
                      <a:pt x="204936" y="386758"/>
                      <a:pt x="200650" y="389615"/>
                    </a:cubicBezTo>
                    <a:cubicBezTo>
                      <a:pt x="196007" y="392830"/>
                      <a:pt x="191363" y="396045"/>
                      <a:pt x="186006" y="399617"/>
                    </a:cubicBezTo>
                    <a:cubicBezTo>
                      <a:pt x="184220" y="398545"/>
                      <a:pt x="182076" y="397474"/>
                      <a:pt x="180290" y="396402"/>
                    </a:cubicBezTo>
                    <a:cubicBezTo>
                      <a:pt x="180648" y="395331"/>
                      <a:pt x="180648" y="394259"/>
                      <a:pt x="181005" y="394259"/>
                    </a:cubicBezTo>
                    <a:cubicBezTo>
                      <a:pt x="188506" y="387829"/>
                      <a:pt x="196007" y="381757"/>
                      <a:pt x="203508" y="375685"/>
                    </a:cubicBezTo>
                    <a:cubicBezTo>
                      <a:pt x="209223" y="371042"/>
                      <a:pt x="212795" y="365684"/>
                      <a:pt x="212437" y="357826"/>
                    </a:cubicBezTo>
                    <a:cubicBezTo>
                      <a:pt x="212437" y="354254"/>
                      <a:pt x="213152" y="351039"/>
                      <a:pt x="213509" y="347467"/>
                    </a:cubicBezTo>
                    <a:cubicBezTo>
                      <a:pt x="213509" y="346039"/>
                      <a:pt x="213866" y="344253"/>
                      <a:pt x="213509" y="342824"/>
                    </a:cubicBezTo>
                    <a:cubicBezTo>
                      <a:pt x="212795" y="336752"/>
                      <a:pt x="212080" y="330322"/>
                      <a:pt x="211366" y="324250"/>
                    </a:cubicBezTo>
                    <a:cubicBezTo>
                      <a:pt x="211009" y="322821"/>
                      <a:pt x="210294" y="321393"/>
                      <a:pt x="209937" y="319964"/>
                    </a:cubicBezTo>
                    <a:cubicBezTo>
                      <a:pt x="203865" y="321750"/>
                      <a:pt x="196721" y="327107"/>
                      <a:pt x="186363" y="337109"/>
                    </a:cubicBezTo>
                    <a:cubicBezTo>
                      <a:pt x="183862" y="335323"/>
                      <a:pt x="181362" y="333180"/>
                      <a:pt x="178862" y="331394"/>
                    </a:cubicBezTo>
                    <a:cubicBezTo>
                      <a:pt x="178862" y="321035"/>
                      <a:pt x="177076" y="311392"/>
                      <a:pt x="171361" y="302819"/>
                    </a:cubicBezTo>
                    <a:cubicBezTo>
                      <a:pt x="169218" y="299604"/>
                      <a:pt x="169575" y="294961"/>
                      <a:pt x="168503" y="291032"/>
                    </a:cubicBezTo>
                    <a:cubicBezTo>
                      <a:pt x="168146" y="289246"/>
                      <a:pt x="167074" y="287817"/>
                      <a:pt x="166003" y="285674"/>
                    </a:cubicBezTo>
                    <a:cubicBezTo>
                      <a:pt x="158145" y="293175"/>
                      <a:pt x="147786" y="296746"/>
                      <a:pt x="141714" y="306034"/>
                    </a:cubicBezTo>
                    <a:cubicBezTo>
                      <a:pt x="146715" y="321750"/>
                      <a:pt x="147786" y="337823"/>
                      <a:pt x="151358" y="353896"/>
                    </a:cubicBezTo>
                    <a:cubicBezTo>
                      <a:pt x="149215" y="354611"/>
                      <a:pt x="148144" y="354968"/>
                      <a:pt x="147429" y="354968"/>
                    </a:cubicBezTo>
                    <a:cubicBezTo>
                      <a:pt x="146000" y="354611"/>
                      <a:pt x="144572" y="353896"/>
                      <a:pt x="143500" y="353539"/>
                    </a:cubicBezTo>
                    <a:cubicBezTo>
                      <a:pt x="137071" y="341395"/>
                      <a:pt x="141000" y="327465"/>
                      <a:pt x="135642" y="315321"/>
                    </a:cubicBezTo>
                    <a:cubicBezTo>
                      <a:pt x="133856" y="315321"/>
                      <a:pt x="132427" y="314963"/>
                      <a:pt x="131713" y="315321"/>
                    </a:cubicBezTo>
                    <a:cubicBezTo>
                      <a:pt x="122426" y="322107"/>
                      <a:pt x="113139" y="328893"/>
                      <a:pt x="104567" y="334966"/>
                    </a:cubicBezTo>
                    <a:cubicBezTo>
                      <a:pt x="104924" y="343181"/>
                      <a:pt x="105281" y="349610"/>
                      <a:pt x="105281" y="356040"/>
                    </a:cubicBezTo>
                    <a:cubicBezTo>
                      <a:pt x="105281" y="362469"/>
                      <a:pt x="102424" y="365684"/>
                      <a:pt x="96351" y="366041"/>
                    </a:cubicBezTo>
                    <a:cubicBezTo>
                      <a:pt x="90279" y="366041"/>
                      <a:pt x="83850" y="365327"/>
                      <a:pt x="77778" y="363898"/>
                    </a:cubicBezTo>
                    <a:cubicBezTo>
                      <a:pt x="71348" y="362469"/>
                      <a:pt x="68134" y="357468"/>
                      <a:pt x="66705" y="351039"/>
                    </a:cubicBezTo>
                    <a:cubicBezTo>
                      <a:pt x="66705" y="350325"/>
                      <a:pt x="66348" y="349968"/>
                      <a:pt x="66348" y="349253"/>
                    </a:cubicBezTo>
                    <a:cubicBezTo>
                      <a:pt x="66348" y="342824"/>
                      <a:pt x="64562" y="335680"/>
                      <a:pt x="71705" y="331394"/>
                    </a:cubicBezTo>
                    <a:cubicBezTo>
                      <a:pt x="79564" y="326750"/>
                      <a:pt x="87779" y="324250"/>
                      <a:pt x="96709" y="329251"/>
                    </a:cubicBezTo>
                    <a:cubicBezTo>
                      <a:pt x="97780" y="329965"/>
                      <a:pt x="98852" y="330679"/>
                      <a:pt x="100638" y="331751"/>
                    </a:cubicBezTo>
                    <a:cubicBezTo>
                      <a:pt x="109567" y="322464"/>
                      <a:pt x="123498" y="319249"/>
                      <a:pt x="130641" y="305676"/>
                    </a:cubicBezTo>
                    <a:cubicBezTo>
                      <a:pt x="117425" y="301033"/>
                      <a:pt x="103852" y="305319"/>
                      <a:pt x="91351" y="299961"/>
                    </a:cubicBezTo>
                    <a:cubicBezTo>
                      <a:pt x="92065" y="298532"/>
                      <a:pt x="92422" y="297104"/>
                      <a:pt x="93137" y="295318"/>
                    </a:cubicBezTo>
                    <a:cubicBezTo>
                      <a:pt x="108139" y="296032"/>
                      <a:pt x="122783" y="296746"/>
                      <a:pt x="137071" y="297461"/>
                    </a:cubicBezTo>
                    <a:cubicBezTo>
                      <a:pt x="149572" y="289960"/>
                      <a:pt x="154573" y="285317"/>
                      <a:pt x="158859" y="277101"/>
                    </a:cubicBezTo>
                    <a:cubicBezTo>
                      <a:pt x="151715" y="273172"/>
                      <a:pt x="144572" y="271386"/>
                      <a:pt x="136356" y="271029"/>
                    </a:cubicBezTo>
                    <a:cubicBezTo>
                      <a:pt x="132070" y="271029"/>
                      <a:pt x="127784" y="270672"/>
                      <a:pt x="124569" y="270672"/>
                    </a:cubicBezTo>
                    <a:cubicBezTo>
                      <a:pt x="119569" y="266028"/>
                      <a:pt x="121712" y="262099"/>
                      <a:pt x="123855" y="258528"/>
                    </a:cubicBezTo>
                    <a:cubicBezTo>
                      <a:pt x="127069" y="253527"/>
                      <a:pt x="130284" y="248526"/>
                      <a:pt x="133856" y="243168"/>
                    </a:cubicBezTo>
                    <a:cubicBezTo>
                      <a:pt x="134213" y="241025"/>
                      <a:pt x="134570" y="238525"/>
                      <a:pt x="134570" y="237096"/>
                    </a:cubicBezTo>
                    <a:cubicBezTo>
                      <a:pt x="137428" y="231381"/>
                      <a:pt x="139928" y="226738"/>
                      <a:pt x="142071" y="222809"/>
                    </a:cubicBezTo>
                    <a:cubicBezTo>
                      <a:pt x="140643" y="219237"/>
                      <a:pt x="138499" y="218523"/>
                      <a:pt x="135642" y="218880"/>
                    </a:cubicBezTo>
                    <a:cubicBezTo>
                      <a:pt x="127784" y="219594"/>
                      <a:pt x="119926" y="219594"/>
                      <a:pt x="112068" y="220666"/>
                    </a:cubicBezTo>
                    <a:cubicBezTo>
                      <a:pt x="107424" y="221380"/>
                      <a:pt x="102781" y="223881"/>
                      <a:pt x="98494" y="226024"/>
                    </a:cubicBezTo>
                    <a:cubicBezTo>
                      <a:pt x="94208" y="226381"/>
                      <a:pt x="89922" y="227095"/>
                      <a:pt x="85279" y="227810"/>
                    </a:cubicBezTo>
                    <a:cubicBezTo>
                      <a:pt x="83135" y="235668"/>
                      <a:pt x="81350" y="242811"/>
                      <a:pt x="79206" y="249955"/>
                    </a:cubicBezTo>
                    <a:cubicBezTo>
                      <a:pt x="77420" y="255670"/>
                      <a:pt x="77420" y="262814"/>
                      <a:pt x="71348" y="267814"/>
                    </a:cubicBezTo>
                    <a:cubicBezTo>
                      <a:pt x="69562" y="267100"/>
                      <a:pt x="67419" y="266386"/>
                      <a:pt x="65276" y="266028"/>
                    </a:cubicBezTo>
                    <a:cubicBezTo>
                      <a:pt x="68134" y="256385"/>
                      <a:pt x="70277" y="247812"/>
                      <a:pt x="72777" y="238882"/>
                    </a:cubicBezTo>
                    <a:cubicBezTo>
                      <a:pt x="73134" y="237453"/>
                      <a:pt x="73134" y="235668"/>
                      <a:pt x="73491" y="233882"/>
                    </a:cubicBezTo>
                    <a:cubicBezTo>
                      <a:pt x="72063" y="232810"/>
                      <a:pt x="70991" y="231381"/>
                      <a:pt x="69562" y="231381"/>
                    </a:cubicBezTo>
                    <a:cubicBezTo>
                      <a:pt x="61347" y="230667"/>
                      <a:pt x="53132" y="231024"/>
                      <a:pt x="44559" y="233167"/>
                    </a:cubicBezTo>
                    <a:cubicBezTo>
                      <a:pt x="43845" y="236025"/>
                      <a:pt x="43130" y="238525"/>
                      <a:pt x="42416" y="241382"/>
                    </a:cubicBezTo>
                    <a:cubicBezTo>
                      <a:pt x="39916" y="249241"/>
                      <a:pt x="35272" y="253170"/>
                      <a:pt x="27057" y="252813"/>
                    </a:cubicBezTo>
                    <a:cubicBezTo>
                      <a:pt x="20985" y="252813"/>
                      <a:pt x="15270" y="251741"/>
                      <a:pt x="9198" y="250312"/>
                    </a:cubicBezTo>
                    <a:cubicBezTo>
                      <a:pt x="3840" y="248884"/>
                      <a:pt x="625" y="244954"/>
                      <a:pt x="268" y="239239"/>
                    </a:cubicBezTo>
                    <a:cubicBezTo>
                      <a:pt x="-89" y="235310"/>
                      <a:pt x="-89" y="231739"/>
                      <a:pt x="268" y="227810"/>
                    </a:cubicBezTo>
                    <a:cubicBezTo>
                      <a:pt x="1340" y="218880"/>
                      <a:pt x="6697" y="212450"/>
                      <a:pt x="15270" y="209950"/>
                    </a:cubicBezTo>
                    <a:cubicBezTo>
                      <a:pt x="23128" y="207807"/>
                      <a:pt x="31700" y="209593"/>
                      <a:pt x="38130" y="217808"/>
                    </a:cubicBezTo>
                    <a:cubicBezTo>
                      <a:pt x="39916" y="220309"/>
                      <a:pt x="41702" y="223166"/>
                      <a:pt x="43845" y="226738"/>
                    </a:cubicBezTo>
                    <a:cubicBezTo>
                      <a:pt x="52060" y="224238"/>
                      <a:pt x="62419" y="230310"/>
                      <a:pt x="69205" y="219951"/>
                    </a:cubicBezTo>
                    <a:cubicBezTo>
                      <a:pt x="62776" y="209950"/>
                      <a:pt x="56704" y="199592"/>
                      <a:pt x="46345" y="193520"/>
                    </a:cubicBezTo>
                    <a:cubicBezTo>
                      <a:pt x="40987" y="190305"/>
                      <a:pt x="40987" y="189948"/>
                      <a:pt x="39916" y="182804"/>
                    </a:cubicBezTo>
                    <a:cubicBezTo>
                      <a:pt x="40987" y="182089"/>
                      <a:pt x="42059" y="181732"/>
                      <a:pt x="43130" y="181018"/>
                    </a:cubicBezTo>
                    <a:cubicBezTo>
                      <a:pt x="59204" y="191376"/>
                      <a:pt x="69919" y="207807"/>
                      <a:pt x="86707" y="216379"/>
                    </a:cubicBezTo>
                    <a:cubicBezTo>
                      <a:pt x="103495" y="214951"/>
                      <a:pt x="119569" y="213165"/>
                      <a:pt x="136713" y="211736"/>
                    </a:cubicBezTo>
                    <a:cubicBezTo>
                      <a:pt x="134928" y="208878"/>
                      <a:pt x="134213" y="206735"/>
                      <a:pt x="133142" y="204949"/>
                    </a:cubicBezTo>
                    <a:cubicBezTo>
                      <a:pt x="127069" y="197449"/>
                      <a:pt x="120997" y="189590"/>
                      <a:pt x="114568" y="182089"/>
                    </a:cubicBezTo>
                    <a:cubicBezTo>
                      <a:pt x="110996" y="178160"/>
                      <a:pt x="110996" y="178160"/>
                      <a:pt x="111353" y="171731"/>
                    </a:cubicBezTo>
                    <a:cubicBezTo>
                      <a:pt x="115997" y="169588"/>
                      <a:pt x="120997" y="167445"/>
                      <a:pt x="128498" y="164230"/>
                    </a:cubicBezTo>
                    <a:cubicBezTo>
                      <a:pt x="138499" y="164230"/>
                      <a:pt x="151001" y="164587"/>
                      <a:pt x="164217" y="160658"/>
                    </a:cubicBezTo>
                    <a:cubicBezTo>
                      <a:pt x="159931" y="151371"/>
                      <a:pt x="152073" y="146014"/>
                      <a:pt x="145643" y="138156"/>
                    </a:cubicBezTo>
                    <a:cubicBezTo>
                      <a:pt x="125998" y="141370"/>
                      <a:pt x="106353" y="140299"/>
                      <a:pt x="85993" y="140656"/>
                    </a:cubicBezTo>
                    <a:close/>
                    <a:moveTo>
                      <a:pt x="326023" y="259599"/>
                    </a:moveTo>
                    <a:cubicBezTo>
                      <a:pt x="314593" y="246026"/>
                      <a:pt x="310307" y="228524"/>
                      <a:pt x="296019" y="216022"/>
                    </a:cubicBezTo>
                    <a:cubicBezTo>
                      <a:pt x="281017" y="216379"/>
                      <a:pt x="265658" y="216379"/>
                      <a:pt x="250299" y="217451"/>
                    </a:cubicBezTo>
                    <a:cubicBezTo>
                      <a:pt x="245299" y="217808"/>
                      <a:pt x="239941" y="217451"/>
                      <a:pt x="233869" y="220309"/>
                    </a:cubicBezTo>
                    <a:cubicBezTo>
                      <a:pt x="247799" y="237096"/>
                      <a:pt x="260658" y="252813"/>
                      <a:pt x="274588" y="267100"/>
                    </a:cubicBezTo>
                    <a:cubicBezTo>
                      <a:pt x="287090" y="267457"/>
                      <a:pt x="318879" y="263171"/>
                      <a:pt x="326023" y="259599"/>
                    </a:cubicBezTo>
                    <a:close/>
                    <a:moveTo>
                      <a:pt x="222796" y="298532"/>
                    </a:moveTo>
                    <a:cubicBezTo>
                      <a:pt x="232083" y="309606"/>
                      <a:pt x="244584" y="315321"/>
                      <a:pt x="254585" y="323893"/>
                    </a:cubicBezTo>
                    <a:cubicBezTo>
                      <a:pt x="255657" y="324607"/>
                      <a:pt x="257443" y="324607"/>
                      <a:pt x="258872" y="324964"/>
                    </a:cubicBezTo>
                    <a:cubicBezTo>
                      <a:pt x="260658" y="316035"/>
                      <a:pt x="262801" y="307462"/>
                      <a:pt x="263872" y="298532"/>
                    </a:cubicBezTo>
                    <a:cubicBezTo>
                      <a:pt x="264587" y="293532"/>
                      <a:pt x="263872" y="288531"/>
                      <a:pt x="264587" y="283531"/>
                    </a:cubicBezTo>
                    <a:cubicBezTo>
                      <a:pt x="265658" y="276744"/>
                      <a:pt x="263515" y="271386"/>
                      <a:pt x="259229" y="266386"/>
                    </a:cubicBezTo>
                    <a:cubicBezTo>
                      <a:pt x="251013" y="257099"/>
                      <a:pt x="243513" y="247455"/>
                      <a:pt x="235297" y="238525"/>
                    </a:cubicBezTo>
                    <a:cubicBezTo>
                      <a:pt x="233154" y="236025"/>
                      <a:pt x="231011" y="233524"/>
                      <a:pt x="226725" y="232453"/>
                    </a:cubicBezTo>
                    <a:cubicBezTo>
                      <a:pt x="222796" y="254242"/>
                      <a:pt x="224582" y="276387"/>
                      <a:pt x="222796" y="298532"/>
                    </a:cubicBezTo>
                    <a:close/>
                    <a:moveTo>
                      <a:pt x="253871" y="108866"/>
                    </a:moveTo>
                    <a:cubicBezTo>
                      <a:pt x="243156" y="117081"/>
                      <a:pt x="239226" y="128868"/>
                      <a:pt x="231368" y="138156"/>
                    </a:cubicBezTo>
                    <a:cubicBezTo>
                      <a:pt x="228511" y="159229"/>
                      <a:pt x="226725" y="197092"/>
                      <a:pt x="228511" y="204235"/>
                    </a:cubicBezTo>
                    <a:cubicBezTo>
                      <a:pt x="229582" y="204235"/>
                      <a:pt x="231368" y="204235"/>
                      <a:pt x="232083" y="203521"/>
                    </a:cubicBezTo>
                    <a:cubicBezTo>
                      <a:pt x="237798" y="198163"/>
                      <a:pt x="243870" y="193162"/>
                      <a:pt x="247084" y="185661"/>
                    </a:cubicBezTo>
                    <a:cubicBezTo>
                      <a:pt x="247799" y="183875"/>
                      <a:pt x="248513" y="182089"/>
                      <a:pt x="249942" y="181018"/>
                    </a:cubicBezTo>
                    <a:cubicBezTo>
                      <a:pt x="257443" y="175660"/>
                      <a:pt x="262086" y="168517"/>
                      <a:pt x="267444" y="161373"/>
                    </a:cubicBezTo>
                    <a:cubicBezTo>
                      <a:pt x="274588" y="152086"/>
                      <a:pt x="274945" y="147799"/>
                      <a:pt x="269230" y="137798"/>
                    </a:cubicBezTo>
                    <a:cubicBezTo>
                      <a:pt x="266373" y="132798"/>
                      <a:pt x="263872" y="127797"/>
                      <a:pt x="261372" y="122796"/>
                    </a:cubicBezTo>
                    <a:cubicBezTo>
                      <a:pt x="258872" y="118510"/>
                      <a:pt x="256729" y="114224"/>
                      <a:pt x="253871" y="108866"/>
                    </a:cubicBezTo>
                    <a:close/>
                    <a:moveTo>
                      <a:pt x="284946" y="157801"/>
                    </a:moveTo>
                    <a:cubicBezTo>
                      <a:pt x="272445" y="174589"/>
                      <a:pt x="257443" y="189233"/>
                      <a:pt x="244941" y="205664"/>
                    </a:cubicBezTo>
                    <a:cubicBezTo>
                      <a:pt x="247799" y="210307"/>
                      <a:pt x="251371" y="209593"/>
                      <a:pt x="254585" y="208878"/>
                    </a:cubicBezTo>
                    <a:cubicBezTo>
                      <a:pt x="266730" y="207093"/>
                      <a:pt x="278874" y="207807"/>
                      <a:pt x="291376" y="207807"/>
                    </a:cubicBezTo>
                    <a:cubicBezTo>
                      <a:pt x="293876" y="207807"/>
                      <a:pt x="296376" y="207450"/>
                      <a:pt x="298520" y="207093"/>
                    </a:cubicBezTo>
                    <a:cubicBezTo>
                      <a:pt x="299591" y="206021"/>
                      <a:pt x="300663" y="205307"/>
                      <a:pt x="301377" y="204235"/>
                    </a:cubicBezTo>
                    <a:cubicBezTo>
                      <a:pt x="307449" y="190305"/>
                      <a:pt x="311735" y="175303"/>
                      <a:pt x="319236" y="162087"/>
                    </a:cubicBezTo>
                    <a:cubicBezTo>
                      <a:pt x="319951" y="161015"/>
                      <a:pt x="319594" y="159587"/>
                      <a:pt x="319951" y="157443"/>
                    </a:cubicBezTo>
                    <a:cubicBezTo>
                      <a:pt x="308163" y="155300"/>
                      <a:pt x="297091" y="157086"/>
                      <a:pt x="284946" y="157801"/>
                    </a:cubicBezTo>
                    <a:close/>
                    <a:moveTo>
                      <a:pt x="154930" y="220666"/>
                    </a:moveTo>
                    <a:cubicBezTo>
                      <a:pt x="151358" y="227452"/>
                      <a:pt x="147786" y="234239"/>
                      <a:pt x="144215" y="241382"/>
                    </a:cubicBezTo>
                    <a:cubicBezTo>
                      <a:pt x="140643" y="248169"/>
                      <a:pt x="137071" y="254956"/>
                      <a:pt x="133142" y="262457"/>
                    </a:cubicBezTo>
                    <a:cubicBezTo>
                      <a:pt x="147072" y="262814"/>
                      <a:pt x="158859" y="269600"/>
                      <a:pt x="172432" y="265314"/>
                    </a:cubicBezTo>
                    <a:cubicBezTo>
                      <a:pt x="176719" y="261385"/>
                      <a:pt x="181719" y="256742"/>
                      <a:pt x="186006" y="252098"/>
                    </a:cubicBezTo>
                    <a:cubicBezTo>
                      <a:pt x="190649" y="247098"/>
                      <a:pt x="196007" y="242454"/>
                      <a:pt x="199579" y="236739"/>
                    </a:cubicBezTo>
                    <a:cubicBezTo>
                      <a:pt x="203150" y="231381"/>
                      <a:pt x="211366" y="229595"/>
                      <a:pt x="211366" y="221737"/>
                    </a:cubicBezTo>
                    <a:cubicBezTo>
                      <a:pt x="205651" y="219951"/>
                      <a:pt x="164574" y="219237"/>
                      <a:pt x="154930" y="220666"/>
                    </a:cubicBezTo>
                    <a:close/>
                    <a:moveTo>
                      <a:pt x="154930" y="211736"/>
                    </a:moveTo>
                    <a:cubicBezTo>
                      <a:pt x="173147" y="213522"/>
                      <a:pt x="203150" y="212807"/>
                      <a:pt x="209223" y="210307"/>
                    </a:cubicBezTo>
                    <a:cubicBezTo>
                      <a:pt x="208151" y="208521"/>
                      <a:pt x="207794" y="206021"/>
                      <a:pt x="206365" y="204592"/>
                    </a:cubicBezTo>
                    <a:cubicBezTo>
                      <a:pt x="195649" y="193520"/>
                      <a:pt x="186006" y="181018"/>
                      <a:pt x="173147" y="170302"/>
                    </a:cubicBezTo>
                    <a:cubicBezTo>
                      <a:pt x="165288" y="172088"/>
                      <a:pt x="157788" y="173517"/>
                      <a:pt x="150287" y="175303"/>
                    </a:cubicBezTo>
                    <a:cubicBezTo>
                      <a:pt x="142786" y="176732"/>
                      <a:pt x="135642" y="178160"/>
                      <a:pt x="127784" y="179589"/>
                    </a:cubicBezTo>
                    <a:cubicBezTo>
                      <a:pt x="130284" y="182804"/>
                      <a:pt x="133142" y="184947"/>
                      <a:pt x="134213" y="187447"/>
                    </a:cubicBezTo>
                    <a:cubicBezTo>
                      <a:pt x="135642" y="191734"/>
                      <a:pt x="138142" y="195306"/>
                      <a:pt x="141357" y="198163"/>
                    </a:cubicBezTo>
                    <a:cubicBezTo>
                      <a:pt x="145643" y="202806"/>
                      <a:pt x="149929" y="207093"/>
                      <a:pt x="154930" y="211736"/>
                    </a:cubicBezTo>
                    <a:close/>
                    <a:moveTo>
                      <a:pt x="212795" y="241382"/>
                    </a:moveTo>
                    <a:cubicBezTo>
                      <a:pt x="211723" y="241025"/>
                      <a:pt x="210651" y="240668"/>
                      <a:pt x="210651" y="241025"/>
                    </a:cubicBezTo>
                    <a:cubicBezTo>
                      <a:pt x="199579" y="251384"/>
                      <a:pt x="188506" y="262099"/>
                      <a:pt x="177433" y="272458"/>
                    </a:cubicBezTo>
                    <a:cubicBezTo>
                      <a:pt x="178147" y="289960"/>
                      <a:pt x="178504" y="306748"/>
                      <a:pt x="184220" y="323178"/>
                    </a:cubicBezTo>
                    <a:cubicBezTo>
                      <a:pt x="193863" y="323536"/>
                      <a:pt x="195649" y="312820"/>
                      <a:pt x="203508" y="311749"/>
                    </a:cubicBezTo>
                    <a:cubicBezTo>
                      <a:pt x="204222" y="309963"/>
                      <a:pt x="204579" y="308177"/>
                      <a:pt x="205651" y="307105"/>
                    </a:cubicBezTo>
                    <a:cubicBezTo>
                      <a:pt x="211366" y="301390"/>
                      <a:pt x="212080" y="294246"/>
                      <a:pt x="212437" y="287103"/>
                    </a:cubicBezTo>
                    <a:cubicBezTo>
                      <a:pt x="212795" y="278173"/>
                      <a:pt x="213509" y="269600"/>
                      <a:pt x="213866" y="260671"/>
                    </a:cubicBezTo>
                    <a:cubicBezTo>
                      <a:pt x="213866" y="254242"/>
                      <a:pt x="213152" y="247812"/>
                      <a:pt x="212795" y="241382"/>
                    </a:cubicBezTo>
                    <a:close/>
                    <a:moveTo>
                      <a:pt x="214581" y="198163"/>
                    </a:moveTo>
                    <a:cubicBezTo>
                      <a:pt x="216009" y="194591"/>
                      <a:pt x="217438" y="193162"/>
                      <a:pt x="217795" y="191376"/>
                    </a:cubicBezTo>
                    <a:cubicBezTo>
                      <a:pt x="218152" y="173517"/>
                      <a:pt x="220653" y="155657"/>
                      <a:pt x="219581" y="137084"/>
                    </a:cubicBezTo>
                    <a:cubicBezTo>
                      <a:pt x="210651" y="131369"/>
                      <a:pt x="202079" y="125296"/>
                      <a:pt x="193149" y="119582"/>
                    </a:cubicBezTo>
                    <a:cubicBezTo>
                      <a:pt x="192078" y="121010"/>
                      <a:pt x="191363" y="121725"/>
                      <a:pt x="191363" y="122439"/>
                    </a:cubicBezTo>
                    <a:cubicBezTo>
                      <a:pt x="188863" y="134941"/>
                      <a:pt x="186720" y="147085"/>
                      <a:pt x="184220" y="159587"/>
                    </a:cubicBezTo>
                    <a:cubicBezTo>
                      <a:pt x="183505" y="164230"/>
                      <a:pt x="186006" y="167802"/>
                      <a:pt x="189220" y="171374"/>
                    </a:cubicBezTo>
                    <a:cubicBezTo>
                      <a:pt x="194221" y="176732"/>
                      <a:pt x="199221" y="182804"/>
                      <a:pt x="204222" y="188162"/>
                    </a:cubicBezTo>
                    <a:cubicBezTo>
                      <a:pt x="207079" y="191376"/>
                      <a:pt x="210651" y="194234"/>
                      <a:pt x="214581" y="198163"/>
                    </a:cubicBezTo>
                    <a:close/>
                    <a:moveTo>
                      <a:pt x="20270" y="249241"/>
                    </a:moveTo>
                    <a:cubicBezTo>
                      <a:pt x="29200" y="249241"/>
                      <a:pt x="36344" y="242097"/>
                      <a:pt x="36701" y="233167"/>
                    </a:cubicBezTo>
                    <a:cubicBezTo>
                      <a:pt x="37058" y="223523"/>
                      <a:pt x="29915" y="216379"/>
                      <a:pt x="20628" y="216022"/>
                    </a:cubicBezTo>
                    <a:cubicBezTo>
                      <a:pt x="11698" y="216022"/>
                      <a:pt x="4197" y="222809"/>
                      <a:pt x="3840" y="231739"/>
                    </a:cubicBezTo>
                    <a:cubicBezTo>
                      <a:pt x="3483" y="241025"/>
                      <a:pt x="11341" y="249241"/>
                      <a:pt x="20270" y="249241"/>
                    </a:cubicBezTo>
                    <a:close/>
                    <a:moveTo>
                      <a:pt x="381030" y="70647"/>
                    </a:moveTo>
                    <a:cubicBezTo>
                      <a:pt x="384245" y="61717"/>
                      <a:pt x="380315" y="54217"/>
                      <a:pt x="375315" y="47430"/>
                    </a:cubicBezTo>
                    <a:cubicBezTo>
                      <a:pt x="372457" y="43143"/>
                      <a:pt x="365313" y="42429"/>
                      <a:pt x="360670" y="44929"/>
                    </a:cubicBezTo>
                    <a:cubicBezTo>
                      <a:pt x="355670" y="47430"/>
                      <a:pt x="353169" y="52788"/>
                      <a:pt x="354241" y="58503"/>
                    </a:cubicBezTo>
                    <a:cubicBezTo>
                      <a:pt x="355312" y="64932"/>
                      <a:pt x="360313" y="68861"/>
                      <a:pt x="365671" y="71718"/>
                    </a:cubicBezTo>
                    <a:cubicBezTo>
                      <a:pt x="370314" y="74219"/>
                      <a:pt x="375672" y="74933"/>
                      <a:pt x="381030" y="70647"/>
                    </a:cubicBezTo>
                    <a:close/>
                    <a:moveTo>
                      <a:pt x="240298" y="27785"/>
                    </a:moveTo>
                    <a:cubicBezTo>
                      <a:pt x="242084" y="20998"/>
                      <a:pt x="241012" y="15640"/>
                      <a:pt x="237440" y="10639"/>
                    </a:cubicBezTo>
                    <a:cubicBezTo>
                      <a:pt x="231725" y="2781"/>
                      <a:pt x="219938" y="4210"/>
                      <a:pt x="215652" y="12782"/>
                    </a:cubicBezTo>
                    <a:cubicBezTo>
                      <a:pt x="213152" y="17783"/>
                      <a:pt x="214223" y="23498"/>
                      <a:pt x="218509" y="28499"/>
                    </a:cubicBezTo>
                    <a:cubicBezTo>
                      <a:pt x="222081" y="32785"/>
                      <a:pt x="227439" y="34214"/>
                      <a:pt x="232797" y="31714"/>
                    </a:cubicBezTo>
                    <a:cubicBezTo>
                      <a:pt x="235297" y="30999"/>
                      <a:pt x="237798" y="29213"/>
                      <a:pt x="240298" y="27785"/>
                    </a:cubicBezTo>
                    <a:close/>
                    <a:moveTo>
                      <a:pt x="231725" y="436764"/>
                    </a:moveTo>
                    <a:cubicBezTo>
                      <a:pt x="232083" y="434621"/>
                      <a:pt x="232440" y="432121"/>
                      <a:pt x="232440" y="429263"/>
                    </a:cubicBezTo>
                    <a:cubicBezTo>
                      <a:pt x="228154" y="423191"/>
                      <a:pt x="223153" y="418905"/>
                      <a:pt x="216009" y="417476"/>
                    </a:cubicBezTo>
                    <a:cubicBezTo>
                      <a:pt x="209580" y="421405"/>
                      <a:pt x="204579" y="426049"/>
                      <a:pt x="204936" y="433907"/>
                    </a:cubicBezTo>
                    <a:cubicBezTo>
                      <a:pt x="205294" y="438907"/>
                      <a:pt x="208508" y="442836"/>
                      <a:pt x="213152" y="444622"/>
                    </a:cubicBezTo>
                    <a:cubicBezTo>
                      <a:pt x="221010" y="447480"/>
                      <a:pt x="226368" y="443193"/>
                      <a:pt x="231725" y="436764"/>
                    </a:cubicBezTo>
                    <a:close/>
                    <a:moveTo>
                      <a:pt x="118854" y="90292"/>
                    </a:moveTo>
                    <a:cubicBezTo>
                      <a:pt x="119211" y="86720"/>
                      <a:pt x="119926" y="82434"/>
                      <a:pt x="119569" y="78148"/>
                    </a:cubicBezTo>
                    <a:cubicBezTo>
                      <a:pt x="119211" y="72790"/>
                      <a:pt x="115997" y="68861"/>
                      <a:pt x="110639" y="67075"/>
                    </a:cubicBezTo>
                    <a:cubicBezTo>
                      <a:pt x="105281" y="65289"/>
                      <a:pt x="99566" y="67432"/>
                      <a:pt x="96351" y="72076"/>
                    </a:cubicBezTo>
                    <a:cubicBezTo>
                      <a:pt x="93137" y="76719"/>
                      <a:pt x="93137" y="81720"/>
                      <a:pt x="96351" y="86363"/>
                    </a:cubicBezTo>
                    <a:cubicBezTo>
                      <a:pt x="98137" y="89221"/>
                      <a:pt x="100638" y="91364"/>
                      <a:pt x="102781" y="93864"/>
                    </a:cubicBezTo>
                    <a:cubicBezTo>
                      <a:pt x="108139" y="93864"/>
                      <a:pt x="112782" y="94936"/>
                      <a:pt x="118854" y="90292"/>
                    </a:cubicBezTo>
                    <a:close/>
                    <a:moveTo>
                      <a:pt x="351740" y="332465"/>
                    </a:moveTo>
                    <a:cubicBezTo>
                      <a:pt x="341739" y="338895"/>
                      <a:pt x="338882" y="343896"/>
                      <a:pt x="341739" y="351039"/>
                    </a:cubicBezTo>
                    <a:cubicBezTo>
                      <a:pt x="343882" y="356397"/>
                      <a:pt x="349954" y="359969"/>
                      <a:pt x="355312" y="359254"/>
                    </a:cubicBezTo>
                    <a:cubicBezTo>
                      <a:pt x="361742" y="358183"/>
                      <a:pt x="366742" y="352111"/>
                      <a:pt x="366385" y="345681"/>
                    </a:cubicBezTo>
                    <a:cubicBezTo>
                      <a:pt x="365671" y="338895"/>
                      <a:pt x="360313" y="334251"/>
                      <a:pt x="351740" y="332465"/>
                    </a:cubicBezTo>
                    <a:close/>
                    <a:moveTo>
                      <a:pt x="441752" y="234596"/>
                    </a:moveTo>
                    <a:cubicBezTo>
                      <a:pt x="448895" y="234596"/>
                      <a:pt x="454253" y="229238"/>
                      <a:pt x="454253" y="222095"/>
                    </a:cubicBezTo>
                    <a:cubicBezTo>
                      <a:pt x="454253" y="214951"/>
                      <a:pt x="448895" y="209236"/>
                      <a:pt x="441752" y="209236"/>
                    </a:cubicBezTo>
                    <a:cubicBezTo>
                      <a:pt x="434608" y="209236"/>
                      <a:pt x="428536" y="215308"/>
                      <a:pt x="428893" y="222452"/>
                    </a:cubicBezTo>
                    <a:cubicBezTo>
                      <a:pt x="428893" y="229595"/>
                      <a:pt x="434608" y="234953"/>
                      <a:pt x="441752" y="234596"/>
                    </a:cubicBezTo>
                    <a:close/>
                    <a:moveTo>
                      <a:pt x="76349" y="339252"/>
                    </a:moveTo>
                    <a:cubicBezTo>
                      <a:pt x="72777" y="346396"/>
                      <a:pt x="76349" y="350682"/>
                      <a:pt x="80278" y="354254"/>
                    </a:cubicBezTo>
                    <a:cubicBezTo>
                      <a:pt x="84207" y="358183"/>
                      <a:pt x="88850" y="358540"/>
                      <a:pt x="94208" y="356397"/>
                    </a:cubicBezTo>
                    <a:cubicBezTo>
                      <a:pt x="96351" y="348539"/>
                      <a:pt x="95637" y="342110"/>
                      <a:pt x="87779" y="336752"/>
                    </a:cubicBezTo>
                    <a:cubicBezTo>
                      <a:pt x="84207" y="337823"/>
                      <a:pt x="80278" y="338538"/>
                      <a:pt x="76349" y="339252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56" name="Forma libre: forma 155">
                <a:extLst>
                  <a:ext uri="{FF2B5EF4-FFF2-40B4-BE49-F238E27FC236}">
                    <a16:creationId xmlns:a16="http://schemas.microsoft.com/office/drawing/2014/main" id="{2E7564D9-78E9-4B6D-A7DA-957AFC126291}"/>
                  </a:ext>
                </a:extLst>
              </p:cNvPr>
              <p:cNvSpPr/>
              <p:nvPr/>
            </p:nvSpPr>
            <p:spPr>
              <a:xfrm>
                <a:off x="1136715" y="4808257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57" name="Forma libre: forma 156">
                <a:extLst>
                  <a:ext uri="{FF2B5EF4-FFF2-40B4-BE49-F238E27FC236}">
                    <a16:creationId xmlns:a16="http://schemas.microsoft.com/office/drawing/2014/main" id="{69B33845-1960-4B55-8362-FF284AB8BC3A}"/>
                  </a:ext>
                </a:extLst>
              </p:cNvPr>
              <p:cNvSpPr/>
              <p:nvPr/>
            </p:nvSpPr>
            <p:spPr>
              <a:xfrm>
                <a:off x="4684616" y="4627494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8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1" y="0"/>
                      <a:pt x="82153" y="19288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58" name="Forma libre: forma 157">
                <a:extLst>
                  <a:ext uri="{FF2B5EF4-FFF2-40B4-BE49-F238E27FC236}">
                    <a16:creationId xmlns:a16="http://schemas.microsoft.com/office/drawing/2014/main" id="{F6DB716E-422E-44FB-AFFE-30751C633560}"/>
                  </a:ext>
                </a:extLst>
              </p:cNvPr>
              <p:cNvSpPr/>
              <p:nvPr/>
            </p:nvSpPr>
            <p:spPr>
              <a:xfrm>
                <a:off x="4187049" y="2338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9" name="Forma libre: forma 158">
                <a:extLst>
                  <a:ext uri="{FF2B5EF4-FFF2-40B4-BE49-F238E27FC236}">
                    <a16:creationId xmlns:a16="http://schemas.microsoft.com/office/drawing/2014/main" id="{1147C22F-49C5-4670-B1E5-136733970580}"/>
                  </a:ext>
                </a:extLst>
              </p:cNvPr>
              <p:cNvSpPr/>
              <p:nvPr/>
            </p:nvSpPr>
            <p:spPr>
              <a:xfrm>
                <a:off x="8642214" y="233466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60" name="Forma libre: forma 159">
                <a:extLst>
                  <a:ext uri="{FF2B5EF4-FFF2-40B4-BE49-F238E27FC236}">
                    <a16:creationId xmlns:a16="http://schemas.microsoft.com/office/drawing/2014/main" id="{B5E29DC4-B5BC-44F6-BBDA-2C2A35045799}"/>
                  </a:ext>
                </a:extLst>
              </p:cNvPr>
              <p:cNvSpPr/>
              <p:nvPr/>
            </p:nvSpPr>
            <p:spPr>
              <a:xfrm>
                <a:off x="3221851" y="1152164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61" name="Forma libre: forma 160">
                <a:extLst>
                  <a:ext uri="{FF2B5EF4-FFF2-40B4-BE49-F238E27FC236}">
                    <a16:creationId xmlns:a16="http://schemas.microsoft.com/office/drawing/2014/main" id="{BF9F2AE3-DA38-42AA-8267-9B24CA48B7D7}"/>
                  </a:ext>
                </a:extLst>
              </p:cNvPr>
              <p:cNvSpPr/>
              <p:nvPr/>
            </p:nvSpPr>
            <p:spPr>
              <a:xfrm>
                <a:off x="8904028" y="404232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62" name="Forma libre: forma 161">
                <a:extLst>
                  <a:ext uri="{FF2B5EF4-FFF2-40B4-BE49-F238E27FC236}">
                    <a16:creationId xmlns:a16="http://schemas.microsoft.com/office/drawing/2014/main" id="{6DB0C110-D476-4E7B-9EFB-AAFAFF49D75B}"/>
                  </a:ext>
                </a:extLst>
              </p:cNvPr>
              <p:cNvSpPr/>
              <p:nvPr/>
            </p:nvSpPr>
            <p:spPr>
              <a:xfrm>
                <a:off x="7016611" y="4771730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</p:grpSp>
      <p:grpSp>
        <p:nvGrpSpPr>
          <p:cNvPr id="163" name="Grupo 162">
            <a:extLst>
              <a:ext uri="{FF2B5EF4-FFF2-40B4-BE49-F238E27FC236}">
                <a16:creationId xmlns:a16="http://schemas.microsoft.com/office/drawing/2014/main" id="{38D4400A-D0AA-4A13-9435-ADC10FB397F4}"/>
              </a:ext>
            </a:extLst>
          </p:cNvPr>
          <p:cNvGrpSpPr/>
          <p:nvPr/>
        </p:nvGrpSpPr>
        <p:grpSpPr>
          <a:xfrm>
            <a:off x="79810" y="820659"/>
            <a:ext cx="8867296" cy="4065236"/>
            <a:chOff x="79810" y="820659"/>
            <a:chExt cx="8867296" cy="4065236"/>
          </a:xfrm>
        </p:grpSpPr>
        <p:grpSp>
          <p:nvGrpSpPr>
            <p:cNvPr id="167" name="Grupo 166">
              <a:extLst>
                <a:ext uri="{FF2B5EF4-FFF2-40B4-BE49-F238E27FC236}">
                  <a16:creationId xmlns:a16="http://schemas.microsoft.com/office/drawing/2014/main" id="{FD146D81-B3B2-45E3-9E99-AB9E28DF609C}"/>
                </a:ext>
              </a:extLst>
            </p:cNvPr>
            <p:cNvGrpSpPr/>
            <p:nvPr/>
          </p:nvGrpSpPr>
          <p:grpSpPr>
            <a:xfrm>
              <a:off x="79810" y="820659"/>
              <a:ext cx="8867296" cy="4065236"/>
              <a:chOff x="118885" y="805052"/>
              <a:chExt cx="8867296" cy="4105888"/>
            </a:xfrm>
          </p:grpSpPr>
          <p:sp>
            <p:nvSpPr>
              <p:cNvPr id="172" name="Forma libre: forma 171">
                <a:extLst>
                  <a:ext uri="{FF2B5EF4-FFF2-40B4-BE49-F238E27FC236}">
                    <a16:creationId xmlns:a16="http://schemas.microsoft.com/office/drawing/2014/main" id="{83EA46B5-8C75-4F4D-B613-1A9B6F054A96}"/>
                  </a:ext>
                </a:extLst>
              </p:cNvPr>
              <p:cNvSpPr/>
              <p:nvPr/>
            </p:nvSpPr>
            <p:spPr>
              <a:xfrm>
                <a:off x="684758" y="1944837"/>
                <a:ext cx="64744" cy="73585"/>
              </a:xfrm>
              <a:custGeom>
                <a:avLst/>
                <a:gdLst>
                  <a:gd name="connsiteX0" fmla="*/ 32907 w 64744"/>
                  <a:gd name="connsiteY0" fmla="*/ 73585 h 73585"/>
                  <a:gd name="connsiteX1" fmla="*/ 46 w 64744"/>
                  <a:gd name="connsiteY1" fmla="*/ 37510 h 73585"/>
                  <a:gd name="connsiteX2" fmla="*/ 32550 w 64744"/>
                  <a:gd name="connsiteY2" fmla="*/ 5 h 73585"/>
                  <a:gd name="connsiteX3" fmla="*/ 64697 w 64744"/>
                  <a:gd name="connsiteY3" fmla="*/ 36438 h 73585"/>
                  <a:gd name="connsiteX4" fmla="*/ 32907 w 64744"/>
                  <a:gd name="connsiteY4" fmla="*/ 73585 h 73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85">
                    <a:moveTo>
                      <a:pt x="32907" y="73585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8" y="18936"/>
                      <a:pt x="64697" y="36438"/>
                    </a:cubicBezTo>
                    <a:cubicBezTo>
                      <a:pt x="63625" y="56440"/>
                      <a:pt x="48623" y="73585"/>
                      <a:pt x="32907" y="73585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73" name="Forma libre: forma 172">
                <a:extLst>
                  <a:ext uri="{FF2B5EF4-FFF2-40B4-BE49-F238E27FC236}">
                    <a16:creationId xmlns:a16="http://schemas.microsoft.com/office/drawing/2014/main" id="{D9BC5580-DCBE-47E5-82F2-AAC70E38D7EE}"/>
                  </a:ext>
                </a:extLst>
              </p:cNvPr>
              <p:cNvSpPr/>
              <p:nvPr/>
            </p:nvSpPr>
            <p:spPr>
              <a:xfrm>
                <a:off x="979752" y="1010157"/>
                <a:ext cx="64744" cy="73591"/>
              </a:xfrm>
              <a:custGeom>
                <a:avLst/>
                <a:gdLst>
                  <a:gd name="connsiteX0" fmla="*/ 32907 w 64744"/>
                  <a:gd name="connsiteY0" fmla="*/ 73586 h 73591"/>
                  <a:gd name="connsiteX1" fmla="*/ 46 w 64744"/>
                  <a:gd name="connsiteY1" fmla="*/ 37510 h 73591"/>
                  <a:gd name="connsiteX2" fmla="*/ 32550 w 64744"/>
                  <a:gd name="connsiteY2" fmla="*/ 5 h 73591"/>
                  <a:gd name="connsiteX3" fmla="*/ 64697 w 64744"/>
                  <a:gd name="connsiteY3" fmla="*/ 36438 h 73591"/>
                  <a:gd name="connsiteX4" fmla="*/ 32907 w 64744"/>
                  <a:gd name="connsiteY4" fmla="*/ 73586 h 7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1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8" y="19293"/>
                      <a:pt x="17548" y="719"/>
                      <a:pt x="32550" y="5"/>
                    </a:cubicBezTo>
                    <a:cubicBezTo>
                      <a:pt x="48624" y="-352"/>
                      <a:pt x="65769" y="18936"/>
                      <a:pt x="64697" y="36438"/>
                    </a:cubicBezTo>
                    <a:cubicBezTo>
                      <a:pt x="63983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74" name="Forma libre: forma 173">
                <a:extLst>
                  <a:ext uri="{FF2B5EF4-FFF2-40B4-BE49-F238E27FC236}">
                    <a16:creationId xmlns:a16="http://schemas.microsoft.com/office/drawing/2014/main" id="{70A67757-ECF3-45AA-9200-945F9F70870D}"/>
                  </a:ext>
                </a:extLst>
              </p:cNvPr>
              <p:cNvSpPr/>
              <p:nvPr/>
            </p:nvSpPr>
            <p:spPr>
              <a:xfrm>
                <a:off x="5103882" y="805052"/>
                <a:ext cx="64744" cy="73590"/>
              </a:xfrm>
              <a:custGeom>
                <a:avLst/>
                <a:gdLst>
                  <a:gd name="connsiteX0" fmla="*/ 32907 w 64744"/>
                  <a:gd name="connsiteY0" fmla="*/ 73586 h 73590"/>
                  <a:gd name="connsiteX1" fmla="*/ 46 w 64744"/>
                  <a:gd name="connsiteY1" fmla="*/ 37510 h 73590"/>
                  <a:gd name="connsiteX2" fmla="*/ 32550 w 64744"/>
                  <a:gd name="connsiteY2" fmla="*/ 5 h 73590"/>
                  <a:gd name="connsiteX3" fmla="*/ 64697 w 64744"/>
                  <a:gd name="connsiteY3" fmla="*/ 36438 h 73590"/>
                  <a:gd name="connsiteX4" fmla="*/ 32907 w 64744"/>
                  <a:gd name="connsiteY4" fmla="*/ 73586 h 73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0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9" y="18936"/>
                      <a:pt x="64697" y="36438"/>
                    </a:cubicBezTo>
                    <a:cubicBezTo>
                      <a:pt x="63625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75" name="Forma libre: forma 174">
                <a:extLst>
                  <a:ext uri="{FF2B5EF4-FFF2-40B4-BE49-F238E27FC236}">
                    <a16:creationId xmlns:a16="http://schemas.microsoft.com/office/drawing/2014/main" id="{9ADE94C5-6EC5-461E-8652-A484AA9F0DF7}"/>
                  </a:ext>
                </a:extLst>
              </p:cNvPr>
              <p:cNvSpPr/>
              <p:nvPr/>
            </p:nvSpPr>
            <p:spPr>
              <a:xfrm>
                <a:off x="118885" y="37266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76" name="Forma libre: forma 175">
                <a:extLst>
                  <a:ext uri="{FF2B5EF4-FFF2-40B4-BE49-F238E27FC236}">
                    <a16:creationId xmlns:a16="http://schemas.microsoft.com/office/drawing/2014/main" id="{66D11E7F-55EB-4548-A56C-1D07D23F0EA4}"/>
                  </a:ext>
                </a:extLst>
              </p:cNvPr>
              <p:cNvSpPr/>
              <p:nvPr/>
            </p:nvSpPr>
            <p:spPr>
              <a:xfrm>
                <a:off x="5769022" y="1010157"/>
                <a:ext cx="91447" cy="93348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77" name="Forma libre: forma 176">
                <a:extLst>
                  <a:ext uri="{FF2B5EF4-FFF2-40B4-BE49-F238E27FC236}">
                    <a16:creationId xmlns:a16="http://schemas.microsoft.com/office/drawing/2014/main" id="{991658B5-4F8C-420E-A758-7720C07FA37A}"/>
                  </a:ext>
                </a:extLst>
              </p:cNvPr>
              <p:cNvSpPr/>
              <p:nvPr/>
            </p:nvSpPr>
            <p:spPr>
              <a:xfrm>
                <a:off x="1136715" y="4808257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78" name="Forma libre: forma 177">
                <a:extLst>
                  <a:ext uri="{FF2B5EF4-FFF2-40B4-BE49-F238E27FC236}">
                    <a16:creationId xmlns:a16="http://schemas.microsoft.com/office/drawing/2014/main" id="{720E42BA-CA4E-4CA1-9B93-72397F6A88E1}"/>
                  </a:ext>
                </a:extLst>
              </p:cNvPr>
              <p:cNvSpPr/>
              <p:nvPr/>
            </p:nvSpPr>
            <p:spPr>
              <a:xfrm>
                <a:off x="4684616" y="4627494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8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1" y="0"/>
                      <a:pt x="82153" y="19288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80" name="Forma libre: forma 179">
                <a:extLst>
                  <a:ext uri="{FF2B5EF4-FFF2-40B4-BE49-F238E27FC236}">
                    <a16:creationId xmlns:a16="http://schemas.microsoft.com/office/drawing/2014/main" id="{8B798FCD-9BB5-4BD1-973B-13B1C342DC4C}"/>
                  </a:ext>
                </a:extLst>
              </p:cNvPr>
              <p:cNvSpPr/>
              <p:nvPr/>
            </p:nvSpPr>
            <p:spPr>
              <a:xfrm>
                <a:off x="8642214" y="233466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81" name="Forma libre: forma 180">
                <a:extLst>
                  <a:ext uri="{FF2B5EF4-FFF2-40B4-BE49-F238E27FC236}">
                    <a16:creationId xmlns:a16="http://schemas.microsoft.com/office/drawing/2014/main" id="{4A0BACA7-C603-4A03-8148-81B50A785B43}"/>
                  </a:ext>
                </a:extLst>
              </p:cNvPr>
              <p:cNvSpPr/>
              <p:nvPr/>
            </p:nvSpPr>
            <p:spPr>
              <a:xfrm>
                <a:off x="3221851" y="1152164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82" name="Forma libre: forma 181">
                <a:extLst>
                  <a:ext uri="{FF2B5EF4-FFF2-40B4-BE49-F238E27FC236}">
                    <a16:creationId xmlns:a16="http://schemas.microsoft.com/office/drawing/2014/main" id="{19E2893F-1081-47E0-98CF-5AE25D5260C6}"/>
                  </a:ext>
                </a:extLst>
              </p:cNvPr>
              <p:cNvSpPr/>
              <p:nvPr/>
            </p:nvSpPr>
            <p:spPr>
              <a:xfrm>
                <a:off x="8904028" y="404232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83" name="Forma libre: forma 182">
                <a:extLst>
                  <a:ext uri="{FF2B5EF4-FFF2-40B4-BE49-F238E27FC236}">
                    <a16:creationId xmlns:a16="http://schemas.microsoft.com/office/drawing/2014/main" id="{6AA714D6-E99A-4EE8-A574-C620E5A31968}"/>
                  </a:ext>
                </a:extLst>
              </p:cNvPr>
              <p:cNvSpPr/>
              <p:nvPr/>
            </p:nvSpPr>
            <p:spPr>
              <a:xfrm>
                <a:off x="7016611" y="4771730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  <p:sp>
          <p:nvSpPr>
            <p:cNvPr id="168" name="Forma libre: forma 167">
              <a:extLst>
                <a:ext uri="{FF2B5EF4-FFF2-40B4-BE49-F238E27FC236}">
                  <a16:creationId xmlns:a16="http://schemas.microsoft.com/office/drawing/2014/main" id="{CC993595-9391-4D0F-9837-70630A997F0C}"/>
                </a:ext>
              </a:extLst>
            </p:cNvPr>
            <p:cNvSpPr/>
            <p:nvPr/>
          </p:nvSpPr>
          <p:spPr>
            <a:xfrm>
              <a:off x="2000152" y="3758182"/>
              <a:ext cx="121716" cy="101666"/>
            </a:xfrm>
            <a:custGeom>
              <a:avLst/>
              <a:gdLst>
                <a:gd name="connsiteX0" fmla="*/ 65142 w 121716"/>
                <a:gd name="connsiteY0" fmla="*/ 194 h 102683"/>
                <a:gd name="connsiteX1" fmla="*/ 121221 w 121716"/>
                <a:gd name="connsiteY1" fmla="*/ 40199 h 102683"/>
                <a:gd name="connsiteX2" fmla="*/ 83716 w 121716"/>
                <a:gd name="connsiteY2" fmla="*/ 94135 h 102683"/>
                <a:gd name="connsiteX3" fmla="*/ 13350 w 121716"/>
                <a:gd name="connsiteY3" fmla="*/ 84490 h 102683"/>
                <a:gd name="connsiteX4" fmla="*/ 13707 w 121716"/>
                <a:gd name="connsiteY4" fmla="*/ 24840 h 102683"/>
                <a:gd name="connsiteX5" fmla="*/ 65142 w 121716"/>
                <a:gd name="connsiteY5" fmla="*/ 194 h 10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716" h="102683">
                  <a:moveTo>
                    <a:pt x="65142" y="194"/>
                  </a:moveTo>
                  <a:cubicBezTo>
                    <a:pt x="94075" y="-163"/>
                    <a:pt x="117649" y="16982"/>
                    <a:pt x="121221" y="40199"/>
                  </a:cubicBezTo>
                  <a:cubicBezTo>
                    <a:pt x="124793" y="61631"/>
                    <a:pt x="108719" y="84133"/>
                    <a:pt x="83716" y="94135"/>
                  </a:cubicBezTo>
                  <a:cubicBezTo>
                    <a:pt x="48712" y="107708"/>
                    <a:pt x="32638" y="105564"/>
                    <a:pt x="13350" y="84490"/>
                  </a:cubicBezTo>
                  <a:cubicBezTo>
                    <a:pt x="-4509" y="65203"/>
                    <a:pt x="-4509" y="44486"/>
                    <a:pt x="13707" y="24840"/>
                  </a:cubicBezTo>
                  <a:cubicBezTo>
                    <a:pt x="27995" y="9124"/>
                    <a:pt x="44426" y="-1592"/>
                    <a:pt x="65142" y="194"/>
                  </a:cubicBezTo>
                  <a:close/>
                </a:path>
              </a:pathLst>
            </a:custGeom>
            <a:solidFill>
              <a:srgbClr val="E8EBF3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69" name="Forma libre: forma 168">
              <a:extLst>
                <a:ext uri="{FF2B5EF4-FFF2-40B4-BE49-F238E27FC236}">
                  <a16:creationId xmlns:a16="http://schemas.microsoft.com/office/drawing/2014/main" id="{F0281AC2-76C8-405E-965D-EE1610E6FC0C}"/>
                </a:ext>
              </a:extLst>
            </p:cNvPr>
            <p:cNvSpPr/>
            <p:nvPr/>
          </p:nvSpPr>
          <p:spPr>
            <a:xfrm>
              <a:off x="7020208" y="2606038"/>
              <a:ext cx="121716" cy="101666"/>
            </a:xfrm>
            <a:custGeom>
              <a:avLst/>
              <a:gdLst>
                <a:gd name="connsiteX0" fmla="*/ 65142 w 121716"/>
                <a:gd name="connsiteY0" fmla="*/ 194 h 102683"/>
                <a:gd name="connsiteX1" fmla="*/ 121221 w 121716"/>
                <a:gd name="connsiteY1" fmla="*/ 40199 h 102683"/>
                <a:gd name="connsiteX2" fmla="*/ 83716 w 121716"/>
                <a:gd name="connsiteY2" fmla="*/ 94135 h 102683"/>
                <a:gd name="connsiteX3" fmla="*/ 13350 w 121716"/>
                <a:gd name="connsiteY3" fmla="*/ 84490 h 102683"/>
                <a:gd name="connsiteX4" fmla="*/ 13707 w 121716"/>
                <a:gd name="connsiteY4" fmla="*/ 24840 h 102683"/>
                <a:gd name="connsiteX5" fmla="*/ 65142 w 121716"/>
                <a:gd name="connsiteY5" fmla="*/ 194 h 10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716" h="102683">
                  <a:moveTo>
                    <a:pt x="65142" y="194"/>
                  </a:moveTo>
                  <a:cubicBezTo>
                    <a:pt x="94075" y="-163"/>
                    <a:pt x="117649" y="16982"/>
                    <a:pt x="121221" y="40199"/>
                  </a:cubicBezTo>
                  <a:cubicBezTo>
                    <a:pt x="124793" y="61631"/>
                    <a:pt x="108719" y="84133"/>
                    <a:pt x="83716" y="94135"/>
                  </a:cubicBezTo>
                  <a:cubicBezTo>
                    <a:pt x="48712" y="107708"/>
                    <a:pt x="32638" y="105564"/>
                    <a:pt x="13350" y="84490"/>
                  </a:cubicBezTo>
                  <a:cubicBezTo>
                    <a:pt x="-4509" y="65203"/>
                    <a:pt x="-4509" y="44486"/>
                    <a:pt x="13707" y="24840"/>
                  </a:cubicBezTo>
                  <a:cubicBezTo>
                    <a:pt x="27995" y="9124"/>
                    <a:pt x="44426" y="-1592"/>
                    <a:pt x="65142" y="194"/>
                  </a:cubicBezTo>
                  <a:close/>
                </a:path>
              </a:pathLst>
            </a:custGeom>
            <a:solidFill>
              <a:srgbClr val="E8EBF3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70" name="Forma libre: forma 169">
              <a:extLst>
                <a:ext uri="{FF2B5EF4-FFF2-40B4-BE49-F238E27FC236}">
                  <a16:creationId xmlns:a16="http://schemas.microsoft.com/office/drawing/2014/main" id="{67FD983A-5D20-4327-A105-5E9220D1BB45}"/>
                </a:ext>
              </a:extLst>
            </p:cNvPr>
            <p:cNvSpPr/>
            <p:nvPr/>
          </p:nvSpPr>
          <p:spPr>
            <a:xfrm>
              <a:off x="2736811" y="2337421"/>
              <a:ext cx="91447" cy="92424"/>
            </a:xfrm>
            <a:custGeom>
              <a:avLst/>
              <a:gdLst>
                <a:gd name="connsiteX0" fmla="*/ 65142 w 121716"/>
                <a:gd name="connsiteY0" fmla="*/ 194 h 102683"/>
                <a:gd name="connsiteX1" fmla="*/ 121221 w 121716"/>
                <a:gd name="connsiteY1" fmla="*/ 40199 h 102683"/>
                <a:gd name="connsiteX2" fmla="*/ 83716 w 121716"/>
                <a:gd name="connsiteY2" fmla="*/ 94135 h 102683"/>
                <a:gd name="connsiteX3" fmla="*/ 13350 w 121716"/>
                <a:gd name="connsiteY3" fmla="*/ 84490 h 102683"/>
                <a:gd name="connsiteX4" fmla="*/ 13707 w 121716"/>
                <a:gd name="connsiteY4" fmla="*/ 24840 h 102683"/>
                <a:gd name="connsiteX5" fmla="*/ 65142 w 121716"/>
                <a:gd name="connsiteY5" fmla="*/ 194 h 10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716" h="102683">
                  <a:moveTo>
                    <a:pt x="65142" y="194"/>
                  </a:moveTo>
                  <a:cubicBezTo>
                    <a:pt x="94075" y="-163"/>
                    <a:pt x="117649" y="16982"/>
                    <a:pt x="121221" y="40199"/>
                  </a:cubicBezTo>
                  <a:cubicBezTo>
                    <a:pt x="124793" y="61631"/>
                    <a:pt x="108719" y="84133"/>
                    <a:pt x="83716" y="94135"/>
                  </a:cubicBezTo>
                  <a:cubicBezTo>
                    <a:pt x="48712" y="107708"/>
                    <a:pt x="32638" y="105564"/>
                    <a:pt x="13350" y="84490"/>
                  </a:cubicBezTo>
                  <a:cubicBezTo>
                    <a:pt x="-4509" y="65203"/>
                    <a:pt x="-4509" y="44486"/>
                    <a:pt x="13707" y="24840"/>
                  </a:cubicBezTo>
                  <a:cubicBezTo>
                    <a:pt x="27995" y="9124"/>
                    <a:pt x="44426" y="-1592"/>
                    <a:pt x="65142" y="194"/>
                  </a:cubicBezTo>
                  <a:close/>
                </a:path>
              </a:pathLst>
            </a:custGeom>
            <a:solidFill>
              <a:srgbClr val="E8EBF3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71" name="Forma libre: forma 170">
              <a:extLst>
                <a:ext uri="{FF2B5EF4-FFF2-40B4-BE49-F238E27FC236}">
                  <a16:creationId xmlns:a16="http://schemas.microsoft.com/office/drawing/2014/main" id="{9E86D933-B691-4A89-AE63-7B497E59D333}"/>
                </a:ext>
              </a:extLst>
            </p:cNvPr>
            <p:cNvSpPr/>
            <p:nvPr/>
          </p:nvSpPr>
          <p:spPr>
            <a:xfrm>
              <a:off x="5217207" y="2920731"/>
              <a:ext cx="64744" cy="72861"/>
            </a:xfrm>
            <a:custGeom>
              <a:avLst/>
              <a:gdLst>
                <a:gd name="connsiteX0" fmla="*/ 32907 w 64744"/>
                <a:gd name="connsiteY0" fmla="*/ 73586 h 73590"/>
                <a:gd name="connsiteX1" fmla="*/ 46 w 64744"/>
                <a:gd name="connsiteY1" fmla="*/ 37510 h 73590"/>
                <a:gd name="connsiteX2" fmla="*/ 32550 w 64744"/>
                <a:gd name="connsiteY2" fmla="*/ 5 h 73590"/>
                <a:gd name="connsiteX3" fmla="*/ 64697 w 64744"/>
                <a:gd name="connsiteY3" fmla="*/ 36438 h 73590"/>
                <a:gd name="connsiteX4" fmla="*/ 32907 w 64744"/>
                <a:gd name="connsiteY4" fmla="*/ 73586 h 7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744" h="73590">
                  <a:moveTo>
                    <a:pt x="32907" y="73586"/>
                  </a:moveTo>
                  <a:cubicBezTo>
                    <a:pt x="16834" y="73228"/>
                    <a:pt x="-1026" y="53940"/>
                    <a:pt x="46" y="37510"/>
                  </a:cubicBezTo>
                  <a:cubicBezTo>
                    <a:pt x="1117" y="19293"/>
                    <a:pt x="17548" y="719"/>
                    <a:pt x="32550" y="5"/>
                  </a:cubicBezTo>
                  <a:cubicBezTo>
                    <a:pt x="48623" y="-352"/>
                    <a:pt x="65769" y="18936"/>
                    <a:pt x="64697" y="36438"/>
                  </a:cubicBezTo>
                  <a:cubicBezTo>
                    <a:pt x="63625" y="56440"/>
                    <a:pt x="48981" y="73943"/>
                    <a:pt x="32907" y="73586"/>
                  </a:cubicBezTo>
                  <a:close/>
                </a:path>
              </a:pathLst>
            </a:custGeom>
            <a:solidFill>
              <a:srgbClr val="FAFBFC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</p:grpSp>
      <p:sp>
        <p:nvSpPr>
          <p:cNvPr id="22" name="Marcador de texto 21">
            <a:extLst>
              <a:ext uri="{FF2B5EF4-FFF2-40B4-BE49-F238E27FC236}">
                <a16:creationId xmlns:a16="http://schemas.microsoft.com/office/drawing/2014/main" id="{9DA9C14E-B911-422A-898C-7A4DA4EA4D63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941414" y="773515"/>
            <a:ext cx="5975379" cy="3277631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“De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algún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 modo, la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psicologia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,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creo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, se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convirtio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en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esto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, se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apropio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 del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discurso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 sobre los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sujetos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 hasta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el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 punto que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parecia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 ser que los que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trabajamos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 en el campo de la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psicologia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educacional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teniamos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 una suerte de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verdad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última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, de clave ultima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acerca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 de los </a:t>
            </a:r>
            <a:r>
              <a:rPr lang="en-US" sz="2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sujetos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  <a:t>”.</a:t>
            </a:r>
          </a:p>
        </p:txBody>
      </p:sp>
      <p:grpSp>
        <p:nvGrpSpPr>
          <p:cNvPr id="184" name="Grupo 183">
            <a:extLst>
              <a:ext uri="{FF2B5EF4-FFF2-40B4-BE49-F238E27FC236}">
                <a16:creationId xmlns:a16="http://schemas.microsoft.com/office/drawing/2014/main" id="{BA2AA61B-883F-4DD6-B7FE-780B6EFEBE57}"/>
              </a:ext>
            </a:extLst>
          </p:cNvPr>
          <p:cNvGrpSpPr/>
          <p:nvPr/>
        </p:nvGrpSpPr>
        <p:grpSpPr>
          <a:xfrm rot="19836337" flipH="1">
            <a:off x="7474681" y="2011838"/>
            <a:ext cx="1696970" cy="3374875"/>
            <a:chOff x="1162006" y="2195490"/>
            <a:chExt cx="490262" cy="975018"/>
          </a:xfrm>
        </p:grpSpPr>
        <p:sp>
          <p:nvSpPr>
            <p:cNvPr id="185" name="Forma libre: forma 184">
              <a:extLst>
                <a:ext uri="{FF2B5EF4-FFF2-40B4-BE49-F238E27FC236}">
                  <a16:creationId xmlns:a16="http://schemas.microsoft.com/office/drawing/2014/main" id="{B4A5F219-585F-4B9E-983A-7B1420920677}"/>
                </a:ext>
              </a:extLst>
            </p:cNvPr>
            <p:cNvSpPr/>
            <p:nvPr/>
          </p:nvSpPr>
          <p:spPr>
            <a:xfrm>
              <a:off x="1257890" y="2805115"/>
              <a:ext cx="1070" cy="9509"/>
            </a:xfrm>
            <a:custGeom>
              <a:avLst/>
              <a:gdLst>
                <a:gd name="connsiteX0" fmla="*/ 0 w 1070"/>
                <a:gd name="connsiteY0" fmla="*/ 9510 h 9509"/>
                <a:gd name="connsiteX1" fmla="*/ 1071 w 1070"/>
                <a:gd name="connsiteY1" fmla="*/ 0 h 9509"/>
                <a:gd name="connsiteX2" fmla="*/ 0 w 1070"/>
                <a:gd name="connsiteY2" fmla="*/ 9510 h 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0" h="9509">
                  <a:moveTo>
                    <a:pt x="0" y="9510"/>
                  </a:moveTo>
                  <a:cubicBezTo>
                    <a:pt x="189" y="7180"/>
                    <a:pt x="819" y="3842"/>
                    <a:pt x="1071" y="0"/>
                  </a:cubicBezTo>
                  <a:cubicBezTo>
                    <a:pt x="882" y="3842"/>
                    <a:pt x="189" y="7180"/>
                    <a:pt x="0" y="9510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86" name="Forma libre: forma 185">
              <a:extLst>
                <a:ext uri="{FF2B5EF4-FFF2-40B4-BE49-F238E27FC236}">
                  <a16:creationId xmlns:a16="http://schemas.microsoft.com/office/drawing/2014/main" id="{CD946F31-8B35-41A8-AF72-AA147719E00C}"/>
                </a:ext>
              </a:extLst>
            </p:cNvPr>
            <p:cNvSpPr/>
            <p:nvPr/>
          </p:nvSpPr>
          <p:spPr>
            <a:xfrm>
              <a:off x="1240861" y="2732185"/>
              <a:ext cx="968" cy="11714"/>
            </a:xfrm>
            <a:custGeom>
              <a:avLst/>
              <a:gdLst>
                <a:gd name="connsiteX0" fmla="*/ 969 w 968"/>
                <a:gd name="connsiteY0" fmla="*/ 11714 h 11714"/>
                <a:gd name="connsiteX1" fmla="*/ 24 w 968"/>
                <a:gd name="connsiteY1" fmla="*/ 0 h 11714"/>
                <a:gd name="connsiteX2" fmla="*/ 969 w 968"/>
                <a:gd name="connsiteY2" fmla="*/ 11714 h 11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8" h="11714">
                  <a:moveTo>
                    <a:pt x="969" y="11714"/>
                  </a:moveTo>
                  <a:cubicBezTo>
                    <a:pt x="-543" y="9321"/>
                    <a:pt x="276" y="5416"/>
                    <a:pt x="24" y="0"/>
                  </a:cubicBezTo>
                  <a:cubicBezTo>
                    <a:pt x="276" y="5416"/>
                    <a:pt x="-606" y="9384"/>
                    <a:pt x="969" y="11714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87" name="Forma libre: forma 186">
              <a:extLst>
                <a:ext uri="{FF2B5EF4-FFF2-40B4-BE49-F238E27FC236}">
                  <a16:creationId xmlns:a16="http://schemas.microsoft.com/office/drawing/2014/main" id="{D6464FB8-FF17-4DE1-8D14-E4CA14D58E6B}"/>
                </a:ext>
              </a:extLst>
            </p:cNvPr>
            <p:cNvSpPr/>
            <p:nvPr/>
          </p:nvSpPr>
          <p:spPr>
            <a:xfrm>
              <a:off x="1241326" y="2732374"/>
              <a:ext cx="9887" cy="3337"/>
            </a:xfrm>
            <a:custGeom>
              <a:avLst/>
              <a:gdLst>
                <a:gd name="connsiteX0" fmla="*/ 9888 w 9887"/>
                <a:gd name="connsiteY0" fmla="*/ 3338 h 3337"/>
                <a:gd name="connsiteX1" fmla="*/ 0 w 9887"/>
                <a:gd name="connsiteY1" fmla="*/ 0 h 3337"/>
                <a:gd name="connsiteX2" fmla="*/ 9888 w 9887"/>
                <a:gd name="connsiteY2" fmla="*/ 3338 h 3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87" h="3337">
                  <a:moveTo>
                    <a:pt x="9888" y="3338"/>
                  </a:moveTo>
                  <a:cubicBezTo>
                    <a:pt x="9258" y="1700"/>
                    <a:pt x="4975" y="1449"/>
                    <a:pt x="0" y="0"/>
                  </a:cubicBezTo>
                  <a:cubicBezTo>
                    <a:pt x="4975" y="1449"/>
                    <a:pt x="9258" y="1700"/>
                    <a:pt x="9888" y="3338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88" name="Forma libre: forma 187">
              <a:extLst>
                <a:ext uri="{FF2B5EF4-FFF2-40B4-BE49-F238E27FC236}">
                  <a16:creationId xmlns:a16="http://schemas.microsoft.com/office/drawing/2014/main" id="{897459D9-10EC-4DA0-A828-6AE626D89BD1}"/>
                </a:ext>
              </a:extLst>
            </p:cNvPr>
            <p:cNvSpPr/>
            <p:nvPr/>
          </p:nvSpPr>
          <p:spPr>
            <a:xfrm>
              <a:off x="1241830" y="2743899"/>
              <a:ext cx="8439" cy="1448"/>
            </a:xfrm>
            <a:custGeom>
              <a:avLst/>
              <a:gdLst>
                <a:gd name="connsiteX0" fmla="*/ 0 w 8439"/>
                <a:gd name="connsiteY0" fmla="*/ 0 h 1448"/>
                <a:gd name="connsiteX1" fmla="*/ 8439 w 8439"/>
                <a:gd name="connsiteY1" fmla="*/ 1449 h 1448"/>
                <a:gd name="connsiteX2" fmla="*/ 0 w 8439"/>
                <a:gd name="connsiteY2" fmla="*/ 0 h 1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439" h="1448">
                  <a:moveTo>
                    <a:pt x="0" y="0"/>
                  </a:moveTo>
                  <a:cubicBezTo>
                    <a:pt x="1071" y="1638"/>
                    <a:pt x="5479" y="1071"/>
                    <a:pt x="8439" y="1449"/>
                  </a:cubicBezTo>
                  <a:cubicBezTo>
                    <a:pt x="5479" y="1071"/>
                    <a:pt x="1071" y="1638"/>
                    <a:pt x="0" y="0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89" name="Forma libre: forma 188">
              <a:extLst>
                <a:ext uri="{FF2B5EF4-FFF2-40B4-BE49-F238E27FC236}">
                  <a16:creationId xmlns:a16="http://schemas.microsoft.com/office/drawing/2014/main" id="{CCE1F62B-563A-4CAD-909D-ECB963E05CBA}"/>
                </a:ext>
              </a:extLst>
            </p:cNvPr>
            <p:cNvSpPr/>
            <p:nvPr/>
          </p:nvSpPr>
          <p:spPr>
            <a:xfrm>
              <a:off x="1250269" y="2737853"/>
              <a:ext cx="1322" cy="7494"/>
            </a:xfrm>
            <a:custGeom>
              <a:avLst/>
              <a:gdLst>
                <a:gd name="connsiteX0" fmla="*/ 1323 w 1322"/>
                <a:gd name="connsiteY0" fmla="*/ 0 h 7494"/>
                <a:gd name="connsiteX1" fmla="*/ 0 w 1322"/>
                <a:gd name="connsiteY1" fmla="*/ 7495 h 7494"/>
                <a:gd name="connsiteX2" fmla="*/ 1323 w 1322"/>
                <a:gd name="connsiteY2" fmla="*/ 0 h 7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22" h="7494">
                  <a:moveTo>
                    <a:pt x="1323" y="0"/>
                  </a:moveTo>
                  <a:cubicBezTo>
                    <a:pt x="1260" y="2330"/>
                    <a:pt x="378" y="5038"/>
                    <a:pt x="0" y="7495"/>
                  </a:cubicBezTo>
                  <a:cubicBezTo>
                    <a:pt x="315" y="5038"/>
                    <a:pt x="1260" y="2330"/>
                    <a:pt x="1323" y="0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90" name="Forma libre: forma 189">
              <a:extLst>
                <a:ext uri="{FF2B5EF4-FFF2-40B4-BE49-F238E27FC236}">
                  <a16:creationId xmlns:a16="http://schemas.microsoft.com/office/drawing/2014/main" id="{B2141FDE-F12D-4250-A38D-022450620FC0}"/>
                </a:ext>
              </a:extLst>
            </p:cNvPr>
            <p:cNvSpPr/>
            <p:nvPr/>
          </p:nvSpPr>
          <p:spPr>
            <a:xfrm>
              <a:off x="1257890" y="2814562"/>
              <a:ext cx="62" cy="881"/>
            </a:xfrm>
            <a:custGeom>
              <a:avLst/>
              <a:gdLst>
                <a:gd name="connsiteX0" fmla="*/ 0 w 62"/>
                <a:gd name="connsiteY0" fmla="*/ 882 h 881"/>
                <a:gd name="connsiteX1" fmla="*/ 63 w 62"/>
                <a:gd name="connsiteY1" fmla="*/ 0 h 881"/>
                <a:gd name="connsiteX2" fmla="*/ 0 w 62"/>
                <a:gd name="connsiteY2" fmla="*/ 882 h 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" h="881">
                  <a:moveTo>
                    <a:pt x="0" y="882"/>
                  </a:moveTo>
                  <a:cubicBezTo>
                    <a:pt x="0" y="630"/>
                    <a:pt x="0" y="315"/>
                    <a:pt x="63" y="0"/>
                  </a:cubicBezTo>
                  <a:cubicBezTo>
                    <a:pt x="0" y="378"/>
                    <a:pt x="0" y="630"/>
                    <a:pt x="0" y="882"/>
                  </a:cubicBezTo>
                  <a:close/>
                </a:path>
              </a:pathLst>
            </a:custGeom>
            <a:solidFill>
              <a:srgbClr val="4962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91" name="Forma libre: forma 190">
              <a:extLst>
                <a:ext uri="{FF2B5EF4-FFF2-40B4-BE49-F238E27FC236}">
                  <a16:creationId xmlns:a16="http://schemas.microsoft.com/office/drawing/2014/main" id="{63BC4EC8-E0C5-4AFB-AB4D-FF4650EA4D5C}"/>
                </a:ext>
              </a:extLst>
            </p:cNvPr>
            <p:cNvSpPr/>
            <p:nvPr/>
          </p:nvSpPr>
          <p:spPr>
            <a:xfrm>
              <a:off x="1240822" y="2732122"/>
              <a:ext cx="10769" cy="13225"/>
            </a:xfrm>
            <a:custGeom>
              <a:avLst/>
              <a:gdLst>
                <a:gd name="connsiteX0" fmla="*/ 1008 w 10769"/>
                <a:gd name="connsiteY0" fmla="*/ 11777 h 13225"/>
                <a:gd name="connsiteX1" fmla="*/ 9447 w 10769"/>
                <a:gd name="connsiteY1" fmla="*/ 13226 h 13225"/>
                <a:gd name="connsiteX2" fmla="*/ 10769 w 10769"/>
                <a:gd name="connsiteY2" fmla="*/ 5731 h 13225"/>
                <a:gd name="connsiteX3" fmla="*/ 10392 w 10769"/>
                <a:gd name="connsiteY3" fmla="*/ 3527 h 13225"/>
                <a:gd name="connsiteX4" fmla="*/ 504 w 10769"/>
                <a:gd name="connsiteY4" fmla="*/ 189 h 13225"/>
                <a:gd name="connsiteX5" fmla="*/ 0 w 10769"/>
                <a:gd name="connsiteY5" fmla="*/ 0 h 13225"/>
                <a:gd name="connsiteX6" fmla="*/ 1008 w 10769"/>
                <a:gd name="connsiteY6" fmla="*/ 11777 h 13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769" h="13225">
                  <a:moveTo>
                    <a:pt x="1008" y="11777"/>
                  </a:moveTo>
                  <a:cubicBezTo>
                    <a:pt x="2078" y="13352"/>
                    <a:pt x="6487" y="12848"/>
                    <a:pt x="9447" y="13226"/>
                  </a:cubicBezTo>
                  <a:cubicBezTo>
                    <a:pt x="9825" y="10769"/>
                    <a:pt x="10706" y="8061"/>
                    <a:pt x="10769" y="5731"/>
                  </a:cubicBezTo>
                  <a:cubicBezTo>
                    <a:pt x="10769" y="4975"/>
                    <a:pt x="10643" y="4220"/>
                    <a:pt x="10392" y="3527"/>
                  </a:cubicBezTo>
                  <a:cubicBezTo>
                    <a:pt x="9762" y="1889"/>
                    <a:pt x="5479" y="1637"/>
                    <a:pt x="504" y="189"/>
                  </a:cubicBezTo>
                  <a:cubicBezTo>
                    <a:pt x="315" y="126"/>
                    <a:pt x="189" y="63"/>
                    <a:pt x="0" y="0"/>
                  </a:cubicBezTo>
                  <a:cubicBezTo>
                    <a:pt x="315" y="5479"/>
                    <a:pt x="-567" y="9447"/>
                    <a:pt x="1008" y="11777"/>
                  </a:cubicBezTo>
                  <a:close/>
                </a:path>
              </a:pathLst>
            </a:custGeom>
            <a:solidFill>
              <a:srgbClr val="4760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92" name="Forma libre: forma 191">
              <a:extLst>
                <a:ext uri="{FF2B5EF4-FFF2-40B4-BE49-F238E27FC236}">
                  <a16:creationId xmlns:a16="http://schemas.microsoft.com/office/drawing/2014/main" id="{3416CC47-C5FF-4A4A-B865-3D45E66B394F}"/>
                </a:ext>
              </a:extLst>
            </p:cNvPr>
            <p:cNvSpPr/>
            <p:nvPr/>
          </p:nvSpPr>
          <p:spPr>
            <a:xfrm>
              <a:off x="1251214" y="2735712"/>
              <a:ext cx="377" cy="2204"/>
            </a:xfrm>
            <a:custGeom>
              <a:avLst/>
              <a:gdLst>
                <a:gd name="connsiteX0" fmla="*/ 0 w 377"/>
                <a:gd name="connsiteY0" fmla="*/ 0 h 2204"/>
                <a:gd name="connsiteX1" fmla="*/ 378 w 377"/>
                <a:gd name="connsiteY1" fmla="*/ 2204 h 2204"/>
                <a:gd name="connsiteX2" fmla="*/ 0 w 377"/>
                <a:gd name="connsiteY2" fmla="*/ 0 h 2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7" h="2204">
                  <a:moveTo>
                    <a:pt x="0" y="0"/>
                  </a:moveTo>
                  <a:cubicBezTo>
                    <a:pt x="252" y="693"/>
                    <a:pt x="378" y="1386"/>
                    <a:pt x="378" y="2204"/>
                  </a:cubicBezTo>
                  <a:cubicBezTo>
                    <a:pt x="378" y="1386"/>
                    <a:pt x="252" y="630"/>
                    <a:pt x="0" y="0"/>
                  </a:cubicBezTo>
                  <a:close/>
                </a:path>
              </a:pathLst>
            </a:custGeom>
            <a:solidFill>
              <a:srgbClr val="4760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93" name="Forma libre: forma 192">
              <a:extLst>
                <a:ext uri="{FF2B5EF4-FFF2-40B4-BE49-F238E27FC236}">
                  <a16:creationId xmlns:a16="http://schemas.microsoft.com/office/drawing/2014/main" id="{0CD1B4FE-85B5-488F-8A15-0474B239F7C4}"/>
                </a:ext>
              </a:extLst>
            </p:cNvPr>
            <p:cNvSpPr/>
            <p:nvPr/>
          </p:nvSpPr>
          <p:spPr>
            <a:xfrm>
              <a:off x="1257827" y="2805115"/>
              <a:ext cx="1133" cy="10391"/>
            </a:xfrm>
            <a:custGeom>
              <a:avLst/>
              <a:gdLst>
                <a:gd name="connsiteX0" fmla="*/ 63 w 1133"/>
                <a:gd name="connsiteY0" fmla="*/ 9510 h 10391"/>
                <a:gd name="connsiteX1" fmla="*/ 1134 w 1133"/>
                <a:gd name="connsiteY1" fmla="*/ 0 h 10391"/>
                <a:gd name="connsiteX2" fmla="*/ 63 w 1133"/>
                <a:gd name="connsiteY2" fmla="*/ 9510 h 10391"/>
                <a:gd name="connsiteX3" fmla="*/ 0 w 1133"/>
                <a:gd name="connsiteY3" fmla="*/ 10392 h 10391"/>
                <a:gd name="connsiteX4" fmla="*/ 63 w 1133"/>
                <a:gd name="connsiteY4" fmla="*/ 9510 h 10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" h="10391">
                  <a:moveTo>
                    <a:pt x="63" y="9510"/>
                  </a:moveTo>
                  <a:cubicBezTo>
                    <a:pt x="252" y="7180"/>
                    <a:pt x="882" y="3842"/>
                    <a:pt x="1134" y="0"/>
                  </a:cubicBezTo>
                  <a:cubicBezTo>
                    <a:pt x="945" y="3842"/>
                    <a:pt x="252" y="7180"/>
                    <a:pt x="63" y="9510"/>
                  </a:cubicBezTo>
                  <a:cubicBezTo>
                    <a:pt x="0" y="9825"/>
                    <a:pt x="0" y="10077"/>
                    <a:pt x="0" y="10392"/>
                  </a:cubicBezTo>
                  <a:cubicBezTo>
                    <a:pt x="63" y="10077"/>
                    <a:pt x="63" y="9825"/>
                    <a:pt x="63" y="9510"/>
                  </a:cubicBezTo>
                  <a:close/>
                </a:path>
              </a:pathLst>
            </a:custGeom>
            <a:solidFill>
              <a:srgbClr val="4962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94" name="Forma libre: forma 193">
              <a:extLst>
                <a:ext uri="{FF2B5EF4-FFF2-40B4-BE49-F238E27FC236}">
                  <a16:creationId xmlns:a16="http://schemas.microsoft.com/office/drawing/2014/main" id="{A220754C-237E-4471-884B-157F1EF274C3}"/>
                </a:ext>
              </a:extLst>
            </p:cNvPr>
            <p:cNvSpPr/>
            <p:nvPr/>
          </p:nvSpPr>
          <p:spPr>
            <a:xfrm>
              <a:off x="1240884" y="2732248"/>
              <a:ext cx="10707" cy="13162"/>
            </a:xfrm>
            <a:custGeom>
              <a:avLst/>
              <a:gdLst>
                <a:gd name="connsiteX0" fmla="*/ 442 w 10707"/>
                <a:gd name="connsiteY0" fmla="*/ 126 h 13162"/>
                <a:gd name="connsiteX1" fmla="*/ 10330 w 10707"/>
                <a:gd name="connsiteY1" fmla="*/ 3464 h 13162"/>
                <a:gd name="connsiteX2" fmla="*/ 10708 w 10707"/>
                <a:gd name="connsiteY2" fmla="*/ 5668 h 13162"/>
                <a:gd name="connsiteX3" fmla="*/ 9385 w 10707"/>
                <a:gd name="connsiteY3" fmla="*/ 13163 h 13162"/>
                <a:gd name="connsiteX4" fmla="*/ 946 w 10707"/>
                <a:gd name="connsiteY4" fmla="*/ 11714 h 13162"/>
                <a:gd name="connsiteX5" fmla="*/ 1 w 10707"/>
                <a:gd name="connsiteY5" fmla="*/ 0 h 13162"/>
                <a:gd name="connsiteX6" fmla="*/ 442 w 10707"/>
                <a:gd name="connsiteY6" fmla="*/ 126 h 13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707" h="13162">
                  <a:moveTo>
                    <a:pt x="442" y="126"/>
                  </a:moveTo>
                  <a:cubicBezTo>
                    <a:pt x="5417" y="1574"/>
                    <a:pt x="9700" y="1826"/>
                    <a:pt x="10330" y="3464"/>
                  </a:cubicBezTo>
                  <a:cubicBezTo>
                    <a:pt x="10582" y="4157"/>
                    <a:pt x="10708" y="4849"/>
                    <a:pt x="10708" y="5668"/>
                  </a:cubicBezTo>
                  <a:cubicBezTo>
                    <a:pt x="10645" y="7998"/>
                    <a:pt x="9763" y="10706"/>
                    <a:pt x="9385" y="13163"/>
                  </a:cubicBezTo>
                  <a:cubicBezTo>
                    <a:pt x="6488" y="12722"/>
                    <a:pt x="2017" y="13352"/>
                    <a:pt x="946" y="11714"/>
                  </a:cubicBezTo>
                  <a:cubicBezTo>
                    <a:pt x="-566" y="9321"/>
                    <a:pt x="253" y="5416"/>
                    <a:pt x="1" y="0"/>
                  </a:cubicBezTo>
                  <a:cubicBezTo>
                    <a:pt x="127" y="0"/>
                    <a:pt x="316" y="63"/>
                    <a:pt x="442" y="126"/>
                  </a:cubicBezTo>
                  <a:close/>
                </a:path>
              </a:pathLst>
            </a:custGeom>
            <a:solidFill>
              <a:srgbClr val="4962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95" name="Forma libre: forma 194">
              <a:extLst>
                <a:ext uri="{FF2B5EF4-FFF2-40B4-BE49-F238E27FC236}">
                  <a16:creationId xmlns:a16="http://schemas.microsoft.com/office/drawing/2014/main" id="{C504C0B3-EC76-408D-8551-1236E5AEC3B2}"/>
                </a:ext>
              </a:extLst>
            </p:cNvPr>
            <p:cNvSpPr/>
            <p:nvPr/>
          </p:nvSpPr>
          <p:spPr>
            <a:xfrm>
              <a:off x="1162006" y="2195490"/>
              <a:ext cx="490262" cy="975018"/>
            </a:xfrm>
            <a:custGeom>
              <a:avLst/>
              <a:gdLst>
                <a:gd name="connsiteX0" fmla="*/ 489566 w 490262"/>
                <a:gd name="connsiteY0" fmla="*/ 433725 h 975018"/>
                <a:gd name="connsiteX1" fmla="*/ 478166 w 490262"/>
                <a:gd name="connsiteY1" fmla="*/ 415587 h 975018"/>
                <a:gd name="connsiteX2" fmla="*/ 455746 w 490262"/>
                <a:gd name="connsiteY2" fmla="*/ 420940 h 975018"/>
                <a:gd name="connsiteX3" fmla="*/ 372236 w 490262"/>
                <a:gd name="connsiteY3" fmla="*/ 495570 h 975018"/>
                <a:gd name="connsiteX4" fmla="*/ 329095 w 490262"/>
                <a:gd name="connsiteY4" fmla="*/ 553196 h 975018"/>
                <a:gd name="connsiteX5" fmla="*/ 311020 w 490262"/>
                <a:gd name="connsiteY5" fmla="*/ 678272 h 975018"/>
                <a:gd name="connsiteX6" fmla="*/ 316940 w 490262"/>
                <a:gd name="connsiteY6" fmla="*/ 690490 h 975018"/>
                <a:gd name="connsiteX7" fmla="*/ 317003 w 490262"/>
                <a:gd name="connsiteY7" fmla="*/ 690427 h 975018"/>
                <a:gd name="connsiteX8" fmla="*/ 311776 w 490262"/>
                <a:gd name="connsiteY8" fmla="*/ 706487 h 975018"/>
                <a:gd name="connsiteX9" fmla="*/ 285828 w 490262"/>
                <a:gd name="connsiteY9" fmla="*/ 781495 h 975018"/>
                <a:gd name="connsiteX10" fmla="*/ 282679 w 490262"/>
                <a:gd name="connsiteY10" fmla="*/ 790879 h 975018"/>
                <a:gd name="connsiteX11" fmla="*/ 281231 w 490262"/>
                <a:gd name="connsiteY11" fmla="*/ 792768 h 975018"/>
                <a:gd name="connsiteX12" fmla="*/ 281231 w 490262"/>
                <a:gd name="connsiteY12" fmla="*/ 792768 h 975018"/>
                <a:gd name="connsiteX13" fmla="*/ 282679 w 490262"/>
                <a:gd name="connsiteY13" fmla="*/ 791005 h 975018"/>
                <a:gd name="connsiteX14" fmla="*/ 285828 w 490262"/>
                <a:gd name="connsiteY14" fmla="*/ 781621 h 975018"/>
                <a:gd name="connsiteX15" fmla="*/ 280412 w 490262"/>
                <a:gd name="connsiteY15" fmla="*/ 780613 h 975018"/>
                <a:gd name="connsiteX16" fmla="*/ 280412 w 490262"/>
                <a:gd name="connsiteY16" fmla="*/ 780550 h 975018"/>
                <a:gd name="connsiteX17" fmla="*/ 269139 w 490262"/>
                <a:gd name="connsiteY17" fmla="*/ 701700 h 975018"/>
                <a:gd name="connsiteX18" fmla="*/ 256039 w 490262"/>
                <a:gd name="connsiteY18" fmla="*/ 611640 h 975018"/>
                <a:gd name="connsiteX19" fmla="*/ 260133 w 490262"/>
                <a:gd name="connsiteY19" fmla="*/ 588338 h 975018"/>
                <a:gd name="connsiteX20" fmla="*/ 284380 w 490262"/>
                <a:gd name="connsiteY20" fmla="*/ 540033 h 975018"/>
                <a:gd name="connsiteX21" fmla="*/ 309760 w 490262"/>
                <a:gd name="connsiteY21" fmla="*/ 473716 h 975018"/>
                <a:gd name="connsiteX22" fmla="*/ 323238 w 490262"/>
                <a:gd name="connsiteY22" fmla="*/ 421696 h 975018"/>
                <a:gd name="connsiteX23" fmla="*/ 386343 w 490262"/>
                <a:gd name="connsiteY23" fmla="*/ 281000 h 975018"/>
                <a:gd name="connsiteX24" fmla="*/ 389492 w 490262"/>
                <a:gd name="connsiteY24" fmla="*/ 270861 h 975018"/>
                <a:gd name="connsiteX25" fmla="*/ 389492 w 490262"/>
                <a:gd name="connsiteY25" fmla="*/ 270861 h 975018"/>
                <a:gd name="connsiteX26" fmla="*/ 386280 w 490262"/>
                <a:gd name="connsiteY26" fmla="*/ 281000 h 975018"/>
                <a:gd name="connsiteX27" fmla="*/ 323175 w 490262"/>
                <a:gd name="connsiteY27" fmla="*/ 421696 h 975018"/>
                <a:gd name="connsiteX28" fmla="*/ 309697 w 490262"/>
                <a:gd name="connsiteY28" fmla="*/ 473716 h 975018"/>
                <a:gd name="connsiteX29" fmla="*/ 319459 w 490262"/>
                <a:gd name="connsiteY29" fmla="*/ 468552 h 975018"/>
                <a:gd name="connsiteX30" fmla="*/ 371543 w 490262"/>
                <a:gd name="connsiteY30" fmla="*/ 403243 h 975018"/>
                <a:gd name="connsiteX31" fmla="*/ 422241 w 490262"/>
                <a:gd name="connsiteY31" fmla="*/ 251967 h 975018"/>
                <a:gd name="connsiteX32" fmla="*/ 423312 w 490262"/>
                <a:gd name="connsiteY32" fmla="*/ 226523 h 975018"/>
                <a:gd name="connsiteX33" fmla="*/ 398183 w 490262"/>
                <a:gd name="connsiteY33" fmla="*/ 213865 h 975018"/>
                <a:gd name="connsiteX34" fmla="*/ 381305 w 490262"/>
                <a:gd name="connsiteY34" fmla="*/ 226838 h 975018"/>
                <a:gd name="connsiteX35" fmla="*/ 340494 w 490262"/>
                <a:gd name="connsiteY35" fmla="*/ 268216 h 975018"/>
                <a:gd name="connsiteX36" fmla="*/ 286836 w 490262"/>
                <a:gd name="connsiteY36" fmla="*/ 454319 h 975018"/>
                <a:gd name="connsiteX37" fmla="*/ 296787 w 490262"/>
                <a:gd name="connsiteY37" fmla="*/ 468048 h 975018"/>
                <a:gd name="connsiteX38" fmla="*/ 295716 w 490262"/>
                <a:gd name="connsiteY38" fmla="*/ 477747 h 975018"/>
                <a:gd name="connsiteX39" fmla="*/ 256921 w 490262"/>
                <a:gd name="connsiteY39" fmla="*/ 569444 h 975018"/>
                <a:gd name="connsiteX40" fmla="*/ 253394 w 490262"/>
                <a:gd name="connsiteY40" fmla="*/ 569256 h 975018"/>
                <a:gd name="connsiteX41" fmla="*/ 253331 w 490262"/>
                <a:gd name="connsiteY41" fmla="*/ 569193 h 975018"/>
                <a:gd name="connsiteX42" fmla="*/ 251820 w 490262"/>
                <a:gd name="connsiteY42" fmla="*/ 560942 h 975018"/>
                <a:gd name="connsiteX43" fmla="*/ 259125 w 490262"/>
                <a:gd name="connsiteY43" fmla="*/ 429064 h 975018"/>
                <a:gd name="connsiteX44" fmla="*/ 270273 w 490262"/>
                <a:gd name="connsiteY44" fmla="*/ 350214 h 975018"/>
                <a:gd name="connsiteX45" fmla="*/ 275500 w 490262"/>
                <a:gd name="connsiteY45" fmla="*/ 241009 h 975018"/>
                <a:gd name="connsiteX46" fmla="*/ 276319 w 490262"/>
                <a:gd name="connsiteY46" fmla="*/ 231121 h 975018"/>
                <a:gd name="connsiteX47" fmla="*/ 276319 w 490262"/>
                <a:gd name="connsiteY47" fmla="*/ 230995 h 975018"/>
                <a:gd name="connsiteX48" fmla="*/ 285262 w 490262"/>
                <a:gd name="connsiteY48" fmla="*/ 201773 h 975018"/>
                <a:gd name="connsiteX49" fmla="*/ 295842 w 490262"/>
                <a:gd name="connsiteY49" fmla="*/ 139046 h 975018"/>
                <a:gd name="connsiteX50" fmla="*/ 268194 w 490262"/>
                <a:gd name="connsiteY50" fmla="*/ 19511 h 975018"/>
                <a:gd name="connsiteX51" fmla="*/ 258810 w 490262"/>
                <a:gd name="connsiteY51" fmla="*/ 5341 h 975018"/>
                <a:gd name="connsiteX52" fmla="*/ 235949 w 490262"/>
                <a:gd name="connsiteY52" fmla="*/ 8868 h 975018"/>
                <a:gd name="connsiteX53" fmla="*/ 230407 w 490262"/>
                <a:gd name="connsiteY53" fmla="*/ 27887 h 975018"/>
                <a:gd name="connsiteX54" fmla="*/ 219700 w 490262"/>
                <a:gd name="connsiteY54" fmla="*/ 132433 h 975018"/>
                <a:gd name="connsiteX55" fmla="*/ 235760 w 490262"/>
                <a:gd name="connsiteY55" fmla="*/ 223689 h 975018"/>
                <a:gd name="connsiteX56" fmla="*/ 262652 w 490262"/>
                <a:gd name="connsiteY56" fmla="*/ 252660 h 975018"/>
                <a:gd name="connsiteX57" fmla="*/ 261833 w 490262"/>
                <a:gd name="connsiteY57" fmla="*/ 218840 h 975018"/>
                <a:gd name="connsiteX58" fmla="*/ 250182 w 490262"/>
                <a:gd name="connsiteY58" fmla="*/ 82994 h 975018"/>
                <a:gd name="connsiteX59" fmla="*/ 250686 w 490262"/>
                <a:gd name="connsiteY59" fmla="*/ 71721 h 975018"/>
                <a:gd name="connsiteX60" fmla="*/ 252449 w 490262"/>
                <a:gd name="connsiteY60" fmla="*/ 69013 h 975018"/>
                <a:gd name="connsiteX61" fmla="*/ 250749 w 490262"/>
                <a:gd name="connsiteY61" fmla="*/ 71721 h 975018"/>
                <a:gd name="connsiteX62" fmla="*/ 250245 w 490262"/>
                <a:gd name="connsiteY62" fmla="*/ 82994 h 975018"/>
                <a:gd name="connsiteX63" fmla="*/ 261896 w 490262"/>
                <a:gd name="connsiteY63" fmla="*/ 218840 h 975018"/>
                <a:gd name="connsiteX64" fmla="*/ 262715 w 490262"/>
                <a:gd name="connsiteY64" fmla="*/ 252660 h 975018"/>
                <a:gd name="connsiteX65" fmla="*/ 265171 w 490262"/>
                <a:gd name="connsiteY65" fmla="*/ 273506 h 975018"/>
                <a:gd name="connsiteX66" fmla="*/ 255409 w 490262"/>
                <a:gd name="connsiteY66" fmla="*/ 375091 h 975018"/>
                <a:gd name="connsiteX67" fmla="*/ 242814 w 490262"/>
                <a:gd name="connsiteY67" fmla="*/ 592558 h 975018"/>
                <a:gd name="connsiteX68" fmla="*/ 242499 w 490262"/>
                <a:gd name="connsiteY68" fmla="*/ 597596 h 975018"/>
                <a:gd name="connsiteX69" fmla="*/ 206538 w 490262"/>
                <a:gd name="connsiteY69" fmla="*/ 529453 h 975018"/>
                <a:gd name="connsiteX70" fmla="*/ 218630 w 490262"/>
                <a:gd name="connsiteY70" fmla="*/ 501616 h 975018"/>
                <a:gd name="connsiteX71" fmla="*/ 228454 w 490262"/>
                <a:gd name="connsiteY71" fmla="*/ 416090 h 975018"/>
                <a:gd name="connsiteX72" fmla="*/ 170388 w 490262"/>
                <a:gd name="connsiteY72" fmla="*/ 293722 h 975018"/>
                <a:gd name="connsiteX73" fmla="*/ 154139 w 490262"/>
                <a:gd name="connsiteY73" fmla="*/ 276025 h 975018"/>
                <a:gd name="connsiteX74" fmla="*/ 126176 w 490262"/>
                <a:gd name="connsiteY74" fmla="*/ 285913 h 975018"/>
                <a:gd name="connsiteX75" fmla="*/ 122272 w 490262"/>
                <a:gd name="connsiteY75" fmla="*/ 319732 h 975018"/>
                <a:gd name="connsiteX76" fmla="*/ 117611 w 490262"/>
                <a:gd name="connsiteY76" fmla="*/ 400283 h 975018"/>
                <a:gd name="connsiteX77" fmla="*/ 177315 w 490262"/>
                <a:gd name="connsiteY77" fmla="*/ 520447 h 975018"/>
                <a:gd name="connsiteX78" fmla="*/ 189659 w 490262"/>
                <a:gd name="connsiteY78" fmla="*/ 525296 h 975018"/>
                <a:gd name="connsiteX79" fmla="*/ 187392 w 490262"/>
                <a:gd name="connsiteY79" fmla="*/ 510307 h 975018"/>
                <a:gd name="connsiteX80" fmla="*/ 146897 w 490262"/>
                <a:gd name="connsiteY80" fmla="*/ 328676 h 975018"/>
                <a:gd name="connsiteX81" fmla="*/ 146708 w 490262"/>
                <a:gd name="connsiteY81" fmla="*/ 321685 h 975018"/>
                <a:gd name="connsiteX82" fmla="*/ 148912 w 490262"/>
                <a:gd name="connsiteY82" fmla="*/ 318662 h 975018"/>
                <a:gd name="connsiteX83" fmla="*/ 146708 w 490262"/>
                <a:gd name="connsiteY83" fmla="*/ 321622 h 975018"/>
                <a:gd name="connsiteX84" fmla="*/ 146897 w 490262"/>
                <a:gd name="connsiteY84" fmla="*/ 328613 h 975018"/>
                <a:gd name="connsiteX85" fmla="*/ 187392 w 490262"/>
                <a:gd name="connsiteY85" fmla="*/ 510244 h 975018"/>
                <a:gd name="connsiteX86" fmla="*/ 189659 w 490262"/>
                <a:gd name="connsiteY86" fmla="*/ 525233 h 975018"/>
                <a:gd name="connsiteX87" fmla="*/ 199421 w 490262"/>
                <a:gd name="connsiteY87" fmla="*/ 545512 h 975018"/>
                <a:gd name="connsiteX88" fmla="*/ 240798 w 490262"/>
                <a:gd name="connsiteY88" fmla="*/ 617749 h 975018"/>
                <a:gd name="connsiteX89" fmla="*/ 246403 w 490262"/>
                <a:gd name="connsiteY89" fmla="*/ 630219 h 975018"/>
                <a:gd name="connsiteX90" fmla="*/ 261518 w 490262"/>
                <a:gd name="connsiteY90" fmla="*/ 722547 h 975018"/>
                <a:gd name="connsiteX91" fmla="*/ 263030 w 490262"/>
                <a:gd name="connsiteY91" fmla="*/ 738858 h 975018"/>
                <a:gd name="connsiteX92" fmla="*/ 231918 w 490262"/>
                <a:gd name="connsiteY92" fmla="*/ 698111 h 975018"/>
                <a:gd name="connsiteX93" fmla="*/ 207986 w 490262"/>
                <a:gd name="connsiteY93" fmla="*/ 668636 h 975018"/>
                <a:gd name="connsiteX94" fmla="*/ 207923 w 490262"/>
                <a:gd name="connsiteY94" fmla="*/ 668574 h 975018"/>
                <a:gd name="connsiteX95" fmla="*/ 204396 w 490262"/>
                <a:gd name="connsiteY95" fmla="*/ 651065 h 975018"/>
                <a:gd name="connsiteX96" fmla="*/ 158296 w 490262"/>
                <a:gd name="connsiteY96" fmla="*/ 585126 h 975018"/>
                <a:gd name="connsiteX97" fmla="*/ 29944 w 490262"/>
                <a:gd name="connsiteY97" fmla="*/ 499790 h 975018"/>
                <a:gd name="connsiteX98" fmla="*/ 16215 w 490262"/>
                <a:gd name="connsiteY98" fmla="*/ 496452 h 975018"/>
                <a:gd name="connsiteX99" fmla="*/ 848 w 490262"/>
                <a:gd name="connsiteY99" fmla="*/ 515408 h 975018"/>
                <a:gd name="connsiteX100" fmla="*/ 7020 w 490262"/>
                <a:gd name="connsiteY100" fmla="*/ 529705 h 975018"/>
                <a:gd name="connsiteX101" fmla="*/ 57907 w 490262"/>
                <a:gd name="connsiteY101" fmla="*/ 608429 h 975018"/>
                <a:gd name="connsiteX102" fmla="*/ 181724 w 490262"/>
                <a:gd name="connsiteY102" fmla="*/ 677391 h 975018"/>
                <a:gd name="connsiteX103" fmla="*/ 193816 w 490262"/>
                <a:gd name="connsiteY103" fmla="*/ 674871 h 975018"/>
                <a:gd name="connsiteX104" fmla="*/ 183739 w 490262"/>
                <a:gd name="connsiteY104" fmla="*/ 663157 h 975018"/>
                <a:gd name="connsiteX105" fmla="*/ 119564 w 490262"/>
                <a:gd name="connsiteY105" fmla="*/ 611578 h 975018"/>
                <a:gd name="connsiteX106" fmla="*/ 54317 w 490262"/>
                <a:gd name="connsiteY106" fmla="*/ 556912 h 975018"/>
                <a:gd name="connsiteX107" fmla="*/ 25410 w 490262"/>
                <a:gd name="connsiteY107" fmla="*/ 529768 h 975018"/>
                <a:gd name="connsiteX108" fmla="*/ 22135 w 490262"/>
                <a:gd name="connsiteY108" fmla="*/ 521832 h 975018"/>
                <a:gd name="connsiteX109" fmla="*/ 23332 w 490262"/>
                <a:gd name="connsiteY109" fmla="*/ 520195 h 975018"/>
                <a:gd name="connsiteX110" fmla="*/ 22198 w 490262"/>
                <a:gd name="connsiteY110" fmla="*/ 521769 h 975018"/>
                <a:gd name="connsiteX111" fmla="*/ 25473 w 490262"/>
                <a:gd name="connsiteY111" fmla="*/ 529705 h 975018"/>
                <a:gd name="connsiteX112" fmla="*/ 54380 w 490262"/>
                <a:gd name="connsiteY112" fmla="*/ 556849 h 975018"/>
                <a:gd name="connsiteX113" fmla="*/ 119627 w 490262"/>
                <a:gd name="connsiteY113" fmla="*/ 611514 h 975018"/>
                <a:gd name="connsiteX114" fmla="*/ 183802 w 490262"/>
                <a:gd name="connsiteY114" fmla="*/ 663094 h 975018"/>
                <a:gd name="connsiteX115" fmla="*/ 193879 w 490262"/>
                <a:gd name="connsiteY115" fmla="*/ 674808 h 975018"/>
                <a:gd name="connsiteX116" fmla="*/ 212647 w 490262"/>
                <a:gd name="connsiteY116" fmla="*/ 691813 h 975018"/>
                <a:gd name="connsiteX117" fmla="*/ 230092 w 490262"/>
                <a:gd name="connsiteY117" fmla="*/ 714233 h 975018"/>
                <a:gd name="connsiteX118" fmla="*/ 255787 w 490262"/>
                <a:gd name="connsiteY118" fmla="*/ 751706 h 975018"/>
                <a:gd name="connsiteX119" fmla="*/ 268320 w 490262"/>
                <a:gd name="connsiteY119" fmla="*/ 781495 h 975018"/>
                <a:gd name="connsiteX120" fmla="*/ 265801 w 490262"/>
                <a:gd name="connsiteY120" fmla="*/ 869351 h 975018"/>
                <a:gd name="connsiteX121" fmla="*/ 248608 w 490262"/>
                <a:gd name="connsiteY121" fmla="*/ 960167 h 975018"/>
                <a:gd name="connsiteX122" fmla="*/ 247537 w 490262"/>
                <a:gd name="connsiteY122" fmla="*/ 969991 h 975018"/>
                <a:gd name="connsiteX123" fmla="*/ 251379 w 490262"/>
                <a:gd name="connsiteY123" fmla="*/ 974967 h 975018"/>
                <a:gd name="connsiteX124" fmla="*/ 256795 w 490262"/>
                <a:gd name="connsiteY124" fmla="*/ 972007 h 975018"/>
                <a:gd name="connsiteX125" fmla="*/ 260007 w 490262"/>
                <a:gd name="connsiteY125" fmla="*/ 959726 h 975018"/>
                <a:gd name="connsiteX126" fmla="*/ 276633 w 490262"/>
                <a:gd name="connsiteY126" fmla="*/ 873130 h 975018"/>
                <a:gd name="connsiteX127" fmla="*/ 282176 w 490262"/>
                <a:gd name="connsiteY127" fmla="*/ 854425 h 975018"/>
                <a:gd name="connsiteX128" fmla="*/ 298487 w 490262"/>
                <a:gd name="connsiteY128" fmla="*/ 778157 h 975018"/>
                <a:gd name="connsiteX129" fmla="*/ 328276 w 490262"/>
                <a:gd name="connsiteY129" fmla="*/ 698426 h 975018"/>
                <a:gd name="connsiteX130" fmla="*/ 341187 w 490262"/>
                <a:gd name="connsiteY130" fmla="*/ 693828 h 975018"/>
                <a:gd name="connsiteX131" fmla="*/ 423123 w 490262"/>
                <a:gd name="connsiteY131" fmla="*/ 618127 h 975018"/>
                <a:gd name="connsiteX132" fmla="*/ 479048 w 490262"/>
                <a:gd name="connsiteY132" fmla="*/ 514779 h 975018"/>
                <a:gd name="connsiteX133" fmla="*/ 489566 w 490262"/>
                <a:gd name="connsiteY133" fmla="*/ 433725 h 975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</a:cxnLst>
              <a:rect l="l" t="t" r="r" b="b"/>
              <a:pathLst>
                <a:path w="490262" h="975018">
                  <a:moveTo>
                    <a:pt x="489566" y="433725"/>
                  </a:moveTo>
                  <a:cubicBezTo>
                    <a:pt x="488936" y="425789"/>
                    <a:pt x="486480" y="418421"/>
                    <a:pt x="478166" y="415587"/>
                  </a:cubicBezTo>
                  <a:cubicBezTo>
                    <a:pt x="469916" y="412753"/>
                    <a:pt x="462170" y="415209"/>
                    <a:pt x="455746" y="420940"/>
                  </a:cubicBezTo>
                  <a:cubicBezTo>
                    <a:pt x="427846" y="445691"/>
                    <a:pt x="399694" y="470315"/>
                    <a:pt x="372236" y="495570"/>
                  </a:cubicBezTo>
                  <a:cubicBezTo>
                    <a:pt x="354350" y="512008"/>
                    <a:pt x="339424" y="530901"/>
                    <a:pt x="329095" y="553196"/>
                  </a:cubicBezTo>
                  <a:cubicBezTo>
                    <a:pt x="310516" y="593125"/>
                    <a:pt x="307241" y="635195"/>
                    <a:pt x="311020" y="678272"/>
                  </a:cubicBezTo>
                  <a:cubicBezTo>
                    <a:pt x="311398" y="682492"/>
                    <a:pt x="314862" y="686397"/>
                    <a:pt x="316940" y="690490"/>
                  </a:cubicBezTo>
                  <a:cubicBezTo>
                    <a:pt x="316940" y="690490"/>
                    <a:pt x="316940" y="690427"/>
                    <a:pt x="317003" y="690427"/>
                  </a:cubicBezTo>
                  <a:cubicBezTo>
                    <a:pt x="315303" y="695780"/>
                    <a:pt x="313602" y="701197"/>
                    <a:pt x="311776" y="706487"/>
                  </a:cubicBezTo>
                  <a:cubicBezTo>
                    <a:pt x="303148" y="731490"/>
                    <a:pt x="294519" y="756492"/>
                    <a:pt x="285828" y="781495"/>
                  </a:cubicBezTo>
                  <a:cubicBezTo>
                    <a:pt x="284758" y="784644"/>
                    <a:pt x="283687" y="787730"/>
                    <a:pt x="282679" y="790879"/>
                  </a:cubicBezTo>
                  <a:cubicBezTo>
                    <a:pt x="282176" y="791509"/>
                    <a:pt x="281672" y="792075"/>
                    <a:pt x="281231" y="792768"/>
                  </a:cubicBezTo>
                  <a:lnTo>
                    <a:pt x="281231" y="792768"/>
                  </a:lnTo>
                  <a:cubicBezTo>
                    <a:pt x="281735" y="792138"/>
                    <a:pt x="282176" y="791572"/>
                    <a:pt x="282679" y="791005"/>
                  </a:cubicBezTo>
                  <a:cubicBezTo>
                    <a:pt x="283750" y="787856"/>
                    <a:pt x="284821" y="784770"/>
                    <a:pt x="285828" y="781621"/>
                  </a:cubicBezTo>
                  <a:cubicBezTo>
                    <a:pt x="284002" y="781243"/>
                    <a:pt x="282239" y="780928"/>
                    <a:pt x="280412" y="780613"/>
                  </a:cubicBezTo>
                  <a:lnTo>
                    <a:pt x="280412" y="780550"/>
                  </a:lnTo>
                  <a:cubicBezTo>
                    <a:pt x="276633" y="754288"/>
                    <a:pt x="272918" y="728026"/>
                    <a:pt x="269139" y="701700"/>
                  </a:cubicBezTo>
                  <a:cubicBezTo>
                    <a:pt x="264793" y="671659"/>
                    <a:pt x="260574" y="641682"/>
                    <a:pt x="256039" y="611640"/>
                  </a:cubicBezTo>
                  <a:cubicBezTo>
                    <a:pt x="254780" y="603327"/>
                    <a:pt x="256165" y="595833"/>
                    <a:pt x="260133" y="588338"/>
                  </a:cubicBezTo>
                  <a:cubicBezTo>
                    <a:pt x="268572" y="572405"/>
                    <a:pt x="277326" y="556597"/>
                    <a:pt x="284380" y="540033"/>
                  </a:cubicBezTo>
                  <a:cubicBezTo>
                    <a:pt x="293638" y="518243"/>
                    <a:pt x="301384" y="495822"/>
                    <a:pt x="309760" y="473716"/>
                  </a:cubicBezTo>
                  <a:cubicBezTo>
                    <a:pt x="314232" y="456397"/>
                    <a:pt x="318766" y="439015"/>
                    <a:pt x="323238" y="421696"/>
                  </a:cubicBezTo>
                  <a:cubicBezTo>
                    <a:pt x="336275" y="371186"/>
                    <a:pt x="359577" y="325338"/>
                    <a:pt x="386343" y="281000"/>
                  </a:cubicBezTo>
                  <a:cubicBezTo>
                    <a:pt x="388043" y="278229"/>
                    <a:pt x="388421" y="274640"/>
                    <a:pt x="389492" y="270861"/>
                  </a:cubicBezTo>
                  <a:lnTo>
                    <a:pt x="389492" y="270861"/>
                  </a:lnTo>
                  <a:cubicBezTo>
                    <a:pt x="388358" y="274640"/>
                    <a:pt x="387980" y="278229"/>
                    <a:pt x="386280" y="281000"/>
                  </a:cubicBezTo>
                  <a:cubicBezTo>
                    <a:pt x="359514" y="325338"/>
                    <a:pt x="336149" y="371249"/>
                    <a:pt x="323175" y="421696"/>
                  </a:cubicBezTo>
                  <a:cubicBezTo>
                    <a:pt x="318703" y="439078"/>
                    <a:pt x="314232" y="456397"/>
                    <a:pt x="309697" y="473716"/>
                  </a:cubicBezTo>
                  <a:cubicBezTo>
                    <a:pt x="312972" y="472016"/>
                    <a:pt x="317066" y="471071"/>
                    <a:pt x="319459" y="468552"/>
                  </a:cubicBezTo>
                  <a:cubicBezTo>
                    <a:pt x="338857" y="448399"/>
                    <a:pt x="357058" y="427490"/>
                    <a:pt x="371543" y="403243"/>
                  </a:cubicBezTo>
                  <a:cubicBezTo>
                    <a:pt x="399506" y="356386"/>
                    <a:pt x="413928" y="305247"/>
                    <a:pt x="422241" y="251967"/>
                  </a:cubicBezTo>
                  <a:cubicBezTo>
                    <a:pt x="423564" y="243591"/>
                    <a:pt x="424004" y="234900"/>
                    <a:pt x="423312" y="226523"/>
                  </a:cubicBezTo>
                  <a:cubicBezTo>
                    <a:pt x="421989" y="211283"/>
                    <a:pt x="411094" y="205929"/>
                    <a:pt x="398183" y="213865"/>
                  </a:cubicBezTo>
                  <a:cubicBezTo>
                    <a:pt x="392137" y="217580"/>
                    <a:pt x="386343" y="221926"/>
                    <a:pt x="381305" y="226838"/>
                  </a:cubicBezTo>
                  <a:cubicBezTo>
                    <a:pt x="367449" y="240379"/>
                    <a:pt x="354098" y="254486"/>
                    <a:pt x="340494" y="268216"/>
                  </a:cubicBezTo>
                  <a:cubicBezTo>
                    <a:pt x="288851" y="320551"/>
                    <a:pt x="275563" y="383908"/>
                    <a:pt x="286836" y="454319"/>
                  </a:cubicBezTo>
                  <a:cubicBezTo>
                    <a:pt x="287781" y="460428"/>
                    <a:pt x="289103" y="466600"/>
                    <a:pt x="296787" y="468048"/>
                  </a:cubicBezTo>
                  <a:cubicBezTo>
                    <a:pt x="296409" y="471260"/>
                    <a:pt x="296598" y="474661"/>
                    <a:pt x="295716" y="477747"/>
                  </a:cubicBezTo>
                  <a:cubicBezTo>
                    <a:pt x="286710" y="509929"/>
                    <a:pt x="274429" y="540789"/>
                    <a:pt x="256921" y="569444"/>
                  </a:cubicBezTo>
                  <a:cubicBezTo>
                    <a:pt x="255724" y="569382"/>
                    <a:pt x="254528" y="569318"/>
                    <a:pt x="253394" y="569256"/>
                  </a:cubicBezTo>
                  <a:cubicBezTo>
                    <a:pt x="253394" y="569256"/>
                    <a:pt x="253394" y="569193"/>
                    <a:pt x="253331" y="569193"/>
                  </a:cubicBezTo>
                  <a:cubicBezTo>
                    <a:pt x="252827" y="566422"/>
                    <a:pt x="251946" y="563650"/>
                    <a:pt x="251820" y="560942"/>
                  </a:cubicBezTo>
                  <a:cubicBezTo>
                    <a:pt x="250119" y="516731"/>
                    <a:pt x="253457" y="472835"/>
                    <a:pt x="259125" y="429064"/>
                  </a:cubicBezTo>
                  <a:cubicBezTo>
                    <a:pt x="262526" y="402739"/>
                    <a:pt x="268509" y="376666"/>
                    <a:pt x="270273" y="350214"/>
                  </a:cubicBezTo>
                  <a:cubicBezTo>
                    <a:pt x="272792" y="313875"/>
                    <a:pt x="279656" y="277663"/>
                    <a:pt x="275500" y="241009"/>
                  </a:cubicBezTo>
                  <a:cubicBezTo>
                    <a:pt x="275122" y="237797"/>
                    <a:pt x="276004" y="234396"/>
                    <a:pt x="276319" y="231121"/>
                  </a:cubicBezTo>
                  <a:cubicBezTo>
                    <a:pt x="276319" y="231058"/>
                    <a:pt x="276319" y="231058"/>
                    <a:pt x="276319" y="230995"/>
                  </a:cubicBezTo>
                  <a:cubicBezTo>
                    <a:pt x="279279" y="221233"/>
                    <a:pt x="282365" y="211471"/>
                    <a:pt x="285262" y="201773"/>
                  </a:cubicBezTo>
                  <a:cubicBezTo>
                    <a:pt x="291371" y="181305"/>
                    <a:pt x="295779" y="160647"/>
                    <a:pt x="295842" y="139046"/>
                  </a:cubicBezTo>
                  <a:cubicBezTo>
                    <a:pt x="295905" y="96976"/>
                    <a:pt x="284821" y="57614"/>
                    <a:pt x="268194" y="19511"/>
                  </a:cubicBezTo>
                  <a:cubicBezTo>
                    <a:pt x="265927" y="14410"/>
                    <a:pt x="262589" y="9498"/>
                    <a:pt x="258810" y="5341"/>
                  </a:cubicBezTo>
                  <a:cubicBezTo>
                    <a:pt x="251127" y="-3035"/>
                    <a:pt x="240420" y="-1335"/>
                    <a:pt x="235949" y="8868"/>
                  </a:cubicBezTo>
                  <a:cubicBezTo>
                    <a:pt x="233304" y="14914"/>
                    <a:pt x="231100" y="21401"/>
                    <a:pt x="230407" y="27887"/>
                  </a:cubicBezTo>
                  <a:cubicBezTo>
                    <a:pt x="226439" y="62715"/>
                    <a:pt x="222157" y="97479"/>
                    <a:pt x="219700" y="132433"/>
                  </a:cubicBezTo>
                  <a:cubicBezTo>
                    <a:pt x="217496" y="163922"/>
                    <a:pt x="220582" y="194971"/>
                    <a:pt x="235760" y="223689"/>
                  </a:cubicBezTo>
                  <a:cubicBezTo>
                    <a:pt x="242184" y="235844"/>
                    <a:pt x="250056" y="246362"/>
                    <a:pt x="262652" y="252660"/>
                  </a:cubicBezTo>
                  <a:cubicBezTo>
                    <a:pt x="262400" y="241387"/>
                    <a:pt x="262778" y="230050"/>
                    <a:pt x="261833" y="218840"/>
                  </a:cubicBezTo>
                  <a:cubicBezTo>
                    <a:pt x="258118" y="173558"/>
                    <a:pt x="254024" y="128276"/>
                    <a:pt x="250182" y="82994"/>
                  </a:cubicBezTo>
                  <a:cubicBezTo>
                    <a:pt x="249867" y="79215"/>
                    <a:pt x="249741" y="75248"/>
                    <a:pt x="250686" y="71721"/>
                  </a:cubicBezTo>
                  <a:cubicBezTo>
                    <a:pt x="250938" y="70713"/>
                    <a:pt x="251631" y="69832"/>
                    <a:pt x="252449" y="69013"/>
                  </a:cubicBezTo>
                  <a:cubicBezTo>
                    <a:pt x="251631" y="69832"/>
                    <a:pt x="251001" y="70713"/>
                    <a:pt x="250749" y="71721"/>
                  </a:cubicBezTo>
                  <a:cubicBezTo>
                    <a:pt x="249804" y="75248"/>
                    <a:pt x="249930" y="79278"/>
                    <a:pt x="250245" y="82994"/>
                  </a:cubicBezTo>
                  <a:cubicBezTo>
                    <a:pt x="254087" y="128276"/>
                    <a:pt x="258181" y="173558"/>
                    <a:pt x="261896" y="218840"/>
                  </a:cubicBezTo>
                  <a:cubicBezTo>
                    <a:pt x="262778" y="230050"/>
                    <a:pt x="262463" y="241387"/>
                    <a:pt x="262715" y="252660"/>
                  </a:cubicBezTo>
                  <a:cubicBezTo>
                    <a:pt x="263597" y="259587"/>
                    <a:pt x="265675" y="266641"/>
                    <a:pt x="265171" y="273506"/>
                  </a:cubicBezTo>
                  <a:cubicBezTo>
                    <a:pt x="262400" y="307389"/>
                    <a:pt x="260385" y="341460"/>
                    <a:pt x="255409" y="375091"/>
                  </a:cubicBezTo>
                  <a:cubicBezTo>
                    <a:pt x="244766" y="447265"/>
                    <a:pt x="235508" y="519376"/>
                    <a:pt x="242814" y="592558"/>
                  </a:cubicBezTo>
                  <a:cubicBezTo>
                    <a:pt x="243003" y="594195"/>
                    <a:pt x="242625" y="595896"/>
                    <a:pt x="242499" y="597596"/>
                  </a:cubicBezTo>
                  <a:cubicBezTo>
                    <a:pt x="225809" y="576876"/>
                    <a:pt x="213213" y="554644"/>
                    <a:pt x="206538" y="529453"/>
                  </a:cubicBezTo>
                  <a:cubicBezTo>
                    <a:pt x="215733" y="522462"/>
                    <a:pt x="216111" y="511378"/>
                    <a:pt x="218630" y="501616"/>
                  </a:cubicBezTo>
                  <a:cubicBezTo>
                    <a:pt x="225809" y="473590"/>
                    <a:pt x="231163" y="445124"/>
                    <a:pt x="228454" y="416090"/>
                  </a:cubicBezTo>
                  <a:cubicBezTo>
                    <a:pt x="223983" y="368415"/>
                    <a:pt x="199547" y="329809"/>
                    <a:pt x="170388" y="293722"/>
                  </a:cubicBezTo>
                  <a:cubicBezTo>
                    <a:pt x="165412" y="287487"/>
                    <a:pt x="160185" y="281252"/>
                    <a:pt x="154139" y="276025"/>
                  </a:cubicBezTo>
                  <a:cubicBezTo>
                    <a:pt x="140347" y="264059"/>
                    <a:pt x="129010" y="268153"/>
                    <a:pt x="126176" y="285913"/>
                  </a:cubicBezTo>
                  <a:cubicBezTo>
                    <a:pt x="124413" y="297123"/>
                    <a:pt x="123657" y="308459"/>
                    <a:pt x="122272" y="319732"/>
                  </a:cubicBezTo>
                  <a:cubicBezTo>
                    <a:pt x="119060" y="346499"/>
                    <a:pt x="115911" y="373202"/>
                    <a:pt x="117611" y="400283"/>
                  </a:cubicBezTo>
                  <a:cubicBezTo>
                    <a:pt x="120634" y="448840"/>
                    <a:pt x="137576" y="490343"/>
                    <a:pt x="177315" y="520447"/>
                  </a:cubicBezTo>
                  <a:cubicBezTo>
                    <a:pt x="180716" y="523029"/>
                    <a:pt x="185503" y="523722"/>
                    <a:pt x="189659" y="525296"/>
                  </a:cubicBezTo>
                  <a:cubicBezTo>
                    <a:pt x="188967" y="520321"/>
                    <a:pt x="188841" y="515094"/>
                    <a:pt x="187392" y="510307"/>
                  </a:cubicBezTo>
                  <a:cubicBezTo>
                    <a:pt x="169569" y="450729"/>
                    <a:pt x="158422" y="389702"/>
                    <a:pt x="146897" y="328676"/>
                  </a:cubicBezTo>
                  <a:cubicBezTo>
                    <a:pt x="146456" y="326408"/>
                    <a:pt x="146141" y="323889"/>
                    <a:pt x="146708" y="321685"/>
                  </a:cubicBezTo>
                  <a:cubicBezTo>
                    <a:pt x="146960" y="320677"/>
                    <a:pt x="147904" y="319418"/>
                    <a:pt x="148912" y="318662"/>
                  </a:cubicBezTo>
                  <a:cubicBezTo>
                    <a:pt x="147904" y="319418"/>
                    <a:pt x="147022" y="320614"/>
                    <a:pt x="146708" y="321622"/>
                  </a:cubicBezTo>
                  <a:cubicBezTo>
                    <a:pt x="146141" y="323826"/>
                    <a:pt x="146456" y="326345"/>
                    <a:pt x="146897" y="328613"/>
                  </a:cubicBezTo>
                  <a:cubicBezTo>
                    <a:pt x="158359" y="389576"/>
                    <a:pt x="169569" y="450666"/>
                    <a:pt x="187392" y="510244"/>
                  </a:cubicBezTo>
                  <a:cubicBezTo>
                    <a:pt x="188841" y="515031"/>
                    <a:pt x="188904" y="520195"/>
                    <a:pt x="189659" y="525233"/>
                  </a:cubicBezTo>
                  <a:cubicBezTo>
                    <a:pt x="192934" y="531972"/>
                    <a:pt x="196461" y="538648"/>
                    <a:pt x="199421" y="545512"/>
                  </a:cubicBezTo>
                  <a:cubicBezTo>
                    <a:pt x="210505" y="571208"/>
                    <a:pt x="222031" y="596399"/>
                    <a:pt x="240798" y="617749"/>
                  </a:cubicBezTo>
                  <a:cubicBezTo>
                    <a:pt x="243695" y="621024"/>
                    <a:pt x="245648" y="625874"/>
                    <a:pt x="246403" y="630219"/>
                  </a:cubicBezTo>
                  <a:cubicBezTo>
                    <a:pt x="251694" y="660953"/>
                    <a:pt x="256543" y="691750"/>
                    <a:pt x="261518" y="722547"/>
                  </a:cubicBezTo>
                  <a:cubicBezTo>
                    <a:pt x="262211" y="726892"/>
                    <a:pt x="262337" y="731364"/>
                    <a:pt x="263030" y="738858"/>
                  </a:cubicBezTo>
                  <a:cubicBezTo>
                    <a:pt x="251253" y="723428"/>
                    <a:pt x="241743" y="710644"/>
                    <a:pt x="231918" y="698111"/>
                  </a:cubicBezTo>
                  <a:cubicBezTo>
                    <a:pt x="224109" y="688160"/>
                    <a:pt x="215985" y="678461"/>
                    <a:pt x="207986" y="668636"/>
                  </a:cubicBezTo>
                  <a:cubicBezTo>
                    <a:pt x="207923" y="668574"/>
                    <a:pt x="207923" y="668574"/>
                    <a:pt x="207923" y="668574"/>
                  </a:cubicBezTo>
                  <a:cubicBezTo>
                    <a:pt x="206790" y="662716"/>
                    <a:pt x="206664" y="656419"/>
                    <a:pt x="204396" y="651065"/>
                  </a:cubicBezTo>
                  <a:cubicBezTo>
                    <a:pt x="193690" y="625874"/>
                    <a:pt x="177945" y="603831"/>
                    <a:pt x="158296" y="585126"/>
                  </a:cubicBezTo>
                  <a:cubicBezTo>
                    <a:pt x="120634" y="549228"/>
                    <a:pt x="77368" y="521203"/>
                    <a:pt x="29944" y="499790"/>
                  </a:cubicBezTo>
                  <a:cubicBezTo>
                    <a:pt x="25725" y="497837"/>
                    <a:pt x="20875" y="496830"/>
                    <a:pt x="16215" y="496452"/>
                  </a:cubicBezTo>
                  <a:cubicBezTo>
                    <a:pt x="4312" y="495444"/>
                    <a:pt x="-2490" y="503883"/>
                    <a:pt x="848" y="515408"/>
                  </a:cubicBezTo>
                  <a:cubicBezTo>
                    <a:pt x="2297" y="520384"/>
                    <a:pt x="4312" y="525359"/>
                    <a:pt x="7020" y="529705"/>
                  </a:cubicBezTo>
                  <a:cubicBezTo>
                    <a:pt x="23772" y="556093"/>
                    <a:pt x="39832" y="582922"/>
                    <a:pt x="57907" y="608429"/>
                  </a:cubicBezTo>
                  <a:cubicBezTo>
                    <a:pt x="87948" y="650876"/>
                    <a:pt x="130648" y="671974"/>
                    <a:pt x="181724" y="677391"/>
                  </a:cubicBezTo>
                  <a:cubicBezTo>
                    <a:pt x="185629" y="677831"/>
                    <a:pt x="189785" y="675816"/>
                    <a:pt x="193816" y="674871"/>
                  </a:cubicBezTo>
                  <a:cubicBezTo>
                    <a:pt x="190478" y="670904"/>
                    <a:pt x="187644" y="666369"/>
                    <a:pt x="183739" y="663157"/>
                  </a:cubicBezTo>
                  <a:cubicBezTo>
                    <a:pt x="162515" y="645775"/>
                    <a:pt x="140788" y="628960"/>
                    <a:pt x="119564" y="611578"/>
                  </a:cubicBezTo>
                  <a:cubicBezTo>
                    <a:pt x="97647" y="593628"/>
                    <a:pt x="75856" y="575365"/>
                    <a:pt x="54317" y="556912"/>
                  </a:cubicBezTo>
                  <a:cubicBezTo>
                    <a:pt x="44304" y="548346"/>
                    <a:pt x="34794" y="539089"/>
                    <a:pt x="25410" y="529768"/>
                  </a:cubicBezTo>
                  <a:cubicBezTo>
                    <a:pt x="23458" y="527815"/>
                    <a:pt x="21253" y="523533"/>
                    <a:pt x="22135" y="521832"/>
                  </a:cubicBezTo>
                  <a:cubicBezTo>
                    <a:pt x="22513" y="521139"/>
                    <a:pt x="22891" y="520573"/>
                    <a:pt x="23332" y="520195"/>
                  </a:cubicBezTo>
                  <a:cubicBezTo>
                    <a:pt x="22891" y="520636"/>
                    <a:pt x="22513" y="521139"/>
                    <a:pt x="22198" y="521769"/>
                  </a:cubicBezTo>
                  <a:cubicBezTo>
                    <a:pt x="21316" y="523470"/>
                    <a:pt x="23521" y="527752"/>
                    <a:pt x="25473" y="529705"/>
                  </a:cubicBezTo>
                  <a:cubicBezTo>
                    <a:pt x="34920" y="539026"/>
                    <a:pt x="44367" y="548221"/>
                    <a:pt x="54380" y="556849"/>
                  </a:cubicBezTo>
                  <a:cubicBezTo>
                    <a:pt x="75919" y="575302"/>
                    <a:pt x="97647" y="593565"/>
                    <a:pt x="119627" y="611514"/>
                  </a:cubicBezTo>
                  <a:cubicBezTo>
                    <a:pt x="140851" y="628897"/>
                    <a:pt x="162578" y="645712"/>
                    <a:pt x="183802" y="663094"/>
                  </a:cubicBezTo>
                  <a:cubicBezTo>
                    <a:pt x="187707" y="666306"/>
                    <a:pt x="190541" y="670904"/>
                    <a:pt x="193879" y="674808"/>
                  </a:cubicBezTo>
                  <a:cubicBezTo>
                    <a:pt x="200177" y="680477"/>
                    <a:pt x="206979" y="685578"/>
                    <a:pt x="212647" y="691813"/>
                  </a:cubicBezTo>
                  <a:cubicBezTo>
                    <a:pt x="219008" y="698740"/>
                    <a:pt x="224613" y="706550"/>
                    <a:pt x="230092" y="714233"/>
                  </a:cubicBezTo>
                  <a:cubicBezTo>
                    <a:pt x="238909" y="726514"/>
                    <a:pt x="248041" y="738669"/>
                    <a:pt x="255787" y="751706"/>
                  </a:cubicBezTo>
                  <a:cubicBezTo>
                    <a:pt x="261267" y="760964"/>
                    <a:pt x="267375" y="771229"/>
                    <a:pt x="268320" y="781495"/>
                  </a:cubicBezTo>
                  <a:cubicBezTo>
                    <a:pt x="271091" y="810717"/>
                    <a:pt x="271658" y="840128"/>
                    <a:pt x="265801" y="869351"/>
                  </a:cubicBezTo>
                  <a:cubicBezTo>
                    <a:pt x="259755" y="899581"/>
                    <a:pt x="254276" y="929937"/>
                    <a:pt x="248608" y="960167"/>
                  </a:cubicBezTo>
                  <a:cubicBezTo>
                    <a:pt x="247978" y="963441"/>
                    <a:pt x="247222" y="966779"/>
                    <a:pt x="247537" y="969991"/>
                  </a:cubicBezTo>
                  <a:cubicBezTo>
                    <a:pt x="247726" y="971881"/>
                    <a:pt x="249741" y="974589"/>
                    <a:pt x="251379" y="974967"/>
                  </a:cubicBezTo>
                  <a:cubicBezTo>
                    <a:pt x="252890" y="975344"/>
                    <a:pt x="256102" y="973581"/>
                    <a:pt x="256795" y="972007"/>
                  </a:cubicBezTo>
                  <a:cubicBezTo>
                    <a:pt x="258432" y="968102"/>
                    <a:pt x="259188" y="963882"/>
                    <a:pt x="260007" y="959726"/>
                  </a:cubicBezTo>
                  <a:cubicBezTo>
                    <a:pt x="265549" y="930881"/>
                    <a:pt x="270902" y="901974"/>
                    <a:pt x="276633" y="873130"/>
                  </a:cubicBezTo>
                  <a:cubicBezTo>
                    <a:pt x="277893" y="866769"/>
                    <a:pt x="281861" y="860723"/>
                    <a:pt x="282176" y="854425"/>
                  </a:cubicBezTo>
                  <a:cubicBezTo>
                    <a:pt x="283435" y="828037"/>
                    <a:pt x="290237" y="802845"/>
                    <a:pt x="298487" y="778157"/>
                  </a:cubicBezTo>
                  <a:cubicBezTo>
                    <a:pt x="307493" y="751265"/>
                    <a:pt x="318263" y="724940"/>
                    <a:pt x="328276" y="698426"/>
                  </a:cubicBezTo>
                  <a:cubicBezTo>
                    <a:pt x="332559" y="696914"/>
                    <a:pt x="337282" y="696095"/>
                    <a:pt x="341187" y="693828"/>
                  </a:cubicBezTo>
                  <a:cubicBezTo>
                    <a:pt x="373936" y="674557"/>
                    <a:pt x="399820" y="647601"/>
                    <a:pt x="423123" y="618127"/>
                  </a:cubicBezTo>
                  <a:cubicBezTo>
                    <a:pt x="447748" y="586953"/>
                    <a:pt x="464815" y="551558"/>
                    <a:pt x="479048" y="514779"/>
                  </a:cubicBezTo>
                  <a:cubicBezTo>
                    <a:pt x="488873" y="488705"/>
                    <a:pt x="491770" y="461435"/>
                    <a:pt x="489566" y="433725"/>
                  </a:cubicBezTo>
                  <a:close/>
                </a:path>
              </a:pathLst>
            </a:custGeom>
            <a:solidFill>
              <a:schemeClr val="tx2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196" name="Forma libre: forma 195">
              <a:extLst>
                <a:ext uri="{FF2B5EF4-FFF2-40B4-BE49-F238E27FC236}">
                  <a16:creationId xmlns:a16="http://schemas.microsoft.com/office/drawing/2014/main" id="{666BDD49-BB69-4F85-BAD0-5D9887C00203}"/>
                </a:ext>
              </a:extLst>
            </p:cNvPr>
            <p:cNvSpPr/>
            <p:nvPr/>
          </p:nvSpPr>
          <p:spPr>
            <a:xfrm>
              <a:off x="1183878" y="2256567"/>
              <a:ext cx="430789" cy="909406"/>
            </a:xfrm>
            <a:custGeom>
              <a:avLst/>
              <a:gdLst>
                <a:gd name="connsiteX0" fmla="*/ 235049 w 430789"/>
                <a:gd name="connsiteY0" fmla="*/ 503707 h 909406"/>
                <a:gd name="connsiteX1" fmla="*/ 273844 w 430789"/>
                <a:gd name="connsiteY1" fmla="*/ 412009 h 909406"/>
                <a:gd name="connsiteX2" fmla="*/ 274915 w 430789"/>
                <a:gd name="connsiteY2" fmla="*/ 402247 h 909406"/>
                <a:gd name="connsiteX3" fmla="*/ 285684 w 430789"/>
                <a:gd name="connsiteY3" fmla="*/ 368491 h 909406"/>
                <a:gd name="connsiteX4" fmla="*/ 340602 w 430789"/>
                <a:gd name="connsiteY4" fmla="*/ 231889 h 909406"/>
                <a:gd name="connsiteX5" fmla="*/ 353261 w 430789"/>
                <a:gd name="connsiteY5" fmla="*/ 211358 h 909406"/>
                <a:gd name="connsiteX6" fmla="*/ 367557 w 430789"/>
                <a:gd name="connsiteY6" fmla="*/ 205060 h 909406"/>
                <a:gd name="connsiteX7" fmla="*/ 364345 w 430789"/>
                <a:gd name="connsiteY7" fmla="*/ 215199 h 909406"/>
                <a:gd name="connsiteX8" fmla="*/ 301240 w 430789"/>
                <a:gd name="connsiteY8" fmla="*/ 355895 h 909406"/>
                <a:gd name="connsiteX9" fmla="*/ 287762 w 430789"/>
                <a:gd name="connsiteY9" fmla="*/ 407915 h 909406"/>
                <a:gd name="connsiteX10" fmla="*/ 262382 w 430789"/>
                <a:gd name="connsiteY10" fmla="*/ 474232 h 909406"/>
                <a:gd name="connsiteX11" fmla="*/ 238135 w 430789"/>
                <a:gd name="connsiteY11" fmla="*/ 522537 h 909406"/>
                <a:gd name="connsiteX12" fmla="*/ 234041 w 430789"/>
                <a:gd name="connsiteY12" fmla="*/ 545840 h 909406"/>
                <a:gd name="connsiteX13" fmla="*/ 247141 w 430789"/>
                <a:gd name="connsiteY13" fmla="*/ 635900 h 909406"/>
                <a:gd name="connsiteX14" fmla="*/ 258414 w 430789"/>
                <a:gd name="connsiteY14" fmla="*/ 714749 h 909406"/>
                <a:gd name="connsiteX15" fmla="*/ 258540 w 430789"/>
                <a:gd name="connsiteY15" fmla="*/ 724700 h 909406"/>
                <a:gd name="connsiteX16" fmla="*/ 259233 w 430789"/>
                <a:gd name="connsiteY16" fmla="*/ 726967 h 909406"/>
                <a:gd name="connsiteX17" fmla="*/ 260681 w 430789"/>
                <a:gd name="connsiteY17" fmla="*/ 725078 h 909406"/>
                <a:gd name="connsiteX18" fmla="*/ 263830 w 430789"/>
                <a:gd name="connsiteY18" fmla="*/ 715694 h 909406"/>
                <a:gd name="connsiteX19" fmla="*/ 289778 w 430789"/>
                <a:gd name="connsiteY19" fmla="*/ 640686 h 909406"/>
                <a:gd name="connsiteX20" fmla="*/ 295005 w 430789"/>
                <a:gd name="connsiteY20" fmla="*/ 624626 h 909406"/>
                <a:gd name="connsiteX21" fmla="*/ 337327 w 430789"/>
                <a:gd name="connsiteY21" fmla="*/ 542628 h 909406"/>
                <a:gd name="connsiteX22" fmla="*/ 416933 w 430789"/>
                <a:gd name="connsiteY22" fmla="*/ 409868 h 909406"/>
                <a:gd name="connsiteX23" fmla="*/ 421719 w 430789"/>
                <a:gd name="connsiteY23" fmla="*/ 402940 h 909406"/>
                <a:gd name="connsiteX24" fmla="*/ 429150 w 430789"/>
                <a:gd name="connsiteY24" fmla="*/ 402058 h 909406"/>
                <a:gd name="connsiteX25" fmla="*/ 430536 w 430789"/>
                <a:gd name="connsiteY25" fmla="*/ 408104 h 909406"/>
                <a:gd name="connsiteX26" fmla="*/ 421656 w 430789"/>
                <a:gd name="connsiteY26" fmla="*/ 424290 h 909406"/>
                <a:gd name="connsiteX27" fmla="*/ 323031 w 430789"/>
                <a:gd name="connsiteY27" fmla="*/ 595215 h 909406"/>
                <a:gd name="connsiteX28" fmla="*/ 306278 w 430789"/>
                <a:gd name="connsiteY28" fmla="*/ 632751 h 909406"/>
                <a:gd name="connsiteX29" fmla="*/ 276489 w 430789"/>
                <a:gd name="connsiteY29" fmla="*/ 712545 h 909406"/>
                <a:gd name="connsiteX30" fmla="*/ 260178 w 430789"/>
                <a:gd name="connsiteY30" fmla="*/ 788813 h 909406"/>
                <a:gd name="connsiteX31" fmla="*/ 254635 w 430789"/>
                <a:gd name="connsiteY31" fmla="*/ 807518 h 909406"/>
                <a:gd name="connsiteX32" fmla="*/ 238009 w 430789"/>
                <a:gd name="connsiteY32" fmla="*/ 894114 h 909406"/>
                <a:gd name="connsiteX33" fmla="*/ 234797 w 430789"/>
                <a:gd name="connsiteY33" fmla="*/ 906395 h 909406"/>
                <a:gd name="connsiteX34" fmla="*/ 229381 w 430789"/>
                <a:gd name="connsiteY34" fmla="*/ 909355 h 909406"/>
                <a:gd name="connsiteX35" fmla="*/ 225539 w 430789"/>
                <a:gd name="connsiteY35" fmla="*/ 904379 h 909406"/>
                <a:gd name="connsiteX36" fmla="*/ 226610 w 430789"/>
                <a:gd name="connsiteY36" fmla="*/ 894555 h 909406"/>
                <a:gd name="connsiteX37" fmla="*/ 243803 w 430789"/>
                <a:gd name="connsiteY37" fmla="*/ 803739 h 909406"/>
                <a:gd name="connsiteX38" fmla="*/ 246322 w 430789"/>
                <a:gd name="connsiteY38" fmla="*/ 715883 h 909406"/>
                <a:gd name="connsiteX39" fmla="*/ 233789 w 430789"/>
                <a:gd name="connsiteY39" fmla="*/ 686094 h 909406"/>
                <a:gd name="connsiteX40" fmla="*/ 208094 w 430789"/>
                <a:gd name="connsiteY40" fmla="*/ 648621 h 909406"/>
                <a:gd name="connsiteX41" fmla="*/ 190649 w 430789"/>
                <a:gd name="connsiteY41" fmla="*/ 626201 h 909406"/>
                <a:gd name="connsiteX42" fmla="*/ 171881 w 430789"/>
                <a:gd name="connsiteY42" fmla="*/ 609197 h 909406"/>
                <a:gd name="connsiteX43" fmla="*/ 161804 w 430789"/>
                <a:gd name="connsiteY43" fmla="*/ 597482 h 909406"/>
                <a:gd name="connsiteX44" fmla="*/ 97629 w 430789"/>
                <a:gd name="connsiteY44" fmla="*/ 545903 h 909406"/>
                <a:gd name="connsiteX45" fmla="*/ 32382 w 430789"/>
                <a:gd name="connsiteY45" fmla="*/ 491237 h 909406"/>
                <a:gd name="connsiteX46" fmla="*/ 3475 w 430789"/>
                <a:gd name="connsiteY46" fmla="*/ 464093 h 909406"/>
                <a:gd name="connsiteX47" fmla="*/ 200 w 430789"/>
                <a:gd name="connsiteY47" fmla="*/ 456157 h 909406"/>
                <a:gd name="connsiteX48" fmla="*/ 9899 w 430789"/>
                <a:gd name="connsiteY48" fmla="*/ 455717 h 909406"/>
                <a:gd name="connsiteX49" fmla="*/ 18653 w 430789"/>
                <a:gd name="connsiteY49" fmla="*/ 462896 h 909406"/>
                <a:gd name="connsiteX50" fmla="*/ 78042 w 430789"/>
                <a:gd name="connsiteY50" fmla="*/ 515547 h 909406"/>
                <a:gd name="connsiteX51" fmla="*/ 149586 w 430789"/>
                <a:gd name="connsiteY51" fmla="*/ 571535 h 909406"/>
                <a:gd name="connsiteX52" fmla="*/ 186114 w 430789"/>
                <a:gd name="connsiteY52" fmla="*/ 602962 h 909406"/>
                <a:gd name="connsiteX53" fmla="*/ 210046 w 430789"/>
                <a:gd name="connsiteY53" fmla="*/ 632436 h 909406"/>
                <a:gd name="connsiteX54" fmla="*/ 241158 w 430789"/>
                <a:gd name="connsiteY54" fmla="*/ 673183 h 909406"/>
                <a:gd name="connsiteX55" fmla="*/ 239646 w 430789"/>
                <a:gd name="connsiteY55" fmla="*/ 656872 h 909406"/>
                <a:gd name="connsiteX56" fmla="*/ 224531 w 430789"/>
                <a:gd name="connsiteY56" fmla="*/ 564544 h 909406"/>
                <a:gd name="connsiteX57" fmla="*/ 218926 w 430789"/>
                <a:gd name="connsiteY57" fmla="*/ 552075 h 909406"/>
                <a:gd name="connsiteX58" fmla="*/ 177549 w 430789"/>
                <a:gd name="connsiteY58" fmla="*/ 479838 h 909406"/>
                <a:gd name="connsiteX59" fmla="*/ 167787 w 430789"/>
                <a:gd name="connsiteY59" fmla="*/ 459558 h 909406"/>
                <a:gd name="connsiteX60" fmla="*/ 165520 w 430789"/>
                <a:gd name="connsiteY60" fmla="*/ 444569 h 909406"/>
                <a:gd name="connsiteX61" fmla="*/ 125025 w 430789"/>
                <a:gd name="connsiteY61" fmla="*/ 262938 h 909406"/>
                <a:gd name="connsiteX62" fmla="*/ 124836 w 430789"/>
                <a:gd name="connsiteY62" fmla="*/ 255947 h 909406"/>
                <a:gd name="connsiteX63" fmla="*/ 128425 w 430789"/>
                <a:gd name="connsiteY63" fmla="*/ 252231 h 909406"/>
                <a:gd name="connsiteX64" fmla="*/ 133086 w 430789"/>
                <a:gd name="connsiteY64" fmla="*/ 254246 h 909406"/>
                <a:gd name="connsiteX65" fmla="*/ 136487 w 430789"/>
                <a:gd name="connsiteY65" fmla="*/ 264953 h 909406"/>
                <a:gd name="connsiteX66" fmla="*/ 164072 w 430789"/>
                <a:gd name="connsiteY66" fmla="*/ 392738 h 909406"/>
                <a:gd name="connsiteX67" fmla="*/ 184603 w 430789"/>
                <a:gd name="connsiteY67" fmla="*/ 463589 h 909406"/>
                <a:gd name="connsiteX68" fmla="*/ 220564 w 430789"/>
                <a:gd name="connsiteY68" fmla="*/ 531732 h 909406"/>
                <a:gd name="connsiteX69" fmla="*/ 220879 w 430789"/>
                <a:gd name="connsiteY69" fmla="*/ 526694 h 909406"/>
                <a:gd name="connsiteX70" fmla="*/ 233474 w 430789"/>
                <a:gd name="connsiteY70" fmla="*/ 309227 h 909406"/>
                <a:gd name="connsiteX71" fmla="*/ 243236 w 430789"/>
                <a:gd name="connsiteY71" fmla="*/ 207642 h 909406"/>
                <a:gd name="connsiteX72" fmla="*/ 240780 w 430789"/>
                <a:gd name="connsiteY72" fmla="*/ 186796 h 909406"/>
                <a:gd name="connsiteX73" fmla="*/ 239961 w 430789"/>
                <a:gd name="connsiteY73" fmla="*/ 152976 h 909406"/>
                <a:gd name="connsiteX74" fmla="*/ 228310 w 430789"/>
                <a:gd name="connsiteY74" fmla="*/ 17130 h 909406"/>
                <a:gd name="connsiteX75" fmla="*/ 228814 w 430789"/>
                <a:gd name="connsiteY75" fmla="*/ 5857 h 909406"/>
                <a:gd name="connsiteX76" fmla="*/ 233852 w 430789"/>
                <a:gd name="connsiteY76" fmla="*/ 0 h 909406"/>
                <a:gd name="connsiteX77" fmla="*/ 238576 w 430789"/>
                <a:gd name="connsiteY77" fmla="*/ 5857 h 909406"/>
                <a:gd name="connsiteX78" fmla="*/ 238639 w 430789"/>
                <a:gd name="connsiteY78" fmla="*/ 8628 h 909406"/>
                <a:gd name="connsiteX79" fmla="*/ 250731 w 430789"/>
                <a:gd name="connsiteY79" fmla="*/ 138743 h 909406"/>
                <a:gd name="connsiteX80" fmla="*/ 254447 w 430789"/>
                <a:gd name="connsiteY80" fmla="*/ 165320 h 909406"/>
                <a:gd name="connsiteX81" fmla="*/ 253628 w 430789"/>
                <a:gd name="connsiteY81" fmla="*/ 175208 h 909406"/>
                <a:gd name="connsiteX82" fmla="*/ 248401 w 430789"/>
                <a:gd name="connsiteY82" fmla="*/ 284414 h 909406"/>
                <a:gd name="connsiteX83" fmla="*/ 237253 w 430789"/>
                <a:gd name="connsiteY83" fmla="*/ 363263 h 909406"/>
                <a:gd name="connsiteX84" fmla="*/ 229948 w 430789"/>
                <a:gd name="connsiteY84" fmla="*/ 495141 h 909406"/>
                <a:gd name="connsiteX85" fmla="*/ 231459 w 430789"/>
                <a:gd name="connsiteY85" fmla="*/ 503392 h 909406"/>
                <a:gd name="connsiteX86" fmla="*/ 232845 w 430789"/>
                <a:gd name="connsiteY86" fmla="*/ 506352 h 909406"/>
                <a:gd name="connsiteX87" fmla="*/ 235049 w 430789"/>
                <a:gd name="connsiteY87" fmla="*/ 503707 h 909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430789" h="909406">
                  <a:moveTo>
                    <a:pt x="235049" y="503707"/>
                  </a:moveTo>
                  <a:cubicBezTo>
                    <a:pt x="252557" y="475114"/>
                    <a:pt x="264838" y="444254"/>
                    <a:pt x="273844" y="412009"/>
                  </a:cubicBezTo>
                  <a:cubicBezTo>
                    <a:pt x="274726" y="408923"/>
                    <a:pt x="274600" y="405522"/>
                    <a:pt x="274915" y="402247"/>
                  </a:cubicBezTo>
                  <a:cubicBezTo>
                    <a:pt x="278505" y="390974"/>
                    <a:pt x="283039" y="379953"/>
                    <a:pt x="285684" y="368491"/>
                  </a:cubicBezTo>
                  <a:cubicBezTo>
                    <a:pt x="296894" y="320060"/>
                    <a:pt x="317237" y="275407"/>
                    <a:pt x="340602" y="231889"/>
                  </a:cubicBezTo>
                  <a:cubicBezTo>
                    <a:pt x="344444" y="224835"/>
                    <a:pt x="348852" y="218097"/>
                    <a:pt x="353261" y="211358"/>
                  </a:cubicBezTo>
                  <a:cubicBezTo>
                    <a:pt x="356095" y="207012"/>
                    <a:pt x="359244" y="202856"/>
                    <a:pt x="367557" y="205060"/>
                  </a:cubicBezTo>
                  <a:cubicBezTo>
                    <a:pt x="366423" y="208839"/>
                    <a:pt x="366045" y="212491"/>
                    <a:pt x="364345" y="215199"/>
                  </a:cubicBezTo>
                  <a:cubicBezTo>
                    <a:pt x="337579" y="259537"/>
                    <a:pt x="314214" y="305448"/>
                    <a:pt x="301240" y="355895"/>
                  </a:cubicBezTo>
                  <a:cubicBezTo>
                    <a:pt x="296768" y="373277"/>
                    <a:pt x="292234" y="390596"/>
                    <a:pt x="287762" y="407915"/>
                  </a:cubicBezTo>
                  <a:cubicBezTo>
                    <a:pt x="279386" y="430084"/>
                    <a:pt x="271640" y="452442"/>
                    <a:pt x="262382" y="474232"/>
                  </a:cubicBezTo>
                  <a:cubicBezTo>
                    <a:pt x="255328" y="490796"/>
                    <a:pt x="246574" y="506604"/>
                    <a:pt x="238135" y="522537"/>
                  </a:cubicBezTo>
                  <a:cubicBezTo>
                    <a:pt x="234167" y="530032"/>
                    <a:pt x="232782" y="537526"/>
                    <a:pt x="234041" y="545840"/>
                  </a:cubicBezTo>
                  <a:cubicBezTo>
                    <a:pt x="238513" y="575881"/>
                    <a:pt x="242795" y="605859"/>
                    <a:pt x="247141" y="635900"/>
                  </a:cubicBezTo>
                  <a:cubicBezTo>
                    <a:pt x="250920" y="662162"/>
                    <a:pt x="254635" y="688424"/>
                    <a:pt x="258414" y="714749"/>
                  </a:cubicBezTo>
                  <a:cubicBezTo>
                    <a:pt x="258477" y="718087"/>
                    <a:pt x="258540" y="721425"/>
                    <a:pt x="258540" y="724700"/>
                  </a:cubicBezTo>
                  <a:cubicBezTo>
                    <a:pt x="258792" y="725456"/>
                    <a:pt x="258981" y="726212"/>
                    <a:pt x="259233" y="726967"/>
                  </a:cubicBezTo>
                  <a:cubicBezTo>
                    <a:pt x="259737" y="726338"/>
                    <a:pt x="260241" y="725771"/>
                    <a:pt x="260681" y="725078"/>
                  </a:cubicBezTo>
                  <a:cubicBezTo>
                    <a:pt x="261752" y="721929"/>
                    <a:pt x="262823" y="718843"/>
                    <a:pt x="263830" y="715694"/>
                  </a:cubicBezTo>
                  <a:cubicBezTo>
                    <a:pt x="272459" y="690691"/>
                    <a:pt x="281150" y="665689"/>
                    <a:pt x="289778" y="640686"/>
                  </a:cubicBezTo>
                  <a:cubicBezTo>
                    <a:pt x="291604" y="635396"/>
                    <a:pt x="293242" y="629980"/>
                    <a:pt x="295005" y="624626"/>
                  </a:cubicBezTo>
                  <a:cubicBezTo>
                    <a:pt x="309112" y="597294"/>
                    <a:pt x="323031" y="569898"/>
                    <a:pt x="337327" y="542628"/>
                  </a:cubicBezTo>
                  <a:cubicBezTo>
                    <a:pt x="361385" y="496905"/>
                    <a:pt x="388277" y="452883"/>
                    <a:pt x="416933" y="409868"/>
                  </a:cubicBezTo>
                  <a:cubicBezTo>
                    <a:pt x="418507" y="407475"/>
                    <a:pt x="419515" y="404452"/>
                    <a:pt x="421719" y="402940"/>
                  </a:cubicBezTo>
                  <a:cubicBezTo>
                    <a:pt x="423608" y="401617"/>
                    <a:pt x="426883" y="401366"/>
                    <a:pt x="429150" y="402058"/>
                  </a:cubicBezTo>
                  <a:cubicBezTo>
                    <a:pt x="430221" y="402436"/>
                    <a:pt x="431292" y="406530"/>
                    <a:pt x="430536" y="408104"/>
                  </a:cubicBezTo>
                  <a:cubicBezTo>
                    <a:pt x="428017" y="413710"/>
                    <a:pt x="425120" y="419189"/>
                    <a:pt x="421656" y="424290"/>
                  </a:cubicBezTo>
                  <a:cubicBezTo>
                    <a:pt x="384939" y="479019"/>
                    <a:pt x="353261" y="536708"/>
                    <a:pt x="323031" y="595215"/>
                  </a:cubicBezTo>
                  <a:cubicBezTo>
                    <a:pt x="316733" y="607370"/>
                    <a:pt x="311820" y="620218"/>
                    <a:pt x="306278" y="632751"/>
                  </a:cubicBezTo>
                  <a:cubicBezTo>
                    <a:pt x="296265" y="659328"/>
                    <a:pt x="285495" y="685653"/>
                    <a:pt x="276489" y="712545"/>
                  </a:cubicBezTo>
                  <a:cubicBezTo>
                    <a:pt x="268176" y="737233"/>
                    <a:pt x="261437" y="762425"/>
                    <a:pt x="260178" y="788813"/>
                  </a:cubicBezTo>
                  <a:cubicBezTo>
                    <a:pt x="259863" y="795111"/>
                    <a:pt x="255895" y="801157"/>
                    <a:pt x="254635" y="807518"/>
                  </a:cubicBezTo>
                  <a:cubicBezTo>
                    <a:pt x="248904" y="836362"/>
                    <a:pt x="243551" y="865269"/>
                    <a:pt x="238009" y="894114"/>
                  </a:cubicBezTo>
                  <a:cubicBezTo>
                    <a:pt x="237190" y="898270"/>
                    <a:pt x="236434" y="902553"/>
                    <a:pt x="234797" y="906395"/>
                  </a:cubicBezTo>
                  <a:cubicBezTo>
                    <a:pt x="234104" y="907969"/>
                    <a:pt x="230892" y="909733"/>
                    <a:pt x="229381" y="909355"/>
                  </a:cubicBezTo>
                  <a:cubicBezTo>
                    <a:pt x="227743" y="908914"/>
                    <a:pt x="225728" y="906206"/>
                    <a:pt x="225539" y="904379"/>
                  </a:cubicBezTo>
                  <a:cubicBezTo>
                    <a:pt x="225161" y="901168"/>
                    <a:pt x="225980" y="897830"/>
                    <a:pt x="226610" y="894555"/>
                  </a:cubicBezTo>
                  <a:cubicBezTo>
                    <a:pt x="232278" y="864262"/>
                    <a:pt x="237757" y="833906"/>
                    <a:pt x="243803" y="803739"/>
                  </a:cubicBezTo>
                  <a:cubicBezTo>
                    <a:pt x="249660" y="774580"/>
                    <a:pt x="249030" y="745105"/>
                    <a:pt x="246322" y="715883"/>
                  </a:cubicBezTo>
                  <a:cubicBezTo>
                    <a:pt x="245378" y="705618"/>
                    <a:pt x="239269" y="695352"/>
                    <a:pt x="233789" y="686094"/>
                  </a:cubicBezTo>
                  <a:cubicBezTo>
                    <a:pt x="226043" y="673057"/>
                    <a:pt x="216911" y="660965"/>
                    <a:pt x="208094" y="648621"/>
                  </a:cubicBezTo>
                  <a:cubicBezTo>
                    <a:pt x="202552" y="640875"/>
                    <a:pt x="197010" y="633192"/>
                    <a:pt x="190649" y="626201"/>
                  </a:cubicBezTo>
                  <a:cubicBezTo>
                    <a:pt x="184981" y="620029"/>
                    <a:pt x="178179" y="614802"/>
                    <a:pt x="171881" y="609197"/>
                  </a:cubicBezTo>
                  <a:cubicBezTo>
                    <a:pt x="168543" y="605229"/>
                    <a:pt x="165709" y="600694"/>
                    <a:pt x="161804" y="597482"/>
                  </a:cubicBezTo>
                  <a:cubicBezTo>
                    <a:pt x="140580" y="580100"/>
                    <a:pt x="118853" y="563285"/>
                    <a:pt x="97629" y="545903"/>
                  </a:cubicBezTo>
                  <a:cubicBezTo>
                    <a:pt x="75712" y="527954"/>
                    <a:pt x="53921" y="509690"/>
                    <a:pt x="32382" y="491237"/>
                  </a:cubicBezTo>
                  <a:cubicBezTo>
                    <a:pt x="22369" y="482672"/>
                    <a:pt x="12859" y="473414"/>
                    <a:pt x="3475" y="464093"/>
                  </a:cubicBezTo>
                  <a:cubicBezTo>
                    <a:pt x="1523" y="462140"/>
                    <a:pt x="-682" y="457858"/>
                    <a:pt x="200" y="456157"/>
                  </a:cubicBezTo>
                  <a:cubicBezTo>
                    <a:pt x="2467" y="451686"/>
                    <a:pt x="6624" y="453386"/>
                    <a:pt x="9899" y="455717"/>
                  </a:cubicBezTo>
                  <a:cubicBezTo>
                    <a:pt x="12985" y="457921"/>
                    <a:pt x="15819" y="460440"/>
                    <a:pt x="18653" y="462896"/>
                  </a:cubicBezTo>
                  <a:cubicBezTo>
                    <a:pt x="38428" y="480467"/>
                    <a:pt x="57700" y="498731"/>
                    <a:pt x="78042" y="515547"/>
                  </a:cubicBezTo>
                  <a:cubicBezTo>
                    <a:pt x="101344" y="534818"/>
                    <a:pt x="125906" y="552641"/>
                    <a:pt x="149586" y="571535"/>
                  </a:cubicBezTo>
                  <a:cubicBezTo>
                    <a:pt x="162119" y="581549"/>
                    <a:pt x="174022" y="592444"/>
                    <a:pt x="186114" y="602962"/>
                  </a:cubicBezTo>
                  <a:cubicBezTo>
                    <a:pt x="194113" y="612786"/>
                    <a:pt x="202237" y="622422"/>
                    <a:pt x="210046" y="632436"/>
                  </a:cubicBezTo>
                  <a:cubicBezTo>
                    <a:pt x="219871" y="644969"/>
                    <a:pt x="229381" y="657690"/>
                    <a:pt x="241158" y="673183"/>
                  </a:cubicBezTo>
                  <a:cubicBezTo>
                    <a:pt x="240465" y="665689"/>
                    <a:pt x="240339" y="661217"/>
                    <a:pt x="239646" y="656872"/>
                  </a:cubicBezTo>
                  <a:cubicBezTo>
                    <a:pt x="234734" y="626075"/>
                    <a:pt x="229822" y="595278"/>
                    <a:pt x="224531" y="564544"/>
                  </a:cubicBezTo>
                  <a:cubicBezTo>
                    <a:pt x="223776" y="560136"/>
                    <a:pt x="221823" y="555349"/>
                    <a:pt x="218926" y="552075"/>
                  </a:cubicBezTo>
                  <a:cubicBezTo>
                    <a:pt x="200159" y="530788"/>
                    <a:pt x="188633" y="505470"/>
                    <a:pt x="177549" y="479838"/>
                  </a:cubicBezTo>
                  <a:cubicBezTo>
                    <a:pt x="174589" y="472973"/>
                    <a:pt x="171062" y="466297"/>
                    <a:pt x="167787" y="459558"/>
                  </a:cubicBezTo>
                  <a:cubicBezTo>
                    <a:pt x="167095" y="454583"/>
                    <a:pt x="166969" y="449356"/>
                    <a:pt x="165520" y="444569"/>
                  </a:cubicBezTo>
                  <a:cubicBezTo>
                    <a:pt x="147697" y="384991"/>
                    <a:pt x="136550" y="323964"/>
                    <a:pt x="125025" y="262938"/>
                  </a:cubicBezTo>
                  <a:cubicBezTo>
                    <a:pt x="124584" y="260670"/>
                    <a:pt x="124269" y="258151"/>
                    <a:pt x="124836" y="255947"/>
                  </a:cubicBezTo>
                  <a:cubicBezTo>
                    <a:pt x="125213" y="254435"/>
                    <a:pt x="126977" y="252609"/>
                    <a:pt x="128425" y="252231"/>
                  </a:cubicBezTo>
                  <a:cubicBezTo>
                    <a:pt x="129811" y="251916"/>
                    <a:pt x="132519" y="253050"/>
                    <a:pt x="133086" y="254246"/>
                  </a:cubicBezTo>
                  <a:cubicBezTo>
                    <a:pt x="134660" y="257584"/>
                    <a:pt x="135731" y="261300"/>
                    <a:pt x="136487" y="264953"/>
                  </a:cubicBezTo>
                  <a:cubicBezTo>
                    <a:pt x="145682" y="307590"/>
                    <a:pt x="154121" y="350290"/>
                    <a:pt x="164072" y="392738"/>
                  </a:cubicBezTo>
                  <a:cubicBezTo>
                    <a:pt x="169677" y="416670"/>
                    <a:pt x="177675" y="439972"/>
                    <a:pt x="184603" y="463589"/>
                  </a:cubicBezTo>
                  <a:cubicBezTo>
                    <a:pt x="191278" y="488781"/>
                    <a:pt x="203874" y="510949"/>
                    <a:pt x="220564" y="531732"/>
                  </a:cubicBezTo>
                  <a:cubicBezTo>
                    <a:pt x="220690" y="530095"/>
                    <a:pt x="221068" y="528331"/>
                    <a:pt x="220879" y="526694"/>
                  </a:cubicBezTo>
                  <a:cubicBezTo>
                    <a:pt x="213636" y="453512"/>
                    <a:pt x="222894" y="381401"/>
                    <a:pt x="233474" y="309227"/>
                  </a:cubicBezTo>
                  <a:cubicBezTo>
                    <a:pt x="238387" y="275596"/>
                    <a:pt x="240465" y="241588"/>
                    <a:pt x="243236" y="207642"/>
                  </a:cubicBezTo>
                  <a:cubicBezTo>
                    <a:pt x="243803" y="200777"/>
                    <a:pt x="241662" y="193787"/>
                    <a:pt x="240780" y="186796"/>
                  </a:cubicBezTo>
                  <a:cubicBezTo>
                    <a:pt x="240528" y="175523"/>
                    <a:pt x="240906" y="164186"/>
                    <a:pt x="239961" y="152976"/>
                  </a:cubicBezTo>
                  <a:cubicBezTo>
                    <a:pt x="236246" y="107694"/>
                    <a:pt x="232152" y="62412"/>
                    <a:pt x="228310" y="17130"/>
                  </a:cubicBezTo>
                  <a:cubicBezTo>
                    <a:pt x="227995" y="13352"/>
                    <a:pt x="227869" y="9447"/>
                    <a:pt x="228814" y="5857"/>
                  </a:cubicBezTo>
                  <a:cubicBezTo>
                    <a:pt x="229381" y="3590"/>
                    <a:pt x="232089" y="1952"/>
                    <a:pt x="233852" y="0"/>
                  </a:cubicBezTo>
                  <a:cubicBezTo>
                    <a:pt x="235427" y="1952"/>
                    <a:pt x="237190" y="3779"/>
                    <a:pt x="238576" y="5857"/>
                  </a:cubicBezTo>
                  <a:cubicBezTo>
                    <a:pt x="239017" y="6487"/>
                    <a:pt x="238513" y="7746"/>
                    <a:pt x="238639" y="8628"/>
                  </a:cubicBezTo>
                  <a:cubicBezTo>
                    <a:pt x="242669" y="51958"/>
                    <a:pt x="246574" y="95350"/>
                    <a:pt x="250731" y="138743"/>
                  </a:cubicBezTo>
                  <a:cubicBezTo>
                    <a:pt x="251549" y="147623"/>
                    <a:pt x="253187" y="156440"/>
                    <a:pt x="254447" y="165320"/>
                  </a:cubicBezTo>
                  <a:cubicBezTo>
                    <a:pt x="254132" y="168595"/>
                    <a:pt x="253250" y="171996"/>
                    <a:pt x="253628" y="175208"/>
                  </a:cubicBezTo>
                  <a:cubicBezTo>
                    <a:pt x="257784" y="211862"/>
                    <a:pt x="250920" y="248075"/>
                    <a:pt x="248401" y="284414"/>
                  </a:cubicBezTo>
                  <a:cubicBezTo>
                    <a:pt x="246574" y="310802"/>
                    <a:pt x="240654" y="336875"/>
                    <a:pt x="237253" y="363263"/>
                  </a:cubicBezTo>
                  <a:cubicBezTo>
                    <a:pt x="231585" y="407034"/>
                    <a:pt x="228247" y="450930"/>
                    <a:pt x="229948" y="495141"/>
                  </a:cubicBezTo>
                  <a:cubicBezTo>
                    <a:pt x="230074" y="497913"/>
                    <a:pt x="230892" y="500684"/>
                    <a:pt x="231459" y="503392"/>
                  </a:cubicBezTo>
                  <a:cubicBezTo>
                    <a:pt x="231963" y="504399"/>
                    <a:pt x="232404" y="505407"/>
                    <a:pt x="232845" y="506352"/>
                  </a:cubicBezTo>
                  <a:cubicBezTo>
                    <a:pt x="233537" y="505596"/>
                    <a:pt x="234293" y="504651"/>
                    <a:pt x="235049" y="503707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97" name="Forma libre: forma 196">
              <a:extLst>
                <a:ext uri="{FF2B5EF4-FFF2-40B4-BE49-F238E27FC236}">
                  <a16:creationId xmlns:a16="http://schemas.microsoft.com/office/drawing/2014/main" id="{0367B000-6E28-4BD3-AC01-FABC263785CD}"/>
                </a:ext>
              </a:extLst>
            </p:cNvPr>
            <p:cNvSpPr/>
            <p:nvPr/>
          </p:nvSpPr>
          <p:spPr>
            <a:xfrm>
              <a:off x="1415337" y="2760085"/>
              <a:ext cx="3589" cy="2959"/>
            </a:xfrm>
            <a:custGeom>
              <a:avLst/>
              <a:gdLst>
                <a:gd name="connsiteX0" fmla="*/ 3590 w 3589"/>
                <a:gd name="connsiteY0" fmla="*/ 189 h 2959"/>
                <a:gd name="connsiteX1" fmla="*/ 1386 w 3589"/>
                <a:gd name="connsiteY1" fmla="*/ 2960 h 2959"/>
                <a:gd name="connsiteX2" fmla="*/ 0 w 3589"/>
                <a:gd name="connsiteY2" fmla="*/ 0 h 2959"/>
                <a:gd name="connsiteX3" fmla="*/ 3590 w 3589"/>
                <a:gd name="connsiteY3" fmla="*/ 189 h 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89" h="2959">
                  <a:moveTo>
                    <a:pt x="3590" y="189"/>
                  </a:moveTo>
                  <a:cubicBezTo>
                    <a:pt x="2834" y="1134"/>
                    <a:pt x="2141" y="2078"/>
                    <a:pt x="1386" y="2960"/>
                  </a:cubicBezTo>
                  <a:cubicBezTo>
                    <a:pt x="945" y="1952"/>
                    <a:pt x="441" y="945"/>
                    <a:pt x="0" y="0"/>
                  </a:cubicBezTo>
                  <a:cubicBezTo>
                    <a:pt x="1197" y="63"/>
                    <a:pt x="2330" y="126"/>
                    <a:pt x="3590" y="189"/>
                  </a:cubicBezTo>
                  <a:close/>
                </a:path>
              </a:pathLst>
            </a:custGeom>
            <a:solidFill>
              <a:srgbClr val="142659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198" name="Forma libre: forma 197">
              <a:extLst>
                <a:ext uri="{FF2B5EF4-FFF2-40B4-BE49-F238E27FC236}">
                  <a16:creationId xmlns:a16="http://schemas.microsoft.com/office/drawing/2014/main" id="{B350F47B-BC9A-43A0-B36A-6BFE4C4E5D69}"/>
                </a:ext>
              </a:extLst>
            </p:cNvPr>
            <p:cNvSpPr/>
            <p:nvPr/>
          </p:nvSpPr>
          <p:spPr>
            <a:xfrm>
              <a:off x="1576927" y="2764241"/>
              <a:ext cx="17019" cy="12461"/>
            </a:xfrm>
            <a:custGeom>
              <a:avLst/>
              <a:gdLst>
                <a:gd name="connsiteX0" fmla="*/ 17019 w 17019"/>
                <a:gd name="connsiteY0" fmla="*/ 0 h 12461"/>
                <a:gd name="connsiteX1" fmla="*/ 11729 w 17019"/>
                <a:gd name="connsiteY1" fmla="*/ 11462 h 12461"/>
                <a:gd name="connsiteX2" fmla="*/ 2093 w 17019"/>
                <a:gd name="connsiteY2" fmla="*/ 11084 h 12461"/>
                <a:gd name="connsiteX3" fmla="*/ 4298 w 17019"/>
                <a:gd name="connsiteY3" fmla="*/ 882 h 12461"/>
                <a:gd name="connsiteX4" fmla="*/ 17019 w 17019"/>
                <a:gd name="connsiteY4" fmla="*/ 0 h 12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19" h="12461">
                  <a:moveTo>
                    <a:pt x="17019" y="0"/>
                  </a:moveTo>
                  <a:cubicBezTo>
                    <a:pt x="14563" y="5794"/>
                    <a:pt x="13996" y="10077"/>
                    <a:pt x="11729" y="11462"/>
                  </a:cubicBezTo>
                  <a:cubicBezTo>
                    <a:pt x="9336" y="12911"/>
                    <a:pt x="3983" y="12785"/>
                    <a:pt x="2093" y="11084"/>
                  </a:cubicBezTo>
                  <a:cubicBezTo>
                    <a:pt x="-1685" y="7620"/>
                    <a:pt x="15" y="2960"/>
                    <a:pt x="4298" y="882"/>
                  </a:cubicBezTo>
                  <a:cubicBezTo>
                    <a:pt x="6943" y="-504"/>
                    <a:pt x="10721" y="315"/>
                    <a:pt x="17019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99" name="Forma libre: forma 198">
              <a:extLst>
                <a:ext uri="{FF2B5EF4-FFF2-40B4-BE49-F238E27FC236}">
                  <a16:creationId xmlns:a16="http://schemas.microsoft.com/office/drawing/2014/main" id="{B870CB87-0F40-41B2-B776-EA7A0E366D48}"/>
                </a:ext>
              </a:extLst>
            </p:cNvPr>
            <p:cNvSpPr/>
            <p:nvPr/>
          </p:nvSpPr>
          <p:spPr>
            <a:xfrm>
              <a:off x="1504928" y="2757440"/>
              <a:ext cx="14516" cy="14408"/>
            </a:xfrm>
            <a:custGeom>
              <a:avLst/>
              <a:gdLst>
                <a:gd name="connsiteX0" fmla="*/ 1666 w 14516"/>
                <a:gd name="connsiteY0" fmla="*/ 0 h 14408"/>
                <a:gd name="connsiteX1" fmla="*/ 12940 w 14516"/>
                <a:gd name="connsiteY1" fmla="*/ 3968 h 14408"/>
                <a:gd name="connsiteX2" fmla="*/ 9791 w 14516"/>
                <a:gd name="connsiteY2" fmla="*/ 14107 h 14408"/>
                <a:gd name="connsiteX3" fmla="*/ 533 w 14516"/>
                <a:gd name="connsiteY3" fmla="*/ 11777 h 14408"/>
                <a:gd name="connsiteX4" fmla="*/ 1666 w 14516"/>
                <a:gd name="connsiteY4" fmla="*/ 0 h 14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16" h="14408">
                  <a:moveTo>
                    <a:pt x="1666" y="0"/>
                  </a:moveTo>
                  <a:cubicBezTo>
                    <a:pt x="6894" y="1700"/>
                    <a:pt x="11113" y="1826"/>
                    <a:pt x="12940" y="3968"/>
                  </a:cubicBezTo>
                  <a:cubicBezTo>
                    <a:pt x="16152" y="7872"/>
                    <a:pt x="14136" y="12596"/>
                    <a:pt x="9791" y="14107"/>
                  </a:cubicBezTo>
                  <a:cubicBezTo>
                    <a:pt x="7146" y="14989"/>
                    <a:pt x="1981" y="13855"/>
                    <a:pt x="533" y="11777"/>
                  </a:cubicBezTo>
                  <a:cubicBezTo>
                    <a:pt x="-916" y="9762"/>
                    <a:pt x="974" y="5479"/>
                    <a:pt x="1666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00" name="Forma libre: forma 199">
              <a:extLst>
                <a:ext uri="{FF2B5EF4-FFF2-40B4-BE49-F238E27FC236}">
                  <a16:creationId xmlns:a16="http://schemas.microsoft.com/office/drawing/2014/main" id="{E02DCC33-96C6-4B81-A5DF-4789A338B899}"/>
                </a:ext>
              </a:extLst>
            </p:cNvPr>
            <p:cNvSpPr/>
            <p:nvPr/>
          </p:nvSpPr>
          <p:spPr>
            <a:xfrm>
              <a:off x="1589097" y="2739427"/>
              <a:ext cx="11089" cy="13312"/>
            </a:xfrm>
            <a:custGeom>
              <a:avLst/>
              <a:gdLst>
                <a:gd name="connsiteX0" fmla="*/ 0 w 11089"/>
                <a:gd name="connsiteY0" fmla="*/ 0 h 13312"/>
                <a:gd name="connsiteX1" fmla="*/ 10518 w 11089"/>
                <a:gd name="connsiteY1" fmla="*/ 4220 h 13312"/>
                <a:gd name="connsiteX2" fmla="*/ 9321 w 11089"/>
                <a:gd name="connsiteY2" fmla="*/ 12344 h 13312"/>
                <a:gd name="connsiteX3" fmla="*/ 2015 w 11089"/>
                <a:gd name="connsiteY3" fmla="*/ 12533 h 13312"/>
                <a:gd name="connsiteX4" fmla="*/ 0 w 11089"/>
                <a:gd name="connsiteY4" fmla="*/ 0 h 1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89" h="13312">
                  <a:moveTo>
                    <a:pt x="0" y="0"/>
                  </a:moveTo>
                  <a:cubicBezTo>
                    <a:pt x="5353" y="2015"/>
                    <a:pt x="9321" y="2267"/>
                    <a:pt x="10518" y="4220"/>
                  </a:cubicBezTo>
                  <a:cubicBezTo>
                    <a:pt x="11714" y="6109"/>
                    <a:pt x="10895" y="10455"/>
                    <a:pt x="9321" y="12344"/>
                  </a:cubicBezTo>
                  <a:cubicBezTo>
                    <a:pt x="8187" y="13667"/>
                    <a:pt x="2519" y="13540"/>
                    <a:pt x="2015" y="12533"/>
                  </a:cubicBezTo>
                  <a:cubicBezTo>
                    <a:pt x="567" y="9699"/>
                    <a:pt x="756" y="5983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01" name="Forma libre: forma 200">
              <a:extLst>
                <a:ext uri="{FF2B5EF4-FFF2-40B4-BE49-F238E27FC236}">
                  <a16:creationId xmlns:a16="http://schemas.microsoft.com/office/drawing/2014/main" id="{58E6F808-A719-49B5-938D-CD54F518FC46}"/>
                </a:ext>
              </a:extLst>
            </p:cNvPr>
            <p:cNvSpPr/>
            <p:nvPr/>
          </p:nvSpPr>
          <p:spPr>
            <a:xfrm>
              <a:off x="1509325" y="2734766"/>
              <a:ext cx="10683" cy="11778"/>
            </a:xfrm>
            <a:custGeom>
              <a:avLst/>
              <a:gdLst>
                <a:gd name="connsiteX0" fmla="*/ 10683 w 10683"/>
                <a:gd name="connsiteY0" fmla="*/ 11778 h 11778"/>
                <a:gd name="connsiteX1" fmla="*/ 544 w 10683"/>
                <a:gd name="connsiteY1" fmla="*/ 7433 h 11778"/>
                <a:gd name="connsiteX2" fmla="*/ 607 w 10683"/>
                <a:gd name="connsiteY2" fmla="*/ 1 h 11778"/>
                <a:gd name="connsiteX3" fmla="*/ 8920 w 10683"/>
                <a:gd name="connsiteY3" fmla="*/ 946 h 11778"/>
                <a:gd name="connsiteX4" fmla="*/ 10683 w 10683"/>
                <a:gd name="connsiteY4" fmla="*/ 11778 h 11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83" h="11778">
                  <a:moveTo>
                    <a:pt x="10683" y="11778"/>
                  </a:moveTo>
                  <a:cubicBezTo>
                    <a:pt x="5708" y="9763"/>
                    <a:pt x="2181" y="9385"/>
                    <a:pt x="544" y="7433"/>
                  </a:cubicBezTo>
                  <a:cubicBezTo>
                    <a:pt x="-653" y="5984"/>
                    <a:pt x="481" y="2583"/>
                    <a:pt x="607" y="1"/>
                  </a:cubicBezTo>
                  <a:cubicBezTo>
                    <a:pt x="3441" y="253"/>
                    <a:pt x="7345" y="-566"/>
                    <a:pt x="8920" y="946"/>
                  </a:cubicBezTo>
                  <a:cubicBezTo>
                    <a:pt x="10557" y="2583"/>
                    <a:pt x="9927" y="6425"/>
                    <a:pt x="10683" y="11778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02" name="Forma libre: forma 201">
              <a:extLst>
                <a:ext uri="{FF2B5EF4-FFF2-40B4-BE49-F238E27FC236}">
                  <a16:creationId xmlns:a16="http://schemas.microsoft.com/office/drawing/2014/main" id="{47143B2D-381A-467E-BF25-76C57A6ED678}"/>
                </a:ext>
              </a:extLst>
            </p:cNvPr>
            <p:cNvSpPr/>
            <p:nvPr/>
          </p:nvSpPr>
          <p:spPr>
            <a:xfrm>
              <a:off x="1548096" y="2425388"/>
              <a:ext cx="16943" cy="12328"/>
            </a:xfrm>
            <a:custGeom>
              <a:avLst/>
              <a:gdLst>
                <a:gd name="connsiteX0" fmla="*/ 16943 w 16943"/>
                <a:gd name="connsiteY0" fmla="*/ 2293 h 12328"/>
                <a:gd name="connsiteX1" fmla="*/ 9260 w 16943"/>
                <a:gd name="connsiteY1" fmla="*/ 12118 h 12328"/>
                <a:gd name="connsiteX2" fmla="*/ 1450 w 16943"/>
                <a:gd name="connsiteY2" fmla="*/ 9284 h 12328"/>
                <a:gd name="connsiteX3" fmla="*/ 3969 w 16943"/>
                <a:gd name="connsiteY3" fmla="*/ 215 h 12328"/>
                <a:gd name="connsiteX4" fmla="*/ 16943 w 16943"/>
                <a:gd name="connsiteY4" fmla="*/ 2293 h 1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43" h="12328">
                  <a:moveTo>
                    <a:pt x="16943" y="2293"/>
                  </a:moveTo>
                  <a:cubicBezTo>
                    <a:pt x="13227" y="7331"/>
                    <a:pt x="11842" y="10984"/>
                    <a:pt x="9260" y="12118"/>
                  </a:cubicBezTo>
                  <a:cubicBezTo>
                    <a:pt x="7307" y="12937"/>
                    <a:pt x="2962" y="11236"/>
                    <a:pt x="1450" y="9284"/>
                  </a:cubicBezTo>
                  <a:cubicBezTo>
                    <a:pt x="-1132" y="6009"/>
                    <a:pt x="-250" y="1475"/>
                    <a:pt x="3969" y="215"/>
                  </a:cubicBezTo>
                  <a:cubicBezTo>
                    <a:pt x="6803" y="-604"/>
                    <a:pt x="10456" y="1097"/>
                    <a:pt x="16943" y="2293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03" name="Forma libre: forma 202">
              <a:extLst>
                <a:ext uri="{FF2B5EF4-FFF2-40B4-BE49-F238E27FC236}">
                  <a16:creationId xmlns:a16="http://schemas.microsoft.com/office/drawing/2014/main" id="{DC2E38C2-2C82-4FC7-BD0D-C4648511D161}"/>
                </a:ext>
              </a:extLst>
            </p:cNvPr>
            <p:cNvSpPr/>
            <p:nvPr/>
          </p:nvSpPr>
          <p:spPr>
            <a:xfrm>
              <a:off x="1525626" y="2548727"/>
              <a:ext cx="11754" cy="14801"/>
            </a:xfrm>
            <a:custGeom>
              <a:avLst/>
              <a:gdLst>
                <a:gd name="connsiteX0" fmla="*/ 114 w 11754"/>
                <a:gd name="connsiteY0" fmla="*/ 0 h 14801"/>
                <a:gd name="connsiteX1" fmla="*/ 11450 w 11754"/>
                <a:gd name="connsiteY1" fmla="*/ 5101 h 14801"/>
                <a:gd name="connsiteX2" fmla="*/ 9057 w 11754"/>
                <a:gd name="connsiteY2" fmla="*/ 14359 h 14801"/>
                <a:gd name="connsiteX3" fmla="*/ 933 w 11754"/>
                <a:gd name="connsiteY3" fmla="*/ 12470 h 14801"/>
                <a:gd name="connsiteX4" fmla="*/ 114 w 11754"/>
                <a:gd name="connsiteY4" fmla="*/ 0 h 14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54" h="14801">
                  <a:moveTo>
                    <a:pt x="114" y="0"/>
                  </a:moveTo>
                  <a:cubicBezTo>
                    <a:pt x="6034" y="2519"/>
                    <a:pt x="10632" y="3086"/>
                    <a:pt x="11450" y="5101"/>
                  </a:cubicBezTo>
                  <a:cubicBezTo>
                    <a:pt x="12395" y="7620"/>
                    <a:pt x="11010" y="12155"/>
                    <a:pt x="9057" y="14359"/>
                  </a:cubicBezTo>
                  <a:cubicBezTo>
                    <a:pt x="8050" y="15493"/>
                    <a:pt x="2192" y="14296"/>
                    <a:pt x="933" y="12470"/>
                  </a:cubicBezTo>
                  <a:cubicBezTo>
                    <a:pt x="-705" y="10329"/>
                    <a:pt x="366" y="6361"/>
                    <a:pt x="114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04" name="Forma libre: forma 203">
              <a:extLst>
                <a:ext uri="{FF2B5EF4-FFF2-40B4-BE49-F238E27FC236}">
                  <a16:creationId xmlns:a16="http://schemas.microsoft.com/office/drawing/2014/main" id="{D1D1258C-442C-474B-BF14-5F070B1C0D60}"/>
                </a:ext>
              </a:extLst>
            </p:cNvPr>
            <p:cNvSpPr/>
            <p:nvPr/>
          </p:nvSpPr>
          <p:spPr>
            <a:xfrm>
              <a:off x="1488592" y="2492235"/>
              <a:ext cx="10201" cy="13036"/>
            </a:xfrm>
            <a:custGeom>
              <a:avLst/>
              <a:gdLst>
                <a:gd name="connsiteX0" fmla="*/ 179 w 10201"/>
                <a:gd name="connsiteY0" fmla="*/ 0 h 13036"/>
                <a:gd name="connsiteX1" fmla="*/ 9814 w 10201"/>
                <a:gd name="connsiteY1" fmla="*/ 5542 h 13036"/>
                <a:gd name="connsiteX2" fmla="*/ 9059 w 10201"/>
                <a:gd name="connsiteY2" fmla="*/ 13037 h 13036"/>
                <a:gd name="connsiteX3" fmla="*/ 745 w 10201"/>
                <a:gd name="connsiteY3" fmla="*/ 11084 h 13036"/>
                <a:gd name="connsiteX4" fmla="*/ 179 w 10201"/>
                <a:gd name="connsiteY4" fmla="*/ 0 h 1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01" h="13036">
                  <a:moveTo>
                    <a:pt x="179" y="0"/>
                  </a:moveTo>
                  <a:cubicBezTo>
                    <a:pt x="5154" y="2708"/>
                    <a:pt x="8555" y="3464"/>
                    <a:pt x="9814" y="5542"/>
                  </a:cubicBezTo>
                  <a:cubicBezTo>
                    <a:pt x="10885" y="7243"/>
                    <a:pt x="9436" y="10455"/>
                    <a:pt x="9059" y="13037"/>
                  </a:cubicBezTo>
                  <a:cubicBezTo>
                    <a:pt x="6225" y="12470"/>
                    <a:pt x="2383" y="12785"/>
                    <a:pt x="745" y="11084"/>
                  </a:cubicBezTo>
                  <a:cubicBezTo>
                    <a:pt x="-640" y="9447"/>
                    <a:pt x="367" y="5605"/>
                    <a:pt x="179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05" name="Forma libre: forma 204">
              <a:extLst>
                <a:ext uri="{FF2B5EF4-FFF2-40B4-BE49-F238E27FC236}">
                  <a16:creationId xmlns:a16="http://schemas.microsoft.com/office/drawing/2014/main" id="{4A249C21-A43F-4EAF-9CE3-BA2331D4C547}"/>
                </a:ext>
              </a:extLst>
            </p:cNvPr>
            <p:cNvSpPr/>
            <p:nvPr/>
          </p:nvSpPr>
          <p:spPr>
            <a:xfrm>
              <a:off x="1533234" y="2529359"/>
              <a:ext cx="11399" cy="9239"/>
            </a:xfrm>
            <a:custGeom>
              <a:avLst/>
              <a:gdLst>
                <a:gd name="connsiteX0" fmla="*/ 11399 w 11399"/>
                <a:gd name="connsiteY0" fmla="*/ 1293 h 9239"/>
                <a:gd name="connsiteX1" fmla="*/ 8187 w 11399"/>
                <a:gd name="connsiteY1" fmla="*/ 9165 h 9239"/>
                <a:gd name="connsiteX2" fmla="*/ 0 w 11399"/>
                <a:gd name="connsiteY2" fmla="*/ 7213 h 9239"/>
                <a:gd name="connsiteX3" fmla="*/ 2834 w 11399"/>
                <a:gd name="connsiteY3" fmla="*/ 348 h 9239"/>
                <a:gd name="connsiteX4" fmla="*/ 11399 w 11399"/>
                <a:gd name="connsiteY4" fmla="*/ 1293 h 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99" h="9239">
                  <a:moveTo>
                    <a:pt x="11399" y="1293"/>
                  </a:moveTo>
                  <a:cubicBezTo>
                    <a:pt x="10014" y="4883"/>
                    <a:pt x="9447" y="8977"/>
                    <a:pt x="8187" y="9165"/>
                  </a:cubicBezTo>
                  <a:cubicBezTo>
                    <a:pt x="5668" y="9606"/>
                    <a:pt x="2771" y="7969"/>
                    <a:pt x="0" y="7213"/>
                  </a:cubicBezTo>
                  <a:cubicBezTo>
                    <a:pt x="882" y="4820"/>
                    <a:pt x="1134" y="1419"/>
                    <a:pt x="2834" y="348"/>
                  </a:cubicBezTo>
                  <a:cubicBezTo>
                    <a:pt x="4409" y="-659"/>
                    <a:pt x="7557" y="789"/>
                    <a:pt x="11399" y="1293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06" name="Forma libre: forma 205">
              <a:extLst>
                <a:ext uri="{FF2B5EF4-FFF2-40B4-BE49-F238E27FC236}">
                  <a16:creationId xmlns:a16="http://schemas.microsoft.com/office/drawing/2014/main" id="{0C4732AD-A5D6-4642-9122-5E47450556A9}"/>
                </a:ext>
              </a:extLst>
            </p:cNvPr>
            <p:cNvSpPr/>
            <p:nvPr/>
          </p:nvSpPr>
          <p:spPr>
            <a:xfrm>
              <a:off x="1297636" y="2586246"/>
              <a:ext cx="12841" cy="12080"/>
            </a:xfrm>
            <a:custGeom>
              <a:avLst/>
              <a:gdLst>
                <a:gd name="connsiteX0" fmla="*/ 12841 w 12841"/>
                <a:gd name="connsiteY0" fmla="*/ 395 h 12080"/>
                <a:gd name="connsiteX1" fmla="*/ 8495 w 12841"/>
                <a:gd name="connsiteY1" fmla="*/ 11542 h 12080"/>
                <a:gd name="connsiteX2" fmla="*/ 497 w 12841"/>
                <a:gd name="connsiteY2" fmla="*/ 10471 h 12080"/>
                <a:gd name="connsiteX3" fmla="*/ 1568 w 12841"/>
                <a:gd name="connsiteY3" fmla="*/ 710 h 12080"/>
                <a:gd name="connsiteX4" fmla="*/ 12841 w 12841"/>
                <a:gd name="connsiteY4" fmla="*/ 395 h 12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41" h="12080">
                  <a:moveTo>
                    <a:pt x="12841" y="395"/>
                  </a:moveTo>
                  <a:cubicBezTo>
                    <a:pt x="11015" y="5559"/>
                    <a:pt x="10700" y="9590"/>
                    <a:pt x="8495" y="11542"/>
                  </a:cubicBezTo>
                  <a:cubicBezTo>
                    <a:pt x="7110" y="12801"/>
                    <a:pt x="875" y="11605"/>
                    <a:pt x="497" y="10471"/>
                  </a:cubicBezTo>
                  <a:cubicBezTo>
                    <a:pt x="-385" y="7448"/>
                    <a:pt x="-133" y="3229"/>
                    <a:pt x="1568" y="710"/>
                  </a:cubicBezTo>
                  <a:cubicBezTo>
                    <a:pt x="2575" y="-676"/>
                    <a:pt x="7299" y="395"/>
                    <a:pt x="12841" y="395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07" name="Forma libre: forma 206">
              <a:extLst>
                <a:ext uri="{FF2B5EF4-FFF2-40B4-BE49-F238E27FC236}">
                  <a16:creationId xmlns:a16="http://schemas.microsoft.com/office/drawing/2014/main" id="{67688354-5869-4474-8D85-DB3A0F6A3CC7}"/>
                </a:ext>
              </a:extLst>
            </p:cNvPr>
            <p:cNvSpPr/>
            <p:nvPr/>
          </p:nvSpPr>
          <p:spPr>
            <a:xfrm>
              <a:off x="1300938" y="2611570"/>
              <a:ext cx="14388" cy="11069"/>
            </a:xfrm>
            <a:custGeom>
              <a:avLst/>
              <a:gdLst>
                <a:gd name="connsiteX0" fmla="*/ 14389 w 14388"/>
                <a:gd name="connsiteY0" fmla="*/ 892 h 11069"/>
                <a:gd name="connsiteX1" fmla="*/ 9917 w 14388"/>
                <a:gd name="connsiteY1" fmla="*/ 10842 h 11069"/>
                <a:gd name="connsiteX2" fmla="*/ 408 w 14388"/>
                <a:gd name="connsiteY2" fmla="*/ 8701 h 11069"/>
                <a:gd name="connsiteX3" fmla="*/ 2171 w 14388"/>
                <a:gd name="connsiteY3" fmla="*/ 577 h 11069"/>
                <a:gd name="connsiteX4" fmla="*/ 14389 w 14388"/>
                <a:gd name="connsiteY4" fmla="*/ 892 h 11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388" h="11069">
                  <a:moveTo>
                    <a:pt x="14389" y="892"/>
                  </a:moveTo>
                  <a:cubicBezTo>
                    <a:pt x="12248" y="5930"/>
                    <a:pt x="11555" y="10464"/>
                    <a:pt x="9917" y="10842"/>
                  </a:cubicBezTo>
                  <a:cubicBezTo>
                    <a:pt x="6957" y="11535"/>
                    <a:pt x="2801" y="10590"/>
                    <a:pt x="408" y="8701"/>
                  </a:cubicBezTo>
                  <a:cubicBezTo>
                    <a:pt x="-663" y="7882"/>
                    <a:pt x="533" y="1458"/>
                    <a:pt x="2171" y="577"/>
                  </a:cubicBezTo>
                  <a:cubicBezTo>
                    <a:pt x="4690" y="-746"/>
                    <a:pt x="8595" y="577"/>
                    <a:pt x="14389" y="892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08" name="Forma libre: forma 207">
              <a:extLst>
                <a:ext uri="{FF2B5EF4-FFF2-40B4-BE49-F238E27FC236}">
                  <a16:creationId xmlns:a16="http://schemas.microsoft.com/office/drawing/2014/main" id="{FD24F4BA-F4F5-4F1B-B595-67D4C94A5AEA}"/>
                </a:ext>
              </a:extLst>
            </p:cNvPr>
            <p:cNvSpPr/>
            <p:nvPr/>
          </p:nvSpPr>
          <p:spPr>
            <a:xfrm>
              <a:off x="1363191" y="2607360"/>
              <a:ext cx="12722" cy="14261"/>
            </a:xfrm>
            <a:custGeom>
              <a:avLst/>
              <a:gdLst>
                <a:gd name="connsiteX0" fmla="*/ 0 w 12722"/>
                <a:gd name="connsiteY0" fmla="*/ 0 h 14261"/>
                <a:gd name="connsiteX1" fmla="*/ 10455 w 12722"/>
                <a:gd name="connsiteY1" fmla="*/ 4283 h 14261"/>
                <a:gd name="connsiteX2" fmla="*/ 9447 w 12722"/>
                <a:gd name="connsiteY2" fmla="*/ 13729 h 14261"/>
                <a:gd name="connsiteX3" fmla="*/ 1008 w 12722"/>
                <a:gd name="connsiteY3" fmla="*/ 12596 h 14261"/>
                <a:gd name="connsiteX4" fmla="*/ 0 w 12722"/>
                <a:gd name="connsiteY4" fmla="*/ 0 h 14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2" h="14261">
                  <a:moveTo>
                    <a:pt x="0" y="0"/>
                  </a:moveTo>
                  <a:cubicBezTo>
                    <a:pt x="5227" y="2078"/>
                    <a:pt x="8565" y="2456"/>
                    <a:pt x="10455" y="4283"/>
                  </a:cubicBezTo>
                  <a:cubicBezTo>
                    <a:pt x="13540" y="7306"/>
                    <a:pt x="13729" y="11714"/>
                    <a:pt x="9447" y="13729"/>
                  </a:cubicBezTo>
                  <a:cubicBezTo>
                    <a:pt x="7180" y="14800"/>
                    <a:pt x="2015" y="14170"/>
                    <a:pt x="1008" y="12596"/>
                  </a:cubicBezTo>
                  <a:cubicBezTo>
                    <a:pt x="-567" y="10014"/>
                    <a:pt x="315" y="6046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09" name="Forma libre: forma 208">
              <a:extLst>
                <a:ext uri="{FF2B5EF4-FFF2-40B4-BE49-F238E27FC236}">
                  <a16:creationId xmlns:a16="http://schemas.microsoft.com/office/drawing/2014/main" id="{3285A2FA-7D18-4F8C-B057-6D7F9671B14F}"/>
                </a:ext>
              </a:extLst>
            </p:cNvPr>
            <p:cNvSpPr/>
            <p:nvPr/>
          </p:nvSpPr>
          <p:spPr>
            <a:xfrm>
              <a:off x="1364650" y="2577537"/>
              <a:ext cx="12584" cy="11947"/>
            </a:xfrm>
            <a:custGeom>
              <a:avLst/>
              <a:gdLst>
                <a:gd name="connsiteX0" fmla="*/ 12585 w 12584"/>
                <a:gd name="connsiteY0" fmla="*/ 349 h 11947"/>
                <a:gd name="connsiteX1" fmla="*/ 8680 w 12584"/>
                <a:gd name="connsiteY1" fmla="*/ 11371 h 11947"/>
                <a:gd name="connsiteX2" fmla="*/ 556 w 12584"/>
                <a:gd name="connsiteY2" fmla="*/ 10300 h 11947"/>
                <a:gd name="connsiteX3" fmla="*/ 1564 w 12584"/>
                <a:gd name="connsiteY3" fmla="*/ 790 h 11947"/>
                <a:gd name="connsiteX4" fmla="*/ 12585 w 12584"/>
                <a:gd name="connsiteY4" fmla="*/ 349 h 11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4" h="11947">
                  <a:moveTo>
                    <a:pt x="12585" y="349"/>
                  </a:moveTo>
                  <a:cubicBezTo>
                    <a:pt x="10947" y="5451"/>
                    <a:pt x="10821" y="9544"/>
                    <a:pt x="8680" y="11371"/>
                  </a:cubicBezTo>
                  <a:cubicBezTo>
                    <a:pt x="7169" y="12630"/>
                    <a:pt x="997" y="11623"/>
                    <a:pt x="556" y="10300"/>
                  </a:cubicBezTo>
                  <a:cubicBezTo>
                    <a:pt x="-452" y="7529"/>
                    <a:pt x="-74" y="3183"/>
                    <a:pt x="1564" y="790"/>
                  </a:cubicBezTo>
                  <a:cubicBezTo>
                    <a:pt x="2508" y="-721"/>
                    <a:pt x="7043" y="412"/>
                    <a:pt x="12585" y="349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10" name="Forma libre: forma 209">
              <a:extLst>
                <a:ext uri="{FF2B5EF4-FFF2-40B4-BE49-F238E27FC236}">
                  <a16:creationId xmlns:a16="http://schemas.microsoft.com/office/drawing/2014/main" id="{F392AC94-811F-4B00-9EFA-8E17409AAB6A}"/>
                </a:ext>
              </a:extLst>
            </p:cNvPr>
            <p:cNvSpPr/>
            <p:nvPr/>
          </p:nvSpPr>
          <p:spPr>
            <a:xfrm>
              <a:off x="1346911" y="2592623"/>
              <a:ext cx="11752" cy="14257"/>
            </a:xfrm>
            <a:custGeom>
              <a:avLst/>
              <a:gdLst>
                <a:gd name="connsiteX0" fmla="*/ 157 w 11752"/>
                <a:gd name="connsiteY0" fmla="*/ 0 h 14257"/>
                <a:gd name="connsiteX1" fmla="*/ 11242 w 11752"/>
                <a:gd name="connsiteY1" fmla="*/ 3590 h 14257"/>
                <a:gd name="connsiteX2" fmla="*/ 9730 w 11752"/>
                <a:gd name="connsiteY2" fmla="*/ 11903 h 14257"/>
                <a:gd name="connsiteX3" fmla="*/ 661 w 11752"/>
                <a:gd name="connsiteY3" fmla="*/ 10895 h 14257"/>
                <a:gd name="connsiteX4" fmla="*/ 157 w 11752"/>
                <a:gd name="connsiteY4" fmla="*/ 0 h 14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52" h="14257">
                  <a:moveTo>
                    <a:pt x="157" y="0"/>
                  </a:moveTo>
                  <a:cubicBezTo>
                    <a:pt x="5259" y="1449"/>
                    <a:pt x="9226" y="1574"/>
                    <a:pt x="11242" y="3590"/>
                  </a:cubicBezTo>
                  <a:cubicBezTo>
                    <a:pt x="12438" y="4786"/>
                    <a:pt x="11368" y="9825"/>
                    <a:pt x="9730" y="11903"/>
                  </a:cubicBezTo>
                  <a:cubicBezTo>
                    <a:pt x="6896" y="15367"/>
                    <a:pt x="2676" y="14989"/>
                    <a:pt x="661" y="10895"/>
                  </a:cubicBezTo>
                  <a:cubicBezTo>
                    <a:pt x="-535" y="8565"/>
                    <a:pt x="283" y="5164"/>
                    <a:pt x="157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11" name="Forma libre: forma 210">
              <a:extLst>
                <a:ext uri="{FF2B5EF4-FFF2-40B4-BE49-F238E27FC236}">
                  <a16:creationId xmlns:a16="http://schemas.microsoft.com/office/drawing/2014/main" id="{1D16F8F7-AB62-4398-9395-9610DF86867E}"/>
                </a:ext>
              </a:extLst>
            </p:cNvPr>
            <p:cNvSpPr/>
            <p:nvPr/>
          </p:nvSpPr>
          <p:spPr>
            <a:xfrm>
              <a:off x="1257876" y="2800517"/>
              <a:ext cx="13700" cy="15933"/>
            </a:xfrm>
            <a:custGeom>
              <a:avLst/>
              <a:gdLst>
                <a:gd name="connsiteX0" fmla="*/ 1084 w 13700"/>
                <a:gd name="connsiteY0" fmla="*/ 0 h 15933"/>
                <a:gd name="connsiteX1" fmla="*/ 13302 w 13700"/>
                <a:gd name="connsiteY1" fmla="*/ 6109 h 15933"/>
                <a:gd name="connsiteX2" fmla="*/ 11539 w 13700"/>
                <a:gd name="connsiteY2" fmla="*/ 15934 h 15933"/>
                <a:gd name="connsiteX3" fmla="*/ 644 w 13700"/>
                <a:gd name="connsiteY3" fmla="*/ 12659 h 15933"/>
                <a:gd name="connsiteX4" fmla="*/ 1084 w 13700"/>
                <a:gd name="connsiteY4" fmla="*/ 0 h 15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00" h="15933">
                  <a:moveTo>
                    <a:pt x="1084" y="0"/>
                  </a:moveTo>
                  <a:cubicBezTo>
                    <a:pt x="7005" y="2771"/>
                    <a:pt x="11602" y="3527"/>
                    <a:pt x="13302" y="6109"/>
                  </a:cubicBezTo>
                  <a:cubicBezTo>
                    <a:pt x="14625" y="8187"/>
                    <a:pt x="12295" y="12596"/>
                    <a:pt x="11539" y="15934"/>
                  </a:cubicBezTo>
                  <a:cubicBezTo>
                    <a:pt x="7760" y="14926"/>
                    <a:pt x="3226" y="14926"/>
                    <a:pt x="644" y="12659"/>
                  </a:cubicBezTo>
                  <a:cubicBezTo>
                    <a:pt x="-868" y="11273"/>
                    <a:pt x="707" y="6424"/>
                    <a:pt x="1084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12" name="Forma libre: forma 211">
              <a:extLst>
                <a:ext uri="{FF2B5EF4-FFF2-40B4-BE49-F238E27FC236}">
                  <a16:creationId xmlns:a16="http://schemas.microsoft.com/office/drawing/2014/main" id="{06179598-C041-4E29-A467-57C3F157BA19}"/>
                </a:ext>
              </a:extLst>
            </p:cNvPr>
            <p:cNvSpPr/>
            <p:nvPr/>
          </p:nvSpPr>
          <p:spPr>
            <a:xfrm>
              <a:off x="1280915" y="2821163"/>
              <a:ext cx="15077" cy="12937"/>
            </a:xfrm>
            <a:custGeom>
              <a:avLst/>
              <a:gdLst>
                <a:gd name="connsiteX0" fmla="*/ 15077 w 15077"/>
                <a:gd name="connsiteY0" fmla="*/ 137 h 12937"/>
                <a:gd name="connsiteX1" fmla="*/ 10039 w 15077"/>
                <a:gd name="connsiteY1" fmla="*/ 12292 h 12937"/>
                <a:gd name="connsiteX2" fmla="*/ 1852 w 15077"/>
                <a:gd name="connsiteY2" fmla="*/ 11159 h 12937"/>
                <a:gd name="connsiteX3" fmla="*/ 3867 w 15077"/>
                <a:gd name="connsiteY3" fmla="*/ 641 h 12937"/>
                <a:gd name="connsiteX4" fmla="*/ 15077 w 15077"/>
                <a:gd name="connsiteY4" fmla="*/ 137 h 1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77" h="12937">
                  <a:moveTo>
                    <a:pt x="15077" y="137"/>
                  </a:moveTo>
                  <a:cubicBezTo>
                    <a:pt x="12936" y="5680"/>
                    <a:pt x="12369" y="9836"/>
                    <a:pt x="10039" y="12292"/>
                  </a:cubicBezTo>
                  <a:cubicBezTo>
                    <a:pt x="8843" y="13552"/>
                    <a:pt x="3237" y="12859"/>
                    <a:pt x="1852" y="11159"/>
                  </a:cubicBezTo>
                  <a:cubicBezTo>
                    <a:pt x="-1045" y="7695"/>
                    <a:pt x="-667" y="2909"/>
                    <a:pt x="3867" y="641"/>
                  </a:cubicBezTo>
                  <a:cubicBezTo>
                    <a:pt x="6197" y="-555"/>
                    <a:pt x="9598" y="326"/>
                    <a:pt x="15077" y="137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13" name="Forma libre: forma 212">
              <a:extLst>
                <a:ext uri="{FF2B5EF4-FFF2-40B4-BE49-F238E27FC236}">
                  <a16:creationId xmlns:a16="http://schemas.microsoft.com/office/drawing/2014/main" id="{6F11A130-A948-48EB-B609-8CE1685F154D}"/>
                </a:ext>
              </a:extLst>
            </p:cNvPr>
            <p:cNvSpPr/>
            <p:nvPr/>
          </p:nvSpPr>
          <p:spPr>
            <a:xfrm>
              <a:off x="1240861" y="2727650"/>
              <a:ext cx="10692" cy="13162"/>
            </a:xfrm>
            <a:custGeom>
              <a:avLst/>
              <a:gdLst>
                <a:gd name="connsiteX0" fmla="*/ 24 w 10692"/>
                <a:gd name="connsiteY0" fmla="*/ 0 h 13162"/>
                <a:gd name="connsiteX1" fmla="*/ 10352 w 10692"/>
                <a:gd name="connsiteY1" fmla="*/ 3464 h 13162"/>
                <a:gd name="connsiteX2" fmla="*/ 9408 w 10692"/>
                <a:gd name="connsiteY2" fmla="*/ 13163 h 13162"/>
                <a:gd name="connsiteX3" fmla="*/ 969 w 10692"/>
                <a:gd name="connsiteY3" fmla="*/ 11714 h 13162"/>
                <a:gd name="connsiteX4" fmla="*/ 24 w 10692"/>
                <a:gd name="connsiteY4" fmla="*/ 0 h 13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92" h="13162">
                  <a:moveTo>
                    <a:pt x="24" y="0"/>
                  </a:moveTo>
                  <a:cubicBezTo>
                    <a:pt x="5188" y="1574"/>
                    <a:pt x="9786" y="1763"/>
                    <a:pt x="10352" y="3464"/>
                  </a:cubicBezTo>
                  <a:cubicBezTo>
                    <a:pt x="11360" y="6172"/>
                    <a:pt x="9849" y="9888"/>
                    <a:pt x="9408" y="13163"/>
                  </a:cubicBezTo>
                  <a:cubicBezTo>
                    <a:pt x="6511" y="12722"/>
                    <a:pt x="2039" y="13352"/>
                    <a:pt x="969" y="11714"/>
                  </a:cubicBezTo>
                  <a:cubicBezTo>
                    <a:pt x="-606" y="9321"/>
                    <a:pt x="276" y="535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14" name="Forma libre: forma 213">
              <a:extLst>
                <a:ext uri="{FF2B5EF4-FFF2-40B4-BE49-F238E27FC236}">
                  <a16:creationId xmlns:a16="http://schemas.microsoft.com/office/drawing/2014/main" id="{7E710E7D-920C-4EBA-953D-55F8D6A85631}"/>
                </a:ext>
              </a:extLst>
            </p:cNvPr>
            <p:cNvSpPr/>
            <p:nvPr/>
          </p:nvSpPr>
          <p:spPr>
            <a:xfrm>
              <a:off x="1396138" y="2370622"/>
              <a:ext cx="14664" cy="14674"/>
            </a:xfrm>
            <a:custGeom>
              <a:avLst/>
              <a:gdLst>
                <a:gd name="connsiteX0" fmla="*/ 14665 w 14664"/>
                <a:gd name="connsiteY0" fmla="*/ 0 h 14674"/>
                <a:gd name="connsiteX1" fmla="*/ 10130 w 14664"/>
                <a:gd name="connsiteY1" fmla="*/ 12155 h 14674"/>
                <a:gd name="connsiteX2" fmla="*/ 621 w 14664"/>
                <a:gd name="connsiteY2" fmla="*/ 11714 h 14674"/>
                <a:gd name="connsiteX3" fmla="*/ 2006 w 14664"/>
                <a:gd name="connsiteY3" fmla="*/ 1952 h 14674"/>
                <a:gd name="connsiteX4" fmla="*/ 14665 w 14664"/>
                <a:gd name="connsiteY4" fmla="*/ 0 h 14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64" h="14674">
                  <a:moveTo>
                    <a:pt x="14665" y="0"/>
                  </a:moveTo>
                  <a:cubicBezTo>
                    <a:pt x="12524" y="6109"/>
                    <a:pt x="12146" y="9888"/>
                    <a:pt x="10130" y="12155"/>
                  </a:cubicBezTo>
                  <a:cubicBezTo>
                    <a:pt x="7422" y="15241"/>
                    <a:pt x="2636" y="15934"/>
                    <a:pt x="621" y="11714"/>
                  </a:cubicBezTo>
                  <a:cubicBezTo>
                    <a:pt x="-639" y="9132"/>
                    <a:pt x="117" y="4031"/>
                    <a:pt x="2006" y="1952"/>
                  </a:cubicBezTo>
                  <a:cubicBezTo>
                    <a:pt x="3707" y="189"/>
                    <a:pt x="8241" y="882"/>
                    <a:pt x="14665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15" name="Forma libre: forma 214">
              <a:extLst>
                <a:ext uri="{FF2B5EF4-FFF2-40B4-BE49-F238E27FC236}">
                  <a16:creationId xmlns:a16="http://schemas.microsoft.com/office/drawing/2014/main" id="{8B991E75-E1AA-45D3-B035-7A84A8C3A4AE}"/>
                </a:ext>
              </a:extLst>
            </p:cNvPr>
            <p:cNvSpPr/>
            <p:nvPr/>
          </p:nvSpPr>
          <p:spPr>
            <a:xfrm>
              <a:off x="1407591" y="2223124"/>
              <a:ext cx="13981" cy="12214"/>
            </a:xfrm>
            <a:custGeom>
              <a:avLst/>
              <a:gdLst>
                <a:gd name="connsiteX0" fmla="*/ 13981 w 13981"/>
                <a:gd name="connsiteY0" fmla="*/ 64 h 12214"/>
                <a:gd name="connsiteX1" fmla="*/ 10077 w 13981"/>
                <a:gd name="connsiteY1" fmla="*/ 11652 h 12214"/>
                <a:gd name="connsiteX2" fmla="*/ 0 w 13981"/>
                <a:gd name="connsiteY2" fmla="*/ 10959 h 12214"/>
                <a:gd name="connsiteX3" fmla="*/ 1574 w 13981"/>
                <a:gd name="connsiteY3" fmla="*/ 1072 h 12214"/>
                <a:gd name="connsiteX4" fmla="*/ 13981 w 13981"/>
                <a:gd name="connsiteY4" fmla="*/ 64 h 12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81" h="12214">
                  <a:moveTo>
                    <a:pt x="13981" y="64"/>
                  </a:moveTo>
                  <a:cubicBezTo>
                    <a:pt x="12344" y="5606"/>
                    <a:pt x="12281" y="10267"/>
                    <a:pt x="10077" y="11652"/>
                  </a:cubicBezTo>
                  <a:cubicBezTo>
                    <a:pt x="7746" y="13101"/>
                    <a:pt x="3464" y="11337"/>
                    <a:pt x="0" y="10959"/>
                  </a:cubicBezTo>
                  <a:cubicBezTo>
                    <a:pt x="441" y="7559"/>
                    <a:pt x="-315" y="2898"/>
                    <a:pt x="1574" y="1072"/>
                  </a:cubicBezTo>
                  <a:cubicBezTo>
                    <a:pt x="3527" y="-755"/>
                    <a:pt x="8124" y="379"/>
                    <a:pt x="13981" y="64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16" name="Forma libre: forma 215">
              <a:extLst>
                <a:ext uri="{FF2B5EF4-FFF2-40B4-BE49-F238E27FC236}">
                  <a16:creationId xmlns:a16="http://schemas.microsoft.com/office/drawing/2014/main" id="{5FAA1F57-0CDC-4B62-925E-0B399A635596}"/>
                </a:ext>
              </a:extLst>
            </p:cNvPr>
            <p:cNvSpPr/>
            <p:nvPr/>
          </p:nvSpPr>
          <p:spPr>
            <a:xfrm>
              <a:off x="1391634" y="2345556"/>
              <a:ext cx="15767" cy="12602"/>
            </a:xfrm>
            <a:custGeom>
              <a:avLst/>
              <a:gdLst>
                <a:gd name="connsiteX0" fmla="*/ 15768 w 15767"/>
                <a:gd name="connsiteY0" fmla="*/ 0 h 12602"/>
                <a:gd name="connsiteX1" fmla="*/ 10981 w 15767"/>
                <a:gd name="connsiteY1" fmla="*/ 11840 h 12602"/>
                <a:gd name="connsiteX2" fmla="*/ 2731 w 15767"/>
                <a:gd name="connsiteY2" fmla="*/ 11147 h 12602"/>
                <a:gd name="connsiteX3" fmla="*/ 2857 w 15767"/>
                <a:gd name="connsiteY3" fmla="*/ 1826 h 12602"/>
                <a:gd name="connsiteX4" fmla="*/ 15768 w 15767"/>
                <a:gd name="connsiteY4" fmla="*/ 0 h 12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767" h="12602">
                  <a:moveTo>
                    <a:pt x="15768" y="0"/>
                  </a:moveTo>
                  <a:cubicBezTo>
                    <a:pt x="13563" y="5983"/>
                    <a:pt x="13186" y="9951"/>
                    <a:pt x="10981" y="11840"/>
                  </a:cubicBezTo>
                  <a:cubicBezTo>
                    <a:pt x="9470" y="13163"/>
                    <a:pt x="4683" y="12659"/>
                    <a:pt x="2731" y="11147"/>
                  </a:cubicBezTo>
                  <a:cubicBezTo>
                    <a:pt x="-481" y="8691"/>
                    <a:pt x="-1363" y="4220"/>
                    <a:pt x="2857" y="1826"/>
                  </a:cubicBezTo>
                  <a:cubicBezTo>
                    <a:pt x="5502" y="252"/>
                    <a:pt x="9344" y="756"/>
                    <a:pt x="15768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</p:grpSp>
      <p:grpSp>
        <p:nvGrpSpPr>
          <p:cNvPr id="239" name="Grupo 238">
            <a:extLst>
              <a:ext uri="{FF2B5EF4-FFF2-40B4-BE49-F238E27FC236}">
                <a16:creationId xmlns:a16="http://schemas.microsoft.com/office/drawing/2014/main" id="{B3283516-87F8-4BD0-B538-68A2C7A39173}"/>
              </a:ext>
            </a:extLst>
          </p:cNvPr>
          <p:cNvGrpSpPr/>
          <p:nvPr/>
        </p:nvGrpSpPr>
        <p:grpSpPr>
          <a:xfrm rot="19943844" flipH="1">
            <a:off x="7196567" y="4033556"/>
            <a:ext cx="793584" cy="1293159"/>
            <a:chOff x="1720280" y="2457279"/>
            <a:chExt cx="242652" cy="395406"/>
          </a:xfrm>
        </p:grpSpPr>
        <p:grpSp>
          <p:nvGrpSpPr>
            <p:cNvPr id="240" name="Gráfico 9">
              <a:extLst>
                <a:ext uri="{FF2B5EF4-FFF2-40B4-BE49-F238E27FC236}">
                  <a16:creationId xmlns:a16="http://schemas.microsoft.com/office/drawing/2014/main" id="{5CE6E5F5-4A62-460A-ACD0-90FA8FF8CEE0}"/>
                </a:ext>
              </a:extLst>
            </p:cNvPr>
            <p:cNvGrpSpPr/>
            <p:nvPr/>
          </p:nvGrpSpPr>
          <p:grpSpPr>
            <a:xfrm>
              <a:off x="1720280" y="2457279"/>
              <a:ext cx="242652" cy="392005"/>
              <a:chOff x="1720280" y="2457279"/>
              <a:chExt cx="242652" cy="392005"/>
            </a:xfrm>
            <a:solidFill>
              <a:schemeClr val="bg1"/>
            </a:solidFill>
          </p:grpSpPr>
          <p:sp>
            <p:nvSpPr>
              <p:cNvPr id="252" name="Forma libre: forma 251">
                <a:extLst>
                  <a:ext uri="{FF2B5EF4-FFF2-40B4-BE49-F238E27FC236}">
                    <a16:creationId xmlns:a16="http://schemas.microsoft.com/office/drawing/2014/main" id="{6C597BB0-3618-48F9-AFD5-5A2A8B81774D}"/>
                  </a:ext>
                </a:extLst>
              </p:cNvPr>
              <p:cNvSpPr/>
              <p:nvPr/>
            </p:nvSpPr>
            <p:spPr>
              <a:xfrm>
                <a:off x="1777845" y="2664860"/>
                <a:ext cx="2519" cy="1889"/>
              </a:xfrm>
              <a:custGeom>
                <a:avLst/>
                <a:gdLst>
                  <a:gd name="connsiteX0" fmla="*/ 1826 w 2519"/>
                  <a:gd name="connsiteY0" fmla="*/ 0 h 1889"/>
                  <a:gd name="connsiteX1" fmla="*/ 0 w 2519"/>
                  <a:gd name="connsiteY1" fmla="*/ 819 h 1889"/>
                  <a:gd name="connsiteX2" fmla="*/ 2519 w 2519"/>
                  <a:gd name="connsiteY2" fmla="*/ 1889 h 1889"/>
                  <a:gd name="connsiteX3" fmla="*/ 1826 w 2519"/>
                  <a:gd name="connsiteY3" fmla="*/ 0 h 1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19" h="1889">
                    <a:moveTo>
                      <a:pt x="1826" y="0"/>
                    </a:moveTo>
                    <a:cubicBezTo>
                      <a:pt x="1197" y="252"/>
                      <a:pt x="630" y="567"/>
                      <a:pt x="0" y="819"/>
                    </a:cubicBezTo>
                    <a:cubicBezTo>
                      <a:pt x="819" y="1197"/>
                      <a:pt x="1637" y="1574"/>
                      <a:pt x="2519" y="1889"/>
                    </a:cubicBezTo>
                    <a:cubicBezTo>
                      <a:pt x="2330" y="1323"/>
                      <a:pt x="2078" y="630"/>
                      <a:pt x="1826" y="0"/>
                    </a:cubicBezTo>
                    <a:close/>
                  </a:path>
                </a:pathLst>
              </a:custGeom>
              <a:grpFill/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53" name="Forma libre: forma 252">
                <a:extLst>
                  <a:ext uri="{FF2B5EF4-FFF2-40B4-BE49-F238E27FC236}">
                    <a16:creationId xmlns:a16="http://schemas.microsoft.com/office/drawing/2014/main" id="{9ACA3DE8-513F-44F6-9828-967E668F8614}"/>
                  </a:ext>
                </a:extLst>
              </p:cNvPr>
              <p:cNvSpPr/>
              <p:nvPr/>
            </p:nvSpPr>
            <p:spPr>
              <a:xfrm>
                <a:off x="1720280" y="2457279"/>
                <a:ext cx="242652" cy="392005"/>
              </a:xfrm>
              <a:custGeom>
                <a:avLst/>
                <a:gdLst>
                  <a:gd name="connsiteX0" fmla="*/ 238756 w 242652"/>
                  <a:gd name="connsiteY0" fmla="*/ 105052 h 392005"/>
                  <a:gd name="connsiteX1" fmla="*/ 223011 w 242652"/>
                  <a:gd name="connsiteY1" fmla="*/ 103036 h 392005"/>
                  <a:gd name="connsiteX2" fmla="*/ 208022 w 242652"/>
                  <a:gd name="connsiteY2" fmla="*/ 112672 h 392005"/>
                  <a:gd name="connsiteX3" fmla="*/ 183586 w 242652"/>
                  <a:gd name="connsiteY3" fmla="*/ 137360 h 392005"/>
                  <a:gd name="connsiteX4" fmla="*/ 175021 w 242652"/>
                  <a:gd name="connsiteY4" fmla="*/ 144854 h 392005"/>
                  <a:gd name="connsiteX5" fmla="*/ 176155 w 242652"/>
                  <a:gd name="connsiteY5" fmla="*/ 132447 h 392005"/>
                  <a:gd name="connsiteX6" fmla="*/ 183524 w 242652"/>
                  <a:gd name="connsiteY6" fmla="*/ 45347 h 392005"/>
                  <a:gd name="connsiteX7" fmla="*/ 180941 w 242652"/>
                  <a:gd name="connsiteY7" fmla="*/ 15369 h 392005"/>
                  <a:gd name="connsiteX8" fmla="*/ 151656 w 242652"/>
                  <a:gd name="connsiteY8" fmla="*/ 6615 h 392005"/>
                  <a:gd name="connsiteX9" fmla="*/ 135722 w 242652"/>
                  <a:gd name="connsiteY9" fmla="*/ 30736 h 392005"/>
                  <a:gd name="connsiteX10" fmla="*/ 110846 w 242652"/>
                  <a:gd name="connsiteY10" fmla="*/ 112105 h 392005"/>
                  <a:gd name="connsiteX11" fmla="*/ 106563 w 242652"/>
                  <a:gd name="connsiteY11" fmla="*/ 129047 h 392005"/>
                  <a:gd name="connsiteX12" fmla="*/ 95101 w 242652"/>
                  <a:gd name="connsiteY12" fmla="*/ 117144 h 392005"/>
                  <a:gd name="connsiteX13" fmla="*/ 67894 w 242652"/>
                  <a:gd name="connsiteY13" fmla="*/ 84332 h 392005"/>
                  <a:gd name="connsiteX14" fmla="*/ 52401 w 242652"/>
                  <a:gd name="connsiteY14" fmla="*/ 71799 h 392005"/>
                  <a:gd name="connsiteX15" fmla="*/ 36152 w 242652"/>
                  <a:gd name="connsiteY15" fmla="*/ 76648 h 392005"/>
                  <a:gd name="connsiteX16" fmla="*/ 30358 w 242652"/>
                  <a:gd name="connsiteY16" fmla="*/ 94471 h 392005"/>
                  <a:gd name="connsiteX17" fmla="*/ 34830 w 242652"/>
                  <a:gd name="connsiteY17" fmla="*/ 133203 h 392005"/>
                  <a:gd name="connsiteX18" fmla="*/ 50575 w 242652"/>
                  <a:gd name="connsiteY18" fmla="*/ 178800 h 392005"/>
                  <a:gd name="connsiteX19" fmla="*/ 59455 w 242652"/>
                  <a:gd name="connsiteY19" fmla="*/ 207582 h 392005"/>
                  <a:gd name="connsiteX20" fmla="*/ 60148 w 242652"/>
                  <a:gd name="connsiteY20" fmla="*/ 209534 h 392005"/>
                  <a:gd name="connsiteX21" fmla="*/ 57628 w 242652"/>
                  <a:gd name="connsiteY21" fmla="*/ 208463 h 392005"/>
                  <a:gd name="connsiteX22" fmla="*/ 57628 w 242652"/>
                  <a:gd name="connsiteY22" fmla="*/ 208463 h 392005"/>
                  <a:gd name="connsiteX23" fmla="*/ 44403 w 242652"/>
                  <a:gd name="connsiteY23" fmla="*/ 194860 h 392005"/>
                  <a:gd name="connsiteX24" fmla="*/ 26706 w 242652"/>
                  <a:gd name="connsiteY24" fmla="*/ 179556 h 392005"/>
                  <a:gd name="connsiteX25" fmla="*/ 2333 w 242652"/>
                  <a:gd name="connsiteY25" fmla="*/ 187176 h 392005"/>
                  <a:gd name="connsiteX26" fmla="*/ 3 w 242652"/>
                  <a:gd name="connsiteY26" fmla="*/ 196938 h 392005"/>
                  <a:gd name="connsiteX27" fmla="*/ 1892 w 242652"/>
                  <a:gd name="connsiteY27" fmla="*/ 235922 h 392005"/>
                  <a:gd name="connsiteX28" fmla="*/ 26076 w 242652"/>
                  <a:gd name="connsiteY28" fmla="*/ 354575 h 392005"/>
                  <a:gd name="connsiteX29" fmla="*/ 34452 w 242652"/>
                  <a:gd name="connsiteY29" fmla="*/ 377625 h 392005"/>
                  <a:gd name="connsiteX30" fmla="*/ 30232 w 242652"/>
                  <a:gd name="connsiteY30" fmla="*/ 386379 h 392005"/>
                  <a:gd name="connsiteX31" fmla="*/ 32437 w 242652"/>
                  <a:gd name="connsiteY31" fmla="*/ 391795 h 392005"/>
                  <a:gd name="connsiteX32" fmla="*/ 37790 w 242652"/>
                  <a:gd name="connsiteY32" fmla="*/ 390095 h 392005"/>
                  <a:gd name="connsiteX33" fmla="*/ 43899 w 242652"/>
                  <a:gd name="connsiteY33" fmla="*/ 381089 h 392005"/>
                  <a:gd name="connsiteX34" fmla="*/ 56306 w 242652"/>
                  <a:gd name="connsiteY34" fmla="*/ 356086 h 392005"/>
                  <a:gd name="connsiteX35" fmla="*/ 60022 w 242652"/>
                  <a:gd name="connsiteY35" fmla="*/ 351993 h 392005"/>
                  <a:gd name="connsiteX36" fmla="*/ 137171 w 242652"/>
                  <a:gd name="connsiteY36" fmla="*/ 290525 h 392005"/>
                  <a:gd name="connsiteX37" fmla="*/ 141516 w 242652"/>
                  <a:gd name="connsiteY37" fmla="*/ 284164 h 392005"/>
                  <a:gd name="connsiteX38" fmla="*/ 137171 w 242652"/>
                  <a:gd name="connsiteY38" fmla="*/ 290588 h 392005"/>
                  <a:gd name="connsiteX39" fmla="*/ 60022 w 242652"/>
                  <a:gd name="connsiteY39" fmla="*/ 352055 h 392005"/>
                  <a:gd name="connsiteX40" fmla="*/ 56306 w 242652"/>
                  <a:gd name="connsiteY40" fmla="*/ 356149 h 392005"/>
                  <a:gd name="connsiteX41" fmla="*/ 43899 w 242652"/>
                  <a:gd name="connsiteY41" fmla="*/ 381152 h 392005"/>
                  <a:gd name="connsiteX42" fmla="*/ 56558 w 242652"/>
                  <a:gd name="connsiteY42" fmla="*/ 377499 h 392005"/>
                  <a:gd name="connsiteX43" fmla="*/ 73247 w 242652"/>
                  <a:gd name="connsiteY43" fmla="*/ 368304 h 392005"/>
                  <a:gd name="connsiteX44" fmla="*/ 160851 w 242652"/>
                  <a:gd name="connsiteY44" fmla="*/ 311812 h 392005"/>
                  <a:gd name="connsiteX45" fmla="*/ 180186 w 242652"/>
                  <a:gd name="connsiteY45" fmla="*/ 290462 h 392005"/>
                  <a:gd name="connsiteX46" fmla="*/ 165952 w 242652"/>
                  <a:gd name="connsiteY46" fmla="*/ 263633 h 392005"/>
                  <a:gd name="connsiteX47" fmla="*/ 151404 w 242652"/>
                  <a:gd name="connsiteY47" fmla="*/ 263570 h 392005"/>
                  <a:gd name="connsiteX48" fmla="*/ 140635 w 242652"/>
                  <a:gd name="connsiteY48" fmla="*/ 264326 h 392005"/>
                  <a:gd name="connsiteX49" fmla="*/ 143280 w 242652"/>
                  <a:gd name="connsiteY49" fmla="*/ 258532 h 392005"/>
                  <a:gd name="connsiteX50" fmla="*/ 166393 w 242652"/>
                  <a:gd name="connsiteY50" fmla="*/ 226853 h 392005"/>
                  <a:gd name="connsiteX51" fmla="*/ 224145 w 242652"/>
                  <a:gd name="connsiteY51" fmla="*/ 151089 h 392005"/>
                  <a:gd name="connsiteX52" fmla="*/ 241086 w 242652"/>
                  <a:gd name="connsiteY52" fmla="*/ 119663 h 392005"/>
                  <a:gd name="connsiteX53" fmla="*/ 238756 w 242652"/>
                  <a:gd name="connsiteY53" fmla="*/ 105052 h 392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242652" h="392005">
                    <a:moveTo>
                      <a:pt x="238756" y="105052"/>
                    </a:moveTo>
                    <a:cubicBezTo>
                      <a:pt x="234096" y="100958"/>
                      <a:pt x="228365" y="100328"/>
                      <a:pt x="223011" y="103036"/>
                    </a:cubicBezTo>
                    <a:cubicBezTo>
                      <a:pt x="217721" y="105681"/>
                      <a:pt x="212368" y="108704"/>
                      <a:pt x="208022" y="112672"/>
                    </a:cubicBezTo>
                    <a:cubicBezTo>
                      <a:pt x="199520" y="120481"/>
                      <a:pt x="191711" y="129173"/>
                      <a:pt x="183586" y="137360"/>
                    </a:cubicBezTo>
                    <a:cubicBezTo>
                      <a:pt x="181445" y="139501"/>
                      <a:pt x="178989" y="141390"/>
                      <a:pt x="175021" y="144854"/>
                    </a:cubicBezTo>
                    <a:cubicBezTo>
                      <a:pt x="175525" y="138934"/>
                      <a:pt x="175840" y="135659"/>
                      <a:pt x="176155" y="132447"/>
                    </a:cubicBezTo>
                    <a:cubicBezTo>
                      <a:pt x="178674" y="103414"/>
                      <a:pt x="181634" y="74381"/>
                      <a:pt x="183524" y="45347"/>
                    </a:cubicBezTo>
                    <a:cubicBezTo>
                      <a:pt x="184153" y="35460"/>
                      <a:pt x="183272" y="25005"/>
                      <a:pt x="180941" y="15369"/>
                    </a:cubicBezTo>
                    <a:cubicBezTo>
                      <a:pt x="176911" y="-1383"/>
                      <a:pt x="164567" y="-4658"/>
                      <a:pt x="151656" y="6615"/>
                    </a:cubicBezTo>
                    <a:cubicBezTo>
                      <a:pt x="144099" y="13165"/>
                      <a:pt x="139438" y="21667"/>
                      <a:pt x="135722" y="30736"/>
                    </a:cubicBezTo>
                    <a:cubicBezTo>
                      <a:pt x="125016" y="57125"/>
                      <a:pt x="116073" y="84080"/>
                      <a:pt x="110846" y="112105"/>
                    </a:cubicBezTo>
                    <a:cubicBezTo>
                      <a:pt x="109901" y="117018"/>
                      <a:pt x="108389" y="121867"/>
                      <a:pt x="106563" y="129047"/>
                    </a:cubicBezTo>
                    <a:cubicBezTo>
                      <a:pt x="101588" y="123882"/>
                      <a:pt x="98124" y="120733"/>
                      <a:pt x="95101" y="117144"/>
                    </a:cubicBezTo>
                    <a:cubicBezTo>
                      <a:pt x="85969" y="106248"/>
                      <a:pt x="77341" y="94912"/>
                      <a:pt x="67894" y="84332"/>
                    </a:cubicBezTo>
                    <a:cubicBezTo>
                      <a:pt x="63485" y="79419"/>
                      <a:pt x="58132" y="74948"/>
                      <a:pt x="52401" y="71799"/>
                    </a:cubicBezTo>
                    <a:cubicBezTo>
                      <a:pt x="45725" y="68083"/>
                      <a:pt x="39805" y="69909"/>
                      <a:pt x="36152" y="76648"/>
                    </a:cubicBezTo>
                    <a:cubicBezTo>
                      <a:pt x="33255" y="82064"/>
                      <a:pt x="31177" y="88362"/>
                      <a:pt x="30358" y="94471"/>
                    </a:cubicBezTo>
                    <a:cubicBezTo>
                      <a:pt x="28658" y="107634"/>
                      <a:pt x="30862" y="120670"/>
                      <a:pt x="34830" y="133203"/>
                    </a:cubicBezTo>
                    <a:cubicBezTo>
                      <a:pt x="39742" y="148507"/>
                      <a:pt x="45473" y="163559"/>
                      <a:pt x="50575" y="178800"/>
                    </a:cubicBezTo>
                    <a:cubicBezTo>
                      <a:pt x="53787" y="188310"/>
                      <a:pt x="56495" y="198009"/>
                      <a:pt x="59455" y="207582"/>
                    </a:cubicBezTo>
                    <a:cubicBezTo>
                      <a:pt x="59707" y="208211"/>
                      <a:pt x="59896" y="208841"/>
                      <a:pt x="60148" y="209534"/>
                    </a:cubicBezTo>
                    <a:cubicBezTo>
                      <a:pt x="59329" y="209156"/>
                      <a:pt x="58510" y="208778"/>
                      <a:pt x="57628" y="208463"/>
                    </a:cubicBezTo>
                    <a:lnTo>
                      <a:pt x="57628" y="208463"/>
                    </a:lnTo>
                    <a:cubicBezTo>
                      <a:pt x="53220" y="203929"/>
                      <a:pt x="49063" y="199142"/>
                      <a:pt x="44403" y="194860"/>
                    </a:cubicBezTo>
                    <a:cubicBezTo>
                      <a:pt x="38672" y="189507"/>
                      <a:pt x="33129" y="183775"/>
                      <a:pt x="26706" y="179556"/>
                    </a:cubicBezTo>
                    <a:cubicBezTo>
                      <a:pt x="16125" y="172565"/>
                      <a:pt x="7308" y="175588"/>
                      <a:pt x="2333" y="187176"/>
                    </a:cubicBezTo>
                    <a:cubicBezTo>
                      <a:pt x="1073" y="190199"/>
                      <a:pt x="-60" y="193663"/>
                      <a:pt x="3" y="196938"/>
                    </a:cubicBezTo>
                    <a:cubicBezTo>
                      <a:pt x="254" y="209975"/>
                      <a:pt x="-438" y="223263"/>
                      <a:pt x="1892" y="235922"/>
                    </a:cubicBezTo>
                    <a:cubicBezTo>
                      <a:pt x="9260" y="275599"/>
                      <a:pt x="17637" y="315150"/>
                      <a:pt x="26076" y="354575"/>
                    </a:cubicBezTo>
                    <a:cubicBezTo>
                      <a:pt x="27776" y="362510"/>
                      <a:pt x="31618" y="369942"/>
                      <a:pt x="34452" y="377625"/>
                    </a:cubicBezTo>
                    <a:cubicBezTo>
                      <a:pt x="33004" y="380522"/>
                      <a:pt x="31051" y="383356"/>
                      <a:pt x="30232" y="386379"/>
                    </a:cubicBezTo>
                    <a:cubicBezTo>
                      <a:pt x="29792" y="388017"/>
                      <a:pt x="31051" y="390977"/>
                      <a:pt x="32437" y="391795"/>
                    </a:cubicBezTo>
                    <a:cubicBezTo>
                      <a:pt x="33570" y="392488"/>
                      <a:pt x="36656" y="391354"/>
                      <a:pt x="37790" y="390095"/>
                    </a:cubicBezTo>
                    <a:cubicBezTo>
                      <a:pt x="40183" y="387387"/>
                      <a:pt x="41947" y="384112"/>
                      <a:pt x="43899" y="381089"/>
                    </a:cubicBezTo>
                    <a:cubicBezTo>
                      <a:pt x="47993" y="372713"/>
                      <a:pt x="52023" y="364336"/>
                      <a:pt x="56306" y="356086"/>
                    </a:cubicBezTo>
                    <a:cubicBezTo>
                      <a:pt x="57124" y="354512"/>
                      <a:pt x="58636" y="353126"/>
                      <a:pt x="60022" y="351993"/>
                    </a:cubicBezTo>
                    <a:cubicBezTo>
                      <a:pt x="85717" y="331461"/>
                      <a:pt x="111412" y="310930"/>
                      <a:pt x="137171" y="290525"/>
                    </a:cubicBezTo>
                    <a:cubicBezTo>
                      <a:pt x="139501" y="288636"/>
                      <a:pt x="141831" y="287124"/>
                      <a:pt x="141516" y="284164"/>
                    </a:cubicBezTo>
                    <a:cubicBezTo>
                      <a:pt x="141894" y="287187"/>
                      <a:pt x="139501" y="288761"/>
                      <a:pt x="137171" y="290588"/>
                    </a:cubicBezTo>
                    <a:cubicBezTo>
                      <a:pt x="111412" y="310993"/>
                      <a:pt x="85717" y="331524"/>
                      <a:pt x="60022" y="352055"/>
                    </a:cubicBezTo>
                    <a:cubicBezTo>
                      <a:pt x="58573" y="353189"/>
                      <a:pt x="57124" y="354575"/>
                      <a:pt x="56306" y="356149"/>
                    </a:cubicBezTo>
                    <a:cubicBezTo>
                      <a:pt x="52086" y="364399"/>
                      <a:pt x="47993" y="372839"/>
                      <a:pt x="43899" y="381152"/>
                    </a:cubicBezTo>
                    <a:cubicBezTo>
                      <a:pt x="48181" y="379955"/>
                      <a:pt x="52653" y="379325"/>
                      <a:pt x="56558" y="377499"/>
                    </a:cubicBezTo>
                    <a:cubicBezTo>
                      <a:pt x="62352" y="374854"/>
                      <a:pt x="67705" y="371390"/>
                      <a:pt x="73247" y="368304"/>
                    </a:cubicBezTo>
                    <a:cubicBezTo>
                      <a:pt x="103729" y="351426"/>
                      <a:pt x="133518" y="333477"/>
                      <a:pt x="160851" y="311812"/>
                    </a:cubicBezTo>
                    <a:cubicBezTo>
                      <a:pt x="168283" y="305892"/>
                      <a:pt x="175336" y="298586"/>
                      <a:pt x="180186" y="290462"/>
                    </a:cubicBezTo>
                    <a:cubicBezTo>
                      <a:pt x="187743" y="277614"/>
                      <a:pt x="180815" y="265585"/>
                      <a:pt x="165952" y="263633"/>
                    </a:cubicBezTo>
                    <a:cubicBezTo>
                      <a:pt x="161166" y="263003"/>
                      <a:pt x="156254" y="263444"/>
                      <a:pt x="151404" y="263570"/>
                    </a:cubicBezTo>
                    <a:cubicBezTo>
                      <a:pt x="148129" y="263696"/>
                      <a:pt x="144854" y="264011"/>
                      <a:pt x="140635" y="264326"/>
                    </a:cubicBezTo>
                    <a:cubicBezTo>
                      <a:pt x="141768" y="261807"/>
                      <a:pt x="142272" y="259980"/>
                      <a:pt x="143280" y="258532"/>
                    </a:cubicBezTo>
                    <a:cubicBezTo>
                      <a:pt x="150963" y="247951"/>
                      <a:pt x="158521" y="237245"/>
                      <a:pt x="166393" y="226853"/>
                    </a:cubicBezTo>
                    <a:cubicBezTo>
                      <a:pt x="185602" y="201599"/>
                      <a:pt x="205440" y="176722"/>
                      <a:pt x="224145" y="151089"/>
                    </a:cubicBezTo>
                    <a:cubicBezTo>
                      <a:pt x="231073" y="141579"/>
                      <a:pt x="235922" y="130369"/>
                      <a:pt x="241086" y="119663"/>
                    </a:cubicBezTo>
                    <a:cubicBezTo>
                      <a:pt x="243543" y="114624"/>
                      <a:pt x="243354" y="109019"/>
                      <a:pt x="238756" y="105052"/>
                    </a:cubicBezTo>
                    <a:close/>
                  </a:path>
                </a:pathLst>
              </a:custGeom>
              <a:grpFill/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</p:grpSp>
        <p:grpSp>
          <p:nvGrpSpPr>
            <p:cNvPr id="241" name="Grupo 240">
              <a:extLst>
                <a:ext uri="{FF2B5EF4-FFF2-40B4-BE49-F238E27FC236}">
                  <a16:creationId xmlns:a16="http://schemas.microsoft.com/office/drawing/2014/main" id="{A0C32090-F8CC-4E26-88D9-08DF635DFDB3}"/>
                </a:ext>
              </a:extLst>
            </p:cNvPr>
            <p:cNvGrpSpPr/>
            <p:nvPr/>
          </p:nvGrpSpPr>
          <p:grpSpPr>
            <a:xfrm>
              <a:off x="1749814" y="2488400"/>
              <a:ext cx="165806" cy="364285"/>
              <a:chOff x="1749814" y="2488400"/>
              <a:chExt cx="165806" cy="364285"/>
            </a:xfrm>
          </p:grpSpPr>
          <p:sp>
            <p:nvSpPr>
              <p:cNvPr id="242" name="Forma libre: forma 241">
                <a:extLst>
                  <a:ext uri="{FF2B5EF4-FFF2-40B4-BE49-F238E27FC236}">
                    <a16:creationId xmlns:a16="http://schemas.microsoft.com/office/drawing/2014/main" id="{C0E1A014-4CF8-4A59-8574-89D02C7AED44}"/>
                  </a:ext>
                </a:extLst>
              </p:cNvPr>
              <p:cNvSpPr/>
              <p:nvPr/>
            </p:nvSpPr>
            <p:spPr>
              <a:xfrm>
                <a:off x="1749814" y="2513442"/>
                <a:ext cx="165806" cy="339243"/>
              </a:xfrm>
              <a:custGeom>
                <a:avLst/>
                <a:gdLst>
                  <a:gd name="connsiteX0" fmla="*/ 4917 w 165806"/>
                  <a:gd name="connsiteY0" fmla="*/ 325051 h 339243"/>
                  <a:gd name="connsiteX1" fmla="*/ 15246 w 165806"/>
                  <a:gd name="connsiteY1" fmla="*/ 306473 h 339243"/>
                  <a:gd name="connsiteX2" fmla="*/ 22299 w 165806"/>
                  <a:gd name="connsiteY2" fmla="*/ 262828 h 339243"/>
                  <a:gd name="connsiteX3" fmla="*/ 11404 w 165806"/>
                  <a:gd name="connsiteY3" fmla="*/ 207973 h 339243"/>
                  <a:gd name="connsiteX4" fmla="*/ 1201 w 165806"/>
                  <a:gd name="connsiteY4" fmla="*/ 175917 h 339243"/>
                  <a:gd name="connsiteX5" fmla="*/ 2398 w 165806"/>
                  <a:gd name="connsiteY5" fmla="*/ 168171 h 339243"/>
                  <a:gd name="connsiteX6" fmla="*/ 10019 w 165806"/>
                  <a:gd name="connsiteY6" fmla="*/ 172579 h 339243"/>
                  <a:gd name="connsiteX7" fmla="*/ 26267 w 165806"/>
                  <a:gd name="connsiteY7" fmla="*/ 224978 h 339243"/>
                  <a:gd name="connsiteX8" fmla="*/ 31683 w 165806"/>
                  <a:gd name="connsiteY8" fmla="*/ 259238 h 339243"/>
                  <a:gd name="connsiteX9" fmla="*/ 33384 w 165806"/>
                  <a:gd name="connsiteY9" fmla="*/ 265347 h 339243"/>
                  <a:gd name="connsiteX10" fmla="*/ 37414 w 165806"/>
                  <a:gd name="connsiteY10" fmla="*/ 257097 h 339243"/>
                  <a:gd name="connsiteX11" fmla="*/ 68967 w 165806"/>
                  <a:gd name="connsiteY11" fmla="*/ 177806 h 339243"/>
                  <a:gd name="connsiteX12" fmla="*/ 68211 w 165806"/>
                  <a:gd name="connsiteY12" fmla="*/ 151544 h 339243"/>
                  <a:gd name="connsiteX13" fmla="*/ 38170 w 165806"/>
                  <a:gd name="connsiteY13" fmla="*/ 86361 h 339243"/>
                  <a:gd name="connsiteX14" fmla="*/ 33132 w 165806"/>
                  <a:gd name="connsiteY14" fmla="*/ 79433 h 339243"/>
                  <a:gd name="connsiteX15" fmla="*/ 45224 w 165806"/>
                  <a:gd name="connsiteY15" fmla="*/ 79874 h 339243"/>
                  <a:gd name="connsiteX16" fmla="*/ 58323 w 165806"/>
                  <a:gd name="connsiteY16" fmla="*/ 104625 h 339243"/>
                  <a:gd name="connsiteX17" fmla="*/ 79107 w 165806"/>
                  <a:gd name="connsiteY17" fmla="*/ 150914 h 339243"/>
                  <a:gd name="connsiteX18" fmla="*/ 104802 w 165806"/>
                  <a:gd name="connsiteY18" fmla="*/ 75591 h 339243"/>
                  <a:gd name="connsiteX19" fmla="*/ 128608 w 165806"/>
                  <a:gd name="connsiteY19" fmla="*/ 205 h 339243"/>
                  <a:gd name="connsiteX20" fmla="*/ 134276 w 165806"/>
                  <a:gd name="connsiteY20" fmla="*/ 6881 h 339243"/>
                  <a:gd name="connsiteX21" fmla="*/ 125900 w 165806"/>
                  <a:gd name="connsiteY21" fmla="*/ 39315 h 339243"/>
                  <a:gd name="connsiteX22" fmla="*/ 103416 w 165806"/>
                  <a:gd name="connsiteY22" fmla="*/ 113190 h 339243"/>
                  <a:gd name="connsiteX23" fmla="*/ 89309 w 165806"/>
                  <a:gd name="connsiteY23" fmla="*/ 149277 h 339243"/>
                  <a:gd name="connsiteX24" fmla="*/ 103228 w 165806"/>
                  <a:gd name="connsiteY24" fmla="*/ 141656 h 339243"/>
                  <a:gd name="connsiteX25" fmla="*/ 153107 w 165806"/>
                  <a:gd name="connsiteY25" fmla="*/ 107333 h 339243"/>
                  <a:gd name="connsiteX26" fmla="*/ 156886 w 165806"/>
                  <a:gd name="connsiteY26" fmla="*/ 105003 h 339243"/>
                  <a:gd name="connsiteX27" fmla="*/ 164821 w 165806"/>
                  <a:gd name="connsiteY27" fmla="*/ 105821 h 339243"/>
                  <a:gd name="connsiteX28" fmla="*/ 161546 w 165806"/>
                  <a:gd name="connsiteY28" fmla="*/ 112560 h 339243"/>
                  <a:gd name="connsiteX29" fmla="*/ 130938 w 165806"/>
                  <a:gd name="connsiteY29" fmla="*/ 133280 h 339243"/>
                  <a:gd name="connsiteX30" fmla="*/ 93151 w 165806"/>
                  <a:gd name="connsiteY30" fmla="*/ 161369 h 339243"/>
                  <a:gd name="connsiteX31" fmla="*/ 77595 w 165806"/>
                  <a:gd name="connsiteY31" fmla="*/ 181396 h 339243"/>
                  <a:gd name="connsiteX32" fmla="*/ 40123 w 165806"/>
                  <a:gd name="connsiteY32" fmla="*/ 275235 h 339243"/>
                  <a:gd name="connsiteX33" fmla="*/ 40311 w 165806"/>
                  <a:gd name="connsiteY33" fmla="*/ 278636 h 339243"/>
                  <a:gd name="connsiteX34" fmla="*/ 67896 w 165806"/>
                  <a:gd name="connsiteY34" fmla="*/ 257097 h 339243"/>
                  <a:gd name="connsiteX35" fmla="*/ 99827 w 165806"/>
                  <a:gd name="connsiteY35" fmla="*/ 232346 h 339243"/>
                  <a:gd name="connsiteX36" fmla="*/ 111730 w 165806"/>
                  <a:gd name="connsiteY36" fmla="*/ 229512 h 339243"/>
                  <a:gd name="connsiteX37" fmla="*/ 107888 w 165806"/>
                  <a:gd name="connsiteY37" fmla="*/ 237762 h 339243"/>
                  <a:gd name="connsiteX38" fmla="*/ 30739 w 165806"/>
                  <a:gd name="connsiteY38" fmla="*/ 299230 h 339243"/>
                  <a:gd name="connsiteX39" fmla="*/ 27023 w 165806"/>
                  <a:gd name="connsiteY39" fmla="*/ 303324 h 339243"/>
                  <a:gd name="connsiteX40" fmla="*/ 14616 w 165806"/>
                  <a:gd name="connsiteY40" fmla="*/ 328326 h 339243"/>
                  <a:gd name="connsiteX41" fmla="*/ 8507 w 165806"/>
                  <a:gd name="connsiteY41" fmla="*/ 337332 h 339243"/>
                  <a:gd name="connsiteX42" fmla="*/ 3154 w 165806"/>
                  <a:gd name="connsiteY42" fmla="*/ 339033 h 339243"/>
                  <a:gd name="connsiteX43" fmla="*/ 950 w 165806"/>
                  <a:gd name="connsiteY43" fmla="*/ 333617 h 339243"/>
                  <a:gd name="connsiteX44" fmla="*/ 4917 w 165806"/>
                  <a:gd name="connsiteY44" fmla="*/ 325051 h 3392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65806" h="339243">
                    <a:moveTo>
                      <a:pt x="4917" y="325051"/>
                    </a:moveTo>
                    <a:cubicBezTo>
                      <a:pt x="8381" y="318879"/>
                      <a:pt x="11845" y="312708"/>
                      <a:pt x="15246" y="306473"/>
                    </a:cubicBezTo>
                    <a:cubicBezTo>
                      <a:pt x="22740" y="292743"/>
                      <a:pt x="24189" y="277691"/>
                      <a:pt x="22299" y="262828"/>
                    </a:cubicBezTo>
                    <a:cubicBezTo>
                      <a:pt x="19969" y="244375"/>
                      <a:pt x="15687" y="226111"/>
                      <a:pt x="11404" y="207973"/>
                    </a:cubicBezTo>
                    <a:cubicBezTo>
                      <a:pt x="8822" y="197078"/>
                      <a:pt x="4665" y="186623"/>
                      <a:pt x="1201" y="175917"/>
                    </a:cubicBezTo>
                    <a:cubicBezTo>
                      <a:pt x="257" y="173083"/>
                      <a:pt x="-1444" y="169934"/>
                      <a:pt x="2398" y="168171"/>
                    </a:cubicBezTo>
                    <a:cubicBezTo>
                      <a:pt x="6555" y="166281"/>
                      <a:pt x="8885" y="169178"/>
                      <a:pt x="10019" y="172579"/>
                    </a:cubicBezTo>
                    <a:cubicBezTo>
                      <a:pt x="15624" y="190024"/>
                      <a:pt x="21607" y="207344"/>
                      <a:pt x="26267" y="224978"/>
                    </a:cubicBezTo>
                    <a:cubicBezTo>
                      <a:pt x="29164" y="236125"/>
                      <a:pt x="29983" y="247776"/>
                      <a:pt x="31683" y="259238"/>
                    </a:cubicBezTo>
                    <a:cubicBezTo>
                      <a:pt x="31872" y="260561"/>
                      <a:pt x="32439" y="261883"/>
                      <a:pt x="33384" y="265347"/>
                    </a:cubicBezTo>
                    <a:cubicBezTo>
                      <a:pt x="35336" y="261380"/>
                      <a:pt x="36533" y="259301"/>
                      <a:pt x="37414" y="257097"/>
                    </a:cubicBezTo>
                    <a:cubicBezTo>
                      <a:pt x="47932" y="230646"/>
                      <a:pt x="58323" y="204195"/>
                      <a:pt x="68967" y="177806"/>
                    </a:cubicBezTo>
                    <a:cubicBezTo>
                      <a:pt x="72557" y="168800"/>
                      <a:pt x="71675" y="159668"/>
                      <a:pt x="68211" y="151544"/>
                    </a:cubicBezTo>
                    <a:cubicBezTo>
                      <a:pt x="58827" y="129501"/>
                      <a:pt x="48373" y="108026"/>
                      <a:pt x="38170" y="86361"/>
                    </a:cubicBezTo>
                    <a:cubicBezTo>
                      <a:pt x="36974" y="83779"/>
                      <a:pt x="34832" y="81637"/>
                      <a:pt x="33132" y="79433"/>
                    </a:cubicBezTo>
                    <a:cubicBezTo>
                      <a:pt x="38926" y="74017"/>
                      <a:pt x="41445" y="73765"/>
                      <a:pt x="45224" y="79874"/>
                    </a:cubicBezTo>
                    <a:cubicBezTo>
                      <a:pt x="50073" y="87809"/>
                      <a:pt x="54293" y="96186"/>
                      <a:pt x="58323" y="104625"/>
                    </a:cubicBezTo>
                    <a:cubicBezTo>
                      <a:pt x="65125" y="119173"/>
                      <a:pt x="71486" y="133847"/>
                      <a:pt x="79107" y="150914"/>
                    </a:cubicBezTo>
                    <a:cubicBezTo>
                      <a:pt x="90128" y="125093"/>
                      <a:pt x="97245" y="100279"/>
                      <a:pt x="104802" y="75591"/>
                    </a:cubicBezTo>
                    <a:cubicBezTo>
                      <a:pt x="112359" y="50652"/>
                      <a:pt x="120484" y="25838"/>
                      <a:pt x="128608" y="205"/>
                    </a:cubicBezTo>
                    <a:cubicBezTo>
                      <a:pt x="133269" y="-739"/>
                      <a:pt x="135536" y="1591"/>
                      <a:pt x="134276" y="6881"/>
                    </a:cubicBezTo>
                    <a:cubicBezTo>
                      <a:pt x="131694" y="17777"/>
                      <a:pt x="129049" y="28609"/>
                      <a:pt x="125900" y="39315"/>
                    </a:cubicBezTo>
                    <a:cubicBezTo>
                      <a:pt x="118657" y="64003"/>
                      <a:pt x="111352" y="88691"/>
                      <a:pt x="103416" y="113190"/>
                    </a:cubicBezTo>
                    <a:cubicBezTo>
                      <a:pt x="99638" y="124841"/>
                      <a:pt x="94536" y="136051"/>
                      <a:pt x="89309" y="149277"/>
                    </a:cubicBezTo>
                    <a:cubicBezTo>
                      <a:pt x="96300" y="148017"/>
                      <a:pt x="99449" y="144239"/>
                      <a:pt x="103228" y="141656"/>
                    </a:cubicBezTo>
                    <a:cubicBezTo>
                      <a:pt x="119854" y="130194"/>
                      <a:pt x="136481" y="118732"/>
                      <a:pt x="153107" y="107333"/>
                    </a:cubicBezTo>
                    <a:cubicBezTo>
                      <a:pt x="154304" y="106514"/>
                      <a:pt x="155563" y="105129"/>
                      <a:pt x="156886" y="105003"/>
                    </a:cubicBezTo>
                    <a:cubicBezTo>
                      <a:pt x="159594" y="104814"/>
                      <a:pt x="163562" y="104310"/>
                      <a:pt x="164821" y="105821"/>
                    </a:cubicBezTo>
                    <a:cubicBezTo>
                      <a:pt x="167529" y="109033"/>
                      <a:pt x="164065" y="110860"/>
                      <a:pt x="161546" y="112560"/>
                    </a:cubicBezTo>
                    <a:cubicBezTo>
                      <a:pt x="151281" y="119425"/>
                      <a:pt x="140889" y="126101"/>
                      <a:pt x="130938" y="133280"/>
                    </a:cubicBezTo>
                    <a:cubicBezTo>
                      <a:pt x="118217" y="142475"/>
                      <a:pt x="105936" y="152363"/>
                      <a:pt x="93151" y="161369"/>
                    </a:cubicBezTo>
                    <a:cubicBezTo>
                      <a:pt x="85719" y="166596"/>
                      <a:pt x="80870" y="173461"/>
                      <a:pt x="77595" y="181396"/>
                    </a:cubicBezTo>
                    <a:cubicBezTo>
                      <a:pt x="64936" y="212634"/>
                      <a:pt x="52592" y="243934"/>
                      <a:pt x="40123" y="275235"/>
                    </a:cubicBezTo>
                    <a:cubicBezTo>
                      <a:pt x="39871" y="275802"/>
                      <a:pt x="40185" y="276495"/>
                      <a:pt x="40311" y="278636"/>
                    </a:cubicBezTo>
                    <a:cubicBezTo>
                      <a:pt x="49947" y="271078"/>
                      <a:pt x="58953" y="264088"/>
                      <a:pt x="67896" y="257097"/>
                    </a:cubicBezTo>
                    <a:cubicBezTo>
                      <a:pt x="78477" y="248847"/>
                      <a:pt x="89120" y="240533"/>
                      <a:pt x="99827" y="232346"/>
                    </a:cubicBezTo>
                    <a:cubicBezTo>
                      <a:pt x="103291" y="229701"/>
                      <a:pt x="106817" y="226300"/>
                      <a:pt x="111730" y="229512"/>
                    </a:cubicBezTo>
                    <a:cubicBezTo>
                      <a:pt x="113430" y="233795"/>
                      <a:pt x="110659" y="235558"/>
                      <a:pt x="107888" y="237762"/>
                    </a:cubicBezTo>
                    <a:cubicBezTo>
                      <a:pt x="82130" y="258168"/>
                      <a:pt x="56371" y="278699"/>
                      <a:pt x="30739" y="299230"/>
                    </a:cubicBezTo>
                    <a:cubicBezTo>
                      <a:pt x="29353" y="300364"/>
                      <a:pt x="27842" y="301686"/>
                      <a:pt x="27023" y="303324"/>
                    </a:cubicBezTo>
                    <a:cubicBezTo>
                      <a:pt x="22740" y="311637"/>
                      <a:pt x="18710" y="320013"/>
                      <a:pt x="14616" y="328326"/>
                    </a:cubicBezTo>
                    <a:cubicBezTo>
                      <a:pt x="12601" y="331349"/>
                      <a:pt x="10837" y="334687"/>
                      <a:pt x="8507" y="337332"/>
                    </a:cubicBezTo>
                    <a:cubicBezTo>
                      <a:pt x="7373" y="338592"/>
                      <a:pt x="4224" y="339726"/>
                      <a:pt x="3154" y="339033"/>
                    </a:cubicBezTo>
                    <a:cubicBezTo>
                      <a:pt x="1768" y="338214"/>
                      <a:pt x="509" y="335254"/>
                      <a:pt x="950" y="333617"/>
                    </a:cubicBezTo>
                    <a:cubicBezTo>
                      <a:pt x="1453" y="330783"/>
                      <a:pt x="3469" y="328011"/>
                      <a:pt x="4917" y="32505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243" name="Forma libre: forma 242">
                <a:extLst>
                  <a:ext uri="{FF2B5EF4-FFF2-40B4-BE49-F238E27FC236}">
                    <a16:creationId xmlns:a16="http://schemas.microsoft.com/office/drawing/2014/main" id="{1B29EE56-EC04-4F4B-8453-90437962386C}"/>
                  </a:ext>
                </a:extLst>
              </p:cNvPr>
              <p:cNvSpPr/>
              <p:nvPr/>
            </p:nvSpPr>
            <p:spPr>
              <a:xfrm>
                <a:off x="1851262" y="2763175"/>
                <a:ext cx="12618" cy="12632"/>
              </a:xfrm>
              <a:custGeom>
                <a:avLst/>
                <a:gdLst>
                  <a:gd name="connsiteX0" fmla="*/ 10345 w 12618"/>
                  <a:gd name="connsiteY0" fmla="*/ 688 h 12632"/>
                  <a:gd name="connsiteX1" fmla="*/ 12612 w 12618"/>
                  <a:gd name="connsiteY1" fmla="*/ 6986 h 12632"/>
                  <a:gd name="connsiteX2" fmla="*/ 3166 w 12618"/>
                  <a:gd name="connsiteY2" fmla="*/ 11962 h 12632"/>
                  <a:gd name="connsiteX3" fmla="*/ 17 w 12618"/>
                  <a:gd name="connsiteY3" fmla="*/ 4845 h 12632"/>
                  <a:gd name="connsiteX4" fmla="*/ 10345 w 12618"/>
                  <a:gd name="connsiteY4" fmla="*/ 688 h 12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18" h="12632">
                    <a:moveTo>
                      <a:pt x="10345" y="688"/>
                    </a:moveTo>
                    <a:cubicBezTo>
                      <a:pt x="10849" y="2011"/>
                      <a:pt x="12738" y="4530"/>
                      <a:pt x="12612" y="6986"/>
                    </a:cubicBezTo>
                    <a:cubicBezTo>
                      <a:pt x="12486" y="10765"/>
                      <a:pt x="6252" y="14103"/>
                      <a:pt x="3166" y="11962"/>
                    </a:cubicBezTo>
                    <a:cubicBezTo>
                      <a:pt x="1276" y="10702"/>
                      <a:pt x="-172" y="7175"/>
                      <a:pt x="17" y="4845"/>
                    </a:cubicBezTo>
                    <a:cubicBezTo>
                      <a:pt x="457" y="814"/>
                      <a:pt x="4803" y="-1138"/>
                      <a:pt x="10345" y="688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44" name="Forma libre: forma 243">
                <a:extLst>
                  <a:ext uri="{FF2B5EF4-FFF2-40B4-BE49-F238E27FC236}">
                    <a16:creationId xmlns:a16="http://schemas.microsoft.com/office/drawing/2014/main" id="{AC4CE27E-8800-46C0-9096-1B8170A846C8}"/>
                  </a:ext>
                </a:extLst>
              </p:cNvPr>
              <p:cNvSpPr/>
              <p:nvPr/>
            </p:nvSpPr>
            <p:spPr>
              <a:xfrm>
                <a:off x="1878920" y="2559086"/>
                <a:ext cx="12446" cy="15210"/>
              </a:xfrm>
              <a:custGeom>
                <a:avLst/>
                <a:gdLst>
                  <a:gd name="connsiteX0" fmla="*/ 3281 w 12446"/>
                  <a:gd name="connsiteY0" fmla="*/ 15210 h 15210"/>
                  <a:gd name="connsiteX1" fmla="*/ 6 w 12446"/>
                  <a:gd name="connsiteY1" fmla="*/ 5763 h 15210"/>
                  <a:gd name="connsiteX2" fmla="*/ 9075 w 12446"/>
                  <a:gd name="connsiteY2" fmla="*/ 725 h 15210"/>
                  <a:gd name="connsiteX3" fmla="*/ 12287 w 12446"/>
                  <a:gd name="connsiteY3" fmla="*/ 7590 h 15210"/>
                  <a:gd name="connsiteX4" fmla="*/ 3281 w 12446"/>
                  <a:gd name="connsiteY4" fmla="*/ 15210 h 15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46" h="15210">
                    <a:moveTo>
                      <a:pt x="3281" y="15210"/>
                    </a:moveTo>
                    <a:cubicBezTo>
                      <a:pt x="1644" y="10676"/>
                      <a:pt x="-120" y="8220"/>
                      <a:pt x="6" y="5763"/>
                    </a:cubicBezTo>
                    <a:cubicBezTo>
                      <a:pt x="258" y="1670"/>
                      <a:pt x="6052" y="-1479"/>
                      <a:pt x="9075" y="725"/>
                    </a:cubicBezTo>
                    <a:cubicBezTo>
                      <a:pt x="10965" y="2111"/>
                      <a:pt x="13043" y="6204"/>
                      <a:pt x="12287" y="7590"/>
                    </a:cubicBezTo>
                    <a:cubicBezTo>
                      <a:pt x="10839" y="10298"/>
                      <a:pt x="7501" y="11935"/>
                      <a:pt x="3281" y="1521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45" name="Forma libre: forma 244">
                <a:extLst>
                  <a:ext uri="{FF2B5EF4-FFF2-40B4-BE49-F238E27FC236}">
                    <a16:creationId xmlns:a16="http://schemas.microsoft.com/office/drawing/2014/main" id="{AED95A35-01A1-4E09-8C70-A750C6B9C3A7}"/>
                  </a:ext>
                </a:extLst>
              </p:cNvPr>
              <p:cNvSpPr/>
              <p:nvPr/>
            </p:nvSpPr>
            <p:spPr>
              <a:xfrm>
                <a:off x="1785748" y="2646610"/>
                <a:ext cx="15084" cy="11936"/>
              </a:xfrm>
              <a:custGeom>
                <a:avLst/>
                <a:gdLst>
                  <a:gd name="connsiteX0" fmla="*/ 15084 w 15084"/>
                  <a:gd name="connsiteY0" fmla="*/ 9811 h 11936"/>
                  <a:gd name="connsiteX1" fmla="*/ 4441 w 15084"/>
                  <a:gd name="connsiteY1" fmla="*/ 11890 h 11936"/>
                  <a:gd name="connsiteX2" fmla="*/ 284 w 15084"/>
                  <a:gd name="connsiteY2" fmla="*/ 5466 h 11936"/>
                  <a:gd name="connsiteX3" fmla="*/ 8786 w 15084"/>
                  <a:gd name="connsiteY3" fmla="*/ 553 h 11936"/>
                  <a:gd name="connsiteX4" fmla="*/ 15084 w 15084"/>
                  <a:gd name="connsiteY4" fmla="*/ 9811 h 11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84" h="11936">
                    <a:moveTo>
                      <a:pt x="15084" y="9811"/>
                    </a:moveTo>
                    <a:cubicBezTo>
                      <a:pt x="10172" y="10882"/>
                      <a:pt x="7212" y="12204"/>
                      <a:pt x="4441" y="11890"/>
                    </a:cubicBezTo>
                    <a:cubicBezTo>
                      <a:pt x="1292" y="11575"/>
                      <a:pt x="-786" y="9182"/>
                      <a:pt x="284" y="5466"/>
                    </a:cubicBezTo>
                    <a:cubicBezTo>
                      <a:pt x="1292" y="1939"/>
                      <a:pt x="6267" y="-1336"/>
                      <a:pt x="8786" y="553"/>
                    </a:cubicBezTo>
                    <a:cubicBezTo>
                      <a:pt x="11117" y="2128"/>
                      <a:pt x="12250" y="5403"/>
                      <a:pt x="15084" y="981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46" name="Forma libre: forma 245">
                <a:extLst>
                  <a:ext uri="{FF2B5EF4-FFF2-40B4-BE49-F238E27FC236}">
                    <a16:creationId xmlns:a16="http://schemas.microsoft.com/office/drawing/2014/main" id="{06A22BF3-2680-4E1B-91E1-730D201382A5}"/>
                  </a:ext>
                </a:extLst>
              </p:cNvPr>
              <p:cNvSpPr/>
              <p:nvPr/>
            </p:nvSpPr>
            <p:spPr>
              <a:xfrm>
                <a:off x="1848004" y="2688812"/>
                <a:ext cx="12658" cy="12016"/>
              </a:xfrm>
              <a:custGeom>
                <a:avLst/>
                <a:gdLst>
                  <a:gd name="connsiteX0" fmla="*/ 12659 w 12658"/>
                  <a:gd name="connsiteY0" fmla="*/ 6530 h 12016"/>
                  <a:gd name="connsiteX1" fmla="*/ 3779 w 12658"/>
                  <a:gd name="connsiteY1" fmla="*/ 10876 h 12016"/>
                  <a:gd name="connsiteX2" fmla="*/ 0 w 12658"/>
                  <a:gd name="connsiteY2" fmla="*/ 3948 h 12016"/>
                  <a:gd name="connsiteX3" fmla="*/ 8943 w 12658"/>
                  <a:gd name="connsiteY3" fmla="*/ 1114 h 12016"/>
                  <a:gd name="connsiteX4" fmla="*/ 12659 w 12658"/>
                  <a:gd name="connsiteY4" fmla="*/ 6530 h 12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58" h="12016">
                    <a:moveTo>
                      <a:pt x="12659" y="6530"/>
                    </a:moveTo>
                    <a:cubicBezTo>
                      <a:pt x="10140" y="12198"/>
                      <a:pt x="6865" y="13143"/>
                      <a:pt x="3779" y="10876"/>
                    </a:cubicBezTo>
                    <a:cubicBezTo>
                      <a:pt x="1763" y="9490"/>
                      <a:pt x="0" y="6278"/>
                      <a:pt x="0" y="3948"/>
                    </a:cubicBezTo>
                    <a:cubicBezTo>
                      <a:pt x="126" y="421"/>
                      <a:pt x="5290" y="-1279"/>
                      <a:pt x="8943" y="1114"/>
                    </a:cubicBezTo>
                    <a:cubicBezTo>
                      <a:pt x="10895" y="2374"/>
                      <a:pt x="11840" y="5271"/>
                      <a:pt x="12659" y="653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47" name="Forma libre: forma 246">
                <a:extLst>
                  <a:ext uri="{FF2B5EF4-FFF2-40B4-BE49-F238E27FC236}">
                    <a16:creationId xmlns:a16="http://schemas.microsoft.com/office/drawing/2014/main" id="{56E191A1-09C9-4978-99B6-57D8341E5BB5}"/>
                  </a:ext>
                </a:extLst>
              </p:cNvPr>
              <p:cNvSpPr/>
              <p:nvPr/>
            </p:nvSpPr>
            <p:spPr>
              <a:xfrm>
                <a:off x="1877513" y="2488400"/>
                <a:ext cx="11308" cy="12432"/>
              </a:xfrm>
              <a:custGeom>
                <a:avLst/>
                <a:gdLst>
                  <a:gd name="connsiteX0" fmla="*/ 1729 w 11308"/>
                  <a:gd name="connsiteY0" fmla="*/ 12022 h 12432"/>
                  <a:gd name="connsiteX1" fmla="*/ 28 w 11308"/>
                  <a:gd name="connsiteY1" fmla="*/ 5409 h 12432"/>
                  <a:gd name="connsiteX2" fmla="*/ 8278 w 11308"/>
                  <a:gd name="connsiteY2" fmla="*/ 623 h 12432"/>
                  <a:gd name="connsiteX3" fmla="*/ 11301 w 11308"/>
                  <a:gd name="connsiteY3" fmla="*/ 6606 h 12432"/>
                  <a:gd name="connsiteX4" fmla="*/ 1729 w 11308"/>
                  <a:gd name="connsiteY4" fmla="*/ 12022 h 12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08" h="12432">
                    <a:moveTo>
                      <a:pt x="1729" y="12022"/>
                    </a:moveTo>
                    <a:cubicBezTo>
                      <a:pt x="1288" y="10447"/>
                      <a:pt x="-224" y="7865"/>
                      <a:pt x="28" y="5409"/>
                    </a:cubicBezTo>
                    <a:cubicBezTo>
                      <a:pt x="469" y="1378"/>
                      <a:pt x="4941" y="-1267"/>
                      <a:pt x="8278" y="623"/>
                    </a:cubicBezTo>
                    <a:cubicBezTo>
                      <a:pt x="9916" y="1567"/>
                      <a:pt x="11427" y="4653"/>
                      <a:pt x="11301" y="6606"/>
                    </a:cubicBezTo>
                    <a:cubicBezTo>
                      <a:pt x="10987" y="10951"/>
                      <a:pt x="7019" y="13470"/>
                      <a:pt x="1729" y="12022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48" name="Forma libre: forma 247">
                <a:extLst>
                  <a:ext uri="{FF2B5EF4-FFF2-40B4-BE49-F238E27FC236}">
                    <a16:creationId xmlns:a16="http://schemas.microsoft.com/office/drawing/2014/main" id="{FA248DE2-BAAD-4F7E-92EF-F76B2B50F64E}"/>
                  </a:ext>
                </a:extLst>
              </p:cNvPr>
              <p:cNvSpPr/>
              <p:nvPr/>
            </p:nvSpPr>
            <p:spPr>
              <a:xfrm>
                <a:off x="1795269" y="2672965"/>
                <a:ext cx="11650" cy="14189"/>
              </a:xfrm>
              <a:custGeom>
                <a:avLst/>
                <a:gdLst>
                  <a:gd name="connsiteX0" fmla="*/ 966 w 11650"/>
                  <a:gd name="connsiteY0" fmla="*/ 14190 h 14189"/>
                  <a:gd name="connsiteX1" fmla="*/ 273 w 11650"/>
                  <a:gd name="connsiteY1" fmla="*/ 3987 h 14189"/>
                  <a:gd name="connsiteX2" fmla="*/ 8397 w 11650"/>
                  <a:gd name="connsiteY2" fmla="*/ 649 h 14189"/>
                  <a:gd name="connsiteX3" fmla="*/ 10475 w 11650"/>
                  <a:gd name="connsiteY3" fmla="*/ 7892 h 14189"/>
                  <a:gd name="connsiteX4" fmla="*/ 966 w 11650"/>
                  <a:gd name="connsiteY4" fmla="*/ 14190 h 14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650" h="14189">
                    <a:moveTo>
                      <a:pt x="966" y="14190"/>
                    </a:moveTo>
                    <a:cubicBezTo>
                      <a:pt x="525" y="9151"/>
                      <a:pt x="-483" y="6254"/>
                      <a:pt x="273" y="3987"/>
                    </a:cubicBezTo>
                    <a:cubicBezTo>
                      <a:pt x="1469" y="271"/>
                      <a:pt x="4744" y="-862"/>
                      <a:pt x="8397" y="649"/>
                    </a:cubicBezTo>
                    <a:cubicBezTo>
                      <a:pt x="11987" y="2098"/>
                      <a:pt x="12491" y="5373"/>
                      <a:pt x="10475" y="7892"/>
                    </a:cubicBezTo>
                    <a:cubicBezTo>
                      <a:pt x="8775" y="10159"/>
                      <a:pt x="5626" y="11293"/>
                      <a:pt x="966" y="1419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49" name="Forma libre: forma 248">
                <a:extLst>
                  <a:ext uri="{FF2B5EF4-FFF2-40B4-BE49-F238E27FC236}">
                    <a16:creationId xmlns:a16="http://schemas.microsoft.com/office/drawing/2014/main" id="{54995B6F-C22A-418F-8AC4-BD147D18CE17}"/>
                  </a:ext>
                </a:extLst>
              </p:cNvPr>
              <p:cNvSpPr/>
              <p:nvPr/>
            </p:nvSpPr>
            <p:spPr>
              <a:xfrm>
                <a:off x="1782202" y="2706397"/>
                <a:ext cx="10899" cy="11116"/>
              </a:xfrm>
              <a:custGeom>
                <a:avLst/>
                <a:gdLst>
                  <a:gd name="connsiteX0" fmla="*/ 1689 w 10899"/>
                  <a:gd name="connsiteY0" fmla="*/ 10358 h 11116"/>
                  <a:gd name="connsiteX1" fmla="*/ 114 w 10899"/>
                  <a:gd name="connsiteY1" fmla="*/ 4187 h 11116"/>
                  <a:gd name="connsiteX2" fmla="*/ 7924 w 10899"/>
                  <a:gd name="connsiteY2" fmla="*/ 786 h 11116"/>
                  <a:gd name="connsiteX3" fmla="*/ 10884 w 10899"/>
                  <a:gd name="connsiteY3" fmla="*/ 6706 h 11116"/>
                  <a:gd name="connsiteX4" fmla="*/ 1689 w 10899"/>
                  <a:gd name="connsiteY4" fmla="*/ 10358 h 11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99" h="11116">
                    <a:moveTo>
                      <a:pt x="1689" y="10358"/>
                    </a:moveTo>
                    <a:cubicBezTo>
                      <a:pt x="1248" y="8973"/>
                      <a:pt x="-452" y="6328"/>
                      <a:pt x="114" y="4187"/>
                    </a:cubicBezTo>
                    <a:cubicBezTo>
                      <a:pt x="996" y="408"/>
                      <a:pt x="4523" y="-1041"/>
                      <a:pt x="7924" y="786"/>
                    </a:cubicBezTo>
                    <a:cubicBezTo>
                      <a:pt x="9561" y="1668"/>
                      <a:pt x="11073" y="4816"/>
                      <a:pt x="10884" y="6706"/>
                    </a:cubicBezTo>
                    <a:cubicBezTo>
                      <a:pt x="10317" y="10611"/>
                      <a:pt x="7483" y="12185"/>
                      <a:pt x="1689" y="10358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50" name="Forma libre: forma 249">
                <a:extLst>
                  <a:ext uri="{FF2B5EF4-FFF2-40B4-BE49-F238E27FC236}">
                    <a16:creationId xmlns:a16="http://schemas.microsoft.com/office/drawing/2014/main" id="{CC75BD36-06B1-4069-B74C-9853E1A81A72}"/>
                  </a:ext>
                </a:extLst>
              </p:cNvPr>
              <p:cNvSpPr/>
              <p:nvPr/>
            </p:nvSpPr>
            <p:spPr>
              <a:xfrm>
                <a:off x="1845612" y="2708037"/>
                <a:ext cx="9749" cy="11740"/>
              </a:xfrm>
              <a:custGeom>
                <a:avLst/>
                <a:gdLst>
                  <a:gd name="connsiteX0" fmla="*/ 1006 w 9749"/>
                  <a:gd name="connsiteY0" fmla="*/ 11741 h 11740"/>
                  <a:gd name="connsiteX1" fmla="*/ 502 w 9749"/>
                  <a:gd name="connsiteY1" fmla="*/ 1790 h 11740"/>
                  <a:gd name="connsiteX2" fmla="*/ 7934 w 9749"/>
                  <a:gd name="connsiteY2" fmla="*/ 153 h 11740"/>
                  <a:gd name="connsiteX3" fmla="*/ 9508 w 9749"/>
                  <a:gd name="connsiteY3" fmla="*/ 6262 h 11740"/>
                  <a:gd name="connsiteX4" fmla="*/ 1006 w 9749"/>
                  <a:gd name="connsiteY4" fmla="*/ 11741 h 11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749" h="11740">
                    <a:moveTo>
                      <a:pt x="1006" y="11741"/>
                    </a:moveTo>
                    <a:cubicBezTo>
                      <a:pt x="565" y="6702"/>
                      <a:pt x="-694" y="3176"/>
                      <a:pt x="502" y="1790"/>
                    </a:cubicBezTo>
                    <a:cubicBezTo>
                      <a:pt x="1888" y="216"/>
                      <a:pt x="5478" y="-288"/>
                      <a:pt x="7934" y="153"/>
                    </a:cubicBezTo>
                    <a:cubicBezTo>
                      <a:pt x="8879" y="342"/>
                      <a:pt x="10327" y="4876"/>
                      <a:pt x="9508" y="6262"/>
                    </a:cubicBezTo>
                    <a:cubicBezTo>
                      <a:pt x="8375" y="8214"/>
                      <a:pt x="5352" y="9096"/>
                      <a:pt x="1006" y="1174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51" name="Forma libre: forma 250">
                <a:extLst>
                  <a:ext uri="{FF2B5EF4-FFF2-40B4-BE49-F238E27FC236}">
                    <a16:creationId xmlns:a16="http://schemas.microsoft.com/office/drawing/2014/main" id="{48D75F9B-2279-439D-9491-3A5385308934}"/>
                  </a:ext>
                </a:extLst>
              </p:cNvPr>
              <p:cNvSpPr/>
              <p:nvPr/>
            </p:nvSpPr>
            <p:spPr>
              <a:xfrm>
                <a:off x="1777845" y="2668576"/>
                <a:ext cx="2519" cy="1952"/>
              </a:xfrm>
              <a:custGeom>
                <a:avLst/>
                <a:gdLst>
                  <a:gd name="connsiteX0" fmla="*/ 1826 w 2519"/>
                  <a:gd name="connsiteY0" fmla="*/ 0 h 1952"/>
                  <a:gd name="connsiteX1" fmla="*/ 2519 w 2519"/>
                  <a:gd name="connsiteY1" fmla="*/ 1952 h 1952"/>
                  <a:gd name="connsiteX2" fmla="*/ 0 w 2519"/>
                  <a:gd name="connsiteY2" fmla="*/ 882 h 1952"/>
                  <a:gd name="connsiteX3" fmla="*/ 1826 w 2519"/>
                  <a:gd name="connsiteY3" fmla="*/ 0 h 1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19" h="1952">
                    <a:moveTo>
                      <a:pt x="1826" y="0"/>
                    </a:moveTo>
                    <a:cubicBezTo>
                      <a:pt x="2078" y="630"/>
                      <a:pt x="2267" y="1260"/>
                      <a:pt x="2519" y="1952"/>
                    </a:cubicBezTo>
                    <a:cubicBezTo>
                      <a:pt x="1700" y="1574"/>
                      <a:pt x="882" y="1197"/>
                      <a:pt x="0" y="882"/>
                    </a:cubicBezTo>
                    <a:cubicBezTo>
                      <a:pt x="630" y="504"/>
                      <a:pt x="1260" y="252"/>
                      <a:pt x="1826" y="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</p:grpSp>
      <p:grpSp>
        <p:nvGrpSpPr>
          <p:cNvPr id="254" name="Grupo 253">
            <a:extLst>
              <a:ext uri="{FF2B5EF4-FFF2-40B4-BE49-F238E27FC236}">
                <a16:creationId xmlns:a16="http://schemas.microsoft.com/office/drawing/2014/main" id="{CF6A166D-E9A7-4802-960F-EB0E79F01AD5}"/>
              </a:ext>
            </a:extLst>
          </p:cNvPr>
          <p:cNvGrpSpPr/>
          <p:nvPr/>
        </p:nvGrpSpPr>
        <p:grpSpPr>
          <a:xfrm flipH="1">
            <a:off x="6306551" y="4331113"/>
            <a:ext cx="655362" cy="816035"/>
            <a:chOff x="1982553" y="2562761"/>
            <a:chExt cx="276434" cy="344205"/>
          </a:xfrm>
        </p:grpSpPr>
        <p:sp>
          <p:nvSpPr>
            <p:cNvPr id="255" name="Forma libre: forma 254">
              <a:extLst>
                <a:ext uri="{FF2B5EF4-FFF2-40B4-BE49-F238E27FC236}">
                  <a16:creationId xmlns:a16="http://schemas.microsoft.com/office/drawing/2014/main" id="{F4C0ABD8-20FF-4384-BE9A-F999AC8EBAA7}"/>
                </a:ext>
              </a:extLst>
            </p:cNvPr>
            <p:cNvSpPr/>
            <p:nvPr/>
          </p:nvSpPr>
          <p:spPr>
            <a:xfrm>
              <a:off x="1982553" y="2573478"/>
              <a:ext cx="265430" cy="333488"/>
            </a:xfrm>
            <a:custGeom>
              <a:avLst/>
              <a:gdLst>
                <a:gd name="connsiteX0" fmla="*/ 259321 w 265430"/>
                <a:gd name="connsiteY0" fmla="*/ 109836 h 333488"/>
                <a:gd name="connsiteX1" fmla="*/ 249938 w 265430"/>
                <a:gd name="connsiteY1" fmla="*/ 113677 h 333488"/>
                <a:gd name="connsiteX2" fmla="*/ 195902 w 265430"/>
                <a:gd name="connsiteY2" fmla="*/ 139877 h 333488"/>
                <a:gd name="connsiteX3" fmla="*/ 145077 w 265430"/>
                <a:gd name="connsiteY3" fmla="*/ 153669 h 333488"/>
                <a:gd name="connsiteX4" fmla="*/ 117745 w 265430"/>
                <a:gd name="connsiteY4" fmla="*/ 150394 h 333488"/>
                <a:gd name="connsiteX5" fmla="*/ 141362 w 265430"/>
                <a:gd name="connsiteY5" fmla="*/ 139310 h 333488"/>
                <a:gd name="connsiteX6" fmla="*/ 224368 w 265430"/>
                <a:gd name="connsiteY6" fmla="*/ 100452 h 333488"/>
                <a:gd name="connsiteX7" fmla="*/ 232744 w 265430"/>
                <a:gd name="connsiteY7" fmla="*/ 94847 h 333488"/>
                <a:gd name="connsiteX8" fmla="*/ 233248 w 265430"/>
                <a:gd name="connsiteY8" fmla="*/ 90375 h 333488"/>
                <a:gd name="connsiteX9" fmla="*/ 229029 w 265430"/>
                <a:gd name="connsiteY9" fmla="*/ 88612 h 333488"/>
                <a:gd name="connsiteX10" fmla="*/ 225313 w 265430"/>
                <a:gd name="connsiteY10" fmla="*/ 90060 h 333488"/>
                <a:gd name="connsiteX11" fmla="*/ 152635 w 265430"/>
                <a:gd name="connsiteY11" fmla="*/ 124510 h 333488"/>
                <a:gd name="connsiteX12" fmla="*/ 112832 w 265430"/>
                <a:gd name="connsiteY12" fmla="*/ 142396 h 333488"/>
                <a:gd name="connsiteX13" fmla="*/ 110502 w 265430"/>
                <a:gd name="connsiteY13" fmla="*/ 142774 h 333488"/>
                <a:gd name="connsiteX14" fmla="*/ 111258 w 265430"/>
                <a:gd name="connsiteY14" fmla="*/ 139688 h 333488"/>
                <a:gd name="connsiteX15" fmla="*/ 156351 w 265430"/>
                <a:gd name="connsiteY15" fmla="*/ 70726 h 333488"/>
                <a:gd name="connsiteX16" fmla="*/ 183810 w 265430"/>
                <a:gd name="connsiteY16" fmla="*/ 31553 h 333488"/>
                <a:gd name="connsiteX17" fmla="*/ 185069 w 265430"/>
                <a:gd name="connsiteY17" fmla="*/ 24436 h 333488"/>
                <a:gd name="connsiteX18" fmla="*/ 178897 w 265430"/>
                <a:gd name="connsiteY18" fmla="*/ 25695 h 333488"/>
                <a:gd name="connsiteX19" fmla="*/ 168443 w 265430"/>
                <a:gd name="connsiteY19" fmla="*/ 38165 h 333488"/>
                <a:gd name="connsiteX20" fmla="*/ 108424 w 265430"/>
                <a:gd name="connsiteY20" fmla="*/ 126651 h 333488"/>
                <a:gd name="connsiteX21" fmla="*/ 103763 w 265430"/>
                <a:gd name="connsiteY21" fmla="*/ 132634 h 333488"/>
                <a:gd name="connsiteX22" fmla="*/ 103637 w 265430"/>
                <a:gd name="connsiteY22" fmla="*/ 106938 h 333488"/>
                <a:gd name="connsiteX23" fmla="*/ 112202 w 265430"/>
                <a:gd name="connsiteY23" fmla="*/ 37221 h 333488"/>
                <a:gd name="connsiteX24" fmla="*/ 117681 w 265430"/>
                <a:gd name="connsiteY24" fmla="*/ 6235 h 333488"/>
                <a:gd name="connsiteX25" fmla="*/ 116359 w 265430"/>
                <a:gd name="connsiteY25" fmla="*/ 0 h 333488"/>
                <a:gd name="connsiteX26" fmla="*/ 109998 w 265430"/>
                <a:gd name="connsiteY26" fmla="*/ 3275 h 333488"/>
                <a:gd name="connsiteX27" fmla="*/ 105464 w 265430"/>
                <a:gd name="connsiteY27" fmla="*/ 19901 h 333488"/>
                <a:gd name="connsiteX28" fmla="*/ 93938 w 265430"/>
                <a:gd name="connsiteY28" fmla="*/ 136350 h 333488"/>
                <a:gd name="connsiteX29" fmla="*/ 92868 w 265430"/>
                <a:gd name="connsiteY29" fmla="*/ 140758 h 333488"/>
                <a:gd name="connsiteX30" fmla="*/ 72777 w 265430"/>
                <a:gd name="connsiteY30" fmla="*/ 120101 h 333488"/>
                <a:gd name="connsiteX31" fmla="*/ 58481 w 265430"/>
                <a:gd name="connsiteY31" fmla="*/ 92012 h 333488"/>
                <a:gd name="connsiteX32" fmla="*/ 41477 w 265430"/>
                <a:gd name="connsiteY32" fmla="*/ 22043 h 333488"/>
                <a:gd name="connsiteX33" fmla="*/ 37131 w 265430"/>
                <a:gd name="connsiteY33" fmla="*/ 15430 h 333488"/>
                <a:gd name="connsiteX34" fmla="*/ 33353 w 265430"/>
                <a:gd name="connsiteY34" fmla="*/ 22610 h 333488"/>
                <a:gd name="connsiteX35" fmla="*/ 33541 w 265430"/>
                <a:gd name="connsiteY35" fmla="*/ 24625 h 333488"/>
                <a:gd name="connsiteX36" fmla="*/ 50672 w 265430"/>
                <a:gd name="connsiteY36" fmla="*/ 96610 h 333488"/>
                <a:gd name="connsiteX37" fmla="*/ 90600 w 265430"/>
                <a:gd name="connsiteY37" fmla="*/ 150583 h 333488"/>
                <a:gd name="connsiteX38" fmla="*/ 91545 w 265430"/>
                <a:gd name="connsiteY38" fmla="*/ 152346 h 333488"/>
                <a:gd name="connsiteX39" fmla="*/ 64716 w 265430"/>
                <a:gd name="connsiteY39" fmla="*/ 197817 h 333488"/>
                <a:gd name="connsiteX40" fmla="*/ 9357 w 265430"/>
                <a:gd name="connsiteY40" fmla="*/ 307842 h 333488"/>
                <a:gd name="connsiteX41" fmla="*/ 2241 w 265430"/>
                <a:gd name="connsiteY41" fmla="*/ 323586 h 333488"/>
                <a:gd name="connsiteX42" fmla="*/ 2871 w 265430"/>
                <a:gd name="connsiteY42" fmla="*/ 333096 h 333488"/>
                <a:gd name="connsiteX43" fmla="*/ 10491 w 265430"/>
                <a:gd name="connsiteY43" fmla="*/ 326735 h 333488"/>
                <a:gd name="connsiteX44" fmla="*/ 33856 w 265430"/>
                <a:gd name="connsiteY44" fmla="*/ 279249 h 333488"/>
                <a:gd name="connsiteX45" fmla="*/ 48153 w 265430"/>
                <a:gd name="connsiteY45" fmla="*/ 250027 h 333488"/>
                <a:gd name="connsiteX46" fmla="*/ 95135 w 265430"/>
                <a:gd name="connsiteY46" fmla="*/ 164438 h 333488"/>
                <a:gd name="connsiteX47" fmla="*/ 109116 w 265430"/>
                <a:gd name="connsiteY47" fmla="*/ 158959 h 333488"/>
                <a:gd name="connsiteX48" fmla="*/ 161515 w 265430"/>
                <a:gd name="connsiteY48" fmla="*/ 160282 h 333488"/>
                <a:gd name="connsiteX49" fmla="*/ 196405 w 265430"/>
                <a:gd name="connsiteY49" fmla="*/ 149386 h 333488"/>
                <a:gd name="connsiteX50" fmla="*/ 241498 w 265430"/>
                <a:gd name="connsiteY50" fmla="*/ 128100 h 333488"/>
                <a:gd name="connsiteX51" fmla="*/ 262407 w 265430"/>
                <a:gd name="connsiteY51" fmla="*/ 117645 h 333488"/>
                <a:gd name="connsiteX52" fmla="*/ 265430 w 265430"/>
                <a:gd name="connsiteY52" fmla="*/ 112166 h 333488"/>
                <a:gd name="connsiteX53" fmla="*/ 259321 w 265430"/>
                <a:gd name="connsiteY53" fmla="*/ 109836 h 333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265430" h="333488">
                  <a:moveTo>
                    <a:pt x="259321" y="109836"/>
                  </a:moveTo>
                  <a:cubicBezTo>
                    <a:pt x="256110" y="110465"/>
                    <a:pt x="253024" y="112166"/>
                    <a:pt x="249938" y="113677"/>
                  </a:cubicBezTo>
                  <a:cubicBezTo>
                    <a:pt x="231926" y="122431"/>
                    <a:pt x="214103" y="131500"/>
                    <a:pt x="195902" y="139877"/>
                  </a:cubicBezTo>
                  <a:cubicBezTo>
                    <a:pt x="179779" y="147308"/>
                    <a:pt x="162838" y="152409"/>
                    <a:pt x="145077" y="153669"/>
                  </a:cubicBezTo>
                  <a:cubicBezTo>
                    <a:pt x="136575" y="154236"/>
                    <a:pt x="127884" y="154803"/>
                    <a:pt x="117745" y="150394"/>
                  </a:cubicBezTo>
                  <a:cubicBezTo>
                    <a:pt x="126813" y="146174"/>
                    <a:pt x="134056" y="142711"/>
                    <a:pt x="141362" y="139310"/>
                  </a:cubicBezTo>
                  <a:cubicBezTo>
                    <a:pt x="169072" y="126399"/>
                    <a:pt x="196720" y="113488"/>
                    <a:pt x="224368" y="100452"/>
                  </a:cubicBezTo>
                  <a:cubicBezTo>
                    <a:pt x="227391" y="99066"/>
                    <a:pt x="230225" y="97051"/>
                    <a:pt x="232744" y="94847"/>
                  </a:cubicBezTo>
                  <a:cubicBezTo>
                    <a:pt x="233626" y="94028"/>
                    <a:pt x="233878" y="91446"/>
                    <a:pt x="233248" y="90375"/>
                  </a:cubicBezTo>
                  <a:cubicBezTo>
                    <a:pt x="232618" y="89304"/>
                    <a:pt x="230540" y="88738"/>
                    <a:pt x="229029" y="88612"/>
                  </a:cubicBezTo>
                  <a:cubicBezTo>
                    <a:pt x="227832" y="88549"/>
                    <a:pt x="226509" y="89493"/>
                    <a:pt x="225313" y="90060"/>
                  </a:cubicBezTo>
                  <a:cubicBezTo>
                    <a:pt x="201066" y="101585"/>
                    <a:pt x="176945" y="113174"/>
                    <a:pt x="152635" y="124510"/>
                  </a:cubicBezTo>
                  <a:cubicBezTo>
                    <a:pt x="139472" y="130682"/>
                    <a:pt x="126121" y="136413"/>
                    <a:pt x="112832" y="142396"/>
                  </a:cubicBezTo>
                  <a:cubicBezTo>
                    <a:pt x="112076" y="142585"/>
                    <a:pt x="111258" y="142774"/>
                    <a:pt x="110502" y="142774"/>
                  </a:cubicBezTo>
                  <a:cubicBezTo>
                    <a:pt x="110754" y="141766"/>
                    <a:pt x="111006" y="140695"/>
                    <a:pt x="111258" y="139688"/>
                  </a:cubicBezTo>
                  <a:cubicBezTo>
                    <a:pt x="126310" y="116700"/>
                    <a:pt x="141110" y="93524"/>
                    <a:pt x="156351" y="70726"/>
                  </a:cubicBezTo>
                  <a:cubicBezTo>
                    <a:pt x="165168" y="57437"/>
                    <a:pt x="174804" y="44715"/>
                    <a:pt x="183810" y="31553"/>
                  </a:cubicBezTo>
                  <a:cubicBezTo>
                    <a:pt x="185069" y="29726"/>
                    <a:pt x="184691" y="26829"/>
                    <a:pt x="185069" y="24436"/>
                  </a:cubicBezTo>
                  <a:cubicBezTo>
                    <a:pt x="182928" y="24814"/>
                    <a:pt x="180157" y="24499"/>
                    <a:pt x="178897" y="25695"/>
                  </a:cubicBezTo>
                  <a:cubicBezTo>
                    <a:pt x="175055" y="29537"/>
                    <a:pt x="171466" y="33694"/>
                    <a:pt x="168443" y="38165"/>
                  </a:cubicBezTo>
                  <a:cubicBezTo>
                    <a:pt x="148352" y="67577"/>
                    <a:pt x="128451" y="97114"/>
                    <a:pt x="108424" y="126651"/>
                  </a:cubicBezTo>
                  <a:cubicBezTo>
                    <a:pt x="107038" y="128729"/>
                    <a:pt x="105338" y="130619"/>
                    <a:pt x="103763" y="132634"/>
                  </a:cubicBezTo>
                  <a:cubicBezTo>
                    <a:pt x="102630" y="123691"/>
                    <a:pt x="102755" y="115252"/>
                    <a:pt x="103637" y="106938"/>
                  </a:cubicBezTo>
                  <a:cubicBezTo>
                    <a:pt x="106282" y="83699"/>
                    <a:pt x="109116" y="60397"/>
                    <a:pt x="112202" y="37221"/>
                  </a:cubicBezTo>
                  <a:cubicBezTo>
                    <a:pt x="113588" y="26829"/>
                    <a:pt x="116044" y="16564"/>
                    <a:pt x="117681" y="6235"/>
                  </a:cubicBezTo>
                  <a:cubicBezTo>
                    <a:pt x="117996" y="4283"/>
                    <a:pt x="116863" y="2078"/>
                    <a:pt x="116359" y="0"/>
                  </a:cubicBezTo>
                  <a:cubicBezTo>
                    <a:pt x="114155" y="1071"/>
                    <a:pt x="110628" y="1574"/>
                    <a:pt x="109998" y="3275"/>
                  </a:cubicBezTo>
                  <a:cubicBezTo>
                    <a:pt x="107857" y="8565"/>
                    <a:pt x="106093" y="14170"/>
                    <a:pt x="105464" y="19901"/>
                  </a:cubicBezTo>
                  <a:cubicBezTo>
                    <a:pt x="100992" y="58697"/>
                    <a:pt x="94442" y="97240"/>
                    <a:pt x="93938" y="136350"/>
                  </a:cubicBezTo>
                  <a:cubicBezTo>
                    <a:pt x="93875" y="137546"/>
                    <a:pt x="93372" y="138743"/>
                    <a:pt x="92868" y="140758"/>
                  </a:cubicBezTo>
                  <a:cubicBezTo>
                    <a:pt x="83862" y="135342"/>
                    <a:pt x="77501" y="128351"/>
                    <a:pt x="72777" y="120101"/>
                  </a:cubicBezTo>
                  <a:cubicBezTo>
                    <a:pt x="67550" y="111032"/>
                    <a:pt x="62701" y="101585"/>
                    <a:pt x="58481" y="92012"/>
                  </a:cubicBezTo>
                  <a:cubicBezTo>
                    <a:pt x="48531" y="69781"/>
                    <a:pt x="44122" y="46101"/>
                    <a:pt x="41477" y="22043"/>
                  </a:cubicBezTo>
                  <a:cubicBezTo>
                    <a:pt x="41162" y="19083"/>
                    <a:pt x="41477" y="15115"/>
                    <a:pt x="37131" y="15430"/>
                  </a:cubicBezTo>
                  <a:cubicBezTo>
                    <a:pt x="33038" y="15745"/>
                    <a:pt x="33416" y="19524"/>
                    <a:pt x="33353" y="22610"/>
                  </a:cubicBezTo>
                  <a:cubicBezTo>
                    <a:pt x="33353" y="23302"/>
                    <a:pt x="33479" y="23932"/>
                    <a:pt x="33541" y="24625"/>
                  </a:cubicBezTo>
                  <a:cubicBezTo>
                    <a:pt x="35872" y="49439"/>
                    <a:pt x="40721" y="73686"/>
                    <a:pt x="50672" y="96610"/>
                  </a:cubicBezTo>
                  <a:cubicBezTo>
                    <a:pt x="59804" y="117645"/>
                    <a:pt x="70132" y="137861"/>
                    <a:pt x="90600" y="150583"/>
                  </a:cubicBezTo>
                  <a:cubicBezTo>
                    <a:pt x="91041" y="150898"/>
                    <a:pt x="91230" y="151717"/>
                    <a:pt x="91545" y="152346"/>
                  </a:cubicBezTo>
                  <a:cubicBezTo>
                    <a:pt x="82602" y="167461"/>
                    <a:pt x="72777" y="182198"/>
                    <a:pt x="64716" y="197817"/>
                  </a:cubicBezTo>
                  <a:cubicBezTo>
                    <a:pt x="45822" y="234219"/>
                    <a:pt x="27684" y="271125"/>
                    <a:pt x="9357" y="307842"/>
                  </a:cubicBezTo>
                  <a:cubicBezTo>
                    <a:pt x="6775" y="313006"/>
                    <a:pt x="4319" y="318233"/>
                    <a:pt x="2241" y="323586"/>
                  </a:cubicBezTo>
                  <a:cubicBezTo>
                    <a:pt x="981" y="326735"/>
                    <a:pt x="-2420" y="331081"/>
                    <a:pt x="2871" y="333096"/>
                  </a:cubicBezTo>
                  <a:cubicBezTo>
                    <a:pt x="7594" y="334923"/>
                    <a:pt x="8917" y="329947"/>
                    <a:pt x="10491" y="326735"/>
                  </a:cubicBezTo>
                  <a:cubicBezTo>
                    <a:pt x="18301" y="310928"/>
                    <a:pt x="26047" y="295057"/>
                    <a:pt x="33856" y="279249"/>
                  </a:cubicBezTo>
                  <a:cubicBezTo>
                    <a:pt x="38643" y="269488"/>
                    <a:pt x="43681" y="259852"/>
                    <a:pt x="48153" y="250027"/>
                  </a:cubicBezTo>
                  <a:cubicBezTo>
                    <a:pt x="61567" y="220238"/>
                    <a:pt x="77501" y="191897"/>
                    <a:pt x="95135" y="164438"/>
                  </a:cubicBezTo>
                  <a:cubicBezTo>
                    <a:pt x="100047" y="156755"/>
                    <a:pt x="100362" y="156440"/>
                    <a:pt x="109116" y="158959"/>
                  </a:cubicBezTo>
                  <a:cubicBezTo>
                    <a:pt x="126499" y="163935"/>
                    <a:pt x="144070" y="164375"/>
                    <a:pt x="161515" y="160282"/>
                  </a:cubicBezTo>
                  <a:cubicBezTo>
                    <a:pt x="173355" y="157511"/>
                    <a:pt x="185195" y="153984"/>
                    <a:pt x="196405" y="149386"/>
                  </a:cubicBezTo>
                  <a:cubicBezTo>
                    <a:pt x="211772" y="143026"/>
                    <a:pt x="226509" y="135279"/>
                    <a:pt x="241498" y="128100"/>
                  </a:cubicBezTo>
                  <a:cubicBezTo>
                    <a:pt x="248489" y="124699"/>
                    <a:pt x="255606" y="121424"/>
                    <a:pt x="262407" y="117645"/>
                  </a:cubicBezTo>
                  <a:cubicBezTo>
                    <a:pt x="263919" y="116763"/>
                    <a:pt x="264486" y="114055"/>
                    <a:pt x="265430" y="112166"/>
                  </a:cubicBezTo>
                  <a:cubicBezTo>
                    <a:pt x="263352" y="111284"/>
                    <a:pt x="261148" y="109521"/>
                    <a:pt x="259321" y="109836"/>
                  </a:cubicBezTo>
                  <a:close/>
                </a:path>
              </a:pathLst>
            </a:custGeom>
            <a:solidFill>
              <a:srgbClr val="4962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256" name="Forma libre: forma 255">
              <a:extLst>
                <a:ext uri="{FF2B5EF4-FFF2-40B4-BE49-F238E27FC236}">
                  <a16:creationId xmlns:a16="http://schemas.microsoft.com/office/drawing/2014/main" id="{35E653AA-A743-456B-AA52-28B1BFB143F0}"/>
                </a:ext>
              </a:extLst>
            </p:cNvPr>
            <p:cNvSpPr/>
            <p:nvPr/>
          </p:nvSpPr>
          <p:spPr>
            <a:xfrm>
              <a:off x="2082830" y="2562761"/>
              <a:ext cx="32860" cy="30986"/>
            </a:xfrm>
            <a:custGeom>
              <a:avLst/>
              <a:gdLst>
                <a:gd name="connsiteX0" fmla="*/ 17656 w 32860"/>
                <a:gd name="connsiteY0" fmla="*/ 30883 h 30986"/>
                <a:gd name="connsiteX1" fmla="*/ 85 w 32860"/>
                <a:gd name="connsiteY1" fmla="*/ 12997 h 30986"/>
                <a:gd name="connsiteX2" fmla="*/ 16838 w 32860"/>
                <a:gd name="connsiteY2" fmla="*/ 86 h 30986"/>
                <a:gd name="connsiteX3" fmla="*/ 32771 w 32860"/>
                <a:gd name="connsiteY3" fmla="*/ 19295 h 30986"/>
                <a:gd name="connsiteX4" fmla="*/ 17656 w 32860"/>
                <a:gd name="connsiteY4" fmla="*/ 30883 h 30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0" h="30986">
                  <a:moveTo>
                    <a:pt x="17656" y="30883"/>
                  </a:moveTo>
                  <a:cubicBezTo>
                    <a:pt x="7139" y="29749"/>
                    <a:pt x="-923" y="21625"/>
                    <a:pt x="85" y="12997"/>
                  </a:cubicBezTo>
                  <a:cubicBezTo>
                    <a:pt x="967" y="5188"/>
                    <a:pt x="8713" y="-795"/>
                    <a:pt x="16838" y="86"/>
                  </a:cubicBezTo>
                  <a:cubicBezTo>
                    <a:pt x="27103" y="1283"/>
                    <a:pt x="33716" y="9218"/>
                    <a:pt x="32771" y="19295"/>
                  </a:cubicBezTo>
                  <a:cubicBezTo>
                    <a:pt x="32079" y="26915"/>
                    <a:pt x="25844" y="31765"/>
                    <a:pt x="17656" y="30883"/>
                  </a:cubicBezTo>
                  <a:close/>
                </a:path>
              </a:pathLst>
            </a:custGeom>
            <a:solidFill>
              <a:srgbClr val="E07E6A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7" name="Forma libre: forma 256">
              <a:extLst>
                <a:ext uri="{FF2B5EF4-FFF2-40B4-BE49-F238E27FC236}">
                  <a16:creationId xmlns:a16="http://schemas.microsoft.com/office/drawing/2014/main" id="{459CA680-FD20-4429-BA12-7A7E2C1E1969}"/>
                </a:ext>
              </a:extLst>
            </p:cNvPr>
            <p:cNvSpPr/>
            <p:nvPr/>
          </p:nvSpPr>
          <p:spPr>
            <a:xfrm>
              <a:off x="2003919" y="2571933"/>
              <a:ext cx="31881" cy="30668"/>
            </a:xfrm>
            <a:custGeom>
              <a:avLst/>
              <a:gdLst>
                <a:gd name="connsiteX0" fmla="*/ 85 w 31881"/>
                <a:gd name="connsiteY0" fmla="*/ 13678 h 30668"/>
                <a:gd name="connsiteX1" fmla="*/ 16774 w 31881"/>
                <a:gd name="connsiteY1" fmla="*/ 75 h 30668"/>
                <a:gd name="connsiteX2" fmla="*/ 31826 w 31881"/>
                <a:gd name="connsiteY2" fmla="*/ 17520 h 30668"/>
                <a:gd name="connsiteX3" fmla="*/ 14129 w 31881"/>
                <a:gd name="connsiteY3" fmla="*/ 30557 h 30668"/>
                <a:gd name="connsiteX4" fmla="*/ 85 w 31881"/>
                <a:gd name="connsiteY4" fmla="*/ 13678 h 30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881" h="30668">
                  <a:moveTo>
                    <a:pt x="85" y="13678"/>
                  </a:moveTo>
                  <a:cubicBezTo>
                    <a:pt x="966" y="5239"/>
                    <a:pt x="8272" y="-744"/>
                    <a:pt x="16774" y="75"/>
                  </a:cubicBezTo>
                  <a:cubicBezTo>
                    <a:pt x="25465" y="893"/>
                    <a:pt x="32582" y="9144"/>
                    <a:pt x="31826" y="17520"/>
                  </a:cubicBezTo>
                  <a:cubicBezTo>
                    <a:pt x="31007" y="25644"/>
                    <a:pt x="23072" y="31564"/>
                    <a:pt x="14129" y="30557"/>
                  </a:cubicBezTo>
                  <a:cubicBezTo>
                    <a:pt x="5312" y="29612"/>
                    <a:pt x="-797" y="22180"/>
                    <a:pt x="85" y="13678"/>
                  </a:cubicBezTo>
                  <a:close/>
                </a:path>
              </a:pathLst>
            </a:custGeom>
            <a:solidFill>
              <a:srgbClr val="E07E6A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8" name="Forma libre: forma 257">
              <a:extLst>
                <a:ext uri="{FF2B5EF4-FFF2-40B4-BE49-F238E27FC236}">
                  <a16:creationId xmlns:a16="http://schemas.microsoft.com/office/drawing/2014/main" id="{73A2ABD4-6DF3-4B17-A5F1-6C5FE517F3F1}"/>
                </a:ext>
              </a:extLst>
            </p:cNvPr>
            <p:cNvSpPr/>
            <p:nvPr/>
          </p:nvSpPr>
          <p:spPr>
            <a:xfrm>
              <a:off x="2202646" y="2645535"/>
              <a:ext cx="28538" cy="26456"/>
            </a:xfrm>
            <a:custGeom>
              <a:avLst/>
              <a:gdLst>
                <a:gd name="connsiteX0" fmla="*/ 15548 w 28538"/>
                <a:gd name="connsiteY0" fmla="*/ 181 h 26456"/>
                <a:gd name="connsiteX1" fmla="*/ 28459 w 28538"/>
                <a:gd name="connsiteY1" fmla="*/ 14540 h 26456"/>
                <a:gd name="connsiteX2" fmla="*/ 12147 w 28538"/>
                <a:gd name="connsiteY2" fmla="*/ 26317 h 26456"/>
                <a:gd name="connsiteX3" fmla="*/ 118 w 28538"/>
                <a:gd name="connsiteY3" fmla="*/ 10572 h 26456"/>
                <a:gd name="connsiteX4" fmla="*/ 15548 w 28538"/>
                <a:gd name="connsiteY4" fmla="*/ 181 h 26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38" h="26456">
                  <a:moveTo>
                    <a:pt x="15548" y="181"/>
                  </a:moveTo>
                  <a:cubicBezTo>
                    <a:pt x="23673" y="1315"/>
                    <a:pt x="29278" y="7549"/>
                    <a:pt x="28459" y="14540"/>
                  </a:cubicBezTo>
                  <a:cubicBezTo>
                    <a:pt x="27577" y="22161"/>
                    <a:pt x="20335" y="27388"/>
                    <a:pt x="12147" y="26317"/>
                  </a:cubicBezTo>
                  <a:cubicBezTo>
                    <a:pt x="4653" y="25373"/>
                    <a:pt x="-889" y="18130"/>
                    <a:pt x="118" y="10572"/>
                  </a:cubicBezTo>
                  <a:cubicBezTo>
                    <a:pt x="1063" y="3330"/>
                    <a:pt x="7298" y="-953"/>
                    <a:pt x="15548" y="181"/>
                  </a:cubicBezTo>
                  <a:close/>
                </a:path>
              </a:pathLst>
            </a:custGeom>
            <a:solidFill>
              <a:srgbClr val="E07E6C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9" name="Forma libre: forma 258">
              <a:extLst>
                <a:ext uri="{FF2B5EF4-FFF2-40B4-BE49-F238E27FC236}">
                  <a16:creationId xmlns:a16="http://schemas.microsoft.com/office/drawing/2014/main" id="{A6B9FAB2-4CE5-4D39-B5E2-EB885EFC7433}"/>
                </a:ext>
              </a:extLst>
            </p:cNvPr>
            <p:cNvSpPr/>
            <p:nvPr/>
          </p:nvSpPr>
          <p:spPr>
            <a:xfrm>
              <a:off x="2158385" y="2581598"/>
              <a:ext cx="26367" cy="26804"/>
            </a:xfrm>
            <a:custGeom>
              <a:avLst/>
              <a:gdLst>
                <a:gd name="connsiteX0" fmla="*/ 105 w 26367"/>
                <a:gd name="connsiteY0" fmla="*/ 11340 h 26804"/>
                <a:gd name="connsiteX1" fmla="*/ 15220 w 26367"/>
                <a:gd name="connsiteY1" fmla="*/ 130 h 26804"/>
                <a:gd name="connsiteX2" fmla="*/ 26241 w 26367"/>
                <a:gd name="connsiteY2" fmla="*/ 14993 h 26804"/>
                <a:gd name="connsiteX3" fmla="*/ 12008 w 26367"/>
                <a:gd name="connsiteY3" fmla="*/ 26707 h 26804"/>
                <a:gd name="connsiteX4" fmla="*/ 105 w 26367"/>
                <a:gd name="connsiteY4" fmla="*/ 11340 h 26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367" h="26804">
                  <a:moveTo>
                    <a:pt x="105" y="11340"/>
                  </a:moveTo>
                  <a:cubicBezTo>
                    <a:pt x="1050" y="4097"/>
                    <a:pt x="7789" y="-878"/>
                    <a:pt x="15220" y="130"/>
                  </a:cubicBezTo>
                  <a:cubicBezTo>
                    <a:pt x="22085" y="1074"/>
                    <a:pt x="27249" y="8065"/>
                    <a:pt x="26241" y="14993"/>
                  </a:cubicBezTo>
                  <a:cubicBezTo>
                    <a:pt x="25108" y="22424"/>
                    <a:pt x="18873" y="27589"/>
                    <a:pt x="12008" y="26707"/>
                  </a:cubicBezTo>
                  <a:cubicBezTo>
                    <a:pt x="4703" y="25762"/>
                    <a:pt x="-840" y="18583"/>
                    <a:pt x="105" y="11340"/>
                  </a:cubicBezTo>
                  <a:close/>
                </a:path>
              </a:pathLst>
            </a:custGeom>
            <a:solidFill>
              <a:srgbClr val="E07E6A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60" name="Forma libre: forma 259">
              <a:extLst>
                <a:ext uri="{FF2B5EF4-FFF2-40B4-BE49-F238E27FC236}">
                  <a16:creationId xmlns:a16="http://schemas.microsoft.com/office/drawing/2014/main" id="{12580D85-832B-4E01-9EAE-84407A6CAF81}"/>
                </a:ext>
              </a:extLst>
            </p:cNvPr>
            <p:cNvSpPr/>
            <p:nvPr/>
          </p:nvSpPr>
          <p:spPr>
            <a:xfrm>
              <a:off x="2234093" y="2672733"/>
              <a:ext cx="24894" cy="22087"/>
            </a:xfrm>
            <a:custGeom>
              <a:avLst/>
              <a:gdLst>
                <a:gd name="connsiteX0" fmla="*/ 10742 w 24894"/>
                <a:gd name="connsiteY0" fmla="*/ 21934 h 22087"/>
                <a:gd name="connsiteX1" fmla="*/ 98 w 24894"/>
                <a:gd name="connsiteY1" fmla="*/ 8834 h 22087"/>
                <a:gd name="connsiteX2" fmla="*/ 13891 w 24894"/>
                <a:gd name="connsiteY2" fmla="*/ 206 h 22087"/>
                <a:gd name="connsiteX3" fmla="*/ 24786 w 24894"/>
                <a:gd name="connsiteY3" fmla="*/ 13621 h 22087"/>
                <a:gd name="connsiteX4" fmla="*/ 10742 w 24894"/>
                <a:gd name="connsiteY4" fmla="*/ 21934 h 22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94" h="22087">
                  <a:moveTo>
                    <a:pt x="10742" y="21934"/>
                  </a:moveTo>
                  <a:cubicBezTo>
                    <a:pt x="4381" y="20864"/>
                    <a:pt x="-783" y="14503"/>
                    <a:pt x="98" y="8834"/>
                  </a:cubicBezTo>
                  <a:cubicBezTo>
                    <a:pt x="1043" y="3166"/>
                    <a:pt x="7593" y="-990"/>
                    <a:pt x="13891" y="206"/>
                  </a:cubicBezTo>
                  <a:cubicBezTo>
                    <a:pt x="20378" y="1403"/>
                    <a:pt x="25731" y="7953"/>
                    <a:pt x="24786" y="13621"/>
                  </a:cubicBezTo>
                  <a:cubicBezTo>
                    <a:pt x="23967" y="18848"/>
                    <a:pt x="16977" y="22942"/>
                    <a:pt x="10742" y="21934"/>
                  </a:cubicBezTo>
                  <a:close/>
                </a:path>
              </a:pathLst>
            </a:custGeom>
            <a:solidFill>
              <a:srgbClr val="E07E6A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6811" y="3274044"/>
            <a:ext cx="25431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88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94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94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3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78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8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8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Grupo 242">
            <a:extLst>
              <a:ext uri="{FF2B5EF4-FFF2-40B4-BE49-F238E27FC236}">
                <a16:creationId xmlns:a16="http://schemas.microsoft.com/office/drawing/2014/main" id="{716BF6E3-29F3-45FD-89B0-992115D347E8}"/>
              </a:ext>
            </a:extLst>
          </p:cNvPr>
          <p:cNvGrpSpPr/>
          <p:nvPr/>
        </p:nvGrpSpPr>
        <p:grpSpPr>
          <a:xfrm>
            <a:off x="4109857" y="3860743"/>
            <a:ext cx="915592" cy="1316481"/>
            <a:chOff x="1162006" y="2195490"/>
            <a:chExt cx="490262" cy="975018"/>
          </a:xfrm>
        </p:grpSpPr>
        <p:sp>
          <p:nvSpPr>
            <p:cNvPr id="244" name="Forma libre: forma 243">
              <a:extLst>
                <a:ext uri="{FF2B5EF4-FFF2-40B4-BE49-F238E27FC236}">
                  <a16:creationId xmlns:a16="http://schemas.microsoft.com/office/drawing/2014/main" id="{455E6A77-1D05-4A43-A7FB-9F19325DB739}"/>
                </a:ext>
              </a:extLst>
            </p:cNvPr>
            <p:cNvSpPr/>
            <p:nvPr/>
          </p:nvSpPr>
          <p:spPr>
            <a:xfrm>
              <a:off x="1257890" y="2805115"/>
              <a:ext cx="1070" cy="9509"/>
            </a:xfrm>
            <a:custGeom>
              <a:avLst/>
              <a:gdLst>
                <a:gd name="connsiteX0" fmla="*/ 0 w 1070"/>
                <a:gd name="connsiteY0" fmla="*/ 9510 h 9509"/>
                <a:gd name="connsiteX1" fmla="*/ 1071 w 1070"/>
                <a:gd name="connsiteY1" fmla="*/ 0 h 9509"/>
                <a:gd name="connsiteX2" fmla="*/ 0 w 1070"/>
                <a:gd name="connsiteY2" fmla="*/ 9510 h 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0" h="9509">
                  <a:moveTo>
                    <a:pt x="0" y="9510"/>
                  </a:moveTo>
                  <a:cubicBezTo>
                    <a:pt x="189" y="7180"/>
                    <a:pt x="819" y="3842"/>
                    <a:pt x="1071" y="0"/>
                  </a:cubicBezTo>
                  <a:cubicBezTo>
                    <a:pt x="882" y="3842"/>
                    <a:pt x="189" y="7180"/>
                    <a:pt x="0" y="9510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45" name="Forma libre: forma 244">
              <a:extLst>
                <a:ext uri="{FF2B5EF4-FFF2-40B4-BE49-F238E27FC236}">
                  <a16:creationId xmlns:a16="http://schemas.microsoft.com/office/drawing/2014/main" id="{27918C1C-9BD2-47D2-8FFC-5F18577BDE85}"/>
                </a:ext>
              </a:extLst>
            </p:cNvPr>
            <p:cNvSpPr/>
            <p:nvPr/>
          </p:nvSpPr>
          <p:spPr>
            <a:xfrm>
              <a:off x="1240861" y="2732185"/>
              <a:ext cx="968" cy="11714"/>
            </a:xfrm>
            <a:custGeom>
              <a:avLst/>
              <a:gdLst>
                <a:gd name="connsiteX0" fmla="*/ 969 w 968"/>
                <a:gd name="connsiteY0" fmla="*/ 11714 h 11714"/>
                <a:gd name="connsiteX1" fmla="*/ 24 w 968"/>
                <a:gd name="connsiteY1" fmla="*/ 0 h 11714"/>
                <a:gd name="connsiteX2" fmla="*/ 969 w 968"/>
                <a:gd name="connsiteY2" fmla="*/ 11714 h 11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8" h="11714">
                  <a:moveTo>
                    <a:pt x="969" y="11714"/>
                  </a:moveTo>
                  <a:cubicBezTo>
                    <a:pt x="-543" y="9321"/>
                    <a:pt x="276" y="5416"/>
                    <a:pt x="24" y="0"/>
                  </a:cubicBezTo>
                  <a:cubicBezTo>
                    <a:pt x="276" y="5416"/>
                    <a:pt x="-606" y="9384"/>
                    <a:pt x="969" y="11714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46" name="Forma libre: forma 245">
              <a:extLst>
                <a:ext uri="{FF2B5EF4-FFF2-40B4-BE49-F238E27FC236}">
                  <a16:creationId xmlns:a16="http://schemas.microsoft.com/office/drawing/2014/main" id="{80E71258-7C36-45D8-B551-9F6B2670C186}"/>
                </a:ext>
              </a:extLst>
            </p:cNvPr>
            <p:cNvSpPr/>
            <p:nvPr/>
          </p:nvSpPr>
          <p:spPr>
            <a:xfrm>
              <a:off x="1241326" y="2732374"/>
              <a:ext cx="9887" cy="3337"/>
            </a:xfrm>
            <a:custGeom>
              <a:avLst/>
              <a:gdLst>
                <a:gd name="connsiteX0" fmla="*/ 9888 w 9887"/>
                <a:gd name="connsiteY0" fmla="*/ 3338 h 3337"/>
                <a:gd name="connsiteX1" fmla="*/ 0 w 9887"/>
                <a:gd name="connsiteY1" fmla="*/ 0 h 3337"/>
                <a:gd name="connsiteX2" fmla="*/ 9888 w 9887"/>
                <a:gd name="connsiteY2" fmla="*/ 3338 h 3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87" h="3337">
                  <a:moveTo>
                    <a:pt x="9888" y="3338"/>
                  </a:moveTo>
                  <a:cubicBezTo>
                    <a:pt x="9258" y="1700"/>
                    <a:pt x="4975" y="1449"/>
                    <a:pt x="0" y="0"/>
                  </a:cubicBezTo>
                  <a:cubicBezTo>
                    <a:pt x="4975" y="1449"/>
                    <a:pt x="9258" y="1700"/>
                    <a:pt x="9888" y="3338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47" name="Forma libre: forma 246">
              <a:extLst>
                <a:ext uri="{FF2B5EF4-FFF2-40B4-BE49-F238E27FC236}">
                  <a16:creationId xmlns:a16="http://schemas.microsoft.com/office/drawing/2014/main" id="{DD8DBCE5-32DE-4871-BF65-D59E94FADA8C}"/>
                </a:ext>
              </a:extLst>
            </p:cNvPr>
            <p:cNvSpPr/>
            <p:nvPr/>
          </p:nvSpPr>
          <p:spPr>
            <a:xfrm>
              <a:off x="1241830" y="2743899"/>
              <a:ext cx="8439" cy="1448"/>
            </a:xfrm>
            <a:custGeom>
              <a:avLst/>
              <a:gdLst>
                <a:gd name="connsiteX0" fmla="*/ 0 w 8439"/>
                <a:gd name="connsiteY0" fmla="*/ 0 h 1448"/>
                <a:gd name="connsiteX1" fmla="*/ 8439 w 8439"/>
                <a:gd name="connsiteY1" fmla="*/ 1449 h 1448"/>
                <a:gd name="connsiteX2" fmla="*/ 0 w 8439"/>
                <a:gd name="connsiteY2" fmla="*/ 0 h 1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439" h="1448">
                  <a:moveTo>
                    <a:pt x="0" y="0"/>
                  </a:moveTo>
                  <a:cubicBezTo>
                    <a:pt x="1071" y="1638"/>
                    <a:pt x="5479" y="1071"/>
                    <a:pt x="8439" y="1449"/>
                  </a:cubicBezTo>
                  <a:cubicBezTo>
                    <a:pt x="5479" y="1071"/>
                    <a:pt x="1071" y="1638"/>
                    <a:pt x="0" y="0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48" name="Forma libre: forma 247">
              <a:extLst>
                <a:ext uri="{FF2B5EF4-FFF2-40B4-BE49-F238E27FC236}">
                  <a16:creationId xmlns:a16="http://schemas.microsoft.com/office/drawing/2014/main" id="{9DEA98F5-5E42-4CAD-B8C5-2193D63F7711}"/>
                </a:ext>
              </a:extLst>
            </p:cNvPr>
            <p:cNvSpPr/>
            <p:nvPr/>
          </p:nvSpPr>
          <p:spPr>
            <a:xfrm>
              <a:off x="1250269" y="2737853"/>
              <a:ext cx="1322" cy="7494"/>
            </a:xfrm>
            <a:custGeom>
              <a:avLst/>
              <a:gdLst>
                <a:gd name="connsiteX0" fmla="*/ 1323 w 1322"/>
                <a:gd name="connsiteY0" fmla="*/ 0 h 7494"/>
                <a:gd name="connsiteX1" fmla="*/ 0 w 1322"/>
                <a:gd name="connsiteY1" fmla="*/ 7495 h 7494"/>
                <a:gd name="connsiteX2" fmla="*/ 1323 w 1322"/>
                <a:gd name="connsiteY2" fmla="*/ 0 h 7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22" h="7494">
                  <a:moveTo>
                    <a:pt x="1323" y="0"/>
                  </a:moveTo>
                  <a:cubicBezTo>
                    <a:pt x="1260" y="2330"/>
                    <a:pt x="378" y="5038"/>
                    <a:pt x="0" y="7495"/>
                  </a:cubicBezTo>
                  <a:cubicBezTo>
                    <a:pt x="315" y="5038"/>
                    <a:pt x="1260" y="2330"/>
                    <a:pt x="1323" y="0"/>
                  </a:cubicBezTo>
                  <a:close/>
                </a:path>
              </a:pathLst>
            </a:custGeom>
            <a:noFill/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49" name="Forma libre: forma 248">
              <a:extLst>
                <a:ext uri="{FF2B5EF4-FFF2-40B4-BE49-F238E27FC236}">
                  <a16:creationId xmlns:a16="http://schemas.microsoft.com/office/drawing/2014/main" id="{79551046-A8C2-4C6F-926F-4E799BB8BE79}"/>
                </a:ext>
              </a:extLst>
            </p:cNvPr>
            <p:cNvSpPr/>
            <p:nvPr/>
          </p:nvSpPr>
          <p:spPr>
            <a:xfrm>
              <a:off x="1257890" y="2814562"/>
              <a:ext cx="62" cy="881"/>
            </a:xfrm>
            <a:custGeom>
              <a:avLst/>
              <a:gdLst>
                <a:gd name="connsiteX0" fmla="*/ 0 w 62"/>
                <a:gd name="connsiteY0" fmla="*/ 882 h 881"/>
                <a:gd name="connsiteX1" fmla="*/ 63 w 62"/>
                <a:gd name="connsiteY1" fmla="*/ 0 h 881"/>
                <a:gd name="connsiteX2" fmla="*/ 0 w 62"/>
                <a:gd name="connsiteY2" fmla="*/ 882 h 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" h="881">
                  <a:moveTo>
                    <a:pt x="0" y="882"/>
                  </a:moveTo>
                  <a:cubicBezTo>
                    <a:pt x="0" y="630"/>
                    <a:pt x="0" y="315"/>
                    <a:pt x="63" y="0"/>
                  </a:cubicBezTo>
                  <a:cubicBezTo>
                    <a:pt x="0" y="378"/>
                    <a:pt x="0" y="630"/>
                    <a:pt x="0" y="882"/>
                  </a:cubicBezTo>
                  <a:close/>
                </a:path>
              </a:pathLst>
            </a:custGeom>
            <a:solidFill>
              <a:srgbClr val="4962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0" name="Forma libre: forma 249">
              <a:extLst>
                <a:ext uri="{FF2B5EF4-FFF2-40B4-BE49-F238E27FC236}">
                  <a16:creationId xmlns:a16="http://schemas.microsoft.com/office/drawing/2014/main" id="{D59B1FCD-40D1-41D5-A40B-59A0A6F8AA56}"/>
                </a:ext>
              </a:extLst>
            </p:cNvPr>
            <p:cNvSpPr/>
            <p:nvPr/>
          </p:nvSpPr>
          <p:spPr>
            <a:xfrm>
              <a:off x="1240822" y="2732122"/>
              <a:ext cx="10769" cy="13225"/>
            </a:xfrm>
            <a:custGeom>
              <a:avLst/>
              <a:gdLst>
                <a:gd name="connsiteX0" fmla="*/ 1008 w 10769"/>
                <a:gd name="connsiteY0" fmla="*/ 11777 h 13225"/>
                <a:gd name="connsiteX1" fmla="*/ 9447 w 10769"/>
                <a:gd name="connsiteY1" fmla="*/ 13226 h 13225"/>
                <a:gd name="connsiteX2" fmla="*/ 10769 w 10769"/>
                <a:gd name="connsiteY2" fmla="*/ 5731 h 13225"/>
                <a:gd name="connsiteX3" fmla="*/ 10392 w 10769"/>
                <a:gd name="connsiteY3" fmla="*/ 3527 h 13225"/>
                <a:gd name="connsiteX4" fmla="*/ 504 w 10769"/>
                <a:gd name="connsiteY4" fmla="*/ 189 h 13225"/>
                <a:gd name="connsiteX5" fmla="*/ 0 w 10769"/>
                <a:gd name="connsiteY5" fmla="*/ 0 h 13225"/>
                <a:gd name="connsiteX6" fmla="*/ 1008 w 10769"/>
                <a:gd name="connsiteY6" fmla="*/ 11777 h 13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769" h="13225">
                  <a:moveTo>
                    <a:pt x="1008" y="11777"/>
                  </a:moveTo>
                  <a:cubicBezTo>
                    <a:pt x="2078" y="13352"/>
                    <a:pt x="6487" y="12848"/>
                    <a:pt x="9447" y="13226"/>
                  </a:cubicBezTo>
                  <a:cubicBezTo>
                    <a:pt x="9825" y="10769"/>
                    <a:pt x="10706" y="8061"/>
                    <a:pt x="10769" y="5731"/>
                  </a:cubicBezTo>
                  <a:cubicBezTo>
                    <a:pt x="10769" y="4975"/>
                    <a:pt x="10643" y="4220"/>
                    <a:pt x="10392" y="3527"/>
                  </a:cubicBezTo>
                  <a:cubicBezTo>
                    <a:pt x="9762" y="1889"/>
                    <a:pt x="5479" y="1637"/>
                    <a:pt x="504" y="189"/>
                  </a:cubicBezTo>
                  <a:cubicBezTo>
                    <a:pt x="315" y="126"/>
                    <a:pt x="189" y="63"/>
                    <a:pt x="0" y="0"/>
                  </a:cubicBezTo>
                  <a:cubicBezTo>
                    <a:pt x="315" y="5479"/>
                    <a:pt x="-567" y="9447"/>
                    <a:pt x="1008" y="11777"/>
                  </a:cubicBezTo>
                  <a:close/>
                </a:path>
              </a:pathLst>
            </a:custGeom>
            <a:solidFill>
              <a:srgbClr val="4760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1" name="Forma libre: forma 250">
              <a:extLst>
                <a:ext uri="{FF2B5EF4-FFF2-40B4-BE49-F238E27FC236}">
                  <a16:creationId xmlns:a16="http://schemas.microsoft.com/office/drawing/2014/main" id="{02DACC73-2A57-4C81-AADC-A7EEC8153222}"/>
                </a:ext>
              </a:extLst>
            </p:cNvPr>
            <p:cNvSpPr/>
            <p:nvPr/>
          </p:nvSpPr>
          <p:spPr>
            <a:xfrm>
              <a:off x="1251214" y="2735712"/>
              <a:ext cx="377" cy="2204"/>
            </a:xfrm>
            <a:custGeom>
              <a:avLst/>
              <a:gdLst>
                <a:gd name="connsiteX0" fmla="*/ 0 w 377"/>
                <a:gd name="connsiteY0" fmla="*/ 0 h 2204"/>
                <a:gd name="connsiteX1" fmla="*/ 378 w 377"/>
                <a:gd name="connsiteY1" fmla="*/ 2204 h 2204"/>
                <a:gd name="connsiteX2" fmla="*/ 0 w 377"/>
                <a:gd name="connsiteY2" fmla="*/ 0 h 2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7" h="2204">
                  <a:moveTo>
                    <a:pt x="0" y="0"/>
                  </a:moveTo>
                  <a:cubicBezTo>
                    <a:pt x="252" y="693"/>
                    <a:pt x="378" y="1386"/>
                    <a:pt x="378" y="2204"/>
                  </a:cubicBezTo>
                  <a:cubicBezTo>
                    <a:pt x="378" y="1386"/>
                    <a:pt x="252" y="630"/>
                    <a:pt x="0" y="0"/>
                  </a:cubicBezTo>
                  <a:close/>
                </a:path>
              </a:pathLst>
            </a:custGeom>
            <a:solidFill>
              <a:srgbClr val="4760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2" name="Forma libre: forma 251">
              <a:extLst>
                <a:ext uri="{FF2B5EF4-FFF2-40B4-BE49-F238E27FC236}">
                  <a16:creationId xmlns:a16="http://schemas.microsoft.com/office/drawing/2014/main" id="{F725CEDD-E619-4C1F-9BCF-34C7DE167733}"/>
                </a:ext>
              </a:extLst>
            </p:cNvPr>
            <p:cNvSpPr/>
            <p:nvPr/>
          </p:nvSpPr>
          <p:spPr>
            <a:xfrm>
              <a:off x="1257827" y="2805115"/>
              <a:ext cx="1133" cy="10391"/>
            </a:xfrm>
            <a:custGeom>
              <a:avLst/>
              <a:gdLst>
                <a:gd name="connsiteX0" fmla="*/ 63 w 1133"/>
                <a:gd name="connsiteY0" fmla="*/ 9510 h 10391"/>
                <a:gd name="connsiteX1" fmla="*/ 1134 w 1133"/>
                <a:gd name="connsiteY1" fmla="*/ 0 h 10391"/>
                <a:gd name="connsiteX2" fmla="*/ 63 w 1133"/>
                <a:gd name="connsiteY2" fmla="*/ 9510 h 10391"/>
                <a:gd name="connsiteX3" fmla="*/ 0 w 1133"/>
                <a:gd name="connsiteY3" fmla="*/ 10392 h 10391"/>
                <a:gd name="connsiteX4" fmla="*/ 63 w 1133"/>
                <a:gd name="connsiteY4" fmla="*/ 9510 h 10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" h="10391">
                  <a:moveTo>
                    <a:pt x="63" y="9510"/>
                  </a:moveTo>
                  <a:cubicBezTo>
                    <a:pt x="252" y="7180"/>
                    <a:pt x="882" y="3842"/>
                    <a:pt x="1134" y="0"/>
                  </a:cubicBezTo>
                  <a:cubicBezTo>
                    <a:pt x="945" y="3842"/>
                    <a:pt x="252" y="7180"/>
                    <a:pt x="63" y="9510"/>
                  </a:cubicBezTo>
                  <a:cubicBezTo>
                    <a:pt x="0" y="9825"/>
                    <a:pt x="0" y="10077"/>
                    <a:pt x="0" y="10392"/>
                  </a:cubicBezTo>
                  <a:cubicBezTo>
                    <a:pt x="63" y="10077"/>
                    <a:pt x="63" y="9825"/>
                    <a:pt x="63" y="9510"/>
                  </a:cubicBezTo>
                  <a:close/>
                </a:path>
              </a:pathLst>
            </a:custGeom>
            <a:solidFill>
              <a:srgbClr val="4962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3" name="Forma libre: forma 252">
              <a:extLst>
                <a:ext uri="{FF2B5EF4-FFF2-40B4-BE49-F238E27FC236}">
                  <a16:creationId xmlns:a16="http://schemas.microsoft.com/office/drawing/2014/main" id="{2A9A927E-623F-4F40-8908-58A2BD3E2D01}"/>
                </a:ext>
              </a:extLst>
            </p:cNvPr>
            <p:cNvSpPr/>
            <p:nvPr/>
          </p:nvSpPr>
          <p:spPr>
            <a:xfrm>
              <a:off x="1240884" y="2732248"/>
              <a:ext cx="10707" cy="13162"/>
            </a:xfrm>
            <a:custGeom>
              <a:avLst/>
              <a:gdLst>
                <a:gd name="connsiteX0" fmla="*/ 442 w 10707"/>
                <a:gd name="connsiteY0" fmla="*/ 126 h 13162"/>
                <a:gd name="connsiteX1" fmla="*/ 10330 w 10707"/>
                <a:gd name="connsiteY1" fmla="*/ 3464 h 13162"/>
                <a:gd name="connsiteX2" fmla="*/ 10708 w 10707"/>
                <a:gd name="connsiteY2" fmla="*/ 5668 h 13162"/>
                <a:gd name="connsiteX3" fmla="*/ 9385 w 10707"/>
                <a:gd name="connsiteY3" fmla="*/ 13163 h 13162"/>
                <a:gd name="connsiteX4" fmla="*/ 946 w 10707"/>
                <a:gd name="connsiteY4" fmla="*/ 11714 h 13162"/>
                <a:gd name="connsiteX5" fmla="*/ 1 w 10707"/>
                <a:gd name="connsiteY5" fmla="*/ 0 h 13162"/>
                <a:gd name="connsiteX6" fmla="*/ 442 w 10707"/>
                <a:gd name="connsiteY6" fmla="*/ 126 h 13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707" h="13162">
                  <a:moveTo>
                    <a:pt x="442" y="126"/>
                  </a:moveTo>
                  <a:cubicBezTo>
                    <a:pt x="5417" y="1574"/>
                    <a:pt x="9700" y="1826"/>
                    <a:pt x="10330" y="3464"/>
                  </a:cubicBezTo>
                  <a:cubicBezTo>
                    <a:pt x="10582" y="4157"/>
                    <a:pt x="10708" y="4849"/>
                    <a:pt x="10708" y="5668"/>
                  </a:cubicBezTo>
                  <a:cubicBezTo>
                    <a:pt x="10645" y="7998"/>
                    <a:pt x="9763" y="10706"/>
                    <a:pt x="9385" y="13163"/>
                  </a:cubicBezTo>
                  <a:cubicBezTo>
                    <a:pt x="6488" y="12722"/>
                    <a:pt x="2017" y="13352"/>
                    <a:pt x="946" y="11714"/>
                  </a:cubicBezTo>
                  <a:cubicBezTo>
                    <a:pt x="-566" y="9321"/>
                    <a:pt x="253" y="5416"/>
                    <a:pt x="1" y="0"/>
                  </a:cubicBezTo>
                  <a:cubicBezTo>
                    <a:pt x="127" y="0"/>
                    <a:pt x="316" y="63"/>
                    <a:pt x="442" y="126"/>
                  </a:cubicBezTo>
                  <a:close/>
                </a:path>
              </a:pathLst>
            </a:custGeom>
            <a:solidFill>
              <a:srgbClr val="4962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4" name="Forma libre: forma 253">
              <a:extLst>
                <a:ext uri="{FF2B5EF4-FFF2-40B4-BE49-F238E27FC236}">
                  <a16:creationId xmlns:a16="http://schemas.microsoft.com/office/drawing/2014/main" id="{29964333-4BC9-4942-A97E-42A45BD683C8}"/>
                </a:ext>
              </a:extLst>
            </p:cNvPr>
            <p:cNvSpPr/>
            <p:nvPr/>
          </p:nvSpPr>
          <p:spPr>
            <a:xfrm>
              <a:off x="1162006" y="2195490"/>
              <a:ext cx="490262" cy="975018"/>
            </a:xfrm>
            <a:custGeom>
              <a:avLst/>
              <a:gdLst>
                <a:gd name="connsiteX0" fmla="*/ 489566 w 490262"/>
                <a:gd name="connsiteY0" fmla="*/ 433725 h 975018"/>
                <a:gd name="connsiteX1" fmla="*/ 478166 w 490262"/>
                <a:gd name="connsiteY1" fmla="*/ 415587 h 975018"/>
                <a:gd name="connsiteX2" fmla="*/ 455746 w 490262"/>
                <a:gd name="connsiteY2" fmla="*/ 420940 h 975018"/>
                <a:gd name="connsiteX3" fmla="*/ 372236 w 490262"/>
                <a:gd name="connsiteY3" fmla="*/ 495570 h 975018"/>
                <a:gd name="connsiteX4" fmla="*/ 329095 w 490262"/>
                <a:gd name="connsiteY4" fmla="*/ 553196 h 975018"/>
                <a:gd name="connsiteX5" fmla="*/ 311020 w 490262"/>
                <a:gd name="connsiteY5" fmla="*/ 678272 h 975018"/>
                <a:gd name="connsiteX6" fmla="*/ 316940 w 490262"/>
                <a:gd name="connsiteY6" fmla="*/ 690490 h 975018"/>
                <a:gd name="connsiteX7" fmla="*/ 317003 w 490262"/>
                <a:gd name="connsiteY7" fmla="*/ 690427 h 975018"/>
                <a:gd name="connsiteX8" fmla="*/ 311776 w 490262"/>
                <a:gd name="connsiteY8" fmla="*/ 706487 h 975018"/>
                <a:gd name="connsiteX9" fmla="*/ 285828 w 490262"/>
                <a:gd name="connsiteY9" fmla="*/ 781495 h 975018"/>
                <a:gd name="connsiteX10" fmla="*/ 282679 w 490262"/>
                <a:gd name="connsiteY10" fmla="*/ 790879 h 975018"/>
                <a:gd name="connsiteX11" fmla="*/ 281231 w 490262"/>
                <a:gd name="connsiteY11" fmla="*/ 792768 h 975018"/>
                <a:gd name="connsiteX12" fmla="*/ 281231 w 490262"/>
                <a:gd name="connsiteY12" fmla="*/ 792768 h 975018"/>
                <a:gd name="connsiteX13" fmla="*/ 282679 w 490262"/>
                <a:gd name="connsiteY13" fmla="*/ 791005 h 975018"/>
                <a:gd name="connsiteX14" fmla="*/ 285828 w 490262"/>
                <a:gd name="connsiteY14" fmla="*/ 781621 h 975018"/>
                <a:gd name="connsiteX15" fmla="*/ 280412 w 490262"/>
                <a:gd name="connsiteY15" fmla="*/ 780613 h 975018"/>
                <a:gd name="connsiteX16" fmla="*/ 280412 w 490262"/>
                <a:gd name="connsiteY16" fmla="*/ 780550 h 975018"/>
                <a:gd name="connsiteX17" fmla="*/ 269139 w 490262"/>
                <a:gd name="connsiteY17" fmla="*/ 701700 h 975018"/>
                <a:gd name="connsiteX18" fmla="*/ 256039 w 490262"/>
                <a:gd name="connsiteY18" fmla="*/ 611640 h 975018"/>
                <a:gd name="connsiteX19" fmla="*/ 260133 w 490262"/>
                <a:gd name="connsiteY19" fmla="*/ 588338 h 975018"/>
                <a:gd name="connsiteX20" fmla="*/ 284380 w 490262"/>
                <a:gd name="connsiteY20" fmla="*/ 540033 h 975018"/>
                <a:gd name="connsiteX21" fmla="*/ 309760 w 490262"/>
                <a:gd name="connsiteY21" fmla="*/ 473716 h 975018"/>
                <a:gd name="connsiteX22" fmla="*/ 323238 w 490262"/>
                <a:gd name="connsiteY22" fmla="*/ 421696 h 975018"/>
                <a:gd name="connsiteX23" fmla="*/ 386343 w 490262"/>
                <a:gd name="connsiteY23" fmla="*/ 281000 h 975018"/>
                <a:gd name="connsiteX24" fmla="*/ 389492 w 490262"/>
                <a:gd name="connsiteY24" fmla="*/ 270861 h 975018"/>
                <a:gd name="connsiteX25" fmla="*/ 389492 w 490262"/>
                <a:gd name="connsiteY25" fmla="*/ 270861 h 975018"/>
                <a:gd name="connsiteX26" fmla="*/ 386280 w 490262"/>
                <a:gd name="connsiteY26" fmla="*/ 281000 h 975018"/>
                <a:gd name="connsiteX27" fmla="*/ 323175 w 490262"/>
                <a:gd name="connsiteY27" fmla="*/ 421696 h 975018"/>
                <a:gd name="connsiteX28" fmla="*/ 309697 w 490262"/>
                <a:gd name="connsiteY28" fmla="*/ 473716 h 975018"/>
                <a:gd name="connsiteX29" fmla="*/ 319459 w 490262"/>
                <a:gd name="connsiteY29" fmla="*/ 468552 h 975018"/>
                <a:gd name="connsiteX30" fmla="*/ 371543 w 490262"/>
                <a:gd name="connsiteY30" fmla="*/ 403243 h 975018"/>
                <a:gd name="connsiteX31" fmla="*/ 422241 w 490262"/>
                <a:gd name="connsiteY31" fmla="*/ 251967 h 975018"/>
                <a:gd name="connsiteX32" fmla="*/ 423312 w 490262"/>
                <a:gd name="connsiteY32" fmla="*/ 226523 h 975018"/>
                <a:gd name="connsiteX33" fmla="*/ 398183 w 490262"/>
                <a:gd name="connsiteY33" fmla="*/ 213865 h 975018"/>
                <a:gd name="connsiteX34" fmla="*/ 381305 w 490262"/>
                <a:gd name="connsiteY34" fmla="*/ 226838 h 975018"/>
                <a:gd name="connsiteX35" fmla="*/ 340494 w 490262"/>
                <a:gd name="connsiteY35" fmla="*/ 268216 h 975018"/>
                <a:gd name="connsiteX36" fmla="*/ 286836 w 490262"/>
                <a:gd name="connsiteY36" fmla="*/ 454319 h 975018"/>
                <a:gd name="connsiteX37" fmla="*/ 296787 w 490262"/>
                <a:gd name="connsiteY37" fmla="*/ 468048 h 975018"/>
                <a:gd name="connsiteX38" fmla="*/ 295716 w 490262"/>
                <a:gd name="connsiteY38" fmla="*/ 477747 h 975018"/>
                <a:gd name="connsiteX39" fmla="*/ 256921 w 490262"/>
                <a:gd name="connsiteY39" fmla="*/ 569444 h 975018"/>
                <a:gd name="connsiteX40" fmla="*/ 253394 w 490262"/>
                <a:gd name="connsiteY40" fmla="*/ 569256 h 975018"/>
                <a:gd name="connsiteX41" fmla="*/ 253331 w 490262"/>
                <a:gd name="connsiteY41" fmla="*/ 569193 h 975018"/>
                <a:gd name="connsiteX42" fmla="*/ 251820 w 490262"/>
                <a:gd name="connsiteY42" fmla="*/ 560942 h 975018"/>
                <a:gd name="connsiteX43" fmla="*/ 259125 w 490262"/>
                <a:gd name="connsiteY43" fmla="*/ 429064 h 975018"/>
                <a:gd name="connsiteX44" fmla="*/ 270273 w 490262"/>
                <a:gd name="connsiteY44" fmla="*/ 350214 h 975018"/>
                <a:gd name="connsiteX45" fmla="*/ 275500 w 490262"/>
                <a:gd name="connsiteY45" fmla="*/ 241009 h 975018"/>
                <a:gd name="connsiteX46" fmla="*/ 276319 w 490262"/>
                <a:gd name="connsiteY46" fmla="*/ 231121 h 975018"/>
                <a:gd name="connsiteX47" fmla="*/ 276319 w 490262"/>
                <a:gd name="connsiteY47" fmla="*/ 230995 h 975018"/>
                <a:gd name="connsiteX48" fmla="*/ 285262 w 490262"/>
                <a:gd name="connsiteY48" fmla="*/ 201773 h 975018"/>
                <a:gd name="connsiteX49" fmla="*/ 295842 w 490262"/>
                <a:gd name="connsiteY49" fmla="*/ 139046 h 975018"/>
                <a:gd name="connsiteX50" fmla="*/ 268194 w 490262"/>
                <a:gd name="connsiteY50" fmla="*/ 19511 h 975018"/>
                <a:gd name="connsiteX51" fmla="*/ 258810 w 490262"/>
                <a:gd name="connsiteY51" fmla="*/ 5341 h 975018"/>
                <a:gd name="connsiteX52" fmla="*/ 235949 w 490262"/>
                <a:gd name="connsiteY52" fmla="*/ 8868 h 975018"/>
                <a:gd name="connsiteX53" fmla="*/ 230407 w 490262"/>
                <a:gd name="connsiteY53" fmla="*/ 27887 h 975018"/>
                <a:gd name="connsiteX54" fmla="*/ 219700 w 490262"/>
                <a:gd name="connsiteY54" fmla="*/ 132433 h 975018"/>
                <a:gd name="connsiteX55" fmla="*/ 235760 w 490262"/>
                <a:gd name="connsiteY55" fmla="*/ 223689 h 975018"/>
                <a:gd name="connsiteX56" fmla="*/ 262652 w 490262"/>
                <a:gd name="connsiteY56" fmla="*/ 252660 h 975018"/>
                <a:gd name="connsiteX57" fmla="*/ 261833 w 490262"/>
                <a:gd name="connsiteY57" fmla="*/ 218840 h 975018"/>
                <a:gd name="connsiteX58" fmla="*/ 250182 w 490262"/>
                <a:gd name="connsiteY58" fmla="*/ 82994 h 975018"/>
                <a:gd name="connsiteX59" fmla="*/ 250686 w 490262"/>
                <a:gd name="connsiteY59" fmla="*/ 71721 h 975018"/>
                <a:gd name="connsiteX60" fmla="*/ 252449 w 490262"/>
                <a:gd name="connsiteY60" fmla="*/ 69013 h 975018"/>
                <a:gd name="connsiteX61" fmla="*/ 250749 w 490262"/>
                <a:gd name="connsiteY61" fmla="*/ 71721 h 975018"/>
                <a:gd name="connsiteX62" fmla="*/ 250245 w 490262"/>
                <a:gd name="connsiteY62" fmla="*/ 82994 h 975018"/>
                <a:gd name="connsiteX63" fmla="*/ 261896 w 490262"/>
                <a:gd name="connsiteY63" fmla="*/ 218840 h 975018"/>
                <a:gd name="connsiteX64" fmla="*/ 262715 w 490262"/>
                <a:gd name="connsiteY64" fmla="*/ 252660 h 975018"/>
                <a:gd name="connsiteX65" fmla="*/ 265171 w 490262"/>
                <a:gd name="connsiteY65" fmla="*/ 273506 h 975018"/>
                <a:gd name="connsiteX66" fmla="*/ 255409 w 490262"/>
                <a:gd name="connsiteY66" fmla="*/ 375091 h 975018"/>
                <a:gd name="connsiteX67" fmla="*/ 242814 w 490262"/>
                <a:gd name="connsiteY67" fmla="*/ 592558 h 975018"/>
                <a:gd name="connsiteX68" fmla="*/ 242499 w 490262"/>
                <a:gd name="connsiteY68" fmla="*/ 597596 h 975018"/>
                <a:gd name="connsiteX69" fmla="*/ 206538 w 490262"/>
                <a:gd name="connsiteY69" fmla="*/ 529453 h 975018"/>
                <a:gd name="connsiteX70" fmla="*/ 218630 w 490262"/>
                <a:gd name="connsiteY70" fmla="*/ 501616 h 975018"/>
                <a:gd name="connsiteX71" fmla="*/ 228454 w 490262"/>
                <a:gd name="connsiteY71" fmla="*/ 416090 h 975018"/>
                <a:gd name="connsiteX72" fmla="*/ 170388 w 490262"/>
                <a:gd name="connsiteY72" fmla="*/ 293722 h 975018"/>
                <a:gd name="connsiteX73" fmla="*/ 154139 w 490262"/>
                <a:gd name="connsiteY73" fmla="*/ 276025 h 975018"/>
                <a:gd name="connsiteX74" fmla="*/ 126176 w 490262"/>
                <a:gd name="connsiteY74" fmla="*/ 285913 h 975018"/>
                <a:gd name="connsiteX75" fmla="*/ 122272 w 490262"/>
                <a:gd name="connsiteY75" fmla="*/ 319732 h 975018"/>
                <a:gd name="connsiteX76" fmla="*/ 117611 w 490262"/>
                <a:gd name="connsiteY76" fmla="*/ 400283 h 975018"/>
                <a:gd name="connsiteX77" fmla="*/ 177315 w 490262"/>
                <a:gd name="connsiteY77" fmla="*/ 520447 h 975018"/>
                <a:gd name="connsiteX78" fmla="*/ 189659 w 490262"/>
                <a:gd name="connsiteY78" fmla="*/ 525296 h 975018"/>
                <a:gd name="connsiteX79" fmla="*/ 187392 w 490262"/>
                <a:gd name="connsiteY79" fmla="*/ 510307 h 975018"/>
                <a:gd name="connsiteX80" fmla="*/ 146897 w 490262"/>
                <a:gd name="connsiteY80" fmla="*/ 328676 h 975018"/>
                <a:gd name="connsiteX81" fmla="*/ 146708 w 490262"/>
                <a:gd name="connsiteY81" fmla="*/ 321685 h 975018"/>
                <a:gd name="connsiteX82" fmla="*/ 148912 w 490262"/>
                <a:gd name="connsiteY82" fmla="*/ 318662 h 975018"/>
                <a:gd name="connsiteX83" fmla="*/ 146708 w 490262"/>
                <a:gd name="connsiteY83" fmla="*/ 321622 h 975018"/>
                <a:gd name="connsiteX84" fmla="*/ 146897 w 490262"/>
                <a:gd name="connsiteY84" fmla="*/ 328613 h 975018"/>
                <a:gd name="connsiteX85" fmla="*/ 187392 w 490262"/>
                <a:gd name="connsiteY85" fmla="*/ 510244 h 975018"/>
                <a:gd name="connsiteX86" fmla="*/ 189659 w 490262"/>
                <a:gd name="connsiteY86" fmla="*/ 525233 h 975018"/>
                <a:gd name="connsiteX87" fmla="*/ 199421 w 490262"/>
                <a:gd name="connsiteY87" fmla="*/ 545512 h 975018"/>
                <a:gd name="connsiteX88" fmla="*/ 240798 w 490262"/>
                <a:gd name="connsiteY88" fmla="*/ 617749 h 975018"/>
                <a:gd name="connsiteX89" fmla="*/ 246403 w 490262"/>
                <a:gd name="connsiteY89" fmla="*/ 630219 h 975018"/>
                <a:gd name="connsiteX90" fmla="*/ 261518 w 490262"/>
                <a:gd name="connsiteY90" fmla="*/ 722547 h 975018"/>
                <a:gd name="connsiteX91" fmla="*/ 263030 w 490262"/>
                <a:gd name="connsiteY91" fmla="*/ 738858 h 975018"/>
                <a:gd name="connsiteX92" fmla="*/ 231918 w 490262"/>
                <a:gd name="connsiteY92" fmla="*/ 698111 h 975018"/>
                <a:gd name="connsiteX93" fmla="*/ 207986 w 490262"/>
                <a:gd name="connsiteY93" fmla="*/ 668636 h 975018"/>
                <a:gd name="connsiteX94" fmla="*/ 207923 w 490262"/>
                <a:gd name="connsiteY94" fmla="*/ 668574 h 975018"/>
                <a:gd name="connsiteX95" fmla="*/ 204396 w 490262"/>
                <a:gd name="connsiteY95" fmla="*/ 651065 h 975018"/>
                <a:gd name="connsiteX96" fmla="*/ 158296 w 490262"/>
                <a:gd name="connsiteY96" fmla="*/ 585126 h 975018"/>
                <a:gd name="connsiteX97" fmla="*/ 29944 w 490262"/>
                <a:gd name="connsiteY97" fmla="*/ 499790 h 975018"/>
                <a:gd name="connsiteX98" fmla="*/ 16215 w 490262"/>
                <a:gd name="connsiteY98" fmla="*/ 496452 h 975018"/>
                <a:gd name="connsiteX99" fmla="*/ 848 w 490262"/>
                <a:gd name="connsiteY99" fmla="*/ 515408 h 975018"/>
                <a:gd name="connsiteX100" fmla="*/ 7020 w 490262"/>
                <a:gd name="connsiteY100" fmla="*/ 529705 h 975018"/>
                <a:gd name="connsiteX101" fmla="*/ 57907 w 490262"/>
                <a:gd name="connsiteY101" fmla="*/ 608429 h 975018"/>
                <a:gd name="connsiteX102" fmla="*/ 181724 w 490262"/>
                <a:gd name="connsiteY102" fmla="*/ 677391 h 975018"/>
                <a:gd name="connsiteX103" fmla="*/ 193816 w 490262"/>
                <a:gd name="connsiteY103" fmla="*/ 674871 h 975018"/>
                <a:gd name="connsiteX104" fmla="*/ 183739 w 490262"/>
                <a:gd name="connsiteY104" fmla="*/ 663157 h 975018"/>
                <a:gd name="connsiteX105" fmla="*/ 119564 w 490262"/>
                <a:gd name="connsiteY105" fmla="*/ 611578 h 975018"/>
                <a:gd name="connsiteX106" fmla="*/ 54317 w 490262"/>
                <a:gd name="connsiteY106" fmla="*/ 556912 h 975018"/>
                <a:gd name="connsiteX107" fmla="*/ 25410 w 490262"/>
                <a:gd name="connsiteY107" fmla="*/ 529768 h 975018"/>
                <a:gd name="connsiteX108" fmla="*/ 22135 w 490262"/>
                <a:gd name="connsiteY108" fmla="*/ 521832 h 975018"/>
                <a:gd name="connsiteX109" fmla="*/ 23332 w 490262"/>
                <a:gd name="connsiteY109" fmla="*/ 520195 h 975018"/>
                <a:gd name="connsiteX110" fmla="*/ 22198 w 490262"/>
                <a:gd name="connsiteY110" fmla="*/ 521769 h 975018"/>
                <a:gd name="connsiteX111" fmla="*/ 25473 w 490262"/>
                <a:gd name="connsiteY111" fmla="*/ 529705 h 975018"/>
                <a:gd name="connsiteX112" fmla="*/ 54380 w 490262"/>
                <a:gd name="connsiteY112" fmla="*/ 556849 h 975018"/>
                <a:gd name="connsiteX113" fmla="*/ 119627 w 490262"/>
                <a:gd name="connsiteY113" fmla="*/ 611514 h 975018"/>
                <a:gd name="connsiteX114" fmla="*/ 183802 w 490262"/>
                <a:gd name="connsiteY114" fmla="*/ 663094 h 975018"/>
                <a:gd name="connsiteX115" fmla="*/ 193879 w 490262"/>
                <a:gd name="connsiteY115" fmla="*/ 674808 h 975018"/>
                <a:gd name="connsiteX116" fmla="*/ 212647 w 490262"/>
                <a:gd name="connsiteY116" fmla="*/ 691813 h 975018"/>
                <a:gd name="connsiteX117" fmla="*/ 230092 w 490262"/>
                <a:gd name="connsiteY117" fmla="*/ 714233 h 975018"/>
                <a:gd name="connsiteX118" fmla="*/ 255787 w 490262"/>
                <a:gd name="connsiteY118" fmla="*/ 751706 h 975018"/>
                <a:gd name="connsiteX119" fmla="*/ 268320 w 490262"/>
                <a:gd name="connsiteY119" fmla="*/ 781495 h 975018"/>
                <a:gd name="connsiteX120" fmla="*/ 265801 w 490262"/>
                <a:gd name="connsiteY120" fmla="*/ 869351 h 975018"/>
                <a:gd name="connsiteX121" fmla="*/ 248608 w 490262"/>
                <a:gd name="connsiteY121" fmla="*/ 960167 h 975018"/>
                <a:gd name="connsiteX122" fmla="*/ 247537 w 490262"/>
                <a:gd name="connsiteY122" fmla="*/ 969991 h 975018"/>
                <a:gd name="connsiteX123" fmla="*/ 251379 w 490262"/>
                <a:gd name="connsiteY123" fmla="*/ 974967 h 975018"/>
                <a:gd name="connsiteX124" fmla="*/ 256795 w 490262"/>
                <a:gd name="connsiteY124" fmla="*/ 972007 h 975018"/>
                <a:gd name="connsiteX125" fmla="*/ 260007 w 490262"/>
                <a:gd name="connsiteY125" fmla="*/ 959726 h 975018"/>
                <a:gd name="connsiteX126" fmla="*/ 276633 w 490262"/>
                <a:gd name="connsiteY126" fmla="*/ 873130 h 975018"/>
                <a:gd name="connsiteX127" fmla="*/ 282176 w 490262"/>
                <a:gd name="connsiteY127" fmla="*/ 854425 h 975018"/>
                <a:gd name="connsiteX128" fmla="*/ 298487 w 490262"/>
                <a:gd name="connsiteY128" fmla="*/ 778157 h 975018"/>
                <a:gd name="connsiteX129" fmla="*/ 328276 w 490262"/>
                <a:gd name="connsiteY129" fmla="*/ 698426 h 975018"/>
                <a:gd name="connsiteX130" fmla="*/ 341187 w 490262"/>
                <a:gd name="connsiteY130" fmla="*/ 693828 h 975018"/>
                <a:gd name="connsiteX131" fmla="*/ 423123 w 490262"/>
                <a:gd name="connsiteY131" fmla="*/ 618127 h 975018"/>
                <a:gd name="connsiteX132" fmla="*/ 479048 w 490262"/>
                <a:gd name="connsiteY132" fmla="*/ 514779 h 975018"/>
                <a:gd name="connsiteX133" fmla="*/ 489566 w 490262"/>
                <a:gd name="connsiteY133" fmla="*/ 433725 h 975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</a:cxnLst>
              <a:rect l="l" t="t" r="r" b="b"/>
              <a:pathLst>
                <a:path w="490262" h="975018">
                  <a:moveTo>
                    <a:pt x="489566" y="433725"/>
                  </a:moveTo>
                  <a:cubicBezTo>
                    <a:pt x="488936" y="425789"/>
                    <a:pt x="486480" y="418421"/>
                    <a:pt x="478166" y="415587"/>
                  </a:cubicBezTo>
                  <a:cubicBezTo>
                    <a:pt x="469916" y="412753"/>
                    <a:pt x="462170" y="415209"/>
                    <a:pt x="455746" y="420940"/>
                  </a:cubicBezTo>
                  <a:cubicBezTo>
                    <a:pt x="427846" y="445691"/>
                    <a:pt x="399694" y="470315"/>
                    <a:pt x="372236" y="495570"/>
                  </a:cubicBezTo>
                  <a:cubicBezTo>
                    <a:pt x="354350" y="512008"/>
                    <a:pt x="339424" y="530901"/>
                    <a:pt x="329095" y="553196"/>
                  </a:cubicBezTo>
                  <a:cubicBezTo>
                    <a:pt x="310516" y="593125"/>
                    <a:pt x="307241" y="635195"/>
                    <a:pt x="311020" y="678272"/>
                  </a:cubicBezTo>
                  <a:cubicBezTo>
                    <a:pt x="311398" y="682492"/>
                    <a:pt x="314862" y="686397"/>
                    <a:pt x="316940" y="690490"/>
                  </a:cubicBezTo>
                  <a:cubicBezTo>
                    <a:pt x="316940" y="690490"/>
                    <a:pt x="316940" y="690427"/>
                    <a:pt x="317003" y="690427"/>
                  </a:cubicBezTo>
                  <a:cubicBezTo>
                    <a:pt x="315303" y="695780"/>
                    <a:pt x="313602" y="701197"/>
                    <a:pt x="311776" y="706487"/>
                  </a:cubicBezTo>
                  <a:cubicBezTo>
                    <a:pt x="303148" y="731490"/>
                    <a:pt x="294519" y="756492"/>
                    <a:pt x="285828" y="781495"/>
                  </a:cubicBezTo>
                  <a:cubicBezTo>
                    <a:pt x="284758" y="784644"/>
                    <a:pt x="283687" y="787730"/>
                    <a:pt x="282679" y="790879"/>
                  </a:cubicBezTo>
                  <a:cubicBezTo>
                    <a:pt x="282176" y="791509"/>
                    <a:pt x="281672" y="792075"/>
                    <a:pt x="281231" y="792768"/>
                  </a:cubicBezTo>
                  <a:lnTo>
                    <a:pt x="281231" y="792768"/>
                  </a:lnTo>
                  <a:cubicBezTo>
                    <a:pt x="281735" y="792138"/>
                    <a:pt x="282176" y="791572"/>
                    <a:pt x="282679" y="791005"/>
                  </a:cubicBezTo>
                  <a:cubicBezTo>
                    <a:pt x="283750" y="787856"/>
                    <a:pt x="284821" y="784770"/>
                    <a:pt x="285828" y="781621"/>
                  </a:cubicBezTo>
                  <a:cubicBezTo>
                    <a:pt x="284002" y="781243"/>
                    <a:pt x="282239" y="780928"/>
                    <a:pt x="280412" y="780613"/>
                  </a:cubicBezTo>
                  <a:lnTo>
                    <a:pt x="280412" y="780550"/>
                  </a:lnTo>
                  <a:cubicBezTo>
                    <a:pt x="276633" y="754288"/>
                    <a:pt x="272918" y="728026"/>
                    <a:pt x="269139" y="701700"/>
                  </a:cubicBezTo>
                  <a:cubicBezTo>
                    <a:pt x="264793" y="671659"/>
                    <a:pt x="260574" y="641682"/>
                    <a:pt x="256039" y="611640"/>
                  </a:cubicBezTo>
                  <a:cubicBezTo>
                    <a:pt x="254780" y="603327"/>
                    <a:pt x="256165" y="595833"/>
                    <a:pt x="260133" y="588338"/>
                  </a:cubicBezTo>
                  <a:cubicBezTo>
                    <a:pt x="268572" y="572405"/>
                    <a:pt x="277326" y="556597"/>
                    <a:pt x="284380" y="540033"/>
                  </a:cubicBezTo>
                  <a:cubicBezTo>
                    <a:pt x="293638" y="518243"/>
                    <a:pt x="301384" y="495822"/>
                    <a:pt x="309760" y="473716"/>
                  </a:cubicBezTo>
                  <a:cubicBezTo>
                    <a:pt x="314232" y="456397"/>
                    <a:pt x="318766" y="439015"/>
                    <a:pt x="323238" y="421696"/>
                  </a:cubicBezTo>
                  <a:cubicBezTo>
                    <a:pt x="336275" y="371186"/>
                    <a:pt x="359577" y="325338"/>
                    <a:pt x="386343" y="281000"/>
                  </a:cubicBezTo>
                  <a:cubicBezTo>
                    <a:pt x="388043" y="278229"/>
                    <a:pt x="388421" y="274640"/>
                    <a:pt x="389492" y="270861"/>
                  </a:cubicBezTo>
                  <a:lnTo>
                    <a:pt x="389492" y="270861"/>
                  </a:lnTo>
                  <a:cubicBezTo>
                    <a:pt x="388358" y="274640"/>
                    <a:pt x="387980" y="278229"/>
                    <a:pt x="386280" y="281000"/>
                  </a:cubicBezTo>
                  <a:cubicBezTo>
                    <a:pt x="359514" y="325338"/>
                    <a:pt x="336149" y="371249"/>
                    <a:pt x="323175" y="421696"/>
                  </a:cubicBezTo>
                  <a:cubicBezTo>
                    <a:pt x="318703" y="439078"/>
                    <a:pt x="314232" y="456397"/>
                    <a:pt x="309697" y="473716"/>
                  </a:cubicBezTo>
                  <a:cubicBezTo>
                    <a:pt x="312972" y="472016"/>
                    <a:pt x="317066" y="471071"/>
                    <a:pt x="319459" y="468552"/>
                  </a:cubicBezTo>
                  <a:cubicBezTo>
                    <a:pt x="338857" y="448399"/>
                    <a:pt x="357058" y="427490"/>
                    <a:pt x="371543" y="403243"/>
                  </a:cubicBezTo>
                  <a:cubicBezTo>
                    <a:pt x="399506" y="356386"/>
                    <a:pt x="413928" y="305247"/>
                    <a:pt x="422241" y="251967"/>
                  </a:cubicBezTo>
                  <a:cubicBezTo>
                    <a:pt x="423564" y="243591"/>
                    <a:pt x="424004" y="234900"/>
                    <a:pt x="423312" y="226523"/>
                  </a:cubicBezTo>
                  <a:cubicBezTo>
                    <a:pt x="421989" y="211283"/>
                    <a:pt x="411094" y="205929"/>
                    <a:pt x="398183" y="213865"/>
                  </a:cubicBezTo>
                  <a:cubicBezTo>
                    <a:pt x="392137" y="217580"/>
                    <a:pt x="386343" y="221926"/>
                    <a:pt x="381305" y="226838"/>
                  </a:cubicBezTo>
                  <a:cubicBezTo>
                    <a:pt x="367449" y="240379"/>
                    <a:pt x="354098" y="254486"/>
                    <a:pt x="340494" y="268216"/>
                  </a:cubicBezTo>
                  <a:cubicBezTo>
                    <a:pt x="288851" y="320551"/>
                    <a:pt x="275563" y="383908"/>
                    <a:pt x="286836" y="454319"/>
                  </a:cubicBezTo>
                  <a:cubicBezTo>
                    <a:pt x="287781" y="460428"/>
                    <a:pt x="289103" y="466600"/>
                    <a:pt x="296787" y="468048"/>
                  </a:cubicBezTo>
                  <a:cubicBezTo>
                    <a:pt x="296409" y="471260"/>
                    <a:pt x="296598" y="474661"/>
                    <a:pt x="295716" y="477747"/>
                  </a:cubicBezTo>
                  <a:cubicBezTo>
                    <a:pt x="286710" y="509929"/>
                    <a:pt x="274429" y="540789"/>
                    <a:pt x="256921" y="569444"/>
                  </a:cubicBezTo>
                  <a:cubicBezTo>
                    <a:pt x="255724" y="569382"/>
                    <a:pt x="254528" y="569318"/>
                    <a:pt x="253394" y="569256"/>
                  </a:cubicBezTo>
                  <a:cubicBezTo>
                    <a:pt x="253394" y="569256"/>
                    <a:pt x="253394" y="569193"/>
                    <a:pt x="253331" y="569193"/>
                  </a:cubicBezTo>
                  <a:cubicBezTo>
                    <a:pt x="252827" y="566422"/>
                    <a:pt x="251946" y="563650"/>
                    <a:pt x="251820" y="560942"/>
                  </a:cubicBezTo>
                  <a:cubicBezTo>
                    <a:pt x="250119" y="516731"/>
                    <a:pt x="253457" y="472835"/>
                    <a:pt x="259125" y="429064"/>
                  </a:cubicBezTo>
                  <a:cubicBezTo>
                    <a:pt x="262526" y="402739"/>
                    <a:pt x="268509" y="376666"/>
                    <a:pt x="270273" y="350214"/>
                  </a:cubicBezTo>
                  <a:cubicBezTo>
                    <a:pt x="272792" y="313875"/>
                    <a:pt x="279656" y="277663"/>
                    <a:pt x="275500" y="241009"/>
                  </a:cubicBezTo>
                  <a:cubicBezTo>
                    <a:pt x="275122" y="237797"/>
                    <a:pt x="276004" y="234396"/>
                    <a:pt x="276319" y="231121"/>
                  </a:cubicBezTo>
                  <a:cubicBezTo>
                    <a:pt x="276319" y="231058"/>
                    <a:pt x="276319" y="231058"/>
                    <a:pt x="276319" y="230995"/>
                  </a:cubicBezTo>
                  <a:cubicBezTo>
                    <a:pt x="279279" y="221233"/>
                    <a:pt x="282365" y="211471"/>
                    <a:pt x="285262" y="201773"/>
                  </a:cubicBezTo>
                  <a:cubicBezTo>
                    <a:pt x="291371" y="181305"/>
                    <a:pt x="295779" y="160647"/>
                    <a:pt x="295842" y="139046"/>
                  </a:cubicBezTo>
                  <a:cubicBezTo>
                    <a:pt x="295905" y="96976"/>
                    <a:pt x="284821" y="57614"/>
                    <a:pt x="268194" y="19511"/>
                  </a:cubicBezTo>
                  <a:cubicBezTo>
                    <a:pt x="265927" y="14410"/>
                    <a:pt x="262589" y="9498"/>
                    <a:pt x="258810" y="5341"/>
                  </a:cubicBezTo>
                  <a:cubicBezTo>
                    <a:pt x="251127" y="-3035"/>
                    <a:pt x="240420" y="-1335"/>
                    <a:pt x="235949" y="8868"/>
                  </a:cubicBezTo>
                  <a:cubicBezTo>
                    <a:pt x="233304" y="14914"/>
                    <a:pt x="231100" y="21401"/>
                    <a:pt x="230407" y="27887"/>
                  </a:cubicBezTo>
                  <a:cubicBezTo>
                    <a:pt x="226439" y="62715"/>
                    <a:pt x="222157" y="97479"/>
                    <a:pt x="219700" y="132433"/>
                  </a:cubicBezTo>
                  <a:cubicBezTo>
                    <a:pt x="217496" y="163922"/>
                    <a:pt x="220582" y="194971"/>
                    <a:pt x="235760" y="223689"/>
                  </a:cubicBezTo>
                  <a:cubicBezTo>
                    <a:pt x="242184" y="235844"/>
                    <a:pt x="250056" y="246362"/>
                    <a:pt x="262652" y="252660"/>
                  </a:cubicBezTo>
                  <a:cubicBezTo>
                    <a:pt x="262400" y="241387"/>
                    <a:pt x="262778" y="230050"/>
                    <a:pt x="261833" y="218840"/>
                  </a:cubicBezTo>
                  <a:cubicBezTo>
                    <a:pt x="258118" y="173558"/>
                    <a:pt x="254024" y="128276"/>
                    <a:pt x="250182" y="82994"/>
                  </a:cubicBezTo>
                  <a:cubicBezTo>
                    <a:pt x="249867" y="79215"/>
                    <a:pt x="249741" y="75248"/>
                    <a:pt x="250686" y="71721"/>
                  </a:cubicBezTo>
                  <a:cubicBezTo>
                    <a:pt x="250938" y="70713"/>
                    <a:pt x="251631" y="69832"/>
                    <a:pt x="252449" y="69013"/>
                  </a:cubicBezTo>
                  <a:cubicBezTo>
                    <a:pt x="251631" y="69832"/>
                    <a:pt x="251001" y="70713"/>
                    <a:pt x="250749" y="71721"/>
                  </a:cubicBezTo>
                  <a:cubicBezTo>
                    <a:pt x="249804" y="75248"/>
                    <a:pt x="249930" y="79278"/>
                    <a:pt x="250245" y="82994"/>
                  </a:cubicBezTo>
                  <a:cubicBezTo>
                    <a:pt x="254087" y="128276"/>
                    <a:pt x="258181" y="173558"/>
                    <a:pt x="261896" y="218840"/>
                  </a:cubicBezTo>
                  <a:cubicBezTo>
                    <a:pt x="262778" y="230050"/>
                    <a:pt x="262463" y="241387"/>
                    <a:pt x="262715" y="252660"/>
                  </a:cubicBezTo>
                  <a:cubicBezTo>
                    <a:pt x="263597" y="259587"/>
                    <a:pt x="265675" y="266641"/>
                    <a:pt x="265171" y="273506"/>
                  </a:cubicBezTo>
                  <a:cubicBezTo>
                    <a:pt x="262400" y="307389"/>
                    <a:pt x="260385" y="341460"/>
                    <a:pt x="255409" y="375091"/>
                  </a:cubicBezTo>
                  <a:cubicBezTo>
                    <a:pt x="244766" y="447265"/>
                    <a:pt x="235508" y="519376"/>
                    <a:pt x="242814" y="592558"/>
                  </a:cubicBezTo>
                  <a:cubicBezTo>
                    <a:pt x="243003" y="594195"/>
                    <a:pt x="242625" y="595896"/>
                    <a:pt x="242499" y="597596"/>
                  </a:cubicBezTo>
                  <a:cubicBezTo>
                    <a:pt x="225809" y="576876"/>
                    <a:pt x="213213" y="554644"/>
                    <a:pt x="206538" y="529453"/>
                  </a:cubicBezTo>
                  <a:cubicBezTo>
                    <a:pt x="215733" y="522462"/>
                    <a:pt x="216111" y="511378"/>
                    <a:pt x="218630" y="501616"/>
                  </a:cubicBezTo>
                  <a:cubicBezTo>
                    <a:pt x="225809" y="473590"/>
                    <a:pt x="231163" y="445124"/>
                    <a:pt x="228454" y="416090"/>
                  </a:cubicBezTo>
                  <a:cubicBezTo>
                    <a:pt x="223983" y="368415"/>
                    <a:pt x="199547" y="329809"/>
                    <a:pt x="170388" y="293722"/>
                  </a:cubicBezTo>
                  <a:cubicBezTo>
                    <a:pt x="165412" y="287487"/>
                    <a:pt x="160185" y="281252"/>
                    <a:pt x="154139" y="276025"/>
                  </a:cubicBezTo>
                  <a:cubicBezTo>
                    <a:pt x="140347" y="264059"/>
                    <a:pt x="129010" y="268153"/>
                    <a:pt x="126176" y="285913"/>
                  </a:cubicBezTo>
                  <a:cubicBezTo>
                    <a:pt x="124413" y="297123"/>
                    <a:pt x="123657" y="308459"/>
                    <a:pt x="122272" y="319732"/>
                  </a:cubicBezTo>
                  <a:cubicBezTo>
                    <a:pt x="119060" y="346499"/>
                    <a:pt x="115911" y="373202"/>
                    <a:pt x="117611" y="400283"/>
                  </a:cubicBezTo>
                  <a:cubicBezTo>
                    <a:pt x="120634" y="448840"/>
                    <a:pt x="137576" y="490343"/>
                    <a:pt x="177315" y="520447"/>
                  </a:cubicBezTo>
                  <a:cubicBezTo>
                    <a:pt x="180716" y="523029"/>
                    <a:pt x="185503" y="523722"/>
                    <a:pt x="189659" y="525296"/>
                  </a:cubicBezTo>
                  <a:cubicBezTo>
                    <a:pt x="188967" y="520321"/>
                    <a:pt x="188841" y="515094"/>
                    <a:pt x="187392" y="510307"/>
                  </a:cubicBezTo>
                  <a:cubicBezTo>
                    <a:pt x="169569" y="450729"/>
                    <a:pt x="158422" y="389702"/>
                    <a:pt x="146897" y="328676"/>
                  </a:cubicBezTo>
                  <a:cubicBezTo>
                    <a:pt x="146456" y="326408"/>
                    <a:pt x="146141" y="323889"/>
                    <a:pt x="146708" y="321685"/>
                  </a:cubicBezTo>
                  <a:cubicBezTo>
                    <a:pt x="146960" y="320677"/>
                    <a:pt x="147904" y="319418"/>
                    <a:pt x="148912" y="318662"/>
                  </a:cubicBezTo>
                  <a:cubicBezTo>
                    <a:pt x="147904" y="319418"/>
                    <a:pt x="147022" y="320614"/>
                    <a:pt x="146708" y="321622"/>
                  </a:cubicBezTo>
                  <a:cubicBezTo>
                    <a:pt x="146141" y="323826"/>
                    <a:pt x="146456" y="326345"/>
                    <a:pt x="146897" y="328613"/>
                  </a:cubicBezTo>
                  <a:cubicBezTo>
                    <a:pt x="158359" y="389576"/>
                    <a:pt x="169569" y="450666"/>
                    <a:pt x="187392" y="510244"/>
                  </a:cubicBezTo>
                  <a:cubicBezTo>
                    <a:pt x="188841" y="515031"/>
                    <a:pt x="188904" y="520195"/>
                    <a:pt x="189659" y="525233"/>
                  </a:cubicBezTo>
                  <a:cubicBezTo>
                    <a:pt x="192934" y="531972"/>
                    <a:pt x="196461" y="538648"/>
                    <a:pt x="199421" y="545512"/>
                  </a:cubicBezTo>
                  <a:cubicBezTo>
                    <a:pt x="210505" y="571208"/>
                    <a:pt x="222031" y="596399"/>
                    <a:pt x="240798" y="617749"/>
                  </a:cubicBezTo>
                  <a:cubicBezTo>
                    <a:pt x="243695" y="621024"/>
                    <a:pt x="245648" y="625874"/>
                    <a:pt x="246403" y="630219"/>
                  </a:cubicBezTo>
                  <a:cubicBezTo>
                    <a:pt x="251694" y="660953"/>
                    <a:pt x="256543" y="691750"/>
                    <a:pt x="261518" y="722547"/>
                  </a:cubicBezTo>
                  <a:cubicBezTo>
                    <a:pt x="262211" y="726892"/>
                    <a:pt x="262337" y="731364"/>
                    <a:pt x="263030" y="738858"/>
                  </a:cubicBezTo>
                  <a:cubicBezTo>
                    <a:pt x="251253" y="723428"/>
                    <a:pt x="241743" y="710644"/>
                    <a:pt x="231918" y="698111"/>
                  </a:cubicBezTo>
                  <a:cubicBezTo>
                    <a:pt x="224109" y="688160"/>
                    <a:pt x="215985" y="678461"/>
                    <a:pt x="207986" y="668636"/>
                  </a:cubicBezTo>
                  <a:cubicBezTo>
                    <a:pt x="207923" y="668574"/>
                    <a:pt x="207923" y="668574"/>
                    <a:pt x="207923" y="668574"/>
                  </a:cubicBezTo>
                  <a:cubicBezTo>
                    <a:pt x="206790" y="662716"/>
                    <a:pt x="206664" y="656419"/>
                    <a:pt x="204396" y="651065"/>
                  </a:cubicBezTo>
                  <a:cubicBezTo>
                    <a:pt x="193690" y="625874"/>
                    <a:pt x="177945" y="603831"/>
                    <a:pt x="158296" y="585126"/>
                  </a:cubicBezTo>
                  <a:cubicBezTo>
                    <a:pt x="120634" y="549228"/>
                    <a:pt x="77368" y="521203"/>
                    <a:pt x="29944" y="499790"/>
                  </a:cubicBezTo>
                  <a:cubicBezTo>
                    <a:pt x="25725" y="497837"/>
                    <a:pt x="20875" y="496830"/>
                    <a:pt x="16215" y="496452"/>
                  </a:cubicBezTo>
                  <a:cubicBezTo>
                    <a:pt x="4312" y="495444"/>
                    <a:pt x="-2490" y="503883"/>
                    <a:pt x="848" y="515408"/>
                  </a:cubicBezTo>
                  <a:cubicBezTo>
                    <a:pt x="2297" y="520384"/>
                    <a:pt x="4312" y="525359"/>
                    <a:pt x="7020" y="529705"/>
                  </a:cubicBezTo>
                  <a:cubicBezTo>
                    <a:pt x="23772" y="556093"/>
                    <a:pt x="39832" y="582922"/>
                    <a:pt x="57907" y="608429"/>
                  </a:cubicBezTo>
                  <a:cubicBezTo>
                    <a:pt x="87948" y="650876"/>
                    <a:pt x="130648" y="671974"/>
                    <a:pt x="181724" y="677391"/>
                  </a:cubicBezTo>
                  <a:cubicBezTo>
                    <a:pt x="185629" y="677831"/>
                    <a:pt x="189785" y="675816"/>
                    <a:pt x="193816" y="674871"/>
                  </a:cubicBezTo>
                  <a:cubicBezTo>
                    <a:pt x="190478" y="670904"/>
                    <a:pt x="187644" y="666369"/>
                    <a:pt x="183739" y="663157"/>
                  </a:cubicBezTo>
                  <a:cubicBezTo>
                    <a:pt x="162515" y="645775"/>
                    <a:pt x="140788" y="628960"/>
                    <a:pt x="119564" y="611578"/>
                  </a:cubicBezTo>
                  <a:cubicBezTo>
                    <a:pt x="97647" y="593628"/>
                    <a:pt x="75856" y="575365"/>
                    <a:pt x="54317" y="556912"/>
                  </a:cubicBezTo>
                  <a:cubicBezTo>
                    <a:pt x="44304" y="548346"/>
                    <a:pt x="34794" y="539089"/>
                    <a:pt x="25410" y="529768"/>
                  </a:cubicBezTo>
                  <a:cubicBezTo>
                    <a:pt x="23458" y="527815"/>
                    <a:pt x="21253" y="523533"/>
                    <a:pt x="22135" y="521832"/>
                  </a:cubicBezTo>
                  <a:cubicBezTo>
                    <a:pt x="22513" y="521139"/>
                    <a:pt x="22891" y="520573"/>
                    <a:pt x="23332" y="520195"/>
                  </a:cubicBezTo>
                  <a:cubicBezTo>
                    <a:pt x="22891" y="520636"/>
                    <a:pt x="22513" y="521139"/>
                    <a:pt x="22198" y="521769"/>
                  </a:cubicBezTo>
                  <a:cubicBezTo>
                    <a:pt x="21316" y="523470"/>
                    <a:pt x="23521" y="527752"/>
                    <a:pt x="25473" y="529705"/>
                  </a:cubicBezTo>
                  <a:cubicBezTo>
                    <a:pt x="34920" y="539026"/>
                    <a:pt x="44367" y="548221"/>
                    <a:pt x="54380" y="556849"/>
                  </a:cubicBezTo>
                  <a:cubicBezTo>
                    <a:pt x="75919" y="575302"/>
                    <a:pt x="97647" y="593565"/>
                    <a:pt x="119627" y="611514"/>
                  </a:cubicBezTo>
                  <a:cubicBezTo>
                    <a:pt x="140851" y="628897"/>
                    <a:pt x="162578" y="645712"/>
                    <a:pt x="183802" y="663094"/>
                  </a:cubicBezTo>
                  <a:cubicBezTo>
                    <a:pt x="187707" y="666306"/>
                    <a:pt x="190541" y="670904"/>
                    <a:pt x="193879" y="674808"/>
                  </a:cubicBezTo>
                  <a:cubicBezTo>
                    <a:pt x="200177" y="680477"/>
                    <a:pt x="206979" y="685578"/>
                    <a:pt x="212647" y="691813"/>
                  </a:cubicBezTo>
                  <a:cubicBezTo>
                    <a:pt x="219008" y="698740"/>
                    <a:pt x="224613" y="706550"/>
                    <a:pt x="230092" y="714233"/>
                  </a:cubicBezTo>
                  <a:cubicBezTo>
                    <a:pt x="238909" y="726514"/>
                    <a:pt x="248041" y="738669"/>
                    <a:pt x="255787" y="751706"/>
                  </a:cubicBezTo>
                  <a:cubicBezTo>
                    <a:pt x="261267" y="760964"/>
                    <a:pt x="267375" y="771229"/>
                    <a:pt x="268320" y="781495"/>
                  </a:cubicBezTo>
                  <a:cubicBezTo>
                    <a:pt x="271091" y="810717"/>
                    <a:pt x="271658" y="840128"/>
                    <a:pt x="265801" y="869351"/>
                  </a:cubicBezTo>
                  <a:cubicBezTo>
                    <a:pt x="259755" y="899581"/>
                    <a:pt x="254276" y="929937"/>
                    <a:pt x="248608" y="960167"/>
                  </a:cubicBezTo>
                  <a:cubicBezTo>
                    <a:pt x="247978" y="963441"/>
                    <a:pt x="247222" y="966779"/>
                    <a:pt x="247537" y="969991"/>
                  </a:cubicBezTo>
                  <a:cubicBezTo>
                    <a:pt x="247726" y="971881"/>
                    <a:pt x="249741" y="974589"/>
                    <a:pt x="251379" y="974967"/>
                  </a:cubicBezTo>
                  <a:cubicBezTo>
                    <a:pt x="252890" y="975344"/>
                    <a:pt x="256102" y="973581"/>
                    <a:pt x="256795" y="972007"/>
                  </a:cubicBezTo>
                  <a:cubicBezTo>
                    <a:pt x="258432" y="968102"/>
                    <a:pt x="259188" y="963882"/>
                    <a:pt x="260007" y="959726"/>
                  </a:cubicBezTo>
                  <a:cubicBezTo>
                    <a:pt x="265549" y="930881"/>
                    <a:pt x="270902" y="901974"/>
                    <a:pt x="276633" y="873130"/>
                  </a:cubicBezTo>
                  <a:cubicBezTo>
                    <a:pt x="277893" y="866769"/>
                    <a:pt x="281861" y="860723"/>
                    <a:pt x="282176" y="854425"/>
                  </a:cubicBezTo>
                  <a:cubicBezTo>
                    <a:pt x="283435" y="828037"/>
                    <a:pt x="290237" y="802845"/>
                    <a:pt x="298487" y="778157"/>
                  </a:cubicBezTo>
                  <a:cubicBezTo>
                    <a:pt x="307493" y="751265"/>
                    <a:pt x="318263" y="724940"/>
                    <a:pt x="328276" y="698426"/>
                  </a:cubicBezTo>
                  <a:cubicBezTo>
                    <a:pt x="332559" y="696914"/>
                    <a:pt x="337282" y="696095"/>
                    <a:pt x="341187" y="693828"/>
                  </a:cubicBezTo>
                  <a:cubicBezTo>
                    <a:pt x="373936" y="674557"/>
                    <a:pt x="399820" y="647601"/>
                    <a:pt x="423123" y="618127"/>
                  </a:cubicBezTo>
                  <a:cubicBezTo>
                    <a:pt x="447748" y="586953"/>
                    <a:pt x="464815" y="551558"/>
                    <a:pt x="479048" y="514779"/>
                  </a:cubicBezTo>
                  <a:cubicBezTo>
                    <a:pt x="488873" y="488705"/>
                    <a:pt x="491770" y="461435"/>
                    <a:pt x="489566" y="433725"/>
                  </a:cubicBezTo>
                  <a:close/>
                </a:path>
              </a:pathLst>
            </a:custGeom>
            <a:solidFill>
              <a:schemeClr val="tx2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dirty="0"/>
            </a:p>
          </p:txBody>
        </p:sp>
        <p:sp>
          <p:nvSpPr>
            <p:cNvPr id="255" name="Forma libre: forma 254">
              <a:extLst>
                <a:ext uri="{FF2B5EF4-FFF2-40B4-BE49-F238E27FC236}">
                  <a16:creationId xmlns:a16="http://schemas.microsoft.com/office/drawing/2014/main" id="{2A2BD2E6-A2E7-42E5-9E98-10B91F3DA078}"/>
                </a:ext>
              </a:extLst>
            </p:cNvPr>
            <p:cNvSpPr/>
            <p:nvPr/>
          </p:nvSpPr>
          <p:spPr>
            <a:xfrm>
              <a:off x="1183878" y="2256567"/>
              <a:ext cx="430789" cy="909406"/>
            </a:xfrm>
            <a:custGeom>
              <a:avLst/>
              <a:gdLst>
                <a:gd name="connsiteX0" fmla="*/ 235049 w 430789"/>
                <a:gd name="connsiteY0" fmla="*/ 503707 h 909406"/>
                <a:gd name="connsiteX1" fmla="*/ 273844 w 430789"/>
                <a:gd name="connsiteY1" fmla="*/ 412009 h 909406"/>
                <a:gd name="connsiteX2" fmla="*/ 274915 w 430789"/>
                <a:gd name="connsiteY2" fmla="*/ 402247 h 909406"/>
                <a:gd name="connsiteX3" fmla="*/ 285684 w 430789"/>
                <a:gd name="connsiteY3" fmla="*/ 368491 h 909406"/>
                <a:gd name="connsiteX4" fmla="*/ 340602 w 430789"/>
                <a:gd name="connsiteY4" fmla="*/ 231889 h 909406"/>
                <a:gd name="connsiteX5" fmla="*/ 353261 w 430789"/>
                <a:gd name="connsiteY5" fmla="*/ 211358 h 909406"/>
                <a:gd name="connsiteX6" fmla="*/ 367557 w 430789"/>
                <a:gd name="connsiteY6" fmla="*/ 205060 h 909406"/>
                <a:gd name="connsiteX7" fmla="*/ 364345 w 430789"/>
                <a:gd name="connsiteY7" fmla="*/ 215199 h 909406"/>
                <a:gd name="connsiteX8" fmla="*/ 301240 w 430789"/>
                <a:gd name="connsiteY8" fmla="*/ 355895 h 909406"/>
                <a:gd name="connsiteX9" fmla="*/ 287762 w 430789"/>
                <a:gd name="connsiteY9" fmla="*/ 407915 h 909406"/>
                <a:gd name="connsiteX10" fmla="*/ 262382 w 430789"/>
                <a:gd name="connsiteY10" fmla="*/ 474232 h 909406"/>
                <a:gd name="connsiteX11" fmla="*/ 238135 w 430789"/>
                <a:gd name="connsiteY11" fmla="*/ 522537 h 909406"/>
                <a:gd name="connsiteX12" fmla="*/ 234041 w 430789"/>
                <a:gd name="connsiteY12" fmla="*/ 545840 h 909406"/>
                <a:gd name="connsiteX13" fmla="*/ 247141 w 430789"/>
                <a:gd name="connsiteY13" fmla="*/ 635900 h 909406"/>
                <a:gd name="connsiteX14" fmla="*/ 258414 w 430789"/>
                <a:gd name="connsiteY14" fmla="*/ 714749 h 909406"/>
                <a:gd name="connsiteX15" fmla="*/ 258540 w 430789"/>
                <a:gd name="connsiteY15" fmla="*/ 724700 h 909406"/>
                <a:gd name="connsiteX16" fmla="*/ 259233 w 430789"/>
                <a:gd name="connsiteY16" fmla="*/ 726967 h 909406"/>
                <a:gd name="connsiteX17" fmla="*/ 260681 w 430789"/>
                <a:gd name="connsiteY17" fmla="*/ 725078 h 909406"/>
                <a:gd name="connsiteX18" fmla="*/ 263830 w 430789"/>
                <a:gd name="connsiteY18" fmla="*/ 715694 h 909406"/>
                <a:gd name="connsiteX19" fmla="*/ 289778 w 430789"/>
                <a:gd name="connsiteY19" fmla="*/ 640686 h 909406"/>
                <a:gd name="connsiteX20" fmla="*/ 295005 w 430789"/>
                <a:gd name="connsiteY20" fmla="*/ 624626 h 909406"/>
                <a:gd name="connsiteX21" fmla="*/ 337327 w 430789"/>
                <a:gd name="connsiteY21" fmla="*/ 542628 h 909406"/>
                <a:gd name="connsiteX22" fmla="*/ 416933 w 430789"/>
                <a:gd name="connsiteY22" fmla="*/ 409868 h 909406"/>
                <a:gd name="connsiteX23" fmla="*/ 421719 w 430789"/>
                <a:gd name="connsiteY23" fmla="*/ 402940 h 909406"/>
                <a:gd name="connsiteX24" fmla="*/ 429150 w 430789"/>
                <a:gd name="connsiteY24" fmla="*/ 402058 h 909406"/>
                <a:gd name="connsiteX25" fmla="*/ 430536 w 430789"/>
                <a:gd name="connsiteY25" fmla="*/ 408104 h 909406"/>
                <a:gd name="connsiteX26" fmla="*/ 421656 w 430789"/>
                <a:gd name="connsiteY26" fmla="*/ 424290 h 909406"/>
                <a:gd name="connsiteX27" fmla="*/ 323031 w 430789"/>
                <a:gd name="connsiteY27" fmla="*/ 595215 h 909406"/>
                <a:gd name="connsiteX28" fmla="*/ 306278 w 430789"/>
                <a:gd name="connsiteY28" fmla="*/ 632751 h 909406"/>
                <a:gd name="connsiteX29" fmla="*/ 276489 w 430789"/>
                <a:gd name="connsiteY29" fmla="*/ 712545 h 909406"/>
                <a:gd name="connsiteX30" fmla="*/ 260178 w 430789"/>
                <a:gd name="connsiteY30" fmla="*/ 788813 h 909406"/>
                <a:gd name="connsiteX31" fmla="*/ 254635 w 430789"/>
                <a:gd name="connsiteY31" fmla="*/ 807518 h 909406"/>
                <a:gd name="connsiteX32" fmla="*/ 238009 w 430789"/>
                <a:gd name="connsiteY32" fmla="*/ 894114 h 909406"/>
                <a:gd name="connsiteX33" fmla="*/ 234797 w 430789"/>
                <a:gd name="connsiteY33" fmla="*/ 906395 h 909406"/>
                <a:gd name="connsiteX34" fmla="*/ 229381 w 430789"/>
                <a:gd name="connsiteY34" fmla="*/ 909355 h 909406"/>
                <a:gd name="connsiteX35" fmla="*/ 225539 w 430789"/>
                <a:gd name="connsiteY35" fmla="*/ 904379 h 909406"/>
                <a:gd name="connsiteX36" fmla="*/ 226610 w 430789"/>
                <a:gd name="connsiteY36" fmla="*/ 894555 h 909406"/>
                <a:gd name="connsiteX37" fmla="*/ 243803 w 430789"/>
                <a:gd name="connsiteY37" fmla="*/ 803739 h 909406"/>
                <a:gd name="connsiteX38" fmla="*/ 246322 w 430789"/>
                <a:gd name="connsiteY38" fmla="*/ 715883 h 909406"/>
                <a:gd name="connsiteX39" fmla="*/ 233789 w 430789"/>
                <a:gd name="connsiteY39" fmla="*/ 686094 h 909406"/>
                <a:gd name="connsiteX40" fmla="*/ 208094 w 430789"/>
                <a:gd name="connsiteY40" fmla="*/ 648621 h 909406"/>
                <a:gd name="connsiteX41" fmla="*/ 190649 w 430789"/>
                <a:gd name="connsiteY41" fmla="*/ 626201 h 909406"/>
                <a:gd name="connsiteX42" fmla="*/ 171881 w 430789"/>
                <a:gd name="connsiteY42" fmla="*/ 609197 h 909406"/>
                <a:gd name="connsiteX43" fmla="*/ 161804 w 430789"/>
                <a:gd name="connsiteY43" fmla="*/ 597482 h 909406"/>
                <a:gd name="connsiteX44" fmla="*/ 97629 w 430789"/>
                <a:gd name="connsiteY44" fmla="*/ 545903 h 909406"/>
                <a:gd name="connsiteX45" fmla="*/ 32382 w 430789"/>
                <a:gd name="connsiteY45" fmla="*/ 491237 h 909406"/>
                <a:gd name="connsiteX46" fmla="*/ 3475 w 430789"/>
                <a:gd name="connsiteY46" fmla="*/ 464093 h 909406"/>
                <a:gd name="connsiteX47" fmla="*/ 200 w 430789"/>
                <a:gd name="connsiteY47" fmla="*/ 456157 h 909406"/>
                <a:gd name="connsiteX48" fmla="*/ 9899 w 430789"/>
                <a:gd name="connsiteY48" fmla="*/ 455717 h 909406"/>
                <a:gd name="connsiteX49" fmla="*/ 18653 w 430789"/>
                <a:gd name="connsiteY49" fmla="*/ 462896 h 909406"/>
                <a:gd name="connsiteX50" fmla="*/ 78042 w 430789"/>
                <a:gd name="connsiteY50" fmla="*/ 515547 h 909406"/>
                <a:gd name="connsiteX51" fmla="*/ 149586 w 430789"/>
                <a:gd name="connsiteY51" fmla="*/ 571535 h 909406"/>
                <a:gd name="connsiteX52" fmla="*/ 186114 w 430789"/>
                <a:gd name="connsiteY52" fmla="*/ 602962 h 909406"/>
                <a:gd name="connsiteX53" fmla="*/ 210046 w 430789"/>
                <a:gd name="connsiteY53" fmla="*/ 632436 h 909406"/>
                <a:gd name="connsiteX54" fmla="*/ 241158 w 430789"/>
                <a:gd name="connsiteY54" fmla="*/ 673183 h 909406"/>
                <a:gd name="connsiteX55" fmla="*/ 239646 w 430789"/>
                <a:gd name="connsiteY55" fmla="*/ 656872 h 909406"/>
                <a:gd name="connsiteX56" fmla="*/ 224531 w 430789"/>
                <a:gd name="connsiteY56" fmla="*/ 564544 h 909406"/>
                <a:gd name="connsiteX57" fmla="*/ 218926 w 430789"/>
                <a:gd name="connsiteY57" fmla="*/ 552075 h 909406"/>
                <a:gd name="connsiteX58" fmla="*/ 177549 w 430789"/>
                <a:gd name="connsiteY58" fmla="*/ 479838 h 909406"/>
                <a:gd name="connsiteX59" fmla="*/ 167787 w 430789"/>
                <a:gd name="connsiteY59" fmla="*/ 459558 h 909406"/>
                <a:gd name="connsiteX60" fmla="*/ 165520 w 430789"/>
                <a:gd name="connsiteY60" fmla="*/ 444569 h 909406"/>
                <a:gd name="connsiteX61" fmla="*/ 125025 w 430789"/>
                <a:gd name="connsiteY61" fmla="*/ 262938 h 909406"/>
                <a:gd name="connsiteX62" fmla="*/ 124836 w 430789"/>
                <a:gd name="connsiteY62" fmla="*/ 255947 h 909406"/>
                <a:gd name="connsiteX63" fmla="*/ 128425 w 430789"/>
                <a:gd name="connsiteY63" fmla="*/ 252231 h 909406"/>
                <a:gd name="connsiteX64" fmla="*/ 133086 w 430789"/>
                <a:gd name="connsiteY64" fmla="*/ 254246 h 909406"/>
                <a:gd name="connsiteX65" fmla="*/ 136487 w 430789"/>
                <a:gd name="connsiteY65" fmla="*/ 264953 h 909406"/>
                <a:gd name="connsiteX66" fmla="*/ 164072 w 430789"/>
                <a:gd name="connsiteY66" fmla="*/ 392738 h 909406"/>
                <a:gd name="connsiteX67" fmla="*/ 184603 w 430789"/>
                <a:gd name="connsiteY67" fmla="*/ 463589 h 909406"/>
                <a:gd name="connsiteX68" fmla="*/ 220564 w 430789"/>
                <a:gd name="connsiteY68" fmla="*/ 531732 h 909406"/>
                <a:gd name="connsiteX69" fmla="*/ 220879 w 430789"/>
                <a:gd name="connsiteY69" fmla="*/ 526694 h 909406"/>
                <a:gd name="connsiteX70" fmla="*/ 233474 w 430789"/>
                <a:gd name="connsiteY70" fmla="*/ 309227 h 909406"/>
                <a:gd name="connsiteX71" fmla="*/ 243236 w 430789"/>
                <a:gd name="connsiteY71" fmla="*/ 207642 h 909406"/>
                <a:gd name="connsiteX72" fmla="*/ 240780 w 430789"/>
                <a:gd name="connsiteY72" fmla="*/ 186796 h 909406"/>
                <a:gd name="connsiteX73" fmla="*/ 239961 w 430789"/>
                <a:gd name="connsiteY73" fmla="*/ 152976 h 909406"/>
                <a:gd name="connsiteX74" fmla="*/ 228310 w 430789"/>
                <a:gd name="connsiteY74" fmla="*/ 17130 h 909406"/>
                <a:gd name="connsiteX75" fmla="*/ 228814 w 430789"/>
                <a:gd name="connsiteY75" fmla="*/ 5857 h 909406"/>
                <a:gd name="connsiteX76" fmla="*/ 233852 w 430789"/>
                <a:gd name="connsiteY76" fmla="*/ 0 h 909406"/>
                <a:gd name="connsiteX77" fmla="*/ 238576 w 430789"/>
                <a:gd name="connsiteY77" fmla="*/ 5857 h 909406"/>
                <a:gd name="connsiteX78" fmla="*/ 238639 w 430789"/>
                <a:gd name="connsiteY78" fmla="*/ 8628 h 909406"/>
                <a:gd name="connsiteX79" fmla="*/ 250731 w 430789"/>
                <a:gd name="connsiteY79" fmla="*/ 138743 h 909406"/>
                <a:gd name="connsiteX80" fmla="*/ 254447 w 430789"/>
                <a:gd name="connsiteY80" fmla="*/ 165320 h 909406"/>
                <a:gd name="connsiteX81" fmla="*/ 253628 w 430789"/>
                <a:gd name="connsiteY81" fmla="*/ 175208 h 909406"/>
                <a:gd name="connsiteX82" fmla="*/ 248401 w 430789"/>
                <a:gd name="connsiteY82" fmla="*/ 284414 h 909406"/>
                <a:gd name="connsiteX83" fmla="*/ 237253 w 430789"/>
                <a:gd name="connsiteY83" fmla="*/ 363263 h 909406"/>
                <a:gd name="connsiteX84" fmla="*/ 229948 w 430789"/>
                <a:gd name="connsiteY84" fmla="*/ 495141 h 909406"/>
                <a:gd name="connsiteX85" fmla="*/ 231459 w 430789"/>
                <a:gd name="connsiteY85" fmla="*/ 503392 h 909406"/>
                <a:gd name="connsiteX86" fmla="*/ 232845 w 430789"/>
                <a:gd name="connsiteY86" fmla="*/ 506352 h 909406"/>
                <a:gd name="connsiteX87" fmla="*/ 235049 w 430789"/>
                <a:gd name="connsiteY87" fmla="*/ 503707 h 909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430789" h="909406">
                  <a:moveTo>
                    <a:pt x="235049" y="503707"/>
                  </a:moveTo>
                  <a:cubicBezTo>
                    <a:pt x="252557" y="475114"/>
                    <a:pt x="264838" y="444254"/>
                    <a:pt x="273844" y="412009"/>
                  </a:cubicBezTo>
                  <a:cubicBezTo>
                    <a:pt x="274726" y="408923"/>
                    <a:pt x="274600" y="405522"/>
                    <a:pt x="274915" y="402247"/>
                  </a:cubicBezTo>
                  <a:cubicBezTo>
                    <a:pt x="278505" y="390974"/>
                    <a:pt x="283039" y="379953"/>
                    <a:pt x="285684" y="368491"/>
                  </a:cubicBezTo>
                  <a:cubicBezTo>
                    <a:pt x="296894" y="320060"/>
                    <a:pt x="317237" y="275407"/>
                    <a:pt x="340602" y="231889"/>
                  </a:cubicBezTo>
                  <a:cubicBezTo>
                    <a:pt x="344444" y="224835"/>
                    <a:pt x="348852" y="218097"/>
                    <a:pt x="353261" y="211358"/>
                  </a:cubicBezTo>
                  <a:cubicBezTo>
                    <a:pt x="356095" y="207012"/>
                    <a:pt x="359244" y="202856"/>
                    <a:pt x="367557" y="205060"/>
                  </a:cubicBezTo>
                  <a:cubicBezTo>
                    <a:pt x="366423" y="208839"/>
                    <a:pt x="366045" y="212491"/>
                    <a:pt x="364345" y="215199"/>
                  </a:cubicBezTo>
                  <a:cubicBezTo>
                    <a:pt x="337579" y="259537"/>
                    <a:pt x="314214" y="305448"/>
                    <a:pt x="301240" y="355895"/>
                  </a:cubicBezTo>
                  <a:cubicBezTo>
                    <a:pt x="296768" y="373277"/>
                    <a:pt x="292234" y="390596"/>
                    <a:pt x="287762" y="407915"/>
                  </a:cubicBezTo>
                  <a:cubicBezTo>
                    <a:pt x="279386" y="430084"/>
                    <a:pt x="271640" y="452442"/>
                    <a:pt x="262382" y="474232"/>
                  </a:cubicBezTo>
                  <a:cubicBezTo>
                    <a:pt x="255328" y="490796"/>
                    <a:pt x="246574" y="506604"/>
                    <a:pt x="238135" y="522537"/>
                  </a:cubicBezTo>
                  <a:cubicBezTo>
                    <a:pt x="234167" y="530032"/>
                    <a:pt x="232782" y="537526"/>
                    <a:pt x="234041" y="545840"/>
                  </a:cubicBezTo>
                  <a:cubicBezTo>
                    <a:pt x="238513" y="575881"/>
                    <a:pt x="242795" y="605859"/>
                    <a:pt x="247141" y="635900"/>
                  </a:cubicBezTo>
                  <a:cubicBezTo>
                    <a:pt x="250920" y="662162"/>
                    <a:pt x="254635" y="688424"/>
                    <a:pt x="258414" y="714749"/>
                  </a:cubicBezTo>
                  <a:cubicBezTo>
                    <a:pt x="258477" y="718087"/>
                    <a:pt x="258540" y="721425"/>
                    <a:pt x="258540" y="724700"/>
                  </a:cubicBezTo>
                  <a:cubicBezTo>
                    <a:pt x="258792" y="725456"/>
                    <a:pt x="258981" y="726212"/>
                    <a:pt x="259233" y="726967"/>
                  </a:cubicBezTo>
                  <a:cubicBezTo>
                    <a:pt x="259737" y="726338"/>
                    <a:pt x="260241" y="725771"/>
                    <a:pt x="260681" y="725078"/>
                  </a:cubicBezTo>
                  <a:cubicBezTo>
                    <a:pt x="261752" y="721929"/>
                    <a:pt x="262823" y="718843"/>
                    <a:pt x="263830" y="715694"/>
                  </a:cubicBezTo>
                  <a:cubicBezTo>
                    <a:pt x="272459" y="690691"/>
                    <a:pt x="281150" y="665689"/>
                    <a:pt x="289778" y="640686"/>
                  </a:cubicBezTo>
                  <a:cubicBezTo>
                    <a:pt x="291604" y="635396"/>
                    <a:pt x="293242" y="629980"/>
                    <a:pt x="295005" y="624626"/>
                  </a:cubicBezTo>
                  <a:cubicBezTo>
                    <a:pt x="309112" y="597294"/>
                    <a:pt x="323031" y="569898"/>
                    <a:pt x="337327" y="542628"/>
                  </a:cubicBezTo>
                  <a:cubicBezTo>
                    <a:pt x="361385" y="496905"/>
                    <a:pt x="388277" y="452883"/>
                    <a:pt x="416933" y="409868"/>
                  </a:cubicBezTo>
                  <a:cubicBezTo>
                    <a:pt x="418507" y="407475"/>
                    <a:pt x="419515" y="404452"/>
                    <a:pt x="421719" y="402940"/>
                  </a:cubicBezTo>
                  <a:cubicBezTo>
                    <a:pt x="423608" y="401617"/>
                    <a:pt x="426883" y="401366"/>
                    <a:pt x="429150" y="402058"/>
                  </a:cubicBezTo>
                  <a:cubicBezTo>
                    <a:pt x="430221" y="402436"/>
                    <a:pt x="431292" y="406530"/>
                    <a:pt x="430536" y="408104"/>
                  </a:cubicBezTo>
                  <a:cubicBezTo>
                    <a:pt x="428017" y="413710"/>
                    <a:pt x="425120" y="419189"/>
                    <a:pt x="421656" y="424290"/>
                  </a:cubicBezTo>
                  <a:cubicBezTo>
                    <a:pt x="384939" y="479019"/>
                    <a:pt x="353261" y="536708"/>
                    <a:pt x="323031" y="595215"/>
                  </a:cubicBezTo>
                  <a:cubicBezTo>
                    <a:pt x="316733" y="607370"/>
                    <a:pt x="311820" y="620218"/>
                    <a:pt x="306278" y="632751"/>
                  </a:cubicBezTo>
                  <a:cubicBezTo>
                    <a:pt x="296265" y="659328"/>
                    <a:pt x="285495" y="685653"/>
                    <a:pt x="276489" y="712545"/>
                  </a:cubicBezTo>
                  <a:cubicBezTo>
                    <a:pt x="268176" y="737233"/>
                    <a:pt x="261437" y="762425"/>
                    <a:pt x="260178" y="788813"/>
                  </a:cubicBezTo>
                  <a:cubicBezTo>
                    <a:pt x="259863" y="795111"/>
                    <a:pt x="255895" y="801157"/>
                    <a:pt x="254635" y="807518"/>
                  </a:cubicBezTo>
                  <a:cubicBezTo>
                    <a:pt x="248904" y="836362"/>
                    <a:pt x="243551" y="865269"/>
                    <a:pt x="238009" y="894114"/>
                  </a:cubicBezTo>
                  <a:cubicBezTo>
                    <a:pt x="237190" y="898270"/>
                    <a:pt x="236434" y="902553"/>
                    <a:pt x="234797" y="906395"/>
                  </a:cubicBezTo>
                  <a:cubicBezTo>
                    <a:pt x="234104" y="907969"/>
                    <a:pt x="230892" y="909733"/>
                    <a:pt x="229381" y="909355"/>
                  </a:cubicBezTo>
                  <a:cubicBezTo>
                    <a:pt x="227743" y="908914"/>
                    <a:pt x="225728" y="906206"/>
                    <a:pt x="225539" y="904379"/>
                  </a:cubicBezTo>
                  <a:cubicBezTo>
                    <a:pt x="225161" y="901168"/>
                    <a:pt x="225980" y="897830"/>
                    <a:pt x="226610" y="894555"/>
                  </a:cubicBezTo>
                  <a:cubicBezTo>
                    <a:pt x="232278" y="864262"/>
                    <a:pt x="237757" y="833906"/>
                    <a:pt x="243803" y="803739"/>
                  </a:cubicBezTo>
                  <a:cubicBezTo>
                    <a:pt x="249660" y="774580"/>
                    <a:pt x="249030" y="745105"/>
                    <a:pt x="246322" y="715883"/>
                  </a:cubicBezTo>
                  <a:cubicBezTo>
                    <a:pt x="245378" y="705618"/>
                    <a:pt x="239269" y="695352"/>
                    <a:pt x="233789" y="686094"/>
                  </a:cubicBezTo>
                  <a:cubicBezTo>
                    <a:pt x="226043" y="673057"/>
                    <a:pt x="216911" y="660965"/>
                    <a:pt x="208094" y="648621"/>
                  </a:cubicBezTo>
                  <a:cubicBezTo>
                    <a:pt x="202552" y="640875"/>
                    <a:pt x="197010" y="633192"/>
                    <a:pt x="190649" y="626201"/>
                  </a:cubicBezTo>
                  <a:cubicBezTo>
                    <a:pt x="184981" y="620029"/>
                    <a:pt x="178179" y="614802"/>
                    <a:pt x="171881" y="609197"/>
                  </a:cubicBezTo>
                  <a:cubicBezTo>
                    <a:pt x="168543" y="605229"/>
                    <a:pt x="165709" y="600694"/>
                    <a:pt x="161804" y="597482"/>
                  </a:cubicBezTo>
                  <a:cubicBezTo>
                    <a:pt x="140580" y="580100"/>
                    <a:pt x="118853" y="563285"/>
                    <a:pt x="97629" y="545903"/>
                  </a:cubicBezTo>
                  <a:cubicBezTo>
                    <a:pt x="75712" y="527954"/>
                    <a:pt x="53921" y="509690"/>
                    <a:pt x="32382" y="491237"/>
                  </a:cubicBezTo>
                  <a:cubicBezTo>
                    <a:pt x="22369" y="482672"/>
                    <a:pt x="12859" y="473414"/>
                    <a:pt x="3475" y="464093"/>
                  </a:cubicBezTo>
                  <a:cubicBezTo>
                    <a:pt x="1523" y="462140"/>
                    <a:pt x="-682" y="457858"/>
                    <a:pt x="200" y="456157"/>
                  </a:cubicBezTo>
                  <a:cubicBezTo>
                    <a:pt x="2467" y="451686"/>
                    <a:pt x="6624" y="453386"/>
                    <a:pt x="9899" y="455717"/>
                  </a:cubicBezTo>
                  <a:cubicBezTo>
                    <a:pt x="12985" y="457921"/>
                    <a:pt x="15819" y="460440"/>
                    <a:pt x="18653" y="462896"/>
                  </a:cubicBezTo>
                  <a:cubicBezTo>
                    <a:pt x="38428" y="480467"/>
                    <a:pt x="57700" y="498731"/>
                    <a:pt x="78042" y="515547"/>
                  </a:cubicBezTo>
                  <a:cubicBezTo>
                    <a:pt x="101344" y="534818"/>
                    <a:pt x="125906" y="552641"/>
                    <a:pt x="149586" y="571535"/>
                  </a:cubicBezTo>
                  <a:cubicBezTo>
                    <a:pt x="162119" y="581549"/>
                    <a:pt x="174022" y="592444"/>
                    <a:pt x="186114" y="602962"/>
                  </a:cubicBezTo>
                  <a:cubicBezTo>
                    <a:pt x="194113" y="612786"/>
                    <a:pt x="202237" y="622422"/>
                    <a:pt x="210046" y="632436"/>
                  </a:cubicBezTo>
                  <a:cubicBezTo>
                    <a:pt x="219871" y="644969"/>
                    <a:pt x="229381" y="657690"/>
                    <a:pt x="241158" y="673183"/>
                  </a:cubicBezTo>
                  <a:cubicBezTo>
                    <a:pt x="240465" y="665689"/>
                    <a:pt x="240339" y="661217"/>
                    <a:pt x="239646" y="656872"/>
                  </a:cubicBezTo>
                  <a:cubicBezTo>
                    <a:pt x="234734" y="626075"/>
                    <a:pt x="229822" y="595278"/>
                    <a:pt x="224531" y="564544"/>
                  </a:cubicBezTo>
                  <a:cubicBezTo>
                    <a:pt x="223776" y="560136"/>
                    <a:pt x="221823" y="555349"/>
                    <a:pt x="218926" y="552075"/>
                  </a:cubicBezTo>
                  <a:cubicBezTo>
                    <a:pt x="200159" y="530788"/>
                    <a:pt x="188633" y="505470"/>
                    <a:pt x="177549" y="479838"/>
                  </a:cubicBezTo>
                  <a:cubicBezTo>
                    <a:pt x="174589" y="472973"/>
                    <a:pt x="171062" y="466297"/>
                    <a:pt x="167787" y="459558"/>
                  </a:cubicBezTo>
                  <a:cubicBezTo>
                    <a:pt x="167095" y="454583"/>
                    <a:pt x="166969" y="449356"/>
                    <a:pt x="165520" y="444569"/>
                  </a:cubicBezTo>
                  <a:cubicBezTo>
                    <a:pt x="147697" y="384991"/>
                    <a:pt x="136550" y="323964"/>
                    <a:pt x="125025" y="262938"/>
                  </a:cubicBezTo>
                  <a:cubicBezTo>
                    <a:pt x="124584" y="260670"/>
                    <a:pt x="124269" y="258151"/>
                    <a:pt x="124836" y="255947"/>
                  </a:cubicBezTo>
                  <a:cubicBezTo>
                    <a:pt x="125213" y="254435"/>
                    <a:pt x="126977" y="252609"/>
                    <a:pt x="128425" y="252231"/>
                  </a:cubicBezTo>
                  <a:cubicBezTo>
                    <a:pt x="129811" y="251916"/>
                    <a:pt x="132519" y="253050"/>
                    <a:pt x="133086" y="254246"/>
                  </a:cubicBezTo>
                  <a:cubicBezTo>
                    <a:pt x="134660" y="257584"/>
                    <a:pt x="135731" y="261300"/>
                    <a:pt x="136487" y="264953"/>
                  </a:cubicBezTo>
                  <a:cubicBezTo>
                    <a:pt x="145682" y="307590"/>
                    <a:pt x="154121" y="350290"/>
                    <a:pt x="164072" y="392738"/>
                  </a:cubicBezTo>
                  <a:cubicBezTo>
                    <a:pt x="169677" y="416670"/>
                    <a:pt x="177675" y="439972"/>
                    <a:pt x="184603" y="463589"/>
                  </a:cubicBezTo>
                  <a:cubicBezTo>
                    <a:pt x="191278" y="488781"/>
                    <a:pt x="203874" y="510949"/>
                    <a:pt x="220564" y="531732"/>
                  </a:cubicBezTo>
                  <a:cubicBezTo>
                    <a:pt x="220690" y="530095"/>
                    <a:pt x="221068" y="528331"/>
                    <a:pt x="220879" y="526694"/>
                  </a:cubicBezTo>
                  <a:cubicBezTo>
                    <a:pt x="213636" y="453512"/>
                    <a:pt x="222894" y="381401"/>
                    <a:pt x="233474" y="309227"/>
                  </a:cubicBezTo>
                  <a:cubicBezTo>
                    <a:pt x="238387" y="275596"/>
                    <a:pt x="240465" y="241588"/>
                    <a:pt x="243236" y="207642"/>
                  </a:cubicBezTo>
                  <a:cubicBezTo>
                    <a:pt x="243803" y="200777"/>
                    <a:pt x="241662" y="193787"/>
                    <a:pt x="240780" y="186796"/>
                  </a:cubicBezTo>
                  <a:cubicBezTo>
                    <a:pt x="240528" y="175523"/>
                    <a:pt x="240906" y="164186"/>
                    <a:pt x="239961" y="152976"/>
                  </a:cubicBezTo>
                  <a:cubicBezTo>
                    <a:pt x="236246" y="107694"/>
                    <a:pt x="232152" y="62412"/>
                    <a:pt x="228310" y="17130"/>
                  </a:cubicBezTo>
                  <a:cubicBezTo>
                    <a:pt x="227995" y="13352"/>
                    <a:pt x="227869" y="9447"/>
                    <a:pt x="228814" y="5857"/>
                  </a:cubicBezTo>
                  <a:cubicBezTo>
                    <a:pt x="229381" y="3590"/>
                    <a:pt x="232089" y="1952"/>
                    <a:pt x="233852" y="0"/>
                  </a:cubicBezTo>
                  <a:cubicBezTo>
                    <a:pt x="235427" y="1952"/>
                    <a:pt x="237190" y="3779"/>
                    <a:pt x="238576" y="5857"/>
                  </a:cubicBezTo>
                  <a:cubicBezTo>
                    <a:pt x="239017" y="6487"/>
                    <a:pt x="238513" y="7746"/>
                    <a:pt x="238639" y="8628"/>
                  </a:cubicBezTo>
                  <a:cubicBezTo>
                    <a:pt x="242669" y="51958"/>
                    <a:pt x="246574" y="95350"/>
                    <a:pt x="250731" y="138743"/>
                  </a:cubicBezTo>
                  <a:cubicBezTo>
                    <a:pt x="251549" y="147623"/>
                    <a:pt x="253187" y="156440"/>
                    <a:pt x="254447" y="165320"/>
                  </a:cubicBezTo>
                  <a:cubicBezTo>
                    <a:pt x="254132" y="168595"/>
                    <a:pt x="253250" y="171996"/>
                    <a:pt x="253628" y="175208"/>
                  </a:cubicBezTo>
                  <a:cubicBezTo>
                    <a:pt x="257784" y="211862"/>
                    <a:pt x="250920" y="248075"/>
                    <a:pt x="248401" y="284414"/>
                  </a:cubicBezTo>
                  <a:cubicBezTo>
                    <a:pt x="246574" y="310802"/>
                    <a:pt x="240654" y="336875"/>
                    <a:pt x="237253" y="363263"/>
                  </a:cubicBezTo>
                  <a:cubicBezTo>
                    <a:pt x="231585" y="407034"/>
                    <a:pt x="228247" y="450930"/>
                    <a:pt x="229948" y="495141"/>
                  </a:cubicBezTo>
                  <a:cubicBezTo>
                    <a:pt x="230074" y="497913"/>
                    <a:pt x="230892" y="500684"/>
                    <a:pt x="231459" y="503392"/>
                  </a:cubicBezTo>
                  <a:cubicBezTo>
                    <a:pt x="231963" y="504399"/>
                    <a:pt x="232404" y="505407"/>
                    <a:pt x="232845" y="506352"/>
                  </a:cubicBezTo>
                  <a:cubicBezTo>
                    <a:pt x="233537" y="505596"/>
                    <a:pt x="234293" y="504651"/>
                    <a:pt x="235049" y="503707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6" name="Forma libre: forma 255">
              <a:extLst>
                <a:ext uri="{FF2B5EF4-FFF2-40B4-BE49-F238E27FC236}">
                  <a16:creationId xmlns:a16="http://schemas.microsoft.com/office/drawing/2014/main" id="{6DC264FE-F656-4AC2-84C9-C92017FC188A}"/>
                </a:ext>
              </a:extLst>
            </p:cNvPr>
            <p:cNvSpPr/>
            <p:nvPr/>
          </p:nvSpPr>
          <p:spPr>
            <a:xfrm>
              <a:off x="1415337" y="2760085"/>
              <a:ext cx="3589" cy="2959"/>
            </a:xfrm>
            <a:custGeom>
              <a:avLst/>
              <a:gdLst>
                <a:gd name="connsiteX0" fmla="*/ 3590 w 3589"/>
                <a:gd name="connsiteY0" fmla="*/ 189 h 2959"/>
                <a:gd name="connsiteX1" fmla="*/ 1386 w 3589"/>
                <a:gd name="connsiteY1" fmla="*/ 2960 h 2959"/>
                <a:gd name="connsiteX2" fmla="*/ 0 w 3589"/>
                <a:gd name="connsiteY2" fmla="*/ 0 h 2959"/>
                <a:gd name="connsiteX3" fmla="*/ 3590 w 3589"/>
                <a:gd name="connsiteY3" fmla="*/ 189 h 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89" h="2959">
                  <a:moveTo>
                    <a:pt x="3590" y="189"/>
                  </a:moveTo>
                  <a:cubicBezTo>
                    <a:pt x="2834" y="1134"/>
                    <a:pt x="2141" y="2078"/>
                    <a:pt x="1386" y="2960"/>
                  </a:cubicBezTo>
                  <a:cubicBezTo>
                    <a:pt x="945" y="1952"/>
                    <a:pt x="441" y="945"/>
                    <a:pt x="0" y="0"/>
                  </a:cubicBezTo>
                  <a:cubicBezTo>
                    <a:pt x="1197" y="63"/>
                    <a:pt x="2330" y="126"/>
                    <a:pt x="3590" y="189"/>
                  </a:cubicBezTo>
                  <a:close/>
                </a:path>
              </a:pathLst>
            </a:custGeom>
            <a:solidFill>
              <a:srgbClr val="142659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7" name="Forma libre: forma 256">
              <a:extLst>
                <a:ext uri="{FF2B5EF4-FFF2-40B4-BE49-F238E27FC236}">
                  <a16:creationId xmlns:a16="http://schemas.microsoft.com/office/drawing/2014/main" id="{C90F37D5-6CE1-4D5E-B2F7-E9CA515B9F2F}"/>
                </a:ext>
              </a:extLst>
            </p:cNvPr>
            <p:cNvSpPr/>
            <p:nvPr/>
          </p:nvSpPr>
          <p:spPr>
            <a:xfrm>
              <a:off x="1576927" y="2764241"/>
              <a:ext cx="17019" cy="12461"/>
            </a:xfrm>
            <a:custGeom>
              <a:avLst/>
              <a:gdLst>
                <a:gd name="connsiteX0" fmla="*/ 17019 w 17019"/>
                <a:gd name="connsiteY0" fmla="*/ 0 h 12461"/>
                <a:gd name="connsiteX1" fmla="*/ 11729 w 17019"/>
                <a:gd name="connsiteY1" fmla="*/ 11462 h 12461"/>
                <a:gd name="connsiteX2" fmla="*/ 2093 w 17019"/>
                <a:gd name="connsiteY2" fmla="*/ 11084 h 12461"/>
                <a:gd name="connsiteX3" fmla="*/ 4298 w 17019"/>
                <a:gd name="connsiteY3" fmla="*/ 882 h 12461"/>
                <a:gd name="connsiteX4" fmla="*/ 17019 w 17019"/>
                <a:gd name="connsiteY4" fmla="*/ 0 h 12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19" h="12461">
                  <a:moveTo>
                    <a:pt x="17019" y="0"/>
                  </a:moveTo>
                  <a:cubicBezTo>
                    <a:pt x="14563" y="5794"/>
                    <a:pt x="13996" y="10077"/>
                    <a:pt x="11729" y="11462"/>
                  </a:cubicBezTo>
                  <a:cubicBezTo>
                    <a:pt x="9336" y="12911"/>
                    <a:pt x="3983" y="12785"/>
                    <a:pt x="2093" y="11084"/>
                  </a:cubicBezTo>
                  <a:cubicBezTo>
                    <a:pt x="-1685" y="7620"/>
                    <a:pt x="15" y="2960"/>
                    <a:pt x="4298" y="882"/>
                  </a:cubicBezTo>
                  <a:cubicBezTo>
                    <a:pt x="6943" y="-504"/>
                    <a:pt x="10721" y="315"/>
                    <a:pt x="17019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8" name="Forma libre: forma 257">
              <a:extLst>
                <a:ext uri="{FF2B5EF4-FFF2-40B4-BE49-F238E27FC236}">
                  <a16:creationId xmlns:a16="http://schemas.microsoft.com/office/drawing/2014/main" id="{0A01C988-759E-45B4-A715-188A9A062173}"/>
                </a:ext>
              </a:extLst>
            </p:cNvPr>
            <p:cNvSpPr/>
            <p:nvPr/>
          </p:nvSpPr>
          <p:spPr>
            <a:xfrm>
              <a:off x="1504928" y="2757440"/>
              <a:ext cx="14516" cy="14408"/>
            </a:xfrm>
            <a:custGeom>
              <a:avLst/>
              <a:gdLst>
                <a:gd name="connsiteX0" fmla="*/ 1666 w 14516"/>
                <a:gd name="connsiteY0" fmla="*/ 0 h 14408"/>
                <a:gd name="connsiteX1" fmla="*/ 12940 w 14516"/>
                <a:gd name="connsiteY1" fmla="*/ 3968 h 14408"/>
                <a:gd name="connsiteX2" fmla="*/ 9791 w 14516"/>
                <a:gd name="connsiteY2" fmla="*/ 14107 h 14408"/>
                <a:gd name="connsiteX3" fmla="*/ 533 w 14516"/>
                <a:gd name="connsiteY3" fmla="*/ 11777 h 14408"/>
                <a:gd name="connsiteX4" fmla="*/ 1666 w 14516"/>
                <a:gd name="connsiteY4" fmla="*/ 0 h 14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16" h="14408">
                  <a:moveTo>
                    <a:pt x="1666" y="0"/>
                  </a:moveTo>
                  <a:cubicBezTo>
                    <a:pt x="6894" y="1700"/>
                    <a:pt x="11113" y="1826"/>
                    <a:pt x="12940" y="3968"/>
                  </a:cubicBezTo>
                  <a:cubicBezTo>
                    <a:pt x="16152" y="7872"/>
                    <a:pt x="14136" y="12596"/>
                    <a:pt x="9791" y="14107"/>
                  </a:cubicBezTo>
                  <a:cubicBezTo>
                    <a:pt x="7146" y="14989"/>
                    <a:pt x="1981" y="13855"/>
                    <a:pt x="533" y="11777"/>
                  </a:cubicBezTo>
                  <a:cubicBezTo>
                    <a:pt x="-916" y="9762"/>
                    <a:pt x="974" y="5479"/>
                    <a:pt x="1666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59" name="Forma libre: forma 258">
              <a:extLst>
                <a:ext uri="{FF2B5EF4-FFF2-40B4-BE49-F238E27FC236}">
                  <a16:creationId xmlns:a16="http://schemas.microsoft.com/office/drawing/2014/main" id="{C7A8D702-A3C8-4D10-A7C9-62C1F0D839ED}"/>
                </a:ext>
              </a:extLst>
            </p:cNvPr>
            <p:cNvSpPr/>
            <p:nvPr/>
          </p:nvSpPr>
          <p:spPr>
            <a:xfrm>
              <a:off x="1589097" y="2739427"/>
              <a:ext cx="11089" cy="13312"/>
            </a:xfrm>
            <a:custGeom>
              <a:avLst/>
              <a:gdLst>
                <a:gd name="connsiteX0" fmla="*/ 0 w 11089"/>
                <a:gd name="connsiteY0" fmla="*/ 0 h 13312"/>
                <a:gd name="connsiteX1" fmla="*/ 10518 w 11089"/>
                <a:gd name="connsiteY1" fmla="*/ 4220 h 13312"/>
                <a:gd name="connsiteX2" fmla="*/ 9321 w 11089"/>
                <a:gd name="connsiteY2" fmla="*/ 12344 h 13312"/>
                <a:gd name="connsiteX3" fmla="*/ 2015 w 11089"/>
                <a:gd name="connsiteY3" fmla="*/ 12533 h 13312"/>
                <a:gd name="connsiteX4" fmla="*/ 0 w 11089"/>
                <a:gd name="connsiteY4" fmla="*/ 0 h 1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89" h="13312">
                  <a:moveTo>
                    <a:pt x="0" y="0"/>
                  </a:moveTo>
                  <a:cubicBezTo>
                    <a:pt x="5353" y="2015"/>
                    <a:pt x="9321" y="2267"/>
                    <a:pt x="10518" y="4220"/>
                  </a:cubicBezTo>
                  <a:cubicBezTo>
                    <a:pt x="11714" y="6109"/>
                    <a:pt x="10895" y="10455"/>
                    <a:pt x="9321" y="12344"/>
                  </a:cubicBezTo>
                  <a:cubicBezTo>
                    <a:pt x="8187" y="13667"/>
                    <a:pt x="2519" y="13540"/>
                    <a:pt x="2015" y="12533"/>
                  </a:cubicBezTo>
                  <a:cubicBezTo>
                    <a:pt x="567" y="9699"/>
                    <a:pt x="756" y="5983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60" name="Forma libre: forma 259">
              <a:extLst>
                <a:ext uri="{FF2B5EF4-FFF2-40B4-BE49-F238E27FC236}">
                  <a16:creationId xmlns:a16="http://schemas.microsoft.com/office/drawing/2014/main" id="{93BC7BBE-8FC3-494F-A9B8-3A9A6B931FC4}"/>
                </a:ext>
              </a:extLst>
            </p:cNvPr>
            <p:cNvSpPr/>
            <p:nvPr/>
          </p:nvSpPr>
          <p:spPr>
            <a:xfrm>
              <a:off x="1509325" y="2734766"/>
              <a:ext cx="10683" cy="11778"/>
            </a:xfrm>
            <a:custGeom>
              <a:avLst/>
              <a:gdLst>
                <a:gd name="connsiteX0" fmla="*/ 10683 w 10683"/>
                <a:gd name="connsiteY0" fmla="*/ 11778 h 11778"/>
                <a:gd name="connsiteX1" fmla="*/ 544 w 10683"/>
                <a:gd name="connsiteY1" fmla="*/ 7433 h 11778"/>
                <a:gd name="connsiteX2" fmla="*/ 607 w 10683"/>
                <a:gd name="connsiteY2" fmla="*/ 1 h 11778"/>
                <a:gd name="connsiteX3" fmla="*/ 8920 w 10683"/>
                <a:gd name="connsiteY3" fmla="*/ 946 h 11778"/>
                <a:gd name="connsiteX4" fmla="*/ 10683 w 10683"/>
                <a:gd name="connsiteY4" fmla="*/ 11778 h 11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83" h="11778">
                  <a:moveTo>
                    <a:pt x="10683" y="11778"/>
                  </a:moveTo>
                  <a:cubicBezTo>
                    <a:pt x="5708" y="9763"/>
                    <a:pt x="2181" y="9385"/>
                    <a:pt x="544" y="7433"/>
                  </a:cubicBezTo>
                  <a:cubicBezTo>
                    <a:pt x="-653" y="5984"/>
                    <a:pt x="481" y="2583"/>
                    <a:pt x="607" y="1"/>
                  </a:cubicBezTo>
                  <a:cubicBezTo>
                    <a:pt x="3441" y="253"/>
                    <a:pt x="7345" y="-566"/>
                    <a:pt x="8920" y="946"/>
                  </a:cubicBezTo>
                  <a:cubicBezTo>
                    <a:pt x="10557" y="2583"/>
                    <a:pt x="9927" y="6425"/>
                    <a:pt x="10683" y="11778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61" name="Forma libre: forma 260">
              <a:extLst>
                <a:ext uri="{FF2B5EF4-FFF2-40B4-BE49-F238E27FC236}">
                  <a16:creationId xmlns:a16="http://schemas.microsoft.com/office/drawing/2014/main" id="{F1BC8B4C-0C36-47CA-AF55-7749E0FD4DCF}"/>
                </a:ext>
              </a:extLst>
            </p:cNvPr>
            <p:cNvSpPr/>
            <p:nvPr/>
          </p:nvSpPr>
          <p:spPr>
            <a:xfrm>
              <a:off x="1548096" y="2425388"/>
              <a:ext cx="16943" cy="12328"/>
            </a:xfrm>
            <a:custGeom>
              <a:avLst/>
              <a:gdLst>
                <a:gd name="connsiteX0" fmla="*/ 16943 w 16943"/>
                <a:gd name="connsiteY0" fmla="*/ 2293 h 12328"/>
                <a:gd name="connsiteX1" fmla="*/ 9260 w 16943"/>
                <a:gd name="connsiteY1" fmla="*/ 12118 h 12328"/>
                <a:gd name="connsiteX2" fmla="*/ 1450 w 16943"/>
                <a:gd name="connsiteY2" fmla="*/ 9284 h 12328"/>
                <a:gd name="connsiteX3" fmla="*/ 3969 w 16943"/>
                <a:gd name="connsiteY3" fmla="*/ 215 h 12328"/>
                <a:gd name="connsiteX4" fmla="*/ 16943 w 16943"/>
                <a:gd name="connsiteY4" fmla="*/ 2293 h 1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43" h="12328">
                  <a:moveTo>
                    <a:pt x="16943" y="2293"/>
                  </a:moveTo>
                  <a:cubicBezTo>
                    <a:pt x="13227" y="7331"/>
                    <a:pt x="11842" y="10984"/>
                    <a:pt x="9260" y="12118"/>
                  </a:cubicBezTo>
                  <a:cubicBezTo>
                    <a:pt x="7307" y="12937"/>
                    <a:pt x="2962" y="11236"/>
                    <a:pt x="1450" y="9284"/>
                  </a:cubicBezTo>
                  <a:cubicBezTo>
                    <a:pt x="-1132" y="6009"/>
                    <a:pt x="-250" y="1475"/>
                    <a:pt x="3969" y="215"/>
                  </a:cubicBezTo>
                  <a:cubicBezTo>
                    <a:pt x="6803" y="-604"/>
                    <a:pt x="10456" y="1097"/>
                    <a:pt x="16943" y="2293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62" name="Forma libre: forma 261">
              <a:extLst>
                <a:ext uri="{FF2B5EF4-FFF2-40B4-BE49-F238E27FC236}">
                  <a16:creationId xmlns:a16="http://schemas.microsoft.com/office/drawing/2014/main" id="{AA9B2A4B-D122-4F08-882D-5A2F4F0CF9DF}"/>
                </a:ext>
              </a:extLst>
            </p:cNvPr>
            <p:cNvSpPr/>
            <p:nvPr/>
          </p:nvSpPr>
          <p:spPr>
            <a:xfrm>
              <a:off x="1525626" y="2548727"/>
              <a:ext cx="11754" cy="14801"/>
            </a:xfrm>
            <a:custGeom>
              <a:avLst/>
              <a:gdLst>
                <a:gd name="connsiteX0" fmla="*/ 114 w 11754"/>
                <a:gd name="connsiteY0" fmla="*/ 0 h 14801"/>
                <a:gd name="connsiteX1" fmla="*/ 11450 w 11754"/>
                <a:gd name="connsiteY1" fmla="*/ 5101 h 14801"/>
                <a:gd name="connsiteX2" fmla="*/ 9057 w 11754"/>
                <a:gd name="connsiteY2" fmla="*/ 14359 h 14801"/>
                <a:gd name="connsiteX3" fmla="*/ 933 w 11754"/>
                <a:gd name="connsiteY3" fmla="*/ 12470 h 14801"/>
                <a:gd name="connsiteX4" fmla="*/ 114 w 11754"/>
                <a:gd name="connsiteY4" fmla="*/ 0 h 14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54" h="14801">
                  <a:moveTo>
                    <a:pt x="114" y="0"/>
                  </a:moveTo>
                  <a:cubicBezTo>
                    <a:pt x="6034" y="2519"/>
                    <a:pt x="10632" y="3086"/>
                    <a:pt x="11450" y="5101"/>
                  </a:cubicBezTo>
                  <a:cubicBezTo>
                    <a:pt x="12395" y="7620"/>
                    <a:pt x="11010" y="12155"/>
                    <a:pt x="9057" y="14359"/>
                  </a:cubicBezTo>
                  <a:cubicBezTo>
                    <a:pt x="8050" y="15493"/>
                    <a:pt x="2192" y="14296"/>
                    <a:pt x="933" y="12470"/>
                  </a:cubicBezTo>
                  <a:cubicBezTo>
                    <a:pt x="-705" y="10329"/>
                    <a:pt x="366" y="6361"/>
                    <a:pt x="114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63" name="Forma libre: forma 262">
              <a:extLst>
                <a:ext uri="{FF2B5EF4-FFF2-40B4-BE49-F238E27FC236}">
                  <a16:creationId xmlns:a16="http://schemas.microsoft.com/office/drawing/2014/main" id="{EC0F4478-7861-47A1-8B13-BB68F79DEC4D}"/>
                </a:ext>
              </a:extLst>
            </p:cNvPr>
            <p:cNvSpPr/>
            <p:nvPr/>
          </p:nvSpPr>
          <p:spPr>
            <a:xfrm>
              <a:off x="1488592" y="2492235"/>
              <a:ext cx="10201" cy="13036"/>
            </a:xfrm>
            <a:custGeom>
              <a:avLst/>
              <a:gdLst>
                <a:gd name="connsiteX0" fmla="*/ 179 w 10201"/>
                <a:gd name="connsiteY0" fmla="*/ 0 h 13036"/>
                <a:gd name="connsiteX1" fmla="*/ 9814 w 10201"/>
                <a:gd name="connsiteY1" fmla="*/ 5542 h 13036"/>
                <a:gd name="connsiteX2" fmla="*/ 9059 w 10201"/>
                <a:gd name="connsiteY2" fmla="*/ 13037 h 13036"/>
                <a:gd name="connsiteX3" fmla="*/ 745 w 10201"/>
                <a:gd name="connsiteY3" fmla="*/ 11084 h 13036"/>
                <a:gd name="connsiteX4" fmla="*/ 179 w 10201"/>
                <a:gd name="connsiteY4" fmla="*/ 0 h 1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01" h="13036">
                  <a:moveTo>
                    <a:pt x="179" y="0"/>
                  </a:moveTo>
                  <a:cubicBezTo>
                    <a:pt x="5154" y="2708"/>
                    <a:pt x="8555" y="3464"/>
                    <a:pt x="9814" y="5542"/>
                  </a:cubicBezTo>
                  <a:cubicBezTo>
                    <a:pt x="10885" y="7243"/>
                    <a:pt x="9436" y="10455"/>
                    <a:pt x="9059" y="13037"/>
                  </a:cubicBezTo>
                  <a:cubicBezTo>
                    <a:pt x="6225" y="12470"/>
                    <a:pt x="2383" y="12785"/>
                    <a:pt x="745" y="11084"/>
                  </a:cubicBezTo>
                  <a:cubicBezTo>
                    <a:pt x="-640" y="9447"/>
                    <a:pt x="367" y="5605"/>
                    <a:pt x="179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64" name="Forma libre: forma 263">
              <a:extLst>
                <a:ext uri="{FF2B5EF4-FFF2-40B4-BE49-F238E27FC236}">
                  <a16:creationId xmlns:a16="http://schemas.microsoft.com/office/drawing/2014/main" id="{5D91F35B-EB73-4D32-B479-3B691E539E70}"/>
                </a:ext>
              </a:extLst>
            </p:cNvPr>
            <p:cNvSpPr/>
            <p:nvPr/>
          </p:nvSpPr>
          <p:spPr>
            <a:xfrm>
              <a:off x="1533234" y="2529359"/>
              <a:ext cx="11399" cy="9239"/>
            </a:xfrm>
            <a:custGeom>
              <a:avLst/>
              <a:gdLst>
                <a:gd name="connsiteX0" fmla="*/ 11399 w 11399"/>
                <a:gd name="connsiteY0" fmla="*/ 1293 h 9239"/>
                <a:gd name="connsiteX1" fmla="*/ 8187 w 11399"/>
                <a:gd name="connsiteY1" fmla="*/ 9165 h 9239"/>
                <a:gd name="connsiteX2" fmla="*/ 0 w 11399"/>
                <a:gd name="connsiteY2" fmla="*/ 7213 h 9239"/>
                <a:gd name="connsiteX3" fmla="*/ 2834 w 11399"/>
                <a:gd name="connsiteY3" fmla="*/ 348 h 9239"/>
                <a:gd name="connsiteX4" fmla="*/ 11399 w 11399"/>
                <a:gd name="connsiteY4" fmla="*/ 1293 h 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99" h="9239">
                  <a:moveTo>
                    <a:pt x="11399" y="1293"/>
                  </a:moveTo>
                  <a:cubicBezTo>
                    <a:pt x="10014" y="4883"/>
                    <a:pt x="9447" y="8977"/>
                    <a:pt x="8187" y="9165"/>
                  </a:cubicBezTo>
                  <a:cubicBezTo>
                    <a:pt x="5668" y="9606"/>
                    <a:pt x="2771" y="7969"/>
                    <a:pt x="0" y="7213"/>
                  </a:cubicBezTo>
                  <a:cubicBezTo>
                    <a:pt x="882" y="4820"/>
                    <a:pt x="1134" y="1419"/>
                    <a:pt x="2834" y="348"/>
                  </a:cubicBezTo>
                  <a:cubicBezTo>
                    <a:pt x="4409" y="-659"/>
                    <a:pt x="7557" y="789"/>
                    <a:pt x="11399" y="1293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65" name="Forma libre: forma 264">
              <a:extLst>
                <a:ext uri="{FF2B5EF4-FFF2-40B4-BE49-F238E27FC236}">
                  <a16:creationId xmlns:a16="http://schemas.microsoft.com/office/drawing/2014/main" id="{FE6C8A79-B69A-4EA6-A0BD-CBF9C41BE00E}"/>
                </a:ext>
              </a:extLst>
            </p:cNvPr>
            <p:cNvSpPr/>
            <p:nvPr/>
          </p:nvSpPr>
          <p:spPr>
            <a:xfrm>
              <a:off x="1297636" y="2586246"/>
              <a:ext cx="12841" cy="12080"/>
            </a:xfrm>
            <a:custGeom>
              <a:avLst/>
              <a:gdLst>
                <a:gd name="connsiteX0" fmla="*/ 12841 w 12841"/>
                <a:gd name="connsiteY0" fmla="*/ 395 h 12080"/>
                <a:gd name="connsiteX1" fmla="*/ 8495 w 12841"/>
                <a:gd name="connsiteY1" fmla="*/ 11542 h 12080"/>
                <a:gd name="connsiteX2" fmla="*/ 497 w 12841"/>
                <a:gd name="connsiteY2" fmla="*/ 10471 h 12080"/>
                <a:gd name="connsiteX3" fmla="*/ 1568 w 12841"/>
                <a:gd name="connsiteY3" fmla="*/ 710 h 12080"/>
                <a:gd name="connsiteX4" fmla="*/ 12841 w 12841"/>
                <a:gd name="connsiteY4" fmla="*/ 395 h 12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41" h="12080">
                  <a:moveTo>
                    <a:pt x="12841" y="395"/>
                  </a:moveTo>
                  <a:cubicBezTo>
                    <a:pt x="11015" y="5559"/>
                    <a:pt x="10700" y="9590"/>
                    <a:pt x="8495" y="11542"/>
                  </a:cubicBezTo>
                  <a:cubicBezTo>
                    <a:pt x="7110" y="12801"/>
                    <a:pt x="875" y="11605"/>
                    <a:pt x="497" y="10471"/>
                  </a:cubicBezTo>
                  <a:cubicBezTo>
                    <a:pt x="-385" y="7448"/>
                    <a:pt x="-133" y="3229"/>
                    <a:pt x="1568" y="710"/>
                  </a:cubicBezTo>
                  <a:cubicBezTo>
                    <a:pt x="2575" y="-676"/>
                    <a:pt x="7299" y="395"/>
                    <a:pt x="12841" y="395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66" name="Forma libre: forma 265">
              <a:extLst>
                <a:ext uri="{FF2B5EF4-FFF2-40B4-BE49-F238E27FC236}">
                  <a16:creationId xmlns:a16="http://schemas.microsoft.com/office/drawing/2014/main" id="{AFA663CB-1A13-480C-BB5F-1342A6A70AE8}"/>
                </a:ext>
              </a:extLst>
            </p:cNvPr>
            <p:cNvSpPr/>
            <p:nvPr/>
          </p:nvSpPr>
          <p:spPr>
            <a:xfrm>
              <a:off x="1300938" y="2611570"/>
              <a:ext cx="14388" cy="11069"/>
            </a:xfrm>
            <a:custGeom>
              <a:avLst/>
              <a:gdLst>
                <a:gd name="connsiteX0" fmla="*/ 14389 w 14388"/>
                <a:gd name="connsiteY0" fmla="*/ 892 h 11069"/>
                <a:gd name="connsiteX1" fmla="*/ 9917 w 14388"/>
                <a:gd name="connsiteY1" fmla="*/ 10842 h 11069"/>
                <a:gd name="connsiteX2" fmla="*/ 408 w 14388"/>
                <a:gd name="connsiteY2" fmla="*/ 8701 h 11069"/>
                <a:gd name="connsiteX3" fmla="*/ 2171 w 14388"/>
                <a:gd name="connsiteY3" fmla="*/ 577 h 11069"/>
                <a:gd name="connsiteX4" fmla="*/ 14389 w 14388"/>
                <a:gd name="connsiteY4" fmla="*/ 892 h 11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388" h="11069">
                  <a:moveTo>
                    <a:pt x="14389" y="892"/>
                  </a:moveTo>
                  <a:cubicBezTo>
                    <a:pt x="12248" y="5930"/>
                    <a:pt x="11555" y="10464"/>
                    <a:pt x="9917" y="10842"/>
                  </a:cubicBezTo>
                  <a:cubicBezTo>
                    <a:pt x="6957" y="11535"/>
                    <a:pt x="2801" y="10590"/>
                    <a:pt x="408" y="8701"/>
                  </a:cubicBezTo>
                  <a:cubicBezTo>
                    <a:pt x="-663" y="7882"/>
                    <a:pt x="533" y="1458"/>
                    <a:pt x="2171" y="577"/>
                  </a:cubicBezTo>
                  <a:cubicBezTo>
                    <a:pt x="4690" y="-746"/>
                    <a:pt x="8595" y="577"/>
                    <a:pt x="14389" y="892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67" name="Forma libre: forma 266">
              <a:extLst>
                <a:ext uri="{FF2B5EF4-FFF2-40B4-BE49-F238E27FC236}">
                  <a16:creationId xmlns:a16="http://schemas.microsoft.com/office/drawing/2014/main" id="{AE220BA3-F9E2-460E-A02B-F24F410C9543}"/>
                </a:ext>
              </a:extLst>
            </p:cNvPr>
            <p:cNvSpPr/>
            <p:nvPr/>
          </p:nvSpPr>
          <p:spPr>
            <a:xfrm>
              <a:off x="1363191" y="2607360"/>
              <a:ext cx="12722" cy="14261"/>
            </a:xfrm>
            <a:custGeom>
              <a:avLst/>
              <a:gdLst>
                <a:gd name="connsiteX0" fmla="*/ 0 w 12722"/>
                <a:gd name="connsiteY0" fmla="*/ 0 h 14261"/>
                <a:gd name="connsiteX1" fmla="*/ 10455 w 12722"/>
                <a:gd name="connsiteY1" fmla="*/ 4283 h 14261"/>
                <a:gd name="connsiteX2" fmla="*/ 9447 w 12722"/>
                <a:gd name="connsiteY2" fmla="*/ 13729 h 14261"/>
                <a:gd name="connsiteX3" fmla="*/ 1008 w 12722"/>
                <a:gd name="connsiteY3" fmla="*/ 12596 h 14261"/>
                <a:gd name="connsiteX4" fmla="*/ 0 w 12722"/>
                <a:gd name="connsiteY4" fmla="*/ 0 h 14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2" h="14261">
                  <a:moveTo>
                    <a:pt x="0" y="0"/>
                  </a:moveTo>
                  <a:cubicBezTo>
                    <a:pt x="5227" y="2078"/>
                    <a:pt x="8565" y="2456"/>
                    <a:pt x="10455" y="4283"/>
                  </a:cubicBezTo>
                  <a:cubicBezTo>
                    <a:pt x="13540" y="7306"/>
                    <a:pt x="13729" y="11714"/>
                    <a:pt x="9447" y="13729"/>
                  </a:cubicBezTo>
                  <a:cubicBezTo>
                    <a:pt x="7180" y="14800"/>
                    <a:pt x="2015" y="14170"/>
                    <a:pt x="1008" y="12596"/>
                  </a:cubicBezTo>
                  <a:cubicBezTo>
                    <a:pt x="-567" y="10014"/>
                    <a:pt x="315" y="6046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68" name="Forma libre: forma 267">
              <a:extLst>
                <a:ext uri="{FF2B5EF4-FFF2-40B4-BE49-F238E27FC236}">
                  <a16:creationId xmlns:a16="http://schemas.microsoft.com/office/drawing/2014/main" id="{E7E4173B-E7C3-452B-BEBA-901CE8497490}"/>
                </a:ext>
              </a:extLst>
            </p:cNvPr>
            <p:cNvSpPr/>
            <p:nvPr/>
          </p:nvSpPr>
          <p:spPr>
            <a:xfrm>
              <a:off x="1364650" y="2577537"/>
              <a:ext cx="12584" cy="11947"/>
            </a:xfrm>
            <a:custGeom>
              <a:avLst/>
              <a:gdLst>
                <a:gd name="connsiteX0" fmla="*/ 12585 w 12584"/>
                <a:gd name="connsiteY0" fmla="*/ 349 h 11947"/>
                <a:gd name="connsiteX1" fmla="*/ 8680 w 12584"/>
                <a:gd name="connsiteY1" fmla="*/ 11371 h 11947"/>
                <a:gd name="connsiteX2" fmla="*/ 556 w 12584"/>
                <a:gd name="connsiteY2" fmla="*/ 10300 h 11947"/>
                <a:gd name="connsiteX3" fmla="*/ 1564 w 12584"/>
                <a:gd name="connsiteY3" fmla="*/ 790 h 11947"/>
                <a:gd name="connsiteX4" fmla="*/ 12585 w 12584"/>
                <a:gd name="connsiteY4" fmla="*/ 349 h 11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4" h="11947">
                  <a:moveTo>
                    <a:pt x="12585" y="349"/>
                  </a:moveTo>
                  <a:cubicBezTo>
                    <a:pt x="10947" y="5451"/>
                    <a:pt x="10821" y="9544"/>
                    <a:pt x="8680" y="11371"/>
                  </a:cubicBezTo>
                  <a:cubicBezTo>
                    <a:pt x="7169" y="12630"/>
                    <a:pt x="997" y="11623"/>
                    <a:pt x="556" y="10300"/>
                  </a:cubicBezTo>
                  <a:cubicBezTo>
                    <a:pt x="-452" y="7529"/>
                    <a:pt x="-74" y="3183"/>
                    <a:pt x="1564" y="790"/>
                  </a:cubicBezTo>
                  <a:cubicBezTo>
                    <a:pt x="2508" y="-721"/>
                    <a:pt x="7043" y="412"/>
                    <a:pt x="12585" y="349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69" name="Forma libre: forma 268">
              <a:extLst>
                <a:ext uri="{FF2B5EF4-FFF2-40B4-BE49-F238E27FC236}">
                  <a16:creationId xmlns:a16="http://schemas.microsoft.com/office/drawing/2014/main" id="{19A85B1F-75E9-49F0-A0CB-66AE827673B7}"/>
                </a:ext>
              </a:extLst>
            </p:cNvPr>
            <p:cNvSpPr/>
            <p:nvPr/>
          </p:nvSpPr>
          <p:spPr>
            <a:xfrm>
              <a:off x="1346911" y="2592623"/>
              <a:ext cx="11752" cy="14257"/>
            </a:xfrm>
            <a:custGeom>
              <a:avLst/>
              <a:gdLst>
                <a:gd name="connsiteX0" fmla="*/ 157 w 11752"/>
                <a:gd name="connsiteY0" fmla="*/ 0 h 14257"/>
                <a:gd name="connsiteX1" fmla="*/ 11242 w 11752"/>
                <a:gd name="connsiteY1" fmla="*/ 3590 h 14257"/>
                <a:gd name="connsiteX2" fmla="*/ 9730 w 11752"/>
                <a:gd name="connsiteY2" fmla="*/ 11903 h 14257"/>
                <a:gd name="connsiteX3" fmla="*/ 661 w 11752"/>
                <a:gd name="connsiteY3" fmla="*/ 10895 h 14257"/>
                <a:gd name="connsiteX4" fmla="*/ 157 w 11752"/>
                <a:gd name="connsiteY4" fmla="*/ 0 h 14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52" h="14257">
                  <a:moveTo>
                    <a:pt x="157" y="0"/>
                  </a:moveTo>
                  <a:cubicBezTo>
                    <a:pt x="5259" y="1449"/>
                    <a:pt x="9226" y="1574"/>
                    <a:pt x="11242" y="3590"/>
                  </a:cubicBezTo>
                  <a:cubicBezTo>
                    <a:pt x="12438" y="4786"/>
                    <a:pt x="11368" y="9825"/>
                    <a:pt x="9730" y="11903"/>
                  </a:cubicBezTo>
                  <a:cubicBezTo>
                    <a:pt x="6896" y="15367"/>
                    <a:pt x="2676" y="14989"/>
                    <a:pt x="661" y="10895"/>
                  </a:cubicBezTo>
                  <a:cubicBezTo>
                    <a:pt x="-535" y="8565"/>
                    <a:pt x="283" y="5164"/>
                    <a:pt x="157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70" name="Forma libre: forma 269">
              <a:extLst>
                <a:ext uri="{FF2B5EF4-FFF2-40B4-BE49-F238E27FC236}">
                  <a16:creationId xmlns:a16="http://schemas.microsoft.com/office/drawing/2014/main" id="{E7DB9557-418C-4925-8FC2-C48152B791C4}"/>
                </a:ext>
              </a:extLst>
            </p:cNvPr>
            <p:cNvSpPr/>
            <p:nvPr/>
          </p:nvSpPr>
          <p:spPr>
            <a:xfrm>
              <a:off x="1257876" y="2800517"/>
              <a:ext cx="13700" cy="15933"/>
            </a:xfrm>
            <a:custGeom>
              <a:avLst/>
              <a:gdLst>
                <a:gd name="connsiteX0" fmla="*/ 1084 w 13700"/>
                <a:gd name="connsiteY0" fmla="*/ 0 h 15933"/>
                <a:gd name="connsiteX1" fmla="*/ 13302 w 13700"/>
                <a:gd name="connsiteY1" fmla="*/ 6109 h 15933"/>
                <a:gd name="connsiteX2" fmla="*/ 11539 w 13700"/>
                <a:gd name="connsiteY2" fmla="*/ 15934 h 15933"/>
                <a:gd name="connsiteX3" fmla="*/ 644 w 13700"/>
                <a:gd name="connsiteY3" fmla="*/ 12659 h 15933"/>
                <a:gd name="connsiteX4" fmla="*/ 1084 w 13700"/>
                <a:gd name="connsiteY4" fmla="*/ 0 h 15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00" h="15933">
                  <a:moveTo>
                    <a:pt x="1084" y="0"/>
                  </a:moveTo>
                  <a:cubicBezTo>
                    <a:pt x="7005" y="2771"/>
                    <a:pt x="11602" y="3527"/>
                    <a:pt x="13302" y="6109"/>
                  </a:cubicBezTo>
                  <a:cubicBezTo>
                    <a:pt x="14625" y="8187"/>
                    <a:pt x="12295" y="12596"/>
                    <a:pt x="11539" y="15934"/>
                  </a:cubicBezTo>
                  <a:cubicBezTo>
                    <a:pt x="7760" y="14926"/>
                    <a:pt x="3226" y="14926"/>
                    <a:pt x="644" y="12659"/>
                  </a:cubicBezTo>
                  <a:cubicBezTo>
                    <a:pt x="-868" y="11273"/>
                    <a:pt x="707" y="6424"/>
                    <a:pt x="1084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71" name="Forma libre: forma 270">
              <a:extLst>
                <a:ext uri="{FF2B5EF4-FFF2-40B4-BE49-F238E27FC236}">
                  <a16:creationId xmlns:a16="http://schemas.microsoft.com/office/drawing/2014/main" id="{3C1CD49C-96F7-408E-A3FF-4C14C449CD36}"/>
                </a:ext>
              </a:extLst>
            </p:cNvPr>
            <p:cNvSpPr/>
            <p:nvPr/>
          </p:nvSpPr>
          <p:spPr>
            <a:xfrm>
              <a:off x="1280915" y="2821163"/>
              <a:ext cx="15077" cy="12937"/>
            </a:xfrm>
            <a:custGeom>
              <a:avLst/>
              <a:gdLst>
                <a:gd name="connsiteX0" fmla="*/ 15077 w 15077"/>
                <a:gd name="connsiteY0" fmla="*/ 137 h 12937"/>
                <a:gd name="connsiteX1" fmla="*/ 10039 w 15077"/>
                <a:gd name="connsiteY1" fmla="*/ 12292 h 12937"/>
                <a:gd name="connsiteX2" fmla="*/ 1852 w 15077"/>
                <a:gd name="connsiteY2" fmla="*/ 11159 h 12937"/>
                <a:gd name="connsiteX3" fmla="*/ 3867 w 15077"/>
                <a:gd name="connsiteY3" fmla="*/ 641 h 12937"/>
                <a:gd name="connsiteX4" fmla="*/ 15077 w 15077"/>
                <a:gd name="connsiteY4" fmla="*/ 137 h 12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77" h="12937">
                  <a:moveTo>
                    <a:pt x="15077" y="137"/>
                  </a:moveTo>
                  <a:cubicBezTo>
                    <a:pt x="12936" y="5680"/>
                    <a:pt x="12369" y="9836"/>
                    <a:pt x="10039" y="12292"/>
                  </a:cubicBezTo>
                  <a:cubicBezTo>
                    <a:pt x="8843" y="13552"/>
                    <a:pt x="3237" y="12859"/>
                    <a:pt x="1852" y="11159"/>
                  </a:cubicBezTo>
                  <a:cubicBezTo>
                    <a:pt x="-1045" y="7695"/>
                    <a:pt x="-667" y="2909"/>
                    <a:pt x="3867" y="641"/>
                  </a:cubicBezTo>
                  <a:cubicBezTo>
                    <a:pt x="6197" y="-555"/>
                    <a:pt x="9598" y="326"/>
                    <a:pt x="15077" y="137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72" name="Forma libre: forma 271">
              <a:extLst>
                <a:ext uri="{FF2B5EF4-FFF2-40B4-BE49-F238E27FC236}">
                  <a16:creationId xmlns:a16="http://schemas.microsoft.com/office/drawing/2014/main" id="{8EA6CAAF-F665-49CA-A82F-18E9172424A8}"/>
                </a:ext>
              </a:extLst>
            </p:cNvPr>
            <p:cNvSpPr/>
            <p:nvPr/>
          </p:nvSpPr>
          <p:spPr>
            <a:xfrm>
              <a:off x="1240861" y="2727650"/>
              <a:ext cx="10692" cy="13162"/>
            </a:xfrm>
            <a:custGeom>
              <a:avLst/>
              <a:gdLst>
                <a:gd name="connsiteX0" fmla="*/ 24 w 10692"/>
                <a:gd name="connsiteY0" fmla="*/ 0 h 13162"/>
                <a:gd name="connsiteX1" fmla="*/ 10352 w 10692"/>
                <a:gd name="connsiteY1" fmla="*/ 3464 h 13162"/>
                <a:gd name="connsiteX2" fmla="*/ 9408 w 10692"/>
                <a:gd name="connsiteY2" fmla="*/ 13163 h 13162"/>
                <a:gd name="connsiteX3" fmla="*/ 969 w 10692"/>
                <a:gd name="connsiteY3" fmla="*/ 11714 h 13162"/>
                <a:gd name="connsiteX4" fmla="*/ 24 w 10692"/>
                <a:gd name="connsiteY4" fmla="*/ 0 h 13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92" h="13162">
                  <a:moveTo>
                    <a:pt x="24" y="0"/>
                  </a:moveTo>
                  <a:cubicBezTo>
                    <a:pt x="5188" y="1574"/>
                    <a:pt x="9786" y="1763"/>
                    <a:pt x="10352" y="3464"/>
                  </a:cubicBezTo>
                  <a:cubicBezTo>
                    <a:pt x="11360" y="6172"/>
                    <a:pt x="9849" y="9888"/>
                    <a:pt x="9408" y="13163"/>
                  </a:cubicBezTo>
                  <a:cubicBezTo>
                    <a:pt x="6511" y="12722"/>
                    <a:pt x="2039" y="13352"/>
                    <a:pt x="969" y="11714"/>
                  </a:cubicBezTo>
                  <a:cubicBezTo>
                    <a:pt x="-606" y="9321"/>
                    <a:pt x="276" y="535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73" name="Forma libre: forma 272">
              <a:extLst>
                <a:ext uri="{FF2B5EF4-FFF2-40B4-BE49-F238E27FC236}">
                  <a16:creationId xmlns:a16="http://schemas.microsoft.com/office/drawing/2014/main" id="{D038000C-FDBF-4563-9141-DE0C5CEF893E}"/>
                </a:ext>
              </a:extLst>
            </p:cNvPr>
            <p:cNvSpPr/>
            <p:nvPr/>
          </p:nvSpPr>
          <p:spPr>
            <a:xfrm>
              <a:off x="1396138" y="2370622"/>
              <a:ext cx="14664" cy="14674"/>
            </a:xfrm>
            <a:custGeom>
              <a:avLst/>
              <a:gdLst>
                <a:gd name="connsiteX0" fmla="*/ 14665 w 14664"/>
                <a:gd name="connsiteY0" fmla="*/ 0 h 14674"/>
                <a:gd name="connsiteX1" fmla="*/ 10130 w 14664"/>
                <a:gd name="connsiteY1" fmla="*/ 12155 h 14674"/>
                <a:gd name="connsiteX2" fmla="*/ 621 w 14664"/>
                <a:gd name="connsiteY2" fmla="*/ 11714 h 14674"/>
                <a:gd name="connsiteX3" fmla="*/ 2006 w 14664"/>
                <a:gd name="connsiteY3" fmla="*/ 1952 h 14674"/>
                <a:gd name="connsiteX4" fmla="*/ 14665 w 14664"/>
                <a:gd name="connsiteY4" fmla="*/ 0 h 14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64" h="14674">
                  <a:moveTo>
                    <a:pt x="14665" y="0"/>
                  </a:moveTo>
                  <a:cubicBezTo>
                    <a:pt x="12524" y="6109"/>
                    <a:pt x="12146" y="9888"/>
                    <a:pt x="10130" y="12155"/>
                  </a:cubicBezTo>
                  <a:cubicBezTo>
                    <a:pt x="7422" y="15241"/>
                    <a:pt x="2636" y="15934"/>
                    <a:pt x="621" y="11714"/>
                  </a:cubicBezTo>
                  <a:cubicBezTo>
                    <a:pt x="-639" y="9132"/>
                    <a:pt x="117" y="4031"/>
                    <a:pt x="2006" y="1952"/>
                  </a:cubicBezTo>
                  <a:cubicBezTo>
                    <a:pt x="3707" y="189"/>
                    <a:pt x="8241" y="882"/>
                    <a:pt x="14665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74" name="Forma libre: forma 273">
              <a:extLst>
                <a:ext uri="{FF2B5EF4-FFF2-40B4-BE49-F238E27FC236}">
                  <a16:creationId xmlns:a16="http://schemas.microsoft.com/office/drawing/2014/main" id="{CE628062-8B45-408E-9929-2A5FB7F32B18}"/>
                </a:ext>
              </a:extLst>
            </p:cNvPr>
            <p:cNvSpPr/>
            <p:nvPr/>
          </p:nvSpPr>
          <p:spPr>
            <a:xfrm>
              <a:off x="1407591" y="2223124"/>
              <a:ext cx="13981" cy="12214"/>
            </a:xfrm>
            <a:custGeom>
              <a:avLst/>
              <a:gdLst>
                <a:gd name="connsiteX0" fmla="*/ 13981 w 13981"/>
                <a:gd name="connsiteY0" fmla="*/ 64 h 12214"/>
                <a:gd name="connsiteX1" fmla="*/ 10077 w 13981"/>
                <a:gd name="connsiteY1" fmla="*/ 11652 h 12214"/>
                <a:gd name="connsiteX2" fmla="*/ 0 w 13981"/>
                <a:gd name="connsiteY2" fmla="*/ 10959 h 12214"/>
                <a:gd name="connsiteX3" fmla="*/ 1574 w 13981"/>
                <a:gd name="connsiteY3" fmla="*/ 1072 h 12214"/>
                <a:gd name="connsiteX4" fmla="*/ 13981 w 13981"/>
                <a:gd name="connsiteY4" fmla="*/ 64 h 12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81" h="12214">
                  <a:moveTo>
                    <a:pt x="13981" y="64"/>
                  </a:moveTo>
                  <a:cubicBezTo>
                    <a:pt x="12344" y="5606"/>
                    <a:pt x="12281" y="10267"/>
                    <a:pt x="10077" y="11652"/>
                  </a:cubicBezTo>
                  <a:cubicBezTo>
                    <a:pt x="7746" y="13101"/>
                    <a:pt x="3464" y="11337"/>
                    <a:pt x="0" y="10959"/>
                  </a:cubicBezTo>
                  <a:cubicBezTo>
                    <a:pt x="441" y="7559"/>
                    <a:pt x="-315" y="2898"/>
                    <a:pt x="1574" y="1072"/>
                  </a:cubicBezTo>
                  <a:cubicBezTo>
                    <a:pt x="3527" y="-755"/>
                    <a:pt x="8124" y="379"/>
                    <a:pt x="13981" y="64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75" name="Forma libre: forma 274">
              <a:extLst>
                <a:ext uri="{FF2B5EF4-FFF2-40B4-BE49-F238E27FC236}">
                  <a16:creationId xmlns:a16="http://schemas.microsoft.com/office/drawing/2014/main" id="{6D43F4D8-D276-4F23-B86A-C48678A1855F}"/>
                </a:ext>
              </a:extLst>
            </p:cNvPr>
            <p:cNvSpPr/>
            <p:nvPr/>
          </p:nvSpPr>
          <p:spPr>
            <a:xfrm>
              <a:off x="1391634" y="2345556"/>
              <a:ext cx="15767" cy="12602"/>
            </a:xfrm>
            <a:custGeom>
              <a:avLst/>
              <a:gdLst>
                <a:gd name="connsiteX0" fmla="*/ 15768 w 15767"/>
                <a:gd name="connsiteY0" fmla="*/ 0 h 12602"/>
                <a:gd name="connsiteX1" fmla="*/ 10981 w 15767"/>
                <a:gd name="connsiteY1" fmla="*/ 11840 h 12602"/>
                <a:gd name="connsiteX2" fmla="*/ 2731 w 15767"/>
                <a:gd name="connsiteY2" fmla="*/ 11147 h 12602"/>
                <a:gd name="connsiteX3" fmla="*/ 2857 w 15767"/>
                <a:gd name="connsiteY3" fmla="*/ 1826 h 12602"/>
                <a:gd name="connsiteX4" fmla="*/ 15768 w 15767"/>
                <a:gd name="connsiteY4" fmla="*/ 0 h 12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767" h="12602">
                  <a:moveTo>
                    <a:pt x="15768" y="0"/>
                  </a:moveTo>
                  <a:cubicBezTo>
                    <a:pt x="13563" y="5983"/>
                    <a:pt x="13186" y="9951"/>
                    <a:pt x="10981" y="11840"/>
                  </a:cubicBezTo>
                  <a:cubicBezTo>
                    <a:pt x="9470" y="13163"/>
                    <a:pt x="4683" y="12659"/>
                    <a:pt x="2731" y="11147"/>
                  </a:cubicBezTo>
                  <a:cubicBezTo>
                    <a:pt x="-481" y="8691"/>
                    <a:pt x="-1363" y="4220"/>
                    <a:pt x="2857" y="1826"/>
                  </a:cubicBezTo>
                  <a:cubicBezTo>
                    <a:pt x="5502" y="252"/>
                    <a:pt x="9344" y="756"/>
                    <a:pt x="15768" y="0"/>
                  </a:cubicBezTo>
                  <a:close/>
                </a:path>
              </a:pathLst>
            </a:custGeom>
            <a:solidFill>
              <a:schemeClr val="bg1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</p:grpSp>
      <p:grpSp>
        <p:nvGrpSpPr>
          <p:cNvPr id="276" name="Grupo 275">
            <a:extLst>
              <a:ext uri="{FF2B5EF4-FFF2-40B4-BE49-F238E27FC236}">
                <a16:creationId xmlns:a16="http://schemas.microsoft.com/office/drawing/2014/main" id="{10561BEB-2649-4E09-ADC4-4602BD0B863D}"/>
              </a:ext>
            </a:extLst>
          </p:cNvPr>
          <p:cNvGrpSpPr/>
          <p:nvPr/>
        </p:nvGrpSpPr>
        <p:grpSpPr>
          <a:xfrm>
            <a:off x="5222027" y="4441371"/>
            <a:ext cx="453166" cy="738442"/>
            <a:chOff x="1720280" y="2457279"/>
            <a:chExt cx="242652" cy="395406"/>
          </a:xfrm>
        </p:grpSpPr>
        <p:grpSp>
          <p:nvGrpSpPr>
            <p:cNvPr id="277" name="Gráfico 9">
              <a:extLst>
                <a:ext uri="{FF2B5EF4-FFF2-40B4-BE49-F238E27FC236}">
                  <a16:creationId xmlns:a16="http://schemas.microsoft.com/office/drawing/2014/main" id="{855212AB-853B-4C7C-8F7F-E561E94402A2}"/>
                </a:ext>
              </a:extLst>
            </p:cNvPr>
            <p:cNvGrpSpPr/>
            <p:nvPr/>
          </p:nvGrpSpPr>
          <p:grpSpPr>
            <a:xfrm>
              <a:off x="1720280" y="2457279"/>
              <a:ext cx="242652" cy="392005"/>
              <a:chOff x="1720280" y="2457279"/>
              <a:chExt cx="242652" cy="392005"/>
            </a:xfrm>
            <a:solidFill>
              <a:schemeClr val="bg1"/>
            </a:solidFill>
          </p:grpSpPr>
          <p:sp>
            <p:nvSpPr>
              <p:cNvPr id="289" name="Forma libre: forma 288">
                <a:extLst>
                  <a:ext uri="{FF2B5EF4-FFF2-40B4-BE49-F238E27FC236}">
                    <a16:creationId xmlns:a16="http://schemas.microsoft.com/office/drawing/2014/main" id="{6F2CABCF-97B7-42FB-8E1C-828CB1A62A70}"/>
                  </a:ext>
                </a:extLst>
              </p:cNvPr>
              <p:cNvSpPr/>
              <p:nvPr/>
            </p:nvSpPr>
            <p:spPr>
              <a:xfrm>
                <a:off x="1777845" y="2664860"/>
                <a:ext cx="2519" cy="1889"/>
              </a:xfrm>
              <a:custGeom>
                <a:avLst/>
                <a:gdLst>
                  <a:gd name="connsiteX0" fmla="*/ 1826 w 2519"/>
                  <a:gd name="connsiteY0" fmla="*/ 0 h 1889"/>
                  <a:gd name="connsiteX1" fmla="*/ 0 w 2519"/>
                  <a:gd name="connsiteY1" fmla="*/ 819 h 1889"/>
                  <a:gd name="connsiteX2" fmla="*/ 2519 w 2519"/>
                  <a:gd name="connsiteY2" fmla="*/ 1889 h 1889"/>
                  <a:gd name="connsiteX3" fmla="*/ 1826 w 2519"/>
                  <a:gd name="connsiteY3" fmla="*/ 0 h 1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19" h="1889">
                    <a:moveTo>
                      <a:pt x="1826" y="0"/>
                    </a:moveTo>
                    <a:cubicBezTo>
                      <a:pt x="1197" y="252"/>
                      <a:pt x="630" y="567"/>
                      <a:pt x="0" y="819"/>
                    </a:cubicBezTo>
                    <a:cubicBezTo>
                      <a:pt x="819" y="1197"/>
                      <a:pt x="1637" y="1574"/>
                      <a:pt x="2519" y="1889"/>
                    </a:cubicBezTo>
                    <a:cubicBezTo>
                      <a:pt x="2330" y="1323"/>
                      <a:pt x="2078" y="630"/>
                      <a:pt x="1826" y="0"/>
                    </a:cubicBezTo>
                    <a:close/>
                  </a:path>
                </a:pathLst>
              </a:custGeom>
              <a:grpFill/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90" name="Forma libre: forma 289">
                <a:extLst>
                  <a:ext uri="{FF2B5EF4-FFF2-40B4-BE49-F238E27FC236}">
                    <a16:creationId xmlns:a16="http://schemas.microsoft.com/office/drawing/2014/main" id="{FDCB261B-D9A6-4A7E-B827-6DA58584E791}"/>
                  </a:ext>
                </a:extLst>
              </p:cNvPr>
              <p:cNvSpPr/>
              <p:nvPr/>
            </p:nvSpPr>
            <p:spPr>
              <a:xfrm>
                <a:off x="1720280" y="2457279"/>
                <a:ext cx="242652" cy="392005"/>
              </a:xfrm>
              <a:custGeom>
                <a:avLst/>
                <a:gdLst>
                  <a:gd name="connsiteX0" fmla="*/ 238756 w 242652"/>
                  <a:gd name="connsiteY0" fmla="*/ 105052 h 392005"/>
                  <a:gd name="connsiteX1" fmla="*/ 223011 w 242652"/>
                  <a:gd name="connsiteY1" fmla="*/ 103036 h 392005"/>
                  <a:gd name="connsiteX2" fmla="*/ 208022 w 242652"/>
                  <a:gd name="connsiteY2" fmla="*/ 112672 h 392005"/>
                  <a:gd name="connsiteX3" fmla="*/ 183586 w 242652"/>
                  <a:gd name="connsiteY3" fmla="*/ 137360 h 392005"/>
                  <a:gd name="connsiteX4" fmla="*/ 175021 w 242652"/>
                  <a:gd name="connsiteY4" fmla="*/ 144854 h 392005"/>
                  <a:gd name="connsiteX5" fmla="*/ 176155 w 242652"/>
                  <a:gd name="connsiteY5" fmla="*/ 132447 h 392005"/>
                  <a:gd name="connsiteX6" fmla="*/ 183524 w 242652"/>
                  <a:gd name="connsiteY6" fmla="*/ 45347 h 392005"/>
                  <a:gd name="connsiteX7" fmla="*/ 180941 w 242652"/>
                  <a:gd name="connsiteY7" fmla="*/ 15369 h 392005"/>
                  <a:gd name="connsiteX8" fmla="*/ 151656 w 242652"/>
                  <a:gd name="connsiteY8" fmla="*/ 6615 h 392005"/>
                  <a:gd name="connsiteX9" fmla="*/ 135722 w 242652"/>
                  <a:gd name="connsiteY9" fmla="*/ 30736 h 392005"/>
                  <a:gd name="connsiteX10" fmla="*/ 110846 w 242652"/>
                  <a:gd name="connsiteY10" fmla="*/ 112105 h 392005"/>
                  <a:gd name="connsiteX11" fmla="*/ 106563 w 242652"/>
                  <a:gd name="connsiteY11" fmla="*/ 129047 h 392005"/>
                  <a:gd name="connsiteX12" fmla="*/ 95101 w 242652"/>
                  <a:gd name="connsiteY12" fmla="*/ 117144 h 392005"/>
                  <a:gd name="connsiteX13" fmla="*/ 67894 w 242652"/>
                  <a:gd name="connsiteY13" fmla="*/ 84332 h 392005"/>
                  <a:gd name="connsiteX14" fmla="*/ 52401 w 242652"/>
                  <a:gd name="connsiteY14" fmla="*/ 71799 h 392005"/>
                  <a:gd name="connsiteX15" fmla="*/ 36152 w 242652"/>
                  <a:gd name="connsiteY15" fmla="*/ 76648 h 392005"/>
                  <a:gd name="connsiteX16" fmla="*/ 30358 w 242652"/>
                  <a:gd name="connsiteY16" fmla="*/ 94471 h 392005"/>
                  <a:gd name="connsiteX17" fmla="*/ 34830 w 242652"/>
                  <a:gd name="connsiteY17" fmla="*/ 133203 h 392005"/>
                  <a:gd name="connsiteX18" fmla="*/ 50575 w 242652"/>
                  <a:gd name="connsiteY18" fmla="*/ 178800 h 392005"/>
                  <a:gd name="connsiteX19" fmla="*/ 59455 w 242652"/>
                  <a:gd name="connsiteY19" fmla="*/ 207582 h 392005"/>
                  <a:gd name="connsiteX20" fmla="*/ 60148 w 242652"/>
                  <a:gd name="connsiteY20" fmla="*/ 209534 h 392005"/>
                  <a:gd name="connsiteX21" fmla="*/ 57628 w 242652"/>
                  <a:gd name="connsiteY21" fmla="*/ 208463 h 392005"/>
                  <a:gd name="connsiteX22" fmla="*/ 57628 w 242652"/>
                  <a:gd name="connsiteY22" fmla="*/ 208463 h 392005"/>
                  <a:gd name="connsiteX23" fmla="*/ 44403 w 242652"/>
                  <a:gd name="connsiteY23" fmla="*/ 194860 h 392005"/>
                  <a:gd name="connsiteX24" fmla="*/ 26706 w 242652"/>
                  <a:gd name="connsiteY24" fmla="*/ 179556 h 392005"/>
                  <a:gd name="connsiteX25" fmla="*/ 2333 w 242652"/>
                  <a:gd name="connsiteY25" fmla="*/ 187176 h 392005"/>
                  <a:gd name="connsiteX26" fmla="*/ 3 w 242652"/>
                  <a:gd name="connsiteY26" fmla="*/ 196938 h 392005"/>
                  <a:gd name="connsiteX27" fmla="*/ 1892 w 242652"/>
                  <a:gd name="connsiteY27" fmla="*/ 235922 h 392005"/>
                  <a:gd name="connsiteX28" fmla="*/ 26076 w 242652"/>
                  <a:gd name="connsiteY28" fmla="*/ 354575 h 392005"/>
                  <a:gd name="connsiteX29" fmla="*/ 34452 w 242652"/>
                  <a:gd name="connsiteY29" fmla="*/ 377625 h 392005"/>
                  <a:gd name="connsiteX30" fmla="*/ 30232 w 242652"/>
                  <a:gd name="connsiteY30" fmla="*/ 386379 h 392005"/>
                  <a:gd name="connsiteX31" fmla="*/ 32437 w 242652"/>
                  <a:gd name="connsiteY31" fmla="*/ 391795 h 392005"/>
                  <a:gd name="connsiteX32" fmla="*/ 37790 w 242652"/>
                  <a:gd name="connsiteY32" fmla="*/ 390095 h 392005"/>
                  <a:gd name="connsiteX33" fmla="*/ 43899 w 242652"/>
                  <a:gd name="connsiteY33" fmla="*/ 381089 h 392005"/>
                  <a:gd name="connsiteX34" fmla="*/ 56306 w 242652"/>
                  <a:gd name="connsiteY34" fmla="*/ 356086 h 392005"/>
                  <a:gd name="connsiteX35" fmla="*/ 60022 w 242652"/>
                  <a:gd name="connsiteY35" fmla="*/ 351993 h 392005"/>
                  <a:gd name="connsiteX36" fmla="*/ 137171 w 242652"/>
                  <a:gd name="connsiteY36" fmla="*/ 290525 h 392005"/>
                  <a:gd name="connsiteX37" fmla="*/ 141516 w 242652"/>
                  <a:gd name="connsiteY37" fmla="*/ 284164 h 392005"/>
                  <a:gd name="connsiteX38" fmla="*/ 137171 w 242652"/>
                  <a:gd name="connsiteY38" fmla="*/ 290588 h 392005"/>
                  <a:gd name="connsiteX39" fmla="*/ 60022 w 242652"/>
                  <a:gd name="connsiteY39" fmla="*/ 352055 h 392005"/>
                  <a:gd name="connsiteX40" fmla="*/ 56306 w 242652"/>
                  <a:gd name="connsiteY40" fmla="*/ 356149 h 392005"/>
                  <a:gd name="connsiteX41" fmla="*/ 43899 w 242652"/>
                  <a:gd name="connsiteY41" fmla="*/ 381152 h 392005"/>
                  <a:gd name="connsiteX42" fmla="*/ 56558 w 242652"/>
                  <a:gd name="connsiteY42" fmla="*/ 377499 h 392005"/>
                  <a:gd name="connsiteX43" fmla="*/ 73247 w 242652"/>
                  <a:gd name="connsiteY43" fmla="*/ 368304 h 392005"/>
                  <a:gd name="connsiteX44" fmla="*/ 160851 w 242652"/>
                  <a:gd name="connsiteY44" fmla="*/ 311812 h 392005"/>
                  <a:gd name="connsiteX45" fmla="*/ 180186 w 242652"/>
                  <a:gd name="connsiteY45" fmla="*/ 290462 h 392005"/>
                  <a:gd name="connsiteX46" fmla="*/ 165952 w 242652"/>
                  <a:gd name="connsiteY46" fmla="*/ 263633 h 392005"/>
                  <a:gd name="connsiteX47" fmla="*/ 151404 w 242652"/>
                  <a:gd name="connsiteY47" fmla="*/ 263570 h 392005"/>
                  <a:gd name="connsiteX48" fmla="*/ 140635 w 242652"/>
                  <a:gd name="connsiteY48" fmla="*/ 264326 h 392005"/>
                  <a:gd name="connsiteX49" fmla="*/ 143280 w 242652"/>
                  <a:gd name="connsiteY49" fmla="*/ 258532 h 392005"/>
                  <a:gd name="connsiteX50" fmla="*/ 166393 w 242652"/>
                  <a:gd name="connsiteY50" fmla="*/ 226853 h 392005"/>
                  <a:gd name="connsiteX51" fmla="*/ 224145 w 242652"/>
                  <a:gd name="connsiteY51" fmla="*/ 151089 h 392005"/>
                  <a:gd name="connsiteX52" fmla="*/ 241086 w 242652"/>
                  <a:gd name="connsiteY52" fmla="*/ 119663 h 392005"/>
                  <a:gd name="connsiteX53" fmla="*/ 238756 w 242652"/>
                  <a:gd name="connsiteY53" fmla="*/ 105052 h 392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242652" h="392005">
                    <a:moveTo>
                      <a:pt x="238756" y="105052"/>
                    </a:moveTo>
                    <a:cubicBezTo>
                      <a:pt x="234096" y="100958"/>
                      <a:pt x="228365" y="100328"/>
                      <a:pt x="223011" y="103036"/>
                    </a:cubicBezTo>
                    <a:cubicBezTo>
                      <a:pt x="217721" y="105681"/>
                      <a:pt x="212368" y="108704"/>
                      <a:pt x="208022" y="112672"/>
                    </a:cubicBezTo>
                    <a:cubicBezTo>
                      <a:pt x="199520" y="120481"/>
                      <a:pt x="191711" y="129173"/>
                      <a:pt x="183586" y="137360"/>
                    </a:cubicBezTo>
                    <a:cubicBezTo>
                      <a:pt x="181445" y="139501"/>
                      <a:pt x="178989" y="141390"/>
                      <a:pt x="175021" y="144854"/>
                    </a:cubicBezTo>
                    <a:cubicBezTo>
                      <a:pt x="175525" y="138934"/>
                      <a:pt x="175840" y="135659"/>
                      <a:pt x="176155" y="132447"/>
                    </a:cubicBezTo>
                    <a:cubicBezTo>
                      <a:pt x="178674" y="103414"/>
                      <a:pt x="181634" y="74381"/>
                      <a:pt x="183524" y="45347"/>
                    </a:cubicBezTo>
                    <a:cubicBezTo>
                      <a:pt x="184153" y="35460"/>
                      <a:pt x="183272" y="25005"/>
                      <a:pt x="180941" y="15369"/>
                    </a:cubicBezTo>
                    <a:cubicBezTo>
                      <a:pt x="176911" y="-1383"/>
                      <a:pt x="164567" y="-4658"/>
                      <a:pt x="151656" y="6615"/>
                    </a:cubicBezTo>
                    <a:cubicBezTo>
                      <a:pt x="144099" y="13165"/>
                      <a:pt x="139438" y="21667"/>
                      <a:pt x="135722" y="30736"/>
                    </a:cubicBezTo>
                    <a:cubicBezTo>
                      <a:pt x="125016" y="57125"/>
                      <a:pt x="116073" y="84080"/>
                      <a:pt x="110846" y="112105"/>
                    </a:cubicBezTo>
                    <a:cubicBezTo>
                      <a:pt x="109901" y="117018"/>
                      <a:pt x="108389" y="121867"/>
                      <a:pt x="106563" y="129047"/>
                    </a:cubicBezTo>
                    <a:cubicBezTo>
                      <a:pt x="101588" y="123882"/>
                      <a:pt x="98124" y="120733"/>
                      <a:pt x="95101" y="117144"/>
                    </a:cubicBezTo>
                    <a:cubicBezTo>
                      <a:pt x="85969" y="106248"/>
                      <a:pt x="77341" y="94912"/>
                      <a:pt x="67894" y="84332"/>
                    </a:cubicBezTo>
                    <a:cubicBezTo>
                      <a:pt x="63485" y="79419"/>
                      <a:pt x="58132" y="74948"/>
                      <a:pt x="52401" y="71799"/>
                    </a:cubicBezTo>
                    <a:cubicBezTo>
                      <a:pt x="45725" y="68083"/>
                      <a:pt x="39805" y="69909"/>
                      <a:pt x="36152" y="76648"/>
                    </a:cubicBezTo>
                    <a:cubicBezTo>
                      <a:pt x="33255" y="82064"/>
                      <a:pt x="31177" y="88362"/>
                      <a:pt x="30358" y="94471"/>
                    </a:cubicBezTo>
                    <a:cubicBezTo>
                      <a:pt x="28658" y="107634"/>
                      <a:pt x="30862" y="120670"/>
                      <a:pt x="34830" y="133203"/>
                    </a:cubicBezTo>
                    <a:cubicBezTo>
                      <a:pt x="39742" y="148507"/>
                      <a:pt x="45473" y="163559"/>
                      <a:pt x="50575" y="178800"/>
                    </a:cubicBezTo>
                    <a:cubicBezTo>
                      <a:pt x="53787" y="188310"/>
                      <a:pt x="56495" y="198009"/>
                      <a:pt x="59455" y="207582"/>
                    </a:cubicBezTo>
                    <a:cubicBezTo>
                      <a:pt x="59707" y="208211"/>
                      <a:pt x="59896" y="208841"/>
                      <a:pt x="60148" y="209534"/>
                    </a:cubicBezTo>
                    <a:cubicBezTo>
                      <a:pt x="59329" y="209156"/>
                      <a:pt x="58510" y="208778"/>
                      <a:pt x="57628" y="208463"/>
                    </a:cubicBezTo>
                    <a:lnTo>
                      <a:pt x="57628" y="208463"/>
                    </a:lnTo>
                    <a:cubicBezTo>
                      <a:pt x="53220" y="203929"/>
                      <a:pt x="49063" y="199142"/>
                      <a:pt x="44403" y="194860"/>
                    </a:cubicBezTo>
                    <a:cubicBezTo>
                      <a:pt x="38672" y="189507"/>
                      <a:pt x="33129" y="183775"/>
                      <a:pt x="26706" y="179556"/>
                    </a:cubicBezTo>
                    <a:cubicBezTo>
                      <a:pt x="16125" y="172565"/>
                      <a:pt x="7308" y="175588"/>
                      <a:pt x="2333" y="187176"/>
                    </a:cubicBezTo>
                    <a:cubicBezTo>
                      <a:pt x="1073" y="190199"/>
                      <a:pt x="-60" y="193663"/>
                      <a:pt x="3" y="196938"/>
                    </a:cubicBezTo>
                    <a:cubicBezTo>
                      <a:pt x="254" y="209975"/>
                      <a:pt x="-438" y="223263"/>
                      <a:pt x="1892" y="235922"/>
                    </a:cubicBezTo>
                    <a:cubicBezTo>
                      <a:pt x="9260" y="275599"/>
                      <a:pt x="17637" y="315150"/>
                      <a:pt x="26076" y="354575"/>
                    </a:cubicBezTo>
                    <a:cubicBezTo>
                      <a:pt x="27776" y="362510"/>
                      <a:pt x="31618" y="369942"/>
                      <a:pt x="34452" y="377625"/>
                    </a:cubicBezTo>
                    <a:cubicBezTo>
                      <a:pt x="33004" y="380522"/>
                      <a:pt x="31051" y="383356"/>
                      <a:pt x="30232" y="386379"/>
                    </a:cubicBezTo>
                    <a:cubicBezTo>
                      <a:pt x="29792" y="388017"/>
                      <a:pt x="31051" y="390977"/>
                      <a:pt x="32437" y="391795"/>
                    </a:cubicBezTo>
                    <a:cubicBezTo>
                      <a:pt x="33570" y="392488"/>
                      <a:pt x="36656" y="391354"/>
                      <a:pt x="37790" y="390095"/>
                    </a:cubicBezTo>
                    <a:cubicBezTo>
                      <a:pt x="40183" y="387387"/>
                      <a:pt x="41947" y="384112"/>
                      <a:pt x="43899" y="381089"/>
                    </a:cubicBezTo>
                    <a:cubicBezTo>
                      <a:pt x="47993" y="372713"/>
                      <a:pt x="52023" y="364336"/>
                      <a:pt x="56306" y="356086"/>
                    </a:cubicBezTo>
                    <a:cubicBezTo>
                      <a:pt x="57124" y="354512"/>
                      <a:pt x="58636" y="353126"/>
                      <a:pt x="60022" y="351993"/>
                    </a:cubicBezTo>
                    <a:cubicBezTo>
                      <a:pt x="85717" y="331461"/>
                      <a:pt x="111412" y="310930"/>
                      <a:pt x="137171" y="290525"/>
                    </a:cubicBezTo>
                    <a:cubicBezTo>
                      <a:pt x="139501" y="288636"/>
                      <a:pt x="141831" y="287124"/>
                      <a:pt x="141516" y="284164"/>
                    </a:cubicBezTo>
                    <a:cubicBezTo>
                      <a:pt x="141894" y="287187"/>
                      <a:pt x="139501" y="288761"/>
                      <a:pt x="137171" y="290588"/>
                    </a:cubicBezTo>
                    <a:cubicBezTo>
                      <a:pt x="111412" y="310993"/>
                      <a:pt x="85717" y="331524"/>
                      <a:pt x="60022" y="352055"/>
                    </a:cubicBezTo>
                    <a:cubicBezTo>
                      <a:pt x="58573" y="353189"/>
                      <a:pt x="57124" y="354575"/>
                      <a:pt x="56306" y="356149"/>
                    </a:cubicBezTo>
                    <a:cubicBezTo>
                      <a:pt x="52086" y="364399"/>
                      <a:pt x="47993" y="372839"/>
                      <a:pt x="43899" y="381152"/>
                    </a:cubicBezTo>
                    <a:cubicBezTo>
                      <a:pt x="48181" y="379955"/>
                      <a:pt x="52653" y="379325"/>
                      <a:pt x="56558" y="377499"/>
                    </a:cubicBezTo>
                    <a:cubicBezTo>
                      <a:pt x="62352" y="374854"/>
                      <a:pt x="67705" y="371390"/>
                      <a:pt x="73247" y="368304"/>
                    </a:cubicBezTo>
                    <a:cubicBezTo>
                      <a:pt x="103729" y="351426"/>
                      <a:pt x="133518" y="333477"/>
                      <a:pt x="160851" y="311812"/>
                    </a:cubicBezTo>
                    <a:cubicBezTo>
                      <a:pt x="168283" y="305892"/>
                      <a:pt x="175336" y="298586"/>
                      <a:pt x="180186" y="290462"/>
                    </a:cubicBezTo>
                    <a:cubicBezTo>
                      <a:pt x="187743" y="277614"/>
                      <a:pt x="180815" y="265585"/>
                      <a:pt x="165952" y="263633"/>
                    </a:cubicBezTo>
                    <a:cubicBezTo>
                      <a:pt x="161166" y="263003"/>
                      <a:pt x="156254" y="263444"/>
                      <a:pt x="151404" y="263570"/>
                    </a:cubicBezTo>
                    <a:cubicBezTo>
                      <a:pt x="148129" y="263696"/>
                      <a:pt x="144854" y="264011"/>
                      <a:pt x="140635" y="264326"/>
                    </a:cubicBezTo>
                    <a:cubicBezTo>
                      <a:pt x="141768" y="261807"/>
                      <a:pt x="142272" y="259980"/>
                      <a:pt x="143280" y="258532"/>
                    </a:cubicBezTo>
                    <a:cubicBezTo>
                      <a:pt x="150963" y="247951"/>
                      <a:pt x="158521" y="237245"/>
                      <a:pt x="166393" y="226853"/>
                    </a:cubicBezTo>
                    <a:cubicBezTo>
                      <a:pt x="185602" y="201599"/>
                      <a:pt x="205440" y="176722"/>
                      <a:pt x="224145" y="151089"/>
                    </a:cubicBezTo>
                    <a:cubicBezTo>
                      <a:pt x="231073" y="141579"/>
                      <a:pt x="235922" y="130369"/>
                      <a:pt x="241086" y="119663"/>
                    </a:cubicBezTo>
                    <a:cubicBezTo>
                      <a:pt x="243543" y="114624"/>
                      <a:pt x="243354" y="109019"/>
                      <a:pt x="238756" y="105052"/>
                    </a:cubicBezTo>
                    <a:close/>
                  </a:path>
                </a:pathLst>
              </a:custGeom>
              <a:grpFill/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</p:grpSp>
        <p:grpSp>
          <p:nvGrpSpPr>
            <p:cNvPr id="278" name="Grupo 277">
              <a:extLst>
                <a:ext uri="{FF2B5EF4-FFF2-40B4-BE49-F238E27FC236}">
                  <a16:creationId xmlns:a16="http://schemas.microsoft.com/office/drawing/2014/main" id="{6404997C-D0B0-4837-B656-94969866C3AB}"/>
                </a:ext>
              </a:extLst>
            </p:cNvPr>
            <p:cNvGrpSpPr/>
            <p:nvPr/>
          </p:nvGrpSpPr>
          <p:grpSpPr>
            <a:xfrm>
              <a:off x="1749814" y="2488400"/>
              <a:ext cx="165806" cy="364285"/>
              <a:chOff x="1749814" y="2488400"/>
              <a:chExt cx="165806" cy="364285"/>
            </a:xfrm>
          </p:grpSpPr>
          <p:sp>
            <p:nvSpPr>
              <p:cNvPr id="279" name="Forma libre: forma 278">
                <a:extLst>
                  <a:ext uri="{FF2B5EF4-FFF2-40B4-BE49-F238E27FC236}">
                    <a16:creationId xmlns:a16="http://schemas.microsoft.com/office/drawing/2014/main" id="{3F73EFAA-13B4-4170-B051-0898C086FCD4}"/>
                  </a:ext>
                </a:extLst>
              </p:cNvPr>
              <p:cNvSpPr/>
              <p:nvPr/>
            </p:nvSpPr>
            <p:spPr>
              <a:xfrm>
                <a:off x="1749814" y="2513442"/>
                <a:ext cx="165806" cy="339243"/>
              </a:xfrm>
              <a:custGeom>
                <a:avLst/>
                <a:gdLst>
                  <a:gd name="connsiteX0" fmla="*/ 4917 w 165806"/>
                  <a:gd name="connsiteY0" fmla="*/ 325051 h 339243"/>
                  <a:gd name="connsiteX1" fmla="*/ 15246 w 165806"/>
                  <a:gd name="connsiteY1" fmla="*/ 306473 h 339243"/>
                  <a:gd name="connsiteX2" fmla="*/ 22299 w 165806"/>
                  <a:gd name="connsiteY2" fmla="*/ 262828 h 339243"/>
                  <a:gd name="connsiteX3" fmla="*/ 11404 w 165806"/>
                  <a:gd name="connsiteY3" fmla="*/ 207973 h 339243"/>
                  <a:gd name="connsiteX4" fmla="*/ 1201 w 165806"/>
                  <a:gd name="connsiteY4" fmla="*/ 175917 h 339243"/>
                  <a:gd name="connsiteX5" fmla="*/ 2398 w 165806"/>
                  <a:gd name="connsiteY5" fmla="*/ 168171 h 339243"/>
                  <a:gd name="connsiteX6" fmla="*/ 10019 w 165806"/>
                  <a:gd name="connsiteY6" fmla="*/ 172579 h 339243"/>
                  <a:gd name="connsiteX7" fmla="*/ 26267 w 165806"/>
                  <a:gd name="connsiteY7" fmla="*/ 224978 h 339243"/>
                  <a:gd name="connsiteX8" fmla="*/ 31683 w 165806"/>
                  <a:gd name="connsiteY8" fmla="*/ 259238 h 339243"/>
                  <a:gd name="connsiteX9" fmla="*/ 33384 w 165806"/>
                  <a:gd name="connsiteY9" fmla="*/ 265347 h 339243"/>
                  <a:gd name="connsiteX10" fmla="*/ 37414 w 165806"/>
                  <a:gd name="connsiteY10" fmla="*/ 257097 h 339243"/>
                  <a:gd name="connsiteX11" fmla="*/ 68967 w 165806"/>
                  <a:gd name="connsiteY11" fmla="*/ 177806 h 339243"/>
                  <a:gd name="connsiteX12" fmla="*/ 68211 w 165806"/>
                  <a:gd name="connsiteY12" fmla="*/ 151544 h 339243"/>
                  <a:gd name="connsiteX13" fmla="*/ 38170 w 165806"/>
                  <a:gd name="connsiteY13" fmla="*/ 86361 h 339243"/>
                  <a:gd name="connsiteX14" fmla="*/ 33132 w 165806"/>
                  <a:gd name="connsiteY14" fmla="*/ 79433 h 339243"/>
                  <a:gd name="connsiteX15" fmla="*/ 45224 w 165806"/>
                  <a:gd name="connsiteY15" fmla="*/ 79874 h 339243"/>
                  <a:gd name="connsiteX16" fmla="*/ 58323 w 165806"/>
                  <a:gd name="connsiteY16" fmla="*/ 104625 h 339243"/>
                  <a:gd name="connsiteX17" fmla="*/ 79107 w 165806"/>
                  <a:gd name="connsiteY17" fmla="*/ 150914 h 339243"/>
                  <a:gd name="connsiteX18" fmla="*/ 104802 w 165806"/>
                  <a:gd name="connsiteY18" fmla="*/ 75591 h 339243"/>
                  <a:gd name="connsiteX19" fmla="*/ 128608 w 165806"/>
                  <a:gd name="connsiteY19" fmla="*/ 205 h 339243"/>
                  <a:gd name="connsiteX20" fmla="*/ 134276 w 165806"/>
                  <a:gd name="connsiteY20" fmla="*/ 6881 h 339243"/>
                  <a:gd name="connsiteX21" fmla="*/ 125900 w 165806"/>
                  <a:gd name="connsiteY21" fmla="*/ 39315 h 339243"/>
                  <a:gd name="connsiteX22" fmla="*/ 103416 w 165806"/>
                  <a:gd name="connsiteY22" fmla="*/ 113190 h 339243"/>
                  <a:gd name="connsiteX23" fmla="*/ 89309 w 165806"/>
                  <a:gd name="connsiteY23" fmla="*/ 149277 h 339243"/>
                  <a:gd name="connsiteX24" fmla="*/ 103228 w 165806"/>
                  <a:gd name="connsiteY24" fmla="*/ 141656 h 339243"/>
                  <a:gd name="connsiteX25" fmla="*/ 153107 w 165806"/>
                  <a:gd name="connsiteY25" fmla="*/ 107333 h 339243"/>
                  <a:gd name="connsiteX26" fmla="*/ 156886 w 165806"/>
                  <a:gd name="connsiteY26" fmla="*/ 105003 h 339243"/>
                  <a:gd name="connsiteX27" fmla="*/ 164821 w 165806"/>
                  <a:gd name="connsiteY27" fmla="*/ 105821 h 339243"/>
                  <a:gd name="connsiteX28" fmla="*/ 161546 w 165806"/>
                  <a:gd name="connsiteY28" fmla="*/ 112560 h 339243"/>
                  <a:gd name="connsiteX29" fmla="*/ 130938 w 165806"/>
                  <a:gd name="connsiteY29" fmla="*/ 133280 h 339243"/>
                  <a:gd name="connsiteX30" fmla="*/ 93151 w 165806"/>
                  <a:gd name="connsiteY30" fmla="*/ 161369 h 339243"/>
                  <a:gd name="connsiteX31" fmla="*/ 77595 w 165806"/>
                  <a:gd name="connsiteY31" fmla="*/ 181396 h 339243"/>
                  <a:gd name="connsiteX32" fmla="*/ 40123 w 165806"/>
                  <a:gd name="connsiteY32" fmla="*/ 275235 h 339243"/>
                  <a:gd name="connsiteX33" fmla="*/ 40311 w 165806"/>
                  <a:gd name="connsiteY33" fmla="*/ 278636 h 339243"/>
                  <a:gd name="connsiteX34" fmla="*/ 67896 w 165806"/>
                  <a:gd name="connsiteY34" fmla="*/ 257097 h 339243"/>
                  <a:gd name="connsiteX35" fmla="*/ 99827 w 165806"/>
                  <a:gd name="connsiteY35" fmla="*/ 232346 h 339243"/>
                  <a:gd name="connsiteX36" fmla="*/ 111730 w 165806"/>
                  <a:gd name="connsiteY36" fmla="*/ 229512 h 339243"/>
                  <a:gd name="connsiteX37" fmla="*/ 107888 w 165806"/>
                  <a:gd name="connsiteY37" fmla="*/ 237762 h 339243"/>
                  <a:gd name="connsiteX38" fmla="*/ 30739 w 165806"/>
                  <a:gd name="connsiteY38" fmla="*/ 299230 h 339243"/>
                  <a:gd name="connsiteX39" fmla="*/ 27023 w 165806"/>
                  <a:gd name="connsiteY39" fmla="*/ 303324 h 339243"/>
                  <a:gd name="connsiteX40" fmla="*/ 14616 w 165806"/>
                  <a:gd name="connsiteY40" fmla="*/ 328326 h 339243"/>
                  <a:gd name="connsiteX41" fmla="*/ 8507 w 165806"/>
                  <a:gd name="connsiteY41" fmla="*/ 337332 h 339243"/>
                  <a:gd name="connsiteX42" fmla="*/ 3154 w 165806"/>
                  <a:gd name="connsiteY42" fmla="*/ 339033 h 339243"/>
                  <a:gd name="connsiteX43" fmla="*/ 950 w 165806"/>
                  <a:gd name="connsiteY43" fmla="*/ 333617 h 339243"/>
                  <a:gd name="connsiteX44" fmla="*/ 4917 w 165806"/>
                  <a:gd name="connsiteY44" fmla="*/ 325051 h 3392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65806" h="339243">
                    <a:moveTo>
                      <a:pt x="4917" y="325051"/>
                    </a:moveTo>
                    <a:cubicBezTo>
                      <a:pt x="8381" y="318879"/>
                      <a:pt x="11845" y="312708"/>
                      <a:pt x="15246" y="306473"/>
                    </a:cubicBezTo>
                    <a:cubicBezTo>
                      <a:pt x="22740" y="292743"/>
                      <a:pt x="24189" y="277691"/>
                      <a:pt x="22299" y="262828"/>
                    </a:cubicBezTo>
                    <a:cubicBezTo>
                      <a:pt x="19969" y="244375"/>
                      <a:pt x="15687" y="226111"/>
                      <a:pt x="11404" y="207973"/>
                    </a:cubicBezTo>
                    <a:cubicBezTo>
                      <a:pt x="8822" y="197078"/>
                      <a:pt x="4665" y="186623"/>
                      <a:pt x="1201" y="175917"/>
                    </a:cubicBezTo>
                    <a:cubicBezTo>
                      <a:pt x="257" y="173083"/>
                      <a:pt x="-1444" y="169934"/>
                      <a:pt x="2398" y="168171"/>
                    </a:cubicBezTo>
                    <a:cubicBezTo>
                      <a:pt x="6555" y="166281"/>
                      <a:pt x="8885" y="169178"/>
                      <a:pt x="10019" y="172579"/>
                    </a:cubicBezTo>
                    <a:cubicBezTo>
                      <a:pt x="15624" y="190024"/>
                      <a:pt x="21607" y="207344"/>
                      <a:pt x="26267" y="224978"/>
                    </a:cubicBezTo>
                    <a:cubicBezTo>
                      <a:pt x="29164" y="236125"/>
                      <a:pt x="29983" y="247776"/>
                      <a:pt x="31683" y="259238"/>
                    </a:cubicBezTo>
                    <a:cubicBezTo>
                      <a:pt x="31872" y="260561"/>
                      <a:pt x="32439" y="261883"/>
                      <a:pt x="33384" y="265347"/>
                    </a:cubicBezTo>
                    <a:cubicBezTo>
                      <a:pt x="35336" y="261380"/>
                      <a:pt x="36533" y="259301"/>
                      <a:pt x="37414" y="257097"/>
                    </a:cubicBezTo>
                    <a:cubicBezTo>
                      <a:pt x="47932" y="230646"/>
                      <a:pt x="58323" y="204195"/>
                      <a:pt x="68967" y="177806"/>
                    </a:cubicBezTo>
                    <a:cubicBezTo>
                      <a:pt x="72557" y="168800"/>
                      <a:pt x="71675" y="159668"/>
                      <a:pt x="68211" y="151544"/>
                    </a:cubicBezTo>
                    <a:cubicBezTo>
                      <a:pt x="58827" y="129501"/>
                      <a:pt x="48373" y="108026"/>
                      <a:pt x="38170" y="86361"/>
                    </a:cubicBezTo>
                    <a:cubicBezTo>
                      <a:pt x="36974" y="83779"/>
                      <a:pt x="34832" y="81637"/>
                      <a:pt x="33132" y="79433"/>
                    </a:cubicBezTo>
                    <a:cubicBezTo>
                      <a:pt x="38926" y="74017"/>
                      <a:pt x="41445" y="73765"/>
                      <a:pt x="45224" y="79874"/>
                    </a:cubicBezTo>
                    <a:cubicBezTo>
                      <a:pt x="50073" y="87809"/>
                      <a:pt x="54293" y="96186"/>
                      <a:pt x="58323" y="104625"/>
                    </a:cubicBezTo>
                    <a:cubicBezTo>
                      <a:pt x="65125" y="119173"/>
                      <a:pt x="71486" y="133847"/>
                      <a:pt x="79107" y="150914"/>
                    </a:cubicBezTo>
                    <a:cubicBezTo>
                      <a:pt x="90128" y="125093"/>
                      <a:pt x="97245" y="100279"/>
                      <a:pt x="104802" y="75591"/>
                    </a:cubicBezTo>
                    <a:cubicBezTo>
                      <a:pt x="112359" y="50652"/>
                      <a:pt x="120484" y="25838"/>
                      <a:pt x="128608" y="205"/>
                    </a:cubicBezTo>
                    <a:cubicBezTo>
                      <a:pt x="133269" y="-739"/>
                      <a:pt x="135536" y="1591"/>
                      <a:pt x="134276" y="6881"/>
                    </a:cubicBezTo>
                    <a:cubicBezTo>
                      <a:pt x="131694" y="17777"/>
                      <a:pt x="129049" y="28609"/>
                      <a:pt x="125900" y="39315"/>
                    </a:cubicBezTo>
                    <a:cubicBezTo>
                      <a:pt x="118657" y="64003"/>
                      <a:pt x="111352" y="88691"/>
                      <a:pt x="103416" y="113190"/>
                    </a:cubicBezTo>
                    <a:cubicBezTo>
                      <a:pt x="99638" y="124841"/>
                      <a:pt x="94536" y="136051"/>
                      <a:pt x="89309" y="149277"/>
                    </a:cubicBezTo>
                    <a:cubicBezTo>
                      <a:pt x="96300" y="148017"/>
                      <a:pt x="99449" y="144239"/>
                      <a:pt x="103228" y="141656"/>
                    </a:cubicBezTo>
                    <a:cubicBezTo>
                      <a:pt x="119854" y="130194"/>
                      <a:pt x="136481" y="118732"/>
                      <a:pt x="153107" y="107333"/>
                    </a:cubicBezTo>
                    <a:cubicBezTo>
                      <a:pt x="154304" y="106514"/>
                      <a:pt x="155563" y="105129"/>
                      <a:pt x="156886" y="105003"/>
                    </a:cubicBezTo>
                    <a:cubicBezTo>
                      <a:pt x="159594" y="104814"/>
                      <a:pt x="163562" y="104310"/>
                      <a:pt x="164821" y="105821"/>
                    </a:cubicBezTo>
                    <a:cubicBezTo>
                      <a:pt x="167529" y="109033"/>
                      <a:pt x="164065" y="110860"/>
                      <a:pt x="161546" y="112560"/>
                    </a:cubicBezTo>
                    <a:cubicBezTo>
                      <a:pt x="151281" y="119425"/>
                      <a:pt x="140889" y="126101"/>
                      <a:pt x="130938" y="133280"/>
                    </a:cubicBezTo>
                    <a:cubicBezTo>
                      <a:pt x="118217" y="142475"/>
                      <a:pt x="105936" y="152363"/>
                      <a:pt x="93151" y="161369"/>
                    </a:cubicBezTo>
                    <a:cubicBezTo>
                      <a:pt x="85719" y="166596"/>
                      <a:pt x="80870" y="173461"/>
                      <a:pt x="77595" y="181396"/>
                    </a:cubicBezTo>
                    <a:cubicBezTo>
                      <a:pt x="64936" y="212634"/>
                      <a:pt x="52592" y="243934"/>
                      <a:pt x="40123" y="275235"/>
                    </a:cubicBezTo>
                    <a:cubicBezTo>
                      <a:pt x="39871" y="275802"/>
                      <a:pt x="40185" y="276495"/>
                      <a:pt x="40311" y="278636"/>
                    </a:cubicBezTo>
                    <a:cubicBezTo>
                      <a:pt x="49947" y="271078"/>
                      <a:pt x="58953" y="264088"/>
                      <a:pt x="67896" y="257097"/>
                    </a:cubicBezTo>
                    <a:cubicBezTo>
                      <a:pt x="78477" y="248847"/>
                      <a:pt x="89120" y="240533"/>
                      <a:pt x="99827" y="232346"/>
                    </a:cubicBezTo>
                    <a:cubicBezTo>
                      <a:pt x="103291" y="229701"/>
                      <a:pt x="106817" y="226300"/>
                      <a:pt x="111730" y="229512"/>
                    </a:cubicBezTo>
                    <a:cubicBezTo>
                      <a:pt x="113430" y="233795"/>
                      <a:pt x="110659" y="235558"/>
                      <a:pt x="107888" y="237762"/>
                    </a:cubicBezTo>
                    <a:cubicBezTo>
                      <a:pt x="82130" y="258168"/>
                      <a:pt x="56371" y="278699"/>
                      <a:pt x="30739" y="299230"/>
                    </a:cubicBezTo>
                    <a:cubicBezTo>
                      <a:pt x="29353" y="300364"/>
                      <a:pt x="27842" y="301686"/>
                      <a:pt x="27023" y="303324"/>
                    </a:cubicBezTo>
                    <a:cubicBezTo>
                      <a:pt x="22740" y="311637"/>
                      <a:pt x="18710" y="320013"/>
                      <a:pt x="14616" y="328326"/>
                    </a:cubicBezTo>
                    <a:cubicBezTo>
                      <a:pt x="12601" y="331349"/>
                      <a:pt x="10837" y="334687"/>
                      <a:pt x="8507" y="337332"/>
                    </a:cubicBezTo>
                    <a:cubicBezTo>
                      <a:pt x="7373" y="338592"/>
                      <a:pt x="4224" y="339726"/>
                      <a:pt x="3154" y="339033"/>
                    </a:cubicBezTo>
                    <a:cubicBezTo>
                      <a:pt x="1768" y="338214"/>
                      <a:pt x="509" y="335254"/>
                      <a:pt x="950" y="333617"/>
                    </a:cubicBezTo>
                    <a:cubicBezTo>
                      <a:pt x="1453" y="330783"/>
                      <a:pt x="3469" y="328011"/>
                      <a:pt x="4917" y="32505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80" name="Forma libre: forma 279">
                <a:extLst>
                  <a:ext uri="{FF2B5EF4-FFF2-40B4-BE49-F238E27FC236}">
                    <a16:creationId xmlns:a16="http://schemas.microsoft.com/office/drawing/2014/main" id="{DC286209-53A6-4215-9C6E-FC66CF7A5114}"/>
                  </a:ext>
                </a:extLst>
              </p:cNvPr>
              <p:cNvSpPr/>
              <p:nvPr/>
            </p:nvSpPr>
            <p:spPr>
              <a:xfrm>
                <a:off x="1851262" y="2763175"/>
                <a:ext cx="12618" cy="12632"/>
              </a:xfrm>
              <a:custGeom>
                <a:avLst/>
                <a:gdLst>
                  <a:gd name="connsiteX0" fmla="*/ 10345 w 12618"/>
                  <a:gd name="connsiteY0" fmla="*/ 688 h 12632"/>
                  <a:gd name="connsiteX1" fmla="*/ 12612 w 12618"/>
                  <a:gd name="connsiteY1" fmla="*/ 6986 h 12632"/>
                  <a:gd name="connsiteX2" fmla="*/ 3166 w 12618"/>
                  <a:gd name="connsiteY2" fmla="*/ 11962 h 12632"/>
                  <a:gd name="connsiteX3" fmla="*/ 17 w 12618"/>
                  <a:gd name="connsiteY3" fmla="*/ 4845 h 12632"/>
                  <a:gd name="connsiteX4" fmla="*/ 10345 w 12618"/>
                  <a:gd name="connsiteY4" fmla="*/ 688 h 12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18" h="12632">
                    <a:moveTo>
                      <a:pt x="10345" y="688"/>
                    </a:moveTo>
                    <a:cubicBezTo>
                      <a:pt x="10849" y="2011"/>
                      <a:pt x="12738" y="4530"/>
                      <a:pt x="12612" y="6986"/>
                    </a:cubicBezTo>
                    <a:cubicBezTo>
                      <a:pt x="12486" y="10765"/>
                      <a:pt x="6252" y="14103"/>
                      <a:pt x="3166" y="11962"/>
                    </a:cubicBezTo>
                    <a:cubicBezTo>
                      <a:pt x="1276" y="10702"/>
                      <a:pt x="-172" y="7175"/>
                      <a:pt x="17" y="4845"/>
                    </a:cubicBezTo>
                    <a:cubicBezTo>
                      <a:pt x="457" y="814"/>
                      <a:pt x="4803" y="-1138"/>
                      <a:pt x="10345" y="688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81" name="Forma libre: forma 280">
                <a:extLst>
                  <a:ext uri="{FF2B5EF4-FFF2-40B4-BE49-F238E27FC236}">
                    <a16:creationId xmlns:a16="http://schemas.microsoft.com/office/drawing/2014/main" id="{F6F117B8-2A24-4E1E-9BD7-93E64C9377CD}"/>
                  </a:ext>
                </a:extLst>
              </p:cNvPr>
              <p:cNvSpPr/>
              <p:nvPr/>
            </p:nvSpPr>
            <p:spPr>
              <a:xfrm>
                <a:off x="1878920" y="2559086"/>
                <a:ext cx="12446" cy="15210"/>
              </a:xfrm>
              <a:custGeom>
                <a:avLst/>
                <a:gdLst>
                  <a:gd name="connsiteX0" fmla="*/ 3281 w 12446"/>
                  <a:gd name="connsiteY0" fmla="*/ 15210 h 15210"/>
                  <a:gd name="connsiteX1" fmla="*/ 6 w 12446"/>
                  <a:gd name="connsiteY1" fmla="*/ 5763 h 15210"/>
                  <a:gd name="connsiteX2" fmla="*/ 9075 w 12446"/>
                  <a:gd name="connsiteY2" fmla="*/ 725 h 15210"/>
                  <a:gd name="connsiteX3" fmla="*/ 12287 w 12446"/>
                  <a:gd name="connsiteY3" fmla="*/ 7590 h 15210"/>
                  <a:gd name="connsiteX4" fmla="*/ 3281 w 12446"/>
                  <a:gd name="connsiteY4" fmla="*/ 15210 h 15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46" h="15210">
                    <a:moveTo>
                      <a:pt x="3281" y="15210"/>
                    </a:moveTo>
                    <a:cubicBezTo>
                      <a:pt x="1644" y="10676"/>
                      <a:pt x="-120" y="8220"/>
                      <a:pt x="6" y="5763"/>
                    </a:cubicBezTo>
                    <a:cubicBezTo>
                      <a:pt x="258" y="1670"/>
                      <a:pt x="6052" y="-1479"/>
                      <a:pt x="9075" y="725"/>
                    </a:cubicBezTo>
                    <a:cubicBezTo>
                      <a:pt x="10965" y="2111"/>
                      <a:pt x="13043" y="6204"/>
                      <a:pt x="12287" y="7590"/>
                    </a:cubicBezTo>
                    <a:cubicBezTo>
                      <a:pt x="10839" y="10298"/>
                      <a:pt x="7501" y="11935"/>
                      <a:pt x="3281" y="1521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82" name="Forma libre: forma 281">
                <a:extLst>
                  <a:ext uri="{FF2B5EF4-FFF2-40B4-BE49-F238E27FC236}">
                    <a16:creationId xmlns:a16="http://schemas.microsoft.com/office/drawing/2014/main" id="{CC4145CB-25DA-4250-8046-2E16607192ED}"/>
                  </a:ext>
                </a:extLst>
              </p:cNvPr>
              <p:cNvSpPr/>
              <p:nvPr/>
            </p:nvSpPr>
            <p:spPr>
              <a:xfrm>
                <a:off x="1785748" y="2646610"/>
                <a:ext cx="15084" cy="11936"/>
              </a:xfrm>
              <a:custGeom>
                <a:avLst/>
                <a:gdLst>
                  <a:gd name="connsiteX0" fmla="*/ 15084 w 15084"/>
                  <a:gd name="connsiteY0" fmla="*/ 9811 h 11936"/>
                  <a:gd name="connsiteX1" fmla="*/ 4441 w 15084"/>
                  <a:gd name="connsiteY1" fmla="*/ 11890 h 11936"/>
                  <a:gd name="connsiteX2" fmla="*/ 284 w 15084"/>
                  <a:gd name="connsiteY2" fmla="*/ 5466 h 11936"/>
                  <a:gd name="connsiteX3" fmla="*/ 8786 w 15084"/>
                  <a:gd name="connsiteY3" fmla="*/ 553 h 11936"/>
                  <a:gd name="connsiteX4" fmla="*/ 15084 w 15084"/>
                  <a:gd name="connsiteY4" fmla="*/ 9811 h 11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84" h="11936">
                    <a:moveTo>
                      <a:pt x="15084" y="9811"/>
                    </a:moveTo>
                    <a:cubicBezTo>
                      <a:pt x="10172" y="10882"/>
                      <a:pt x="7212" y="12204"/>
                      <a:pt x="4441" y="11890"/>
                    </a:cubicBezTo>
                    <a:cubicBezTo>
                      <a:pt x="1292" y="11575"/>
                      <a:pt x="-786" y="9182"/>
                      <a:pt x="284" y="5466"/>
                    </a:cubicBezTo>
                    <a:cubicBezTo>
                      <a:pt x="1292" y="1939"/>
                      <a:pt x="6267" y="-1336"/>
                      <a:pt x="8786" y="553"/>
                    </a:cubicBezTo>
                    <a:cubicBezTo>
                      <a:pt x="11117" y="2128"/>
                      <a:pt x="12250" y="5403"/>
                      <a:pt x="15084" y="981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83" name="Forma libre: forma 282">
                <a:extLst>
                  <a:ext uri="{FF2B5EF4-FFF2-40B4-BE49-F238E27FC236}">
                    <a16:creationId xmlns:a16="http://schemas.microsoft.com/office/drawing/2014/main" id="{AC811B3E-F1EC-4851-8727-A77F21D04EFD}"/>
                  </a:ext>
                </a:extLst>
              </p:cNvPr>
              <p:cNvSpPr/>
              <p:nvPr/>
            </p:nvSpPr>
            <p:spPr>
              <a:xfrm>
                <a:off x="1848004" y="2688812"/>
                <a:ext cx="12658" cy="12016"/>
              </a:xfrm>
              <a:custGeom>
                <a:avLst/>
                <a:gdLst>
                  <a:gd name="connsiteX0" fmla="*/ 12659 w 12658"/>
                  <a:gd name="connsiteY0" fmla="*/ 6530 h 12016"/>
                  <a:gd name="connsiteX1" fmla="*/ 3779 w 12658"/>
                  <a:gd name="connsiteY1" fmla="*/ 10876 h 12016"/>
                  <a:gd name="connsiteX2" fmla="*/ 0 w 12658"/>
                  <a:gd name="connsiteY2" fmla="*/ 3948 h 12016"/>
                  <a:gd name="connsiteX3" fmla="*/ 8943 w 12658"/>
                  <a:gd name="connsiteY3" fmla="*/ 1114 h 12016"/>
                  <a:gd name="connsiteX4" fmla="*/ 12659 w 12658"/>
                  <a:gd name="connsiteY4" fmla="*/ 6530 h 12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58" h="12016">
                    <a:moveTo>
                      <a:pt x="12659" y="6530"/>
                    </a:moveTo>
                    <a:cubicBezTo>
                      <a:pt x="10140" y="12198"/>
                      <a:pt x="6865" y="13143"/>
                      <a:pt x="3779" y="10876"/>
                    </a:cubicBezTo>
                    <a:cubicBezTo>
                      <a:pt x="1763" y="9490"/>
                      <a:pt x="0" y="6278"/>
                      <a:pt x="0" y="3948"/>
                    </a:cubicBezTo>
                    <a:cubicBezTo>
                      <a:pt x="126" y="421"/>
                      <a:pt x="5290" y="-1279"/>
                      <a:pt x="8943" y="1114"/>
                    </a:cubicBezTo>
                    <a:cubicBezTo>
                      <a:pt x="10895" y="2374"/>
                      <a:pt x="11840" y="5271"/>
                      <a:pt x="12659" y="653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84" name="Forma libre: forma 283">
                <a:extLst>
                  <a:ext uri="{FF2B5EF4-FFF2-40B4-BE49-F238E27FC236}">
                    <a16:creationId xmlns:a16="http://schemas.microsoft.com/office/drawing/2014/main" id="{46081E43-E5E6-4498-9892-17E6276A92B7}"/>
                  </a:ext>
                </a:extLst>
              </p:cNvPr>
              <p:cNvSpPr/>
              <p:nvPr/>
            </p:nvSpPr>
            <p:spPr>
              <a:xfrm>
                <a:off x="1877513" y="2488400"/>
                <a:ext cx="11308" cy="12432"/>
              </a:xfrm>
              <a:custGeom>
                <a:avLst/>
                <a:gdLst>
                  <a:gd name="connsiteX0" fmla="*/ 1729 w 11308"/>
                  <a:gd name="connsiteY0" fmla="*/ 12022 h 12432"/>
                  <a:gd name="connsiteX1" fmla="*/ 28 w 11308"/>
                  <a:gd name="connsiteY1" fmla="*/ 5409 h 12432"/>
                  <a:gd name="connsiteX2" fmla="*/ 8278 w 11308"/>
                  <a:gd name="connsiteY2" fmla="*/ 623 h 12432"/>
                  <a:gd name="connsiteX3" fmla="*/ 11301 w 11308"/>
                  <a:gd name="connsiteY3" fmla="*/ 6606 h 12432"/>
                  <a:gd name="connsiteX4" fmla="*/ 1729 w 11308"/>
                  <a:gd name="connsiteY4" fmla="*/ 12022 h 12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08" h="12432">
                    <a:moveTo>
                      <a:pt x="1729" y="12022"/>
                    </a:moveTo>
                    <a:cubicBezTo>
                      <a:pt x="1288" y="10447"/>
                      <a:pt x="-224" y="7865"/>
                      <a:pt x="28" y="5409"/>
                    </a:cubicBezTo>
                    <a:cubicBezTo>
                      <a:pt x="469" y="1378"/>
                      <a:pt x="4941" y="-1267"/>
                      <a:pt x="8278" y="623"/>
                    </a:cubicBezTo>
                    <a:cubicBezTo>
                      <a:pt x="9916" y="1567"/>
                      <a:pt x="11427" y="4653"/>
                      <a:pt x="11301" y="6606"/>
                    </a:cubicBezTo>
                    <a:cubicBezTo>
                      <a:pt x="10987" y="10951"/>
                      <a:pt x="7019" y="13470"/>
                      <a:pt x="1729" y="12022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85" name="Forma libre: forma 284">
                <a:extLst>
                  <a:ext uri="{FF2B5EF4-FFF2-40B4-BE49-F238E27FC236}">
                    <a16:creationId xmlns:a16="http://schemas.microsoft.com/office/drawing/2014/main" id="{2FC59083-688B-4146-B8E0-44609ABE2968}"/>
                  </a:ext>
                </a:extLst>
              </p:cNvPr>
              <p:cNvSpPr/>
              <p:nvPr/>
            </p:nvSpPr>
            <p:spPr>
              <a:xfrm>
                <a:off x="1795269" y="2672965"/>
                <a:ext cx="11650" cy="14189"/>
              </a:xfrm>
              <a:custGeom>
                <a:avLst/>
                <a:gdLst>
                  <a:gd name="connsiteX0" fmla="*/ 966 w 11650"/>
                  <a:gd name="connsiteY0" fmla="*/ 14190 h 14189"/>
                  <a:gd name="connsiteX1" fmla="*/ 273 w 11650"/>
                  <a:gd name="connsiteY1" fmla="*/ 3987 h 14189"/>
                  <a:gd name="connsiteX2" fmla="*/ 8397 w 11650"/>
                  <a:gd name="connsiteY2" fmla="*/ 649 h 14189"/>
                  <a:gd name="connsiteX3" fmla="*/ 10475 w 11650"/>
                  <a:gd name="connsiteY3" fmla="*/ 7892 h 14189"/>
                  <a:gd name="connsiteX4" fmla="*/ 966 w 11650"/>
                  <a:gd name="connsiteY4" fmla="*/ 14190 h 14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650" h="14189">
                    <a:moveTo>
                      <a:pt x="966" y="14190"/>
                    </a:moveTo>
                    <a:cubicBezTo>
                      <a:pt x="525" y="9151"/>
                      <a:pt x="-483" y="6254"/>
                      <a:pt x="273" y="3987"/>
                    </a:cubicBezTo>
                    <a:cubicBezTo>
                      <a:pt x="1469" y="271"/>
                      <a:pt x="4744" y="-862"/>
                      <a:pt x="8397" y="649"/>
                    </a:cubicBezTo>
                    <a:cubicBezTo>
                      <a:pt x="11987" y="2098"/>
                      <a:pt x="12491" y="5373"/>
                      <a:pt x="10475" y="7892"/>
                    </a:cubicBezTo>
                    <a:cubicBezTo>
                      <a:pt x="8775" y="10159"/>
                      <a:pt x="5626" y="11293"/>
                      <a:pt x="966" y="1419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86" name="Forma libre: forma 285">
                <a:extLst>
                  <a:ext uri="{FF2B5EF4-FFF2-40B4-BE49-F238E27FC236}">
                    <a16:creationId xmlns:a16="http://schemas.microsoft.com/office/drawing/2014/main" id="{068039F2-B5F8-4AB7-AE48-F3580A2A399E}"/>
                  </a:ext>
                </a:extLst>
              </p:cNvPr>
              <p:cNvSpPr/>
              <p:nvPr/>
            </p:nvSpPr>
            <p:spPr>
              <a:xfrm>
                <a:off x="1782202" y="2706397"/>
                <a:ext cx="10899" cy="11116"/>
              </a:xfrm>
              <a:custGeom>
                <a:avLst/>
                <a:gdLst>
                  <a:gd name="connsiteX0" fmla="*/ 1689 w 10899"/>
                  <a:gd name="connsiteY0" fmla="*/ 10358 h 11116"/>
                  <a:gd name="connsiteX1" fmla="*/ 114 w 10899"/>
                  <a:gd name="connsiteY1" fmla="*/ 4187 h 11116"/>
                  <a:gd name="connsiteX2" fmla="*/ 7924 w 10899"/>
                  <a:gd name="connsiteY2" fmla="*/ 786 h 11116"/>
                  <a:gd name="connsiteX3" fmla="*/ 10884 w 10899"/>
                  <a:gd name="connsiteY3" fmla="*/ 6706 h 11116"/>
                  <a:gd name="connsiteX4" fmla="*/ 1689 w 10899"/>
                  <a:gd name="connsiteY4" fmla="*/ 10358 h 11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99" h="11116">
                    <a:moveTo>
                      <a:pt x="1689" y="10358"/>
                    </a:moveTo>
                    <a:cubicBezTo>
                      <a:pt x="1248" y="8973"/>
                      <a:pt x="-452" y="6328"/>
                      <a:pt x="114" y="4187"/>
                    </a:cubicBezTo>
                    <a:cubicBezTo>
                      <a:pt x="996" y="408"/>
                      <a:pt x="4523" y="-1041"/>
                      <a:pt x="7924" y="786"/>
                    </a:cubicBezTo>
                    <a:cubicBezTo>
                      <a:pt x="9561" y="1668"/>
                      <a:pt x="11073" y="4816"/>
                      <a:pt x="10884" y="6706"/>
                    </a:cubicBezTo>
                    <a:cubicBezTo>
                      <a:pt x="10317" y="10611"/>
                      <a:pt x="7483" y="12185"/>
                      <a:pt x="1689" y="10358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87" name="Forma libre: forma 286">
                <a:extLst>
                  <a:ext uri="{FF2B5EF4-FFF2-40B4-BE49-F238E27FC236}">
                    <a16:creationId xmlns:a16="http://schemas.microsoft.com/office/drawing/2014/main" id="{784BAFEE-FB5C-48D9-A963-B52A2DDC8709}"/>
                  </a:ext>
                </a:extLst>
              </p:cNvPr>
              <p:cNvSpPr/>
              <p:nvPr/>
            </p:nvSpPr>
            <p:spPr>
              <a:xfrm>
                <a:off x="1845612" y="2708037"/>
                <a:ext cx="9749" cy="11740"/>
              </a:xfrm>
              <a:custGeom>
                <a:avLst/>
                <a:gdLst>
                  <a:gd name="connsiteX0" fmla="*/ 1006 w 9749"/>
                  <a:gd name="connsiteY0" fmla="*/ 11741 h 11740"/>
                  <a:gd name="connsiteX1" fmla="*/ 502 w 9749"/>
                  <a:gd name="connsiteY1" fmla="*/ 1790 h 11740"/>
                  <a:gd name="connsiteX2" fmla="*/ 7934 w 9749"/>
                  <a:gd name="connsiteY2" fmla="*/ 153 h 11740"/>
                  <a:gd name="connsiteX3" fmla="*/ 9508 w 9749"/>
                  <a:gd name="connsiteY3" fmla="*/ 6262 h 11740"/>
                  <a:gd name="connsiteX4" fmla="*/ 1006 w 9749"/>
                  <a:gd name="connsiteY4" fmla="*/ 11741 h 11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749" h="11740">
                    <a:moveTo>
                      <a:pt x="1006" y="11741"/>
                    </a:moveTo>
                    <a:cubicBezTo>
                      <a:pt x="565" y="6702"/>
                      <a:pt x="-694" y="3176"/>
                      <a:pt x="502" y="1790"/>
                    </a:cubicBezTo>
                    <a:cubicBezTo>
                      <a:pt x="1888" y="216"/>
                      <a:pt x="5478" y="-288"/>
                      <a:pt x="7934" y="153"/>
                    </a:cubicBezTo>
                    <a:cubicBezTo>
                      <a:pt x="8879" y="342"/>
                      <a:pt x="10327" y="4876"/>
                      <a:pt x="9508" y="6262"/>
                    </a:cubicBezTo>
                    <a:cubicBezTo>
                      <a:pt x="8375" y="8214"/>
                      <a:pt x="5352" y="9096"/>
                      <a:pt x="1006" y="1174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288" name="Forma libre: forma 287">
                <a:extLst>
                  <a:ext uri="{FF2B5EF4-FFF2-40B4-BE49-F238E27FC236}">
                    <a16:creationId xmlns:a16="http://schemas.microsoft.com/office/drawing/2014/main" id="{CEF9A925-2ADD-42D6-9BE8-7770107733B9}"/>
                  </a:ext>
                </a:extLst>
              </p:cNvPr>
              <p:cNvSpPr/>
              <p:nvPr/>
            </p:nvSpPr>
            <p:spPr>
              <a:xfrm>
                <a:off x="1777845" y="2668576"/>
                <a:ext cx="2519" cy="1952"/>
              </a:xfrm>
              <a:custGeom>
                <a:avLst/>
                <a:gdLst>
                  <a:gd name="connsiteX0" fmla="*/ 1826 w 2519"/>
                  <a:gd name="connsiteY0" fmla="*/ 0 h 1952"/>
                  <a:gd name="connsiteX1" fmla="*/ 2519 w 2519"/>
                  <a:gd name="connsiteY1" fmla="*/ 1952 h 1952"/>
                  <a:gd name="connsiteX2" fmla="*/ 0 w 2519"/>
                  <a:gd name="connsiteY2" fmla="*/ 882 h 1952"/>
                  <a:gd name="connsiteX3" fmla="*/ 1826 w 2519"/>
                  <a:gd name="connsiteY3" fmla="*/ 0 h 1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19" h="1952">
                    <a:moveTo>
                      <a:pt x="1826" y="0"/>
                    </a:moveTo>
                    <a:cubicBezTo>
                      <a:pt x="2078" y="630"/>
                      <a:pt x="2267" y="1260"/>
                      <a:pt x="2519" y="1952"/>
                    </a:cubicBezTo>
                    <a:cubicBezTo>
                      <a:pt x="1700" y="1574"/>
                      <a:pt x="882" y="1197"/>
                      <a:pt x="0" y="882"/>
                    </a:cubicBezTo>
                    <a:cubicBezTo>
                      <a:pt x="630" y="504"/>
                      <a:pt x="1260" y="252"/>
                      <a:pt x="1826" y="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</p:grpSp>
      <p:grpSp>
        <p:nvGrpSpPr>
          <p:cNvPr id="291" name="Grupo 290">
            <a:extLst>
              <a:ext uri="{FF2B5EF4-FFF2-40B4-BE49-F238E27FC236}">
                <a16:creationId xmlns:a16="http://schemas.microsoft.com/office/drawing/2014/main" id="{5AD72FE6-F7C9-4571-AE03-B1E68923151A}"/>
              </a:ext>
            </a:extLst>
          </p:cNvPr>
          <p:cNvGrpSpPr/>
          <p:nvPr/>
        </p:nvGrpSpPr>
        <p:grpSpPr>
          <a:xfrm>
            <a:off x="5788322" y="4508433"/>
            <a:ext cx="516256" cy="642822"/>
            <a:chOff x="1982553" y="2562761"/>
            <a:chExt cx="276434" cy="344205"/>
          </a:xfrm>
        </p:grpSpPr>
        <p:sp>
          <p:nvSpPr>
            <p:cNvPr id="292" name="Forma libre: forma 291">
              <a:extLst>
                <a:ext uri="{FF2B5EF4-FFF2-40B4-BE49-F238E27FC236}">
                  <a16:creationId xmlns:a16="http://schemas.microsoft.com/office/drawing/2014/main" id="{89F4D1C6-FF18-4213-AFF4-0E246EB8F577}"/>
                </a:ext>
              </a:extLst>
            </p:cNvPr>
            <p:cNvSpPr/>
            <p:nvPr/>
          </p:nvSpPr>
          <p:spPr>
            <a:xfrm>
              <a:off x="1982553" y="2573478"/>
              <a:ext cx="265430" cy="333488"/>
            </a:xfrm>
            <a:custGeom>
              <a:avLst/>
              <a:gdLst>
                <a:gd name="connsiteX0" fmla="*/ 259321 w 265430"/>
                <a:gd name="connsiteY0" fmla="*/ 109836 h 333488"/>
                <a:gd name="connsiteX1" fmla="*/ 249938 w 265430"/>
                <a:gd name="connsiteY1" fmla="*/ 113677 h 333488"/>
                <a:gd name="connsiteX2" fmla="*/ 195902 w 265430"/>
                <a:gd name="connsiteY2" fmla="*/ 139877 h 333488"/>
                <a:gd name="connsiteX3" fmla="*/ 145077 w 265430"/>
                <a:gd name="connsiteY3" fmla="*/ 153669 h 333488"/>
                <a:gd name="connsiteX4" fmla="*/ 117745 w 265430"/>
                <a:gd name="connsiteY4" fmla="*/ 150394 h 333488"/>
                <a:gd name="connsiteX5" fmla="*/ 141362 w 265430"/>
                <a:gd name="connsiteY5" fmla="*/ 139310 h 333488"/>
                <a:gd name="connsiteX6" fmla="*/ 224368 w 265430"/>
                <a:gd name="connsiteY6" fmla="*/ 100452 h 333488"/>
                <a:gd name="connsiteX7" fmla="*/ 232744 w 265430"/>
                <a:gd name="connsiteY7" fmla="*/ 94847 h 333488"/>
                <a:gd name="connsiteX8" fmla="*/ 233248 w 265430"/>
                <a:gd name="connsiteY8" fmla="*/ 90375 h 333488"/>
                <a:gd name="connsiteX9" fmla="*/ 229029 w 265430"/>
                <a:gd name="connsiteY9" fmla="*/ 88612 h 333488"/>
                <a:gd name="connsiteX10" fmla="*/ 225313 w 265430"/>
                <a:gd name="connsiteY10" fmla="*/ 90060 h 333488"/>
                <a:gd name="connsiteX11" fmla="*/ 152635 w 265430"/>
                <a:gd name="connsiteY11" fmla="*/ 124510 h 333488"/>
                <a:gd name="connsiteX12" fmla="*/ 112832 w 265430"/>
                <a:gd name="connsiteY12" fmla="*/ 142396 h 333488"/>
                <a:gd name="connsiteX13" fmla="*/ 110502 w 265430"/>
                <a:gd name="connsiteY13" fmla="*/ 142774 h 333488"/>
                <a:gd name="connsiteX14" fmla="*/ 111258 w 265430"/>
                <a:gd name="connsiteY14" fmla="*/ 139688 h 333488"/>
                <a:gd name="connsiteX15" fmla="*/ 156351 w 265430"/>
                <a:gd name="connsiteY15" fmla="*/ 70726 h 333488"/>
                <a:gd name="connsiteX16" fmla="*/ 183810 w 265430"/>
                <a:gd name="connsiteY16" fmla="*/ 31553 h 333488"/>
                <a:gd name="connsiteX17" fmla="*/ 185069 w 265430"/>
                <a:gd name="connsiteY17" fmla="*/ 24436 h 333488"/>
                <a:gd name="connsiteX18" fmla="*/ 178897 w 265430"/>
                <a:gd name="connsiteY18" fmla="*/ 25695 h 333488"/>
                <a:gd name="connsiteX19" fmla="*/ 168443 w 265430"/>
                <a:gd name="connsiteY19" fmla="*/ 38165 h 333488"/>
                <a:gd name="connsiteX20" fmla="*/ 108424 w 265430"/>
                <a:gd name="connsiteY20" fmla="*/ 126651 h 333488"/>
                <a:gd name="connsiteX21" fmla="*/ 103763 w 265430"/>
                <a:gd name="connsiteY21" fmla="*/ 132634 h 333488"/>
                <a:gd name="connsiteX22" fmla="*/ 103637 w 265430"/>
                <a:gd name="connsiteY22" fmla="*/ 106938 h 333488"/>
                <a:gd name="connsiteX23" fmla="*/ 112202 w 265430"/>
                <a:gd name="connsiteY23" fmla="*/ 37221 h 333488"/>
                <a:gd name="connsiteX24" fmla="*/ 117681 w 265430"/>
                <a:gd name="connsiteY24" fmla="*/ 6235 h 333488"/>
                <a:gd name="connsiteX25" fmla="*/ 116359 w 265430"/>
                <a:gd name="connsiteY25" fmla="*/ 0 h 333488"/>
                <a:gd name="connsiteX26" fmla="*/ 109998 w 265430"/>
                <a:gd name="connsiteY26" fmla="*/ 3275 h 333488"/>
                <a:gd name="connsiteX27" fmla="*/ 105464 w 265430"/>
                <a:gd name="connsiteY27" fmla="*/ 19901 h 333488"/>
                <a:gd name="connsiteX28" fmla="*/ 93938 w 265430"/>
                <a:gd name="connsiteY28" fmla="*/ 136350 h 333488"/>
                <a:gd name="connsiteX29" fmla="*/ 92868 w 265430"/>
                <a:gd name="connsiteY29" fmla="*/ 140758 h 333488"/>
                <a:gd name="connsiteX30" fmla="*/ 72777 w 265430"/>
                <a:gd name="connsiteY30" fmla="*/ 120101 h 333488"/>
                <a:gd name="connsiteX31" fmla="*/ 58481 w 265430"/>
                <a:gd name="connsiteY31" fmla="*/ 92012 h 333488"/>
                <a:gd name="connsiteX32" fmla="*/ 41477 w 265430"/>
                <a:gd name="connsiteY32" fmla="*/ 22043 h 333488"/>
                <a:gd name="connsiteX33" fmla="*/ 37131 w 265430"/>
                <a:gd name="connsiteY33" fmla="*/ 15430 h 333488"/>
                <a:gd name="connsiteX34" fmla="*/ 33353 w 265430"/>
                <a:gd name="connsiteY34" fmla="*/ 22610 h 333488"/>
                <a:gd name="connsiteX35" fmla="*/ 33541 w 265430"/>
                <a:gd name="connsiteY35" fmla="*/ 24625 h 333488"/>
                <a:gd name="connsiteX36" fmla="*/ 50672 w 265430"/>
                <a:gd name="connsiteY36" fmla="*/ 96610 h 333488"/>
                <a:gd name="connsiteX37" fmla="*/ 90600 w 265430"/>
                <a:gd name="connsiteY37" fmla="*/ 150583 h 333488"/>
                <a:gd name="connsiteX38" fmla="*/ 91545 w 265430"/>
                <a:gd name="connsiteY38" fmla="*/ 152346 h 333488"/>
                <a:gd name="connsiteX39" fmla="*/ 64716 w 265430"/>
                <a:gd name="connsiteY39" fmla="*/ 197817 h 333488"/>
                <a:gd name="connsiteX40" fmla="*/ 9357 w 265430"/>
                <a:gd name="connsiteY40" fmla="*/ 307842 h 333488"/>
                <a:gd name="connsiteX41" fmla="*/ 2241 w 265430"/>
                <a:gd name="connsiteY41" fmla="*/ 323586 h 333488"/>
                <a:gd name="connsiteX42" fmla="*/ 2871 w 265430"/>
                <a:gd name="connsiteY42" fmla="*/ 333096 h 333488"/>
                <a:gd name="connsiteX43" fmla="*/ 10491 w 265430"/>
                <a:gd name="connsiteY43" fmla="*/ 326735 h 333488"/>
                <a:gd name="connsiteX44" fmla="*/ 33856 w 265430"/>
                <a:gd name="connsiteY44" fmla="*/ 279249 h 333488"/>
                <a:gd name="connsiteX45" fmla="*/ 48153 w 265430"/>
                <a:gd name="connsiteY45" fmla="*/ 250027 h 333488"/>
                <a:gd name="connsiteX46" fmla="*/ 95135 w 265430"/>
                <a:gd name="connsiteY46" fmla="*/ 164438 h 333488"/>
                <a:gd name="connsiteX47" fmla="*/ 109116 w 265430"/>
                <a:gd name="connsiteY47" fmla="*/ 158959 h 333488"/>
                <a:gd name="connsiteX48" fmla="*/ 161515 w 265430"/>
                <a:gd name="connsiteY48" fmla="*/ 160282 h 333488"/>
                <a:gd name="connsiteX49" fmla="*/ 196405 w 265430"/>
                <a:gd name="connsiteY49" fmla="*/ 149386 h 333488"/>
                <a:gd name="connsiteX50" fmla="*/ 241498 w 265430"/>
                <a:gd name="connsiteY50" fmla="*/ 128100 h 333488"/>
                <a:gd name="connsiteX51" fmla="*/ 262407 w 265430"/>
                <a:gd name="connsiteY51" fmla="*/ 117645 h 333488"/>
                <a:gd name="connsiteX52" fmla="*/ 265430 w 265430"/>
                <a:gd name="connsiteY52" fmla="*/ 112166 h 333488"/>
                <a:gd name="connsiteX53" fmla="*/ 259321 w 265430"/>
                <a:gd name="connsiteY53" fmla="*/ 109836 h 333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265430" h="333488">
                  <a:moveTo>
                    <a:pt x="259321" y="109836"/>
                  </a:moveTo>
                  <a:cubicBezTo>
                    <a:pt x="256110" y="110465"/>
                    <a:pt x="253024" y="112166"/>
                    <a:pt x="249938" y="113677"/>
                  </a:cubicBezTo>
                  <a:cubicBezTo>
                    <a:pt x="231926" y="122431"/>
                    <a:pt x="214103" y="131500"/>
                    <a:pt x="195902" y="139877"/>
                  </a:cubicBezTo>
                  <a:cubicBezTo>
                    <a:pt x="179779" y="147308"/>
                    <a:pt x="162838" y="152409"/>
                    <a:pt x="145077" y="153669"/>
                  </a:cubicBezTo>
                  <a:cubicBezTo>
                    <a:pt x="136575" y="154236"/>
                    <a:pt x="127884" y="154803"/>
                    <a:pt x="117745" y="150394"/>
                  </a:cubicBezTo>
                  <a:cubicBezTo>
                    <a:pt x="126813" y="146174"/>
                    <a:pt x="134056" y="142711"/>
                    <a:pt x="141362" y="139310"/>
                  </a:cubicBezTo>
                  <a:cubicBezTo>
                    <a:pt x="169072" y="126399"/>
                    <a:pt x="196720" y="113488"/>
                    <a:pt x="224368" y="100452"/>
                  </a:cubicBezTo>
                  <a:cubicBezTo>
                    <a:pt x="227391" y="99066"/>
                    <a:pt x="230225" y="97051"/>
                    <a:pt x="232744" y="94847"/>
                  </a:cubicBezTo>
                  <a:cubicBezTo>
                    <a:pt x="233626" y="94028"/>
                    <a:pt x="233878" y="91446"/>
                    <a:pt x="233248" y="90375"/>
                  </a:cubicBezTo>
                  <a:cubicBezTo>
                    <a:pt x="232618" y="89304"/>
                    <a:pt x="230540" y="88738"/>
                    <a:pt x="229029" y="88612"/>
                  </a:cubicBezTo>
                  <a:cubicBezTo>
                    <a:pt x="227832" y="88549"/>
                    <a:pt x="226509" y="89493"/>
                    <a:pt x="225313" y="90060"/>
                  </a:cubicBezTo>
                  <a:cubicBezTo>
                    <a:pt x="201066" y="101585"/>
                    <a:pt x="176945" y="113174"/>
                    <a:pt x="152635" y="124510"/>
                  </a:cubicBezTo>
                  <a:cubicBezTo>
                    <a:pt x="139472" y="130682"/>
                    <a:pt x="126121" y="136413"/>
                    <a:pt x="112832" y="142396"/>
                  </a:cubicBezTo>
                  <a:cubicBezTo>
                    <a:pt x="112076" y="142585"/>
                    <a:pt x="111258" y="142774"/>
                    <a:pt x="110502" y="142774"/>
                  </a:cubicBezTo>
                  <a:cubicBezTo>
                    <a:pt x="110754" y="141766"/>
                    <a:pt x="111006" y="140695"/>
                    <a:pt x="111258" y="139688"/>
                  </a:cubicBezTo>
                  <a:cubicBezTo>
                    <a:pt x="126310" y="116700"/>
                    <a:pt x="141110" y="93524"/>
                    <a:pt x="156351" y="70726"/>
                  </a:cubicBezTo>
                  <a:cubicBezTo>
                    <a:pt x="165168" y="57437"/>
                    <a:pt x="174804" y="44715"/>
                    <a:pt x="183810" y="31553"/>
                  </a:cubicBezTo>
                  <a:cubicBezTo>
                    <a:pt x="185069" y="29726"/>
                    <a:pt x="184691" y="26829"/>
                    <a:pt x="185069" y="24436"/>
                  </a:cubicBezTo>
                  <a:cubicBezTo>
                    <a:pt x="182928" y="24814"/>
                    <a:pt x="180157" y="24499"/>
                    <a:pt x="178897" y="25695"/>
                  </a:cubicBezTo>
                  <a:cubicBezTo>
                    <a:pt x="175055" y="29537"/>
                    <a:pt x="171466" y="33694"/>
                    <a:pt x="168443" y="38165"/>
                  </a:cubicBezTo>
                  <a:cubicBezTo>
                    <a:pt x="148352" y="67577"/>
                    <a:pt x="128451" y="97114"/>
                    <a:pt x="108424" y="126651"/>
                  </a:cubicBezTo>
                  <a:cubicBezTo>
                    <a:pt x="107038" y="128729"/>
                    <a:pt x="105338" y="130619"/>
                    <a:pt x="103763" y="132634"/>
                  </a:cubicBezTo>
                  <a:cubicBezTo>
                    <a:pt x="102630" y="123691"/>
                    <a:pt x="102755" y="115252"/>
                    <a:pt x="103637" y="106938"/>
                  </a:cubicBezTo>
                  <a:cubicBezTo>
                    <a:pt x="106282" y="83699"/>
                    <a:pt x="109116" y="60397"/>
                    <a:pt x="112202" y="37221"/>
                  </a:cubicBezTo>
                  <a:cubicBezTo>
                    <a:pt x="113588" y="26829"/>
                    <a:pt x="116044" y="16564"/>
                    <a:pt x="117681" y="6235"/>
                  </a:cubicBezTo>
                  <a:cubicBezTo>
                    <a:pt x="117996" y="4283"/>
                    <a:pt x="116863" y="2078"/>
                    <a:pt x="116359" y="0"/>
                  </a:cubicBezTo>
                  <a:cubicBezTo>
                    <a:pt x="114155" y="1071"/>
                    <a:pt x="110628" y="1574"/>
                    <a:pt x="109998" y="3275"/>
                  </a:cubicBezTo>
                  <a:cubicBezTo>
                    <a:pt x="107857" y="8565"/>
                    <a:pt x="106093" y="14170"/>
                    <a:pt x="105464" y="19901"/>
                  </a:cubicBezTo>
                  <a:cubicBezTo>
                    <a:pt x="100992" y="58697"/>
                    <a:pt x="94442" y="97240"/>
                    <a:pt x="93938" y="136350"/>
                  </a:cubicBezTo>
                  <a:cubicBezTo>
                    <a:pt x="93875" y="137546"/>
                    <a:pt x="93372" y="138743"/>
                    <a:pt x="92868" y="140758"/>
                  </a:cubicBezTo>
                  <a:cubicBezTo>
                    <a:pt x="83862" y="135342"/>
                    <a:pt x="77501" y="128351"/>
                    <a:pt x="72777" y="120101"/>
                  </a:cubicBezTo>
                  <a:cubicBezTo>
                    <a:pt x="67550" y="111032"/>
                    <a:pt x="62701" y="101585"/>
                    <a:pt x="58481" y="92012"/>
                  </a:cubicBezTo>
                  <a:cubicBezTo>
                    <a:pt x="48531" y="69781"/>
                    <a:pt x="44122" y="46101"/>
                    <a:pt x="41477" y="22043"/>
                  </a:cubicBezTo>
                  <a:cubicBezTo>
                    <a:pt x="41162" y="19083"/>
                    <a:pt x="41477" y="15115"/>
                    <a:pt x="37131" y="15430"/>
                  </a:cubicBezTo>
                  <a:cubicBezTo>
                    <a:pt x="33038" y="15745"/>
                    <a:pt x="33416" y="19524"/>
                    <a:pt x="33353" y="22610"/>
                  </a:cubicBezTo>
                  <a:cubicBezTo>
                    <a:pt x="33353" y="23302"/>
                    <a:pt x="33479" y="23932"/>
                    <a:pt x="33541" y="24625"/>
                  </a:cubicBezTo>
                  <a:cubicBezTo>
                    <a:pt x="35872" y="49439"/>
                    <a:pt x="40721" y="73686"/>
                    <a:pt x="50672" y="96610"/>
                  </a:cubicBezTo>
                  <a:cubicBezTo>
                    <a:pt x="59804" y="117645"/>
                    <a:pt x="70132" y="137861"/>
                    <a:pt x="90600" y="150583"/>
                  </a:cubicBezTo>
                  <a:cubicBezTo>
                    <a:pt x="91041" y="150898"/>
                    <a:pt x="91230" y="151717"/>
                    <a:pt x="91545" y="152346"/>
                  </a:cubicBezTo>
                  <a:cubicBezTo>
                    <a:pt x="82602" y="167461"/>
                    <a:pt x="72777" y="182198"/>
                    <a:pt x="64716" y="197817"/>
                  </a:cubicBezTo>
                  <a:cubicBezTo>
                    <a:pt x="45822" y="234219"/>
                    <a:pt x="27684" y="271125"/>
                    <a:pt x="9357" y="307842"/>
                  </a:cubicBezTo>
                  <a:cubicBezTo>
                    <a:pt x="6775" y="313006"/>
                    <a:pt x="4319" y="318233"/>
                    <a:pt x="2241" y="323586"/>
                  </a:cubicBezTo>
                  <a:cubicBezTo>
                    <a:pt x="981" y="326735"/>
                    <a:pt x="-2420" y="331081"/>
                    <a:pt x="2871" y="333096"/>
                  </a:cubicBezTo>
                  <a:cubicBezTo>
                    <a:pt x="7594" y="334923"/>
                    <a:pt x="8917" y="329947"/>
                    <a:pt x="10491" y="326735"/>
                  </a:cubicBezTo>
                  <a:cubicBezTo>
                    <a:pt x="18301" y="310928"/>
                    <a:pt x="26047" y="295057"/>
                    <a:pt x="33856" y="279249"/>
                  </a:cubicBezTo>
                  <a:cubicBezTo>
                    <a:pt x="38643" y="269488"/>
                    <a:pt x="43681" y="259852"/>
                    <a:pt x="48153" y="250027"/>
                  </a:cubicBezTo>
                  <a:cubicBezTo>
                    <a:pt x="61567" y="220238"/>
                    <a:pt x="77501" y="191897"/>
                    <a:pt x="95135" y="164438"/>
                  </a:cubicBezTo>
                  <a:cubicBezTo>
                    <a:pt x="100047" y="156755"/>
                    <a:pt x="100362" y="156440"/>
                    <a:pt x="109116" y="158959"/>
                  </a:cubicBezTo>
                  <a:cubicBezTo>
                    <a:pt x="126499" y="163935"/>
                    <a:pt x="144070" y="164375"/>
                    <a:pt x="161515" y="160282"/>
                  </a:cubicBezTo>
                  <a:cubicBezTo>
                    <a:pt x="173355" y="157511"/>
                    <a:pt x="185195" y="153984"/>
                    <a:pt x="196405" y="149386"/>
                  </a:cubicBezTo>
                  <a:cubicBezTo>
                    <a:pt x="211772" y="143026"/>
                    <a:pt x="226509" y="135279"/>
                    <a:pt x="241498" y="128100"/>
                  </a:cubicBezTo>
                  <a:cubicBezTo>
                    <a:pt x="248489" y="124699"/>
                    <a:pt x="255606" y="121424"/>
                    <a:pt x="262407" y="117645"/>
                  </a:cubicBezTo>
                  <a:cubicBezTo>
                    <a:pt x="263919" y="116763"/>
                    <a:pt x="264486" y="114055"/>
                    <a:pt x="265430" y="112166"/>
                  </a:cubicBezTo>
                  <a:cubicBezTo>
                    <a:pt x="263352" y="111284"/>
                    <a:pt x="261148" y="109521"/>
                    <a:pt x="259321" y="109836"/>
                  </a:cubicBezTo>
                  <a:close/>
                </a:path>
              </a:pathLst>
            </a:custGeom>
            <a:solidFill>
              <a:srgbClr val="4962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93" name="Forma libre: forma 292">
              <a:extLst>
                <a:ext uri="{FF2B5EF4-FFF2-40B4-BE49-F238E27FC236}">
                  <a16:creationId xmlns:a16="http://schemas.microsoft.com/office/drawing/2014/main" id="{B853520D-67D6-49A3-B84D-67CF7218F3D2}"/>
                </a:ext>
              </a:extLst>
            </p:cNvPr>
            <p:cNvSpPr/>
            <p:nvPr/>
          </p:nvSpPr>
          <p:spPr>
            <a:xfrm>
              <a:off x="2082830" y="2562761"/>
              <a:ext cx="32860" cy="30986"/>
            </a:xfrm>
            <a:custGeom>
              <a:avLst/>
              <a:gdLst>
                <a:gd name="connsiteX0" fmla="*/ 17656 w 32860"/>
                <a:gd name="connsiteY0" fmla="*/ 30883 h 30986"/>
                <a:gd name="connsiteX1" fmla="*/ 85 w 32860"/>
                <a:gd name="connsiteY1" fmla="*/ 12997 h 30986"/>
                <a:gd name="connsiteX2" fmla="*/ 16838 w 32860"/>
                <a:gd name="connsiteY2" fmla="*/ 86 h 30986"/>
                <a:gd name="connsiteX3" fmla="*/ 32771 w 32860"/>
                <a:gd name="connsiteY3" fmla="*/ 19295 h 30986"/>
                <a:gd name="connsiteX4" fmla="*/ 17656 w 32860"/>
                <a:gd name="connsiteY4" fmla="*/ 30883 h 30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0" h="30986">
                  <a:moveTo>
                    <a:pt x="17656" y="30883"/>
                  </a:moveTo>
                  <a:cubicBezTo>
                    <a:pt x="7139" y="29749"/>
                    <a:pt x="-923" y="21625"/>
                    <a:pt x="85" y="12997"/>
                  </a:cubicBezTo>
                  <a:cubicBezTo>
                    <a:pt x="967" y="5188"/>
                    <a:pt x="8713" y="-795"/>
                    <a:pt x="16838" y="86"/>
                  </a:cubicBezTo>
                  <a:cubicBezTo>
                    <a:pt x="27103" y="1283"/>
                    <a:pt x="33716" y="9218"/>
                    <a:pt x="32771" y="19295"/>
                  </a:cubicBezTo>
                  <a:cubicBezTo>
                    <a:pt x="32079" y="26915"/>
                    <a:pt x="25844" y="31765"/>
                    <a:pt x="17656" y="30883"/>
                  </a:cubicBezTo>
                  <a:close/>
                </a:path>
              </a:pathLst>
            </a:custGeom>
            <a:solidFill>
              <a:srgbClr val="E07E6A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94" name="Forma libre: forma 293">
              <a:extLst>
                <a:ext uri="{FF2B5EF4-FFF2-40B4-BE49-F238E27FC236}">
                  <a16:creationId xmlns:a16="http://schemas.microsoft.com/office/drawing/2014/main" id="{4649B4EC-0BE1-4616-AD04-492C5A9A0C23}"/>
                </a:ext>
              </a:extLst>
            </p:cNvPr>
            <p:cNvSpPr/>
            <p:nvPr/>
          </p:nvSpPr>
          <p:spPr>
            <a:xfrm>
              <a:off x="2003919" y="2571933"/>
              <a:ext cx="31881" cy="30668"/>
            </a:xfrm>
            <a:custGeom>
              <a:avLst/>
              <a:gdLst>
                <a:gd name="connsiteX0" fmla="*/ 85 w 31881"/>
                <a:gd name="connsiteY0" fmla="*/ 13678 h 30668"/>
                <a:gd name="connsiteX1" fmla="*/ 16774 w 31881"/>
                <a:gd name="connsiteY1" fmla="*/ 75 h 30668"/>
                <a:gd name="connsiteX2" fmla="*/ 31826 w 31881"/>
                <a:gd name="connsiteY2" fmla="*/ 17520 h 30668"/>
                <a:gd name="connsiteX3" fmla="*/ 14129 w 31881"/>
                <a:gd name="connsiteY3" fmla="*/ 30557 h 30668"/>
                <a:gd name="connsiteX4" fmla="*/ 85 w 31881"/>
                <a:gd name="connsiteY4" fmla="*/ 13678 h 30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881" h="30668">
                  <a:moveTo>
                    <a:pt x="85" y="13678"/>
                  </a:moveTo>
                  <a:cubicBezTo>
                    <a:pt x="966" y="5239"/>
                    <a:pt x="8272" y="-744"/>
                    <a:pt x="16774" y="75"/>
                  </a:cubicBezTo>
                  <a:cubicBezTo>
                    <a:pt x="25465" y="893"/>
                    <a:pt x="32582" y="9144"/>
                    <a:pt x="31826" y="17520"/>
                  </a:cubicBezTo>
                  <a:cubicBezTo>
                    <a:pt x="31007" y="25644"/>
                    <a:pt x="23072" y="31564"/>
                    <a:pt x="14129" y="30557"/>
                  </a:cubicBezTo>
                  <a:cubicBezTo>
                    <a:pt x="5312" y="29612"/>
                    <a:pt x="-797" y="22180"/>
                    <a:pt x="85" y="13678"/>
                  </a:cubicBezTo>
                  <a:close/>
                </a:path>
              </a:pathLst>
            </a:custGeom>
            <a:solidFill>
              <a:srgbClr val="E07E6A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95" name="Forma libre: forma 294">
              <a:extLst>
                <a:ext uri="{FF2B5EF4-FFF2-40B4-BE49-F238E27FC236}">
                  <a16:creationId xmlns:a16="http://schemas.microsoft.com/office/drawing/2014/main" id="{4741A199-E478-48AD-8EED-BF6904FEAFC2}"/>
                </a:ext>
              </a:extLst>
            </p:cNvPr>
            <p:cNvSpPr/>
            <p:nvPr/>
          </p:nvSpPr>
          <p:spPr>
            <a:xfrm>
              <a:off x="2202646" y="2645535"/>
              <a:ext cx="28538" cy="26456"/>
            </a:xfrm>
            <a:custGeom>
              <a:avLst/>
              <a:gdLst>
                <a:gd name="connsiteX0" fmla="*/ 15548 w 28538"/>
                <a:gd name="connsiteY0" fmla="*/ 181 h 26456"/>
                <a:gd name="connsiteX1" fmla="*/ 28459 w 28538"/>
                <a:gd name="connsiteY1" fmla="*/ 14540 h 26456"/>
                <a:gd name="connsiteX2" fmla="*/ 12147 w 28538"/>
                <a:gd name="connsiteY2" fmla="*/ 26317 h 26456"/>
                <a:gd name="connsiteX3" fmla="*/ 118 w 28538"/>
                <a:gd name="connsiteY3" fmla="*/ 10572 h 26456"/>
                <a:gd name="connsiteX4" fmla="*/ 15548 w 28538"/>
                <a:gd name="connsiteY4" fmla="*/ 181 h 26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38" h="26456">
                  <a:moveTo>
                    <a:pt x="15548" y="181"/>
                  </a:moveTo>
                  <a:cubicBezTo>
                    <a:pt x="23673" y="1315"/>
                    <a:pt x="29278" y="7549"/>
                    <a:pt x="28459" y="14540"/>
                  </a:cubicBezTo>
                  <a:cubicBezTo>
                    <a:pt x="27577" y="22161"/>
                    <a:pt x="20335" y="27388"/>
                    <a:pt x="12147" y="26317"/>
                  </a:cubicBezTo>
                  <a:cubicBezTo>
                    <a:pt x="4653" y="25373"/>
                    <a:pt x="-889" y="18130"/>
                    <a:pt x="118" y="10572"/>
                  </a:cubicBezTo>
                  <a:cubicBezTo>
                    <a:pt x="1063" y="3330"/>
                    <a:pt x="7298" y="-953"/>
                    <a:pt x="15548" y="181"/>
                  </a:cubicBezTo>
                  <a:close/>
                </a:path>
              </a:pathLst>
            </a:custGeom>
            <a:solidFill>
              <a:srgbClr val="E07E6C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96" name="Forma libre: forma 295">
              <a:extLst>
                <a:ext uri="{FF2B5EF4-FFF2-40B4-BE49-F238E27FC236}">
                  <a16:creationId xmlns:a16="http://schemas.microsoft.com/office/drawing/2014/main" id="{AEF96ED6-3C42-4371-924A-8CB52BC9960F}"/>
                </a:ext>
              </a:extLst>
            </p:cNvPr>
            <p:cNvSpPr/>
            <p:nvPr/>
          </p:nvSpPr>
          <p:spPr>
            <a:xfrm>
              <a:off x="2158385" y="2581598"/>
              <a:ext cx="26367" cy="26804"/>
            </a:xfrm>
            <a:custGeom>
              <a:avLst/>
              <a:gdLst>
                <a:gd name="connsiteX0" fmla="*/ 105 w 26367"/>
                <a:gd name="connsiteY0" fmla="*/ 11340 h 26804"/>
                <a:gd name="connsiteX1" fmla="*/ 15220 w 26367"/>
                <a:gd name="connsiteY1" fmla="*/ 130 h 26804"/>
                <a:gd name="connsiteX2" fmla="*/ 26241 w 26367"/>
                <a:gd name="connsiteY2" fmla="*/ 14993 h 26804"/>
                <a:gd name="connsiteX3" fmla="*/ 12008 w 26367"/>
                <a:gd name="connsiteY3" fmla="*/ 26707 h 26804"/>
                <a:gd name="connsiteX4" fmla="*/ 105 w 26367"/>
                <a:gd name="connsiteY4" fmla="*/ 11340 h 26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367" h="26804">
                  <a:moveTo>
                    <a:pt x="105" y="11340"/>
                  </a:moveTo>
                  <a:cubicBezTo>
                    <a:pt x="1050" y="4097"/>
                    <a:pt x="7789" y="-878"/>
                    <a:pt x="15220" y="130"/>
                  </a:cubicBezTo>
                  <a:cubicBezTo>
                    <a:pt x="22085" y="1074"/>
                    <a:pt x="27249" y="8065"/>
                    <a:pt x="26241" y="14993"/>
                  </a:cubicBezTo>
                  <a:cubicBezTo>
                    <a:pt x="25108" y="22424"/>
                    <a:pt x="18873" y="27589"/>
                    <a:pt x="12008" y="26707"/>
                  </a:cubicBezTo>
                  <a:cubicBezTo>
                    <a:pt x="4703" y="25762"/>
                    <a:pt x="-840" y="18583"/>
                    <a:pt x="105" y="11340"/>
                  </a:cubicBezTo>
                  <a:close/>
                </a:path>
              </a:pathLst>
            </a:custGeom>
            <a:solidFill>
              <a:srgbClr val="E07E6A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297" name="Forma libre: forma 296">
              <a:extLst>
                <a:ext uri="{FF2B5EF4-FFF2-40B4-BE49-F238E27FC236}">
                  <a16:creationId xmlns:a16="http://schemas.microsoft.com/office/drawing/2014/main" id="{0F349ACC-1ACC-42F4-9049-DF81D8A7955D}"/>
                </a:ext>
              </a:extLst>
            </p:cNvPr>
            <p:cNvSpPr/>
            <p:nvPr/>
          </p:nvSpPr>
          <p:spPr>
            <a:xfrm>
              <a:off x="2234093" y="2672733"/>
              <a:ext cx="24894" cy="22087"/>
            </a:xfrm>
            <a:custGeom>
              <a:avLst/>
              <a:gdLst>
                <a:gd name="connsiteX0" fmla="*/ 10742 w 24894"/>
                <a:gd name="connsiteY0" fmla="*/ 21934 h 22087"/>
                <a:gd name="connsiteX1" fmla="*/ 98 w 24894"/>
                <a:gd name="connsiteY1" fmla="*/ 8834 h 22087"/>
                <a:gd name="connsiteX2" fmla="*/ 13891 w 24894"/>
                <a:gd name="connsiteY2" fmla="*/ 206 h 22087"/>
                <a:gd name="connsiteX3" fmla="*/ 24786 w 24894"/>
                <a:gd name="connsiteY3" fmla="*/ 13621 h 22087"/>
                <a:gd name="connsiteX4" fmla="*/ 10742 w 24894"/>
                <a:gd name="connsiteY4" fmla="*/ 21934 h 22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94" h="22087">
                  <a:moveTo>
                    <a:pt x="10742" y="21934"/>
                  </a:moveTo>
                  <a:cubicBezTo>
                    <a:pt x="4381" y="20864"/>
                    <a:pt x="-783" y="14503"/>
                    <a:pt x="98" y="8834"/>
                  </a:cubicBezTo>
                  <a:cubicBezTo>
                    <a:pt x="1043" y="3166"/>
                    <a:pt x="7593" y="-990"/>
                    <a:pt x="13891" y="206"/>
                  </a:cubicBezTo>
                  <a:cubicBezTo>
                    <a:pt x="20378" y="1403"/>
                    <a:pt x="25731" y="7953"/>
                    <a:pt x="24786" y="13621"/>
                  </a:cubicBezTo>
                  <a:cubicBezTo>
                    <a:pt x="23967" y="18848"/>
                    <a:pt x="16977" y="22942"/>
                    <a:pt x="10742" y="21934"/>
                  </a:cubicBezTo>
                  <a:close/>
                </a:path>
              </a:pathLst>
            </a:custGeom>
            <a:solidFill>
              <a:srgbClr val="E07E6A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</p:grpSp>
      <p:grpSp>
        <p:nvGrpSpPr>
          <p:cNvPr id="298" name="Grupo 297">
            <a:extLst>
              <a:ext uri="{FF2B5EF4-FFF2-40B4-BE49-F238E27FC236}">
                <a16:creationId xmlns:a16="http://schemas.microsoft.com/office/drawing/2014/main" id="{7B07961C-0C70-48A2-B100-3A101EC03A32}"/>
              </a:ext>
            </a:extLst>
          </p:cNvPr>
          <p:cNvGrpSpPr/>
          <p:nvPr/>
        </p:nvGrpSpPr>
        <p:grpSpPr>
          <a:xfrm flipH="1">
            <a:off x="3538921" y="4404921"/>
            <a:ext cx="453166" cy="738442"/>
            <a:chOff x="1720280" y="2457279"/>
            <a:chExt cx="242652" cy="395406"/>
          </a:xfrm>
        </p:grpSpPr>
        <p:grpSp>
          <p:nvGrpSpPr>
            <p:cNvPr id="299" name="Gráfico 9">
              <a:extLst>
                <a:ext uri="{FF2B5EF4-FFF2-40B4-BE49-F238E27FC236}">
                  <a16:creationId xmlns:a16="http://schemas.microsoft.com/office/drawing/2014/main" id="{ED611B3B-F93D-4A3A-BA69-35D1F0B266B9}"/>
                </a:ext>
              </a:extLst>
            </p:cNvPr>
            <p:cNvGrpSpPr/>
            <p:nvPr/>
          </p:nvGrpSpPr>
          <p:grpSpPr>
            <a:xfrm>
              <a:off x="1720280" y="2457279"/>
              <a:ext cx="242652" cy="392005"/>
              <a:chOff x="1720280" y="2457279"/>
              <a:chExt cx="242652" cy="392005"/>
            </a:xfrm>
            <a:solidFill>
              <a:schemeClr val="bg1"/>
            </a:solidFill>
          </p:grpSpPr>
          <p:sp>
            <p:nvSpPr>
              <p:cNvPr id="311" name="Forma libre: forma 310">
                <a:extLst>
                  <a:ext uri="{FF2B5EF4-FFF2-40B4-BE49-F238E27FC236}">
                    <a16:creationId xmlns:a16="http://schemas.microsoft.com/office/drawing/2014/main" id="{A01696C1-59B5-4A1C-99D3-27763494AD96}"/>
                  </a:ext>
                </a:extLst>
              </p:cNvPr>
              <p:cNvSpPr/>
              <p:nvPr/>
            </p:nvSpPr>
            <p:spPr>
              <a:xfrm>
                <a:off x="1777845" y="2664860"/>
                <a:ext cx="2519" cy="1889"/>
              </a:xfrm>
              <a:custGeom>
                <a:avLst/>
                <a:gdLst>
                  <a:gd name="connsiteX0" fmla="*/ 1826 w 2519"/>
                  <a:gd name="connsiteY0" fmla="*/ 0 h 1889"/>
                  <a:gd name="connsiteX1" fmla="*/ 0 w 2519"/>
                  <a:gd name="connsiteY1" fmla="*/ 819 h 1889"/>
                  <a:gd name="connsiteX2" fmla="*/ 2519 w 2519"/>
                  <a:gd name="connsiteY2" fmla="*/ 1889 h 1889"/>
                  <a:gd name="connsiteX3" fmla="*/ 1826 w 2519"/>
                  <a:gd name="connsiteY3" fmla="*/ 0 h 1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19" h="1889">
                    <a:moveTo>
                      <a:pt x="1826" y="0"/>
                    </a:moveTo>
                    <a:cubicBezTo>
                      <a:pt x="1197" y="252"/>
                      <a:pt x="630" y="567"/>
                      <a:pt x="0" y="819"/>
                    </a:cubicBezTo>
                    <a:cubicBezTo>
                      <a:pt x="819" y="1197"/>
                      <a:pt x="1637" y="1574"/>
                      <a:pt x="2519" y="1889"/>
                    </a:cubicBezTo>
                    <a:cubicBezTo>
                      <a:pt x="2330" y="1323"/>
                      <a:pt x="2078" y="630"/>
                      <a:pt x="1826" y="0"/>
                    </a:cubicBezTo>
                    <a:close/>
                  </a:path>
                </a:pathLst>
              </a:custGeom>
              <a:grpFill/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12" name="Forma libre: forma 311">
                <a:extLst>
                  <a:ext uri="{FF2B5EF4-FFF2-40B4-BE49-F238E27FC236}">
                    <a16:creationId xmlns:a16="http://schemas.microsoft.com/office/drawing/2014/main" id="{70554E40-C4DC-4690-A1B6-9BB948F201DD}"/>
                  </a:ext>
                </a:extLst>
              </p:cNvPr>
              <p:cNvSpPr/>
              <p:nvPr/>
            </p:nvSpPr>
            <p:spPr>
              <a:xfrm>
                <a:off x="1720280" y="2457279"/>
                <a:ext cx="242652" cy="392005"/>
              </a:xfrm>
              <a:custGeom>
                <a:avLst/>
                <a:gdLst>
                  <a:gd name="connsiteX0" fmla="*/ 238756 w 242652"/>
                  <a:gd name="connsiteY0" fmla="*/ 105052 h 392005"/>
                  <a:gd name="connsiteX1" fmla="*/ 223011 w 242652"/>
                  <a:gd name="connsiteY1" fmla="*/ 103036 h 392005"/>
                  <a:gd name="connsiteX2" fmla="*/ 208022 w 242652"/>
                  <a:gd name="connsiteY2" fmla="*/ 112672 h 392005"/>
                  <a:gd name="connsiteX3" fmla="*/ 183586 w 242652"/>
                  <a:gd name="connsiteY3" fmla="*/ 137360 h 392005"/>
                  <a:gd name="connsiteX4" fmla="*/ 175021 w 242652"/>
                  <a:gd name="connsiteY4" fmla="*/ 144854 h 392005"/>
                  <a:gd name="connsiteX5" fmla="*/ 176155 w 242652"/>
                  <a:gd name="connsiteY5" fmla="*/ 132447 h 392005"/>
                  <a:gd name="connsiteX6" fmla="*/ 183524 w 242652"/>
                  <a:gd name="connsiteY6" fmla="*/ 45347 h 392005"/>
                  <a:gd name="connsiteX7" fmla="*/ 180941 w 242652"/>
                  <a:gd name="connsiteY7" fmla="*/ 15369 h 392005"/>
                  <a:gd name="connsiteX8" fmla="*/ 151656 w 242652"/>
                  <a:gd name="connsiteY8" fmla="*/ 6615 h 392005"/>
                  <a:gd name="connsiteX9" fmla="*/ 135722 w 242652"/>
                  <a:gd name="connsiteY9" fmla="*/ 30736 h 392005"/>
                  <a:gd name="connsiteX10" fmla="*/ 110846 w 242652"/>
                  <a:gd name="connsiteY10" fmla="*/ 112105 h 392005"/>
                  <a:gd name="connsiteX11" fmla="*/ 106563 w 242652"/>
                  <a:gd name="connsiteY11" fmla="*/ 129047 h 392005"/>
                  <a:gd name="connsiteX12" fmla="*/ 95101 w 242652"/>
                  <a:gd name="connsiteY12" fmla="*/ 117144 h 392005"/>
                  <a:gd name="connsiteX13" fmla="*/ 67894 w 242652"/>
                  <a:gd name="connsiteY13" fmla="*/ 84332 h 392005"/>
                  <a:gd name="connsiteX14" fmla="*/ 52401 w 242652"/>
                  <a:gd name="connsiteY14" fmla="*/ 71799 h 392005"/>
                  <a:gd name="connsiteX15" fmla="*/ 36152 w 242652"/>
                  <a:gd name="connsiteY15" fmla="*/ 76648 h 392005"/>
                  <a:gd name="connsiteX16" fmla="*/ 30358 w 242652"/>
                  <a:gd name="connsiteY16" fmla="*/ 94471 h 392005"/>
                  <a:gd name="connsiteX17" fmla="*/ 34830 w 242652"/>
                  <a:gd name="connsiteY17" fmla="*/ 133203 h 392005"/>
                  <a:gd name="connsiteX18" fmla="*/ 50575 w 242652"/>
                  <a:gd name="connsiteY18" fmla="*/ 178800 h 392005"/>
                  <a:gd name="connsiteX19" fmla="*/ 59455 w 242652"/>
                  <a:gd name="connsiteY19" fmla="*/ 207582 h 392005"/>
                  <a:gd name="connsiteX20" fmla="*/ 60148 w 242652"/>
                  <a:gd name="connsiteY20" fmla="*/ 209534 h 392005"/>
                  <a:gd name="connsiteX21" fmla="*/ 57628 w 242652"/>
                  <a:gd name="connsiteY21" fmla="*/ 208463 h 392005"/>
                  <a:gd name="connsiteX22" fmla="*/ 57628 w 242652"/>
                  <a:gd name="connsiteY22" fmla="*/ 208463 h 392005"/>
                  <a:gd name="connsiteX23" fmla="*/ 44403 w 242652"/>
                  <a:gd name="connsiteY23" fmla="*/ 194860 h 392005"/>
                  <a:gd name="connsiteX24" fmla="*/ 26706 w 242652"/>
                  <a:gd name="connsiteY24" fmla="*/ 179556 h 392005"/>
                  <a:gd name="connsiteX25" fmla="*/ 2333 w 242652"/>
                  <a:gd name="connsiteY25" fmla="*/ 187176 h 392005"/>
                  <a:gd name="connsiteX26" fmla="*/ 3 w 242652"/>
                  <a:gd name="connsiteY26" fmla="*/ 196938 h 392005"/>
                  <a:gd name="connsiteX27" fmla="*/ 1892 w 242652"/>
                  <a:gd name="connsiteY27" fmla="*/ 235922 h 392005"/>
                  <a:gd name="connsiteX28" fmla="*/ 26076 w 242652"/>
                  <a:gd name="connsiteY28" fmla="*/ 354575 h 392005"/>
                  <a:gd name="connsiteX29" fmla="*/ 34452 w 242652"/>
                  <a:gd name="connsiteY29" fmla="*/ 377625 h 392005"/>
                  <a:gd name="connsiteX30" fmla="*/ 30232 w 242652"/>
                  <a:gd name="connsiteY30" fmla="*/ 386379 h 392005"/>
                  <a:gd name="connsiteX31" fmla="*/ 32437 w 242652"/>
                  <a:gd name="connsiteY31" fmla="*/ 391795 h 392005"/>
                  <a:gd name="connsiteX32" fmla="*/ 37790 w 242652"/>
                  <a:gd name="connsiteY32" fmla="*/ 390095 h 392005"/>
                  <a:gd name="connsiteX33" fmla="*/ 43899 w 242652"/>
                  <a:gd name="connsiteY33" fmla="*/ 381089 h 392005"/>
                  <a:gd name="connsiteX34" fmla="*/ 56306 w 242652"/>
                  <a:gd name="connsiteY34" fmla="*/ 356086 h 392005"/>
                  <a:gd name="connsiteX35" fmla="*/ 60022 w 242652"/>
                  <a:gd name="connsiteY35" fmla="*/ 351993 h 392005"/>
                  <a:gd name="connsiteX36" fmla="*/ 137171 w 242652"/>
                  <a:gd name="connsiteY36" fmla="*/ 290525 h 392005"/>
                  <a:gd name="connsiteX37" fmla="*/ 141516 w 242652"/>
                  <a:gd name="connsiteY37" fmla="*/ 284164 h 392005"/>
                  <a:gd name="connsiteX38" fmla="*/ 137171 w 242652"/>
                  <a:gd name="connsiteY38" fmla="*/ 290588 h 392005"/>
                  <a:gd name="connsiteX39" fmla="*/ 60022 w 242652"/>
                  <a:gd name="connsiteY39" fmla="*/ 352055 h 392005"/>
                  <a:gd name="connsiteX40" fmla="*/ 56306 w 242652"/>
                  <a:gd name="connsiteY40" fmla="*/ 356149 h 392005"/>
                  <a:gd name="connsiteX41" fmla="*/ 43899 w 242652"/>
                  <a:gd name="connsiteY41" fmla="*/ 381152 h 392005"/>
                  <a:gd name="connsiteX42" fmla="*/ 56558 w 242652"/>
                  <a:gd name="connsiteY42" fmla="*/ 377499 h 392005"/>
                  <a:gd name="connsiteX43" fmla="*/ 73247 w 242652"/>
                  <a:gd name="connsiteY43" fmla="*/ 368304 h 392005"/>
                  <a:gd name="connsiteX44" fmla="*/ 160851 w 242652"/>
                  <a:gd name="connsiteY44" fmla="*/ 311812 h 392005"/>
                  <a:gd name="connsiteX45" fmla="*/ 180186 w 242652"/>
                  <a:gd name="connsiteY45" fmla="*/ 290462 h 392005"/>
                  <a:gd name="connsiteX46" fmla="*/ 165952 w 242652"/>
                  <a:gd name="connsiteY46" fmla="*/ 263633 h 392005"/>
                  <a:gd name="connsiteX47" fmla="*/ 151404 w 242652"/>
                  <a:gd name="connsiteY47" fmla="*/ 263570 h 392005"/>
                  <a:gd name="connsiteX48" fmla="*/ 140635 w 242652"/>
                  <a:gd name="connsiteY48" fmla="*/ 264326 h 392005"/>
                  <a:gd name="connsiteX49" fmla="*/ 143280 w 242652"/>
                  <a:gd name="connsiteY49" fmla="*/ 258532 h 392005"/>
                  <a:gd name="connsiteX50" fmla="*/ 166393 w 242652"/>
                  <a:gd name="connsiteY50" fmla="*/ 226853 h 392005"/>
                  <a:gd name="connsiteX51" fmla="*/ 224145 w 242652"/>
                  <a:gd name="connsiteY51" fmla="*/ 151089 h 392005"/>
                  <a:gd name="connsiteX52" fmla="*/ 241086 w 242652"/>
                  <a:gd name="connsiteY52" fmla="*/ 119663 h 392005"/>
                  <a:gd name="connsiteX53" fmla="*/ 238756 w 242652"/>
                  <a:gd name="connsiteY53" fmla="*/ 105052 h 392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242652" h="392005">
                    <a:moveTo>
                      <a:pt x="238756" y="105052"/>
                    </a:moveTo>
                    <a:cubicBezTo>
                      <a:pt x="234096" y="100958"/>
                      <a:pt x="228365" y="100328"/>
                      <a:pt x="223011" y="103036"/>
                    </a:cubicBezTo>
                    <a:cubicBezTo>
                      <a:pt x="217721" y="105681"/>
                      <a:pt x="212368" y="108704"/>
                      <a:pt x="208022" y="112672"/>
                    </a:cubicBezTo>
                    <a:cubicBezTo>
                      <a:pt x="199520" y="120481"/>
                      <a:pt x="191711" y="129173"/>
                      <a:pt x="183586" y="137360"/>
                    </a:cubicBezTo>
                    <a:cubicBezTo>
                      <a:pt x="181445" y="139501"/>
                      <a:pt x="178989" y="141390"/>
                      <a:pt x="175021" y="144854"/>
                    </a:cubicBezTo>
                    <a:cubicBezTo>
                      <a:pt x="175525" y="138934"/>
                      <a:pt x="175840" y="135659"/>
                      <a:pt x="176155" y="132447"/>
                    </a:cubicBezTo>
                    <a:cubicBezTo>
                      <a:pt x="178674" y="103414"/>
                      <a:pt x="181634" y="74381"/>
                      <a:pt x="183524" y="45347"/>
                    </a:cubicBezTo>
                    <a:cubicBezTo>
                      <a:pt x="184153" y="35460"/>
                      <a:pt x="183272" y="25005"/>
                      <a:pt x="180941" y="15369"/>
                    </a:cubicBezTo>
                    <a:cubicBezTo>
                      <a:pt x="176911" y="-1383"/>
                      <a:pt x="164567" y="-4658"/>
                      <a:pt x="151656" y="6615"/>
                    </a:cubicBezTo>
                    <a:cubicBezTo>
                      <a:pt x="144099" y="13165"/>
                      <a:pt x="139438" y="21667"/>
                      <a:pt x="135722" y="30736"/>
                    </a:cubicBezTo>
                    <a:cubicBezTo>
                      <a:pt x="125016" y="57125"/>
                      <a:pt x="116073" y="84080"/>
                      <a:pt x="110846" y="112105"/>
                    </a:cubicBezTo>
                    <a:cubicBezTo>
                      <a:pt x="109901" y="117018"/>
                      <a:pt x="108389" y="121867"/>
                      <a:pt x="106563" y="129047"/>
                    </a:cubicBezTo>
                    <a:cubicBezTo>
                      <a:pt x="101588" y="123882"/>
                      <a:pt x="98124" y="120733"/>
                      <a:pt x="95101" y="117144"/>
                    </a:cubicBezTo>
                    <a:cubicBezTo>
                      <a:pt x="85969" y="106248"/>
                      <a:pt x="77341" y="94912"/>
                      <a:pt x="67894" y="84332"/>
                    </a:cubicBezTo>
                    <a:cubicBezTo>
                      <a:pt x="63485" y="79419"/>
                      <a:pt x="58132" y="74948"/>
                      <a:pt x="52401" y="71799"/>
                    </a:cubicBezTo>
                    <a:cubicBezTo>
                      <a:pt x="45725" y="68083"/>
                      <a:pt x="39805" y="69909"/>
                      <a:pt x="36152" y="76648"/>
                    </a:cubicBezTo>
                    <a:cubicBezTo>
                      <a:pt x="33255" y="82064"/>
                      <a:pt x="31177" y="88362"/>
                      <a:pt x="30358" y="94471"/>
                    </a:cubicBezTo>
                    <a:cubicBezTo>
                      <a:pt x="28658" y="107634"/>
                      <a:pt x="30862" y="120670"/>
                      <a:pt x="34830" y="133203"/>
                    </a:cubicBezTo>
                    <a:cubicBezTo>
                      <a:pt x="39742" y="148507"/>
                      <a:pt x="45473" y="163559"/>
                      <a:pt x="50575" y="178800"/>
                    </a:cubicBezTo>
                    <a:cubicBezTo>
                      <a:pt x="53787" y="188310"/>
                      <a:pt x="56495" y="198009"/>
                      <a:pt x="59455" y="207582"/>
                    </a:cubicBezTo>
                    <a:cubicBezTo>
                      <a:pt x="59707" y="208211"/>
                      <a:pt x="59896" y="208841"/>
                      <a:pt x="60148" y="209534"/>
                    </a:cubicBezTo>
                    <a:cubicBezTo>
                      <a:pt x="59329" y="209156"/>
                      <a:pt x="58510" y="208778"/>
                      <a:pt x="57628" y="208463"/>
                    </a:cubicBezTo>
                    <a:lnTo>
                      <a:pt x="57628" y="208463"/>
                    </a:lnTo>
                    <a:cubicBezTo>
                      <a:pt x="53220" y="203929"/>
                      <a:pt x="49063" y="199142"/>
                      <a:pt x="44403" y="194860"/>
                    </a:cubicBezTo>
                    <a:cubicBezTo>
                      <a:pt x="38672" y="189507"/>
                      <a:pt x="33129" y="183775"/>
                      <a:pt x="26706" y="179556"/>
                    </a:cubicBezTo>
                    <a:cubicBezTo>
                      <a:pt x="16125" y="172565"/>
                      <a:pt x="7308" y="175588"/>
                      <a:pt x="2333" y="187176"/>
                    </a:cubicBezTo>
                    <a:cubicBezTo>
                      <a:pt x="1073" y="190199"/>
                      <a:pt x="-60" y="193663"/>
                      <a:pt x="3" y="196938"/>
                    </a:cubicBezTo>
                    <a:cubicBezTo>
                      <a:pt x="254" y="209975"/>
                      <a:pt x="-438" y="223263"/>
                      <a:pt x="1892" y="235922"/>
                    </a:cubicBezTo>
                    <a:cubicBezTo>
                      <a:pt x="9260" y="275599"/>
                      <a:pt x="17637" y="315150"/>
                      <a:pt x="26076" y="354575"/>
                    </a:cubicBezTo>
                    <a:cubicBezTo>
                      <a:pt x="27776" y="362510"/>
                      <a:pt x="31618" y="369942"/>
                      <a:pt x="34452" y="377625"/>
                    </a:cubicBezTo>
                    <a:cubicBezTo>
                      <a:pt x="33004" y="380522"/>
                      <a:pt x="31051" y="383356"/>
                      <a:pt x="30232" y="386379"/>
                    </a:cubicBezTo>
                    <a:cubicBezTo>
                      <a:pt x="29792" y="388017"/>
                      <a:pt x="31051" y="390977"/>
                      <a:pt x="32437" y="391795"/>
                    </a:cubicBezTo>
                    <a:cubicBezTo>
                      <a:pt x="33570" y="392488"/>
                      <a:pt x="36656" y="391354"/>
                      <a:pt x="37790" y="390095"/>
                    </a:cubicBezTo>
                    <a:cubicBezTo>
                      <a:pt x="40183" y="387387"/>
                      <a:pt x="41947" y="384112"/>
                      <a:pt x="43899" y="381089"/>
                    </a:cubicBezTo>
                    <a:cubicBezTo>
                      <a:pt x="47993" y="372713"/>
                      <a:pt x="52023" y="364336"/>
                      <a:pt x="56306" y="356086"/>
                    </a:cubicBezTo>
                    <a:cubicBezTo>
                      <a:pt x="57124" y="354512"/>
                      <a:pt x="58636" y="353126"/>
                      <a:pt x="60022" y="351993"/>
                    </a:cubicBezTo>
                    <a:cubicBezTo>
                      <a:pt x="85717" y="331461"/>
                      <a:pt x="111412" y="310930"/>
                      <a:pt x="137171" y="290525"/>
                    </a:cubicBezTo>
                    <a:cubicBezTo>
                      <a:pt x="139501" y="288636"/>
                      <a:pt x="141831" y="287124"/>
                      <a:pt x="141516" y="284164"/>
                    </a:cubicBezTo>
                    <a:cubicBezTo>
                      <a:pt x="141894" y="287187"/>
                      <a:pt x="139501" y="288761"/>
                      <a:pt x="137171" y="290588"/>
                    </a:cubicBezTo>
                    <a:cubicBezTo>
                      <a:pt x="111412" y="310993"/>
                      <a:pt x="85717" y="331524"/>
                      <a:pt x="60022" y="352055"/>
                    </a:cubicBezTo>
                    <a:cubicBezTo>
                      <a:pt x="58573" y="353189"/>
                      <a:pt x="57124" y="354575"/>
                      <a:pt x="56306" y="356149"/>
                    </a:cubicBezTo>
                    <a:cubicBezTo>
                      <a:pt x="52086" y="364399"/>
                      <a:pt x="47993" y="372839"/>
                      <a:pt x="43899" y="381152"/>
                    </a:cubicBezTo>
                    <a:cubicBezTo>
                      <a:pt x="48181" y="379955"/>
                      <a:pt x="52653" y="379325"/>
                      <a:pt x="56558" y="377499"/>
                    </a:cubicBezTo>
                    <a:cubicBezTo>
                      <a:pt x="62352" y="374854"/>
                      <a:pt x="67705" y="371390"/>
                      <a:pt x="73247" y="368304"/>
                    </a:cubicBezTo>
                    <a:cubicBezTo>
                      <a:pt x="103729" y="351426"/>
                      <a:pt x="133518" y="333477"/>
                      <a:pt x="160851" y="311812"/>
                    </a:cubicBezTo>
                    <a:cubicBezTo>
                      <a:pt x="168283" y="305892"/>
                      <a:pt x="175336" y="298586"/>
                      <a:pt x="180186" y="290462"/>
                    </a:cubicBezTo>
                    <a:cubicBezTo>
                      <a:pt x="187743" y="277614"/>
                      <a:pt x="180815" y="265585"/>
                      <a:pt x="165952" y="263633"/>
                    </a:cubicBezTo>
                    <a:cubicBezTo>
                      <a:pt x="161166" y="263003"/>
                      <a:pt x="156254" y="263444"/>
                      <a:pt x="151404" y="263570"/>
                    </a:cubicBezTo>
                    <a:cubicBezTo>
                      <a:pt x="148129" y="263696"/>
                      <a:pt x="144854" y="264011"/>
                      <a:pt x="140635" y="264326"/>
                    </a:cubicBezTo>
                    <a:cubicBezTo>
                      <a:pt x="141768" y="261807"/>
                      <a:pt x="142272" y="259980"/>
                      <a:pt x="143280" y="258532"/>
                    </a:cubicBezTo>
                    <a:cubicBezTo>
                      <a:pt x="150963" y="247951"/>
                      <a:pt x="158521" y="237245"/>
                      <a:pt x="166393" y="226853"/>
                    </a:cubicBezTo>
                    <a:cubicBezTo>
                      <a:pt x="185602" y="201599"/>
                      <a:pt x="205440" y="176722"/>
                      <a:pt x="224145" y="151089"/>
                    </a:cubicBezTo>
                    <a:cubicBezTo>
                      <a:pt x="231073" y="141579"/>
                      <a:pt x="235922" y="130369"/>
                      <a:pt x="241086" y="119663"/>
                    </a:cubicBezTo>
                    <a:cubicBezTo>
                      <a:pt x="243543" y="114624"/>
                      <a:pt x="243354" y="109019"/>
                      <a:pt x="238756" y="105052"/>
                    </a:cubicBezTo>
                    <a:close/>
                  </a:path>
                </a:pathLst>
              </a:custGeom>
              <a:grpFill/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</p:grpSp>
        <p:grpSp>
          <p:nvGrpSpPr>
            <p:cNvPr id="300" name="Grupo 299">
              <a:extLst>
                <a:ext uri="{FF2B5EF4-FFF2-40B4-BE49-F238E27FC236}">
                  <a16:creationId xmlns:a16="http://schemas.microsoft.com/office/drawing/2014/main" id="{483DA176-BCBF-4641-BBFD-57475BA360B4}"/>
                </a:ext>
              </a:extLst>
            </p:cNvPr>
            <p:cNvGrpSpPr/>
            <p:nvPr/>
          </p:nvGrpSpPr>
          <p:grpSpPr>
            <a:xfrm>
              <a:off x="1749814" y="2488400"/>
              <a:ext cx="165806" cy="364285"/>
              <a:chOff x="1749814" y="2488400"/>
              <a:chExt cx="165806" cy="364285"/>
            </a:xfrm>
          </p:grpSpPr>
          <p:sp>
            <p:nvSpPr>
              <p:cNvPr id="301" name="Forma libre: forma 300">
                <a:extLst>
                  <a:ext uri="{FF2B5EF4-FFF2-40B4-BE49-F238E27FC236}">
                    <a16:creationId xmlns:a16="http://schemas.microsoft.com/office/drawing/2014/main" id="{2E217B14-3AC9-4A5D-9461-FD44A94F1578}"/>
                  </a:ext>
                </a:extLst>
              </p:cNvPr>
              <p:cNvSpPr/>
              <p:nvPr/>
            </p:nvSpPr>
            <p:spPr>
              <a:xfrm>
                <a:off x="1749814" y="2513442"/>
                <a:ext cx="165806" cy="339243"/>
              </a:xfrm>
              <a:custGeom>
                <a:avLst/>
                <a:gdLst>
                  <a:gd name="connsiteX0" fmla="*/ 4917 w 165806"/>
                  <a:gd name="connsiteY0" fmla="*/ 325051 h 339243"/>
                  <a:gd name="connsiteX1" fmla="*/ 15246 w 165806"/>
                  <a:gd name="connsiteY1" fmla="*/ 306473 h 339243"/>
                  <a:gd name="connsiteX2" fmla="*/ 22299 w 165806"/>
                  <a:gd name="connsiteY2" fmla="*/ 262828 h 339243"/>
                  <a:gd name="connsiteX3" fmla="*/ 11404 w 165806"/>
                  <a:gd name="connsiteY3" fmla="*/ 207973 h 339243"/>
                  <a:gd name="connsiteX4" fmla="*/ 1201 w 165806"/>
                  <a:gd name="connsiteY4" fmla="*/ 175917 h 339243"/>
                  <a:gd name="connsiteX5" fmla="*/ 2398 w 165806"/>
                  <a:gd name="connsiteY5" fmla="*/ 168171 h 339243"/>
                  <a:gd name="connsiteX6" fmla="*/ 10019 w 165806"/>
                  <a:gd name="connsiteY6" fmla="*/ 172579 h 339243"/>
                  <a:gd name="connsiteX7" fmla="*/ 26267 w 165806"/>
                  <a:gd name="connsiteY7" fmla="*/ 224978 h 339243"/>
                  <a:gd name="connsiteX8" fmla="*/ 31683 w 165806"/>
                  <a:gd name="connsiteY8" fmla="*/ 259238 h 339243"/>
                  <a:gd name="connsiteX9" fmla="*/ 33384 w 165806"/>
                  <a:gd name="connsiteY9" fmla="*/ 265347 h 339243"/>
                  <a:gd name="connsiteX10" fmla="*/ 37414 w 165806"/>
                  <a:gd name="connsiteY10" fmla="*/ 257097 h 339243"/>
                  <a:gd name="connsiteX11" fmla="*/ 68967 w 165806"/>
                  <a:gd name="connsiteY11" fmla="*/ 177806 h 339243"/>
                  <a:gd name="connsiteX12" fmla="*/ 68211 w 165806"/>
                  <a:gd name="connsiteY12" fmla="*/ 151544 h 339243"/>
                  <a:gd name="connsiteX13" fmla="*/ 38170 w 165806"/>
                  <a:gd name="connsiteY13" fmla="*/ 86361 h 339243"/>
                  <a:gd name="connsiteX14" fmla="*/ 33132 w 165806"/>
                  <a:gd name="connsiteY14" fmla="*/ 79433 h 339243"/>
                  <a:gd name="connsiteX15" fmla="*/ 45224 w 165806"/>
                  <a:gd name="connsiteY15" fmla="*/ 79874 h 339243"/>
                  <a:gd name="connsiteX16" fmla="*/ 58323 w 165806"/>
                  <a:gd name="connsiteY16" fmla="*/ 104625 h 339243"/>
                  <a:gd name="connsiteX17" fmla="*/ 79107 w 165806"/>
                  <a:gd name="connsiteY17" fmla="*/ 150914 h 339243"/>
                  <a:gd name="connsiteX18" fmla="*/ 104802 w 165806"/>
                  <a:gd name="connsiteY18" fmla="*/ 75591 h 339243"/>
                  <a:gd name="connsiteX19" fmla="*/ 128608 w 165806"/>
                  <a:gd name="connsiteY19" fmla="*/ 205 h 339243"/>
                  <a:gd name="connsiteX20" fmla="*/ 134276 w 165806"/>
                  <a:gd name="connsiteY20" fmla="*/ 6881 h 339243"/>
                  <a:gd name="connsiteX21" fmla="*/ 125900 w 165806"/>
                  <a:gd name="connsiteY21" fmla="*/ 39315 h 339243"/>
                  <a:gd name="connsiteX22" fmla="*/ 103416 w 165806"/>
                  <a:gd name="connsiteY22" fmla="*/ 113190 h 339243"/>
                  <a:gd name="connsiteX23" fmla="*/ 89309 w 165806"/>
                  <a:gd name="connsiteY23" fmla="*/ 149277 h 339243"/>
                  <a:gd name="connsiteX24" fmla="*/ 103228 w 165806"/>
                  <a:gd name="connsiteY24" fmla="*/ 141656 h 339243"/>
                  <a:gd name="connsiteX25" fmla="*/ 153107 w 165806"/>
                  <a:gd name="connsiteY25" fmla="*/ 107333 h 339243"/>
                  <a:gd name="connsiteX26" fmla="*/ 156886 w 165806"/>
                  <a:gd name="connsiteY26" fmla="*/ 105003 h 339243"/>
                  <a:gd name="connsiteX27" fmla="*/ 164821 w 165806"/>
                  <a:gd name="connsiteY27" fmla="*/ 105821 h 339243"/>
                  <a:gd name="connsiteX28" fmla="*/ 161546 w 165806"/>
                  <a:gd name="connsiteY28" fmla="*/ 112560 h 339243"/>
                  <a:gd name="connsiteX29" fmla="*/ 130938 w 165806"/>
                  <a:gd name="connsiteY29" fmla="*/ 133280 h 339243"/>
                  <a:gd name="connsiteX30" fmla="*/ 93151 w 165806"/>
                  <a:gd name="connsiteY30" fmla="*/ 161369 h 339243"/>
                  <a:gd name="connsiteX31" fmla="*/ 77595 w 165806"/>
                  <a:gd name="connsiteY31" fmla="*/ 181396 h 339243"/>
                  <a:gd name="connsiteX32" fmla="*/ 40123 w 165806"/>
                  <a:gd name="connsiteY32" fmla="*/ 275235 h 339243"/>
                  <a:gd name="connsiteX33" fmla="*/ 40311 w 165806"/>
                  <a:gd name="connsiteY33" fmla="*/ 278636 h 339243"/>
                  <a:gd name="connsiteX34" fmla="*/ 67896 w 165806"/>
                  <a:gd name="connsiteY34" fmla="*/ 257097 h 339243"/>
                  <a:gd name="connsiteX35" fmla="*/ 99827 w 165806"/>
                  <a:gd name="connsiteY35" fmla="*/ 232346 h 339243"/>
                  <a:gd name="connsiteX36" fmla="*/ 111730 w 165806"/>
                  <a:gd name="connsiteY36" fmla="*/ 229512 h 339243"/>
                  <a:gd name="connsiteX37" fmla="*/ 107888 w 165806"/>
                  <a:gd name="connsiteY37" fmla="*/ 237762 h 339243"/>
                  <a:gd name="connsiteX38" fmla="*/ 30739 w 165806"/>
                  <a:gd name="connsiteY38" fmla="*/ 299230 h 339243"/>
                  <a:gd name="connsiteX39" fmla="*/ 27023 w 165806"/>
                  <a:gd name="connsiteY39" fmla="*/ 303324 h 339243"/>
                  <a:gd name="connsiteX40" fmla="*/ 14616 w 165806"/>
                  <a:gd name="connsiteY40" fmla="*/ 328326 h 339243"/>
                  <a:gd name="connsiteX41" fmla="*/ 8507 w 165806"/>
                  <a:gd name="connsiteY41" fmla="*/ 337332 h 339243"/>
                  <a:gd name="connsiteX42" fmla="*/ 3154 w 165806"/>
                  <a:gd name="connsiteY42" fmla="*/ 339033 h 339243"/>
                  <a:gd name="connsiteX43" fmla="*/ 950 w 165806"/>
                  <a:gd name="connsiteY43" fmla="*/ 333617 h 339243"/>
                  <a:gd name="connsiteX44" fmla="*/ 4917 w 165806"/>
                  <a:gd name="connsiteY44" fmla="*/ 325051 h 3392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65806" h="339243">
                    <a:moveTo>
                      <a:pt x="4917" y="325051"/>
                    </a:moveTo>
                    <a:cubicBezTo>
                      <a:pt x="8381" y="318879"/>
                      <a:pt x="11845" y="312708"/>
                      <a:pt x="15246" y="306473"/>
                    </a:cubicBezTo>
                    <a:cubicBezTo>
                      <a:pt x="22740" y="292743"/>
                      <a:pt x="24189" y="277691"/>
                      <a:pt x="22299" y="262828"/>
                    </a:cubicBezTo>
                    <a:cubicBezTo>
                      <a:pt x="19969" y="244375"/>
                      <a:pt x="15687" y="226111"/>
                      <a:pt x="11404" y="207973"/>
                    </a:cubicBezTo>
                    <a:cubicBezTo>
                      <a:pt x="8822" y="197078"/>
                      <a:pt x="4665" y="186623"/>
                      <a:pt x="1201" y="175917"/>
                    </a:cubicBezTo>
                    <a:cubicBezTo>
                      <a:pt x="257" y="173083"/>
                      <a:pt x="-1444" y="169934"/>
                      <a:pt x="2398" y="168171"/>
                    </a:cubicBezTo>
                    <a:cubicBezTo>
                      <a:pt x="6555" y="166281"/>
                      <a:pt x="8885" y="169178"/>
                      <a:pt x="10019" y="172579"/>
                    </a:cubicBezTo>
                    <a:cubicBezTo>
                      <a:pt x="15624" y="190024"/>
                      <a:pt x="21607" y="207344"/>
                      <a:pt x="26267" y="224978"/>
                    </a:cubicBezTo>
                    <a:cubicBezTo>
                      <a:pt x="29164" y="236125"/>
                      <a:pt x="29983" y="247776"/>
                      <a:pt x="31683" y="259238"/>
                    </a:cubicBezTo>
                    <a:cubicBezTo>
                      <a:pt x="31872" y="260561"/>
                      <a:pt x="32439" y="261883"/>
                      <a:pt x="33384" y="265347"/>
                    </a:cubicBezTo>
                    <a:cubicBezTo>
                      <a:pt x="35336" y="261380"/>
                      <a:pt x="36533" y="259301"/>
                      <a:pt x="37414" y="257097"/>
                    </a:cubicBezTo>
                    <a:cubicBezTo>
                      <a:pt x="47932" y="230646"/>
                      <a:pt x="58323" y="204195"/>
                      <a:pt x="68967" y="177806"/>
                    </a:cubicBezTo>
                    <a:cubicBezTo>
                      <a:pt x="72557" y="168800"/>
                      <a:pt x="71675" y="159668"/>
                      <a:pt x="68211" y="151544"/>
                    </a:cubicBezTo>
                    <a:cubicBezTo>
                      <a:pt x="58827" y="129501"/>
                      <a:pt x="48373" y="108026"/>
                      <a:pt x="38170" y="86361"/>
                    </a:cubicBezTo>
                    <a:cubicBezTo>
                      <a:pt x="36974" y="83779"/>
                      <a:pt x="34832" y="81637"/>
                      <a:pt x="33132" y="79433"/>
                    </a:cubicBezTo>
                    <a:cubicBezTo>
                      <a:pt x="38926" y="74017"/>
                      <a:pt x="41445" y="73765"/>
                      <a:pt x="45224" y="79874"/>
                    </a:cubicBezTo>
                    <a:cubicBezTo>
                      <a:pt x="50073" y="87809"/>
                      <a:pt x="54293" y="96186"/>
                      <a:pt x="58323" y="104625"/>
                    </a:cubicBezTo>
                    <a:cubicBezTo>
                      <a:pt x="65125" y="119173"/>
                      <a:pt x="71486" y="133847"/>
                      <a:pt x="79107" y="150914"/>
                    </a:cubicBezTo>
                    <a:cubicBezTo>
                      <a:pt x="90128" y="125093"/>
                      <a:pt x="97245" y="100279"/>
                      <a:pt x="104802" y="75591"/>
                    </a:cubicBezTo>
                    <a:cubicBezTo>
                      <a:pt x="112359" y="50652"/>
                      <a:pt x="120484" y="25838"/>
                      <a:pt x="128608" y="205"/>
                    </a:cubicBezTo>
                    <a:cubicBezTo>
                      <a:pt x="133269" y="-739"/>
                      <a:pt x="135536" y="1591"/>
                      <a:pt x="134276" y="6881"/>
                    </a:cubicBezTo>
                    <a:cubicBezTo>
                      <a:pt x="131694" y="17777"/>
                      <a:pt x="129049" y="28609"/>
                      <a:pt x="125900" y="39315"/>
                    </a:cubicBezTo>
                    <a:cubicBezTo>
                      <a:pt x="118657" y="64003"/>
                      <a:pt x="111352" y="88691"/>
                      <a:pt x="103416" y="113190"/>
                    </a:cubicBezTo>
                    <a:cubicBezTo>
                      <a:pt x="99638" y="124841"/>
                      <a:pt x="94536" y="136051"/>
                      <a:pt x="89309" y="149277"/>
                    </a:cubicBezTo>
                    <a:cubicBezTo>
                      <a:pt x="96300" y="148017"/>
                      <a:pt x="99449" y="144239"/>
                      <a:pt x="103228" y="141656"/>
                    </a:cubicBezTo>
                    <a:cubicBezTo>
                      <a:pt x="119854" y="130194"/>
                      <a:pt x="136481" y="118732"/>
                      <a:pt x="153107" y="107333"/>
                    </a:cubicBezTo>
                    <a:cubicBezTo>
                      <a:pt x="154304" y="106514"/>
                      <a:pt x="155563" y="105129"/>
                      <a:pt x="156886" y="105003"/>
                    </a:cubicBezTo>
                    <a:cubicBezTo>
                      <a:pt x="159594" y="104814"/>
                      <a:pt x="163562" y="104310"/>
                      <a:pt x="164821" y="105821"/>
                    </a:cubicBezTo>
                    <a:cubicBezTo>
                      <a:pt x="167529" y="109033"/>
                      <a:pt x="164065" y="110860"/>
                      <a:pt x="161546" y="112560"/>
                    </a:cubicBezTo>
                    <a:cubicBezTo>
                      <a:pt x="151281" y="119425"/>
                      <a:pt x="140889" y="126101"/>
                      <a:pt x="130938" y="133280"/>
                    </a:cubicBezTo>
                    <a:cubicBezTo>
                      <a:pt x="118217" y="142475"/>
                      <a:pt x="105936" y="152363"/>
                      <a:pt x="93151" y="161369"/>
                    </a:cubicBezTo>
                    <a:cubicBezTo>
                      <a:pt x="85719" y="166596"/>
                      <a:pt x="80870" y="173461"/>
                      <a:pt x="77595" y="181396"/>
                    </a:cubicBezTo>
                    <a:cubicBezTo>
                      <a:pt x="64936" y="212634"/>
                      <a:pt x="52592" y="243934"/>
                      <a:pt x="40123" y="275235"/>
                    </a:cubicBezTo>
                    <a:cubicBezTo>
                      <a:pt x="39871" y="275802"/>
                      <a:pt x="40185" y="276495"/>
                      <a:pt x="40311" y="278636"/>
                    </a:cubicBezTo>
                    <a:cubicBezTo>
                      <a:pt x="49947" y="271078"/>
                      <a:pt x="58953" y="264088"/>
                      <a:pt x="67896" y="257097"/>
                    </a:cubicBezTo>
                    <a:cubicBezTo>
                      <a:pt x="78477" y="248847"/>
                      <a:pt x="89120" y="240533"/>
                      <a:pt x="99827" y="232346"/>
                    </a:cubicBezTo>
                    <a:cubicBezTo>
                      <a:pt x="103291" y="229701"/>
                      <a:pt x="106817" y="226300"/>
                      <a:pt x="111730" y="229512"/>
                    </a:cubicBezTo>
                    <a:cubicBezTo>
                      <a:pt x="113430" y="233795"/>
                      <a:pt x="110659" y="235558"/>
                      <a:pt x="107888" y="237762"/>
                    </a:cubicBezTo>
                    <a:cubicBezTo>
                      <a:pt x="82130" y="258168"/>
                      <a:pt x="56371" y="278699"/>
                      <a:pt x="30739" y="299230"/>
                    </a:cubicBezTo>
                    <a:cubicBezTo>
                      <a:pt x="29353" y="300364"/>
                      <a:pt x="27842" y="301686"/>
                      <a:pt x="27023" y="303324"/>
                    </a:cubicBezTo>
                    <a:cubicBezTo>
                      <a:pt x="22740" y="311637"/>
                      <a:pt x="18710" y="320013"/>
                      <a:pt x="14616" y="328326"/>
                    </a:cubicBezTo>
                    <a:cubicBezTo>
                      <a:pt x="12601" y="331349"/>
                      <a:pt x="10837" y="334687"/>
                      <a:pt x="8507" y="337332"/>
                    </a:cubicBezTo>
                    <a:cubicBezTo>
                      <a:pt x="7373" y="338592"/>
                      <a:pt x="4224" y="339726"/>
                      <a:pt x="3154" y="339033"/>
                    </a:cubicBezTo>
                    <a:cubicBezTo>
                      <a:pt x="1768" y="338214"/>
                      <a:pt x="509" y="335254"/>
                      <a:pt x="950" y="333617"/>
                    </a:cubicBezTo>
                    <a:cubicBezTo>
                      <a:pt x="1453" y="330783"/>
                      <a:pt x="3469" y="328011"/>
                      <a:pt x="4917" y="32505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02" name="Forma libre: forma 301">
                <a:extLst>
                  <a:ext uri="{FF2B5EF4-FFF2-40B4-BE49-F238E27FC236}">
                    <a16:creationId xmlns:a16="http://schemas.microsoft.com/office/drawing/2014/main" id="{D23A3B15-0C09-4894-9DB6-4E8C063E9ECF}"/>
                  </a:ext>
                </a:extLst>
              </p:cNvPr>
              <p:cNvSpPr/>
              <p:nvPr/>
            </p:nvSpPr>
            <p:spPr>
              <a:xfrm>
                <a:off x="1851262" y="2763175"/>
                <a:ext cx="12618" cy="12632"/>
              </a:xfrm>
              <a:custGeom>
                <a:avLst/>
                <a:gdLst>
                  <a:gd name="connsiteX0" fmla="*/ 10345 w 12618"/>
                  <a:gd name="connsiteY0" fmla="*/ 688 h 12632"/>
                  <a:gd name="connsiteX1" fmla="*/ 12612 w 12618"/>
                  <a:gd name="connsiteY1" fmla="*/ 6986 h 12632"/>
                  <a:gd name="connsiteX2" fmla="*/ 3166 w 12618"/>
                  <a:gd name="connsiteY2" fmla="*/ 11962 h 12632"/>
                  <a:gd name="connsiteX3" fmla="*/ 17 w 12618"/>
                  <a:gd name="connsiteY3" fmla="*/ 4845 h 12632"/>
                  <a:gd name="connsiteX4" fmla="*/ 10345 w 12618"/>
                  <a:gd name="connsiteY4" fmla="*/ 688 h 12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18" h="12632">
                    <a:moveTo>
                      <a:pt x="10345" y="688"/>
                    </a:moveTo>
                    <a:cubicBezTo>
                      <a:pt x="10849" y="2011"/>
                      <a:pt x="12738" y="4530"/>
                      <a:pt x="12612" y="6986"/>
                    </a:cubicBezTo>
                    <a:cubicBezTo>
                      <a:pt x="12486" y="10765"/>
                      <a:pt x="6252" y="14103"/>
                      <a:pt x="3166" y="11962"/>
                    </a:cubicBezTo>
                    <a:cubicBezTo>
                      <a:pt x="1276" y="10702"/>
                      <a:pt x="-172" y="7175"/>
                      <a:pt x="17" y="4845"/>
                    </a:cubicBezTo>
                    <a:cubicBezTo>
                      <a:pt x="457" y="814"/>
                      <a:pt x="4803" y="-1138"/>
                      <a:pt x="10345" y="688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03" name="Forma libre: forma 302">
                <a:extLst>
                  <a:ext uri="{FF2B5EF4-FFF2-40B4-BE49-F238E27FC236}">
                    <a16:creationId xmlns:a16="http://schemas.microsoft.com/office/drawing/2014/main" id="{5814A8D5-1750-4ACA-BFE1-C47EAF6340FA}"/>
                  </a:ext>
                </a:extLst>
              </p:cNvPr>
              <p:cNvSpPr/>
              <p:nvPr/>
            </p:nvSpPr>
            <p:spPr>
              <a:xfrm>
                <a:off x="1878920" y="2559086"/>
                <a:ext cx="12446" cy="15210"/>
              </a:xfrm>
              <a:custGeom>
                <a:avLst/>
                <a:gdLst>
                  <a:gd name="connsiteX0" fmla="*/ 3281 w 12446"/>
                  <a:gd name="connsiteY0" fmla="*/ 15210 h 15210"/>
                  <a:gd name="connsiteX1" fmla="*/ 6 w 12446"/>
                  <a:gd name="connsiteY1" fmla="*/ 5763 h 15210"/>
                  <a:gd name="connsiteX2" fmla="*/ 9075 w 12446"/>
                  <a:gd name="connsiteY2" fmla="*/ 725 h 15210"/>
                  <a:gd name="connsiteX3" fmla="*/ 12287 w 12446"/>
                  <a:gd name="connsiteY3" fmla="*/ 7590 h 15210"/>
                  <a:gd name="connsiteX4" fmla="*/ 3281 w 12446"/>
                  <a:gd name="connsiteY4" fmla="*/ 15210 h 15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46" h="15210">
                    <a:moveTo>
                      <a:pt x="3281" y="15210"/>
                    </a:moveTo>
                    <a:cubicBezTo>
                      <a:pt x="1644" y="10676"/>
                      <a:pt x="-120" y="8220"/>
                      <a:pt x="6" y="5763"/>
                    </a:cubicBezTo>
                    <a:cubicBezTo>
                      <a:pt x="258" y="1670"/>
                      <a:pt x="6052" y="-1479"/>
                      <a:pt x="9075" y="725"/>
                    </a:cubicBezTo>
                    <a:cubicBezTo>
                      <a:pt x="10965" y="2111"/>
                      <a:pt x="13043" y="6204"/>
                      <a:pt x="12287" y="7590"/>
                    </a:cubicBezTo>
                    <a:cubicBezTo>
                      <a:pt x="10839" y="10298"/>
                      <a:pt x="7501" y="11935"/>
                      <a:pt x="3281" y="1521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04" name="Forma libre: forma 303">
                <a:extLst>
                  <a:ext uri="{FF2B5EF4-FFF2-40B4-BE49-F238E27FC236}">
                    <a16:creationId xmlns:a16="http://schemas.microsoft.com/office/drawing/2014/main" id="{F213DF56-0F7D-43DA-A8F8-C47DB138F151}"/>
                  </a:ext>
                </a:extLst>
              </p:cNvPr>
              <p:cNvSpPr/>
              <p:nvPr/>
            </p:nvSpPr>
            <p:spPr>
              <a:xfrm>
                <a:off x="1785748" y="2646610"/>
                <a:ext cx="15084" cy="11936"/>
              </a:xfrm>
              <a:custGeom>
                <a:avLst/>
                <a:gdLst>
                  <a:gd name="connsiteX0" fmla="*/ 15084 w 15084"/>
                  <a:gd name="connsiteY0" fmla="*/ 9811 h 11936"/>
                  <a:gd name="connsiteX1" fmla="*/ 4441 w 15084"/>
                  <a:gd name="connsiteY1" fmla="*/ 11890 h 11936"/>
                  <a:gd name="connsiteX2" fmla="*/ 284 w 15084"/>
                  <a:gd name="connsiteY2" fmla="*/ 5466 h 11936"/>
                  <a:gd name="connsiteX3" fmla="*/ 8786 w 15084"/>
                  <a:gd name="connsiteY3" fmla="*/ 553 h 11936"/>
                  <a:gd name="connsiteX4" fmla="*/ 15084 w 15084"/>
                  <a:gd name="connsiteY4" fmla="*/ 9811 h 11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84" h="11936">
                    <a:moveTo>
                      <a:pt x="15084" y="9811"/>
                    </a:moveTo>
                    <a:cubicBezTo>
                      <a:pt x="10172" y="10882"/>
                      <a:pt x="7212" y="12204"/>
                      <a:pt x="4441" y="11890"/>
                    </a:cubicBezTo>
                    <a:cubicBezTo>
                      <a:pt x="1292" y="11575"/>
                      <a:pt x="-786" y="9182"/>
                      <a:pt x="284" y="5466"/>
                    </a:cubicBezTo>
                    <a:cubicBezTo>
                      <a:pt x="1292" y="1939"/>
                      <a:pt x="6267" y="-1336"/>
                      <a:pt x="8786" y="553"/>
                    </a:cubicBezTo>
                    <a:cubicBezTo>
                      <a:pt x="11117" y="2128"/>
                      <a:pt x="12250" y="5403"/>
                      <a:pt x="15084" y="981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05" name="Forma libre: forma 304">
                <a:extLst>
                  <a:ext uri="{FF2B5EF4-FFF2-40B4-BE49-F238E27FC236}">
                    <a16:creationId xmlns:a16="http://schemas.microsoft.com/office/drawing/2014/main" id="{D6553BFA-591A-4DB4-94E6-4E048DC95A8C}"/>
                  </a:ext>
                </a:extLst>
              </p:cNvPr>
              <p:cNvSpPr/>
              <p:nvPr/>
            </p:nvSpPr>
            <p:spPr>
              <a:xfrm>
                <a:off x="1848004" y="2688812"/>
                <a:ext cx="12658" cy="12016"/>
              </a:xfrm>
              <a:custGeom>
                <a:avLst/>
                <a:gdLst>
                  <a:gd name="connsiteX0" fmla="*/ 12659 w 12658"/>
                  <a:gd name="connsiteY0" fmla="*/ 6530 h 12016"/>
                  <a:gd name="connsiteX1" fmla="*/ 3779 w 12658"/>
                  <a:gd name="connsiteY1" fmla="*/ 10876 h 12016"/>
                  <a:gd name="connsiteX2" fmla="*/ 0 w 12658"/>
                  <a:gd name="connsiteY2" fmla="*/ 3948 h 12016"/>
                  <a:gd name="connsiteX3" fmla="*/ 8943 w 12658"/>
                  <a:gd name="connsiteY3" fmla="*/ 1114 h 12016"/>
                  <a:gd name="connsiteX4" fmla="*/ 12659 w 12658"/>
                  <a:gd name="connsiteY4" fmla="*/ 6530 h 12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58" h="12016">
                    <a:moveTo>
                      <a:pt x="12659" y="6530"/>
                    </a:moveTo>
                    <a:cubicBezTo>
                      <a:pt x="10140" y="12198"/>
                      <a:pt x="6865" y="13143"/>
                      <a:pt x="3779" y="10876"/>
                    </a:cubicBezTo>
                    <a:cubicBezTo>
                      <a:pt x="1763" y="9490"/>
                      <a:pt x="0" y="6278"/>
                      <a:pt x="0" y="3948"/>
                    </a:cubicBezTo>
                    <a:cubicBezTo>
                      <a:pt x="126" y="421"/>
                      <a:pt x="5290" y="-1279"/>
                      <a:pt x="8943" y="1114"/>
                    </a:cubicBezTo>
                    <a:cubicBezTo>
                      <a:pt x="10895" y="2374"/>
                      <a:pt x="11840" y="5271"/>
                      <a:pt x="12659" y="653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06" name="Forma libre: forma 305">
                <a:extLst>
                  <a:ext uri="{FF2B5EF4-FFF2-40B4-BE49-F238E27FC236}">
                    <a16:creationId xmlns:a16="http://schemas.microsoft.com/office/drawing/2014/main" id="{38FF67C6-19D5-4E04-853D-89AA4BA22963}"/>
                  </a:ext>
                </a:extLst>
              </p:cNvPr>
              <p:cNvSpPr/>
              <p:nvPr/>
            </p:nvSpPr>
            <p:spPr>
              <a:xfrm>
                <a:off x="1877513" y="2488400"/>
                <a:ext cx="11308" cy="12432"/>
              </a:xfrm>
              <a:custGeom>
                <a:avLst/>
                <a:gdLst>
                  <a:gd name="connsiteX0" fmla="*/ 1729 w 11308"/>
                  <a:gd name="connsiteY0" fmla="*/ 12022 h 12432"/>
                  <a:gd name="connsiteX1" fmla="*/ 28 w 11308"/>
                  <a:gd name="connsiteY1" fmla="*/ 5409 h 12432"/>
                  <a:gd name="connsiteX2" fmla="*/ 8278 w 11308"/>
                  <a:gd name="connsiteY2" fmla="*/ 623 h 12432"/>
                  <a:gd name="connsiteX3" fmla="*/ 11301 w 11308"/>
                  <a:gd name="connsiteY3" fmla="*/ 6606 h 12432"/>
                  <a:gd name="connsiteX4" fmla="*/ 1729 w 11308"/>
                  <a:gd name="connsiteY4" fmla="*/ 12022 h 12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08" h="12432">
                    <a:moveTo>
                      <a:pt x="1729" y="12022"/>
                    </a:moveTo>
                    <a:cubicBezTo>
                      <a:pt x="1288" y="10447"/>
                      <a:pt x="-224" y="7865"/>
                      <a:pt x="28" y="5409"/>
                    </a:cubicBezTo>
                    <a:cubicBezTo>
                      <a:pt x="469" y="1378"/>
                      <a:pt x="4941" y="-1267"/>
                      <a:pt x="8278" y="623"/>
                    </a:cubicBezTo>
                    <a:cubicBezTo>
                      <a:pt x="9916" y="1567"/>
                      <a:pt x="11427" y="4653"/>
                      <a:pt x="11301" y="6606"/>
                    </a:cubicBezTo>
                    <a:cubicBezTo>
                      <a:pt x="10987" y="10951"/>
                      <a:pt x="7019" y="13470"/>
                      <a:pt x="1729" y="12022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07" name="Forma libre: forma 306">
                <a:extLst>
                  <a:ext uri="{FF2B5EF4-FFF2-40B4-BE49-F238E27FC236}">
                    <a16:creationId xmlns:a16="http://schemas.microsoft.com/office/drawing/2014/main" id="{CE86DB82-F847-4BD9-BADD-1574DAA7F5E7}"/>
                  </a:ext>
                </a:extLst>
              </p:cNvPr>
              <p:cNvSpPr/>
              <p:nvPr/>
            </p:nvSpPr>
            <p:spPr>
              <a:xfrm>
                <a:off x="1795269" y="2672965"/>
                <a:ext cx="11650" cy="14189"/>
              </a:xfrm>
              <a:custGeom>
                <a:avLst/>
                <a:gdLst>
                  <a:gd name="connsiteX0" fmla="*/ 966 w 11650"/>
                  <a:gd name="connsiteY0" fmla="*/ 14190 h 14189"/>
                  <a:gd name="connsiteX1" fmla="*/ 273 w 11650"/>
                  <a:gd name="connsiteY1" fmla="*/ 3987 h 14189"/>
                  <a:gd name="connsiteX2" fmla="*/ 8397 w 11650"/>
                  <a:gd name="connsiteY2" fmla="*/ 649 h 14189"/>
                  <a:gd name="connsiteX3" fmla="*/ 10475 w 11650"/>
                  <a:gd name="connsiteY3" fmla="*/ 7892 h 14189"/>
                  <a:gd name="connsiteX4" fmla="*/ 966 w 11650"/>
                  <a:gd name="connsiteY4" fmla="*/ 14190 h 14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650" h="14189">
                    <a:moveTo>
                      <a:pt x="966" y="14190"/>
                    </a:moveTo>
                    <a:cubicBezTo>
                      <a:pt x="525" y="9151"/>
                      <a:pt x="-483" y="6254"/>
                      <a:pt x="273" y="3987"/>
                    </a:cubicBezTo>
                    <a:cubicBezTo>
                      <a:pt x="1469" y="271"/>
                      <a:pt x="4744" y="-862"/>
                      <a:pt x="8397" y="649"/>
                    </a:cubicBezTo>
                    <a:cubicBezTo>
                      <a:pt x="11987" y="2098"/>
                      <a:pt x="12491" y="5373"/>
                      <a:pt x="10475" y="7892"/>
                    </a:cubicBezTo>
                    <a:cubicBezTo>
                      <a:pt x="8775" y="10159"/>
                      <a:pt x="5626" y="11293"/>
                      <a:pt x="966" y="1419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08" name="Forma libre: forma 307">
                <a:extLst>
                  <a:ext uri="{FF2B5EF4-FFF2-40B4-BE49-F238E27FC236}">
                    <a16:creationId xmlns:a16="http://schemas.microsoft.com/office/drawing/2014/main" id="{1165C431-A631-4B33-827C-AB299CCE448A}"/>
                  </a:ext>
                </a:extLst>
              </p:cNvPr>
              <p:cNvSpPr/>
              <p:nvPr/>
            </p:nvSpPr>
            <p:spPr>
              <a:xfrm>
                <a:off x="1782202" y="2706397"/>
                <a:ext cx="10899" cy="11116"/>
              </a:xfrm>
              <a:custGeom>
                <a:avLst/>
                <a:gdLst>
                  <a:gd name="connsiteX0" fmla="*/ 1689 w 10899"/>
                  <a:gd name="connsiteY0" fmla="*/ 10358 h 11116"/>
                  <a:gd name="connsiteX1" fmla="*/ 114 w 10899"/>
                  <a:gd name="connsiteY1" fmla="*/ 4187 h 11116"/>
                  <a:gd name="connsiteX2" fmla="*/ 7924 w 10899"/>
                  <a:gd name="connsiteY2" fmla="*/ 786 h 11116"/>
                  <a:gd name="connsiteX3" fmla="*/ 10884 w 10899"/>
                  <a:gd name="connsiteY3" fmla="*/ 6706 h 11116"/>
                  <a:gd name="connsiteX4" fmla="*/ 1689 w 10899"/>
                  <a:gd name="connsiteY4" fmla="*/ 10358 h 11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99" h="11116">
                    <a:moveTo>
                      <a:pt x="1689" y="10358"/>
                    </a:moveTo>
                    <a:cubicBezTo>
                      <a:pt x="1248" y="8973"/>
                      <a:pt x="-452" y="6328"/>
                      <a:pt x="114" y="4187"/>
                    </a:cubicBezTo>
                    <a:cubicBezTo>
                      <a:pt x="996" y="408"/>
                      <a:pt x="4523" y="-1041"/>
                      <a:pt x="7924" y="786"/>
                    </a:cubicBezTo>
                    <a:cubicBezTo>
                      <a:pt x="9561" y="1668"/>
                      <a:pt x="11073" y="4816"/>
                      <a:pt x="10884" y="6706"/>
                    </a:cubicBezTo>
                    <a:cubicBezTo>
                      <a:pt x="10317" y="10611"/>
                      <a:pt x="7483" y="12185"/>
                      <a:pt x="1689" y="10358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09" name="Forma libre: forma 308">
                <a:extLst>
                  <a:ext uri="{FF2B5EF4-FFF2-40B4-BE49-F238E27FC236}">
                    <a16:creationId xmlns:a16="http://schemas.microsoft.com/office/drawing/2014/main" id="{EA97D950-97FD-4600-B635-BE69ED868ECD}"/>
                  </a:ext>
                </a:extLst>
              </p:cNvPr>
              <p:cNvSpPr/>
              <p:nvPr/>
            </p:nvSpPr>
            <p:spPr>
              <a:xfrm>
                <a:off x="1845612" y="2708037"/>
                <a:ext cx="9749" cy="11740"/>
              </a:xfrm>
              <a:custGeom>
                <a:avLst/>
                <a:gdLst>
                  <a:gd name="connsiteX0" fmla="*/ 1006 w 9749"/>
                  <a:gd name="connsiteY0" fmla="*/ 11741 h 11740"/>
                  <a:gd name="connsiteX1" fmla="*/ 502 w 9749"/>
                  <a:gd name="connsiteY1" fmla="*/ 1790 h 11740"/>
                  <a:gd name="connsiteX2" fmla="*/ 7934 w 9749"/>
                  <a:gd name="connsiteY2" fmla="*/ 153 h 11740"/>
                  <a:gd name="connsiteX3" fmla="*/ 9508 w 9749"/>
                  <a:gd name="connsiteY3" fmla="*/ 6262 h 11740"/>
                  <a:gd name="connsiteX4" fmla="*/ 1006 w 9749"/>
                  <a:gd name="connsiteY4" fmla="*/ 11741 h 11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749" h="11740">
                    <a:moveTo>
                      <a:pt x="1006" y="11741"/>
                    </a:moveTo>
                    <a:cubicBezTo>
                      <a:pt x="565" y="6702"/>
                      <a:pt x="-694" y="3176"/>
                      <a:pt x="502" y="1790"/>
                    </a:cubicBezTo>
                    <a:cubicBezTo>
                      <a:pt x="1888" y="216"/>
                      <a:pt x="5478" y="-288"/>
                      <a:pt x="7934" y="153"/>
                    </a:cubicBezTo>
                    <a:cubicBezTo>
                      <a:pt x="8879" y="342"/>
                      <a:pt x="10327" y="4876"/>
                      <a:pt x="9508" y="6262"/>
                    </a:cubicBezTo>
                    <a:cubicBezTo>
                      <a:pt x="8375" y="8214"/>
                      <a:pt x="5352" y="9096"/>
                      <a:pt x="1006" y="1174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10" name="Forma libre: forma 309">
                <a:extLst>
                  <a:ext uri="{FF2B5EF4-FFF2-40B4-BE49-F238E27FC236}">
                    <a16:creationId xmlns:a16="http://schemas.microsoft.com/office/drawing/2014/main" id="{ADB94932-398E-43B1-9003-E003DBA8C730}"/>
                  </a:ext>
                </a:extLst>
              </p:cNvPr>
              <p:cNvSpPr/>
              <p:nvPr/>
            </p:nvSpPr>
            <p:spPr>
              <a:xfrm>
                <a:off x="1777845" y="2668576"/>
                <a:ext cx="2519" cy="1952"/>
              </a:xfrm>
              <a:custGeom>
                <a:avLst/>
                <a:gdLst>
                  <a:gd name="connsiteX0" fmla="*/ 1826 w 2519"/>
                  <a:gd name="connsiteY0" fmla="*/ 0 h 1952"/>
                  <a:gd name="connsiteX1" fmla="*/ 2519 w 2519"/>
                  <a:gd name="connsiteY1" fmla="*/ 1952 h 1952"/>
                  <a:gd name="connsiteX2" fmla="*/ 0 w 2519"/>
                  <a:gd name="connsiteY2" fmla="*/ 882 h 1952"/>
                  <a:gd name="connsiteX3" fmla="*/ 1826 w 2519"/>
                  <a:gd name="connsiteY3" fmla="*/ 0 h 1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19" h="1952">
                    <a:moveTo>
                      <a:pt x="1826" y="0"/>
                    </a:moveTo>
                    <a:cubicBezTo>
                      <a:pt x="2078" y="630"/>
                      <a:pt x="2267" y="1260"/>
                      <a:pt x="2519" y="1952"/>
                    </a:cubicBezTo>
                    <a:cubicBezTo>
                      <a:pt x="1700" y="1574"/>
                      <a:pt x="882" y="1197"/>
                      <a:pt x="0" y="882"/>
                    </a:cubicBezTo>
                    <a:cubicBezTo>
                      <a:pt x="630" y="504"/>
                      <a:pt x="1260" y="252"/>
                      <a:pt x="1826" y="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</p:grpSp>
      <p:grpSp>
        <p:nvGrpSpPr>
          <p:cNvPr id="313" name="Grupo 312">
            <a:extLst>
              <a:ext uri="{FF2B5EF4-FFF2-40B4-BE49-F238E27FC236}">
                <a16:creationId xmlns:a16="http://schemas.microsoft.com/office/drawing/2014/main" id="{F480E3E7-8A92-4BBE-B281-1AA89B56C8D2}"/>
              </a:ext>
            </a:extLst>
          </p:cNvPr>
          <p:cNvGrpSpPr/>
          <p:nvPr/>
        </p:nvGrpSpPr>
        <p:grpSpPr>
          <a:xfrm flipH="1">
            <a:off x="2930980" y="4534185"/>
            <a:ext cx="516254" cy="642822"/>
            <a:chOff x="1982553" y="2562761"/>
            <a:chExt cx="276434" cy="344205"/>
          </a:xfrm>
        </p:grpSpPr>
        <p:sp>
          <p:nvSpPr>
            <p:cNvPr id="314" name="Forma libre: forma 313">
              <a:extLst>
                <a:ext uri="{FF2B5EF4-FFF2-40B4-BE49-F238E27FC236}">
                  <a16:creationId xmlns:a16="http://schemas.microsoft.com/office/drawing/2014/main" id="{A36943FB-4F28-4085-A1EB-10ED3196929B}"/>
                </a:ext>
              </a:extLst>
            </p:cNvPr>
            <p:cNvSpPr/>
            <p:nvPr/>
          </p:nvSpPr>
          <p:spPr>
            <a:xfrm>
              <a:off x="1982553" y="2573478"/>
              <a:ext cx="265430" cy="333488"/>
            </a:xfrm>
            <a:custGeom>
              <a:avLst/>
              <a:gdLst>
                <a:gd name="connsiteX0" fmla="*/ 259321 w 265430"/>
                <a:gd name="connsiteY0" fmla="*/ 109836 h 333488"/>
                <a:gd name="connsiteX1" fmla="*/ 249938 w 265430"/>
                <a:gd name="connsiteY1" fmla="*/ 113677 h 333488"/>
                <a:gd name="connsiteX2" fmla="*/ 195902 w 265430"/>
                <a:gd name="connsiteY2" fmla="*/ 139877 h 333488"/>
                <a:gd name="connsiteX3" fmla="*/ 145077 w 265430"/>
                <a:gd name="connsiteY3" fmla="*/ 153669 h 333488"/>
                <a:gd name="connsiteX4" fmla="*/ 117745 w 265430"/>
                <a:gd name="connsiteY4" fmla="*/ 150394 h 333488"/>
                <a:gd name="connsiteX5" fmla="*/ 141362 w 265430"/>
                <a:gd name="connsiteY5" fmla="*/ 139310 h 333488"/>
                <a:gd name="connsiteX6" fmla="*/ 224368 w 265430"/>
                <a:gd name="connsiteY6" fmla="*/ 100452 h 333488"/>
                <a:gd name="connsiteX7" fmla="*/ 232744 w 265430"/>
                <a:gd name="connsiteY7" fmla="*/ 94847 h 333488"/>
                <a:gd name="connsiteX8" fmla="*/ 233248 w 265430"/>
                <a:gd name="connsiteY8" fmla="*/ 90375 h 333488"/>
                <a:gd name="connsiteX9" fmla="*/ 229029 w 265430"/>
                <a:gd name="connsiteY9" fmla="*/ 88612 h 333488"/>
                <a:gd name="connsiteX10" fmla="*/ 225313 w 265430"/>
                <a:gd name="connsiteY10" fmla="*/ 90060 h 333488"/>
                <a:gd name="connsiteX11" fmla="*/ 152635 w 265430"/>
                <a:gd name="connsiteY11" fmla="*/ 124510 h 333488"/>
                <a:gd name="connsiteX12" fmla="*/ 112832 w 265430"/>
                <a:gd name="connsiteY12" fmla="*/ 142396 h 333488"/>
                <a:gd name="connsiteX13" fmla="*/ 110502 w 265430"/>
                <a:gd name="connsiteY13" fmla="*/ 142774 h 333488"/>
                <a:gd name="connsiteX14" fmla="*/ 111258 w 265430"/>
                <a:gd name="connsiteY14" fmla="*/ 139688 h 333488"/>
                <a:gd name="connsiteX15" fmla="*/ 156351 w 265430"/>
                <a:gd name="connsiteY15" fmla="*/ 70726 h 333488"/>
                <a:gd name="connsiteX16" fmla="*/ 183810 w 265430"/>
                <a:gd name="connsiteY16" fmla="*/ 31553 h 333488"/>
                <a:gd name="connsiteX17" fmla="*/ 185069 w 265430"/>
                <a:gd name="connsiteY17" fmla="*/ 24436 h 333488"/>
                <a:gd name="connsiteX18" fmla="*/ 178897 w 265430"/>
                <a:gd name="connsiteY18" fmla="*/ 25695 h 333488"/>
                <a:gd name="connsiteX19" fmla="*/ 168443 w 265430"/>
                <a:gd name="connsiteY19" fmla="*/ 38165 h 333488"/>
                <a:gd name="connsiteX20" fmla="*/ 108424 w 265430"/>
                <a:gd name="connsiteY20" fmla="*/ 126651 h 333488"/>
                <a:gd name="connsiteX21" fmla="*/ 103763 w 265430"/>
                <a:gd name="connsiteY21" fmla="*/ 132634 h 333488"/>
                <a:gd name="connsiteX22" fmla="*/ 103637 w 265430"/>
                <a:gd name="connsiteY22" fmla="*/ 106938 h 333488"/>
                <a:gd name="connsiteX23" fmla="*/ 112202 w 265430"/>
                <a:gd name="connsiteY23" fmla="*/ 37221 h 333488"/>
                <a:gd name="connsiteX24" fmla="*/ 117681 w 265430"/>
                <a:gd name="connsiteY24" fmla="*/ 6235 h 333488"/>
                <a:gd name="connsiteX25" fmla="*/ 116359 w 265430"/>
                <a:gd name="connsiteY25" fmla="*/ 0 h 333488"/>
                <a:gd name="connsiteX26" fmla="*/ 109998 w 265430"/>
                <a:gd name="connsiteY26" fmla="*/ 3275 h 333488"/>
                <a:gd name="connsiteX27" fmla="*/ 105464 w 265430"/>
                <a:gd name="connsiteY27" fmla="*/ 19901 h 333488"/>
                <a:gd name="connsiteX28" fmla="*/ 93938 w 265430"/>
                <a:gd name="connsiteY28" fmla="*/ 136350 h 333488"/>
                <a:gd name="connsiteX29" fmla="*/ 92868 w 265430"/>
                <a:gd name="connsiteY29" fmla="*/ 140758 h 333488"/>
                <a:gd name="connsiteX30" fmla="*/ 72777 w 265430"/>
                <a:gd name="connsiteY30" fmla="*/ 120101 h 333488"/>
                <a:gd name="connsiteX31" fmla="*/ 58481 w 265430"/>
                <a:gd name="connsiteY31" fmla="*/ 92012 h 333488"/>
                <a:gd name="connsiteX32" fmla="*/ 41477 w 265430"/>
                <a:gd name="connsiteY32" fmla="*/ 22043 h 333488"/>
                <a:gd name="connsiteX33" fmla="*/ 37131 w 265430"/>
                <a:gd name="connsiteY33" fmla="*/ 15430 h 333488"/>
                <a:gd name="connsiteX34" fmla="*/ 33353 w 265430"/>
                <a:gd name="connsiteY34" fmla="*/ 22610 h 333488"/>
                <a:gd name="connsiteX35" fmla="*/ 33541 w 265430"/>
                <a:gd name="connsiteY35" fmla="*/ 24625 h 333488"/>
                <a:gd name="connsiteX36" fmla="*/ 50672 w 265430"/>
                <a:gd name="connsiteY36" fmla="*/ 96610 h 333488"/>
                <a:gd name="connsiteX37" fmla="*/ 90600 w 265430"/>
                <a:gd name="connsiteY37" fmla="*/ 150583 h 333488"/>
                <a:gd name="connsiteX38" fmla="*/ 91545 w 265430"/>
                <a:gd name="connsiteY38" fmla="*/ 152346 h 333488"/>
                <a:gd name="connsiteX39" fmla="*/ 64716 w 265430"/>
                <a:gd name="connsiteY39" fmla="*/ 197817 h 333488"/>
                <a:gd name="connsiteX40" fmla="*/ 9357 w 265430"/>
                <a:gd name="connsiteY40" fmla="*/ 307842 h 333488"/>
                <a:gd name="connsiteX41" fmla="*/ 2241 w 265430"/>
                <a:gd name="connsiteY41" fmla="*/ 323586 h 333488"/>
                <a:gd name="connsiteX42" fmla="*/ 2871 w 265430"/>
                <a:gd name="connsiteY42" fmla="*/ 333096 h 333488"/>
                <a:gd name="connsiteX43" fmla="*/ 10491 w 265430"/>
                <a:gd name="connsiteY43" fmla="*/ 326735 h 333488"/>
                <a:gd name="connsiteX44" fmla="*/ 33856 w 265430"/>
                <a:gd name="connsiteY44" fmla="*/ 279249 h 333488"/>
                <a:gd name="connsiteX45" fmla="*/ 48153 w 265430"/>
                <a:gd name="connsiteY45" fmla="*/ 250027 h 333488"/>
                <a:gd name="connsiteX46" fmla="*/ 95135 w 265430"/>
                <a:gd name="connsiteY46" fmla="*/ 164438 h 333488"/>
                <a:gd name="connsiteX47" fmla="*/ 109116 w 265430"/>
                <a:gd name="connsiteY47" fmla="*/ 158959 h 333488"/>
                <a:gd name="connsiteX48" fmla="*/ 161515 w 265430"/>
                <a:gd name="connsiteY48" fmla="*/ 160282 h 333488"/>
                <a:gd name="connsiteX49" fmla="*/ 196405 w 265430"/>
                <a:gd name="connsiteY49" fmla="*/ 149386 h 333488"/>
                <a:gd name="connsiteX50" fmla="*/ 241498 w 265430"/>
                <a:gd name="connsiteY50" fmla="*/ 128100 h 333488"/>
                <a:gd name="connsiteX51" fmla="*/ 262407 w 265430"/>
                <a:gd name="connsiteY51" fmla="*/ 117645 h 333488"/>
                <a:gd name="connsiteX52" fmla="*/ 265430 w 265430"/>
                <a:gd name="connsiteY52" fmla="*/ 112166 h 333488"/>
                <a:gd name="connsiteX53" fmla="*/ 259321 w 265430"/>
                <a:gd name="connsiteY53" fmla="*/ 109836 h 333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265430" h="333488">
                  <a:moveTo>
                    <a:pt x="259321" y="109836"/>
                  </a:moveTo>
                  <a:cubicBezTo>
                    <a:pt x="256110" y="110465"/>
                    <a:pt x="253024" y="112166"/>
                    <a:pt x="249938" y="113677"/>
                  </a:cubicBezTo>
                  <a:cubicBezTo>
                    <a:pt x="231926" y="122431"/>
                    <a:pt x="214103" y="131500"/>
                    <a:pt x="195902" y="139877"/>
                  </a:cubicBezTo>
                  <a:cubicBezTo>
                    <a:pt x="179779" y="147308"/>
                    <a:pt x="162838" y="152409"/>
                    <a:pt x="145077" y="153669"/>
                  </a:cubicBezTo>
                  <a:cubicBezTo>
                    <a:pt x="136575" y="154236"/>
                    <a:pt x="127884" y="154803"/>
                    <a:pt x="117745" y="150394"/>
                  </a:cubicBezTo>
                  <a:cubicBezTo>
                    <a:pt x="126813" y="146174"/>
                    <a:pt x="134056" y="142711"/>
                    <a:pt x="141362" y="139310"/>
                  </a:cubicBezTo>
                  <a:cubicBezTo>
                    <a:pt x="169072" y="126399"/>
                    <a:pt x="196720" y="113488"/>
                    <a:pt x="224368" y="100452"/>
                  </a:cubicBezTo>
                  <a:cubicBezTo>
                    <a:pt x="227391" y="99066"/>
                    <a:pt x="230225" y="97051"/>
                    <a:pt x="232744" y="94847"/>
                  </a:cubicBezTo>
                  <a:cubicBezTo>
                    <a:pt x="233626" y="94028"/>
                    <a:pt x="233878" y="91446"/>
                    <a:pt x="233248" y="90375"/>
                  </a:cubicBezTo>
                  <a:cubicBezTo>
                    <a:pt x="232618" y="89304"/>
                    <a:pt x="230540" y="88738"/>
                    <a:pt x="229029" y="88612"/>
                  </a:cubicBezTo>
                  <a:cubicBezTo>
                    <a:pt x="227832" y="88549"/>
                    <a:pt x="226509" y="89493"/>
                    <a:pt x="225313" y="90060"/>
                  </a:cubicBezTo>
                  <a:cubicBezTo>
                    <a:pt x="201066" y="101585"/>
                    <a:pt x="176945" y="113174"/>
                    <a:pt x="152635" y="124510"/>
                  </a:cubicBezTo>
                  <a:cubicBezTo>
                    <a:pt x="139472" y="130682"/>
                    <a:pt x="126121" y="136413"/>
                    <a:pt x="112832" y="142396"/>
                  </a:cubicBezTo>
                  <a:cubicBezTo>
                    <a:pt x="112076" y="142585"/>
                    <a:pt x="111258" y="142774"/>
                    <a:pt x="110502" y="142774"/>
                  </a:cubicBezTo>
                  <a:cubicBezTo>
                    <a:pt x="110754" y="141766"/>
                    <a:pt x="111006" y="140695"/>
                    <a:pt x="111258" y="139688"/>
                  </a:cubicBezTo>
                  <a:cubicBezTo>
                    <a:pt x="126310" y="116700"/>
                    <a:pt x="141110" y="93524"/>
                    <a:pt x="156351" y="70726"/>
                  </a:cubicBezTo>
                  <a:cubicBezTo>
                    <a:pt x="165168" y="57437"/>
                    <a:pt x="174804" y="44715"/>
                    <a:pt x="183810" y="31553"/>
                  </a:cubicBezTo>
                  <a:cubicBezTo>
                    <a:pt x="185069" y="29726"/>
                    <a:pt x="184691" y="26829"/>
                    <a:pt x="185069" y="24436"/>
                  </a:cubicBezTo>
                  <a:cubicBezTo>
                    <a:pt x="182928" y="24814"/>
                    <a:pt x="180157" y="24499"/>
                    <a:pt x="178897" y="25695"/>
                  </a:cubicBezTo>
                  <a:cubicBezTo>
                    <a:pt x="175055" y="29537"/>
                    <a:pt x="171466" y="33694"/>
                    <a:pt x="168443" y="38165"/>
                  </a:cubicBezTo>
                  <a:cubicBezTo>
                    <a:pt x="148352" y="67577"/>
                    <a:pt x="128451" y="97114"/>
                    <a:pt x="108424" y="126651"/>
                  </a:cubicBezTo>
                  <a:cubicBezTo>
                    <a:pt x="107038" y="128729"/>
                    <a:pt x="105338" y="130619"/>
                    <a:pt x="103763" y="132634"/>
                  </a:cubicBezTo>
                  <a:cubicBezTo>
                    <a:pt x="102630" y="123691"/>
                    <a:pt x="102755" y="115252"/>
                    <a:pt x="103637" y="106938"/>
                  </a:cubicBezTo>
                  <a:cubicBezTo>
                    <a:pt x="106282" y="83699"/>
                    <a:pt x="109116" y="60397"/>
                    <a:pt x="112202" y="37221"/>
                  </a:cubicBezTo>
                  <a:cubicBezTo>
                    <a:pt x="113588" y="26829"/>
                    <a:pt x="116044" y="16564"/>
                    <a:pt x="117681" y="6235"/>
                  </a:cubicBezTo>
                  <a:cubicBezTo>
                    <a:pt x="117996" y="4283"/>
                    <a:pt x="116863" y="2078"/>
                    <a:pt x="116359" y="0"/>
                  </a:cubicBezTo>
                  <a:cubicBezTo>
                    <a:pt x="114155" y="1071"/>
                    <a:pt x="110628" y="1574"/>
                    <a:pt x="109998" y="3275"/>
                  </a:cubicBezTo>
                  <a:cubicBezTo>
                    <a:pt x="107857" y="8565"/>
                    <a:pt x="106093" y="14170"/>
                    <a:pt x="105464" y="19901"/>
                  </a:cubicBezTo>
                  <a:cubicBezTo>
                    <a:pt x="100992" y="58697"/>
                    <a:pt x="94442" y="97240"/>
                    <a:pt x="93938" y="136350"/>
                  </a:cubicBezTo>
                  <a:cubicBezTo>
                    <a:pt x="93875" y="137546"/>
                    <a:pt x="93372" y="138743"/>
                    <a:pt x="92868" y="140758"/>
                  </a:cubicBezTo>
                  <a:cubicBezTo>
                    <a:pt x="83862" y="135342"/>
                    <a:pt x="77501" y="128351"/>
                    <a:pt x="72777" y="120101"/>
                  </a:cubicBezTo>
                  <a:cubicBezTo>
                    <a:pt x="67550" y="111032"/>
                    <a:pt x="62701" y="101585"/>
                    <a:pt x="58481" y="92012"/>
                  </a:cubicBezTo>
                  <a:cubicBezTo>
                    <a:pt x="48531" y="69781"/>
                    <a:pt x="44122" y="46101"/>
                    <a:pt x="41477" y="22043"/>
                  </a:cubicBezTo>
                  <a:cubicBezTo>
                    <a:pt x="41162" y="19083"/>
                    <a:pt x="41477" y="15115"/>
                    <a:pt x="37131" y="15430"/>
                  </a:cubicBezTo>
                  <a:cubicBezTo>
                    <a:pt x="33038" y="15745"/>
                    <a:pt x="33416" y="19524"/>
                    <a:pt x="33353" y="22610"/>
                  </a:cubicBezTo>
                  <a:cubicBezTo>
                    <a:pt x="33353" y="23302"/>
                    <a:pt x="33479" y="23932"/>
                    <a:pt x="33541" y="24625"/>
                  </a:cubicBezTo>
                  <a:cubicBezTo>
                    <a:pt x="35872" y="49439"/>
                    <a:pt x="40721" y="73686"/>
                    <a:pt x="50672" y="96610"/>
                  </a:cubicBezTo>
                  <a:cubicBezTo>
                    <a:pt x="59804" y="117645"/>
                    <a:pt x="70132" y="137861"/>
                    <a:pt x="90600" y="150583"/>
                  </a:cubicBezTo>
                  <a:cubicBezTo>
                    <a:pt x="91041" y="150898"/>
                    <a:pt x="91230" y="151717"/>
                    <a:pt x="91545" y="152346"/>
                  </a:cubicBezTo>
                  <a:cubicBezTo>
                    <a:pt x="82602" y="167461"/>
                    <a:pt x="72777" y="182198"/>
                    <a:pt x="64716" y="197817"/>
                  </a:cubicBezTo>
                  <a:cubicBezTo>
                    <a:pt x="45822" y="234219"/>
                    <a:pt x="27684" y="271125"/>
                    <a:pt x="9357" y="307842"/>
                  </a:cubicBezTo>
                  <a:cubicBezTo>
                    <a:pt x="6775" y="313006"/>
                    <a:pt x="4319" y="318233"/>
                    <a:pt x="2241" y="323586"/>
                  </a:cubicBezTo>
                  <a:cubicBezTo>
                    <a:pt x="981" y="326735"/>
                    <a:pt x="-2420" y="331081"/>
                    <a:pt x="2871" y="333096"/>
                  </a:cubicBezTo>
                  <a:cubicBezTo>
                    <a:pt x="7594" y="334923"/>
                    <a:pt x="8917" y="329947"/>
                    <a:pt x="10491" y="326735"/>
                  </a:cubicBezTo>
                  <a:cubicBezTo>
                    <a:pt x="18301" y="310928"/>
                    <a:pt x="26047" y="295057"/>
                    <a:pt x="33856" y="279249"/>
                  </a:cubicBezTo>
                  <a:cubicBezTo>
                    <a:pt x="38643" y="269488"/>
                    <a:pt x="43681" y="259852"/>
                    <a:pt x="48153" y="250027"/>
                  </a:cubicBezTo>
                  <a:cubicBezTo>
                    <a:pt x="61567" y="220238"/>
                    <a:pt x="77501" y="191897"/>
                    <a:pt x="95135" y="164438"/>
                  </a:cubicBezTo>
                  <a:cubicBezTo>
                    <a:pt x="100047" y="156755"/>
                    <a:pt x="100362" y="156440"/>
                    <a:pt x="109116" y="158959"/>
                  </a:cubicBezTo>
                  <a:cubicBezTo>
                    <a:pt x="126499" y="163935"/>
                    <a:pt x="144070" y="164375"/>
                    <a:pt x="161515" y="160282"/>
                  </a:cubicBezTo>
                  <a:cubicBezTo>
                    <a:pt x="173355" y="157511"/>
                    <a:pt x="185195" y="153984"/>
                    <a:pt x="196405" y="149386"/>
                  </a:cubicBezTo>
                  <a:cubicBezTo>
                    <a:pt x="211772" y="143026"/>
                    <a:pt x="226509" y="135279"/>
                    <a:pt x="241498" y="128100"/>
                  </a:cubicBezTo>
                  <a:cubicBezTo>
                    <a:pt x="248489" y="124699"/>
                    <a:pt x="255606" y="121424"/>
                    <a:pt x="262407" y="117645"/>
                  </a:cubicBezTo>
                  <a:cubicBezTo>
                    <a:pt x="263919" y="116763"/>
                    <a:pt x="264486" y="114055"/>
                    <a:pt x="265430" y="112166"/>
                  </a:cubicBezTo>
                  <a:cubicBezTo>
                    <a:pt x="263352" y="111284"/>
                    <a:pt x="261148" y="109521"/>
                    <a:pt x="259321" y="109836"/>
                  </a:cubicBezTo>
                  <a:close/>
                </a:path>
              </a:pathLst>
            </a:custGeom>
            <a:solidFill>
              <a:srgbClr val="4962A7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315" name="Forma libre: forma 314">
              <a:extLst>
                <a:ext uri="{FF2B5EF4-FFF2-40B4-BE49-F238E27FC236}">
                  <a16:creationId xmlns:a16="http://schemas.microsoft.com/office/drawing/2014/main" id="{0DEAC1E5-E625-4D0B-85E1-9AF203A31530}"/>
                </a:ext>
              </a:extLst>
            </p:cNvPr>
            <p:cNvSpPr/>
            <p:nvPr/>
          </p:nvSpPr>
          <p:spPr>
            <a:xfrm>
              <a:off x="2082830" y="2562761"/>
              <a:ext cx="32860" cy="30986"/>
            </a:xfrm>
            <a:custGeom>
              <a:avLst/>
              <a:gdLst>
                <a:gd name="connsiteX0" fmla="*/ 17656 w 32860"/>
                <a:gd name="connsiteY0" fmla="*/ 30883 h 30986"/>
                <a:gd name="connsiteX1" fmla="*/ 85 w 32860"/>
                <a:gd name="connsiteY1" fmla="*/ 12997 h 30986"/>
                <a:gd name="connsiteX2" fmla="*/ 16838 w 32860"/>
                <a:gd name="connsiteY2" fmla="*/ 86 h 30986"/>
                <a:gd name="connsiteX3" fmla="*/ 32771 w 32860"/>
                <a:gd name="connsiteY3" fmla="*/ 19295 h 30986"/>
                <a:gd name="connsiteX4" fmla="*/ 17656 w 32860"/>
                <a:gd name="connsiteY4" fmla="*/ 30883 h 30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0" h="30986">
                  <a:moveTo>
                    <a:pt x="17656" y="30883"/>
                  </a:moveTo>
                  <a:cubicBezTo>
                    <a:pt x="7139" y="29749"/>
                    <a:pt x="-923" y="21625"/>
                    <a:pt x="85" y="12997"/>
                  </a:cubicBezTo>
                  <a:cubicBezTo>
                    <a:pt x="967" y="5188"/>
                    <a:pt x="8713" y="-795"/>
                    <a:pt x="16838" y="86"/>
                  </a:cubicBezTo>
                  <a:cubicBezTo>
                    <a:pt x="27103" y="1283"/>
                    <a:pt x="33716" y="9218"/>
                    <a:pt x="32771" y="19295"/>
                  </a:cubicBezTo>
                  <a:cubicBezTo>
                    <a:pt x="32079" y="26915"/>
                    <a:pt x="25844" y="31765"/>
                    <a:pt x="17656" y="30883"/>
                  </a:cubicBezTo>
                  <a:close/>
                </a:path>
              </a:pathLst>
            </a:custGeom>
            <a:solidFill>
              <a:srgbClr val="E07E6A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316" name="Forma libre: forma 315">
              <a:extLst>
                <a:ext uri="{FF2B5EF4-FFF2-40B4-BE49-F238E27FC236}">
                  <a16:creationId xmlns:a16="http://schemas.microsoft.com/office/drawing/2014/main" id="{AC4B34BD-0552-4D27-AB17-33D5B37B279E}"/>
                </a:ext>
              </a:extLst>
            </p:cNvPr>
            <p:cNvSpPr/>
            <p:nvPr/>
          </p:nvSpPr>
          <p:spPr>
            <a:xfrm>
              <a:off x="2003919" y="2571933"/>
              <a:ext cx="31881" cy="30668"/>
            </a:xfrm>
            <a:custGeom>
              <a:avLst/>
              <a:gdLst>
                <a:gd name="connsiteX0" fmla="*/ 85 w 31881"/>
                <a:gd name="connsiteY0" fmla="*/ 13678 h 30668"/>
                <a:gd name="connsiteX1" fmla="*/ 16774 w 31881"/>
                <a:gd name="connsiteY1" fmla="*/ 75 h 30668"/>
                <a:gd name="connsiteX2" fmla="*/ 31826 w 31881"/>
                <a:gd name="connsiteY2" fmla="*/ 17520 h 30668"/>
                <a:gd name="connsiteX3" fmla="*/ 14129 w 31881"/>
                <a:gd name="connsiteY3" fmla="*/ 30557 h 30668"/>
                <a:gd name="connsiteX4" fmla="*/ 85 w 31881"/>
                <a:gd name="connsiteY4" fmla="*/ 13678 h 30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881" h="30668">
                  <a:moveTo>
                    <a:pt x="85" y="13678"/>
                  </a:moveTo>
                  <a:cubicBezTo>
                    <a:pt x="966" y="5239"/>
                    <a:pt x="8272" y="-744"/>
                    <a:pt x="16774" y="75"/>
                  </a:cubicBezTo>
                  <a:cubicBezTo>
                    <a:pt x="25465" y="893"/>
                    <a:pt x="32582" y="9144"/>
                    <a:pt x="31826" y="17520"/>
                  </a:cubicBezTo>
                  <a:cubicBezTo>
                    <a:pt x="31007" y="25644"/>
                    <a:pt x="23072" y="31564"/>
                    <a:pt x="14129" y="30557"/>
                  </a:cubicBezTo>
                  <a:cubicBezTo>
                    <a:pt x="5312" y="29612"/>
                    <a:pt x="-797" y="22180"/>
                    <a:pt x="85" y="13678"/>
                  </a:cubicBezTo>
                  <a:close/>
                </a:path>
              </a:pathLst>
            </a:custGeom>
            <a:solidFill>
              <a:srgbClr val="E07E6A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317" name="Forma libre: forma 316">
              <a:extLst>
                <a:ext uri="{FF2B5EF4-FFF2-40B4-BE49-F238E27FC236}">
                  <a16:creationId xmlns:a16="http://schemas.microsoft.com/office/drawing/2014/main" id="{868DC97D-277A-470D-98E1-8C1B84D1E283}"/>
                </a:ext>
              </a:extLst>
            </p:cNvPr>
            <p:cNvSpPr/>
            <p:nvPr/>
          </p:nvSpPr>
          <p:spPr>
            <a:xfrm>
              <a:off x="2202646" y="2645535"/>
              <a:ext cx="28538" cy="26456"/>
            </a:xfrm>
            <a:custGeom>
              <a:avLst/>
              <a:gdLst>
                <a:gd name="connsiteX0" fmla="*/ 15548 w 28538"/>
                <a:gd name="connsiteY0" fmla="*/ 181 h 26456"/>
                <a:gd name="connsiteX1" fmla="*/ 28459 w 28538"/>
                <a:gd name="connsiteY1" fmla="*/ 14540 h 26456"/>
                <a:gd name="connsiteX2" fmla="*/ 12147 w 28538"/>
                <a:gd name="connsiteY2" fmla="*/ 26317 h 26456"/>
                <a:gd name="connsiteX3" fmla="*/ 118 w 28538"/>
                <a:gd name="connsiteY3" fmla="*/ 10572 h 26456"/>
                <a:gd name="connsiteX4" fmla="*/ 15548 w 28538"/>
                <a:gd name="connsiteY4" fmla="*/ 181 h 26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38" h="26456">
                  <a:moveTo>
                    <a:pt x="15548" y="181"/>
                  </a:moveTo>
                  <a:cubicBezTo>
                    <a:pt x="23673" y="1315"/>
                    <a:pt x="29278" y="7549"/>
                    <a:pt x="28459" y="14540"/>
                  </a:cubicBezTo>
                  <a:cubicBezTo>
                    <a:pt x="27577" y="22161"/>
                    <a:pt x="20335" y="27388"/>
                    <a:pt x="12147" y="26317"/>
                  </a:cubicBezTo>
                  <a:cubicBezTo>
                    <a:pt x="4653" y="25373"/>
                    <a:pt x="-889" y="18130"/>
                    <a:pt x="118" y="10572"/>
                  </a:cubicBezTo>
                  <a:cubicBezTo>
                    <a:pt x="1063" y="3330"/>
                    <a:pt x="7298" y="-953"/>
                    <a:pt x="15548" y="181"/>
                  </a:cubicBezTo>
                  <a:close/>
                </a:path>
              </a:pathLst>
            </a:custGeom>
            <a:solidFill>
              <a:srgbClr val="E07E6C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318" name="Forma libre: forma 317">
              <a:extLst>
                <a:ext uri="{FF2B5EF4-FFF2-40B4-BE49-F238E27FC236}">
                  <a16:creationId xmlns:a16="http://schemas.microsoft.com/office/drawing/2014/main" id="{B09D01DF-A5F9-4EB7-9BE4-F976CA719C4D}"/>
                </a:ext>
              </a:extLst>
            </p:cNvPr>
            <p:cNvSpPr/>
            <p:nvPr/>
          </p:nvSpPr>
          <p:spPr>
            <a:xfrm>
              <a:off x="2158385" y="2581598"/>
              <a:ext cx="26367" cy="26804"/>
            </a:xfrm>
            <a:custGeom>
              <a:avLst/>
              <a:gdLst>
                <a:gd name="connsiteX0" fmla="*/ 105 w 26367"/>
                <a:gd name="connsiteY0" fmla="*/ 11340 h 26804"/>
                <a:gd name="connsiteX1" fmla="*/ 15220 w 26367"/>
                <a:gd name="connsiteY1" fmla="*/ 130 h 26804"/>
                <a:gd name="connsiteX2" fmla="*/ 26241 w 26367"/>
                <a:gd name="connsiteY2" fmla="*/ 14993 h 26804"/>
                <a:gd name="connsiteX3" fmla="*/ 12008 w 26367"/>
                <a:gd name="connsiteY3" fmla="*/ 26707 h 26804"/>
                <a:gd name="connsiteX4" fmla="*/ 105 w 26367"/>
                <a:gd name="connsiteY4" fmla="*/ 11340 h 26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367" h="26804">
                  <a:moveTo>
                    <a:pt x="105" y="11340"/>
                  </a:moveTo>
                  <a:cubicBezTo>
                    <a:pt x="1050" y="4097"/>
                    <a:pt x="7789" y="-878"/>
                    <a:pt x="15220" y="130"/>
                  </a:cubicBezTo>
                  <a:cubicBezTo>
                    <a:pt x="22085" y="1074"/>
                    <a:pt x="27249" y="8065"/>
                    <a:pt x="26241" y="14993"/>
                  </a:cubicBezTo>
                  <a:cubicBezTo>
                    <a:pt x="25108" y="22424"/>
                    <a:pt x="18873" y="27589"/>
                    <a:pt x="12008" y="26707"/>
                  </a:cubicBezTo>
                  <a:cubicBezTo>
                    <a:pt x="4703" y="25762"/>
                    <a:pt x="-840" y="18583"/>
                    <a:pt x="105" y="11340"/>
                  </a:cubicBezTo>
                  <a:close/>
                </a:path>
              </a:pathLst>
            </a:custGeom>
            <a:solidFill>
              <a:srgbClr val="E07E6A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319" name="Forma libre: forma 318">
              <a:extLst>
                <a:ext uri="{FF2B5EF4-FFF2-40B4-BE49-F238E27FC236}">
                  <a16:creationId xmlns:a16="http://schemas.microsoft.com/office/drawing/2014/main" id="{C0309FFD-D091-4421-ACF9-FC34625984EC}"/>
                </a:ext>
              </a:extLst>
            </p:cNvPr>
            <p:cNvSpPr/>
            <p:nvPr/>
          </p:nvSpPr>
          <p:spPr>
            <a:xfrm>
              <a:off x="2234093" y="2672733"/>
              <a:ext cx="24894" cy="22087"/>
            </a:xfrm>
            <a:custGeom>
              <a:avLst/>
              <a:gdLst>
                <a:gd name="connsiteX0" fmla="*/ 10742 w 24894"/>
                <a:gd name="connsiteY0" fmla="*/ 21934 h 22087"/>
                <a:gd name="connsiteX1" fmla="*/ 98 w 24894"/>
                <a:gd name="connsiteY1" fmla="*/ 8834 h 22087"/>
                <a:gd name="connsiteX2" fmla="*/ 13891 w 24894"/>
                <a:gd name="connsiteY2" fmla="*/ 206 h 22087"/>
                <a:gd name="connsiteX3" fmla="*/ 24786 w 24894"/>
                <a:gd name="connsiteY3" fmla="*/ 13621 h 22087"/>
                <a:gd name="connsiteX4" fmla="*/ 10742 w 24894"/>
                <a:gd name="connsiteY4" fmla="*/ 21934 h 22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94" h="22087">
                  <a:moveTo>
                    <a:pt x="10742" y="21934"/>
                  </a:moveTo>
                  <a:cubicBezTo>
                    <a:pt x="4381" y="20864"/>
                    <a:pt x="-783" y="14503"/>
                    <a:pt x="98" y="8834"/>
                  </a:cubicBezTo>
                  <a:cubicBezTo>
                    <a:pt x="1043" y="3166"/>
                    <a:pt x="7593" y="-990"/>
                    <a:pt x="13891" y="206"/>
                  </a:cubicBezTo>
                  <a:cubicBezTo>
                    <a:pt x="20378" y="1403"/>
                    <a:pt x="25731" y="7953"/>
                    <a:pt x="24786" y="13621"/>
                  </a:cubicBezTo>
                  <a:cubicBezTo>
                    <a:pt x="23967" y="18848"/>
                    <a:pt x="16977" y="22942"/>
                    <a:pt x="10742" y="21934"/>
                  </a:cubicBezTo>
                  <a:close/>
                </a:path>
              </a:pathLst>
            </a:custGeom>
            <a:solidFill>
              <a:srgbClr val="E07E6A"/>
            </a:solidFill>
            <a:ln w="6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</p:grpSp>
      <p:grpSp>
        <p:nvGrpSpPr>
          <p:cNvPr id="233" name="Grupo 232">
            <a:extLst>
              <a:ext uri="{FF2B5EF4-FFF2-40B4-BE49-F238E27FC236}">
                <a16:creationId xmlns:a16="http://schemas.microsoft.com/office/drawing/2014/main" id="{302CA731-63D7-4381-BFBB-59824A054380}"/>
              </a:ext>
            </a:extLst>
          </p:cNvPr>
          <p:cNvGrpSpPr/>
          <p:nvPr/>
        </p:nvGrpSpPr>
        <p:grpSpPr>
          <a:xfrm>
            <a:off x="65746" y="-170359"/>
            <a:ext cx="8881360" cy="4630777"/>
            <a:chOff x="65746" y="255118"/>
            <a:chExt cx="8881360" cy="4630777"/>
          </a:xfrm>
        </p:grpSpPr>
        <p:sp>
          <p:nvSpPr>
            <p:cNvPr id="234" name="Forma libre: forma 233">
              <a:extLst>
                <a:ext uri="{FF2B5EF4-FFF2-40B4-BE49-F238E27FC236}">
                  <a16:creationId xmlns:a16="http://schemas.microsoft.com/office/drawing/2014/main" id="{0FA4DB46-6812-49D1-AF27-DD7B2CC43D83}"/>
                </a:ext>
              </a:extLst>
            </p:cNvPr>
            <p:cNvSpPr/>
            <p:nvPr/>
          </p:nvSpPr>
          <p:spPr>
            <a:xfrm>
              <a:off x="2343645" y="554422"/>
              <a:ext cx="311321" cy="370814"/>
            </a:xfrm>
            <a:custGeom>
              <a:avLst/>
              <a:gdLst>
                <a:gd name="connsiteX0" fmla="*/ 171534 w 311321"/>
                <a:gd name="connsiteY0" fmla="*/ 160431 h 370814"/>
                <a:gd name="connsiteX1" fmla="*/ 243328 w 311321"/>
                <a:gd name="connsiteY1" fmla="*/ 113997 h 370814"/>
                <a:gd name="connsiteX2" fmla="*/ 240471 w 311321"/>
                <a:gd name="connsiteY2" fmla="*/ 80421 h 370814"/>
                <a:gd name="connsiteX3" fmla="*/ 260831 w 311321"/>
                <a:gd name="connsiteY3" fmla="*/ 65419 h 370814"/>
                <a:gd name="connsiteX4" fmla="*/ 285834 w 311321"/>
                <a:gd name="connsiteY4" fmla="*/ 74706 h 370814"/>
                <a:gd name="connsiteX5" fmla="*/ 291906 w 311321"/>
                <a:gd name="connsiteY5" fmla="*/ 85065 h 370814"/>
                <a:gd name="connsiteX6" fmla="*/ 253687 w 311321"/>
                <a:gd name="connsiteY6" fmla="*/ 121855 h 370814"/>
                <a:gd name="connsiteX7" fmla="*/ 176178 w 311321"/>
                <a:gd name="connsiteY7" fmla="*/ 170790 h 370814"/>
                <a:gd name="connsiteX8" fmla="*/ 172248 w 311321"/>
                <a:gd name="connsiteY8" fmla="*/ 176147 h 370814"/>
                <a:gd name="connsiteX9" fmla="*/ 179749 w 311321"/>
                <a:gd name="connsiteY9" fmla="*/ 180791 h 370814"/>
                <a:gd name="connsiteX10" fmla="*/ 201538 w 311321"/>
                <a:gd name="connsiteY10" fmla="*/ 186506 h 370814"/>
                <a:gd name="connsiteX11" fmla="*/ 242614 w 311321"/>
                <a:gd name="connsiteY11" fmla="*/ 196507 h 370814"/>
                <a:gd name="connsiteX12" fmla="*/ 273332 w 311321"/>
                <a:gd name="connsiteY12" fmla="*/ 172933 h 370814"/>
                <a:gd name="connsiteX13" fmla="*/ 295121 w 311321"/>
                <a:gd name="connsiteY13" fmla="*/ 176147 h 370814"/>
                <a:gd name="connsiteX14" fmla="*/ 301550 w 311321"/>
                <a:gd name="connsiteY14" fmla="*/ 184720 h 370814"/>
                <a:gd name="connsiteX15" fmla="*/ 302979 w 311321"/>
                <a:gd name="connsiteY15" fmla="*/ 204722 h 370814"/>
                <a:gd name="connsiteX16" fmla="*/ 272975 w 311321"/>
                <a:gd name="connsiteY16" fmla="*/ 235441 h 370814"/>
                <a:gd name="connsiteX17" fmla="*/ 261545 w 311321"/>
                <a:gd name="connsiteY17" fmla="*/ 232583 h 370814"/>
                <a:gd name="connsiteX18" fmla="*/ 251901 w 311321"/>
                <a:gd name="connsiteY18" fmla="*/ 221867 h 370814"/>
                <a:gd name="connsiteX19" fmla="*/ 243686 w 311321"/>
                <a:gd name="connsiteY19" fmla="*/ 206151 h 370814"/>
                <a:gd name="connsiteX20" fmla="*/ 219040 w 311321"/>
                <a:gd name="connsiteY20" fmla="*/ 198650 h 370814"/>
                <a:gd name="connsiteX21" fmla="*/ 197609 w 311321"/>
                <a:gd name="connsiteY21" fmla="*/ 192935 h 370814"/>
                <a:gd name="connsiteX22" fmla="*/ 186178 w 311321"/>
                <a:gd name="connsiteY22" fmla="*/ 194721 h 370814"/>
                <a:gd name="connsiteX23" fmla="*/ 190107 w 311321"/>
                <a:gd name="connsiteY23" fmla="*/ 202222 h 370814"/>
                <a:gd name="connsiteX24" fmla="*/ 245472 w 311321"/>
                <a:gd name="connsiteY24" fmla="*/ 276160 h 370814"/>
                <a:gd name="connsiteX25" fmla="*/ 267617 w 311321"/>
                <a:gd name="connsiteY25" fmla="*/ 307235 h 370814"/>
                <a:gd name="connsiteX26" fmla="*/ 271546 w 311321"/>
                <a:gd name="connsiteY26" fmla="*/ 307950 h 370814"/>
                <a:gd name="connsiteX27" fmla="*/ 299050 w 311321"/>
                <a:gd name="connsiteY27" fmla="*/ 316879 h 370814"/>
                <a:gd name="connsiteX28" fmla="*/ 309408 w 311321"/>
                <a:gd name="connsiteY28" fmla="*/ 332953 h 370814"/>
                <a:gd name="connsiteX29" fmla="*/ 305122 w 311321"/>
                <a:gd name="connsiteY29" fmla="*/ 355813 h 370814"/>
                <a:gd name="connsiteX30" fmla="*/ 283334 w 311321"/>
                <a:gd name="connsiteY30" fmla="*/ 370814 h 370814"/>
                <a:gd name="connsiteX31" fmla="*/ 265831 w 311321"/>
                <a:gd name="connsiteY31" fmla="*/ 369028 h 370814"/>
                <a:gd name="connsiteX32" fmla="*/ 253687 w 311321"/>
                <a:gd name="connsiteY32" fmla="*/ 345454 h 370814"/>
                <a:gd name="connsiteX33" fmla="*/ 255473 w 311321"/>
                <a:gd name="connsiteY33" fmla="*/ 326524 h 370814"/>
                <a:gd name="connsiteX34" fmla="*/ 254401 w 311321"/>
                <a:gd name="connsiteY34" fmla="*/ 326166 h 370814"/>
                <a:gd name="connsiteX35" fmla="*/ 258688 w 311321"/>
                <a:gd name="connsiteY35" fmla="*/ 317236 h 370814"/>
                <a:gd name="connsiteX36" fmla="*/ 257259 w 311321"/>
                <a:gd name="connsiteY36" fmla="*/ 313664 h 370814"/>
                <a:gd name="connsiteX37" fmla="*/ 231899 w 311321"/>
                <a:gd name="connsiteY37" fmla="*/ 275446 h 370814"/>
                <a:gd name="connsiteX38" fmla="*/ 230470 w 311321"/>
                <a:gd name="connsiteY38" fmla="*/ 273660 h 370814"/>
                <a:gd name="connsiteX39" fmla="*/ 172606 w 311321"/>
                <a:gd name="connsiteY39" fmla="*/ 196150 h 370814"/>
                <a:gd name="connsiteX40" fmla="*/ 168319 w 311321"/>
                <a:gd name="connsiteY40" fmla="*/ 191506 h 370814"/>
                <a:gd name="connsiteX41" fmla="*/ 165462 w 311321"/>
                <a:gd name="connsiteY41" fmla="*/ 197221 h 370814"/>
                <a:gd name="connsiteX42" fmla="*/ 158318 w 311321"/>
                <a:gd name="connsiteY42" fmla="*/ 271517 h 370814"/>
                <a:gd name="connsiteX43" fmla="*/ 175820 w 311321"/>
                <a:gd name="connsiteY43" fmla="*/ 309378 h 370814"/>
                <a:gd name="connsiteX44" fmla="*/ 143673 w 311321"/>
                <a:gd name="connsiteY44" fmla="*/ 320808 h 370814"/>
                <a:gd name="connsiteX45" fmla="*/ 138315 w 311321"/>
                <a:gd name="connsiteY45" fmla="*/ 319380 h 370814"/>
                <a:gd name="connsiteX46" fmla="*/ 130814 w 311321"/>
                <a:gd name="connsiteY46" fmla="*/ 273660 h 370814"/>
                <a:gd name="connsiteX47" fmla="*/ 148317 w 311321"/>
                <a:gd name="connsiteY47" fmla="*/ 265444 h 370814"/>
                <a:gd name="connsiteX48" fmla="*/ 153675 w 311321"/>
                <a:gd name="connsiteY48" fmla="*/ 227582 h 370814"/>
                <a:gd name="connsiteX49" fmla="*/ 158318 w 311321"/>
                <a:gd name="connsiteY49" fmla="*/ 187577 h 370814"/>
                <a:gd name="connsiteX50" fmla="*/ 146531 w 311321"/>
                <a:gd name="connsiteY50" fmla="*/ 191506 h 370814"/>
                <a:gd name="connsiteX51" fmla="*/ 126528 w 311321"/>
                <a:gd name="connsiteY51" fmla="*/ 207937 h 370814"/>
                <a:gd name="connsiteX52" fmla="*/ 84023 w 311321"/>
                <a:gd name="connsiteY52" fmla="*/ 239370 h 370814"/>
                <a:gd name="connsiteX53" fmla="*/ 66521 w 311321"/>
                <a:gd name="connsiteY53" fmla="*/ 250442 h 370814"/>
                <a:gd name="connsiteX54" fmla="*/ 64021 w 311321"/>
                <a:gd name="connsiteY54" fmla="*/ 277946 h 370814"/>
                <a:gd name="connsiteX55" fmla="*/ 39375 w 311321"/>
                <a:gd name="connsiteY55" fmla="*/ 287233 h 370814"/>
                <a:gd name="connsiteX56" fmla="*/ 27587 w 311321"/>
                <a:gd name="connsiteY56" fmla="*/ 281875 h 370814"/>
                <a:gd name="connsiteX57" fmla="*/ 10442 w 311321"/>
                <a:gd name="connsiteY57" fmla="*/ 262230 h 370814"/>
                <a:gd name="connsiteX58" fmla="*/ 18657 w 311321"/>
                <a:gd name="connsiteY58" fmla="*/ 240084 h 370814"/>
                <a:gd name="connsiteX59" fmla="*/ 30445 w 311321"/>
                <a:gd name="connsiteY59" fmla="*/ 226868 h 370814"/>
                <a:gd name="connsiteX60" fmla="*/ 54734 w 311321"/>
                <a:gd name="connsiteY60" fmla="*/ 230083 h 370814"/>
                <a:gd name="connsiteX61" fmla="*/ 63306 w 311321"/>
                <a:gd name="connsiteY61" fmla="*/ 239727 h 370814"/>
                <a:gd name="connsiteX62" fmla="*/ 144031 w 311321"/>
                <a:gd name="connsiteY62" fmla="*/ 182577 h 370814"/>
                <a:gd name="connsiteX63" fmla="*/ 137958 w 311321"/>
                <a:gd name="connsiteY63" fmla="*/ 178648 h 370814"/>
                <a:gd name="connsiteX64" fmla="*/ 115098 w 311321"/>
                <a:gd name="connsiteY64" fmla="*/ 172218 h 370814"/>
                <a:gd name="connsiteX65" fmla="*/ 86166 w 311321"/>
                <a:gd name="connsiteY65" fmla="*/ 162574 h 370814"/>
                <a:gd name="connsiteX66" fmla="*/ 59020 w 311321"/>
                <a:gd name="connsiteY66" fmla="*/ 153287 h 370814"/>
                <a:gd name="connsiteX67" fmla="*/ 54019 w 311321"/>
                <a:gd name="connsiteY67" fmla="*/ 159002 h 370814"/>
                <a:gd name="connsiteX68" fmla="*/ 42946 w 311321"/>
                <a:gd name="connsiteY68" fmla="*/ 168289 h 370814"/>
                <a:gd name="connsiteX69" fmla="*/ 6871 w 311321"/>
                <a:gd name="connsiteY69" fmla="*/ 156502 h 370814"/>
                <a:gd name="connsiteX70" fmla="*/ 4013 w 311321"/>
                <a:gd name="connsiteY70" fmla="*/ 120069 h 370814"/>
                <a:gd name="connsiteX71" fmla="*/ 20086 w 311321"/>
                <a:gd name="connsiteY71" fmla="*/ 115783 h 370814"/>
                <a:gd name="connsiteX72" fmla="*/ 42232 w 311321"/>
                <a:gd name="connsiteY72" fmla="*/ 123284 h 370814"/>
                <a:gd name="connsiteX73" fmla="*/ 55448 w 311321"/>
                <a:gd name="connsiteY73" fmla="*/ 141500 h 370814"/>
                <a:gd name="connsiteX74" fmla="*/ 153317 w 311321"/>
                <a:gd name="connsiteY74" fmla="*/ 173647 h 370814"/>
                <a:gd name="connsiteX75" fmla="*/ 149746 w 311321"/>
                <a:gd name="connsiteY75" fmla="*/ 159002 h 370814"/>
                <a:gd name="connsiteX76" fmla="*/ 116170 w 311321"/>
                <a:gd name="connsiteY76" fmla="*/ 110068 h 370814"/>
                <a:gd name="connsiteX77" fmla="*/ 74379 w 311321"/>
                <a:gd name="connsiteY77" fmla="*/ 54346 h 370814"/>
                <a:gd name="connsiteX78" fmla="*/ 72950 w 311321"/>
                <a:gd name="connsiteY78" fmla="*/ 52918 h 370814"/>
                <a:gd name="connsiteX79" fmla="*/ 44018 w 311321"/>
                <a:gd name="connsiteY79" fmla="*/ 49703 h 370814"/>
                <a:gd name="connsiteX80" fmla="*/ 37946 w 311321"/>
                <a:gd name="connsiteY80" fmla="*/ 42202 h 370814"/>
                <a:gd name="connsiteX81" fmla="*/ 45804 w 311321"/>
                <a:gd name="connsiteY81" fmla="*/ 5412 h 370814"/>
                <a:gd name="connsiteX82" fmla="*/ 61520 w 311321"/>
                <a:gd name="connsiteY82" fmla="*/ 54 h 370814"/>
                <a:gd name="connsiteX83" fmla="*/ 91881 w 311321"/>
                <a:gd name="connsiteY83" fmla="*/ 15770 h 370814"/>
                <a:gd name="connsiteX84" fmla="*/ 92238 w 311321"/>
                <a:gd name="connsiteY84" fmla="*/ 40059 h 370814"/>
                <a:gd name="connsiteX85" fmla="*/ 84380 w 311321"/>
                <a:gd name="connsiteY85" fmla="*/ 49703 h 370814"/>
                <a:gd name="connsiteX86" fmla="*/ 111884 w 311321"/>
                <a:gd name="connsiteY86" fmla="*/ 88994 h 370814"/>
                <a:gd name="connsiteX87" fmla="*/ 142245 w 311321"/>
                <a:gd name="connsiteY87" fmla="*/ 127927 h 370814"/>
                <a:gd name="connsiteX88" fmla="*/ 151531 w 311321"/>
                <a:gd name="connsiteY88" fmla="*/ 143286 h 370814"/>
                <a:gd name="connsiteX89" fmla="*/ 157246 w 311321"/>
                <a:gd name="connsiteY89" fmla="*/ 149358 h 370814"/>
                <a:gd name="connsiteX90" fmla="*/ 161532 w 311321"/>
                <a:gd name="connsiteY90" fmla="*/ 140071 h 370814"/>
                <a:gd name="connsiteX91" fmla="*/ 162247 w 311321"/>
                <a:gd name="connsiteY91" fmla="*/ 120069 h 370814"/>
                <a:gd name="connsiteX92" fmla="*/ 163676 w 311321"/>
                <a:gd name="connsiteY92" fmla="*/ 107924 h 370814"/>
                <a:gd name="connsiteX93" fmla="*/ 156175 w 311321"/>
                <a:gd name="connsiteY93" fmla="*/ 72206 h 370814"/>
                <a:gd name="connsiteX94" fmla="*/ 152246 w 311321"/>
                <a:gd name="connsiteY94" fmla="*/ 64348 h 370814"/>
                <a:gd name="connsiteX95" fmla="*/ 160461 w 311321"/>
                <a:gd name="connsiteY95" fmla="*/ 41488 h 370814"/>
                <a:gd name="connsiteX96" fmla="*/ 195108 w 311321"/>
                <a:gd name="connsiteY96" fmla="*/ 37201 h 370814"/>
                <a:gd name="connsiteX97" fmla="*/ 215825 w 311321"/>
                <a:gd name="connsiteY97" fmla="*/ 61847 h 370814"/>
                <a:gd name="connsiteX98" fmla="*/ 204753 w 311321"/>
                <a:gd name="connsiteY98" fmla="*/ 85065 h 370814"/>
                <a:gd name="connsiteX99" fmla="*/ 174392 w 311321"/>
                <a:gd name="connsiteY99" fmla="*/ 94351 h 370814"/>
                <a:gd name="connsiteX100" fmla="*/ 169748 w 311321"/>
                <a:gd name="connsiteY100" fmla="*/ 150430 h 370814"/>
                <a:gd name="connsiteX101" fmla="*/ 171534 w 311321"/>
                <a:gd name="connsiteY101" fmla="*/ 160431 h 370814"/>
                <a:gd name="connsiteX102" fmla="*/ 269403 w 311321"/>
                <a:gd name="connsiteY102" fmla="*/ 224010 h 370814"/>
                <a:gd name="connsiteX103" fmla="*/ 291549 w 311321"/>
                <a:gd name="connsiteY103" fmla="*/ 204008 h 370814"/>
                <a:gd name="connsiteX104" fmla="*/ 275832 w 311321"/>
                <a:gd name="connsiteY104" fmla="*/ 183648 h 370814"/>
                <a:gd name="connsiteX105" fmla="*/ 258688 w 311321"/>
                <a:gd name="connsiteY105" fmla="*/ 195435 h 370814"/>
                <a:gd name="connsiteX106" fmla="*/ 260117 w 311321"/>
                <a:gd name="connsiteY106" fmla="*/ 204365 h 370814"/>
                <a:gd name="connsiteX107" fmla="*/ 269403 w 311321"/>
                <a:gd name="connsiteY107" fmla="*/ 224010 h 370814"/>
                <a:gd name="connsiteX108" fmla="*/ 179035 w 311321"/>
                <a:gd name="connsiteY108" fmla="*/ 83279 h 370814"/>
                <a:gd name="connsiteX109" fmla="*/ 205110 w 311321"/>
                <a:gd name="connsiteY109" fmla="*/ 63276 h 370814"/>
                <a:gd name="connsiteX110" fmla="*/ 195823 w 311321"/>
                <a:gd name="connsiteY110" fmla="*/ 51132 h 370814"/>
                <a:gd name="connsiteX111" fmla="*/ 166176 w 311321"/>
                <a:gd name="connsiteY111" fmla="*/ 57204 h 370814"/>
                <a:gd name="connsiteX112" fmla="*/ 166890 w 311321"/>
                <a:gd name="connsiteY112" fmla="*/ 68991 h 370814"/>
                <a:gd name="connsiteX113" fmla="*/ 179035 w 311321"/>
                <a:gd name="connsiteY113" fmla="*/ 83279 h 370814"/>
                <a:gd name="connsiteX114" fmla="*/ 268332 w 311321"/>
                <a:gd name="connsiteY114" fmla="*/ 329024 h 370814"/>
                <a:gd name="connsiteX115" fmla="*/ 281548 w 311321"/>
                <a:gd name="connsiteY115" fmla="*/ 356884 h 370814"/>
                <a:gd name="connsiteX116" fmla="*/ 299050 w 311321"/>
                <a:gd name="connsiteY116" fmla="*/ 342954 h 370814"/>
                <a:gd name="connsiteX117" fmla="*/ 283334 w 311321"/>
                <a:gd name="connsiteY117" fmla="*/ 319737 h 370814"/>
                <a:gd name="connsiteX118" fmla="*/ 268332 w 311321"/>
                <a:gd name="connsiteY118" fmla="*/ 329024 h 370814"/>
                <a:gd name="connsiteX119" fmla="*/ 31874 w 311321"/>
                <a:gd name="connsiteY119" fmla="*/ 160074 h 370814"/>
                <a:gd name="connsiteX120" fmla="*/ 41518 w 311321"/>
                <a:gd name="connsiteY120" fmla="*/ 150073 h 370814"/>
                <a:gd name="connsiteX121" fmla="*/ 22229 w 311321"/>
                <a:gd name="connsiteY121" fmla="*/ 128642 h 370814"/>
                <a:gd name="connsiteX122" fmla="*/ 15800 w 311321"/>
                <a:gd name="connsiteY122" fmla="*/ 142572 h 370814"/>
                <a:gd name="connsiteX123" fmla="*/ 22587 w 311321"/>
                <a:gd name="connsiteY123" fmla="*/ 155788 h 370814"/>
                <a:gd name="connsiteX124" fmla="*/ 31874 w 311321"/>
                <a:gd name="connsiteY124" fmla="*/ 160074 h 370814"/>
                <a:gd name="connsiteX125" fmla="*/ 146531 w 311321"/>
                <a:gd name="connsiteY125" fmla="*/ 309378 h 370814"/>
                <a:gd name="connsiteX126" fmla="*/ 165819 w 311321"/>
                <a:gd name="connsiteY126" fmla="*/ 301520 h 370814"/>
                <a:gd name="connsiteX127" fmla="*/ 161890 w 311321"/>
                <a:gd name="connsiteY127" fmla="*/ 288661 h 370814"/>
                <a:gd name="connsiteX128" fmla="*/ 142959 w 311321"/>
                <a:gd name="connsiteY128" fmla="*/ 282232 h 370814"/>
                <a:gd name="connsiteX129" fmla="*/ 135101 w 311321"/>
                <a:gd name="connsiteY129" fmla="*/ 295448 h 370814"/>
                <a:gd name="connsiteX130" fmla="*/ 146531 w 311321"/>
                <a:gd name="connsiteY130" fmla="*/ 309378 h 370814"/>
                <a:gd name="connsiteX131" fmla="*/ 57234 w 311321"/>
                <a:gd name="connsiteY131" fmla="*/ 40059 h 370814"/>
                <a:gd name="connsiteX132" fmla="*/ 80808 w 311321"/>
                <a:gd name="connsiteY132" fmla="*/ 33987 h 370814"/>
                <a:gd name="connsiteX133" fmla="*/ 70807 w 311321"/>
                <a:gd name="connsiteY133" fmla="*/ 18985 h 370814"/>
                <a:gd name="connsiteX134" fmla="*/ 51876 w 311321"/>
                <a:gd name="connsiteY134" fmla="*/ 23985 h 370814"/>
                <a:gd name="connsiteX135" fmla="*/ 57234 w 311321"/>
                <a:gd name="connsiteY135" fmla="*/ 40059 h 370814"/>
                <a:gd name="connsiteX136" fmla="*/ 51876 w 311321"/>
                <a:gd name="connsiteY136" fmla="*/ 272945 h 370814"/>
                <a:gd name="connsiteX137" fmla="*/ 39732 w 311321"/>
                <a:gd name="connsiteY137" fmla="*/ 240441 h 370814"/>
                <a:gd name="connsiteX138" fmla="*/ 34374 w 311321"/>
                <a:gd name="connsiteY138" fmla="*/ 237227 h 370814"/>
                <a:gd name="connsiteX139" fmla="*/ 37231 w 311321"/>
                <a:gd name="connsiteY139" fmla="*/ 250442 h 370814"/>
                <a:gd name="connsiteX140" fmla="*/ 31517 w 311321"/>
                <a:gd name="connsiteY140" fmla="*/ 257229 h 370814"/>
                <a:gd name="connsiteX141" fmla="*/ 30445 w 311321"/>
                <a:gd name="connsiteY141" fmla="*/ 267230 h 370814"/>
                <a:gd name="connsiteX142" fmla="*/ 51876 w 311321"/>
                <a:gd name="connsiteY142" fmla="*/ 272945 h 370814"/>
                <a:gd name="connsiteX143" fmla="*/ 257973 w 311321"/>
                <a:gd name="connsiteY143" fmla="*/ 95066 h 370814"/>
                <a:gd name="connsiteX144" fmla="*/ 271904 w 311321"/>
                <a:gd name="connsiteY144" fmla="*/ 105067 h 370814"/>
                <a:gd name="connsiteX145" fmla="*/ 279047 w 311321"/>
                <a:gd name="connsiteY145" fmla="*/ 100424 h 370814"/>
                <a:gd name="connsiteX146" fmla="*/ 264403 w 311321"/>
                <a:gd name="connsiteY146" fmla="*/ 80064 h 370814"/>
                <a:gd name="connsiteX147" fmla="*/ 257616 w 311321"/>
                <a:gd name="connsiteY147" fmla="*/ 83993 h 370814"/>
                <a:gd name="connsiteX148" fmla="*/ 257973 w 311321"/>
                <a:gd name="connsiteY148" fmla="*/ 95066 h 370814"/>
                <a:gd name="connsiteX149" fmla="*/ 268332 w 311321"/>
                <a:gd name="connsiteY149" fmla="*/ 110425 h 370814"/>
                <a:gd name="connsiteX150" fmla="*/ 266903 w 311321"/>
                <a:gd name="connsiteY150" fmla="*/ 111139 h 370814"/>
                <a:gd name="connsiteX151" fmla="*/ 268332 w 311321"/>
                <a:gd name="connsiteY151" fmla="*/ 110425 h 370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</a:cxnLst>
              <a:rect l="l" t="t" r="r" b="b"/>
              <a:pathLst>
                <a:path w="311321" h="370814">
                  <a:moveTo>
                    <a:pt x="171534" y="160431"/>
                  </a:moveTo>
                  <a:cubicBezTo>
                    <a:pt x="187607" y="155431"/>
                    <a:pt x="233685" y="125784"/>
                    <a:pt x="243328" y="113997"/>
                  </a:cubicBezTo>
                  <a:cubicBezTo>
                    <a:pt x="237971" y="103638"/>
                    <a:pt x="234042" y="92923"/>
                    <a:pt x="240471" y="80421"/>
                  </a:cubicBezTo>
                  <a:cubicBezTo>
                    <a:pt x="245114" y="71849"/>
                    <a:pt x="252258" y="68277"/>
                    <a:pt x="260831" y="65419"/>
                  </a:cubicBezTo>
                  <a:cubicBezTo>
                    <a:pt x="269760" y="65776"/>
                    <a:pt x="277618" y="70420"/>
                    <a:pt x="285834" y="74706"/>
                  </a:cubicBezTo>
                  <a:cubicBezTo>
                    <a:pt x="287977" y="78278"/>
                    <a:pt x="290120" y="82207"/>
                    <a:pt x="291906" y="85065"/>
                  </a:cubicBezTo>
                  <a:cubicBezTo>
                    <a:pt x="291192" y="119712"/>
                    <a:pt x="273332" y="126498"/>
                    <a:pt x="253687" y="121855"/>
                  </a:cubicBezTo>
                  <a:cubicBezTo>
                    <a:pt x="227612" y="138285"/>
                    <a:pt x="201895" y="154359"/>
                    <a:pt x="176178" y="170790"/>
                  </a:cubicBezTo>
                  <a:cubicBezTo>
                    <a:pt x="174749" y="171861"/>
                    <a:pt x="174034" y="173647"/>
                    <a:pt x="172248" y="176147"/>
                  </a:cubicBezTo>
                  <a:cubicBezTo>
                    <a:pt x="175106" y="177933"/>
                    <a:pt x="177249" y="180076"/>
                    <a:pt x="179749" y="180791"/>
                  </a:cubicBezTo>
                  <a:cubicBezTo>
                    <a:pt x="186893" y="182934"/>
                    <a:pt x="194037" y="184720"/>
                    <a:pt x="201538" y="186506"/>
                  </a:cubicBezTo>
                  <a:cubicBezTo>
                    <a:pt x="215111" y="189721"/>
                    <a:pt x="228327" y="192935"/>
                    <a:pt x="242614" y="196507"/>
                  </a:cubicBezTo>
                  <a:cubicBezTo>
                    <a:pt x="245829" y="180434"/>
                    <a:pt x="260474" y="177576"/>
                    <a:pt x="273332" y="172933"/>
                  </a:cubicBezTo>
                  <a:cubicBezTo>
                    <a:pt x="280833" y="170432"/>
                    <a:pt x="288334" y="171861"/>
                    <a:pt x="295121" y="176147"/>
                  </a:cubicBezTo>
                  <a:cubicBezTo>
                    <a:pt x="297978" y="177933"/>
                    <a:pt x="300836" y="181505"/>
                    <a:pt x="301550" y="184720"/>
                  </a:cubicBezTo>
                  <a:cubicBezTo>
                    <a:pt x="302979" y="191149"/>
                    <a:pt x="303336" y="198293"/>
                    <a:pt x="302979" y="204722"/>
                  </a:cubicBezTo>
                  <a:cubicBezTo>
                    <a:pt x="301907" y="220081"/>
                    <a:pt x="288692" y="233655"/>
                    <a:pt x="272975" y="235441"/>
                  </a:cubicBezTo>
                  <a:cubicBezTo>
                    <a:pt x="269046" y="235798"/>
                    <a:pt x="264403" y="234726"/>
                    <a:pt x="261545" y="232583"/>
                  </a:cubicBezTo>
                  <a:cubicBezTo>
                    <a:pt x="257616" y="230083"/>
                    <a:pt x="254401" y="225796"/>
                    <a:pt x="251901" y="221867"/>
                  </a:cubicBezTo>
                  <a:cubicBezTo>
                    <a:pt x="248686" y="217224"/>
                    <a:pt x="246543" y="211866"/>
                    <a:pt x="243686" y="206151"/>
                  </a:cubicBezTo>
                  <a:cubicBezTo>
                    <a:pt x="236185" y="203294"/>
                    <a:pt x="227970" y="199722"/>
                    <a:pt x="219040" y="198650"/>
                  </a:cubicBezTo>
                  <a:cubicBezTo>
                    <a:pt x="211896" y="197936"/>
                    <a:pt x="204753" y="195078"/>
                    <a:pt x="197609" y="192935"/>
                  </a:cubicBezTo>
                  <a:cubicBezTo>
                    <a:pt x="193679" y="191864"/>
                    <a:pt x="190465" y="191506"/>
                    <a:pt x="186178" y="194721"/>
                  </a:cubicBezTo>
                  <a:cubicBezTo>
                    <a:pt x="187607" y="197221"/>
                    <a:pt x="188322" y="200079"/>
                    <a:pt x="190107" y="202222"/>
                  </a:cubicBezTo>
                  <a:cubicBezTo>
                    <a:pt x="208681" y="226868"/>
                    <a:pt x="227255" y="251514"/>
                    <a:pt x="245472" y="276160"/>
                  </a:cubicBezTo>
                  <a:cubicBezTo>
                    <a:pt x="253330" y="286518"/>
                    <a:pt x="260831" y="297591"/>
                    <a:pt x="267617" y="307235"/>
                  </a:cubicBezTo>
                  <a:cubicBezTo>
                    <a:pt x="270118" y="307592"/>
                    <a:pt x="270832" y="308307"/>
                    <a:pt x="271546" y="307950"/>
                  </a:cubicBezTo>
                  <a:cubicBezTo>
                    <a:pt x="282976" y="303663"/>
                    <a:pt x="292263" y="307235"/>
                    <a:pt x="299050" y="316879"/>
                  </a:cubicBezTo>
                  <a:cubicBezTo>
                    <a:pt x="302622" y="322237"/>
                    <a:pt x="306908" y="327238"/>
                    <a:pt x="309408" y="332953"/>
                  </a:cubicBezTo>
                  <a:cubicBezTo>
                    <a:pt x="312980" y="341168"/>
                    <a:pt x="311551" y="348669"/>
                    <a:pt x="305122" y="355813"/>
                  </a:cubicBezTo>
                  <a:cubicBezTo>
                    <a:pt x="299050" y="362599"/>
                    <a:pt x="292263" y="367243"/>
                    <a:pt x="283334" y="370814"/>
                  </a:cubicBezTo>
                  <a:cubicBezTo>
                    <a:pt x="277976" y="370100"/>
                    <a:pt x="271546" y="369386"/>
                    <a:pt x="265831" y="369028"/>
                  </a:cubicBezTo>
                  <a:cubicBezTo>
                    <a:pt x="261188" y="360456"/>
                    <a:pt x="257259" y="352598"/>
                    <a:pt x="253687" y="345454"/>
                  </a:cubicBezTo>
                  <a:cubicBezTo>
                    <a:pt x="254401" y="339025"/>
                    <a:pt x="255116" y="332953"/>
                    <a:pt x="255473" y="326524"/>
                  </a:cubicBezTo>
                  <a:cubicBezTo>
                    <a:pt x="255116" y="326524"/>
                    <a:pt x="254759" y="326524"/>
                    <a:pt x="254401" y="326166"/>
                  </a:cubicBezTo>
                  <a:cubicBezTo>
                    <a:pt x="255830" y="323309"/>
                    <a:pt x="257259" y="320094"/>
                    <a:pt x="258688" y="317236"/>
                  </a:cubicBezTo>
                  <a:cubicBezTo>
                    <a:pt x="257973" y="315808"/>
                    <a:pt x="257973" y="314736"/>
                    <a:pt x="257259" y="313664"/>
                  </a:cubicBezTo>
                  <a:cubicBezTo>
                    <a:pt x="248686" y="300806"/>
                    <a:pt x="240114" y="288304"/>
                    <a:pt x="231899" y="275446"/>
                  </a:cubicBezTo>
                  <a:cubicBezTo>
                    <a:pt x="231542" y="274731"/>
                    <a:pt x="231184" y="274017"/>
                    <a:pt x="230470" y="273660"/>
                  </a:cubicBezTo>
                  <a:cubicBezTo>
                    <a:pt x="208324" y="250085"/>
                    <a:pt x="190822" y="222939"/>
                    <a:pt x="172606" y="196150"/>
                  </a:cubicBezTo>
                  <a:cubicBezTo>
                    <a:pt x="171534" y="194721"/>
                    <a:pt x="170462" y="193649"/>
                    <a:pt x="168319" y="191506"/>
                  </a:cubicBezTo>
                  <a:cubicBezTo>
                    <a:pt x="166890" y="194007"/>
                    <a:pt x="165462" y="195435"/>
                    <a:pt x="165462" y="197221"/>
                  </a:cubicBezTo>
                  <a:cubicBezTo>
                    <a:pt x="162961" y="221867"/>
                    <a:pt x="160818" y="246513"/>
                    <a:pt x="158318" y="271517"/>
                  </a:cubicBezTo>
                  <a:cubicBezTo>
                    <a:pt x="171891" y="280803"/>
                    <a:pt x="179392" y="292591"/>
                    <a:pt x="175820" y="309378"/>
                  </a:cubicBezTo>
                  <a:cubicBezTo>
                    <a:pt x="166890" y="317951"/>
                    <a:pt x="155103" y="318665"/>
                    <a:pt x="143673" y="320808"/>
                  </a:cubicBezTo>
                  <a:cubicBezTo>
                    <a:pt x="141887" y="321166"/>
                    <a:pt x="140101" y="320094"/>
                    <a:pt x="138315" y="319380"/>
                  </a:cubicBezTo>
                  <a:cubicBezTo>
                    <a:pt x="121528" y="311521"/>
                    <a:pt x="116884" y="285804"/>
                    <a:pt x="130814" y="273660"/>
                  </a:cubicBezTo>
                  <a:cubicBezTo>
                    <a:pt x="135101" y="270088"/>
                    <a:pt x="141173" y="268659"/>
                    <a:pt x="148317" y="265444"/>
                  </a:cubicBezTo>
                  <a:cubicBezTo>
                    <a:pt x="152960" y="254371"/>
                    <a:pt x="150103" y="240441"/>
                    <a:pt x="153675" y="227582"/>
                  </a:cubicBezTo>
                  <a:cubicBezTo>
                    <a:pt x="157246" y="214367"/>
                    <a:pt x="156175" y="201151"/>
                    <a:pt x="158318" y="187577"/>
                  </a:cubicBezTo>
                  <a:cubicBezTo>
                    <a:pt x="152960" y="186506"/>
                    <a:pt x="149746" y="189006"/>
                    <a:pt x="146531" y="191506"/>
                  </a:cubicBezTo>
                  <a:cubicBezTo>
                    <a:pt x="139744" y="196864"/>
                    <a:pt x="133315" y="202579"/>
                    <a:pt x="126528" y="207937"/>
                  </a:cubicBezTo>
                  <a:cubicBezTo>
                    <a:pt x="112598" y="218653"/>
                    <a:pt x="98310" y="229011"/>
                    <a:pt x="84023" y="239370"/>
                  </a:cubicBezTo>
                  <a:cubicBezTo>
                    <a:pt x="78665" y="243299"/>
                    <a:pt x="72593" y="246871"/>
                    <a:pt x="66521" y="250442"/>
                  </a:cubicBezTo>
                  <a:cubicBezTo>
                    <a:pt x="61878" y="259015"/>
                    <a:pt x="65806" y="268659"/>
                    <a:pt x="64021" y="277946"/>
                  </a:cubicBezTo>
                  <a:cubicBezTo>
                    <a:pt x="57234" y="285089"/>
                    <a:pt x="48304" y="286875"/>
                    <a:pt x="39375" y="287233"/>
                  </a:cubicBezTo>
                  <a:cubicBezTo>
                    <a:pt x="34374" y="287590"/>
                    <a:pt x="30445" y="285089"/>
                    <a:pt x="27587" y="281875"/>
                  </a:cubicBezTo>
                  <a:cubicBezTo>
                    <a:pt x="21872" y="275446"/>
                    <a:pt x="16157" y="269016"/>
                    <a:pt x="10442" y="262230"/>
                  </a:cubicBezTo>
                  <a:cubicBezTo>
                    <a:pt x="13300" y="254728"/>
                    <a:pt x="15800" y="247228"/>
                    <a:pt x="18657" y="240084"/>
                  </a:cubicBezTo>
                  <a:cubicBezTo>
                    <a:pt x="20801" y="234369"/>
                    <a:pt x="25087" y="230083"/>
                    <a:pt x="30445" y="226868"/>
                  </a:cubicBezTo>
                  <a:cubicBezTo>
                    <a:pt x="40089" y="221510"/>
                    <a:pt x="46875" y="222224"/>
                    <a:pt x="54734" y="230083"/>
                  </a:cubicBezTo>
                  <a:cubicBezTo>
                    <a:pt x="57948" y="233297"/>
                    <a:pt x="60806" y="236512"/>
                    <a:pt x="63306" y="239727"/>
                  </a:cubicBezTo>
                  <a:cubicBezTo>
                    <a:pt x="79022" y="234369"/>
                    <a:pt x="131886" y="196864"/>
                    <a:pt x="144031" y="182577"/>
                  </a:cubicBezTo>
                  <a:cubicBezTo>
                    <a:pt x="141887" y="181148"/>
                    <a:pt x="140101" y="179362"/>
                    <a:pt x="137958" y="178648"/>
                  </a:cubicBezTo>
                  <a:cubicBezTo>
                    <a:pt x="130457" y="176147"/>
                    <a:pt x="122599" y="174719"/>
                    <a:pt x="115098" y="172218"/>
                  </a:cubicBezTo>
                  <a:cubicBezTo>
                    <a:pt x="105454" y="169004"/>
                    <a:pt x="95810" y="165789"/>
                    <a:pt x="86166" y="162574"/>
                  </a:cubicBezTo>
                  <a:cubicBezTo>
                    <a:pt x="77236" y="159717"/>
                    <a:pt x="68307" y="156502"/>
                    <a:pt x="59020" y="153287"/>
                  </a:cubicBezTo>
                  <a:cubicBezTo>
                    <a:pt x="57234" y="155431"/>
                    <a:pt x="55805" y="157574"/>
                    <a:pt x="54019" y="159002"/>
                  </a:cubicBezTo>
                  <a:cubicBezTo>
                    <a:pt x="50447" y="162217"/>
                    <a:pt x="47232" y="166146"/>
                    <a:pt x="42946" y="168289"/>
                  </a:cubicBezTo>
                  <a:cubicBezTo>
                    <a:pt x="29731" y="175076"/>
                    <a:pt x="16514" y="170432"/>
                    <a:pt x="6871" y="156502"/>
                  </a:cubicBezTo>
                  <a:cubicBezTo>
                    <a:pt x="-1345" y="144715"/>
                    <a:pt x="-2059" y="135785"/>
                    <a:pt x="4013" y="120069"/>
                  </a:cubicBezTo>
                  <a:cubicBezTo>
                    <a:pt x="9371" y="118640"/>
                    <a:pt x="14728" y="117212"/>
                    <a:pt x="20086" y="115783"/>
                  </a:cubicBezTo>
                  <a:cubicBezTo>
                    <a:pt x="29016" y="113640"/>
                    <a:pt x="36517" y="116140"/>
                    <a:pt x="42232" y="123284"/>
                  </a:cubicBezTo>
                  <a:cubicBezTo>
                    <a:pt x="46875" y="128999"/>
                    <a:pt x="51162" y="135428"/>
                    <a:pt x="55448" y="141500"/>
                  </a:cubicBezTo>
                  <a:cubicBezTo>
                    <a:pt x="87595" y="154002"/>
                    <a:pt x="119385" y="166503"/>
                    <a:pt x="153317" y="173647"/>
                  </a:cubicBezTo>
                  <a:cubicBezTo>
                    <a:pt x="155818" y="166860"/>
                    <a:pt x="152246" y="162931"/>
                    <a:pt x="149746" y="159002"/>
                  </a:cubicBezTo>
                  <a:cubicBezTo>
                    <a:pt x="138673" y="142572"/>
                    <a:pt x="127600" y="126141"/>
                    <a:pt x="116170" y="110068"/>
                  </a:cubicBezTo>
                  <a:cubicBezTo>
                    <a:pt x="102597" y="91137"/>
                    <a:pt x="88309" y="72920"/>
                    <a:pt x="74379" y="54346"/>
                  </a:cubicBezTo>
                  <a:cubicBezTo>
                    <a:pt x="74022" y="53632"/>
                    <a:pt x="73307" y="53275"/>
                    <a:pt x="72950" y="52918"/>
                  </a:cubicBezTo>
                  <a:cubicBezTo>
                    <a:pt x="63306" y="51846"/>
                    <a:pt x="53662" y="50774"/>
                    <a:pt x="44018" y="49703"/>
                  </a:cubicBezTo>
                  <a:cubicBezTo>
                    <a:pt x="41875" y="46846"/>
                    <a:pt x="39732" y="44702"/>
                    <a:pt x="37946" y="42202"/>
                  </a:cubicBezTo>
                  <a:cubicBezTo>
                    <a:pt x="40089" y="30058"/>
                    <a:pt x="35446" y="16842"/>
                    <a:pt x="45804" y="5412"/>
                  </a:cubicBezTo>
                  <a:cubicBezTo>
                    <a:pt x="50804" y="3626"/>
                    <a:pt x="56877" y="1840"/>
                    <a:pt x="61520" y="54"/>
                  </a:cubicBezTo>
                  <a:cubicBezTo>
                    <a:pt x="75093" y="-660"/>
                    <a:pt x="83666" y="5769"/>
                    <a:pt x="91881" y="15770"/>
                  </a:cubicBezTo>
                  <a:cubicBezTo>
                    <a:pt x="95096" y="26129"/>
                    <a:pt x="95096" y="26129"/>
                    <a:pt x="92238" y="40059"/>
                  </a:cubicBezTo>
                  <a:cubicBezTo>
                    <a:pt x="90095" y="42917"/>
                    <a:pt x="87238" y="46131"/>
                    <a:pt x="84380" y="49703"/>
                  </a:cubicBezTo>
                  <a:cubicBezTo>
                    <a:pt x="92238" y="63990"/>
                    <a:pt x="102239" y="76135"/>
                    <a:pt x="111884" y="88994"/>
                  </a:cubicBezTo>
                  <a:cubicBezTo>
                    <a:pt x="121885" y="102210"/>
                    <a:pt x="132243" y="114711"/>
                    <a:pt x="142245" y="127927"/>
                  </a:cubicBezTo>
                  <a:cubicBezTo>
                    <a:pt x="145817" y="132571"/>
                    <a:pt x="148317" y="138285"/>
                    <a:pt x="151531" y="143286"/>
                  </a:cubicBezTo>
                  <a:cubicBezTo>
                    <a:pt x="152960" y="145787"/>
                    <a:pt x="155460" y="147572"/>
                    <a:pt x="157246" y="149358"/>
                  </a:cubicBezTo>
                  <a:cubicBezTo>
                    <a:pt x="161175" y="146501"/>
                    <a:pt x="162961" y="143643"/>
                    <a:pt x="161532" y="140071"/>
                  </a:cubicBezTo>
                  <a:cubicBezTo>
                    <a:pt x="159032" y="133285"/>
                    <a:pt x="161532" y="126856"/>
                    <a:pt x="162247" y="120069"/>
                  </a:cubicBezTo>
                  <a:cubicBezTo>
                    <a:pt x="162604" y="115783"/>
                    <a:pt x="163318" y="111854"/>
                    <a:pt x="163676" y="107924"/>
                  </a:cubicBezTo>
                  <a:cubicBezTo>
                    <a:pt x="164390" y="95423"/>
                    <a:pt x="164747" y="82921"/>
                    <a:pt x="156175" y="72206"/>
                  </a:cubicBezTo>
                  <a:cubicBezTo>
                    <a:pt x="154389" y="70063"/>
                    <a:pt x="153675" y="66848"/>
                    <a:pt x="152246" y="64348"/>
                  </a:cubicBezTo>
                  <a:cubicBezTo>
                    <a:pt x="152603" y="55775"/>
                    <a:pt x="153317" y="47917"/>
                    <a:pt x="160461" y="41488"/>
                  </a:cubicBezTo>
                  <a:cubicBezTo>
                    <a:pt x="171177" y="31844"/>
                    <a:pt x="182607" y="32558"/>
                    <a:pt x="195108" y="37201"/>
                  </a:cubicBezTo>
                  <a:cubicBezTo>
                    <a:pt x="206896" y="41488"/>
                    <a:pt x="213682" y="50417"/>
                    <a:pt x="215825" y="61847"/>
                  </a:cubicBezTo>
                  <a:cubicBezTo>
                    <a:pt x="217611" y="71492"/>
                    <a:pt x="212968" y="79707"/>
                    <a:pt x="204753" y="85065"/>
                  </a:cubicBezTo>
                  <a:cubicBezTo>
                    <a:pt x="195823" y="90780"/>
                    <a:pt x="186178" y="94709"/>
                    <a:pt x="174392" y="94351"/>
                  </a:cubicBezTo>
                  <a:cubicBezTo>
                    <a:pt x="171891" y="113282"/>
                    <a:pt x="171177" y="131856"/>
                    <a:pt x="169748" y="150430"/>
                  </a:cubicBezTo>
                  <a:cubicBezTo>
                    <a:pt x="169748" y="154716"/>
                    <a:pt x="170820" y="157574"/>
                    <a:pt x="171534" y="160431"/>
                  </a:cubicBezTo>
                  <a:close/>
                  <a:moveTo>
                    <a:pt x="269403" y="224010"/>
                  </a:moveTo>
                  <a:cubicBezTo>
                    <a:pt x="284762" y="221510"/>
                    <a:pt x="291192" y="215438"/>
                    <a:pt x="291549" y="204008"/>
                  </a:cubicBezTo>
                  <a:cubicBezTo>
                    <a:pt x="291906" y="192578"/>
                    <a:pt x="287977" y="186863"/>
                    <a:pt x="275832" y="183648"/>
                  </a:cubicBezTo>
                  <a:cubicBezTo>
                    <a:pt x="270832" y="187577"/>
                    <a:pt x="261545" y="186506"/>
                    <a:pt x="258688" y="195435"/>
                  </a:cubicBezTo>
                  <a:cubicBezTo>
                    <a:pt x="259045" y="198293"/>
                    <a:pt x="260831" y="201508"/>
                    <a:pt x="260117" y="204365"/>
                  </a:cubicBezTo>
                  <a:cubicBezTo>
                    <a:pt x="257259" y="213652"/>
                    <a:pt x="262260" y="219010"/>
                    <a:pt x="269403" y="224010"/>
                  </a:cubicBezTo>
                  <a:close/>
                  <a:moveTo>
                    <a:pt x="179035" y="83279"/>
                  </a:moveTo>
                  <a:cubicBezTo>
                    <a:pt x="192608" y="83993"/>
                    <a:pt x="200823" y="77921"/>
                    <a:pt x="205110" y="63276"/>
                  </a:cubicBezTo>
                  <a:cubicBezTo>
                    <a:pt x="202252" y="59347"/>
                    <a:pt x="198680" y="54704"/>
                    <a:pt x="195823" y="51132"/>
                  </a:cubicBezTo>
                  <a:cubicBezTo>
                    <a:pt x="184393" y="48631"/>
                    <a:pt x="174749" y="47560"/>
                    <a:pt x="166176" y="57204"/>
                  </a:cubicBezTo>
                  <a:cubicBezTo>
                    <a:pt x="166533" y="61133"/>
                    <a:pt x="166533" y="66134"/>
                    <a:pt x="166890" y="68991"/>
                  </a:cubicBezTo>
                  <a:cubicBezTo>
                    <a:pt x="171891" y="74706"/>
                    <a:pt x="175463" y="78992"/>
                    <a:pt x="179035" y="83279"/>
                  </a:cubicBezTo>
                  <a:close/>
                  <a:moveTo>
                    <a:pt x="268332" y="329024"/>
                  </a:moveTo>
                  <a:cubicBezTo>
                    <a:pt x="266546" y="345097"/>
                    <a:pt x="269403" y="350812"/>
                    <a:pt x="281548" y="356884"/>
                  </a:cubicBezTo>
                  <a:cubicBezTo>
                    <a:pt x="289763" y="355456"/>
                    <a:pt x="295478" y="350812"/>
                    <a:pt x="299050" y="342954"/>
                  </a:cubicBezTo>
                  <a:cubicBezTo>
                    <a:pt x="295121" y="334024"/>
                    <a:pt x="292621" y="324380"/>
                    <a:pt x="283334" y="319737"/>
                  </a:cubicBezTo>
                  <a:cubicBezTo>
                    <a:pt x="274404" y="321523"/>
                    <a:pt x="274404" y="321523"/>
                    <a:pt x="268332" y="329024"/>
                  </a:cubicBezTo>
                  <a:close/>
                  <a:moveTo>
                    <a:pt x="31874" y="160074"/>
                  </a:moveTo>
                  <a:cubicBezTo>
                    <a:pt x="37946" y="158645"/>
                    <a:pt x="41160" y="155431"/>
                    <a:pt x="41518" y="150073"/>
                  </a:cubicBezTo>
                  <a:cubicBezTo>
                    <a:pt x="42232" y="139357"/>
                    <a:pt x="33660" y="129713"/>
                    <a:pt x="22229" y="128642"/>
                  </a:cubicBezTo>
                  <a:cubicBezTo>
                    <a:pt x="20086" y="133285"/>
                    <a:pt x="17943" y="137928"/>
                    <a:pt x="15800" y="142572"/>
                  </a:cubicBezTo>
                  <a:cubicBezTo>
                    <a:pt x="18300" y="146858"/>
                    <a:pt x="20443" y="151144"/>
                    <a:pt x="22587" y="155788"/>
                  </a:cubicBezTo>
                  <a:cubicBezTo>
                    <a:pt x="25444" y="156859"/>
                    <a:pt x="28659" y="158288"/>
                    <a:pt x="31874" y="160074"/>
                  </a:cubicBezTo>
                  <a:close/>
                  <a:moveTo>
                    <a:pt x="146531" y="309378"/>
                  </a:moveTo>
                  <a:cubicBezTo>
                    <a:pt x="152960" y="307235"/>
                    <a:pt x="160461" y="308307"/>
                    <a:pt x="165819" y="301520"/>
                  </a:cubicBezTo>
                  <a:cubicBezTo>
                    <a:pt x="164390" y="297234"/>
                    <a:pt x="162961" y="292948"/>
                    <a:pt x="161890" y="288661"/>
                  </a:cubicBezTo>
                  <a:cubicBezTo>
                    <a:pt x="154746" y="286161"/>
                    <a:pt x="148317" y="284375"/>
                    <a:pt x="142959" y="282232"/>
                  </a:cubicBezTo>
                  <a:cubicBezTo>
                    <a:pt x="139744" y="287590"/>
                    <a:pt x="137601" y="291519"/>
                    <a:pt x="135101" y="295448"/>
                  </a:cubicBezTo>
                  <a:cubicBezTo>
                    <a:pt x="136172" y="301877"/>
                    <a:pt x="139744" y="306164"/>
                    <a:pt x="146531" y="309378"/>
                  </a:cubicBezTo>
                  <a:close/>
                  <a:moveTo>
                    <a:pt x="57234" y="40059"/>
                  </a:moveTo>
                  <a:cubicBezTo>
                    <a:pt x="66878" y="42202"/>
                    <a:pt x="74736" y="40773"/>
                    <a:pt x="80808" y="33987"/>
                  </a:cubicBezTo>
                  <a:cubicBezTo>
                    <a:pt x="79379" y="24343"/>
                    <a:pt x="77236" y="21485"/>
                    <a:pt x="70807" y="18985"/>
                  </a:cubicBezTo>
                  <a:cubicBezTo>
                    <a:pt x="63306" y="16485"/>
                    <a:pt x="56877" y="18628"/>
                    <a:pt x="51876" y="23985"/>
                  </a:cubicBezTo>
                  <a:cubicBezTo>
                    <a:pt x="50090" y="30772"/>
                    <a:pt x="52590" y="35415"/>
                    <a:pt x="57234" y="40059"/>
                  </a:cubicBezTo>
                  <a:close/>
                  <a:moveTo>
                    <a:pt x="51876" y="272945"/>
                  </a:moveTo>
                  <a:cubicBezTo>
                    <a:pt x="51876" y="262944"/>
                    <a:pt x="47947" y="252585"/>
                    <a:pt x="39732" y="240441"/>
                  </a:cubicBezTo>
                  <a:cubicBezTo>
                    <a:pt x="39017" y="239370"/>
                    <a:pt x="37231" y="238655"/>
                    <a:pt x="34374" y="237227"/>
                  </a:cubicBezTo>
                  <a:cubicBezTo>
                    <a:pt x="35446" y="242584"/>
                    <a:pt x="36517" y="246513"/>
                    <a:pt x="37231" y="250442"/>
                  </a:cubicBezTo>
                  <a:cubicBezTo>
                    <a:pt x="35088" y="252943"/>
                    <a:pt x="33303" y="255086"/>
                    <a:pt x="31517" y="257229"/>
                  </a:cubicBezTo>
                  <a:cubicBezTo>
                    <a:pt x="31159" y="261158"/>
                    <a:pt x="30802" y="264373"/>
                    <a:pt x="30445" y="267230"/>
                  </a:cubicBezTo>
                  <a:cubicBezTo>
                    <a:pt x="37231" y="276874"/>
                    <a:pt x="40803" y="277589"/>
                    <a:pt x="51876" y="272945"/>
                  </a:cubicBezTo>
                  <a:close/>
                  <a:moveTo>
                    <a:pt x="257973" y="95066"/>
                  </a:moveTo>
                  <a:cubicBezTo>
                    <a:pt x="260474" y="101138"/>
                    <a:pt x="264403" y="104710"/>
                    <a:pt x="271904" y="105067"/>
                  </a:cubicBezTo>
                  <a:cubicBezTo>
                    <a:pt x="274047" y="103638"/>
                    <a:pt x="276547" y="101852"/>
                    <a:pt x="279047" y="100424"/>
                  </a:cubicBezTo>
                  <a:cubicBezTo>
                    <a:pt x="278690" y="90065"/>
                    <a:pt x="274761" y="83279"/>
                    <a:pt x="264403" y="80064"/>
                  </a:cubicBezTo>
                  <a:cubicBezTo>
                    <a:pt x="262260" y="81493"/>
                    <a:pt x="259759" y="82921"/>
                    <a:pt x="257616" y="83993"/>
                  </a:cubicBezTo>
                  <a:cubicBezTo>
                    <a:pt x="257973" y="87922"/>
                    <a:pt x="257973" y="91851"/>
                    <a:pt x="257973" y="95066"/>
                  </a:cubicBezTo>
                  <a:close/>
                  <a:moveTo>
                    <a:pt x="268332" y="110425"/>
                  </a:moveTo>
                  <a:cubicBezTo>
                    <a:pt x="267975" y="110782"/>
                    <a:pt x="267260" y="110782"/>
                    <a:pt x="266903" y="111139"/>
                  </a:cubicBezTo>
                  <a:cubicBezTo>
                    <a:pt x="267617" y="110782"/>
                    <a:pt x="267975" y="110425"/>
                    <a:pt x="268332" y="110425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grpSp>
          <p:nvGrpSpPr>
            <p:cNvPr id="320" name="Grupo 319">
              <a:extLst>
                <a:ext uri="{FF2B5EF4-FFF2-40B4-BE49-F238E27FC236}">
                  <a16:creationId xmlns:a16="http://schemas.microsoft.com/office/drawing/2014/main" id="{2165BCBA-CA5E-4490-845C-458A7769E329}"/>
                </a:ext>
              </a:extLst>
            </p:cNvPr>
            <p:cNvGrpSpPr/>
            <p:nvPr/>
          </p:nvGrpSpPr>
          <p:grpSpPr>
            <a:xfrm>
              <a:off x="65746" y="255118"/>
              <a:ext cx="8881360" cy="4630777"/>
              <a:chOff x="104821" y="233856"/>
              <a:chExt cx="8881360" cy="4677084"/>
            </a:xfrm>
          </p:grpSpPr>
          <p:sp>
            <p:nvSpPr>
              <p:cNvPr id="321" name="Forma libre: forma 320">
                <a:extLst>
                  <a:ext uri="{FF2B5EF4-FFF2-40B4-BE49-F238E27FC236}">
                    <a16:creationId xmlns:a16="http://schemas.microsoft.com/office/drawing/2014/main" id="{65E3B2F1-BE4B-43BF-AC79-E6808AADCB54}"/>
                  </a:ext>
                </a:extLst>
              </p:cNvPr>
              <p:cNvSpPr/>
              <p:nvPr/>
            </p:nvSpPr>
            <p:spPr>
              <a:xfrm>
                <a:off x="104821" y="2805383"/>
                <a:ext cx="462964" cy="446783"/>
              </a:xfrm>
              <a:custGeom>
                <a:avLst/>
                <a:gdLst>
                  <a:gd name="connsiteX0" fmla="*/ 85993 w 462964"/>
                  <a:gd name="connsiteY0" fmla="*/ 140656 h 446783"/>
                  <a:gd name="connsiteX1" fmla="*/ 85279 w 462964"/>
                  <a:gd name="connsiteY1" fmla="*/ 133155 h 446783"/>
                  <a:gd name="connsiteX2" fmla="*/ 89565 w 462964"/>
                  <a:gd name="connsiteY2" fmla="*/ 131726 h 446783"/>
                  <a:gd name="connsiteX3" fmla="*/ 118140 w 462964"/>
                  <a:gd name="connsiteY3" fmla="*/ 131369 h 446783"/>
                  <a:gd name="connsiteX4" fmla="*/ 140285 w 462964"/>
                  <a:gd name="connsiteY4" fmla="*/ 130297 h 446783"/>
                  <a:gd name="connsiteX5" fmla="*/ 124569 w 462964"/>
                  <a:gd name="connsiteY5" fmla="*/ 104937 h 446783"/>
                  <a:gd name="connsiteX6" fmla="*/ 103495 w 462964"/>
                  <a:gd name="connsiteY6" fmla="*/ 103151 h 446783"/>
                  <a:gd name="connsiteX7" fmla="*/ 84564 w 462964"/>
                  <a:gd name="connsiteY7" fmla="*/ 81363 h 446783"/>
                  <a:gd name="connsiteX8" fmla="*/ 85636 w 462964"/>
                  <a:gd name="connsiteY8" fmla="*/ 69218 h 446783"/>
                  <a:gd name="connsiteX9" fmla="*/ 97066 w 462964"/>
                  <a:gd name="connsiteY9" fmla="*/ 58503 h 446783"/>
                  <a:gd name="connsiteX10" fmla="*/ 115640 w 462964"/>
                  <a:gd name="connsiteY10" fmla="*/ 60646 h 446783"/>
                  <a:gd name="connsiteX11" fmla="*/ 128141 w 462964"/>
                  <a:gd name="connsiteY11" fmla="*/ 80291 h 446783"/>
                  <a:gd name="connsiteX12" fmla="*/ 127427 w 462964"/>
                  <a:gd name="connsiteY12" fmla="*/ 97436 h 446783"/>
                  <a:gd name="connsiteX13" fmla="*/ 143857 w 462964"/>
                  <a:gd name="connsiteY13" fmla="*/ 119582 h 446783"/>
                  <a:gd name="connsiteX14" fmla="*/ 148144 w 462964"/>
                  <a:gd name="connsiteY14" fmla="*/ 94578 h 446783"/>
                  <a:gd name="connsiteX15" fmla="*/ 154216 w 462964"/>
                  <a:gd name="connsiteY15" fmla="*/ 69575 h 446783"/>
                  <a:gd name="connsiteX16" fmla="*/ 159216 w 462964"/>
                  <a:gd name="connsiteY16" fmla="*/ 69575 h 446783"/>
                  <a:gd name="connsiteX17" fmla="*/ 160645 w 462964"/>
                  <a:gd name="connsiteY17" fmla="*/ 71718 h 446783"/>
                  <a:gd name="connsiteX18" fmla="*/ 159931 w 462964"/>
                  <a:gd name="connsiteY18" fmla="*/ 81006 h 446783"/>
                  <a:gd name="connsiteX19" fmla="*/ 154216 w 462964"/>
                  <a:gd name="connsiteY19" fmla="*/ 120296 h 446783"/>
                  <a:gd name="connsiteX20" fmla="*/ 154216 w 462964"/>
                  <a:gd name="connsiteY20" fmla="*/ 131012 h 446783"/>
                  <a:gd name="connsiteX21" fmla="*/ 172790 w 462964"/>
                  <a:gd name="connsiteY21" fmla="*/ 153514 h 446783"/>
                  <a:gd name="connsiteX22" fmla="*/ 179219 w 462964"/>
                  <a:gd name="connsiteY22" fmla="*/ 131012 h 446783"/>
                  <a:gd name="connsiteX23" fmla="*/ 183862 w 462964"/>
                  <a:gd name="connsiteY23" fmla="*/ 110295 h 446783"/>
                  <a:gd name="connsiteX24" fmla="*/ 200293 w 462964"/>
                  <a:gd name="connsiteY24" fmla="*/ 108509 h 446783"/>
                  <a:gd name="connsiteX25" fmla="*/ 218509 w 462964"/>
                  <a:gd name="connsiteY25" fmla="*/ 123868 h 446783"/>
                  <a:gd name="connsiteX26" fmla="*/ 221367 w 462964"/>
                  <a:gd name="connsiteY26" fmla="*/ 109581 h 446783"/>
                  <a:gd name="connsiteX27" fmla="*/ 220653 w 462964"/>
                  <a:gd name="connsiteY27" fmla="*/ 109581 h 446783"/>
                  <a:gd name="connsiteX28" fmla="*/ 220653 w 462964"/>
                  <a:gd name="connsiteY28" fmla="*/ 82434 h 446783"/>
                  <a:gd name="connsiteX29" fmla="*/ 182434 w 462964"/>
                  <a:gd name="connsiteY29" fmla="*/ 57074 h 446783"/>
                  <a:gd name="connsiteX30" fmla="*/ 194935 w 462964"/>
                  <a:gd name="connsiteY30" fmla="*/ 57074 h 446783"/>
                  <a:gd name="connsiteX31" fmla="*/ 214938 w 462964"/>
                  <a:gd name="connsiteY31" fmla="*/ 67789 h 446783"/>
                  <a:gd name="connsiteX32" fmla="*/ 220295 w 462964"/>
                  <a:gd name="connsiteY32" fmla="*/ 69575 h 446783"/>
                  <a:gd name="connsiteX33" fmla="*/ 223153 w 462964"/>
                  <a:gd name="connsiteY33" fmla="*/ 41357 h 446783"/>
                  <a:gd name="connsiteX34" fmla="*/ 206722 w 462964"/>
                  <a:gd name="connsiteY34" fmla="*/ 32428 h 446783"/>
                  <a:gd name="connsiteX35" fmla="*/ 203508 w 462964"/>
                  <a:gd name="connsiteY35" fmla="*/ 11354 h 446783"/>
                  <a:gd name="connsiteX36" fmla="*/ 208508 w 462964"/>
                  <a:gd name="connsiteY36" fmla="*/ 6710 h 446783"/>
                  <a:gd name="connsiteX37" fmla="*/ 213509 w 462964"/>
                  <a:gd name="connsiteY37" fmla="*/ 1353 h 446783"/>
                  <a:gd name="connsiteX38" fmla="*/ 239584 w 462964"/>
                  <a:gd name="connsiteY38" fmla="*/ 1353 h 446783"/>
                  <a:gd name="connsiteX39" fmla="*/ 249942 w 462964"/>
                  <a:gd name="connsiteY39" fmla="*/ 24570 h 446783"/>
                  <a:gd name="connsiteX40" fmla="*/ 240298 w 462964"/>
                  <a:gd name="connsiteY40" fmla="*/ 38143 h 446783"/>
                  <a:gd name="connsiteX41" fmla="*/ 233869 w 462964"/>
                  <a:gd name="connsiteY41" fmla="*/ 40286 h 446783"/>
                  <a:gd name="connsiteX42" fmla="*/ 229582 w 462964"/>
                  <a:gd name="connsiteY42" fmla="*/ 68861 h 446783"/>
                  <a:gd name="connsiteX43" fmla="*/ 231011 w 462964"/>
                  <a:gd name="connsiteY43" fmla="*/ 73504 h 446783"/>
                  <a:gd name="connsiteX44" fmla="*/ 244584 w 462964"/>
                  <a:gd name="connsiteY44" fmla="*/ 60289 h 446783"/>
                  <a:gd name="connsiteX45" fmla="*/ 256014 w 462964"/>
                  <a:gd name="connsiteY45" fmla="*/ 45644 h 446783"/>
                  <a:gd name="connsiteX46" fmla="*/ 259943 w 462964"/>
                  <a:gd name="connsiteY46" fmla="*/ 47787 h 446783"/>
                  <a:gd name="connsiteX47" fmla="*/ 231368 w 462964"/>
                  <a:gd name="connsiteY47" fmla="*/ 88506 h 446783"/>
                  <a:gd name="connsiteX48" fmla="*/ 231011 w 462964"/>
                  <a:gd name="connsiteY48" fmla="*/ 116724 h 446783"/>
                  <a:gd name="connsiteX49" fmla="*/ 242084 w 462964"/>
                  <a:gd name="connsiteY49" fmla="*/ 108509 h 446783"/>
                  <a:gd name="connsiteX50" fmla="*/ 256014 w 462964"/>
                  <a:gd name="connsiteY50" fmla="*/ 91721 h 446783"/>
                  <a:gd name="connsiteX51" fmla="*/ 260658 w 462964"/>
                  <a:gd name="connsiteY51" fmla="*/ 93150 h 446783"/>
                  <a:gd name="connsiteX52" fmla="*/ 286018 w 462964"/>
                  <a:gd name="connsiteY52" fmla="*/ 139227 h 446783"/>
                  <a:gd name="connsiteX53" fmla="*/ 307806 w 462964"/>
                  <a:gd name="connsiteY53" fmla="*/ 115653 h 446783"/>
                  <a:gd name="connsiteX54" fmla="*/ 308878 w 462964"/>
                  <a:gd name="connsiteY54" fmla="*/ 113152 h 446783"/>
                  <a:gd name="connsiteX55" fmla="*/ 312807 w 462964"/>
                  <a:gd name="connsiteY55" fmla="*/ 90649 h 446783"/>
                  <a:gd name="connsiteX56" fmla="*/ 313164 w 462964"/>
                  <a:gd name="connsiteY56" fmla="*/ 59574 h 446783"/>
                  <a:gd name="connsiteX57" fmla="*/ 319594 w 462964"/>
                  <a:gd name="connsiteY57" fmla="*/ 59574 h 446783"/>
                  <a:gd name="connsiteX58" fmla="*/ 321379 w 462964"/>
                  <a:gd name="connsiteY58" fmla="*/ 78505 h 446783"/>
                  <a:gd name="connsiteX59" fmla="*/ 323880 w 462964"/>
                  <a:gd name="connsiteY59" fmla="*/ 95650 h 446783"/>
                  <a:gd name="connsiteX60" fmla="*/ 346383 w 462964"/>
                  <a:gd name="connsiteY60" fmla="*/ 76005 h 446783"/>
                  <a:gd name="connsiteX61" fmla="*/ 343168 w 462964"/>
                  <a:gd name="connsiteY61" fmla="*/ 44572 h 446783"/>
                  <a:gd name="connsiteX62" fmla="*/ 377101 w 462964"/>
                  <a:gd name="connsiteY62" fmla="*/ 38500 h 446783"/>
                  <a:gd name="connsiteX63" fmla="*/ 391031 w 462964"/>
                  <a:gd name="connsiteY63" fmla="*/ 57074 h 446783"/>
                  <a:gd name="connsiteX64" fmla="*/ 393888 w 462964"/>
                  <a:gd name="connsiteY64" fmla="*/ 66003 h 446783"/>
                  <a:gd name="connsiteX65" fmla="*/ 381030 w 462964"/>
                  <a:gd name="connsiteY65" fmla="*/ 82077 h 446783"/>
                  <a:gd name="connsiteX66" fmla="*/ 364956 w 462964"/>
                  <a:gd name="connsiteY66" fmla="*/ 81720 h 446783"/>
                  <a:gd name="connsiteX67" fmla="*/ 354241 w 462964"/>
                  <a:gd name="connsiteY67" fmla="*/ 81006 h 446783"/>
                  <a:gd name="connsiteX68" fmla="*/ 335310 w 462964"/>
                  <a:gd name="connsiteY68" fmla="*/ 102794 h 446783"/>
                  <a:gd name="connsiteX69" fmla="*/ 341739 w 462964"/>
                  <a:gd name="connsiteY69" fmla="*/ 104937 h 446783"/>
                  <a:gd name="connsiteX70" fmla="*/ 368171 w 462964"/>
                  <a:gd name="connsiteY70" fmla="*/ 107080 h 446783"/>
                  <a:gd name="connsiteX71" fmla="*/ 376386 w 462964"/>
                  <a:gd name="connsiteY71" fmla="*/ 108866 h 446783"/>
                  <a:gd name="connsiteX72" fmla="*/ 367814 w 462964"/>
                  <a:gd name="connsiteY72" fmla="*/ 115295 h 446783"/>
                  <a:gd name="connsiteX73" fmla="*/ 352812 w 462964"/>
                  <a:gd name="connsiteY73" fmla="*/ 114581 h 446783"/>
                  <a:gd name="connsiteX74" fmla="*/ 338882 w 462964"/>
                  <a:gd name="connsiteY74" fmla="*/ 113152 h 446783"/>
                  <a:gd name="connsiteX75" fmla="*/ 318165 w 462964"/>
                  <a:gd name="connsiteY75" fmla="*/ 121368 h 446783"/>
                  <a:gd name="connsiteX76" fmla="*/ 310664 w 462964"/>
                  <a:gd name="connsiteY76" fmla="*/ 128511 h 446783"/>
                  <a:gd name="connsiteX77" fmla="*/ 303520 w 462964"/>
                  <a:gd name="connsiteY77" fmla="*/ 142442 h 446783"/>
                  <a:gd name="connsiteX78" fmla="*/ 298162 w 462964"/>
                  <a:gd name="connsiteY78" fmla="*/ 149228 h 446783"/>
                  <a:gd name="connsiteX79" fmla="*/ 340310 w 462964"/>
                  <a:gd name="connsiteY79" fmla="*/ 148157 h 446783"/>
                  <a:gd name="connsiteX80" fmla="*/ 323165 w 462964"/>
                  <a:gd name="connsiteY80" fmla="*/ 176017 h 446783"/>
                  <a:gd name="connsiteX81" fmla="*/ 314236 w 462964"/>
                  <a:gd name="connsiteY81" fmla="*/ 205307 h 446783"/>
                  <a:gd name="connsiteX82" fmla="*/ 335667 w 462964"/>
                  <a:gd name="connsiteY82" fmla="*/ 207450 h 446783"/>
                  <a:gd name="connsiteX83" fmla="*/ 356384 w 462964"/>
                  <a:gd name="connsiteY83" fmla="*/ 207450 h 446783"/>
                  <a:gd name="connsiteX84" fmla="*/ 386388 w 462964"/>
                  <a:gd name="connsiteY84" fmla="*/ 162444 h 446783"/>
                  <a:gd name="connsiteX85" fmla="*/ 394246 w 462964"/>
                  <a:gd name="connsiteY85" fmla="*/ 162444 h 446783"/>
                  <a:gd name="connsiteX86" fmla="*/ 394603 w 462964"/>
                  <a:gd name="connsiteY86" fmla="*/ 165302 h 446783"/>
                  <a:gd name="connsiteX87" fmla="*/ 381744 w 462964"/>
                  <a:gd name="connsiteY87" fmla="*/ 186018 h 446783"/>
                  <a:gd name="connsiteX88" fmla="*/ 372815 w 462964"/>
                  <a:gd name="connsiteY88" fmla="*/ 199592 h 446783"/>
                  <a:gd name="connsiteX89" fmla="*/ 371386 w 462964"/>
                  <a:gd name="connsiteY89" fmla="*/ 205307 h 446783"/>
                  <a:gd name="connsiteX90" fmla="*/ 388888 w 462964"/>
                  <a:gd name="connsiteY90" fmla="*/ 213165 h 446783"/>
                  <a:gd name="connsiteX91" fmla="*/ 388531 w 462964"/>
                  <a:gd name="connsiteY91" fmla="*/ 214236 h 446783"/>
                  <a:gd name="connsiteX92" fmla="*/ 420320 w 462964"/>
                  <a:gd name="connsiteY92" fmla="*/ 216022 h 446783"/>
                  <a:gd name="connsiteX93" fmla="*/ 423892 w 462964"/>
                  <a:gd name="connsiteY93" fmla="*/ 208878 h 446783"/>
                  <a:gd name="connsiteX94" fmla="*/ 447824 w 462964"/>
                  <a:gd name="connsiteY94" fmla="*/ 201735 h 446783"/>
                  <a:gd name="connsiteX95" fmla="*/ 458540 w 462964"/>
                  <a:gd name="connsiteY95" fmla="*/ 208164 h 446783"/>
                  <a:gd name="connsiteX96" fmla="*/ 462826 w 462964"/>
                  <a:gd name="connsiteY96" fmla="*/ 226024 h 446783"/>
                  <a:gd name="connsiteX97" fmla="*/ 453182 w 462964"/>
                  <a:gd name="connsiteY97" fmla="*/ 238525 h 446783"/>
                  <a:gd name="connsiteX98" fmla="*/ 432465 w 462964"/>
                  <a:gd name="connsiteY98" fmla="*/ 239954 h 446783"/>
                  <a:gd name="connsiteX99" fmla="*/ 421035 w 462964"/>
                  <a:gd name="connsiteY99" fmla="*/ 229595 h 446783"/>
                  <a:gd name="connsiteX100" fmla="*/ 419249 w 462964"/>
                  <a:gd name="connsiteY100" fmla="*/ 222095 h 446783"/>
                  <a:gd name="connsiteX101" fmla="*/ 376029 w 462964"/>
                  <a:gd name="connsiteY101" fmla="*/ 220309 h 446783"/>
                  <a:gd name="connsiteX102" fmla="*/ 380673 w 462964"/>
                  <a:gd name="connsiteY102" fmla="*/ 231381 h 446783"/>
                  <a:gd name="connsiteX103" fmla="*/ 397103 w 462964"/>
                  <a:gd name="connsiteY103" fmla="*/ 255670 h 446783"/>
                  <a:gd name="connsiteX104" fmla="*/ 399604 w 462964"/>
                  <a:gd name="connsiteY104" fmla="*/ 261385 h 446783"/>
                  <a:gd name="connsiteX105" fmla="*/ 393888 w 462964"/>
                  <a:gd name="connsiteY105" fmla="*/ 263528 h 446783"/>
                  <a:gd name="connsiteX106" fmla="*/ 356384 w 462964"/>
                  <a:gd name="connsiteY106" fmla="*/ 215308 h 446783"/>
                  <a:gd name="connsiteX107" fmla="*/ 311378 w 462964"/>
                  <a:gd name="connsiteY107" fmla="*/ 216022 h 446783"/>
                  <a:gd name="connsiteX108" fmla="*/ 325309 w 462964"/>
                  <a:gd name="connsiteY108" fmla="*/ 241025 h 446783"/>
                  <a:gd name="connsiteX109" fmla="*/ 339596 w 462964"/>
                  <a:gd name="connsiteY109" fmla="*/ 257456 h 446783"/>
                  <a:gd name="connsiteX110" fmla="*/ 342811 w 462964"/>
                  <a:gd name="connsiteY110" fmla="*/ 262814 h 446783"/>
                  <a:gd name="connsiteX111" fmla="*/ 332452 w 462964"/>
                  <a:gd name="connsiteY111" fmla="*/ 268171 h 446783"/>
                  <a:gd name="connsiteX112" fmla="*/ 286375 w 462964"/>
                  <a:gd name="connsiteY112" fmla="*/ 272815 h 446783"/>
                  <a:gd name="connsiteX113" fmla="*/ 309592 w 462964"/>
                  <a:gd name="connsiteY113" fmla="*/ 298532 h 446783"/>
                  <a:gd name="connsiteX114" fmla="*/ 344597 w 462964"/>
                  <a:gd name="connsiteY114" fmla="*/ 290317 h 446783"/>
                  <a:gd name="connsiteX115" fmla="*/ 365313 w 462964"/>
                  <a:gd name="connsiteY115" fmla="*/ 283531 h 446783"/>
                  <a:gd name="connsiteX116" fmla="*/ 374243 w 462964"/>
                  <a:gd name="connsiteY116" fmla="*/ 286031 h 446783"/>
                  <a:gd name="connsiteX117" fmla="*/ 346025 w 462964"/>
                  <a:gd name="connsiteY117" fmla="*/ 297104 h 446783"/>
                  <a:gd name="connsiteX118" fmla="*/ 316379 w 462964"/>
                  <a:gd name="connsiteY118" fmla="*/ 305676 h 446783"/>
                  <a:gd name="connsiteX119" fmla="*/ 335310 w 462964"/>
                  <a:gd name="connsiteY119" fmla="*/ 324964 h 446783"/>
                  <a:gd name="connsiteX120" fmla="*/ 342096 w 462964"/>
                  <a:gd name="connsiteY120" fmla="*/ 323536 h 446783"/>
                  <a:gd name="connsiteX121" fmla="*/ 356027 w 462964"/>
                  <a:gd name="connsiteY121" fmla="*/ 321750 h 446783"/>
                  <a:gd name="connsiteX122" fmla="*/ 374958 w 462964"/>
                  <a:gd name="connsiteY122" fmla="*/ 337109 h 446783"/>
                  <a:gd name="connsiteX123" fmla="*/ 366742 w 462964"/>
                  <a:gd name="connsiteY123" fmla="*/ 360683 h 446783"/>
                  <a:gd name="connsiteX124" fmla="*/ 340668 w 462964"/>
                  <a:gd name="connsiteY124" fmla="*/ 360326 h 446783"/>
                  <a:gd name="connsiteX125" fmla="*/ 332095 w 462964"/>
                  <a:gd name="connsiteY125" fmla="*/ 341752 h 446783"/>
                  <a:gd name="connsiteX126" fmla="*/ 333167 w 462964"/>
                  <a:gd name="connsiteY126" fmla="*/ 333894 h 446783"/>
                  <a:gd name="connsiteX127" fmla="*/ 316736 w 462964"/>
                  <a:gd name="connsiteY127" fmla="*/ 323178 h 446783"/>
                  <a:gd name="connsiteX128" fmla="*/ 316022 w 462964"/>
                  <a:gd name="connsiteY128" fmla="*/ 361040 h 446783"/>
                  <a:gd name="connsiteX129" fmla="*/ 306378 w 462964"/>
                  <a:gd name="connsiteY129" fmla="*/ 361755 h 446783"/>
                  <a:gd name="connsiteX130" fmla="*/ 305306 w 462964"/>
                  <a:gd name="connsiteY130" fmla="*/ 342467 h 446783"/>
                  <a:gd name="connsiteX131" fmla="*/ 303520 w 462964"/>
                  <a:gd name="connsiteY131" fmla="*/ 315321 h 446783"/>
                  <a:gd name="connsiteX132" fmla="*/ 299948 w 462964"/>
                  <a:gd name="connsiteY132" fmla="*/ 306748 h 446783"/>
                  <a:gd name="connsiteX133" fmla="*/ 294948 w 462964"/>
                  <a:gd name="connsiteY133" fmla="*/ 301033 h 446783"/>
                  <a:gd name="connsiteX134" fmla="*/ 279588 w 462964"/>
                  <a:gd name="connsiteY134" fmla="*/ 287103 h 446783"/>
                  <a:gd name="connsiteX135" fmla="*/ 272088 w 462964"/>
                  <a:gd name="connsiteY135" fmla="*/ 327465 h 446783"/>
                  <a:gd name="connsiteX136" fmla="*/ 257443 w 462964"/>
                  <a:gd name="connsiteY136" fmla="*/ 333180 h 446783"/>
                  <a:gd name="connsiteX137" fmla="*/ 226010 w 462964"/>
                  <a:gd name="connsiteY137" fmla="*/ 312106 h 446783"/>
                  <a:gd name="connsiteX138" fmla="*/ 222796 w 462964"/>
                  <a:gd name="connsiteY138" fmla="*/ 324964 h 446783"/>
                  <a:gd name="connsiteX139" fmla="*/ 224939 w 462964"/>
                  <a:gd name="connsiteY139" fmla="*/ 350325 h 446783"/>
                  <a:gd name="connsiteX140" fmla="*/ 236012 w 462964"/>
                  <a:gd name="connsiteY140" fmla="*/ 367113 h 446783"/>
                  <a:gd name="connsiteX141" fmla="*/ 268516 w 462964"/>
                  <a:gd name="connsiteY141" fmla="*/ 379614 h 446783"/>
                  <a:gd name="connsiteX142" fmla="*/ 280660 w 462964"/>
                  <a:gd name="connsiteY142" fmla="*/ 385686 h 446783"/>
                  <a:gd name="connsiteX143" fmla="*/ 274588 w 462964"/>
                  <a:gd name="connsiteY143" fmla="*/ 389258 h 446783"/>
                  <a:gd name="connsiteX144" fmla="*/ 258515 w 462964"/>
                  <a:gd name="connsiteY144" fmla="*/ 383543 h 446783"/>
                  <a:gd name="connsiteX145" fmla="*/ 228868 w 462964"/>
                  <a:gd name="connsiteY145" fmla="*/ 372113 h 446783"/>
                  <a:gd name="connsiteX146" fmla="*/ 226725 w 462964"/>
                  <a:gd name="connsiteY146" fmla="*/ 408189 h 446783"/>
                  <a:gd name="connsiteX147" fmla="*/ 238512 w 462964"/>
                  <a:gd name="connsiteY147" fmla="*/ 435335 h 446783"/>
                  <a:gd name="connsiteX148" fmla="*/ 214938 w 462964"/>
                  <a:gd name="connsiteY148" fmla="*/ 446765 h 446783"/>
                  <a:gd name="connsiteX149" fmla="*/ 200650 w 462964"/>
                  <a:gd name="connsiteY149" fmla="*/ 427835 h 446783"/>
                  <a:gd name="connsiteX150" fmla="*/ 216724 w 462964"/>
                  <a:gd name="connsiteY150" fmla="*/ 405332 h 446783"/>
                  <a:gd name="connsiteX151" fmla="*/ 214938 w 462964"/>
                  <a:gd name="connsiteY151" fmla="*/ 381400 h 446783"/>
                  <a:gd name="connsiteX152" fmla="*/ 200650 w 462964"/>
                  <a:gd name="connsiteY152" fmla="*/ 389615 h 446783"/>
                  <a:gd name="connsiteX153" fmla="*/ 186006 w 462964"/>
                  <a:gd name="connsiteY153" fmla="*/ 399617 h 446783"/>
                  <a:gd name="connsiteX154" fmla="*/ 180290 w 462964"/>
                  <a:gd name="connsiteY154" fmla="*/ 396402 h 446783"/>
                  <a:gd name="connsiteX155" fmla="*/ 181005 w 462964"/>
                  <a:gd name="connsiteY155" fmla="*/ 394259 h 446783"/>
                  <a:gd name="connsiteX156" fmla="*/ 203508 w 462964"/>
                  <a:gd name="connsiteY156" fmla="*/ 375685 h 446783"/>
                  <a:gd name="connsiteX157" fmla="*/ 212437 w 462964"/>
                  <a:gd name="connsiteY157" fmla="*/ 357826 h 446783"/>
                  <a:gd name="connsiteX158" fmla="*/ 213509 w 462964"/>
                  <a:gd name="connsiteY158" fmla="*/ 347467 h 446783"/>
                  <a:gd name="connsiteX159" fmla="*/ 213509 w 462964"/>
                  <a:gd name="connsiteY159" fmla="*/ 342824 h 446783"/>
                  <a:gd name="connsiteX160" fmla="*/ 211366 w 462964"/>
                  <a:gd name="connsiteY160" fmla="*/ 324250 h 446783"/>
                  <a:gd name="connsiteX161" fmla="*/ 209937 w 462964"/>
                  <a:gd name="connsiteY161" fmla="*/ 319964 h 446783"/>
                  <a:gd name="connsiteX162" fmla="*/ 186363 w 462964"/>
                  <a:gd name="connsiteY162" fmla="*/ 337109 h 446783"/>
                  <a:gd name="connsiteX163" fmla="*/ 178862 w 462964"/>
                  <a:gd name="connsiteY163" fmla="*/ 331394 h 446783"/>
                  <a:gd name="connsiteX164" fmla="*/ 171361 w 462964"/>
                  <a:gd name="connsiteY164" fmla="*/ 302819 h 446783"/>
                  <a:gd name="connsiteX165" fmla="*/ 168503 w 462964"/>
                  <a:gd name="connsiteY165" fmla="*/ 291032 h 446783"/>
                  <a:gd name="connsiteX166" fmla="*/ 166003 w 462964"/>
                  <a:gd name="connsiteY166" fmla="*/ 285674 h 446783"/>
                  <a:gd name="connsiteX167" fmla="*/ 141714 w 462964"/>
                  <a:gd name="connsiteY167" fmla="*/ 306034 h 446783"/>
                  <a:gd name="connsiteX168" fmla="*/ 151358 w 462964"/>
                  <a:gd name="connsiteY168" fmla="*/ 353896 h 446783"/>
                  <a:gd name="connsiteX169" fmla="*/ 147429 w 462964"/>
                  <a:gd name="connsiteY169" fmla="*/ 354968 h 446783"/>
                  <a:gd name="connsiteX170" fmla="*/ 143500 w 462964"/>
                  <a:gd name="connsiteY170" fmla="*/ 353539 h 446783"/>
                  <a:gd name="connsiteX171" fmla="*/ 135642 w 462964"/>
                  <a:gd name="connsiteY171" fmla="*/ 315321 h 446783"/>
                  <a:gd name="connsiteX172" fmla="*/ 131713 w 462964"/>
                  <a:gd name="connsiteY172" fmla="*/ 315321 h 446783"/>
                  <a:gd name="connsiteX173" fmla="*/ 104567 w 462964"/>
                  <a:gd name="connsiteY173" fmla="*/ 334966 h 446783"/>
                  <a:gd name="connsiteX174" fmla="*/ 105281 w 462964"/>
                  <a:gd name="connsiteY174" fmla="*/ 356040 h 446783"/>
                  <a:gd name="connsiteX175" fmla="*/ 96351 w 462964"/>
                  <a:gd name="connsiteY175" fmla="*/ 366041 h 446783"/>
                  <a:gd name="connsiteX176" fmla="*/ 77778 w 462964"/>
                  <a:gd name="connsiteY176" fmla="*/ 363898 h 446783"/>
                  <a:gd name="connsiteX177" fmla="*/ 66705 w 462964"/>
                  <a:gd name="connsiteY177" fmla="*/ 351039 h 446783"/>
                  <a:gd name="connsiteX178" fmla="*/ 66348 w 462964"/>
                  <a:gd name="connsiteY178" fmla="*/ 349253 h 446783"/>
                  <a:gd name="connsiteX179" fmla="*/ 71705 w 462964"/>
                  <a:gd name="connsiteY179" fmla="*/ 331394 h 446783"/>
                  <a:gd name="connsiteX180" fmla="*/ 96709 w 462964"/>
                  <a:gd name="connsiteY180" fmla="*/ 329251 h 446783"/>
                  <a:gd name="connsiteX181" fmla="*/ 100638 w 462964"/>
                  <a:gd name="connsiteY181" fmla="*/ 331751 h 446783"/>
                  <a:gd name="connsiteX182" fmla="*/ 130641 w 462964"/>
                  <a:gd name="connsiteY182" fmla="*/ 305676 h 446783"/>
                  <a:gd name="connsiteX183" fmla="*/ 91351 w 462964"/>
                  <a:gd name="connsiteY183" fmla="*/ 299961 h 446783"/>
                  <a:gd name="connsiteX184" fmla="*/ 93137 w 462964"/>
                  <a:gd name="connsiteY184" fmla="*/ 295318 h 446783"/>
                  <a:gd name="connsiteX185" fmla="*/ 137071 w 462964"/>
                  <a:gd name="connsiteY185" fmla="*/ 297461 h 446783"/>
                  <a:gd name="connsiteX186" fmla="*/ 158859 w 462964"/>
                  <a:gd name="connsiteY186" fmla="*/ 277101 h 446783"/>
                  <a:gd name="connsiteX187" fmla="*/ 136356 w 462964"/>
                  <a:gd name="connsiteY187" fmla="*/ 271029 h 446783"/>
                  <a:gd name="connsiteX188" fmla="*/ 124569 w 462964"/>
                  <a:gd name="connsiteY188" fmla="*/ 270672 h 446783"/>
                  <a:gd name="connsiteX189" fmla="*/ 123855 w 462964"/>
                  <a:gd name="connsiteY189" fmla="*/ 258528 h 446783"/>
                  <a:gd name="connsiteX190" fmla="*/ 133856 w 462964"/>
                  <a:gd name="connsiteY190" fmla="*/ 243168 h 446783"/>
                  <a:gd name="connsiteX191" fmla="*/ 134570 w 462964"/>
                  <a:gd name="connsiteY191" fmla="*/ 237096 h 446783"/>
                  <a:gd name="connsiteX192" fmla="*/ 142071 w 462964"/>
                  <a:gd name="connsiteY192" fmla="*/ 222809 h 446783"/>
                  <a:gd name="connsiteX193" fmla="*/ 135642 w 462964"/>
                  <a:gd name="connsiteY193" fmla="*/ 218880 h 446783"/>
                  <a:gd name="connsiteX194" fmla="*/ 112068 w 462964"/>
                  <a:gd name="connsiteY194" fmla="*/ 220666 h 446783"/>
                  <a:gd name="connsiteX195" fmla="*/ 98494 w 462964"/>
                  <a:gd name="connsiteY195" fmla="*/ 226024 h 446783"/>
                  <a:gd name="connsiteX196" fmla="*/ 85279 w 462964"/>
                  <a:gd name="connsiteY196" fmla="*/ 227810 h 446783"/>
                  <a:gd name="connsiteX197" fmla="*/ 79206 w 462964"/>
                  <a:gd name="connsiteY197" fmla="*/ 249955 h 446783"/>
                  <a:gd name="connsiteX198" fmla="*/ 71348 w 462964"/>
                  <a:gd name="connsiteY198" fmla="*/ 267814 h 446783"/>
                  <a:gd name="connsiteX199" fmla="*/ 65276 w 462964"/>
                  <a:gd name="connsiteY199" fmla="*/ 266028 h 446783"/>
                  <a:gd name="connsiteX200" fmla="*/ 72777 w 462964"/>
                  <a:gd name="connsiteY200" fmla="*/ 238882 h 446783"/>
                  <a:gd name="connsiteX201" fmla="*/ 73491 w 462964"/>
                  <a:gd name="connsiteY201" fmla="*/ 233882 h 446783"/>
                  <a:gd name="connsiteX202" fmla="*/ 69562 w 462964"/>
                  <a:gd name="connsiteY202" fmla="*/ 231381 h 446783"/>
                  <a:gd name="connsiteX203" fmla="*/ 44559 w 462964"/>
                  <a:gd name="connsiteY203" fmla="*/ 233167 h 446783"/>
                  <a:gd name="connsiteX204" fmla="*/ 42416 w 462964"/>
                  <a:gd name="connsiteY204" fmla="*/ 241382 h 446783"/>
                  <a:gd name="connsiteX205" fmla="*/ 27057 w 462964"/>
                  <a:gd name="connsiteY205" fmla="*/ 252813 h 446783"/>
                  <a:gd name="connsiteX206" fmla="*/ 9198 w 462964"/>
                  <a:gd name="connsiteY206" fmla="*/ 250312 h 446783"/>
                  <a:gd name="connsiteX207" fmla="*/ 268 w 462964"/>
                  <a:gd name="connsiteY207" fmla="*/ 239239 h 446783"/>
                  <a:gd name="connsiteX208" fmla="*/ 268 w 462964"/>
                  <a:gd name="connsiteY208" fmla="*/ 227810 h 446783"/>
                  <a:gd name="connsiteX209" fmla="*/ 15270 w 462964"/>
                  <a:gd name="connsiteY209" fmla="*/ 209950 h 446783"/>
                  <a:gd name="connsiteX210" fmla="*/ 38130 w 462964"/>
                  <a:gd name="connsiteY210" fmla="*/ 217808 h 446783"/>
                  <a:gd name="connsiteX211" fmla="*/ 43845 w 462964"/>
                  <a:gd name="connsiteY211" fmla="*/ 226738 h 446783"/>
                  <a:gd name="connsiteX212" fmla="*/ 69205 w 462964"/>
                  <a:gd name="connsiteY212" fmla="*/ 219951 h 446783"/>
                  <a:gd name="connsiteX213" fmla="*/ 46345 w 462964"/>
                  <a:gd name="connsiteY213" fmla="*/ 193520 h 446783"/>
                  <a:gd name="connsiteX214" fmla="*/ 39916 w 462964"/>
                  <a:gd name="connsiteY214" fmla="*/ 182804 h 446783"/>
                  <a:gd name="connsiteX215" fmla="*/ 43130 w 462964"/>
                  <a:gd name="connsiteY215" fmla="*/ 181018 h 446783"/>
                  <a:gd name="connsiteX216" fmla="*/ 86707 w 462964"/>
                  <a:gd name="connsiteY216" fmla="*/ 216379 h 446783"/>
                  <a:gd name="connsiteX217" fmla="*/ 136713 w 462964"/>
                  <a:gd name="connsiteY217" fmla="*/ 211736 h 446783"/>
                  <a:gd name="connsiteX218" fmla="*/ 133142 w 462964"/>
                  <a:gd name="connsiteY218" fmla="*/ 204949 h 446783"/>
                  <a:gd name="connsiteX219" fmla="*/ 114568 w 462964"/>
                  <a:gd name="connsiteY219" fmla="*/ 182089 h 446783"/>
                  <a:gd name="connsiteX220" fmla="*/ 111353 w 462964"/>
                  <a:gd name="connsiteY220" fmla="*/ 171731 h 446783"/>
                  <a:gd name="connsiteX221" fmla="*/ 128498 w 462964"/>
                  <a:gd name="connsiteY221" fmla="*/ 164230 h 446783"/>
                  <a:gd name="connsiteX222" fmla="*/ 164217 w 462964"/>
                  <a:gd name="connsiteY222" fmla="*/ 160658 h 446783"/>
                  <a:gd name="connsiteX223" fmla="*/ 145643 w 462964"/>
                  <a:gd name="connsiteY223" fmla="*/ 138156 h 446783"/>
                  <a:gd name="connsiteX224" fmla="*/ 85993 w 462964"/>
                  <a:gd name="connsiteY224" fmla="*/ 140656 h 446783"/>
                  <a:gd name="connsiteX225" fmla="*/ 326023 w 462964"/>
                  <a:gd name="connsiteY225" fmla="*/ 259599 h 446783"/>
                  <a:gd name="connsiteX226" fmla="*/ 296019 w 462964"/>
                  <a:gd name="connsiteY226" fmla="*/ 216022 h 446783"/>
                  <a:gd name="connsiteX227" fmla="*/ 250299 w 462964"/>
                  <a:gd name="connsiteY227" fmla="*/ 217451 h 446783"/>
                  <a:gd name="connsiteX228" fmla="*/ 233869 w 462964"/>
                  <a:gd name="connsiteY228" fmla="*/ 220309 h 446783"/>
                  <a:gd name="connsiteX229" fmla="*/ 274588 w 462964"/>
                  <a:gd name="connsiteY229" fmla="*/ 267100 h 446783"/>
                  <a:gd name="connsiteX230" fmla="*/ 326023 w 462964"/>
                  <a:gd name="connsiteY230" fmla="*/ 259599 h 446783"/>
                  <a:gd name="connsiteX231" fmla="*/ 222796 w 462964"/>
                  <a:gd name="connsiteY231" fmla="*/ 298532 h 446783"/>
                  <a:gd name="connsiteX232" fmla="*/ 254585 w 462964"/>
                  <a:gd name="connsiteY232" fmla="*/ 323893 h 446783"/>
                  <a:gd name="connsiteX233" fmla="*/ 258872 w 462964"/>
                  <a:gd name="connsiteY233" fmla="*/ 324964 h 446783"/>
                  <a:gd name="connsiteX234" fmla="*/ 263872 w 462964"/>
                  <a:gd name="connsiteY234" fmla="*/ 298532 h 446783"/>
                  <a:gd name="connsiteX235" fmla="*/ 264587 w 462964"/>
                  <a:gd name="connsiteY235" fmla="*/ 283531 h 446783"/>
                  <a:gd name="connsiteX236" fmla="*/ 259229 w 462964"/>
                  <a:gd name="connsiteY236" fmla="*/ 266386 h 446783"/>
                  <a:gd name="connsiteX237" fmla="*/ 235297 w 462964"/>
                  <a:gd name="connsiteY237" fmla="*/ 238525 h 446783"/>
                  <a:gd name="connsiteX238" fmla="*/ 226725 w 462964"/>
                  <a:gd name="connsiteY238" fmla="*/ 232453 h 446783"/>
                  <a:gd name="connsiteX239" fmla="*/ 222796 w 462964"/>
                  <a:gd name="connsiteY239" fmla="*/ 298532 h 446783"/>
                  <a:gd name="connsiteX240" fmla="*/ 253871 w 462964"/>
                  <a:gd name="connsiteY240" fmla="*/ 108866 h 446783"/>
                  <a:gd name="connsiteX241" fmla="*/ 231368 w 462964"/>
                  <a:gd name="connsiteY241" fmla="*/ 138156 h 446783"/>
                  <a:gd name="connsiteX242" fmla="*/ 228511 w 462964"/>
                  <a:gd name="connsiteY242" fmla="*/ 204235 h 446783"/>
                  <a:gd name="connsiteX243" fmla="*/ 232083 w 462964"/>
                  <a:gd name="connsiteY243" fmla="*/ 203521 h 446783"/>
                  <a:gd name="connsiteX244" fmla="*/ 247084 w 462964"/>
                  <a:gd name="connsiteY244" fmla="*/ 185661 h 446783"/>
                  <a:gd name="connsiteX245" fmla="*/ 249942 w 462964"/>
                  <a:gd name="connsiteY245" fmla="*/ 181018 h 446783"/>
                  <a:gd name="connsiteX246" fmla="*/ 267444 w 462964"/>
                  <a:gd name="connsiteY246" fmla="*/ 161373 h 446783"/>
                  <a:gd name="connsiteX247" fmla="*/ 269230 w 462964"/>
                  <a:gd name="connsiteY247" fmla="*/ 137798 h 446783"/>
                  <a:gd name="connsiteX248" fmla="*/ 261372 w 462964"/>
                  <a:gd name="connsiteY248" fmla="*/ 122796 h 446783"/>
                  <a:gd name="connsiteX249" fmla="*/ 253871 w 462964"/>
                  <a:gd name="connsiteY249" fmla="*/ 108866 h 446783"/>
                  <a:gd name="connsiteX250" fmla="*/ 284946 w 462964"/>
                  <a:gd name="connsiteY250" fmla="*/ 157801 h 446783"/>
                  <a:gd name="connsiteX251" fmla="*/ 244941 w 462964"/>
                  <a:gd name="connsiteY251" fmla="*/ 205664 h 446783"/>
                  <a:gd name="connsiteX252" fmla="*/ 254585 w 462964"/>
                  <a:gd name="connsiteY252" fmla="*/ 208878 h 446783"/>
                  <a:gd name="connsiteX253" fmla="*/ 291376 w 462964"/>
                  <a:gd name="connsiteY253" fmla="*/ 207807 h 446783"/>
                  <a:gd name="connsiteX254" fmla="*/ 298520 w 462964"/>
                  <a:gd name="connsiteY254" fmla="*/ 207093 h 446783"/>
                  <a:gd name="connsiteX255" fmla="*/ 301377 w 462964"/>
                  <a:gd name="connsiteY255" fmla="*/ 204235 h 446783"/>
                  <a:gd name="connsiteX256" fmla="*/ 319236 w 462964"/>
                  <a:gd name="connsiteY256" fmla="*/ 162087 h 446783"/>
                  <a:gd name="connsiteX257" fmla="*/ 319951 w 462964"/>
                  <a:gd name="connsiteY257" fmla="*/ 157443 h 446783"/>
                  <a:gd name="connsiteX258" fmla="*/ 284946 w 462964"/>
                  <a:gd name="connsiteY258" fmla="*/ 157801 h 446783"/>
                  <a:gd name="connsiteX259" fmla="*/ 154930 w 462964"/>
                  <a:gd name="connsiteY259" fmla="*/ 220666 h 446783"/>
                  <a:gd name="connsiteX260" fmla="*/ 144215 w 462964"/>
                  <a:gd name="connsiteY260" fmla="*/ 241382 h 446783"/>
                  <a:gd name="connsiteX261" fmla="*/ 133142 w 462964"/>
                  <a:gd name="connsiteY261" fmla="*/ 262457 h 446783"/>
                  <a:gd name="connsiteX262" fmla="*/ 172432 w 462964"/>
                  <a:gd name="connsiteY262" fmla="*/ 265314 h 446783"/>
                  <a:gd name="connsiteX263" fmla="*/ 186006 w 462964"/>
                  <a:gd name="connsiteY263" fmla="*/ 252098 h 446783"/>
                  <a:gd name="connsiteX264" fmla="*/ 199579 w 462964"/>
                  <a:gd name="connsiteY264" fmla="*/ 236739 h 446783"/>
                  <a:gd name="connsiteX265" fmla="*/ 211366 w 462964"/>
                  <a:gd name="connsiteY265" fmla="*/ 221737 h 446783"/>
                  <a:gd name="connsiteX266" fmla="*/ 154930 w 462964"/>
                  <a:gd name="connsiteY266" fmla="*/ 220666 h 446783"/>
                  <a:gd name="connsiteX267" fmla="*/ 154930 w 462964"/>
                  <a:gd name="connsiteY267" fmla="*/ 211736 h 446783"/>
                  <a:gd name="connsiteX268" fmla="*/ 209223 w 462964"/>
                  <a:gd name="connsiteY268" fmla="*/ 210307 h 446783"/>
                  <a:gd name="connsiteX269" fmla="*/ 206365 w 462964"/>
                  <a:gd name="connsiteY269" fmla="*/ 204592 h 446783"/>
                  <a:gd name="connsiteX270" fmla="*/ 173147 w 462964"/>
                  <a:gd name="connsiteY270" fmla="*/ 170302 h 446783"/>
                  <a:gd name="connsiteX271" fmla="*/ 150287 w 462964"/>
                  <a:gd name="connsiteY271" fmla="*/ 175303 h 446783"/>
                  <a:gd name="connsiteX272" fmla="*/ 127784 w 462964"/>
                  <a:gd name="connsiteY272" fmla="*/ 179589 h 446783"/>
                  <a:gd name="connsiteX273" fmla="*/ 134213 w 462964"/>
                  <a:gd name="connsiteY273" fmla="*/ 187447 h 446783"/>
                  <a:gd name="connsiteX274" fmla="*/ 141357 w 462964"/>
                  <a:gd name="connsiteY274" fmla="*/ 198163 h 446783"/>
                  <a:gd name="connsiteX275" fmla="*/ 154930 w 462964"/>
                  <a:gd name="connsiteY275" fmla="*/ 211736 h 446783"/>
                  <a:gd name="connsiteX276" fmla="*/ 212795 w 462964"/>
                  <a:gd name="connsiteY276" fmla="*/ 241382 h 446783"/>
                  <a:gd name="connsiteX277" fmla="*/ 210651 w 462964"/>
                  <a:gd name="connsiteY277" fmla="*/ 241025 h 446783"/>
                  <a:gd name="connsiteX278" fmla="*/ 177433 w 462964"/>
                  <a:gd name="connsiteY278" fmla="*/ 272458 h 446783"/>
                  <a:gd name="connsiteX279" fmla="*/ 184220 w 462964"/>
                  <a:gd name="connsiteY279" fmla="*/ 323178 h 446783"/>
                  <a:gd name="connsiteX280" fmla="*/ 203508 w 462964"/>
                  <a:gd name="connsiteY280" fmla="*/ 311749 h 446783"/>
                  <a:gd name="connsiteX281" fmla="*/ 205651 w 462964"/>
                  <a:gd name="connsiteY281" fmla="*/ 307105 h 446783"/>
                  <a:gd name="connsiteX282" fmla="*/ 212437 w 462964"/>
                  <a:gd name="connsiteY282" fmla="*/ 287103 h 446783"/>
                  <a:gd name="connsiteX283" fmla="*/ 213866 w 462964"/>
                  <a:gd name="connsiteY283" fmla="*/ 260671 h 446783"/>
                  <a:gd name="connsiteX284" fmla="*/ 212795 w 462964"/>
                  <a:gd name="connsiteY284" fmla="*/ 241382 h 446783"/>
                  <a:gd name="connsiteX285" fmla="*/ 214581 w 462964"/>
                  <a:gd name="connsiteY285" fmla="*/ 198163 h 446783"/>
                  <a:gd name="connsiteX286" fmla="*/ 217795 w 462964"/>
                  <a:gd name="connsiteY286" fmla="*/ 191376 h 446783"/>
                  <a:gd name="connsiteX287" fmla="*/ 219581 w 462964"/>
                  <a:gd name="connsiteY287" fmla="*/ 137084 h 446783"/>
                  <a:gd name="connsiteX288" fmla="*/ 193149 w 462964"/>
                  <a:gd name="connsiteY288" fmla="*/ 119582 h 446783"/>
                  <a:gd name="connsiteX289" fmla="*/ 191363 w 462964"/>
                  <a:gd name="connsiteY289" fmla="*/ 122439 h 446783"/>
                  <a:gd name="connsiteX290" fmla="*/ 184220 w 462964"/>
                  <a:gd name="connsiteY290" fmla="*/ 159587 h 446783"/>
                  <a:gd name="connsiteX291" fmla="*/ 189220 w 462964"/>
                  <a:gd name="connsiteY291" fmla="*/ 171374 h 446783"/>
                  <a:gd name="connsiteX292" fmla="*/ 204222 w 462964"/>
                  <a:gd name="connsiteY292" fmla="*/ 188162 h 446783"/>
                  <a:gd name="connsiteX293" fmla="*/ 214581 w 462964"/>
                  <a:gd name="connsiteY293" fmla="*/ 198163 h 446783"/>
                  <a:gd name="connsiteX294" fmla="*/ 20270 w 462964"/>
                  <a:gd name="connsiteY294" fmla="*/ 249241 h 446783"/>
                  <a:gd name="connsiteX295" fmla="*/ 36701 w 462964"/>
                  <a:gd name="connsiteY295" fmla="*/ 233167 h 446783"/>
                  <a:gd name="connsiteX296" fmla="*/ 20628 w 462964"/>
                  <a:gd name="connsiteY296" fmla="*/ 216022 h 446783"/>
                  <a:gd name="connsiteX297" fmla="*/ 3840 w 462964"/>
                  <a:gd name="connsiteY297" fmla="*/ 231739 h 446783"/>
                  <a:gd name="connsiteX298" fmla="*/ 20270 w 462964"/>
                  <a:gd name="connsiteY298" fmla="*/ 249241 h 446783"/>
                  <a:gd name="connsiteX299" fmla="*/ 381030 w 462964"/>
                  <a:gd name="connsiteY299" fmla="*/ 70647 h 446783"/>
                  <a:gd name="connsiteX300" fmla="*/ 375315 w 462964"/>
                  <a:gd name="connsiteY300" fmla="*/ 47430 h 446783"/>
                  <a:gd name="connsiteX301" fmla="*/ 360670 w 462964"/>
                  <a:gd name="connsiteY301" fmla="*/ 44929 h 446783"/>
                  <a:gd name="connsiteX302" fmla="*/ 354241 w 462964"/>
                  <a:gd name="connsiteY302" fmla="*/ 58503 h 446783"/>
                  <a:gd name="connsiteX303" fmla="*/ 365671 w 462964"/>
                  <a:gd name="connsiteY303" fmla="*/ 71718 h 446783"/>
                  <a:gd name="connsiteX304" fmla="*/ 381030 w 462964"/>
                  <a:gd name="connsiteY304" fmla="*/ 70647 h 446783"/>
                  <a:gd name="connsiteX305" fmla="*/ 240298 w 462964"/>
                  <a:gd name="connsiteY305" fmla="*/ 27785 h 446783"/>
                  <a:gd name="connsiteX306" fmla="*/ 237440 w 462964"/>
                  <a:gd name="connsiteY306" fmla="*/ 10639 h 446783"/>
                  <a:gd name="connsiteX307" fmla="*/ 215652 w 462964"/>
                  <a:gd name="connsiteY307" fmla="*/ 12782 h 446783"/>
                  <a:gd name="connsiteX308" fmla="*/ 218509 w 462964"/>
                  <a:gd name="connsiteY308" fmla="*/ 28499 h 446783"/>
                  <a:gd name="connsiteX309" fmla="*/ 232797 w 462964"/>
                  <a:gd name="connsiteY309" fmla="*/ 31714 h 446783"/>
                  <a:gd name="connsiteX310" fmla="*/ 240298 w 462964"/>
                  <a:gd name="connsiteY310" fmla="*/ 27785 h 446783"/>
                  <a:gd name="connsiteX311" fmla="*/ 231725 w 462964"/>
                  <a:gd name="connsiteY311" fmla="*/ 436764 h 446783"/>
                  <a:gd name="connsiteX312" fmla="*/ 232440 w 462964"/>
                  <a:gd name="connsiteY312" fmla="*/ 429263 h 446783"/>
                  <a:gd name="connsiteX313" fmla="*/ 216009 w 462964"/>
                  <a:gd name="connsiteY313" fmla="*/ 417476 h 446783"/>
                  <a:gd name="connsiteX314" fmla="*/ 204936 w 462964"/>
                  <a:gd name="connsiteY314" fmla="*/ 433907 h 446783"/>
                  <a:gd name="connsiteX315" fmla="*/ 213152 w 462964"/>
                  <a:gd name="connsiteY315" fmla="*/ 444622 h 446783"/>
                  <a:gd name="connsiteX316" fmla="*/ 231725 w 462964"/>
                  <a:gd name="connsiteY316" fmla="*/ 436764 h 446783"/>
                  <a:gd name="connsiteX317" fmla="*/ 118854 w 462964"/>
                  <a:gd name="connsiteY317" fmla="*/ 90292 h 446783"/>
                  <a:gd name="connsiteX318" fmla="*/ 119569 w 462964"/>
                  <a:gd name="connsiteY318" fmla="*/ 78148 h 446783"/>
                  <a:gd name="connsiteX319" fmla="*/ 110639 w 462964"/>
                  <a:gd name="connsiteY319" fmla="*/ 67075 h 446783"/>
                  <a:gd name="connsiteX320" fmla="*/ 96351 w 462964"/>
                  <a:gd name="connsiteY320" fmla="*/ 72076 h 446783"/>
                  <a:gd name="connsiteX321" fmla="*/ 96351 w 462964"/>
                  <a:gd name="connsiteY321" fmla="*/ 86363 h 446783"/>
                  <a:gd name="connsiteX322" fmla="*/ 102781 w 462964"/>
                  <a:gd name="connsiteY322" fmla="*/ 93864 h 446783"/>
                  <a:gd name="connsiteX323" fmla="*/ 118854 w 462964"/>
                  <a:gd name="connsiteY323" fmla="*/ 90292 h 446783"/>
                  <a:gd name="connsiteX324" fmla="*/ 351740 w 462964"/>
                  <a:gd name="connsiteY324" fmla="*/ 332465 h 446783"/>
                  <a:gd name="connsiteX325" fmla="*/ 341739 w 462964"/>
                  <a:gd name="connsiteY325" fmla="*/ 351039 h 446783"/>
                  <a:gd name="connsiteX326" fmla="*/ 355312 w 462964"/>
                  <a:gd name="connsiteY326" fmla="*/ 359254 h 446783"/>
                  <a:gd name="connsiteX327" fmla="*/ 366385 w 462964"/>
                  <a:gd name="connsiteY327" fmla="*/ 345681 h 446783"/>
                  <a:gd name="connsiteX328" fmla="*/ 351740 w 462964"/>
                  <a:gd name="connsiteY328" fmla="*/ 332465 h 446783"/>
                  <a:gd name="connsiteX329" fmla="*/ 441752 w 462964"/>
                  <a:gd name="connsiteY329" fmla="*/ 234596 h 446783"/>
                  <a:gd name="connsiteX330" fmla="*/ 454253 w 462964"/>
                  <a:gd name="connsiteY330" fmla="*/ 222095 h 446783"/>
                  <a:gd name="connsiteX331" fmla="*/ 441752 w 462964"/>
                  <a:gd name="connsiteY331" fmla="*/ 209236 h 446783"/>
                  <a:gd name="connsiteX332" fmla="*/ 428893 w 462964"/>
                  <a:gd name="connsiteY332" fmla="*/ 222452 h 446783"/>
                  <a:gd name="connsiteX333" fmla="*/ 441752 w 462964"/>
                  <a:gd name="connsiteY333" fmla="*/ 234596 h 446783"/>
                  <a:gd name="connsiteX334" fmla="*/ 76349 w 462964"/>
                  <a:gd name="connsiteY334" fmla="*/ 339252 h 446783"/>
                  <a:gd name="connsiteX335" fmla="*/ 80278 w 462964"/>
                  <a:gd name="connsiteY335" fmla="*/ 354254 h 446783"/>
                  <a:gd name="connsiteX336" fmla="*/ 94208 w 462964"/>
                  <a:gd name="connsiteY336" fmla="*/ 356397 h 446783"/>
                  <a:gd name="connsiteX337" fmla="*/ 87779 w 462964"/>
                  <a:gd name="connsiteY337" fmla="*/ 336752 h 446783"/>
                  <a:gd name="connsiteX338" fmla="*/ 76349 w 462964"/>
                  <a:gd name="connsiteY338" fmla="*/ 339252 h 446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</a:cxnLst>
                <a:rect l="l" t="t" r="r" b="b"/>
                <a:pathLst>
                  <a:path w="462964" h="446783">
                    <a:moveTo>
                      <a:pt x="85993" y="140656"/>
                    </a:moveTo>
                    <a:cubicBezTo>
                      <a:pt x="85636" y="137441"/>
                      <a:pt x="85636" y="135298"/>
                      <a:pt x="85279" y="133155"/>
                    </a:cubicBezTo>
                    <a:cubicBezTo>
                      <a:pt x="87422" y="132440"/>
                      <a:pt x="88493" y="131726"/>
                      <a:pt x="89565" y="131726"/>
                    </a:cubicBezTo>
                    <a:cubicBezTo>
                      <a:pt x="99209" y="131369"/>
                      <a:pt x="108496" y="131369"/>
                      <a:pt x="118140" y="131369"/>
                    </a:cubicBezTo>
                    <a:cubicBezTo>
                      <a:pt x="124926" y="131012"/>
                      <a:pt x="131713" y="130654"/>
                      <a:pt x="140285" y="130297"/>
                    </a:cubicBezTo>
                    <a:cubicBezTo>
                      <a:pt x="134213" y="120653"/>
                      <a:pt x="128855" y="112081"/>
                      <a:pt x="124569" y="104937"/>
                    </a:cubicBezTo>
                    <a:cubicBezTo>
                      <a:pt x="116354" y="104223"/>
                      <a:pt x="109925" y="103865"/>
                      <a:pt x="103495" y="103151"/>
                    </a:cubicBezTo>
                    <a:cubicBezTo>
                      <a:pt x="90636" y="101365"/>
                      <a:pt x="84564" y="94221"/>
                      <a:pt x="84564" y="81363"/>
                    </a:cubicBezTo>
                    <a:cubicBezTo>
                      <a:pt x="84564" y="77434"/>
                      <a:pt x="85279" y="73147"/>
                      <a:pt x="85636" y="69218"/>
                    </a:cubicBezTo>
                    <a:cubicBezTo>
                      <a:pt x="86707" y="62789"/>
                      <a:pt x="91351" y="58860"/>
                      <a:pt x="97066" y="58503"/>
                    </a:cubicBezTo>
                    <a:cubicBezTo>
                      <a:pt x="103138" y="58145"/>
                      <a:pt x="109925" y="58503"/>
                      <a:pt x="115640" y="60646"/>
                    </a:cubicBezTo>
                    <a:cubicBezTo>
                      <a:pt x="124569" y="63503"/>
                      <a:pt x="127427" y="71718"/>
                      <a:pt x="128141" y="80291"/>
                    </a:cubicBezTo>
                    <a:cubicBezTo>
                      <a:pt x="128855" y="85649"/>
                      <a:pt x="127784" y="91007"/>
                      <a:pt x="127427" y="97436"/>
                    </a:cubicBezTo>
                    <a:cubicBezTo>
                      <a:pt x="129927" y="103508"/>
                      <a:pt x="138142" y="114938"/>
                      <a:pt x="143857" y="119582"/>
                    </a:cubicBezTo>
                    <a:cubicBezTo>
                      <a:pt x="147072" y="111367"/>
                      <a:pt x="146000" y="102794"/>
                      <a:pt x="148144" y="94578"/>
                    </a:cubicBezTo>
                    <a:cubicBezTo>
                      <a:pt x="150287" y="86363"/>
                      <a:pt x="149572" y="77434"/>
                      <a:pt x="154216" y="69575"/>
                    </a:cubicBezTo>
                    <a:cubicBezTo>
                      <a:pt x="156002" y="69575"/>
                      <a:pt x="157788" y="69575"/>
                      <a:pt x="159216" y="69575"/>
                    </a:cubicBezTo>
                    <a:cubicBezTo>
                      <a:pt x="159931" y="70647"/>
                      <a:pt x="160645" y="71004"/>
                      <a:pt x="160645" y="71718"/>
                    </a:cubicBezTo>
                    <a:cubicBezTo>
                      <a:pt x="160645" y="74933"/>
                      <a:pt x="160645" y="78148"/>
                      <a:pt x="159931" y="81006"/>
                    </a:cubicBezTo>
                    <a:cubicBezTo>
                      <a:pt x="158145" y="94221"/>
                      <a:pt x="156002" y="107080"/>
                      <a:pt x="154216" y="120296"/>
                    </a:cubicBezTo>
                    <a:cubicBezTo>
                      <a:pt x="153859" y="123868"/>
                      <a:pt x="154216" y="127082"/>
                      <a:pt x="154216" y="131012"/>
                    </a:cubicBezTo>
                    <a:cubicBezTo>
                      <a:pt x="160645" y="137798"/>
                      <a:pt x="163860" y="147442"/>
                      <a:pt x="172790" y="153514"/>
                    </a:cubicBezTo>
                    <a:cubicBezTo>
                      <a:pt x="177790" y="146371"/>
                      <a:pt x="177433" y="138156"/>
                      <a:pt x="179219" y="131012"/>
                    </a:cubicBezTo>
                    <a:cubicBezTo>
                      <a:pt x="181005" y="123868"/>
                      <a:pt x="182434" y="116367"/>
                      <a:pt x="183862" y="110295"/>
                    </a:cubicBezTo>
                    <a:cubicBezTo>
                      <a:pt x="189934" y="104223"/>
                      <a:pt x="194935" y="107795"/>
                      <a:pt x="200293" y="108509"/>
                    </a:cubicBezTo>
                    <a:cubicBezTo>
                      <a:pt x="204579" y="114938"/>
                      <a:pt x="210651" y="119939"/>
                      <a:pt x="218509" y="123868"/>
                    </a:cubicBezTo>
                    <a:cubicBezTo>
                      <a:pt x="219581" y="118510"/>
                      <a:pt x="220295" y="114224"/>
                      <a:pt x="221367" y="109581"/>
                    </a:cubicBezTo>
                    <a:cubicBezTo>
                      <a:pt x="221010" y="109581"/>
                      <a:pt x="221010" y="109581"/>
                      <a:pt x="220653" y="109581"/>
                    </a:cubicBezTo>
                    <a:cubicBezTo>
                      <a:pt x="220653" y="100651"/>
                      <a:pt x="220653" y="91364"/>
                      <a:pt x="220653" y="82434"/>
                    </a:cubicBezTo>
                    <a:cubicBezTo>
                      <a:pt x="209223" y="71361"/>
                      <a:pt x="192435" y="69575"/>
                      <a:pt x="182434" y="57074"/>
                    </a:cubicBezTo>
                    <a:cubicBezTo>
                      <a:pt x="187077" y="52788"/>
                      <a:pt x="191006" y="54931"/>
                      <a:pt x="194935" y="57074"/>
                    </a:cubicBezTo>
                    <a:cubicBezTo>
                      <a:pt x="201722" y="60646"/>
                      <a:pt x="208151" y="64217"/>
                      <a:pt x="214938" y="67789"/>
                    </a:cubicBezTo>
                    <a:cubicBezTo>
                      <a:pt x="216366" y="68504"/>
                      <a:pt x="218509" y="68861"/>
                      <a:pt x="220295" y="69575"/>
                    </a:cubicBezTo>
                    <a:cubicBezTo>
                      <a:pt x="224224" y="60646"/>
                      <a:pt x="224224" y="51359"/>
                      <a:pt x="223153" y="41357"/>
                    </a:cubicBezTo>
                    <a:cubicBezTo>
                      <a:pt x="216724" y="39929"/>
                      <a:pt x="209937" y="39214"/>
                      <a:pt x="206722" y="32428"/>
                    </a:cubicBezTo>
                    <a:cubicBezTo>
                      <a:pt x="203508" y="25999"/>
                      <a:pt x="201365" y="19569"/>
                      <a:pt x="203508" y="11354"/>
                    </a:cubicBezTo>
                    <a:cubicBezTo>
                      <a:pt x="204579" y="10282"/>
                      <a:pt x="206722" y="8496"/>
                      <a:pt x="208508" y="6710"/>
                    </a:cubicBezTo>
                    <a:cubicBezTo>
                      <a:pt x="210294" y="4924"/>
                      <a:pt x="212080" y="3139"/>
                      <a:pt x="213509" y="1353"/>
                    </a:cubicBezTo>
                    <a:cubicBezTo>
                      <a:pt x="222438" y="-790"/>
                      <a:pt x="230654" y="-76"/>
                      <a:pt x="239584" y="1353"/>
                    </a:cubicBezTo>
                    <a:cubicBezTo>
                      <a:pt x="245656" y="7782"/>
                      <a:pt x="249942" y="14926"/>
                      <a:pt x="249942" y="24570"/>
                    </a:cubicBezTo>
                    <a:cubicBezTo>
                      <a:pt x="249942" y="31714"/>
                      <a:pt x="246727" y="36000"/>
                      <a:pt x="240298" y="38143"/>
                    </a:cubicBezTo>
                    <a:cubicBezTo>
                      <a:pt x="238155" y="38857"/>
                      <a:pt x="236012" y="39571"/>
                      <a:pt x="233869" y="40286"/>
                    </a:cubicBezTo>
                    <a:cubicBezTo>
                      <a:pt x="230297" y="49573"/>
                      <a:pt x="231368" y="59574"/>
                      <a:pt x="229582" y="68861"/>
                    </a:cubicBezTo>
                    <a:cubicBezTo>
                      <a:pt x="229225" y="70290"/>
                      <a:pt x="230654" y="71718"/>
                      <a:pt x="231011" y="73504"/>
                    </a:cubicBezTo>
                    <a:cubicBezTo>
                      <a:pt x="238155" y="71361"/>
                      <a:pt x="240298" y="64932"/>
                      <a:pt x="244584" y="60289"/>
                    </a:cubicBezTo>
                    <a:cubicBezTo>
                      <a:pt x="248513" y="55645"/>
                      <a:pt x="252085" y="50645"/>
                      <a:pt x="256014" y="45644"/>
                    </a:cubicBezTo>
                    <a:cubicBezTo>
                      <a:pt x="257800" y="46715"/>
                      <a:pt x="258872" y="47430"/>
                      <a:pt x="259943" y="47787"/>
                    </a:cubicBezTo>
                    <a:cubicBezTo>
                      <a:pt x="258157" y="56002"/>
                      <a:pt x="248870" y="68861"/>
                      <a:pt x="231368" y="88506"/>
                    </a:cubicBezTo>
                    <a:cubicBezTo>
                      <a:pt x="230297" y="97436"/>
                      <a:pt x="230297" y="106723"/>
                      <a:pt x="231011" y="116724"/>
                    </a:cubicBezTo>
                    <a:cubicBezTo>
                      <a:pt x="236726" y="115295"/>
                      <a:pt x="239584" y="112438"/>
                      <a:pt x="242084" y="108509"/>
                    </a:cubicBezTo>
                    <a:cubicBezTo>
                      <a:pt x="246013" y="102437"/>
                      <a:pt x="249942" y="96364"/>
                      <a:pt x="256014" y="91721"/>
                    </a:cubicBezTo>
                    <a:cubicBezTo>
                      <a:pt x="257800" y="92435"/>
                      <a:pt x="259229" y="92793"/>
                      <a:pt x="260658" y="93150"/>
                    </a:cubicBezTo>
                    <a:cubicBezTo>
                      <a:pt x="262444" y="112081"/>
                      <a:pt x="274588" y="125296"/>
                      <a:pt x="286018" y="139227"/>
                    </a:cubicBezTo>
                    <a:cubicBezTo>
                      <a:pt x="295305" y="133512"/>
                      <a:pt x="307092" y="129940"/>
                      <a:pt x="307806" y="115653"/>
                    </a:cubicBezTo>
                    <a:cubicBezTo>
                      <a:pt x="307806" y="114938"/>
                      <a:pt x="308163" y="113510"/>
                      <a:pt x="308878" y="113152"/>
                    </a:cubicBezTo>
                    <a:cubicBezTo>
                      <a:pt x="315665" y="106723"/>
                      <a:pt x="312807" y="98507"/>
                      <a:pt x="312807" y="90649"/>
                    </a:cubicBezTo>
                    <a:cubicBezTo>
                      <a:pt x="312807" y="80291"/>
                      <a:pt x="313164" y="69932"/>
                      <a:pt x="313164" y="59574"/>
                    </a:cubicBezTo>
                    <a:cubicBezTo>
                      <a:pt x="316022" y="59574"/>
                      <a:pt x="317808" y="59574"/>
                      <a:pt x="319594" y="59574"/>
                    </a:cubicBezTo>
                    <a:cubicBezTo>
                      <a:pt x="322094" y="66003"/>
                      <a:pt x="322094" y="72076"/>
                      <a:pt x="321379" y="78505"/>
                    </a:cubicBezTo>
                    <a:cubicBezTo>
                      <a:pt x="320665" y="84220"/>
                      <a:pt x="319594" y="89935"/>
                      <a:pt x="323880" y="95650"/>
                    </a:cubicBezTo>
                    <a:cubicBezTo>
                      <a:pt x="334238" y="92078"/>
                      <a:pt x="339953" y="83863"/>
                      <a:pt x="346383" y="76005"/>
                    </a:cubicBezTo>
                    <a:cubicBezTo>
                      <a:pt x="338882" y="66003"/>
                      <a:pt x="344240" y="54931"/>
                      <a:pt x="343168" y="44572"/>
                    </a:cubicBezTo>
                    <a:cubicBezTo>
                      <a:pt x="350312" y="36000"/>
                      <a:pt x="360313" y="34214"/>
                      <a:pt x="377101" y="38500"/>
                    </a:cubicBezTo>
                    <a:cubicBezTo>
                      <a:pt x="383173" y="43501"/>
                      <a:pt x="387816" y="49930"/>
                      <a:pt x="391031" y="57074"/>
                    </a:cubicBezTo>
                    <a:cubicBezTo>
                      <a:pt x="392460" y="59931"/>
                      <a:pt x="393531" y="63146"/>
                      <a:pt x="393888" y="66003"/>
                    </a:cubicBezTo>
                    <a:cubicBezTo>
                      <a:pt x="394960" y="75648"/>
                      <a:pt x="390674" y="81363"/>
                      <a:pt x="381030" y="82077"/>
                    </a:cubicBezTo>
                    <a:cubicBezTo>
                      <a:pt x="375672" y="82434"/>
                      <a:pt x="370314" y="82077"/>
                      <a:pt x="364956" y="81720"/>
                    </a:cubicBezTo>
                    <a:cubicBezTo>
                      <a:pt x="361385" y="81720"/>
                      <a:pt x="358170" y="81363"/>
                      <a:pt x="354241" y="81006"/>
                    </a:cubicBezTo>
                    <a:cubicBezTo>
                      <a:pt x="348883" y="88864"/>
                      <a:pt x="340668" y="93864"/>
                      <a:pt x="335310" y="102794"/>
                    </a:cubicBezTo>
                    <a:cubicBezTo>
                      <a:pt x="337810" y="103508"/>
                      <a:pt x="339596" y="104580"/>
                      <a:pt x="341739" y="104937"/>
                    </a:cubicBezTo>
                    <a:cubicBezTo>
                      <a:pt x="350669" y="105651"/>
                      <a:pt x="359241" y="106366"/>
                      <a:pt x="368171" y="107080"/>
                    </a:cubicBezTo>
                    <a:cubicBezTo>
                      <a:pt x="371029" y="107437"/>
                      <a:pt x="373529" y="108152"/>
                      <a:pt x="376386" y="108866"/>
                    </a:cubicBezTo>
                    <a:cubicBezTo>
                      <a:pt x="375315" y="114581"/>
                      <a:pt x="371386" y="115295"/>
                      <a:pt x="367814" y="115295"/>
                    </a:cubicBezTo>
                    <a:cubicBezTo>
                      <a:pt x="362813" y="115295"/>
                      <a:pt x="357813" y="114938"/>
                      <a:pt x="352812" y="114581"/>
                    </a:cubicBezTo>
                    <a:cubicBezTo>
                      <a:pt x="348169" y="114224"/>
                      <a:pt x="343525" y="113867"/>
                      <a:pt x="338882" y="113152"/>
                    </a:cubicBezTo>
                    <a:cubicBezTo>
                      <a:pt x="330309" y="111724"/>
                      <a:pt x="323523" y="114581"/>
                      <a:pt x="318165" y="121368"/>
                    </a:cubicBezTo>
                    <a:cubicBezTo>
                      <a:pt x="316022" y="123868"/>
                      <a:pt x="313164" y="126011"/>
                      <a:pt x="310664" y="128511"/>
                    </a:cubicBezTo>
                    <a:cubicBezTo>
                      <a:pt x="306378" y="132440"/>
                      <a:pt x="302449" y="136370"/>
                      <a:pt x="303520" y="142442"/>
                    </a:cubicBezTo>
                    <a:cubicBezTo>
                      <a:pt x="301377" y="144585"/>
                      <a:pt x="297091" y="144585"/>
                      <a:pt x="298162" y="149228"/>
                    </a:cubicBezTo>
                    <a:cubicBezTo>
                      <a:pt x="311735" y="152086"/>
                      <a:pt x="325666" y="147442"/>
                      <a:pt x="340310" y="148157"/>
                    </a:cubicBezTo>
                    <a:cubicBezTo>
                      <a:pt x="333881" y="158158"/>
                      <a:pt x="327452" y="166731"/>
                      <a:pt x="323165" y="176017"/>
                    </a:cubicBezTo>
                    <a:cubicBezTo>
                      <a:pt x="318879" y="184947"/>
                      <a:pt x="312807" y="194234"/>
                      <a:pt x="314236" y="205307"/>
                    </a:cubicBezTo>
                    <a:cubicBezTo>
                      <a:pt x="321737" y="208164"/>
                      <a:pt x="328881" y="207093"/>
                      <a:pt x="335667" y="207450"/>
                    </a:cubicBezTo>
                    <a:cubicBezTo>
                      <a:pt x="342454" y="207807"/>
                      <a:pt x="349597" y="207450"/>
                      <a:pt x="356384" y="207450"/>
                    </a:cubicBezTo>
                    <a:cubicBezTo>
                      <a:pt x="368528" y="193877"/>
                      <a:pt x="376744" y="177446"/>
                      <a:pt x="386388" y="162444"/>
                    </a:cubicBezTo>
                    <a:cubicBezTo>
                      <a:pt x="389245" y="162444"/>
                      <a:pt x="391745" y="162444"/>
                      <a:pt x="394246" y="162444"/>
                    </a:cubicBezTo>
                    <a:cubicBezTo>
                      <a:pt x="394246" y="163873"/>
                      <a:pt x="394960" y="164945"/>
                      <a:pt x="394603" y="165302"/>
                    </a:cubicBezTo>
                    <a:cubicBezTo>
                      <a:pt x="390317" y="172445"/>
                      <a:pt x="386031" y="179232"/>
                      <a:pt x="381744" y="186018"/>
                    </a:cubicBezTo>
                    <a:cubicBezTo>
                      <a:pt x="378887" y="190662"/>
                      <a:pt x="375672" y="194948"/>
                      <a:pt x="372815" y="199592"/>
                    </a:cubicBezTo>
                    <a:cubicBezTo>
                      <a:pt x="371743" y="201378"/>
                      <a:pt x="371743" y="203521"/>
                      <a:pt x="371386" y="205307"/>
                    </a:cubicBezTo>
                    <a:cubicBezTo>
                      <a:pt x="377458" y="208164"/>
                      <a:pt x="383173" y="210664"/>
                      <a:pt x="388888" y="213165"/>
                    </a:cubicBezTo>
                    <a:cubicBezTo>
                      <a:pt x="388888" y="213522"/>
                      <a:pt x="388531" y="213879"/>
                      <a:pt x="388531" y="214236"/>
                    </a:cubicBezTo>
                    <a:cubicBezTo>
                      <a:pt x="398889" y="214951"/>
                      <a:pt x="409248" y="215308"/>
                      <a:pt x="420320" y="216022"/>
                    </a:cubicBezTo>
                    <a:cubicBezTo>
                      <a:pt x="421392" y="213879"/>
                      <a:pt x="422463" y="211379"/>
                      <a:pt x="423892" y="208878"/>
                    </a:cubicBezTo>
                    <a:cubicBezTo>
                      <a:pt x="428893" y="199235"/>
                      <a:pt x="438180" y="196377"/>
                      <a:pt x="447824" y="201735"/>
                    </a:cubicBezTo>
                    <a:cubicBezTo>
                      <a:pt x="451396" y="203878"/>
                      <a:pt x="454968" y="206021"/>
                      <a:pt x="458540" y="208164"/>
                    </a:cubicBezTo>
                    <a:cubicBezTo>
                      <a:pt x="461397" y="213879"/>
                      <a:pt x="463540" y="219594"/>
                      <a:pt x="462826" y="226024"/>
                    </a:cubicBezTo>
                    <a:cubicBezTo>
                      <a:pt x="462111" y="232453"/>
                      <a:pt x="459254" y="236382"/>
                      <a:pt x="453182" y="238525"/>
                    </a:cubicBezTo>
                    <a:cubicBezTo>
                      <a:pt x="446395" y="241025"/>
                      <a:pt x="439609" y="241025"/>
                      <a:pt x="432465" y="239954"/>
                    </a:cubicBezTo>
                    <a:cubicBezTo>
                      <a:pt x="426750" y="238882"/>
                      <a:pt x="422821" y="235310"/>
                      <a:pt x="421035" y="229595"/>
                    </a:cubicBezTo>
                    <a:cubicBezTo>
                      <a:pt x="420320" y="227095"/>
                      <a:pt x="419963" y="224952"/>
                      <a:pt x="419249" y="222095"/>
                    </a:cubicBezTo>
                    <a:cubicBezTo>
                      <a:pt x="404604" y="222452"/>
                      <a:pt x="390317" y="218880"/>
                      <a:pt x="376029" y="220309"/>
                    </a:cubicBezTo>
                    <a:cubicBezTo>
                      <a:pt x="374600" y="225667"/>
                      <a:pt x="378172" y="228167"/>
                      <a:pt x="380673" y="231381"/>
                    </a:cubicBezTo>
                    <a:cubicBezTo>
                      <a:pt x="386388" y="239239"/>
                      <a:pt x="391745" y="247455"/>
                      <a:pt x="397103" y="255670"/>
                    </a:cubicBezTo>
                    <a:cubicBezTo>
                      <a:pt x="398175" y="257099"/>
                      <a:pt x="398532" y="258885"/>
                      <a:pt x="399604" y="261385"/>
                    </a:cubicBezTo>
                    <a:cubicBezTo>
                      <a:pt x="397818" y="262099"/>
                      <a:pt x="396032" y="262814"/>
                      <a:pt x="393888" y="263528"/>
                    </a:cubicBezTo>
                    <a:cubicBezTo>
                      <a:pt x="383173" y="245669"/>
                      <a:pt x="370314" y="230310"/>
                      <a:pt x="356384" y="215308"/>
                    </a:cubicBezTo>
                    <a:cubicBezTo>
                      <a:pt x="341382" y="217094"/>
                      <a:pt x="326380" y="212450"/>
                      <a:pt x="311378" y="216022"/>
                    </a:cubicBezTo>
                    <a:cubicBezTo>
                      <a:pt x="313521" y="226381"/>
                      <a:pt x="319594" y="233524"/>
                      <a:pt x="325309" y="241025"/>
                    </a:cubicBezTo>
                    <a:cubicBezTo>
                      <a:pt x="329952" y="246740"/>
                      <a:pt x="334953" y="252098"/>
                      <a:pt x="339596" y="257456"/>
                    </a:cubicBezTo>
                    <a:cubicBezTo>
                      <a:pt x="341025" y="259242"/>
                      <a:pt x="341739" y="261028"/>
                      <a:pt x="342811" y="262814"/>
                    </a:cubicBezTo>
                    <a:cubicBezTo>
                      <a:pt x="340310" y="267457"/>
                      <a:pt x="336381" y="267814"/>
                      <a:pt x="332452" y="268171"/>
                    </a:cubicBezTo>
                    <a:cubicBezTo>
                      <a:pt x="317093" y="269600"/>
                      <a:pt x="301734" y="271029"/>
                      <a:pt x="286375" y="272815"/>
                    </a:cubicBezTo>
                    <a:cubicBezTo>
                      <a:pt x="288161" y="280316"/>
                      <a:pt x="298877" y="291746"/>
                      <a:pt x="309592" y="298532"/>
                    </a:cubicBezTo>
                    <a:cubicBezTo>
                      <a:pt x="321379" y="298532"/>
                      <a:pt x="333167" y="293889"/>
                      <a:pt x="344597" y="290317"/>
                    </a:cubicBezTo>
                    <a:cubicBezTo>
                      <a:pt x="351383" y="288174"/>
                      <a:pt x="358527" y="285674"/>
                      <a:pt x="365313" y="283531"/>
                    </a:cubicBezTo>
                    <a:cubicBezTo>
                      <a:pt x="368171" y="282817"/>
                      <a:pt x="371386" y="281745"/>
                      <a:pt x="374243" y="286031"/>
                    </a:cubicBezTo>
                    <a:cubicBezTo>
                      <a:pt x="366028" y="292460"/>
                      <a:pt x="355312" y="293532"/>
                      <a:pt x="346025" y="297104"/>
                    </a:cubicBezTo>
                    <a:cubicBezTo>
                      <a:pt x="336738" y="300676"/>
                      <a:pt x="326737" y="302819"/>
                      <a:pt x="316379" y="305676"/>
                    </a:cubicBezTo>
                    <a:cubicBezTo>
                      <a:pt x="319236" y="316035"/>
                      <a:pt x="328881" y="318892"/>
                      <a:pt x="335310" y="324964"/>
                    </a:cubicBezTo>
                    <a:cubicBezTo>
                      <a:pt x="337810" y="324607"/>
                      <a:pt x="339953" y="323893"/>
                      <a:pt x="342096" y="323536"/>
                    </a:cubicBezTo>
                    <a:cubicBezTo>
                      <a:pt x="346740" y="322821"/>
                      <a:pt x="351383" y="322107"/>
                      <a:pt x="356027" y="321750"/>
                    </a:cubicBezTo>
                    <a:cubicBezTo>
                      <a:pt x="366742" y="321035"/>
                      <a:pt x="372457" y="329251"/>
                      <a:pt x="374958" y="337109"/>
                    </a:cubicBezTo>
                    <a:cubicBezTo>
                      <a:pt x="377815" y="345324"/>
                      <a:pt x="373886" y="356397"/>
                      <a:pt x="366742" y="360683"/>
                    </a:cubicBezTo>
                    <a:cubicBezTo>
                      <a:pt x="358170" y="366041"/>
                      <a:pt x="349240" y="364612"/>
                      <a:pt x="340668" y="360326"/>
                    </a:cubicBezTo>
                    <a:cubicBezTo>
                      <a:pt x="333167" y="356397"/>
                      <a:pt x="331381" y="349610"/>
                      <a:pt x="332095" y="341752"/>
                    </a:cubicBezTo>
                    <a:cubicBezTo>
                      <a:pt x="332452" y="339252"/>
                      <a:pt x="332810" y="336752"/>
                      <a:pt x="333167" y="333894"/>
                    </a:cubicBezTo>
                    <a:cubicBezTo>
                      <a:pt x="328166" y="330679"/>
                      <a:pt x="322808" y="327107"/>
                      <a:pt x="316736" y="323178"/>
                    </a:cubicBezTo>
                    <a:cubicBezTo>
                      <a:pt x="314950" y="335680"/>
                      <a:pt x="316022" y="348182"/>
                      <a:pt x="316022" y="361040"/>
                    </a:cubicBezTo>
                    <a:cubicBezTo>
                      <a:pt x="312450" y="361398"/>
                      <a:pt x="309949" y="361398"/>
                      <a:pt x="306378" y="361755"/>
                    </a:cubicBezTo>
                    <a:cubicBezTo>
                      <a:pt x="306020" y="354968"/>
                      <a:pt x="304592" y="348539"/>
                      <a:pt x="305306" y="342467"/>
                    </a:cubicBezTo>
                    <a:cubicBezTo>
                      <a:pt x="306020" y="333180"/>
                      <a:pt x="305663" y="324250"/>
                      <a:pt x="303520" y="315321"/>
                    </a:cubicBezTo>
                    <a:cubicBezTo>
                      <a:pt x="302806" y="312463"/>
                      <a:pt x="301377" y="309248"/>
                      <a:pt x="299948" y="306748"/>
                    </a:cubicBezTo>
                    <a:cubicBezTo>
                      <a:pt x="298520" y="304605"/>
                      <a:pt x="296734" y="302819"/>
                      <a:pt x="294948" y="301033"/>
                    </a:cubicBezTo>
                    <a:cubicBezTo>
                      <a:pt x="290304" y="296746"/>
                      <a:pt x="285304" y="292460"/>
                      <a:pt x="279588" y="287103"/>
                    </a:cubicBezTo>
                    <a:cubicBezTo>
                      <a:pt x="275302" y="301033"/>
                      <a:pt x="274588" y="314606"/>
                      <a:pt x="272088" y="327465"/>
                    </a:cubicBezTo>
                    <a:cubicBezTo>
                      <a:pt x="268159" y="332465"/>
                      <a:pt x="263158" y="333537"/>
                      <a:pt x="257443" y="333180"/>
                    </a:cubicBezTo>
                    <a:cubicBezTo>
                      <a:pt x="247084" y="326036"/>
                      <a:pt x="236726" y="319249"/>
                      <a:pt x="226010" y="312106"/>
                    </a:cubicBezTo>
                    <a:cubicBezTo>
                      <a:pt x="222438" y="316392"/>
                      <a:pt x="221367" y="320678"/>
                      <a:pt x="222796" y="324964"/>
                    </a:cubicBezTo>
                    <a:cubicBezTo>
                      <a:pt x="225653" y="333180"/>
                      <a:pt x="225296" y="341752"/>
                      <a:pt x="224939" y="350325"/>
                    </a:cubicBezTo>
                    <a:cubicBezTo>
                      <a:pt x="224582" y="358540"/>
                      <a:pt x="228154" y="364255"/>
                      <a:pt x="236012" y="367113"/>
                    </a:cubicBezTo>
                    <a:cubicBezTo>
                      <a:pt x="247084" y="371042"/>
                      <a:pt x="257800" y="375328"/>
                      <a:pt x="268516" y="379614"/>
                    </a:cubicBezTo>
                    <a:cubicBezTo>
                      <a:pt x="272802" y="381400"/>
                      <a:pt x="277088" y="383186"/>
                      <a:pt x="280660" y="385686"/>
                    </a:cubicBezTo>
                    <a:cubicBezTo>
                      <a:pt x="279588" y="389973"/>
                      <a:pt x="276731" y="389973"/>
                      <a:pt x="274588" y="389258"/>
                    </a:cubicBezTo>
                    <a:cubicBezTo>
                      <a:pt x="269230" y="387472"/>
                      <a:pt x="263872" y="385686"/>
                      <a:pt x="258515" y="383543"/>
                    </a:cubicBezTo>
                    <a:cubicBezTo>
                      <a:pt x="248870" y="379971"/>
                      <a:pt x="239226" y="376042"/>
                      <a:pt x="228868" y="372113"/>
                    </a:cubicBezTo>
                    <a:cubicBezTo>
                      <a:pt x="223867" y="384972"/>
                      <a:pt x="227439" y="396759"/>
                      <a:pt x="226725" y="408189"/>
                    </a:cubicBezTo>
                    <a:cubicBezTo>
                      <a:pt x="229940" y="416762"/>
                      <a:pt x="243156" y="419262"/>
                      <a:pt x="238512" y="435335"/>
                    </a:cubicBezTo>
                    <a:cubicBezTo>
                      <a:pt x="235654" y="442122"/>
                      <a:pt x="227082" y="447123"/>
                      <a:pt x="214938" y="446765"/>
                    </a:cubicBezTo>
                    <a:cubicBezTo>
                      <a:pt x="204579" y="446408"/>
                      <a:pt x="198150" y="437836"/>
                      <a:pt x="200650" y="427835"/>
                    </a:cubicBezTo>
                    <a:cubicBezTo>
                      <a:pt x="202793" y="418548"/>
                      <a:pt x="206365" y="409618"/>
                      <a:pt x="216724" y="405332"/>
                    </a:cubicBezTo>
                    <a:cubicBezTo>
                      <a:pt x="216009" y="397117"/>
                      <a:pt x="215295" y="389615"/>
                      <a:pt x="214938" y="381400"/>
                    </a:cubicBezTo>
                    <a:cubicBezTo>
                      <a:pt x="207794" y="380686"/>
                      <a:pt x="204936" y="386758"/>
                      <a:pt x="200650" y="389615"/>
                    </a:cubicBezTo>
                    <a:cubicBezTo>
                      <a:pt x="196007" y="392830"/>
                      <a:pt x="191363" y="396045"/>
                      <a:pt x="186006" y="399617"/>
                    </a:cubicBezTo>
                    <a:cubicBezTo>
                      <a:pt x="184220" y="398545"/>
                      <a:pt x="182076" y="397474"/>
                      <a:pt x="180290" y="396402"/>
                    </a:cubicBezTo>
                    <a:cubicBezTo>
                      <a:pt x="180648" y="395331"/>
                      <a:pt x="180648" y="394259"/>
                      <a:pt x="181005" y="394259"/>
                    </a:cubicBezTo>
                    <a:cubicBezTo>
                      <a:pt x="188506" y="387829"/>
                      <a:pt x="196007" y="381757"/>
                      <a:pt x="203508" y="375685"/>
                    </a:cubicBezTo>
                    <a:cubicBezTo>
                      <a:pt x="209223" y="371042"/>
                      <a:pt x="212795" y="365684"/>
                      <a:pt x="212437" y="357826"/>
                    </a:cubicBezTo>
                    <a:cubicBezTo>
                      <a:pt x="212437" y="354254"/>
                      <a:pt x="213152" y="351039"/>
                      <a:pt x="213509" y="347467"/>
                    </a:cubicBezTo>
                    <a:cubicBezTo>
                      <a:pt x="213509" y="346039"/>
                      <a:pt x="213866" y="344253"/>
                      <a:pt x="213509" y="342824"/>
                    </a:cubicBezTo>
                    <a:cubicBezTo>
                      <a:pt x="212795" y="336752"/>
                      <a:pt x="212080" y="330322"/>
                      <a:pt x="211366" y="324250"/>
                    </a:cubicBezTo>
                    <a:cubicBezTo>
                      <a:pt x="211009" y="322821"/>
                      <a:pt x="210294" y="321393"/>
                      <a:pt x="209937" y="319964"/>
                    </a:cubicBezTo>
                    <a:cubicBezTo>
                      <a:pt x="203865" y="321750"/>
                      <a:pt x="196721" y="327107"/>
                      <a:pt x="186363" y="337109"/>
                    </a:cubicBezTo>
                    <a:cubicBezTo>
                      <a:pt x="183862" y="335323"/>
                      <a:pt x="181362" y="333180"/>
                      <a:pt x="178862" y="331394"/>
                    </a:cubicBezTo>
                    <a:cubicBezTo>
                      <a:pt x="178862" y="321035"/>
                      <a:pt x="177076" y="311392"/>
                      <a:pt x="171361" y="302819"/>
                    </a:cubicBezTo>
                    <a:cubicBezTo>
                      <a:pt x="169218" y="299604"/>
                      <a:pt x="169575" y="294961"/>
                      <a:pt x="168503" y="291032"/>
                    </a:cubicBezTo>
                    <a:cubicBezTo>
                      <a:pt x="168146" y="289246"/>
                      <a:pt x="167074" y="287817"/>
                      <a:pt x="166003" y="285674"/>
                    </a:cubicBezTo>
                    <a:cubicBezTo>
                      <a:pt x="158145" y="293175"/>
                      <a:pt x="147786" y="296746"/>
                      <a:pt x="141714" y="306034"/>
                    </a:cubicBezTo>
                    <a:cubicBezTo>
                      <a:pt x="146715" y="321750"/>
                      <a:pt x="147786" y="337823"/>
                      <a:pt x="151358" y="353896"/>
                    </a:cubicBezTo>
                    <a:cubicBezTo>
                      <a:pt x="149215" y="354611"/>
                      <a:pt x="148144" y="354968"/>
                      <a:pt x="147429" y="354968"/>
                    </a:cubicBezTo>
                    <a:cubicBezTo>
                      <a:pt x="146000" y="354611"/>
                      <a:pt x="144572" y="353896"/>
                      <a:pt x="143500" y="353539"/>
                    </a:cubicBezTo>
                    <a:cubicBezTo>
                      <a:pt x="137071" y="341395"/>
                      <a:pt x="141000" y="327465"/>
                      <a:pt x="135642" y="315321"/>
                    </a:cubicBezTo>
                    <a:cubicBezTo>
                      <a:pt x="133856" y="315321"/>
                      <a:pt x="132427" y="314963"/>
                      <a:pt x="131713" y="315321"/>
                    </a:cubicBezTo>
                    <a:cubicBezTo>
                      <a:pt x="122426" y="322107"/>
                      <a:pt x="113139" y="328893"/>
                      <a:pt x="104567" y="334966"/>
                    </a:cubicBezTo>
                    <a:cubicBezTo>
                      <a:pt x="104924" y="343181"/>
                      <a:pt x="105281" y="349610"/>
                      <a:pt x="105281" y="356040"/>
                    </a:cubicBezTo>
                    <a:cubicBezTo>
                      <a:pt x="105281" y="362469"/>
                      <a:pt x="102424" y="365684"/>
                      <a:pt x="96351" y="366041"/>
                    </a:cubicBezTo>
                    <a:cubicBezTo>
                      <a:pt x="90279" y="366041"/>
                      <a:pt x="83850" y="365327"/>
                      <a:pt x="77778" y="363898"/>
                    </a:cubicBezTo>
                    <a:cubicBezTo>
                      <a:pt x="71348" y="362469"/>
                      <a:pt x="68134" y="357468"/>
                      <a:pt x="66705" y="351039"/>
                    </a:cubicBezTo>
                    <a:cubicBezTo>
                      <a:pt x="66705" y="350325"/>
                      <a:pt x="66348" y="349968"/>
                      <a:pt x="66348" y="349253"/>
                    </a:cubicBezTo>
                    <a:cubicBezTo>
                      <a:pt x="66348" y="342824"/>
                      <a:pt x="64562" y="335680"/>
                      <a:pt x="71705" y="331394"/>
                    </a:cubicBezTo>
                    <a:cubicBezTo>
                      <a:pt x="79564" y="326750"/>
                      <a:pt x="87779" y="324250"/>
                      <a:pt x="96709" y="329251"/>
                    </a:cubicBezTo>
                    <a:cubicBezTo>
                      <a:pt x="97780" y="329965"/>
                      <a:pt x="98852" y="330679"/>
                      <a:pt x="100638" y="331751"/>
                    </a:cubicBezTo>
                    <a:cubicBezTo>
                      <a:pt x="109567" y="322464"/>
                      <a:pt x="123498" y="319249"/>
                      <a:pt x="130641" y="305676"/>
                    </a:cubicBezTo>
                    <a:cubicBezTo>
                      <a:pt x="117425" y="301033"/>
                      <a:pt x="103852" y="305319"/>
                      <a:pt x="91351" y="299961"/>
                    </a:cubicBezTo>
                    <a:cubicBezTo>
                      <a:pt x="92065" y="298532"/>
                      <a:pt x="92422" y="297104"/>
                      <a:pt x="93137" y="295318"/>
                    </a:cubicBezTo>
                    <a:cubicBezTo>
                      <a:pt x="108139" y="296032"/>
                      <a:pt x="122783" y="296746"/>
                      <a:pt x="137071" y="297461"/>
                    </a:cubicBezTo>
                    <a:cubicBezTo>
                      <a:pt x="149572" y="289960"/>
                      <a:pt x="154573" y="285317"/>
                      <a:pt x="158859" y="277101"/>
                    </a:cubicBezTo>
                    <a:cubicBezTo>
                      <a:pt x="151715" y="273172"/>
                      <a:pt x="144572" y="271386"/>
                      <a:pt x="136356" y="271029"/>
                    </a:cubicBezTo>
                    <a:cubicBezTo>
                      <a:pt x="132070" y="271029"/>
                      <a:pt x="127784" y="270672"/>
                      <a:pt x="124569" y="270672"/>
                    </a:cubicBezTo>
                    <a:cubicBezTo>
                      <a:pt x="119569" y="266028"/>
                      <a:pt x="121712" y="262099"/>
                      <a:pt x="123855" y="258528"/>
                    </a:cubicBezTo>
                    <a:cubicBezTo>
                      <a:pt x="127069" y="253527"/>
                      <a:pt x="130284" y="248526"/>
                      <a:pt x="133856" y="243168"/>
                    </a:cubicBezTo>
                    <a:cubicBezTo>
                      <a:pt x="134213" y="241025"/>
                      <a:pt x="134570" y="238525"/>
                      <a:pt x="134570" y="237096"/>
                    </a:cubicBezTo>
                    <a:cubicBezTo>
                      <a:pt x="137428" y="231381"/>
                      <a:pt x="139928" y="226738"/>
                      <a:pt x="142071" y="222809"/>
                    </a:cubicBezTo>
                    <a:cubicBezTo>
                      <a:pt x="140643" y="219237"/>
                      <a:pt x="138499" y="218523"/>
                      <a:pt x="135642" y="218880"/>
                    </a:cubicBezTo>
                    <a:cubicBezTo>
                      <a:pt x="127784" y="219594"/>
                      <a:pt x="119926" y="219594"/>
                      <a:pt x="112068" y="220666"/>
                    </a:cubicBezTo>
                    <a:cubicBezTo>
                      <a:pt x="107424" y="221380"/>
                      <a:pt x="102781" y="223881"/>
                      <a:pt x="98494" y="226024"/>
                    </a:cubicBezTo>
                    <a:cubicBezTo>
                      <a:pt x="94208" y="226381"/>
                      <a:pt x="89922" y="227095"/>
                      <a:pt x="85279" y="227810"/>
                    </a:cubicBezTo>
                    <a:cubicBezTo>
                      <a:pt x="83135" y="235668"/>
                      <a:pt x="81350" y="242811"/>
                      <a:pt x="79206" y="249955"/>
                    </a:cubicBezTo>
                    <a:cubicBezTo>
                      <a:pt x="77420" y="255670"/>
                      <a:pt x="77420" y="262814"/>
                      <a:pt x="71348" y="267814"/>
                    </a:cubicBezTo>
                    <a:cubicBezTo>
                      <a:pt x="69562" y="267100"/>
                      <a:pt x="67419" y="266386"/>
                      <a:pt x="65276" y="266028"/>
                    </a:cubicBezTo>
                    <a:cubicBezTo>
                      <a:pt x="68134" y="256385"/>
                      <a:pt x="70277" y="247812"/>
                      <a:pt x="72777" y="238882"/>
                    </a:cubicBezTo>
                    <a:cubicBezTo>
                      <a:pt x="73134" y="237453"/>
                      <a:pt x="73134" y="235668"/>
                      <a:pt x="73491" y="233882"/>
                    </a:cubicBezTo>
                    <a:cubicBezTo>
                      <a:pt x="72063" y="232810"/>
                      <a:pt x="70991" y="231381"/>
                      <a:pt x="69562" y="231381"/>
                    </a:cubicBezTo>
                    <a:cubicBezTo>
                      <a:pt x="61347" y="230667"/>
                      <a:pt x="53132" y="231024"/>
                      <a:pt x="44559" y="233167"/>
                    </a:cubicBezTo>
                    <a:cubicBezTo>
                      <a:pt x="43845" y="236025"/>
                      <a:pt x="43130" y="238525"/>
                      <a:pt x="42416" y="241382"/>
                    </a:cubicBezTo>
                    <a:cubicBezTo>
                      <a:pt x="39916" y="249241"/>
                      <a:pt x="35272" y="253170"/>
                      <a:pt x="27057" y="252813"/>
                    </a:cubicBezTo>
                    <a:cubicBezTo>
                      <a:pt x="20985" y="252813"/>
                      <a:pt x="15270" y="251741"/>
                      <a:pt x="9198" y="250312"/>
                    </a:cubicBezTo>
                    <a:cubicBezTo>
                      <a:pt x="3840" y="248884"/>
                      <a:pt x="625" y="244954"/>
                      <a:pt x="268" y="239239"/>
                    </a:cubicBezTo>
                    <a:cubicBezTo>
                      <a:pt x="-89" y="235310"/>
                      <a:pt x="-89" y="231739"/>
                      <a:pt x="268" y="227810"/>
                    </a:cubicBezTo>
                    <a:cubicBezTo>
                      <a:pt x="1340" y="218880"/>
                      <a:pt x="6697" y="212450"/>
                      <a:pt x="15270" y="209950"/>
                    </a:cubicBezTo>
                    <a:cubicBezTo>
                      <a:pt x="23128" y="207807"/>
                      <a:pt x="31700" y="209593"/>
                      <a:pt x="38130" y="217808"/>
                    </a:cubicBezTo>
                    <a:cubicBezTo>
                      <a:pt x="39916" y="220309"/>
                      <a:pt x="41702" y="223166"/>
                      <a:pt x="43845" y="226738"/>
                    </a:cubicBezTo>
                    <a:cubicBezTo>
                      <a:pt x="52060" y="224238"/>
                      <a:pt x="62419" y="230310"/>
                      <a:pt x="69205" y="219951"/>
                    </a:cubicBezTo>
                    <a:cubicBezTo>
                      <a:pt x="62776" y="209950"/>
                      <a:pt x="56704" y="199592"/>
                      <a:pt x="46345" y="193520"/>
                    </a:cubicBezTo>
                    <a:cubicBezTo>
                      <a:pt x="40987" y="190305"/>
                      <a:pt x="40987" y="189948"/>
                      <a:pt x="39916" y="182804"/>
                    </a:cubicBezTo>
                    <a:cubicBezTo>
                      <a:pt x="40987" y="182089"/>
                      <a:pt x="42059" y="181732"/>
                      <a:pt x="43130" y="181018"/>
                    </a:cubicBezTo>
                    <a:cubicBezTo>
                      <a:pt x="59204" y="191376"/>
                      <a:pt x="69919" y="207807"/>
                      <a:pt x="86707" y="216379"/>
                    </a:cubicBezTo>
                    <a:cubicBezTo>
                      <a:pt x="103495" y="214951"/>
                      <a:pt x="119569" y="213165"/>
                      <a:pt x="136713" y="211736"/>
                    </a:cubicBezTo>
                    <a:cubicBezTo>
                      <a:pt x="134928" y="208878"/>
                      <a:pt x="134213" y="206735"/>
                      <a:pt x="133142" y="204949"/>
                    </a:cubicBezTo>
                    <a:cubicBezTo>
                      <a:pt x="127069" y="197449"/>
                      <a:pt x="120997" y="189590"/>
                      <a:pt x="114568" y="182089"/>
                    </a:cubicBezTo>
                    <a:cubicBezTo>
                      <a:pt x="110996" y="178160"/>
                      <a:pt x="110996" y="178160"/>
                      <a:pt x="111353" y="171731"/>
                    </a:cubicBezTo>
                    <a:cubicBezTo>
                      <a:pt x="115997" y="169588"/>
                      <a:pt x="120997" y="167445"/>
                      <a:pt x="128498" y="164230"/>
                    </a:cubicBezTo>
                    <a:cubicBezTo>
                      <a:pt x="138499" y="164230"/>
                      <a:pt x="151001" y="164587"/>
                      <a:pt x="164217" y="160658"/>
                    </a:cubicBezTo>
                    <a:cubicBezTo>
                      <a:pt x="159931" y="151371"/>
                      <a:pt x="152073" y="146014"/>
                      <a:pt x="145643" y="138156"/>
                    </a:cubicBezTo>
                    <a:cubicBezTo>
                      <a:pt x="125998" y="141370"/>
                      <a:pt x="106353" y="140299"/>
                      <a:pt x="85993" y="140656"/>
                    </a:cubicBezTo>
                    <a:close/>
                    <a:moveTo>
                      <a:pt x="326023" y="259599"/>
                    </a:moveTo>
                    <a:cubicBezTo>
                      <a:pt x="314593" y="246026"/>
                      <a:pt x="310307" y="228524"/>
                      <a:pt x="296019" y="216022"/>
                    </a:cubicBezTo>
                    <a:cubicBezTo>
                      <a:pt x="281017" y="216379"/>
                      <a:pt x="265658" y="216379"/>
                      <a:pt x="250299" y="217451"/>
                    </a:cubicBezTo>
                    <a:cubicBezTo>
                      <a:pt x="245299" y="217808"/>
                      <a:pt x="239941" y="217451"/>
                      <a:pt x="233869" y="220309"/>
                    </a:cubicBezTo>
                    <a:cubicBezTo>
                      <a:pt x="247799" y="237096"/>
                      <a:pt x="260658" y="252813"/>
                      <a:pt x="274588" y="267100"/>
                    </a:cubicBezTo>
                    <a:cubicBezTo>
                      <a:pt x="287090" y="267457"/>
                      <a:pt x="318879" y="263171"/>
                      <a:pt x="326023" y="259599"/>
                    </a:cubicBezTo>
                    <a:close/>
                    <a:moveTo>
                      <a:pt x="222796" y="298532"/>
                    </a:moveTo>
                    <a:cubicBezTo>
                      <a:pt x="232083" y="309606"/>
                      <a:pt x="244584" y="315321"/>
                      <a:pt x="254585" y="323893"/>
                    </a:cubicBezTo>
                    <a:cubicBezTo>
                      <a:pt x="255657" y="324607"/>
                      <a:pt x="257443" y="324607"/>
                      <a:pt x="258872" y="324964"/>
                    </a:cubicBezTo>
                    <a:cubicBezTo>
                      <a:pt x="260658" y="316035"/>
                      <a:pt x="262801" y="307462"/>
                      <a:pt x="263872" y="298532"/>
                    </a:cubicBezTo>
                    <a:cubicBezTo>
                      <a:pt x="264587" y="293532"/>
                      <a:pt x="263872" y="288531"/>
                      <a:pt x="264587" y="283531"/>
                    </a:cubicBezTo>
                    <a:cubicBezTo>
                      <a:pt x="265658" y="276744"/>
                      <a:pt x="263515" y="271386"/>
                      <a:pt x="259229" y="266386"/>
                    </a:cubicBezTo>
                    <a:cubicBezTo>
                      <a:pt x="251013" y="257099"/>
                      <a:pt x="243513" y="247455"/>
                      <a:pt x="235297" y="238525"/>
                    </a:cubicBezTo>
                    <a:cubicBezTo>
                      <a:pt x="233154" y="236025"/>
                      <a:pt x="231011" y="233524"/>
                      <a:pt x="226725" y="232453"/>
                    </a:cubicBezTo>
                    <a:cubicBezTo>
                      <a:pt x="222796" y="254242"/>
                      <a:pt x="224582" y="276387"/>
                      <a:pt x="222796" y="298532"/>
                    </a:cubicBezTo>
                    <a:close/>
                    <a:moveTo>
                      <a:pt x="253871" y="108866"/>
                    </a:moveTo>
                    <a:cubicBezTo>
                      <a:pt x="243156" y="117081"/>
                      <a:pt x="239226" y="128868"/>
                      <a:pt x="231368" y="138156"/>
                    </a:cubicBezTo>
                    <a:cubicBezTo>
                      <a:pt x="228511" y="159229"/>
                      <a:pt x="226725" y="197092"/>
                      <a:pt x="228511" y="204235"/>
                    </a:cubicBezTo>
                    <a:cubicBezTo>
                      <a:pt x="229582" y="204235"/>
                      <a:pt x="231368" y="204235"/>
                      <a:pt x="232083" y="203521"/>
                    </a:cubicBezTo>
                    <a:cubicBezTo>
                      <a:pt x="237798" y="198163"/>
                      <a:pt x="243870" y="193162"/>
                      <a:pt x="247084" y="185661"/>
                    </a:cubicBezTo>
                    <a:cubicBezTo>
                      <a:pt x="247799" y="183875"/>
                      <a:pt x="248513" y="182089"/>
                      <a:pt x="249942" y="181018"/>
                    </a:cubicBezTo>
                    <a:cubicBezTo>
                      <a:pt x="257443" y="175660"/>
                      <a:pt x="262086" y="168517"/>
                      <a:pt x="267444" y="161373"/>
                    </a:cubicBezTo>
                    <a:cubicBezTo>
                      <a:pt x="274588" y="152086"/>
                      <a:pt x="274945" y="147799"/>
                      <a:pt x="269230" y="137798"/>
                    </a:cubicBezTo>
                    <a:cubicBezTo>
                      <a:pt x="266373" y="132798"/>
                      <a:pt x="263872" y="127797"/>
                      <a:pt x="261372" y="122796"/>
                    </a:cubicBezTo>
                    <a:cubicBezTo>
                      <a:pt x="258872" y="118510"/>
                      <a:pt x="256729" y="114224"/>
                      <a:pt x="253871" y="108866"/>
                    </a:cubicBezTo>
                    <a:close/>
                    <a:moveTo>
                      <a:pt x="284946" y="157801"/>
                    </a:moveTo>
                    <a:cubicBezTo>
                      <a:pt x="272445" y="174589"/>
                      <a:pt x="257443" y="189233"/>
                      <a:pt x="244941" y="205664"/>
                    </a:cubicBezTo>
                    <a:cubicBezTo>
                      <a:pt x="247799" y="210307"/>
                      <a:pt x="251371" y="209593"/>
                      <a:pt x="254585" y="208878"/>
                    </a:cubicBezTo>
                    <a:cubicBezTo>
                      <a:pt x="266730" y="207093"/>
                      <a:pt x="278874" y="207807"/>
                      <a:pt x="291376" y="207807"/>
                    </a:cubicBezTo>
                    <a:cubicBezTo>
                      <a:pt x="293876" y="207807"/>
                      <a:pt x="296376" y="207450"/>
                      <a:pt x="298520" y="207093"/>
                    </a:cubicBezTo>
                    <a:cubicBezTo>
                      <a:pt x="299591" y="206021"/>
                      <a:pt x="300663" y="205307"/>
                      <a:pt x="301377" y="204235"/>
                    </a:cubicBezTo>
                    <a:cubicBezTo>
                      <a:pt x="307449" y="190305"/>
                      <a:pt x="311735" y="175303"/>
                      <a:pt x="319236" y="162087"/>
                    </a:cubicBezTo>
                    <a:cubicBezTo>
                      <a:pt x="319951" y="161015"/>
                      <a:pt x="319594" y="159587"/>
                      <a:pt x="319951" y="157443"/>
                    </a:cubicBezTo>
                    <a:cubicBezTo>
                      <a:pt x="308163" y="155300"/>
                      <a:pt x="297091" y="157086"/>
                      <a:pt x="284946" y="157801"/>
                    </a:cubicBezTo>
                    <a:close/>
                    <a:moveTo>
                      <a:pt x="154930" y="220666"/>
                    </a:moveTo>
                    <a:cubicBezTo>
                      <a:pt x="151358" y="227452"/>
                      <a:pt x="147786" y="234239"/>
                      <a:pt x="144215" y="241382"/>
                    </a:cubicBezTo>
                    <a:cubicBezTo>
                      <a:pt x="140643" y="248169"/>
                      <a:pt x="137071" y="254956"/>
                      <a:pt x="133142" y="262457"/>
                    </a:cubicBezTo>
                    <a:cubicBezTo>
                      <a:pt x="147072" y="262814"/>
                      <a:pt x="158859" y="269600"/>
                      <a:pt x="172432" y="265314"/>
                    </a:cubicBezTo>
                    <a:cubicBezTo>
                      <a:pt x="176719" y="261385"/>
                      <a:pt x="181719" y="256742"/>
                      <a:pt x="186006" y="252098"/>
                    </a:cubicBezTo>
                    <a:cubicBezTo>
                      <a:pt x="190649" y="247098"/>
                      <a:pt x="196007" y="242454"/>
                      <a:pt x="199579" y="236739"/>
                    </a:cubicBezTo>
                    <a:cubicBezTo>
                      <a:pt x="203150" y="231381"/>
                      <a:pt x="211366" y="229595"/>
                      <a:pt x="211366" y="221737"/>
                    </a:cubicBezTo>
                    <a:cubicBezTo>
                      <a:pt x="205651" y="219951"/>
                      <a:pt x="164574" y="219237"/>
                      <a:pt x="154930" y="220666"/>
                    </a:cubicBezTo>
                    <a:close/>
                    <a:moveTo>
                      <a:pt x="154930" y="211736"/>
                    </a:moveTo>
                    <a:cubicBezTo>
                      <a:pt x="173147" y="213522"/>
                      <a:pt x="203150" y="212807"/>
                      <a:pt x="209223" y="210307"/>
                    </a:cubicBezTo>
                    <a:cubicBezTo>
                      <a:pt x="208151" y="208521"/>
                      <a:pt x="207794" y="206021"/>
                      <a:pt x="206365" y="204592"/>
                    </a:cubicBezTo>
                    <a:cubicBezTo>
                      <a:pt x="195649" y="193520"/>
                      <a:pt x="186006" y="181018"/>
                      <a:pt x="173147" y="170302"/>
                    </a:cubicBezTo>
                    <a:cubicBezTo>
                      <a:pt x="165288" y="172088"/>
                      <a:pt x="157788" y="173517"/>
                      <a:pt x="150287" y="175303"/>
                    </a:cubicBezTo>
                    <a:cubicBezTo>
                      <a:pt x="142786" y="176732"/>
                      <a:pt x="135642" y="178160"/>
                      <a:pt x="127784" y="179589"/>
                    </a:cubicBezTo>
                    <a:cubicBezTo>
                      <a:pt x="130284" y="182804"/>
                      <a:pt x="133142" y="184947"/>
                      <a:pt x="134213" y="187447"/>
                    </a:cubicBezTo>
                    <a:cubicBezTo>
                      <a:pt x="135642" y="191734"/>
                      <a:pt x="138142" y="195306"/>
                      <a:pt x="141357" y="198163"/>
                    </a:cubicBezTo>
                    <a:cubicBezTo>
                      <a:pt x="145643" y="202806"/>
                      <a:pt x="149929" y="207093"/>
                      <a:pt x="154930" y="211736"/>
                    </a:cubicBezTo>
                    <a:close/>
                    <a:moveTo>
                      <a:pt x="212795" y="241382"/>
                    </a:moveTo>
                    <a:cubicBezTo>
                      <a:pt x="211723" y="241025"/>
                      <a:pt x="210651" y="240668"/>
                      <a:pt x="210651" y="241025"/>
                    </a:cubicBezTo>
                    <a:cubicBezTo>
                      <a:pt x="199579" y="251384"/>
                      <a:pt x="188506" y="262099"/>
                      <a:pt x="177433" y="272458"/>
                    </a:cubicBezTo>
                    <a:cubicBezTo>
                      <a:pt x="178147" y="289960"/>
                      <a:pt x="178504" y="306748"/>
                      <a:pt x="184220" y="323178"/>
                    </a:cubicBezTo>
                    <a:cubicBezTo>
                      <a:pt x="193863" y="323536"/>
                      <a:pt x="195649" y="312820"/>
                      <a:pt x="203508" y="311749"/>
                    </a:cubicBezTo>
                    <a:cubicBezTo>
                      <a:pt x="204222" y="309963"/>
                      <a:pt x="204579" y="308177"/>
                      <a:pt x="205651" y="307105"/>
                    </a:cubicBezTo>
                    <a:cubicBezTo>
                      <a:pt x="211366" y="301390"/>
                      <a:pt x="212080" y="294246"/>
                      <a:pt x="212437" y="287103"/>
                    </a:cubicBezTo>
                    <a:cubicBezTo>
                      <a:pt x="212795" y="278173"/>
                      <a:pt x="213509" y="269600"/>
                      <a:pt x="213866" y="260671"/>
                    </a:cubicBezTo>
                    <a:cubicBezTo>
                      <a:pt x="213866" y="254242"/>
                      <a:pt x="213152" y="247812"/>
                      <a:pt x="212795" y="241382"/>
                    </a:cubicBezTo>
                    <a:close/>
                    <a:moveTo>
                      <a:pt x="214581" y="198163"/>
                    </a:moveTo>
                    <a:cubicBezTo>
                      <a:pt x="216009" y="194591"/>
                      <a:pt x="217438" y="193162"/>
                      <a:pt x="217795" y="191376"/>
                    </a:cubicBezTo>
                    <a:cubicBezTo>
                      <a:pt x="218152" y="173517"/>
                      <a:pt x="220653" y="155657"/>
                      <a:pt x="219581" y="137084"/>
                    </a:cubicBezTo>
                    <a:cubicBezTo>
                      <a:pt x="210651" y="131369"/>
                      <a:pt x="202079" y="125296"/>
                      <a:pt x="193149" y="119582"/>
                    </a:cubicBezTo>
                    <a:cubicBezTo>
                      <a:pt x="192078" y="121010"/>
                      <a:pt x="191363" y="121725"/>
                      <a:pt x="191363" y="122439"/>
                    </a:cubicBezTo>
                    <a:cubicBezTo>
                      <a:pt x="188863" y="134941"/>
                      <a:pt x="186720" y="147085"/>
                      <a:pt x="184220" y="159587"/>
                    </a:cubicBezTo>
                    <a:cubicBezTo>
                      <a:pt x="183505" y="164230"/>
                      <a:pt x="186006" y="167802"/>
                      <a:pt x="189220" y="171374"/>
                    </a:cubicBezTo>
                    <a:cubicBezTo>
                      <a:pt x="194221" y="176732"/>
                      <a:pt x="199221" y="182804"/>
                      <a:pt x="204222" y="188162"/>
                    </a:cubicBezTo>
                    <a:cubicBezTo>
                      <a:pt x="207079" y="191376"/>
                      <a:pt x="210651" y="194234"/>
                      <a:pt x="214581" y="198163"/>
                    </a:cubicBezTo>
                    <a:close/>
                    <a:moveTo>
                      <a:pt x="20270" y="249241"/>
                    </a:moveTo>
                    <a:cubicBezTo>
                      <a:pt x="29200" y="249241"/>
                      <a:pt x="36344" y="242097"/>
                      <a:pt x="36701" y="233167"/>
                    </a:cubicBezTo>
                    <a:cubicBezTo>
                      <a:pt x="37058" y="223523"/>
                      <a:pt x="29915" y="216379"/>
                      <a:pt x="20628" y="216022"/>
                    </a:cubicBezTo>
                    <a:cubicBezTo>
                      <a:pt x="11698" y="216022"/>
                      <a:pt x="4197" y="222809"/>
                      <a:pt x="3840" y="231739"/>
                    </a:cubicBezTo>
                    <a:cubicBezTo>
                      <a:pt x="3483" y="241025"/>
                      <a:pt x="11341" y="249241"/>
                      <a:pt x="20270" y="249241"/>
                    </a:cubicBezTo>
                    <a:close/>
                    <a:moveTo>
                      <a:pt x="381030" y="70647"/>
                    </a:moveTo>
                    <a:cubicBezTo>
                      <a:pt x="384245" y="61717"/>
                      <a:pt x="380315" y="54217"/>
                      <a:pt x="375315" y="47430"/>
                    </a:cubicBezTo>
                    <a:cubicBezTo>
                      <a:pt x="372457" y="43143"/>
                      <a:pt x="365313" y="42429"/>
                      <a:pt x="360670" y="44929"/>
                    </a:cubicBezTo>
                    <a:cubicBezTo>
                      <a:pt x="355670" y="47430"/>
                      <a:pt x="353169" y="52788"/>
                      <a:pt x="354241" y="58503"/>
                    </a:cubicBezTo>
                    <a:cubicBezTo>
                      <a:pt x="355312" y="64932"/>
                      <a:pt x="360313" y="68861"/>
                      <a:pt x="365671" y="71718"/>
                    </a:cubicBezTo>
                    <a:cubicBezTo>
                      <a:pt x="370314" y="74219"/>
                      <a:pt x="375672" y="74933"/>
                      <a:pt x="381030" y="70647"/>
                    </a:cubicBezTo>
                    <a:close/>
                    <a:moveTo>
                      <a:pt x="240298" y="27785"/>
                    </a:moveTo>
                    <a:cubicBezTo>
                      <a:pt x="242084" y="20998"/>
                      <a:pt x="241012" y="15640"/>
                      <a:pt x="237440" y="10639"/>
                    </a:cubicBezTo>
                    <a:cubicBezTo>
                      <a:pt x="231725" y="2781"/>
                      <a:pt x="219938" y="4210"/>
                      <a:pt x="215652" y="12782"/>
                    </a:cubicBezTo>
                    <a:cubicBezTo>
                      <a:pt x="213152" y="17783"/>
                      <a:pt x="214223" y="23498"/>
                      <a:pt x="218509" y="28499"/>
                    </a:cubicBezTo>
                    <a:cubicBezTo>
                      <a:pt x="222081" y="32785"/>
                      <a:pt x="227439" y="34214"/>
                      <a:pt x="232797" y="31714"/>
                    </a:cubicBezTo>
                    <a:cubicBezTo>
                      <a:pt x="235297" y="30999"/>
                      <a:pt x="237798" y="29213"/>
                      <a:pt x="240298" y="27785"/>
                    </a:cubicBezTo>
                    <a:close/>
                    <a:moveTo>
                      <a:pt x="231725" y="436764"/>
                    </a:moveTo>
                    <a:cubicBezTo>
                      <a:pt x="232083" y="434621"/>
                      <a:pt x="232440" y="432121"/>
                      <a:pt x="232440" y="429263"/>
                    </a:cubicBezTo>
                    <a:cubicBezTo>
                      <a:pt x="228154" y="423191"/>
                      <a:pt x="223153" y="418905"/>
                      <a:pt x="216009" y="417476"/>
                    </a:cubicBezTo>
                    <a:cubicBezTo>
                      <a:pt x="209580" y="421405"/>
                      <a:pt x="204579" y="426049"/>
                      <a:pt x="204936" y="433907"/>
                    </a:cubicBezTo>
                    <a:cubicBezTo>
                      <a:pt x="205294" y="438907"/>
                      <a:pt x="208508" y="442836"/>
                      <a:pt x="213152" y="444622"/>
                    </a:cubicBezTo>
                    <a:cubicBezTo>
                      <a:pt x="221010" y="447480"/>
                      <a:pt x="226368" y="443193"/>
                      <a:pt x="231725" y="436764"/>
                    </a:cubicBezTo>
                    <a:close/>
                    <a:moveTo>
                      <a:pt x="118854" y="90292"/>
                    </a:moveTo>
                    <a:cubicBezTo>
                      <a:pt x="119211" y="86720"/>
                      <a:pt x="119926" y="82434"/>
                      <a:pt x="119569" y="78148"/>
                    </a:cubicBezTo>
                    <a:cubicBezTo>
                      <a:pt x="119211" y="72790"/>
                      <a:pt x="115997" y="68861"/>
                      <a:pt x="110639" y="67075"/>
                    </a:cubicBezTo>
                    <a:cubicBezTo>
                      <a:pt x="105281" y="65289"/>
                      <a:pt x="99566" y="67432"/>
                      <a:pt x="96351" y="72076"/>
                    </a:cubicBezTo>
                    <a:cubicBezTo>
                      <a:pt x="93137" y="76719"/>
                      <a:pt x="93137" y="81720"/>
                      <a:pt x="96351" y="86363"/>
                    </a:cubicBezTo>
                    <a:cubicBezTo>
                      <a:pt x="98137" y="89221"/>
                      <a:pt x="100638" y="91364"/>
                      <a:pt x="102781" y="93864"/>
                    </a:cubicBezTo>
                    <a:cubicBezTo>
                      <a:pt x="108139" y="93864"/>
                      <a:pt x="112782" y="94936"/>
                      <a:pt x="118854" y="90292"/>
                    </a:cubicBezTo>
                    <a:close/>
                    <a:moveTo>
                      <a:pt x="351740" y="332465"/>
                    </a:moveTo>
                    <a:cubicBezTo>
                      <a:pt x="341739" y="338895"/>
                      <a:pt x="338882" y="343896"/>
                      <a:pt x="341739" y="351039"/>
                    </a:cubicBezTo>
                    <a:cubicBezTo>
                      <a:pt x="343882" y="356397"/>
                      <a:pt x="349954" y="359969"/>
                      <a:pt x="355312" y="359254"/>
                    </a:cubicBezTo>
                    <a:cubicBezTo>
                      <a:pt x="361742" y="358183"/>
                      <a:pt x="366742" y="352111"/>
                      <a:pt x="366385" y="345681"/>
                    </a:cubicBezTo>
                    <a:cubicBezTo>
                      <a:pt x="365671" y="338895"/>
                      <a:pt x="360313" y="334251"/>
                      <a:pt x="351740" y="332465"/>
                    </a:cubicBezTo>
                    <a:close/>
                    <a:moveTo>
                      <a:pt x="441752" y="234596"/>
                    </a:moveTo>
                    <a:cubicBezTo>
                      <a:pt x="448895" y="234596"/>
                      <a:pt x="454253" y="229238"/>
                      <a:pt x="454253" y="222095"/>
                    </a:cubicBezTo>
                    <a:cubicBezTo>
                      <a:pt x="454253" y="214951"/>
                      <a:pt x="448895" y="209236"/>
                      <a:pt x="441752" y="209236"/>
                    </a:cubicBezTo>
                    <a:cubicBezTo>
                      <a:pt x="434608" y="209236"/>
                      <a:pt x="428536" y="215308"/>
                      <a:pt x="428893" y="222452"/>
                    </a:cubicBezTo>
                    <a:cubicBezTo>
                      <a:pt x="428893" y="229595"/>
                      <a:pt x="434608" y="234953"/>
                      <a:pt x="441752" y="234596"/>
                    </a:cubicBezTo>
                    <a:close/>
                    <a:moveTo>
                      <a:pt x="76349" y="339252"/>
                    </a:moveTo>
                    <a:cubicBezTo>
                      <a:pt x="72777" y="346396"/>
                      <a:pt x="76349" y="350682"/>
                      <a:pt x="80278" y="354254"/>
                    </a:cubicBezTo>
                    <a:cubicBezTo>
                      <a:pt x="84207" y="358183"/>
                      <a:pt x="88850" y="358540"/>
                      <a:pt x="94208" y="356397"/>
                    </a:cubicBezTo>
                    <a:cubicBezTo>
                      <a:pt x="96351" y="348539"/>
                      <a:pt x="95637" y="342110"/>
                      <a:pt x="87779" y="336752"/>
                    </a:cubicBezTo>
                    <a:cubicBezTo>
                      <a:pt x="84207" y="337823"/>
                      <a:pt x="80278" y="338538"/>
                      <a:pt x="76349" y="339252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22" name="Forma libre: forma 321">
                <a:extLst>
                  <a:ext uri="{FF2B5EF4-FFF2-40B4-BE49-F238E27FC236}">
                    <a16:creationId xmlns:a16="http://schemas.microsoft.com/office/drawing/2014/main" id="{2AB22352-9D7B-40D5-A44B-49F3376675FB}"/>
                  </a:ext>
                </a:extLst>
              </p:cNvPr>
              <p:cNvSpPr/>
              <p:nvPr/>
            </p:nvSpPr>
            <p:spPr>
              <a:xfrm>
                <a:off x="8373213" y="1185637"/>
                <a:ext cx="311321" cy="370814"/>
              </a:xfrm>
              <a:custGeom>
                <a:avLst/>
                <a:gdLst>
                  <a:gd name="connsiteX0" fmla="*/ 171534 w 311321"/>
                  <a:gd name="connsiteY0" fmla="*/ 160431 h 370814"/>
                  <a:gd name="connsiteX1" fmla="*/ 243328 w 311321"/>
                  <a:gd name="connsiteY1" fmla="*/ 113997 h 370814"/>
                  <a:gd name="connsiteX2" fmla="*/ 240471 w 311321"/>
                  <a:gd name="connsiteY2" fmla="*/ 80421 h 370814"/>
                  <a:gd name="connsiteX3" fmla="*/ 260831 w 311321"/>
                  <a:gd name="connsiteY3" fmla="*/ 65419 h 370814"/>
                  <a:gd name="connsiteX4" fmla="*/ 285834 w 311321"/>
                  <a:gd name="connsiteY4" fmla="*/ 74706 h 370814"/>
                  <a:gd name="connsiteX5" fmla="*/ 291906 w 311321"/>
                  <a:gd name="connsiteY5" fmla="*/ 85065 h 370814"/>
                  <a:gd name="connsiteX6" fmla="*/ 253687 w 311321"/>
                  <a:gd name="connsiteY6" fmla="*/ 121855 h 370814"/>
                  <a:gd name="connsiteX7" fmla="*/ 176178 w 311321"/>
                  <a:gd name="connsiteY7" fmla="*/ 170790 h 370814"/>
                  <a:gd name="connsiteX8" fmla="*/ 172248 w 311321"/>
                  <a:gd name="connsiteY8" fmla="*/ 176147 h 370814"/>
                  <a:gd name="connsiteX9" fmla="*/ 179749 w 311321"/>
                  <a:gd name="connsiteY9" fmla="*/ 180791 h 370814"/>
                  <a:gd name="connsiteX10" fmla="*/ 201538 w 311321"/>
                  <a:gd name="connsiteY10" fmla="*/ 186506 h 370814"/>
                  <a:gd name="connsiteX11" fmla="*/ 242614 w 311321"/>
                  <a:gd name="connsiteY11" fmla="*/ 196507 h 370814"/>
                  <a:gd name="connsiteX12" fmla="*/ 273332 w 311321"/>
                  <a:gd name="connsiteY12" fmla="*/ 172933 h 370814"/>
                  <a:gd name="connsiteX13" fmla="*/ 295121 w 311321"/>
                  <a:gd name="connsiteY13" fmla="*/ 176147 h 370814"/>
                  <a:gd name="connsiteX14" fmla="*/ 301550 w 311321"/>
                  <a:gd name="connsiteY14" fmla="*/ 184720 h 370814"/>
                  <a:gd name="connsiteX15" fmla="*/ 302979 w 311321"/>
                  <a:gd name="connsiteY15" fmla="*/ 204722 h 370814"/>
                  <a:gd name="connsiteX16" fmla="*/ 272975 w 311321"/>
                  <a:gd name="connsiteY16" fmla="*/ 235441 h 370814"/>
                  <a:gd name="connsiteX17" fmla="*/ 261545 w 311321"/>
                  <a:gd name="connsiteY17" fmla="*/ 232583 h 370814"/>
                  <a:gd name="connsiteX18" fmla="*/ 251901 w 311321"/>
                  <a:gd name="connsiteY18" fmla="*/ 221867 h 370814"/>
                  <a:gd name="connsiteX19" fmla="*/ 243686 w 311321"/>
                  <a:gd name="connsiteY19" fmla="*/ 206151 h 370814"/>
                  <a:gd name="connsiteX20" fmla="*/ 219040 w 311321"/>
                  <a:gd name="connsiteY20" fmla="*/ 198650 h 370814"/>
                  <a:gd name="connsiteX21" fmla="*/ 197609 w 311321"/>
                  <a:gd name="connsiteY21" fmla="*/ 192935 h 370814"/>
                  <a:gd name="connsiteX22" fmla="*/ 186178 w 311321"/>
                  <a:gd name="connsiteY22" fmla="*/ 194721 h 370814"/>
                  <a:gd name="connsiteX23" fmla="*/ 190107 w 311321"/>
                  <a:gd name="connsiteY23" fmla="*/ 202222 h 370814"/>
                  <a:gd name="connsiteX24" fmla="*/ 245472 w 311321"/>
                  <a:gd name="connsiteY24" fmla="*/ 276160 h 370814"/>
                  <a:gd name="connsiteX25" fmla="*/ 267617 w 311321"/>
                  <a:gd name="connsiteY25" fmla="*/ 307235 h 370814"/>
                  <a:gd name="connsiteX26" fmla="*/ 271546 w 311321"/>
                  <a:gd name="connsiteY26" fmla="*/ 307950 h 370814"/>
                  <a:gd name="connsiteX27" fmla="*/ 299050 w 311321"/>
                  <a:gd name="connsiteY27" fmla="*/ 316879 h 370814"/>
                  <a:gd name="connsiteX28" fmla="*/ 309408 w 311321"/>
                  <a:gd name="connsiteY28" fmla="*/ 332953 h 370814"/>
                  <a:gd name="connsiteX29" fmla="*/ 305122 w 311321"/>
                  <a:gd name="connsiteY29" fmla="*/ 355813 h 370814"/>
                  <a:gd name="connsiteX30" fmla="*/ 283334 w 311321"/>
                  <a:gd name="connsiteY30" fmla="*/ 370814 h 370814"/>
                  <a:gd name="connsiteX31" fmla="*/ 265831 w 311321"/>
                  <a:gd name="connsiteY31" fmla="*/ 369028 h 370814"/>
                  <a:gd name="connsiteX32" fmla="*/ 253687 w 311321"/>
                  <a:gd name="connsiteY32" fmla="*/ 345454 h 370814"/>
                  <a:gd name="connsiteX33" fmla="*/ 255473 w 311321"/>
                  <a:gd name="connsiteY33" fmla="*/ 326524 h 370814"/>
                  <a:gd name="connsiteX34" fmla="*/ 254401 w 311321"/>
                  <a:gd name="connsiteY34" fmla="*/ 326166 h 370814"/>
                  <a:gd name="connsiteX35" fmla="*/ 258688 w 311321"/>
                  <a:gd name="connsiteY35" fmla="*/ 317236 h 370814"/>
                  <a:gd name="connsiteX36" fmla="*/ 257259 w 311321"/>
                  <a:gd name="connsiteY36" fmla="*/ 313664 h 370814"/>
                  <a:gd name="connsiteX37" fmla="*/ 231899 w 311321"/>
                  <a:gd name="connsiteY37" fmla="*/ 275446 h 370814"/>
                  <a:gd name="connsiteX38" fmla="*/ 230470 w 311321"/>
                  <a:gd name="connsiteY38" fmla="*/ 273660 h 370814"/>
                  <a:gd name="connsiteX39" fmla="*/ 172606 w 311321"/>
                  <a:gd name="connsiteY39" fmla="*/ 196150 h 370814"/>
                  <a:gd name="connsiteX40" fmla="*/ 168319 w 311321"/>
                  <a:gd name="connsiteY40" fmla="*/ 191506 h 370814"/>
                  <a:gd name="connsiteX41" fmla="*/ 165462 w 311321"/>
                  <a:gd name="connsiteY41" fmla="*/ 197221 h 370814"/>
                  <a:gd name="connsiteX42" fmla="*/ 158318 w 311321"/>
                  <a:gd name="connsiteY42" fmla="*/ 271517 h 370814"/>
                  <a:gd name="connsiteX43" fmla="*/ 175820 w 311321"/>
                  <a:gd name="connsiteY43" fmla="*/ 309378 h 370814"/>
                  <a:gd name="connsiteX44" fmla="*/ 143673 w 311321"/>
                  <a:gd name="connsiteY44" fmla="*/ 320808 h 370814"/>
                  <a:gd name="connsiteX45" fmla="*/ 138315 w 311321"/>
                  <a:gd name="connsiteY45" fmla="*/ 319380 h 370814"/>
                  <a:gd name="connsiteX46" fmla="*/ 130814 w 311321"/>
                  <a:gd name="connsiteY46" fmla="*/ 273660 h 370814"/>
                  <a:gd name="connsiteX47" fmla="*/ 148317 w 311321"/>
                  <a:gd name="connsiteY47" fmla="*/ 265444 h 370814"/>
                  <a:gd name="connsiteX48" fmla="*/ 153675 w 311321"/>
                  <a:gd name="connsiteY48" fmla="*/ 227582 h 370814"/>
                  <a:gd name="connsiteX49" fmla="*/ 158318 w 311321"/>
                  <a:gd name="connsiteY49" fmla="*/ 187577 h 370814"/>
                  <a:gd name="connsiteX50" fmla="*/ 146531 w 311321"/>
                  <a:gd name="connsiteY50" fmla="*/ 191506 h 370814"/>
                  <a:gd name="connsiteX51" fmla="*/ 126528 w 311321"/>
                  <a:gd name="connsiteY51" fmla="*/ 207937 h 370814"/>
                  <a:gd name="connsiteX52" fmla="*/ 84023 w 311321"/>
                  <a:gd name="connsiteY52" fmla="*/ 239370 h 370814"/>
                  <a:gd name="connsiteX53" fmla="*/ 66521 w 311321"/>
                  <a:gd name="connsiteY53" fmla="*/ 250442 h 370814"/>
                  <a:gd name="connsiteX54" fmla="*/ 64021 w 311321"/>
                  <a:gd name="connsiteY54" fmla="*/ 277946 h 370814"/>
                  <a:gd name="connsiteX55" fmla="*/ 39375 w 311321"/>
                  <a:gd name="connsiteY55" fmla="*/ 287233 h 370814"/>
                  <a:gd name="connsiteX56" fmla="*/ 27587 w 311321"/>
                  <a:gd name="connsiteY56" fmla="*/ 281875 h 370814"/>
                  <a:gd name="connsiteX57" fmla="*/ 10442 w 311321"/>
                  <a:gd name="connsiteY57" fmla="*/ 262230 h 370814"/>
                  <a:gd name="connsiteX58" fmla="*/ 18657 w 311321"/>
                  <a:gd name="connsiteY58" fmla="*/ 240084 h 370814"/>
                  <a:gd name="connsiteX59" fmla="*/ 30445 w 311321"/>
                  <a:gd name="connsiteY59" fmla="*/ 226868 h 370814"/>
                  <a:gd name="connsiteX60" fmla="*/ 54734 w 311321"/>
                  <a:gd name="connsiteY60" fmla="*/ 230083 h 370814"/>
                  <a:gd name="connsiteX61" fmla="*/ 63306 w 311321"/>
                  <a:gd name="connsiteY61" fmla="*/ 239727 h 370814"/>
                  <a:gd name="connsiteX62" fmla="*/ 144031 w 311321"/>
                  <a:gd name="connsiteY62" fmla="*/ 182577 h 370814"/>
                  <a:gd name="connsiteX63" fmla="*/ 137958 w 311321"/>
                  <a:gd name="connsiteY63" fmla="*/ 178648 h 370814"/>
                  <a:gd name="connsiteX64" fmla="*/ 115098 w 311321"/>
                  <a:gd name="connsiteY64" fmla="*/ 172218 h 370814"/>
                  <a:gd name="connsiteX65" fmla="*/ 86166 w 311321"/>
                  <a:gd name="connsiteY65" fmla="*/ 162574 h 370814"/>
                  <a:gd name="connsiteX66" fmla="*/ 59020 w 311321"/>
                  <a:gd name="connsiteY66" fmla="*/ 153287 h 370814"/>
                  <a:gd name="connsiteX67" fmla="*/ 54019 w 311321"/>
                  <a:gd name="connsiteY67" fmla="*/ 159002 h 370814"/>
                  <a:gd name="connsiteX68" fmla="*/ 42946 w 311321"/>
                  <a:gd name="connsiteY68" fmla="*/ 168289 h 370814"/>
                  <a:gd name="connsiteX69" fmla="*/ 6871 w 311321"/>
                  <a:gd name="connsiteY69" fmla="*/ 156502 h 370814"/>
                  <a:gd name="connsiteX70" fmla="*/ 4013 w 311321"/>
                  <a:gd name="connsiteY70" fmla="*/ 120069 h 370814"/>
                  <a:gd name="connsiteX71" fmla="*/ 20086 w 311321"/>
                  <a:gd name="connsiteY71" fmla="*/ 115783 h 370814"/>
                  <a:gd name="connsiteX72" fmla="*/ 42232 w 311321"/>
                  <a:gd name="connsiteY72" fmla="*/ 123284 h 370814"/>
                  <a:gd name="connsiteX73" fmla="*/ 55448 w 311321"/>
                  <a:gd name="connsiteY73" fmla="*/ 141500 h 370814"/>
                  <a:gd name="connsiteX74" fmla="*/ 153317 w 311321"/>
                  <a:gd name="connsiteY74" fmla="*/ 173647 h 370814"/>
                  <a:gd name="connsiteX75" fmla="*/ 149746 w 311321"/>
                  <a:gd name="connsiteY75" fmla="*/ 159002 h 370814"/>
                  <a:gd name="connsiteX76" fmla="*/ 116170 w 311321"/>
                  <a:gd name="connsiteY76" fmla="*/ 110068 h 370814"/>
                  <a:gd name="connsiteX77" fmla="*/ 74379 w 311321"/>
                  <a:gd name="connsiteY77" fmla="*/ 54346 h 370814"/>
                  <a:gd name="connsiteX78" fmla="*/ 72950 w 311321"/>
                  <a:gd name="connsiteY78" fmla="*/ 52918 h 370814"/>
                  <a:gd name="connsiteX79" fmla="*/ 44018 w 311321"/>
                  <a:gd name="connsiteY79" fmla="*/ 49703 h 370814"/>
                  <a:gd name="connsiteX80" fmla="*/ 37946 w 311321"/>
                  <a:gd name="connsiteY80" fmla="*/ 42202 h 370814"/>
                  <a:gd name="connsiteX81" fmla="*/ 45804 w 311321"/>
                  <a:gd name="connsiteY81" fmla="*/ 5412 h 370814"/>
                  <a:gd name="connsiteX82" fmla="*/ 61520 w 311321"/>
                  <a:gd name="connsiteY82" fmla="*/ 54 h 370814"/>
                  <a:gd name="connsiteX83" fmla="*/ 91881 w 311321"/>
                  <a:gd name="connsiteY83" fmla="*/ 15770 h 370814"/>
                  <a:gd name="connsiteX84" fmla="*/ 92238 w 311321"/>
                  <a:gd name="connsiteY84" fmla="*/ 40059 h 370814"/>
                  <a:gd name="connsiteX85" fmla="*/ 84380 w 311321"/>
                  <a:gd name="connsiteY85" fmla="*/ 49703 h 370814"/>
                  <a:gd name="connsiteX86" fmla="*/ 111884 w 311321"/>
                  <a:gd name="connsiteY86" fmla="*/ 88994 h 370814"/>
                  <a:gd name="connsiteX87" fmla="*/ 142245 w 311321"/>
                  <a:gd name="connsiteY87" fmla="*/ 127927 h 370814"/>
                  <a:gd name="connsiteX88" fmla="*/ 151531 w 311321"/>
                  <a:gd name="connsiteY88" fmla="*/ 143286 h 370814"/>
                  <a:gd name="connsiteX89" fmla="*/ 157246 w 311321"/>
                  <a:gd name="connsiteY89" fmla="*/ 149358 h 370814"/>
                  <a:gd name="connsiteX90" fmla="*/ 161532 w 311321"/>
                  <a:gd name="connsiteY90" fmla="*/ 140071 h 370814"/>
                  <a:gd name="connsiteX91" fmla="*/ 162247 w 311321"/>
                  <a:gd name="connsiteY91" fmla="*/ 120069 h 370814"/>
                  <a:gd name="connsiteX92" fmla="*/ 163676 w 311321"/>
                  <a:gd name="connsiteY92" fmla="*/ 107924 h 370814"/>
                  <a:gd name="connsiteX93" fmla="*/ 156175 w 311321"/>
                  <a:gd name="connsiteY93" fmla="*/ 72206 h 370814"/>
                  <a:gd name="connsiteX94" fmla="*/ 152246 w 311321"/>
                  <a:gd name="connsiteY94" fmla="*/ 64348 h 370814"/>
                  <a:gd name="connsiteX95" fmla="*/ 160461 w 311321"/>
                  <a:gd name="connsiteY95" fmla="*/ 41488 h 370814"/>
                  <a:gd name="connsiteX96" fmla="*/ 195108 w 311321"/>
                  <a:gd name="connsiteY96" fmla="*/ 37201 h 370814"/>
                  <a:gd name="connsiteX97" fmla="*/ 215825 w 311321"/>
                  <a:gd name="connsiteY97" fmla="*/ 61847 h 370814"/>
                  <a:gd name="connsiteX98" fmla="*/ 204753 w 311321"/>
                  <a:gd name="connsiteY98" fmla="*/ 85065 h 370814"/>
                  <a:gd name="connsiteX99" fmla="*/ 174392 w 311321"/>
                  <a:gd name="connsiteY99" fmla="*/ 94351 h 370814"/>
                  <a:gd name="connsiteX100" fmla="*/ 169748 w 311321"/>
                  <a:gd name="connsiteY100" fmla="*/ 150430 h 370814"/>
                  <a:gd name="connsiteX101" fmla="*/ 171534 w 311321"/>
                  <a:gd name="connsiteY101" fmla="*/ 160431 h 370814"/>
                  <a:gd name="connsiteX102" fmla="*/ 269403 w 311321"/>
                  <a:gd name="connsiteY102" fmla="*/ 224010 h 370814"/>
                  <a:gd name="connsiteX103" fmla="*/ 291549 w 311321"/>
                  <a:gd name="connsiteY103" fmla="*/ 204008 h 370814"/>
                  <a:gd name="connsiteX104" fmla="*/ 275832 w 311321"/>
                  <a:gd name="connsiteY104" fmla="*/ 183648 h 370814"/>
                  <a:gd name="connsiteX105" fmla="*/ 258688 w 311321"/>
                  <a:gd name="connsiteY105" fmla="*/ 195435 h 370814"/>
                  <a:gd name="connsiteX106" fmla="*/ 260117 w 311321"/>
                  <a:gd name="connsiteY106" fmla="*/ 204365 h 370814"/>
                  <a:gd name="connsiteX107" fmla="*/ 269403 w 311321"/>
                  <a:gd name="connsiteY107" fmla="*/ 224010 h 370814"/>
                  <a:gd name="connsiteX108" fmla="*/ 179035 w 311321"/>
                  <a:gd name="connsiteY108" fmla="*/ 83279 h 370814"/>
                  <a:gd name="connsiteX109" fmla="*/ 205110 w 311321"/>
                  <a:gd name="connsiteY109" fmla="*/ 63276 h 370814"/>
                  <a:gd name="connsiteX110" fmla="*/ 195823 w 311321"/>
                  <a:gd name="connsiteY110" fmla="*/ 51132 h 370814"/>
                  <a:gd name="connsiteX111" fmla="*/ 166176 w 311321"/>
                  <a:gd name="connsiteY111" fmla="*/ 57204 h 370814"/>
                  <a:gd name="connsiteX112" fmla="*/ 166890 w 311321"/>
                  <a:gd name="connsiteY112" fmla="*/ 68991 h 370814"/>
                  <a:gd name="connsiteX113" fmla="*/ 179035 w 311321"/>
                  <a:gd name="connsiteY113" fmla="*/ 83279 h 370814"/>
                  <a:gd name="connsiteX114" fmla="*/ 268332 w 311321"/>
                  <a:gd name="connsiteY114" fmla="*/ 329024 h 370814"/>
                  <a:gd name="connsiteX115" fmla="*/ 281548 w 311321"/>
                  <a:gd name="connsiteY115" fmla="*/ 356884 h 370814"/>
                  <a:gd name="connsiteX116" fmla="*/ 299050 w 311321"/>
                  <a:gd name="connsiteY116" fmla="*/ 342954 h 370814"/>
                  <a:gd name="connsiteX117" fmla="*/ 283334 w 311321"/>
                  <a:gd name="connsiteY117" fmla="*/ 319737 h 370814"/>
                  <a:gd name="connsiteX118" fmla="*/ 268332 w 311321"/>
                  <a:gd name="connsiteY118" fmla="*/ 329024 h 370814"/>
                  <a:gd name="connsiteX119" fmla="*/ 31874 w 311321"/>
                  <a:gd name="connsiteY119" fmla="*/ 160074 h 370814"/>
                  <a:gd name="connsiteX120" fmla="*/ 41518 w 311321"/>
                  <a:gd name="connsiteY120" fmla="*/ 150073 h 370814"/>
                  <a:gd name="connsiteX121" fmla="*/ 22229 w 311321"/>
                  <a:gd name="connsiteY121" fmla="*/ 128642 h 370814"/>
                  <a:gd name="connsiteX122" fmla="*/ 15800 w 311321"/>
                  <a:gd name="connsiteY122" fmla="*/ 142572 h 370814"/>
                  <a:gd name="connsiteX123" fmla="*/ 22587 w 311321"/>
                  <a:gd name="connsiteY123" fmla="*/ 155788 h 370814"/>
                  <a:gd name="connsiteX124" fmla="*/ 31874 w 311321"/>
                  <a:gd name="connsiteY124" fmla="*/ 160074 h 370814"/>
                  <a:gd name="connsiteX125" fmla="*/ 146531 w 311321"/>
                  <a:gd name="connsiteY125" fmla="*/ 309378 h 370814"/>
                  <a:gd name="connsiteX126" fmla="*/ 165819 w 311321"/>
                  <a:gd name="connsiteY126" fmla="*/ 301520 h 370814"/>
                  <a:gd name="connsiteX127" fmla="*/ 161890 w 311321"/>
                  <a:gd name="connsiteY127" fmla="*/ 288661 h 370814"/>
                  <a:gd name="connsiteX128" fmla="*/ 142959 w 311321"/>
                  <a:gd name="connsiteY128" fmla="*/ 282232 h 370814"/>
                  <a:gd name="connsiteX129" fmla="*/ 135101 w 311321"/>
                  <a:gd name="connsiteY129" fmla="*/ 295448 h 370814"/>
                  <a:gd name="connsiteX130" fmla="*/ 146531 w 311321"/>
                  <a:gd name="connsiteY130" fmla="*/ 309378 h 370814"/>
                  <a:gd name="connsiteX131" fmla="*/ 57234 w 311321"/>
                  <a:gd name="connsiteY131" fmla="*/ 40059 h 370814"/>
                  <a:gd name="connsiteX132" fmla="*/ 80808 w 311321"/>
                  <a:gd name="connsiteY132" fmla="*/ 33987 h 370814"/>
                  <a:gd name="connsiteX133" fmla="*/ 70807 w 311321"/>
                  <a:gd name="connsiteY133" fmla="*/ 18985 h 370814"/>
                  <a:gd name="connsiteX134" fmla="*/ 51876 w 311321"/>
                  <a:gd name="connsiteY134" fmla="*/ 23985 h 370814"/>
                  <a:gd name="connsiteX135" fmla="*/ 57234 w 311321"/>
                  <a:gd name="connsiteY135" fmla="*/ 40059 h 370814"/>
                  <a:gd name="connsiteX136" fmla="*/ 51876 w 311321"/>
                  <a:gd name="connsiteY136" fmla="*/ 272945 h 370814"/>
                  <a:gd name="connsiteX137" fmla="*/ 39732 w 311321"/>
                  <a:gd name="connsiteY137" fmla="*/ 240441 h 370814"/>
                  <a:gd name="connsiteX138" fmla="*/ 34374 w 311321"/>
                  <a:gd name="connsiteY138" fmla="*/ 237227 h 370814"/>
                  <a:gd name="connsiteX139" fmla="*/ 37231 w 311321"/>
                  <a:gd name="connsiteY139" fmla="*/ 250442 h 370814"/>
                  <a:gd name="connsiteX140" fmla="*/ 31517 w 311321"/>
                  <a:gd name="connsiteY140" fmla="*/ 257229 h 370814"/>
                  <a:gd name="connsiteX141" fmla="*/ 30445 w 311321"/>
                  <a:gd name="connsiteY141" fmla="*/ 267230 h 370814"/>
                  <a:gd name="connsiteX142" fmla="*/ 51876 w 311321"/>
                  <a:gd name="connsiteY142" fmla="*/ 272945 h 370814"/>
                  <a:gd name="connsiteX143" fmla="*/ 257973 w 311321"/>
                  <a:gd name="connsiteY143" fmla="*/ 95066 h 370814"/>
                  <a:gd name="connsiteX144" fmla="*/ 271904 w 311321"/>
                  <a:gd name="connsiteY144" fmla="*/ 105067 h 370814"/>
                  <a:gd name="connsiteX145" fmla="*/ 279047 w 311321"/>
                  <a:gd name="connsiteY145" fmla="*/ 100424 h 370814"/>
                  <a:gd name="connsiteX146" fmla="*/ 264403 w 311321"/>
                  <a:gd name="connsiteY146" fmla="*/ 80064 h 370814"/>
                  <a:gd name="connsiteX147" fmla="*/ 257616 w 311321"/>
                  <a:gd name="connsiteY147" fmla="*/ 83993 h 370814"/>
                  <a:gd name="connsiteX148" fmla="*/ 257973 w 311321"/>
                  <a:gd name="connsiteY148" fmla="*/ 95066 h 370814"/>
                  <a:gd name="connsiteX149" fmla="*/ 268332 w 311321"/>
                  <a:gd name="connsiteY149" fmla="*/ 110425 h 370814"/>
                  <a:gd name="connsiteX150" fmla="*/ 266903 w 311321"/>
                  <a:gd name="connsiteY150" fmla="*/ 111139 h 370814"/>
                  <a:gd name="connsiteX151" fmla="*/ 268332 w 311321"/>
                  <a:gd name="connsiteY151" fmla="*/ 110425 h 370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</a:cxnLst>
                <a:rect l="l" t="t" r="r" b="b"/>
                <a:pathLst>
                  <a:path w="311321" h="370814">
                    <a:moveTo>
                      <a:pt x="171534" y="160431"/>
                    </a:moveTo>
                    <a:cubicBezTo>
                      <a:pt x="187607" y="155431"/>
                      <a:pt x="233685" y="125784"/>
                      <a:pt x="243328" y="113997"/>
                    </a:cubicBezTo>
                    <a:cubicBezTo>
                      <a:pt x="237971" y="103638"/>
                      <a:pt x="234042" y="92923"/>
                      <a:pt x="240471" y="80421"/>
                    </a:cubicBezTo>
                    <a:cubicBezTo>
                      <a:pt x="245114" y="71849"/>
                      <a:pt x="252258" y="68277"/>
                      <a:pt x="260831" y="65419"/>
                    </a:cubicBezTo>
                    <a:cubicBezTo>
                      <a:pt x="269760" y="65776"/>
                      <a:pt x="277618" y="70420"/>
                      <a:pt x="285834" y="74706"/>
                    </a:cubicBezTo>
                    <a:cubicBezTo>
                      <a:pt x="287977" y="78278"/>
                      <a:pt x="290120" y="82207"/>
                      <a:pt x="291906" y="85065"/>
                    </a:cubicBezTo>
                    <a:cubicBezTo>
                      <a:pt x="291192" y="119712"/>
                      <a:pt x="273332" y="126498"/>
                      <a:pt x="253687" y="121855"/>
                    </a:cubicBezTo>
                    <a:cubicBezTo>
                      <a:pt x="227612" y="138285"/>
                      <a:pt x="201895" y="154359"/>
                      <a:pt x="176178" y="170790"/>
                    </a:cubicBezTo>
                    <a:cubicBezTo>
                      <a:pt x="174749" y="171861"/>
                      <a:pt x="174034" y="173647"/>
                      <a:pt x="172248" y="176147"/>
                    </a:cubicBezTo>
                    <a:cubicBezTo>
                      <a:pt x="175106" y="177933"/>
                      <a:pt x="177249" y="180076"/>
                      <a:pt x="179749" y="180791"/>
                    </a:cubicBezTo>
                    <a:cubicBezTo>
                      <a:pt x="186893" y="182934"/>
                      <a:pt x="194037" y="184720"/>
                      <a:pt x="201538" y="186506"/>
                    </a:cubicBezTo>
                    <a:cubicBezTo>
                      <a:pt x="215111" y="189721"/>
                      <a:pt x="228327" y="192935"/>
                      <a:pt x="242614" y="196507"/>
                    </a:cubicBezTo>
                    <a:cubicBezTo>
                      <a:pt x="245829" y="180434"/>
                      <a:pt x="260474" y="177576"/>
                      <a:pt x="273332" y="172933"/>
                    </a:cubicBezTo>
                    <a:cubicBezTo>
                      <a:pt x="280833" y="170432"/>
                      <a:pt x="288334" y="171861"/>
                      <a:pt x="295121" y="176147"/>
                    </a:cubicBezTo>
                    <a:cubicBezTo>
                      <a:pt x="297978" y="177933"/>
                      <a:pt x="300836" y="181505"/>
                      <a:pt x="301550" y="184720"/>
                    </a:cubicBezTo>
                    <a:cubicBezTo>
                      <a:pt x="302979" y="191149"/>
                      <a:pt x="303336" y="198293"/>
                      <a:pt x="302979" y="204722"/>
                    </a:cubicBezTo>
                    <a:cubicBezTo>
                      <a:pt x="301907" y="220081"/>
                      <a:pt x="288692" y="233655"/>
                      <a:pt x="272975" y="235441"/>
                    </a:cubicBezTo>
                    <a:cubicBezTo>
                      <a:pt x="269046" y="235798"/>
                      <a:pt x="264403" y="234726"/>
                      <a:pt x="261545" y="232583"/>
                    </a:cubicBezTo>
                    <a:cubicBezTo>
                      <a:pt x="257616" y="230083"/>
                      <a:pt x="254401" y="225796"/>
                      <a:pt x="251901" y="221867"/>
                    </a:cubicBezTo>
                    <a:cubicBezTo>
                      <a:pt x="248686" y="217224"/>
                      <a:pt x="246543" y="211866"/>
                      <a:pt x="243686" y="206151"/>
                    </a:cubicBezTo>
                    <a:cubicBezTo>
                      <a:pt x="236185" y="203294"/>
                      <a:pt x="227970" y="199722"/>
                      <a:pt x="219040" y="198650"/>
                    </a:cubicBezTo>
                    <a:cubicBezTo>
                      <a:pt x="211896" y="197936"/>
                      <a:pt x="204753" y="195078"/>
                      <a:pt x="197609" y="192935"/>
                    </a:cubicBezTo>
                    <a:cubicBezTo>
                      <a:pt x="193679" y="191864"/>
                      <a:pt x="190465" y="191506"/>
                      <a:pt x="186178" y="194721"/>
                    </a:cubicBezTo>
                    <a:cubicBezTo>
                      <a:pt x="187607" y="197221"/>
                      <a:pt x="188322" y="200079"/>
                      <a:pt x="190107" y="202222"/>
                    </a:cubicBezTo>
                    <a:cubicBezTo>
                      <a:pt x="208681" y="226868"/>
                      <a:pt x="227255" y="251514"/>
                      <a:pt x="245472" y="276160"/>
                    </a:cubicBezTo>
                    <a:cubicBezTo>
                      <a:pt x="253330" y="286518"/>
                      <a:pt x="260831" y="297591"/>
                      <a:pt x="267617" y="307235"/>
                    </a:cubicBezTo>
                    <a:cubicBezTo>
                      <a:pt x="270118" y="307592"/>
                      <a:pt x="270832" y="308307"/>
                      <a:pt x="271546" y="307950"/>
                    </a:cubicBezTo>
                    <a:cubicBezTo>
                      <a:pt x="282976" y="303663"/>
                      <a:pt x="292263" y="307235"/>
                      <a:pt x="299050" y="316879"/>
                    </a:cubicBezTo>
                    <a:cubicBezTo>
                      <a:pt x="302622" y="322237"/>
                      <a:pt x="306908" y="327238"/>
                      <a:pt x="309408" y="332953"/>
                    </a:cubicBezTo>
                    <a:cubicBezTo>
                      <a:pt x="312980" y="341168"/>
                      <a:pt x="311551" y="348669"/>
                      <a:pt x="305122" y="355813"/>
                    </a:cubicBezTo>
                    <a:cubicBezTo>
                      <a:pt x="299050" y="362599"/>
                      <a:pt x="292263" y="367243"/>
                      <a:pt x="283334" y="370814"/>
                    </a:cubicBezTo>
                    <a:cubicBezTo>
                      <a:pt x="277976" y="370100"/>
                      <a:pt x="271546" y="369386"/>
                      <a:pt x="265831" y="369028"/>
                    </a:cubicBezTo>
                    <a:cubicBezTo>
                      <a:pt x="261188" y="360456"/>
                      <a:pt x="257259" y="352598"/>
                      <a:pt x="253687" y="345454"/>
                    </a:cubicBezTo>
                    <a:cubicBezTo>
                      <a:pt x="254401" y="339025"/>
                      <a:pt x="255116" y="332953"/>
                      <a:pt x="255473" y="326524"/>
                    </a:cubicBezTo>
                    <a:cubicBezTo>
                      <a:pt x="255116" y="326524"/>
                      <a:pt x="254759" y="326524"/>
                      <a:pt x="254401" y="326166"/>
                    </a:cubicBezTo>
                    <a:cubicBezTo>
                      <a:pt x="255830" y="323309"/>
                      <a:pt x="257259" y="320094"/>
                      <a:pt x="258688" y="317236"/>
                    </a:cubicBezTo>
                    <a:cubicBezTo>
                      <a:pt x="257973" y="315808"/>
                      <a:pt x="257973" y="314736"/>
                      <a:pt x="257259" y="313664"/>
                    </a:cubicBezTo>
                    <a:cubicBezTo>
                      <a:pt x="248686" y="300806"/>
                      <a:pt x="240114" y="288304"/>
                      <a:pt x="231899" y="275446"/>
                    </a:cubicBezTo>
                    <a:cubicBezTo>
                      <a:pt x="231542" y="274731"/>
                      <a:pt x="231184" y="274017"/>
                      <a:pt x="230470" y="273660"/>
                    </a:cubicBezTo>
                    <a:cubicBezTo>
                      <a:pt x="208324" y="250085"/>
                      <a:pt x="190822" y="222939"/>
                      <a:pt x="172606" y="196150"/>
                    </a:cubicBezTo>
                    <a:cubicBezTo>
                      <a:pt x="171534" y="194721"/>
                      <a:pt x="170462" y="193649"/>
                      <a:pt x="168319" y="191506"/>
                    </a:cubicBezTo>
                    <a:cubicBezTo>
                      <a:pt x="166890" y="194007"/>
                      <a:pt x="165462" y="195435"/>
                      <a:pt x="165462" y="197221"/>
                    </a:cubicBezTo>
                    <a:cubicBezTo>
                      <a:pt x="162961" y="221867"/>
                      <a:pt x="160818" y="246513"/>
                      <a:pt x="158318" y="271517"/>
                    </a:cubicBezTo>
                    <a:cubicBezTo>
                      <a:pt x="171891" y="280803"/>
                      <a:pt x="179392" y="292591"/>
                      <a:pt x="175820" y="309378"/>
                    </a:cubicBezTo>
                    <a:cubicBezTo>
                      <a:pt x="166890" y="317951"/>
                      <a:pt x="155103" y="318665"/>
                      <a:pt x="143673" y="320808"/>
                    </a:cubicBezTo>
                    <a:cubicBezTo>
                      <a:pt x="141887" y="321166"/>
                      <a:pt x="140101" y="320094"/>
                      <a:pt x="138315" y="319380"/>
                    </a:cubicBezTo>
                    <a:cubicBezTo>
                      <a:pt x="121528" y="311521"/>
                      <a:pt x="116884" y="285804"/>
                      <a:pt x="130814" y="273660"/>
                    </a:cubicBezTo>
                    <a:cubicBezTo>
                      <a:pt x="135101" y="270088"/>
                      <a:pt x="141173" y="268659"/>
                      <a:pt x="148317" y="265444"/>
                    </a:cubicBezTo>
                    <a:cubicBezTo>
                      <a:pt x="152960" y="254371"/>
                      <a:pt x="150103" y="240441"/>
                      <a:pt x="153675" y="227582"/>
                    </a:cubicBezTo>
                    <a:cubicBezTo>
                      <a:pt x="157246" y="214367"/>
                      <a:pt x="156175" y="201151"/>
                      <a:pt x="158318" y="187577"/>
                    </a:cubicBezTo>
                    <a:cubicBezTo>
                      <a:pt x="152960" y="186506"/>
                      <a:pt x="149746" y="189006"/>
                      <a:pt x="146531" y="191506"/>
                    </a:cubicBezTo>
                    <a:cubicBezTo>
                      <a:pt x="139744" y="196864"/>
                      <a:pt x="133315" y="202579"/>
                      <a:pt x="126528" y="207937"/>
                    </a:cubicBezTo>
                    <a:cubicBezTo>
                      <a:pt x="112598" y="218653"/>
                      <a:pt x="98310" y="229011"/>
                      <a:pt x="84023" y="239370"/>
                    </a:cubicBezTo>
                    <a:cubicBezTo>
                      <a:pt x="78665" y="243299"/>
                      <a:pt x="72593" y="246871"/>
                      <a:pt x="66521" y="250442"/>
                    </a:cubicBezTo>
                    <a:cubicBezTo>
                      <a:pt x="61878" y="259015"/>
                      <a:pt x="65806" y="268659"/>
                      <a:pt x="64021" y="277946"/>
                    </a:cubicBezTo>
                    <a:cubicBezTo>
                      <a:pt x="57234" y="285089"/>
                      <a:pt x="48304" y="286875"/>
                      <a:pt x="39375" y="287233"/>
                    </a:cubicBezTo>
                    <a:cubicBezTo>
                      <a:pt x="34374" y="287590"/>
                      <a:pt x="30445" y="285089"/>
                      <a:pt x="27587" y="281875"/>
                    </a:cubicBezTo>
                    <a:cubicBezTo>
                      <a:pt x="21872" y="275446"/>
                      <a:pt x="16157" y="269016"/>
                      <a:pt x="10442" y="262230"/>
                    </a:cubicBezTo>
                    <a:cubicBezTo>
                      <a:pt x="13300" y="254728"/>
                      <a:pt x="15800" y="247228"/>
                      <a:pt x="18657" y="240084"/>
                    </a:cubicBezTo>
                    <a:cubicBezTo>
                      <a:pt x="20801" y="234369"/>
                      <a:pt x="25087" y="230083"/>
                      <a:pt x="30445" y="226868"/>
                    </a:cubicBezTo>
                    <a:cubicBezTo>
                      <a:pt x="40089" y="221510"/>
                      <a:pt x="46875" y="222224"/>
                      <a:pt x="54734" y="230083"/>
                    </a:cubicBezTo>
                    <a:cubicBezTo>
                      <a:pt x="57948" y="233297"/>
                      <a:pt x="60806" y="236512"/>
                      <a:pt x="63306" y="239727"/>
                    </a:cubicBezTo>
                    <a:cubicBezTo>
                      <a:pt x="79022" y="234369"/>
                      <a:pt x="131886" y="196864"/>
                      <a:pt x="144031" y="182577"/>
                    </a:cubicBezTo>
                    <a:cubicBezTo>
                      <a:pt x="141887" y="181148"/>
                      <a:pt x="140101" y="179362"/>
                      <a:pt x="137958" y="178648"/>
                    </a:cubicBezTo>
                    <a:cubicBezTo>
                      <a:pt x="130457" y="176147"/>
                      <a:pt x="122599" y="174719"/>
                      <a:pt x="115098" y="172218"/>
                    </a:cubicBezTo>
                    <a:cubicBezTo>
                      <a:pt x="105454" y="169004"/>
                      <a:pt x="95810" y="165789"/>
                      <a:pt x="86166" y="162574"/>
                    </a:cubicBezTo>
                    <a:cubicBezTo>
                      <a:pt x="77236" y="159717"/>
                      <a:pt x="68307" y="156502"/>
                      <a:pt x="59020" y="153287"/>
                    </a:cubicBezTo>
                    <a:cubicBezTo>
                      <a:pt x="57234" y="155431"/>
                      <a:pt x="55805" y="157574"/>
                      <a:pt x="54019" y="159002"/>
                    </a:cubicBezTo>
                    <a:cubicBezTo>
                      <a:pt x="50447" y="162217"/>
                      <a:pt x="47232" y="166146"/>
                      <a:pt x="42946" y="168289"/>
                    </a:cubicBezTo>
                    <a:cubicBezTo>
                      <a:pt x="29731" y="175076"/>
                      <a:pt x="16514" y="170432"/>
                      <a:pt x="6871" y="156502"/>
                    </a:cubicBezTo>
                    <a:cubicBezTo>
                      <a:pt x="-1345" y="144715"/>
                      <a:pt x="-2059" y="135785"/>
                      <a:pt x="4013" y="120069"/>
                    </a:cubicBezTo>
                    <a:cubicBezTo>
                      <a:pt x="9371" y="118640"/>
                      <a:pt x="14728" y="117212"/>
                      <a:pt x="20086" y="115783"/>
                    </a:cubicBezTo>
                    <a:cubicBezTo>
                      <a:pt x="29016" y="113640"/>
                      <a:pt x="36517" y="116140"/>
                      <a:pt x="42232" y="123284"/>
                    </a:cubicBezTo>
                    <a:cubicBezTo>
                      <a:pt x="46875" y="128999"/>
                      <a:pt x="51162" y="135428"/>
                      <a:pt x="55448" y="141500"/>
                    </a:cubicBezTo>
                    <a:cubicBezTo>
                      <a:pt x="87595" y="154002"/>
                      <a:pt x="119385" y="166503"/>
                      <a:pt x="153317" y="173647"/>
                    </a:cubicBezTo>
                    <a:cubicBezTo>
                      <a:pt x="155818" y="166860"/>
                      <a:pt x="152246" y="162931"/>
                      <a:pt x="149746" y="159002"/>
                    </a:cubicBezTo>
                    <a:cubicBezTo>
                      <a:pt x="138673" y="142572"/>
                      <a:pt x="127600" y="126141"/>
                      <a:pt x="116170" y="110068"/>
                    </a:cubicBezTo>
                    <a:cubicBezTo>
                      <a:pt x="102597" y="91137"/>
                      <a:pt x="88309" y="72920"/>
                      <a:pt x="74379" y="54346"/>
                    </a:cubicBezTo>
                    <a:cubicBezTo>
                      <a:pt x="74022" y="53632"/>
                      <a:pt x="73307" y="53275"/>
                      <a:pt x="72950" y="52918"/>
                    </a:cubicBezTo>
                    <a:cubicBezTo>
                      <a:pt x="63306" y="51846"/>
                      <a:pt x="53662" y="50774"/>
                      <a:pt x="44018" y="49703"/>
                    </a:cubicBezTo>
                    <a:cubicBezTo>
                      <a:pt x="41875" y="46846"/>
                      <a:pt x="39732" y="44702"/>
                      <a:pt x="37946" y="42202"/>
                    </a:cubicBezTo>
                    <a:cubicBezTo>
                      <a:pt x="40089" y="30058"/>
                      <a:pt x="35446" y="16842"/>
                      <a:pt x="45804" y="5412"/>
                    </a:cubicBezTo>
                    <a:cubicBezTo>
                      <a:pt x="50804" y="3626"/>
                      <a:pt x="56877" y="1840"/>
                      <a:pt x="61520" y="54"/>
                    </a:cubicBezTo>
                    <a:cubicBezTo>
                      <a:pt x="75093" y="-660"/>
                      <a:pt x="83666" y="5769"/>
                      <a:pt x="91881" y="15770"/>
                    </a:cubicBezTo>
                    <a:cubicBezTo>
                      <a:pt x="95096" y="26129"/>
                      <a:pt x="95096" y="26129"/>
                      <a:pt x="92238" y="40059"/>
                    </a:cubicBezTo>
                    <a:cubicBezTo>
                      <a:pt x="90095" y="42917"/>
                      <a:pt x="87238" y="46131"/>
                      <a:pt x="84380" y="49703"/>
                    </a:cubicBezTo>
                    <a:cubicBezTo>
                      <a:pt x="92238" y="63990"/>
                      <a:pt x="102239" y="76135"/>
                      <a:pt x="111884" y="88994"/>
                    </a:cubicBezTo>
                    <a:cubicBezTo>
                      <a:pt x="121885" y="102210"/>
                      <a:pt x="132243" y="114711"/>
                      <a:pt x="142245" y="127927"/>
                    </a:cubicBezTo>
                    <a:cubicBezTo>
                      <a:pt x="145817" y="132571"/>
                      <a:pt x="148317" y="138285"/>
                      <a:pt x="151531" y="143286"/>
                    </a:cubicBezTo>
                    <a:cubicBezTo>
                      <a:pt x="152960" y="145787"/>
                      <a:pt x="155460" y="147572"/>
                      <a:pt x="157246" y="149358"/>
                    </a:cubicBezTo>
                    <a:cubicBezTo>
                      <a:pt x="161175" y="146501"/>
                      <a:pt x="162961" y="143643"/>
                      <a:pt x="161532" y="140071"/>
                    </a:cubicBezTo>
                    <a:cubicBezTo>
                      <a:pt x="159032" y="133285"/>
                      <a:pt x="161532" y="126856"/>
                      <a:pt x="162247" y="120069"/>
                    </a:cubicBezTo>
                    <a:cubicBezTo>
                      <a:pt x="162604" y="115783"/>
                      <a:pt x="163318" y="111854"/>
                      <a:pt x="163676" y="107924"/>
                    </a:cubicBezTo>
                    <a:cubicBezTo>
                      <a:pt x="164390" y="95423"/>
                      <a:pt x="164747" y="82921"/>
                      <a:pt x="156175" y="72206"/>
                    </a:cubicBezTo>
                    <a:cubicBezTo>
                      <a:pt x="154389" y="70063"/>
                      <a:pt x="153675" y="66848"/>
                      <a:pt x="152246" y="64348"/>
                    </a:cubicBezTo>
                    <a:cubicBezTo>
                      <a:pt x="152603" y="55775"/>
                      <a:pt x="153317" y="47917"/>
                      <a:pt x="160461" y="41488"/>
                    </a:cubicBezTo>
                    <a:cubicBezTo>
                      <a:pt x="171177" y="31844"/>
                      <a:pt x="182607" y="32558"/>
                      <a:pt x="195108" y="37201"/>
                    </a:cubicBezTo>
                    <a:cubicBezTo>
                      <a:pt x="206896" y="41488"/>
                      <a:pt x="213682" y="50417"/>
                      <a:pt x="215825" y="61847"/>
                    </a:cubicBezTo>
                    <a:cubicBezTo>
                      <a:pt x="217611" y="71492"/>
                      <a:pt x="212968" y="79707"/>
                      <a:pt x="204753" y="85065"/>
                    </a:cubicBezTo>
                    <a:cubicBezTo>
                      <a:pt x="195823" y="90780"/>
                      <a:pt x="186178" y="94709"/>
                      <a:pt x="174392" y="94351"/>
                    </a:cubicBezTo>
                    <a:cubicBezTo>
                      <a:pt x="171891" y="113282"/>
                      <a:pt x="171177" y="131856"/>
                      <a:pt x="169748" y="150430"/>
                    </a:cubicBezTo>
                    <a:cubicBezTo>
                      <a:pt x="169748" y="154716"/>
                      <a:pt x="170820" y="157574"/>
                      <a:pt x="171534" y="160431"/>
                    </a:cubicBezTo>
                    <a:close/>
                    <a:moveTo>
                      <a:pt x="269403" y="224010"/>
                    </a:moveTo>
                    <a:cubicBezTo>
                      <a:pt x="284762" y="221510"/>
                      <a:pt x="291192" y="215438"/>
                      <a:pt x="291549" y="204008"/>
                    </a:cubicBezTo>
                    <a:cubicBezTo>
                      <a:pt x="291906" y="192578"/>
                      <a:pt x="287977" y="186863"/>
                      <a:pt x="275832" y="183648"/>
                    </a:cubicBezTo>
                    <a:cubicBezTo>
                      <a:pt x="270832" y="187577"/>
                      <a:pt x="261545" y="186506"/>
                      <a:pt x="258688" y="195435"/>
                    </a:cubicBezTo>
                    <a:cubicBezTo>
                      <a:pt x="259045" y="198293"/>
                      <a:pt x="260831" y="201508"/>
                      <a:pt x="260117" y="204365"/>
                    </a:cubicBezTo>
                    <a:cubicBezTo>
                      <a:pt x="257259" y="213652"/>
                      <a:pt x="262260" y="219010"/>
                      <a:pt x="269403" y="224010"/>
                    </a:cubicBezTo>
                    <a:close/>
                    <a:moveTo>
                      <a:pt x="179035" y="83279"/>
                    </a:moveTo>
                    <a:cubicBezTo>
                      <a:pt x="192608" y="83993"/>
                      <a:pt x="200823" y="77921"/>
                      <a:pt x="205110" y="63276"/>
                    </a:cubicBezTo>
                    <a:cubicBezTo>
                      <a:pt x="202252" y="59347"/>
                      <a:pt x="198680" y="54704"/>
                      <a:pt x="195823" y="51132"/>
                    </a:cubicBezTo>
                    <a:cubicBezTo>
                      <a:pt x="184393" y="48631"/>
                      <a:pt x="174749" y="47560"/>
                      <a:pt x="166176" y="57204"/>
                    </a:cubicBezTo>
                    <a:cubicBezTo>
                      <a:pt x="166533" y="61133"/>
                      <a:pt x="166533" y="66134"/>
                      <a:pt x="166890" y="68991"/>
                    </a:cubicBezTo>
                    <a:cubicBezTo>
                      <a:pt x="171891" y="74706"/>
                      <a:pt x="175463" y="78992"/>
                      <a:pt x="179035" y="83279"/>
                    </a:cubicBezTo>
                    <a:close/>
                    <a:moveTo>
                      <a:pt x="268332" y="329024"/>
                    </a:moveTo>
                    <a:cubicBezTo>
                      <a:pt x="266546" y="345097"/>
                      <a:pt x="269403" y="350812"/>
                      <a:pt x="281548" y="356884"/>
                    </a:cubicBezTo>
                    <a:cubicBezTo>
                      <a:pt x="289763" y="355456"/>
                      <a:pt x="295478" y="350812"/>
                      <a:pt x="299050" y="342954"/>
                    </a:cubicBezTo>
                    <a:cubicBezTo>
                      <a:pt x="295121" y="334024"/>
                      <a:pt x="292621" y="324380"/>
                      <a:pt x="283334" y="319737"/>
                    </a:cubicBezTo>
                    <a:cubicBezTo>
                      <a:pt x="274404" y="321523"/>
                      <a:pt x="274404" y="321523"/>
                      <a:pt x="268332" y="329024"/>
                    </a:cubicBezTo>
                    <a:close/>
                    <a:moveTo>
                      <a:pt x="31874" y="160074"/>
                    </a:moveTo>
                    <a:cubicBezTo>
                      <a:pt x="37946" y="158645"/>
                      <a:pt x="41160" y="155431"/>
                      <a:pt x="41518" y="150073"/>
                    </a:cubicBezTo>
                    <a:cubicBezTo>
                      <a:pt x="42232" y="139357"/>
                      <a:pt x="33660" y="129713"/>
                      <a:pt x="22229" y="128642"/>
                    </a:cubicBezTo>
                    <a:cubicBezTo>
                      <a:pt x="20086" y="133285"/>
                      <a:pt x="17943" y="137928"/>
                      <a:pt x="15800" y="142572"/>
                    </a:cubicBezTo>
                    <a:cubicBezTo>
                      <a:pt x="18300" y="146858"/>
                      <a:pt x="20443" y="151144"/>
                      <a:pt x="22587" y="155788"/>
                    </a:cubicBezTo>
                    <a:cubicBezTo>
                      <a:pt x="25444" y="156859"/>
                      <a:pt x="28659" y="158288"/>
                      <a:pt x="31874" y="160074"/>
                    </a:cubicBezTo>
                    <a:close/>
                    <a:moveTo>
                      <a:pt x="146531" y="309378"/>
                    </a:moveTo>
                    <a:cubicBezTo>
                      <a:pt x="152960" y="307235"/>
                      <a:pt x="160461" y="308307"/>
                      <a:pt x="165819" y="301520"/>
                    </a:cubicBezTo>
                    <a:cubicBezTo>
                      <a:pt x="164390" y="297234"/>
                      <a:pt x="162961" y="292948"/>
                      <a:pt x="161890" y="288661"/>
                    </a:cubicBezTo>
                    <a:cubicBezTo>
                      <a:pt x="154746" y="286161"/>
                      <a:pt x="148317" y="284375"/>
                      <a:pt x="142959" y="282232"/>
                    </a:cubicBezTo>
                    <a:cubicBezTo>
                      <a:pt x="139744" y="287590"/>
                      <a:pt x="137601" y="291519"/>
                      <a:pt x="135101" y="295448"/>
                    </a:cubicBezTo>
                    <a:cubicBezTo>
                      <a:pt x="136172" y="301877"/>
                      <a:pt x="139744" y="306164"/>
                      <a:pt x="146531" y="309378"/>
                    </a:cubicBezTo>
                    <a:close/>
                    <a:moveTo>
                      <a:pt x="57234" y="40059"/>
                    </a:moveTo>
                    <a:cubicBezTo>
                      <a:pt x="66878" y="42202"/>
                      <a:pt x="74736" y="40773"/>
                      <a:pt x="80808" y="33987"/>
                    </a:cubicBezTo>
                    <a:cubicBezTo>
                      <a:pt x="79379" y="24343"/>
                      <a:pt x="77236" y="21485"/>
                      <a:pt x="70807" y="18985"/>
                    </a:cubicBezTo>
                    <a:cubicBezTo>
                      <a:pt x="63306" y="16485"/>
                      <a:pt x="56877" y="18628"/>
                      <a:pt x="51876" y="23985"/>
                    </a:cubicBezTo>
                    <a:cubicBezTo>
                      <a:pt x="50090" y="30772"/>
                      <a:pt x="52590" y="35415"/>
                      <a:pt x="57234" y="40059"/>
                    </a:cubicBezTo>
                    <a:close/>
                    <a:moveTo>
                      <a:pt x="51876" y="272945"/>
                    </a:moveTo>
                    <a:cubicBezTo>
                      <a:pt x="51876" y="262944"/>
                      <a:pt x="47947" y="252585"/>
                      <a:pt x="39732" y="240441"/>
                    </a:cubicBezTo>
                    <a:cubicBezTo>
                      <a:pt x="39017" y="239370"/>
                      <a:pt x="37231" y="238655"/>
                      <a:pt x="34374" y="237227"/>
                    </a:cubicBezTo>
                    <a:cubicBezTo>
                      <a:pt x="35446" y="242584"/>
                      <a:pt x="36517" y="246513"/>
                      <a:pt x="37231" y="250442"/>
                    </a:cubicBezTo>
                    <a:cubicBezTo>
                      <a:pt x="35088" y="252943"/>
                      <a:pt x="33303" y="255086"/>
                      <a:pt x="31517" y="257229"/>
                    </a:cubicBezTo>
                    <a:cubicBezTo>
                      <a:pt x="31159" y="261158"/>
                      <a:pt x="30802" y="264373"/>
                      <a:pt x="30445" y="267230"/>
                    </a:cubicBezTo>
                    <a:cubicBezTo>
                      <a:pt x="37231" y="276874"/>
                      <a:pt x="40803" y="277589"/>
                      <a:pt x="51876" y="272945"/>
                    </a:cubicBezTo>
                    <a:close/>
                    <a:moveTo>
                      <a:pt x="257973" y="95066"/>
                    </a:moveTo>
                    <a:cubicBezTo>
                      <a:pt x="260474" y="101138"/>
                      <a:pt x="264403" y="104710"/>
                      <a:pt x="271904" y="105067"/>
                    </a:cubicBezTo>
                    <a:cubicBezTo>
                      <a:pt x="274047" y="103638"/>
                      <a:pt x="276547" y="101852"/>
                      <a:pt x="279047" y="100424"/>
                    </a:cubicBezTo>
                    <a:cubicBezTo>
                      <a:pt x="278690" y="90065"/>
                      <a:pt x="274761" y="83279"/>
                      <a:pt x="264403" y="80064"/>
                    </a:cubicBezTo>
                    <a:cubicBezTo>
                      <a:pt x="262260" y="81493"/>
                      <a:pt x="259759" y="82921"/>
                      <a:pt x="257616" y="83993"/>
                    </a:cubicBezTo>
                    <a:cubicBezTo>
                      <a:pt x="257973" y="87922"/>
                      <a:pt x="257973" y="91851"/>
                      <a:pt x="257973" y="95066"/>
                    </a:cubicBezTo>
                    <a:close/>
                    <a:moveTo>
                      <a:pt x="268332" y="110425"/>
                    </a:moveTo>
                    <a:cubicBezTo>
                      <a:pt x="267975" y="110782"/>
                      <a:pt x="267260" y="110782"/>
                      <a:pt x="266903" y="111139"/>
                    </a:cubicBezTo>
                    <a:cubicBezTo>
                      <a:pt x="267617" y="110782"/>
                      <a:pt x="267975" y="110425"/>
                      <a:pt x="268332" y="110425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23" name="Forma libre: forma 322">
                <a:extLst>
                  <a:ext uri="{FF2B5EF4-FFF2-40B4-BE49-F238E27FC236}">
                    <a16:creationId xmlns:a16="http://schemas.microsoft.com/office/drawing/2014/main" id="{7B443762-17A3-4ED9-885C-033D7F53B109}"/>
                  </a:ext>
                </a:extLst>
              </p:cNvPr>
              <p:cNvSpPr/>
              <p:nvPr/>
            </p:nvSpPr>
            <p:spPr>
              <a:xfrm>
                <a:off x="684758" y="1944837"/>
                <a:ext cx="64744" cy="73585"/>
              </a:xfrm>
              <a:custGeom>
                <a:avLst/>
                <a:gdLst>
                  <a:gd name="connsiteX0" fmla="*/ 32907 w 64744"/>
                  <a:gd name="connsiteY0" fmla="*/ 73585 h 73585"/>
                  <a:gd name="connsiteX1" fmla="*/ 46 w 64744"/>
                  <a:gd name="connsiteY1" fmla="*/ 37510 h 73585"/>
                  <a:gd name="connsiteX2" fmla="*/ 32550 w 64744"/>
                  <a:gd name="connsiteY2" fmla="*/ 5 h 73585"/>
                  <a:gd name="connsiteX3" fmla="*/ 64697 w 64744"/>
                  <a:gd name="connsiteY3" fmla="*/ 36438 h 73585"/>
                  <a:gd name="connsiteX4" fmla="*/ 32907 w 64744"/>
                  <a:gd name="connsiteY4" fmla="*/ 73585 h 73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85">
                    <a:moveTo>
                      <a:pt x="32907" y="73585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8" y="18936"/>
                      <a:pt x="64697" y="36438"/>
                    </a:cubicBezTo>
                    <a:cubicBezTo>
                      <a:pt x="63625" y="56440"/>
                      <a:pt x="48623" y="73585"/>
                      <a:pt x="32907" y="73585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24" name="Forma libre: forma 323">
                <a:extLst>
                  <a:ext uri="{FF2B5EF4-FFF2-40B4-BE49-F238E27FC236}">
                    <a16:creationId xmlns:a16="http://schemas.microsoft.com/office/drawing/2014/main" id="{DFE81E24-5613-4AB2-88DE-105CFDB594C9}"/>
                  </a:ext>
                </a:extLst>
              </p:cNvPr>
              <p:cNvSpPr/>
              <p:nvPr/>
            </p:nvSpPr>
            <p:spPr>
              <a:xfrm>
                <a:off x="979752" y="1010157"/>
                <a:ext cx="64744" cy="73591"/>
              </a:xfrm>
              <a:custGeom>
                <a:avLst/>
                <a:gdLst>
                  <a:gd name="connsiteX0" fmla="*/ 32907 w 64744"/>
                  <a:gd name="connsiteY0" fmla="*/ 73586 h 73591"/>
                  <a:gd name="connsiteX1" fmla="*/ 46 w 64744"/>
                  <a:gd name="connsiteY1" fmla="*/ 37510 h 73591"/>
                  <a:gd name="connsiteX2" fmla="*/ 32550 w 64744"/>
                  <a:gd name="connsiteY2" fmla="*/ 5 h 73591"/>
                  <a:gd name="connsiteX3" fmla="*/ 64697 w 64744"/>
                  <a:gd name="connsiteY3" fmla="*/ 36438 h 73591"/>
                  <a:gd name="connsiteX4" fmla="*/ 32907 w 64744"/>
                  <a:gd name="connsiteY4" fmla="*/ 73586 h 7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1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8" y="19293"/>
                      <a:pt x="17548" y="719"/>
                      <a:pt x="32550" y="5"/>
                    </a:cubicBezTo>
                    <a:cubicBezTo>
                      <a:pt x="48624" y="-352"/>
                      <a:pt x="65769" y="18936"/>
                      <a:pt x="64697" y="36438"/>
                    </a:cubicBezTo>
                    <a:cubicBezTo>
                      <a:pt x="63983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25" name="Forma libre: forma 324">
                <a:extLst>
                  <a:ext uri="{FF2B5EF4-FFF2-40B4-BE49-F238E27FC236}">
                    <a16:creationId xmlns:a16="http://schemas.microsoft.com/office/drawing/2014/main" id="{193A44EA-645A-46CD-9482-A88F33101296}"/>
                  </a:ext>
                </a:extLst>
              </p:cNvPr>
              <p:cNvSpPr/>
              <p:nvPr/>
            </p:nvSpPr>
            <p:spPr>
              <a:xfrm>
                <a:off x="5103882" y="805052"/>
                <a:ext cx="64744" cy="73590"/>
              </a:xfrm>
              <a:custGeom>
                <a:avLst/>
                <a:gdLst>
                  <a:gd name="connsiteX0" fmla="*/ 32907 w 64744"/>
                  <a:gd name="connsiteY0" fmla="*/ 73586 h 73590"/>
                  <a:gd name="connsiteX1" fmla="*/ 46 w 64744"/>
                  <a:gd name="connsiteY1" fmla="*/ 37510 h 73590"/>
                  <a:gd name="connsiteX2" fmla="*/ 32550 w 64744"/>
                  <a:gd name="connsiteY2" fmla="*/ 5 h 73590"/>
                  <a:gd name="connsiteX3" fmla="*/ 64697 w 64744"/>
                  <a:gd name="connsiteY3" fmla="*/ 36438 h 73590"/>
                  <a:gd name="connsiteX4" fmla="*/ 32907 w 64744"/>
                  <a:gd name="connsiteY4" fmla="*/ 73586 h 73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0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9" y="18936"/>
                      <a:pt x="64697" y="36438"/>
                    </a:cubicBezTo>
                    <a:cubicBezTo>
                      <a:pt x="63625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26" name="Forma libre: forma 325">
                <a:extLst>
                  <a:ext uri="{FF2B5EF4-FFF2-40B4-BE49-F238E27FC236}">
                    <a16:creationId xmlns:a16="http://schemas.microsoft.com/office/drawing/2014/main" id="{809EB043-BEE0-4CCF-93C3-485007266785}"/>
                  </a:ext>
                </a:extLst>
              </p:cNvPr>
              <p:cNvSpPr/>
              <p:nvPr/>
            </p:nvSpPr>
            <p:spPr>
              <a:xfrm>
                <a:off x="118885" y="37266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27" name="Forma libre: forma 326">
                <a:extLst>
                  <a:ext uri="{FF2B5EF4-FFF2-40B4-BE49-F238E27FC236}">
                    <a16:creationId xmlns:a16="http://schemas.microsoft.com/office/drawing/2014/main" id="{CCAEB77D-B6E1-4028-A094-E5FDD3B2BD78}"/>
                  </a:ext>
                </a:extLst>
              </p:cNvPr>
              <p:cNvSpPr/>
              <p:nvPr/>
            </p:nvSpPr>
            <p:spPr>
              <a:xfrm>
                <a:off x="5769022" y="1010157"/>
                <a:ext cx="91447" cy="93348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28" name="Forma libre: forma 327">
                <a:extLst>
                  <a:ext uri="{FF2B5EF4-FFF2-40B4-BE49-F238E27FC236}">
                    <a16:creationId xmlns:a16="http://schemas.microsoft.com/office/drawing/2014/main" id="{3F62C53E-5D6C-4960-B3BD-F0BFCCD9FF42}"/>
                  </a:ext>
                </a:extLst>
              </p:cNvPr>
              <p:cNvSpPr/>
              <p:nvPr/>
            </p:nvSpPr>
            <p:spPr>
              <a:xfrm>
                <a:off x="5981087" y="578767"/>
                <a:ext cx="420876" cy="406166"/>
              </a:xfrm>
              <a:custGeom>
                <a:avLst/>
                <a:gdLst>
                  <a:gd name="connsiteX0" fmla="*/ 85993 w 462964"/>
                  <a:gd name="connsiteY0" fmla="*/ 140656 h 446783"/>
                  <a:gd name="connsiteX1" fmla="*/ 85279 w 462964"/>
                  <a:gd name="connsiteY1" fmla="*/ 133155 h 446783"/>
                  <a:gd name="connsiteX2" fmla="*/ 89565 w 462964"/>
                  <a:gd name="connsiteY2" fmla="*/ 131726 h 446783"/>
                  <a:gd name="connsiteX3" fmla="*/ 118140 w 462964"/>
                  <a:gd name="connsiteY3" fmla="*/ 131369 h 446783"/>
                  <a:gd name="connsiteX4" fmla="*/ 140285 w 462964"/>
                  <a:gd name="connsiteY4" fmla="*/ 130297 h 446783"/>
                  <a:gd name="connsiteX5" fmla="*/ 124569 w 462964"/>
                  <a:gd name="connsiteY5" fmla="*/ 104937 h 446783"/>
                  <a:gd name="connsiteX6" fmla="*/ 103495 w 462964"/>
                  <a:gd name="connsiteY6" fmla="*/ 103151 h 446783"/>
                  <a:gd name="connsiteX7" fmla="*/ 84564 w 462964"/>
                  <a:gd name="connsiteY7" fmla="*/ 81363 h 446783"/>
                  <a:gd name="connsiteX8" fmla="*/ 85636 w 462964"/>
                  <a:gd name="connsiteY8" fmla="*/ 69218 h 446783"/>
                  <a:gd name="connsiteX9" fmla="*/ 97066 w 462964"/>
                  <a:gd name="connsiteY9" fmla="*/ 58503 h 446783"/>
                  <a:gd name="connsiteX10" fmla="*/ 115640 w 462964"/>
                  <a:gd name="connsiteY10" fmla="*/ 60646 h 446783"/>
                  <a:gd name="connsiteX11" fmla="*/ 128141 w 462964"/>
                  <a:gd name="connsiteY11" fmla="*/ 80291 h 446783"/>
                  <a:gd name="connsiteX12" fmla="*/ 127427 w 462964"/>
                  <a:gd name="connsiteY12" fmla="*/ 97436 h 446783"/>
                  <a:gd name="connsiteX13" fmla="*/ 143857 w 462964"/>
                  <a:gd name="connsiteY13" fmla="*/ 119582 h 446783"/>
                  <a:gd name="connsiteX14" fmla="*/ 148144 w 462964"/>
                  <a:gd name="connsiteY14" fmla="*/ 94578 h 446783"/>
                  <a:gd name="connsiteX15" fmla="*/ 154216 w 462964"/>
                  <a:gd name="connsiteY15" fmla="*/ 69575 h 446783"/>
                  <a:gd name="connsiteX16" fmla="*/ 159216 w 462964"/>
                  <a:gd name="connsiteY16" fmla="*/ 69575 h 446783"/>
                  <a:gd name="connsiteX17" fmla="*/ 160645 w 462964"/>
                  <a:gd name="connsiteY17" fmla="*/ 71718 h 446783"/>
                  <a:gd name="connsiteX18" fmla="*/ 159931 w 462964"/>
                  <a:gd name="connsiteY18" fmla="*/ 81006 h 446783"/>
                  <a:gd name="connsiteX19" fmla="*/ 154216 w 462964"/>
                  <a:gd name="connsiteY19" fmla="*/ 120296 h 446783"/>
                  <a:gd name="connsiteX20" fmla="*/ 154216 w 462964"/>
                  <a:gd name="connsiteY20" fmla="*/ 131012 h 446783"/>
                  <a:gd name="connsiteX21" fmla="*/ 172790 w 462964"/>
                  <a:gd name="connsiteY21" fmla="*/ 153514 h 446783"/>
                  <a:gd name="connsiteX22" fmla="*/ 179219 w 462964"/>
                  <a:gd name="connsiteY22" fmla="*/ 131012 h 446783"/>
                  <a:gd name="connsiteX23" fmla="*/ 183862 w 462964"/>
                  <a:gd name="connsiteY23" fmla="*/ 110295 h 446783"/>
                  <a:gd name="connsiteX24" fmla="*/ 200293 w 462964"/>
                  <a:gd name="connsiteY24" fmla="*/ 108509 h 446783"/>
                  <a:gd name="connsiteX25" fmla="*/ 218509 w 462964"/>
                  <a:gd name="connsiteY25" fmla="*/ 123868 h 446783"/>
                  <a:gd name="connsiteX26" fmla="*/ 221367 w 462964"/>
                  <a:gd name="connsiteY26" fmla="*/ 109581 h 446783"/>
                  <a:gd name="connsiteX27" fmla="*/ 220653 w 462964"/>
                  <a:gd name="connsiteY27" fmla="*/ 109581 h 446783"/>
                  <a:gd name="connsiteX28" fmla="*/ 220653 w 462964"/>
                  <a:gd name="connsiteY28" fmla="*/ 82434 h 446783"/>
                  <a:gd name="connsiteX29" fmla="*/ 182434 w 462964"/>
                  <a:gd name="connsiteY29" fmla="*/ 57074 h 446783"/>
                  <a:gd name="connsiteX30" fmla="*/ 194935 w 462964"/>
                  <a:gd name="connsiteY30" fmla="*/ 57074 h 446783"/>
                  <a:gd name="connsiteX31" fmla="*/ 214938 w 462964"/>
                  <a:gd name="connsiteY31" fmla="*/ 67789 h 446783"/>
                  <a:gd name="connsiteX32" fmla="*/ 220295 w 462964"/>
                  <a:gd name="connsiteY32" fmla="*/ 69575 h 446783"/>
                  <a:gd name="connsiteX33" fmla="*/ 223153 w 462964"/>
                  <a:gd name="connsiteY33" fmla="*/ 41357 h 446783"/>
                  <a:gd name="connsiteX34" fmla="*/ 206722 w 462964"/>
                  <a:gd name="connsiteY34" fmla="*/ 32428 h 446783"/>
                  <a:gd name="connsiteX35" fmla="*/ 203508 w 462964"/>
                  <a:gd name="connsiteY35" fmla="*/ 11354 h 446783"/>
                  <a:gd name="connsiteX36" fmla="*/ 208508 w 462964"/>
                  <a:gd name="connsiteY36" fmla="*/ 6710 h 446783"/>
                  <a:gd name="connsiteX37" fmla="*/ 213509 w 462964"/>
                  <a:gd name="connsiteY37" fmla="*/ 1353 h 446783"/>
                  <a:gd name="connsiteX38" fmla="*/ 239584 w 462964"/>
                  <a:gd name="connsiteY38" fmla="*/ 1353 h 446783"/>
                  <a:gd name="connsiteX39" fmla="*/ 249942 w 462964"/>
                  <a:gd name="connsiteY39" fmla="*/ 24570 h 446783"/>
                  <a:gd name="connsiteX40" fmla="*/ 240298 w 462964"/>
                  <a:gd name="connsiteY40" fmla="*/ 38143 h 446783"/>
                  <a:gd name="connsiteX41" fmla="*/ 233869 w 462964"/>
                  <a:gd name="connsiteY41" fmla="*/ 40286 h 446783"/>
                  <a:gd name="connsiteX42" fmla="*/ 229582 w 462964"/>
                  <a:gd name="connsiteY42" fmla="*/ 68861 h 446783"/>
                  <a:gd name="connsiteX43" fmla="*/ 231011 w 462964"/>
                  <a:gd name="connsiteY43" fmla="*/ 73504 h 446783"/>
                  <a:gd name="connsiteX44" fmla="*/ 244584 w 462964"/>
                  <a:gd name="connsiteY44" fmla="*/ 60289 h 446783"/>
                  <a:gd name="connsiteX45" fmla="*/ 256014 w 462964"/>
                  <a:gd name="connsiteY45" fmla="*/ 45644 h 446783"/>
                  <a:gd name="connsiteX46" fmla="*/ 259943 w 462964"/>
                  <a:gd name="connsiteY46" fmla="*/ 47787 h 446783"/>
                  <a:gd name="connsiteX47" fmla="*/ 231368 w 462964"/>
                  <a:gd name="connsiteY47" fmla="*/ 88506 h 446783"/>
                  <a:gd name="connsiteX48" fmla="*/ 231011 w 462964"/>
                  <a:gd name="connsiteY48" fmla="*/ 116724 h 446783"/>
                  <a:gd name="connsiteX49" fmla="*/ 242084 w 462964"/>
                  <a:gd name="connsiteY49" fmla="*/ 108509 h 446783"/>
                  <a:gd name="connsiteX50" fmla="*/ 256014 w 462964"/>
                  <a:gd name="connsiteY50" fmla="*/ 91721 h 446783"/>
                  <a:gd name="connsiteX51" fmla="*/ 260658 w 462964"/>
                  <a:gd name="connsiteY51" fmla="*/ 93150 h 446783"/>
                  <a:gd name="connsiteX52" fmla="*/ 286018 w 462964"/>
                  <a:gd name="connsiteY52" fmla="*/ 139227 h 446783"/>
                  <a:gd name="connsiteX53" fmla="*/ 307806 w 462964"/>
                  <a:gd name="connsiteY53" fmla="*/ 115653 h 446783"/>
                  <a:gd name="connsiteX54" fmla="*/ 308878 w 462964"/>
                  <a:gd name="connsiteY54" fmla="*/ 113152 h 446783"/>
                  <a:gd name="connsiteX55" fmla="*/ 312807 w 462964"/>
                  <a:gd name="connsiteY55" fmla="*/ 90649 h 446783"/>
                  <a:gd name="connsiteX56" fmla="*/ 313164 w 462964"/>
                  <a:gd name="connsiteY56" fmla="*/ 59574 h 446783"/>
                  <a:gd name="connsiteX57" fmla="*/ 319594 w 462964"/>
                  <a:gd name="connsiteY57" fmla="*/ 59574 h 446783"/>
                  <a:gd name="connsiteX58" fmla="*/ 321379 w 462964"/>
                  <a:gd name="connsiteY58" fmla="*/ 78505 h 446783"/>
                  <a:gd name="connsiteX59" fmla="*/ 323880 w 462964"/>
                  <a:gd name="connsiteY59" fmla="*/ 95650 h 446783"/>
                  <a:gd name="connsiteX60" fmla="*/ 346383 w 462964"/>
                  <a:gd name="connsiteY60" fmla="*/ 76005 h 446783"/>
                  <a:gd name="connsiteX61" fmla="*/ 343168 w 462964"/>
                  <a:gd name="connsiteY61" fmla="*/ 44572 h 446783"/>
                  <a:gd name="connsiteX62" fmla="*/ 377101 w 462964"/>
                  <a:gd name="connsiteY62" fmla="*/ 38500 h 446783"/>
                  <a:gd name="connsiteX63" fmla="*/ 391031 w 462964"/>
                  <a:gd name="connsiteY63" fmla="*/ 57074 h 446783"/>
                  <a:gd name="connsiteX64" fmla="*/ 393888 w 462964"/>
                  <a:gd name="connsiteY64" fmla="*/ 66003 h 446783"/>
                  <a:gd name="connsiteX65" fmla="*/ 381030 w 462964"/>
                  <a:gd name="connsiteY65" fmla="*/ 82077 h 446783"/>
                  <a:gd name="connsiteX66" fmla="*/ 364956 w 462964"/>
                  <a:gd name="connsiteY66" fmla="*/ 81720 h 446783"/>
                  <a:gd name="connsiteX67" fmla="*/ 354241 w 462964"/>
                  <a:gd name="connsiteY67" fmla="*/ 81006 h 446783"/>
                  <a:gd name="connsiteX68" fmla="*/ 335310 w 462964"/>
                  <a:gd name="connsiteY68" fmla="*/ 102794 h 446783"/>
                  <a:gd name="connsiteX69" fmla="*/ 341739 w 462964"/>
                  <a:gd name="connsiteY69" fmla="*/ 104937 h 446783"/>
                  <a:gd name="connsiteX70" fmla="*/ 368171 w 462964"/>
                  <a:gd name="connsiteY70" fmla="*/ 107080 h 446783"/>
                  <a:gd name="connsiteX71" fmla="*/ 376386 w 462964"/>
                  <a:gd name="connsiteY71" fmla="*/ 108866 h 446783"/>
                  <a:gd name="connsiteX72" fmla="*/ 367814 w 462964"/>
                  <a:gd name="connsiteY72" fmla="*/ 115295 h 446783"/>
                  <a:gd name="connsiteX73" fmla="*/ 352812 w 462964"/>
                  <a:gd name="connsiteY73" fmla="*/ 114581 h 446783"/>
                  <a:gd name="connsiteX74" fmla="*/ 338882 w 462964"/>
                  <a:gd name="connsiteY74" fmla="*/ 113152 h 446783"/>
                  <a:gd name="connsiteX75" fmla="*/ 318165 w 462964"/>
                  <a:gd name="connsiteY75" fmla="*/ 121368 h 446783"/>
                  <a:gd name="connsiteX76" fmla="*/ 310664 w 462964"/>
                  <a:gd name="connsiteY76" fmla="*/ 128511 h 446783"/>
                  <a:gd name="connsiteX77" fmla="*/ 303520 w 462964"/>
                  <a:gd name="connsiteY77" fmla="*/ 142442 h 446783"/>
                  <a:gd name="connsiteX78" fmla="*/ 298162 w 462964"/>
                  <a:gd name="connsiteY78" fmla="*/ 149228 h 446783"/>
                  <a:gd name="connsiteX79" fmla="*/ 340310 w 462964"/>
                  <a:gd name="connsiteY79" fmla="*/ 148157 h 446783"/>
                  <a:gd name="connsiteX80" fmla="*/ 323165 w 462964"/>
                  <a:gd name="connsiteY80" fmla="*/ 176017 h 446783"/>
                  <a:gd name="connsiteX81" fmla="*/ 314236 w 462964"/>
                  <a:gd name="connsiteY81" fmla="*/ 205307 h 446783"/>
                  <a:gd name="connsiteX82" fmla="*/ 335667 w 462964"/>
                  <a:gd name="connsiteY82" fmla="*/ 207450 h 446783"/>
                  <a:gd name="connsiteX83" fmla="*/ 356384 w 462964"/>
                  <a:gd name="connsiteY83" fmla="*/ 207450 h 446783"/>
                  <a:gd name="connsiteX84" fmla="*/ 386388 w 462964"/>
                  <a:gd name="connsiteY84" fmla="*/ 162444 h 446783"/>
                  <a:gd name="connsiteX85" fmla="*/ 394246 w 462964"/>
                  <a:gd name="connsiteY85" fmla="*/ 162444 h 446783"/>
                  <a:gd name="connsiteX86" fmla="*/ 394603 w 462964"/>
                  <a:gd name="connsiteY86" fmla="*/ 165302 h 446783"/>
                  <a:gd name="connsiteX87" fmla="*/ 381744 w 462964"/>
                  <a:gd name="connsiteY87" fmla="*/ 186018 h 446783"/>
                  <a:gd name="connsiteX88" fmla="*/ 372815 w 462964"/>
                  <a:gd name="connsiteY88" fmla="*/ 199592 h 446783"/>
                  <a:gd name="connsiteX89" fmla="*/ 371386 w 462964"/>
                  <a:gd name="connsiteY89" fmla="*/ 205307 h 446783"/>
                  <a:gd name="connsiteX90" fmla="*/ 388888 w 462964"/>
                  <a:gd name="connsiteY90" fmla="*/ 213165 h 446783"/>
                  <a:gd name="connsiteX91" fmla="*/ 388531 w 462964"/>
                  <a:gd name="connsiteY91" fmla="*/ 214236 h 446783"/>
                  <a:gd name="connsiteX92" fmla="*/ 420320 w 462964"/>
                  <a:gd name="connsiteY92" fmla="*/ 216022 h 446783"/>
                  <a:gd name="connsiteX93" fmla="*/ 423892 w 462964"/>
                  <a:gd name="connsiteY93" fmla="*/ 208878 h 446783"/>
                  <a:gd name="connsiteX94" fmla="*/ 447824 w 462964"/>
                  <a:gd name="connsiteY94" fmla="*/ 201735 h 446783"/>
                  <a:gd name="connsiteX95" fmla="*/ 458540 w 462964"/>
                  <a:gd name="connsiteY95" fmla="*/ 208164 h 446783"/>
                  <a:gd name="connsiteX96" fmla="*/ 462826 w 462964"/>
                  <a:gd name="connsiteY96" fmla="*/ 226024 h 446783"/>
                  <a:gd name="connsiteX97" fmla="*/ 453182 w 462964"/>
                  <a:gd name="connsiteY97" fmla="*/ 238525 h 446783"/>
                  <a:gd name="connsiteX98" fmla="*/ 432465 w 462964"/>
                  <a:gd name="connsiteY98" fmla="*/ 239954 h 446783"/>
                  <a:gd name="connsiteX99" fmla="*/ 421035 w 462964"/>
                  <a:gd name="connsiteY99" fmla="*/ 229595 h 446783"/>
                  <a:gd name="connsiteX100" fmla="*/ 419249 w 462964"/>
                  <a:gd name="connsiteY100" fmla="*/ 222095 h 446783"/>
                  <a:gd name="connsiteX101" fmla="*/ 376029 w 462964"/>
                  <a:gd name="connsiteY101" fmla="*/ 220309 h 446783"/>
                  <a:gd name="connsiteX102" fmla="*/ 380673 w 462964"/>
                  <a:gd name="connsiteY102" fmla="*/ 231381 h 446783"/>
                  <a:gd name="connsiteX103" fmla="*/ 397103 w 462964"/>
                  <a:gd name="connsiteY103" fmla="*/ 255670 h 446783"/>
                  <a:gd name="connsiteX104" fmla="*/ 399604 w 462964"/>
                  <a:gd name="connsiteY104" fmla="*/ 261385 h 446783"/>
                  <a:gd name="connsiteX105" fmla="*/ 393888 w 462964"/>
                  <a:gd name="connsiteY105" fmla="*/ 263528 h 446783"/>
                  <a:gd name="connsiteX106" fmla="*/ 356384 w 462964"/>
                  <a:gd name="connsiteY106" fmla="*/ 215308 h 446783"/>
                  <a:gd name="connsiteX107" fmla="*/ 311378 w 462964"/>
                  <a:gd name="connsiteY107" fmla="*/ 216022 h 446783"/>
                  <a:gd name="connsiteX108" fmla="*/ 325309 w 462964"/>
                  <a:gd name="connsiteY108" fmla="*/ 241025 h 446783"/>
                  <a:gd name="connsiteX109" fmla="*/ 339596 w 462964"/>
                  <a:gd name="connsiteY109" fmla="*/ 257456 h 446783"/>
                  <a:gd name="connsiteX110" fmla="*/ 342811 w 462964"/>
                  <a:gd name="connsiteY110" fmla="*/ 262814 h 446783"/>
                  <a:gd name="connsiteX111" fmla="*/ 332452 w 462964"/>
                  <a:gd name="connsiteY111" fmla="*/ 268171 h 446783"/>
                  <a:gd name="connsiteX112" fmla="*/ 286375 w 462964"/>
                  <a:gd name="connsiteY112" fmla="*/ 272815 h 446783"/>
                  <a:gd name="connsiteX113" fmla="*/ 309592 w 462964"/>
                  <a:gd name="connsiteY113" fmla="*/ 298532 h 446783"/>
                  <a:gd name="connsiteX114" fmla="*/ 344597 w 462964"/>
                  <a:gd name="connsiteY114" fmla="*/ 290317 h 446783"/>
                  <a:gd name="connsiteX115" fmla="*/ 365313 w 462964"/>
                  <a:gd name="connsiteY115" fmla="*/ 283531 h 446783"/>
                  <a:gd name="connsiteX116" fmla="*/ 374243 w 462964"/>
                  <a:gd name="connsiteY116" fmla="*/ 286031 h 446783"/>
                  <a:gd name="connsiteX117" fmla="*/ 346025 w 462964"/>
                  <a:gd name="connsiteY117" fmla="*/ 297104 h 446783"/>
                  <a:gd name="connsiteX118" fmla="*/ 316379 w 462964"/>
                  <a:gd name="connsiteY118" fmla="*/ 305676 h 446783"/>
                  <a:gd name="connsiteX119" fmla="*/ 335310 w 462964"/>
                  <a:gd name="connsiteY119" fmla="*/ 324964 h 446783"/>
                  <a:gd name="connsiteX120" fmla="*/ 342096 w 462964"/>
                  <a:gd name="connsiteY120" fmla="*/ 323536 h 446783"/>
                  <a:gd name="connsiteX121" fmla="*/ 356027 w 462964"/>
                  <a:gd name="connsiteY121" fmla="*/ 321750 h 446783"/>
                  <a:gd name="connsiteX122" fmla="*/ 374958 w 462964"/>
                  <a:gd name="connsiteY122" fmla="*/ 337109 h 446783"/>
                  <a:gd name="connsiteX123" fmla="*/ 366742 w 462964"/>
                  <a:gd name="connsiteY123" fmla="*/ 360683 h 446783"/>
                  <a:gd name="connsiteX124" fmla="*/ 340668 w 462964"/>
                  <a:gd name="connsiteY124" fmla="*/ 360326 h 446783"/>
                  <a:gd name="connsiteX125" fmla="*/ 332095 w 462964"/>
                  <a:gd name="connsiteY125" fmla="*/ 341752 h 446783"/>
                  <a:gd name="connsiteX126" fmla="*/ 333167 w 462964"/>
                  <a:gd name="connsiteY126" fmla="*/ 333894 h 446783"/>
                  <a:gd name="connsiteX127" fmla="*/ 316736 w 462964"/>
                  <a:gd name="connsiteY127" fmla="*/ 323178 h 446783"/>
                  <a:gd name="connsiteX128" fmla="*/ 316022 w 462964"/>
                  <a:gd name="connsiteY128" fmla="*/ 361040 h 446783"/>
                  <a:gd name="connsiteX129" fmla="*/ 306378 w 462964"/>
                  <a:gd name="connsiteY129" fmla="*/ 361755 h 446783"/>
                  <a:gd name="connsiteX130" fmla="*/ 305306 w 462964"/>
                  <a:gd name="connsiteY130" fmla="*/ 342467 h 446783"/>
                  <a:gd name="connsiteX131" fmla="*/ 303520 w 462964"/>
                  <a:gd name="connsiteY131" fmla="*/ 315321 h 446783"/>
                  <a:gd name="connsiteX132" fmla="*/ 299948 w 462964"/>
                  <a:gd name="connsiteY132" fmla="*/ 306748 h 446783"/>
                  <a:gd name="connsiteX133" fmla="*/ 294948 w 462964"/>
                  <a:gd name="connsiteY133" fmla="*/ 301033 h 446783"/>
                  <a:gd name="connsiteX134" fmla="*/ 279588 w 462964"/>
                  <a:gd name="connsiteY134" fmla="*/ 287103 h 446783"/>
                  <a:gd name="connsiteX135" fmla="*/ 272088 w 462964"/>
                  <a:gd name="connsiteY135" fmla="*/ 327465 h 446783"/>
                  <a:gd name="connsiteX136" fmla="*/ 257443 w 462964"/>
                  <a:gd name="connsiteY136" fmla="*/ 333180 h 446783"/>
                  <a:gd name="connsiteX137" fmla="*/ 226010 w 462964"/>
                  <a:gd name="connsiteY137" fmla="*/ 312106 h 446783"/>
                  <a:gd name="connsiteX138" fmla="*/ 222796 w 462964"/>
                  <a:gd name="connsiteY138" fmla="*/ 324964 h 446783"/>
                  <a:gd name="connsiteX139" fmla="*/ 224939 w 462964"/>
                  <a:gd name="connsiteY139" fmla="*/ 350325 h 446783"/>
                  <a:gd name="connsiteX140" fmla="*/ 236012 w 462964"/>
                  <a:gd name="connsiteY140" fmla="*/ 367113 h 446783"/>
                  <a:gd name="connsiteX141" fmla="*/ 268516 w 462964"/>
                  <a:gd name="connsiteY141" fmla="*/ 379614 h 446783"/>
                  <a:gd name="connsiteX142" fmla="*/ 280660 w 462964"/>
                  <a:gd name="connsiteY142" fmla="*/ 385686 h 446783"/>
                  <a:gd name="connsiteX143" fmla="*/ 274588 w 462964"/>
                  <a:gd name="connsiteY143" fmla="*/ 389258 h 446783"/>
                  <a:gd name="connsiteX144" fmla="*/ 258515 w 462964"/>
                  <a:gd name="connsiteY144" fmla="*/ 383543 h 446783"/>
                  <a:gd name="connsiteX145" fmla="*/ 228868 w 462964"/>
                  <a:gd name="connsiteY145" fmla="*/ 372113 h 446783"/>
                  <a:gd name="connsiteX146" fmla="*/ 226725 w 462964"/>
                  <a:gd name="connsiteY146" fmla="*/ 408189 h 446783"/>
                  <a:gd name="connsiteX147" fmla="*/ 238512 w 462964"/>
                  <a:gd name="connsiteY147" fmla="*/ 435335 h 446783"/>
                  <a:gd name="connsiteX148" fmla="*/ 214938 w 462964"/>
                  <a:gd name="connsiteY148" fmla="*/ 446765 h 446783"/>
                  <a:gd name="connsiteX149" fmla="*/ 200650 w 462964"/>
                  <a:gd name="connsiteY149" fmla="*/ 427835 h 446783"/>
                  <a:gd name="connsiteX150" fmla="*/ 216724 w 462964"/>
                  <a:gd name="connsiteY150" fmla="*/ 405332 h 446783"/>
                  <a:gd name="connsiteX151" fmla="*/ 214938 w 462964"/>
                  <a:gd name="connsiteY151" fmla="*/ 381400 h 446783"/>
                  <a:gd name="connsiteX152" fmla="*/ 200650 w 462964"/>
                  <a:gd name="connsiteY152" fmla="*/ 389615 h 446783"/>
                  <a:gd name="connsiteX153" fmla="*/ 186006 w 462964"/>
                  <a:gd name="connsiteY153" fmla="*/ 399617 h 446783"/>
                  <a:gd name="connsiteX154" fmla="*/ 180290 w 462964"/>
                  <a:gd name="connsiteY154" fmla="*/ 396402 h 446783"/>
                  <a:gd name="connsiteX155" fmla="*/ 181005 w 462964"/>
                  <a:gd name="connsiteY155" fmla="*/ 394259 h 446783"/>
                  <a:gd name="connsiteX156" fmla="*/ 203508 w 462964"/>
                  <a:gd name="connsiteY156" fmla="*/ 375685 h 446783"/>
                  <a:gd name="connsiteX157" fmla="*/ 212437 w 462964"/>
                  <a:gd name="connsiteY157" fmla="*/ 357826 h 446783"/>
                  <a:gd name="connsiteX158" fmla="*/ 213509 w 462964"/>
                  <a:gd name="connsiteY158" fmla="*/ 347467 h 446783"/>
                  <a:gd name="connsiteX159" fmla="*/ 213509 w 462964"/>
                  <a:gd name="connsiteY159" fmla="*/ 342824 h 446783"/>
                  <a:gd name="connsiteX160" fmla="*/ 211366 w 462964"/>
                  <a:gd name="connsiteY160" fmla="*/ 324250 h 446783"/>
                  <a:gd name="connsiteX161" fmla="*/ 209937 w 462964"/>
                  <a:gd name="connsiteY161" fmla="*/ 319964 h 446783"/>
                  <a:gd name="connsiteX162" fmla="*/ 186363 w 462964"/>
                  <a:gd name="connsiteY162" fmla="*/ 337109 h 446783"/>
                  <a:gd name="connsiteX163" fmla="*/ 178862 w 462964"/>
                  <a:gd name="connsiteY163" fmla="*/ 331394 h 446783"/>
                  <a:gd name="connsiteX164" fmla="*/ 171361 w 462964"/>
                  <a:gd name="connsiteY164" fmla="*/ 302819 h 446783"/>
                  <a:gd name="connsiteX165" fmla="*/ 168503 w 462964"/>
                  <a:gd name="connsiteY165" fmla="*/ 291032 h 446783"/>
                  <a:gd name="connsiteX166" fmla="*/ 166003 w 462964"/>
                  <a:gd name="connsiteY166" fmla="*/ 285674 h 446783"/>
                  <a:gd name="connsiteX167" fmla="*/ 141714 w 462964"/>
                  <a:gd name="connsiteY167" fmla="*/ 306034 h 446783"/>
                  <a:gd name="connsiteX168" fmla="*/ 151358 w 462964"/>
                  <a:gd name="connsiteY168" fmla="*/ 353896 h 446783"/>
                  <a:gd name="connsiteX169" fmla="*/ 147429 w 462964"/>
                  <a:gd name="connsiteY169" fmla="*/ 354968 h 446783"/>
                  <a:gd name="connsiteX170" fmla="*/ 143500 w 462964"/>
                  <a:gd name="connsiteY170" fmla="*/ 353539 h 446783"/>
                  <a:gd name="connsiteX171" fmla="*/ 135642 w 462964"/>
                  <a:gd name="connsiteY171" fmla="*/ 315321 h 446783"/>
                  <a:gd name="connsiteX172" fmla="*/ 131713 w 462964"/>
                  <a:gd name="connsiteY172" fmla="*/ 315321 h 446783"/>
                  <a:gd name="connsiteX173" fmla="*/ 104567 w 462964"/>
                  <a:gd name="connsiteY173" fmla="*/ 334966 h 446783"/>
                  <a:gd name="connsiteX174" fmla="*/ 105281 w 462964"/>
                  <a:gd name="connsiteY174" fmla="*/ 356040 h 446783"/>
                  <a:gd name="connsiteX175" fmla="*/ 96351 w 462964"/>
                  <a:gd name="connsiteY175" fmla="*/ 366041 h 446783"/>
                  <a:gd name="connsiteX176" fmla="*/ 77778 w 462964"/>
                  <a:gd name="connsiteY176" fmla="*/ 363898 h 446783"/>
                  <a:gd name="connsiteX177" fmla="*/ 66705 w 462964"/>
                  <a:gd name="connsiteY177" fmla="*/ 351039 h 446783"/>
                  <a:gd name="connsiteX178" fmla="*/ 66348 w 462964"/>
                  <a:gd name="connsiteY178" fmla="*/ 349253 h 446783"/>
                  <a:gd name="connsiteX179" fmla="*/ 71705 w 462964"/>
                  <a:gd name="connsiteY179" fmla="*/ 331394 h 446783"/>
                  <a:gd name="connsiteX180" fmla="*/ 96709 w 462964"/>
                  <a:gd name="connsiteY180" fmla="*/ 329251 h 446783"/>
                  <a:gd name="connsiteX181" fmla="*/ 100638 w 462964"/>
                  <a:gd name="connsiteY181" fmla="*/ 331751 h 446783"/>
                  <a:gd name="connsiteX182" fmla="*/ 130641 w 462964"/>
                  <a:gd name="connsiteY182" fmla="*/ 305676 h 446783"/>
                  <a:gd name="connsiteX183" fmla="*/ 91351 w 462964"/>
                  <a:gd name="connsiteY183" fmla="*/ 299961 h 446783"/>
                  <a:gd name="connsiteX184" fmla="*/ 93137 w 462964"/>
                  <a:gd name="connsiteY184" fmla="*/ 295318 h 446783"/>
                  <a:gd name="connsiteX185" fmla="*/ 137071 w 462964"/>
                  <a:gd name="connsiteY185" fmla="*/ 297461 h 446783"/>
                  <a:gd name="connsiteX186" fmla="*/ 158859 w 462964"/>
                  <a:gd name="connsiteY186" fmla="*/ 277101 h 446783"/>
                  <a:gd name="connsiteX187" fmla="*/ 136356 w 462964"/>
                  <a:gd name="connsiteY187" fmla="*/ 271029 h 446783"/>
                  <a:gd name="connsiteX188" fmla="*/ 124569 w 462964"/>
                  <a:gd name="connsiteY188" fmla="*/ 270672 h 446783"/>
                  <a:gd name="connsiteX189" fmla="*/ 123855 w 462964"/>
                  <a:gd name="connsiteY189" fmla="*/ 258528 h 446783"/>
                  <a:gd name="connsiteX190" fmla="*/ 133856 w 462964"/>
                  <a:gd name="connsiteY190" fmla="*/ 243168 h 446783"/>
                  <a:gd name="connsiteX191" fmla="*/ 134570 w 462964"/>
                  <a:gd name="connsiteY191" fmla="*/ 237096 h 446783"/>
                  <a:gd name="connsiteX192" fmla="*/ 142071 w 462964"/>
                  <a:gd name="connsiteY192" fmla="*/ 222809 h 446783"/>
                  <a:gd name="connsiteX193" fmla="*/ 135642 w 462964"/>
                  <a:gd name="connsiteY193" fmla="*/ 218880 h 446783"/>
                  <a:gd name="connsiteX194" fmla="*/ 112068 w 462964"/>
                  <a:gd name="connsiteY194" fmla="*/ 220666 h 446783"/>
                  <a:gd name="connsiteX195" fmla="*/ 98494 w 462964"/>
                  <a:gd name="connsiteY195" fmla="*/ 226024 h 446783"/>
                  <a:gd name="connsiteX196" fmla="*/ 85279 w 462964"/>
                  <a:gd name="connsiteY196" fmla="*/ 227810 h 446783"/>
                  <a:gd name="connsiteX197" fmla="*/ 79206 w 462964"/>
                  <a:gd name="connsiteY197" fmla="*/ 249955 h 446783"/>
                  <a:gd name="connsiteX198" fmla="*/ 71348 w 462964"/>
                  <a:gd name="connsiteY198" fmla="*/ 267814 h 446783"/>
                  <a:gd name="connsiteX199" fmla="*/ 65276 w 462964"/>
                  <a:gd name="connsiteY199" fmla="*/ 266028 h 446783"/>
                  <a:gd name="connsiteX200" fmla="*/ 72777 w 462964"/>
                  <a:gd name="connsiteY200" fmla="*/ 238882 h 446783"/>
                  <a:gd name="connsiteX201" fmla="*/ 73491 w 462964"/>
                  <a:gd name="connsiteY201" fmla="*/ 233882 h 446783"/>
                  <a:gd name="connsiteX202" fmla="*/ 69562 w 462964"/>
                  <a:gd name="connsiteY202" fmla="*/ 231381 h 446783"/>
                  <a:gd name="connsiteX203" fmla="*/ 44559 w 462964"/>
                  <a:gd name="connsiteY203" fmla="*/ 233167 h 446783"/>
                  <a:gd name="connsiteX204" fmla="*/ 42416 w 462964"/>
                  <a:gd name="connsiteY204" fmla="*/ 241382 h 446783"/>
                  <a:gd name="connsiteX205" fmla="*/ 27057 w 462964"/>
                  <a:gd name="connsiteY205" fmla="*/ 252813 h 446783"/>
                  <a:gd name="connsiteX206" fmla="*/ 9198 w 462964"/>
                  <a:gd name="connsiteY206" fmla="*/ 250312 h 446783"/>
                  <a:gd name="connsiteX207" fmla="*/ 268 w 462964"/>
                  <a:gd name="connsiteY207" fmla="*/ 239239 h 446783"/>
                  <a:gd name="connsiteX208" fmla="*/ 268 w 462964"/>
                  <a:gd name="connsiteY208" fmla="*/ 227810 h 446783"/>
                  <a:gd name="connsiteX209" fmla="*/ 15270 w 462964"/>
                  <a:gd name="connsiteY209" fmla="*/ 209950 h 446783"/>
                  <a:gd name="connsiteX210" fmla="*/ 38130 w 462964"/>
                  <a:gd name="connsiteY210" fmla="*/ 217808 h 446783"/>
                  <a:gd name="connsiteX211" fmla="*/ 43845 w 462964"/>
                  <a:gd name="connsiteY211" fmla="*/ 226738 h 446783"/>
                  <a:gd name="connsiteX212" fmla="*/ 69205 w 462964"/>
                  <a:gd name="connsiteY212" fmla="*/ 219951 h 446783"/>
                  <a:gd name="connsiteX213" fmla="*/ 46345 w 462964"/>
                  <a:gd name="connsiteY213" fmla="*/ 193520 h 446783"/>
                  <a:gd name="connsiteX214" fmla="*/ 39916 w 462964"/>
                  <a:gd name="connsiteY214" fmla="*/ 182804 h 446783"/>
                  <a:gd name="connsiteX215" fmla="*/ 43130 w 462964"/>
                  <a:gd name="connsiteY215" fmla="*/ 181018 h 446783"/>
                  <a:gd name="connsiteX216" fmla="*/ 86707 w 462964"/>
                  <a:gd name="connsiteY216" fmla="*/ 216379 h 446783"/>
                  <a:gd name="connsiteX217" fmla="*/ 136713 w 462964"/>
                  <a:gd name="connsiteY217" fmla="*/ 211736 h 446783"/>
                  <a:gd name="connsiteX218" fmla="*/ 133142 w 462964"/>
                  <a:gd name="connsiteY218" fmla="*/ 204949 h 446783"/>
                  <a:gd name="connsiteX219" fmla="*/ 114568 w 462964"/>
                  <a:gd name="connsiteY219" fmla="*/ 182089 h 446783"/>
                  <a:gd name="connsiteX220" fmla="*/ 111353 w 462964"/>
                  <a:gd name="connsiteY220" fmla="*/ 171731 h 446783"/>
                  <a:gd name="connsiteX221" fmla="*/ 128498 w 462964"/>
                  <a:gd name="connsiteY221" fmla="*/ 164230 h 446783"/>
                  <a:gd name="connsiteX222" fmla="*/ 164217 w 462964"/>
                  <a:gd name="connsiteY222" fmla="*/ 160658 h 446783"/>
                  <a:gd name="connsiteX223" fmla="*/ 145643 w 462964"/>
                  <a:gd name="connsiteY223" fmla="*/ 138156 h 446783"/>
                  <a:gd name="connsiteX224" fmla="*/ 85993 w 462964"/>
                  <a:gd name="connsiteY224" fmla="*/ 140656 h 446783"/>
                  <a:gd name="connsiteX225" fmla="*/ 326023 w 462964"/>
                  <a:gd name="connsiteY225" fmla="*/ 259599 h 446783"/>
                  <a:gd name="connsiteX226" fmla="*/ 296019 w 462964"/>
                  <a:gd name="connsiteY226" fmla="*/ 216022 h 446783"/>
                  <a:gd name="connsiteX227" fmla="*/ 250299 w 462964"/>
                  <a:gd name="connsiteY227" fmla="*/ 217451 h 446783"/>
                  <a:gd name="connsiteX228" fmla="*/ 233869 w 462964"/>
                  <a:gd name="connsiteY228" fmla="*/ 220309 h 446783"/>
                  <a:gd name="connsiteX229" fmla="*/ 274588 w 462964"/>
                  <a:gd name="connsiteY229" fmla="*/ 267100 h 446783"/>
                  <a:gd name="connsiteX230" fmla="*/ 326023 w 462964"/>
                  <a:gd name="connsiteY230" fmla="*/ 259599 h 446783"/>
                  <a:gd name="connsiteX231" fmla="*/ 222796 w 462964"/>
                  <a:gd name="connsiteY231" fmla="*/ 298532 h 446783"/>
                  <a:gd name="connsiteX232" fmla="*/ 254585 w 462964"/>
                  <a:gd name="connsiteY232" fmla="*/ 323893 h 446783"/>
                  <a:gd name="connsiteX233" fmla="*/ 258872 w 462964"/>
                  <a:gd name="connsiteY233" fmla="*/ 324964 h 446783"/>
                  <a:gd name="connsiteX234" fmla="*/ 263872 w 462964"/>
                  <a:gd name="connsiteY234" fmla="*/ 298532 h 446783"/>
                  <a:gd name="connsiteX235" fmla="*/ 264587 w 462964"/>
                  <a:gd name="connsiteY235" fmla="*/ 283531 h 446783"/>
                  <a:gd name="connsiteX236" fmla="*/ 259229 w 462964"/>
                  <a:gd name="connsiteY236" fmla="*/ 266386 h 446783"/>
                  <a:gd name="connsiteX237" fmla="*/ 235297 w 462964"/>
                  <a:gd name="connsiteY237" fmla="*/ 238525 h 446783"/>
                  <a:gd name="connsiteX238" fmla="*/ 226725 w 462964"/>
                  <a:gd name="connsiteY238" fmla="*/ 232453 h 446783"/>
                  <a:gd name="connsiteX239" fmla="*/ 222796 w 462964"/>
                  <a:gd name="connsiteY239" fmla="*/ 298532 h 446783"/>
                  <a:gd name="connsiteX240" fmla="*/ 253871 w 462964"/>
                  <a:gd name="connsiteY240" fmla="*/ 108866 h 446783"/>
                  <a:gd name="connsiteX241" fmla="*/ 231368 w 462964"/>
                  <a:gd name="connsiteY241" fmla="*/ 138156 h 446783"/>
                  <a:gd name="connsiteX242" fmla="*/ 228511 w 462964"/>
                  <a:gd name="connsiteY242" fmla="*/ 204235 h 446783"/>
                  <a:gd name="connsiteX243" fmla="*/ 232083 w 462964"/>
                  <a:gd name="connsiteY243" fmla="*/ 203521 h 446783"/>
                  <a:gd name="connsiteX244" fmla="*/ 247084 w 462964"/>
                  <a:gd name="connsiteY244" fmla="*/ 185661 h 446783"/>
                  <a:gd name="connsiteX245" fmla="*/ 249942 w 462964"/>
                  <a:gd name="connsiteY245" fmla="*/ 181018 h 446783"/>
                  <a:gd name="connsiteX246" fmla="*/ 267444 w 462964"/>
                  <a:gd name="connsiteY246" fmla="*/ 161373 h 446783"/>
                  <a:gd name="connsiteX247" fmla="*/ 269230 w 462964"/>
                  <a:gd name="connsiteY247" fmla="*/ 137798 h 446783"/>
                  <a:gd name="connsiteX248" fmla="*/ 261372 w 462964"/>
                  <a:gd name="connsiteY248" fmla="*/ 122796 h 446783"/>
                  <a:gd name="connsiteX249" fmla="*/ 253871 w 462964"/>
                  <a:gd name="connsiteY249" fmla="*/ 108866 h 446783"/>
                  <a:gd name="connsiteX250" fmla="*/ 284946 w 462964"/>
                  <a:gd name="connsiteY250" fmla="*/ 157801 h 446783"/>
                  <a:gd name="connsiteX251" fmla="*/ 244941 w 462964"/>
                  <a:gd name="connsiteY251" fmla="*/ 205664 h 446783"/>
                  <a:gd name="connsiteX252" fmla="*/ 254585 w 462964"/>
                  <a:gd name="connsiteY252" fmla="*/ 208878 h 446783"/>
                  <a:gd name="connsiteX253" fmla="*/ 291376 w 462964"/>
                  <a:gd name="connsiteY253" fmla="*/ 207807 h 446783"/>
                  <a:gd name="connsiteX254" fmla="*/ 298520 w 462964"/>
                  <a:gd name="connsiteY254" fmla="*/ 207093 h 446783"/>
                  <a:gd name="connsiteX255" fmla="*/ 301377 w 462964"/>
                  <a:gd name="connsiteY255" fmla="*/ 204235 h 446783"/>
                  <a:gd name="connsiteX256" fmla="*/ 319236 w 462964"/>
                  <a:gd name="connsiteY256" fmla="*/ 162087 h 446783"/>
                  <a:gd name="connsiteX257" fmla="*/ 319951 w 462964"/>
                  <a:gd name="connsiteY257" fmla="*/ 157443 h 446783"/>
                  <a:gd name="connsiteX258" fmla="*/ 284946 w 462964"/>
                  <a:gd name="connsiteY258" fmla="*/ 157801 h 446783"/>
                  <a:gd name="connsiteX259" fmla="*/ 154930 w 462964"/>
                  <a:gd name="connsiteY259" fmla="*/ 220666 h 446783"/>
                  <a:gd name="connsiteX260" fmla="*/ 144215 w 462964"/>
                  <a:gd name="connsiteY260" fmla="*/ 241382 h 446783"/>
                  <a:gd name="connsiteX261" fmla="*/ 133142 w 462964"/>
                  <a:gd name="connsiteY261" fmla="*/ 262457 h 446783"/>
                  <a:gd name="connsiteX262" fmla="*/ 172432 w 462964"/>
                  <a:gd name="connsiteY262" fmla="*/ 265314 h 446783"/>
                  <a:gd name="connsiteX263" fmla="*/ 186006 w 462964"/>
                  <a:gd name="connsiteY263" fmla="*/ 252098 h 446783"/>
                  <a:gd name="connsiteX264" fmla="*/ 199579 w 462964"/>
                  <a:gd name="connsiteY264" fmla="*/ 236739 h 446783"/>
                  <a:gd name="connsiteX265" fmla="*/ 211366 w 462964"/>
                  <a:gd name="connsiteY265" fmla="*/ 221737 h 446783"/>
                  <a:gd name="connsiteX266" fmla="*/ 154930 w 462964"/>
                  <a:gd name="connsiteY266" fmla="*/ 220666 h 446783"/>
                  <a:gd name="connsiteX267" fmla="*/ 154930 w 462964"/>
                  <a:gd name="connsiteY267" fmla="*/ 211736 h 446783"/>
                  <a:gd name="connsiteX268" fmla="*/ 209223 w 462964"/>
                  <a:gd name="connsiteY268" fmla="*/ 210307 h 446783"/>
                  <a:gd name="connsiteX269" fmla="*/ 206365 w 462964"/>
                  <a:gd name="connsiteY269" fmla="*/ 204592 h 446783"/>
                  <a:gd name="connsiteX270" fmla="*/ 173147 w 462964"/>
                  <a:gd name="connsiteY270" fmla="*/ 170302 h 446783"/>
                  <a:gd name="connsiteX271" fmla="*/ 150287 w 462964"/>
                  <a:gd name="connsiteY271" fmla="*/ 175303 h 446783"/>
                  <a:gd name="connsiteX272" fmla="*/ 127784 w 462964"/>
                  <a:gd name="connsiteY272" fmla="*/ 179589 h 446783"/>
                  <a:gd name="connsiteX273" fmla="*/ 134213 w 462964"/>
                  <a:gd name="connsiteY273" fmla="*/ 187447 h 446783"/>
                  <a:gd name="connsiteX274" fmla="*/ 141357 w 462964"/>
                  <a:gd name="connsiteY274" fmla="*/ 198163 h 446783"/>
                  <a:gd name="connsiteX275" fmla="*/ 154930 w 462964"/>
                  <a:gd name="connsiteY275" fmla="*/ 211736 h 446783"/>
                  <a:gd name="connsiteX276" fmla="*/ 212795 w 462964"/>
                  <a:gd name="connsiteY276" fmla="*/ 241382 h 446783"/>
                  <a:gd name="connsiteX277" fmla="*/ 210651 w 462964"/>
                  <a:gd name="connsiteY277" fmla="*/ 241025 h 446783"/>
                  <a:gd name="connsiteX278" fmla="*/ 177433 w 462964"/>
                  <a:gd name="connsiteY278" fmla="*/ 272458 h 446783"/>
                  <a:gd name="connsiteX279" fmla="*/ 184220 w 462964"/>
                  <a:gd name="connsiteY279" fmla="*/ 323178 h 446783"/>
                  <a:gd name="connsiteX280" fmla="*/ 203508 w 462964"/>
                  <a:gd name="connsiteY280" fmla="*/ 311749 h 446783"/>
                  <a:gd name="connsiteX281" fmla="*/ 205651 w 462964"/>
                  <a:gd name="connsiteY281" fmla="*/ 307105 h 446783"/>
                  <a:gd name="connsiteX282" fmla="*/ 212437 w 462964"/>
                  <a:gd name="connsiteY282" fmla="*/ 287103 h 446783"/>
                  <a:gd name="connsiteX283" fmla="*/ 213866 w 462964"/>
                  <a:gd name="connsiteY283" fmla="*/ 260671 h 446783"/>
                  <a:gd name="connsiteX284" fmla="*/ 212795 w 462964"/>
                  <a:gd name="connsiteY284" fmla="*/ 241382 h 446783"/>
                  <a:gd name="connsiteX285" fmla="*/ 214581 w 462964"/>
                  <a:gd name="connsiteY285" fmla="*/ 198163 h 446783"/>
                  <a:gd name="connsiteX286" fmla="*/ 217795 w 462964"/>
                  <a:gd name="connsiteY286" fmla="*/ 191376 h 446783"/>
                  <a:gd name="connsiteX287" fmla="*/ 219581 w 462964"/>
                  <a:gd name="connsiteY287" fmla="*/ 137084 h 446783"/>
                  <a:gd name="connsiteX288" fmla="*/ 193149 w 462964"/>
                  <a:gd name="connsiteY288" fmla="*/ 119582 h 446783"/>
                  <a:gd name="connsiteX289" fmla="*/ 191363 w 462964"/>
                  <a:gd name="connsiteY289" fmla="*/ 122439 h 446783"/>
                  <a:gd name="connsiteX290" fmla="*/ 184220 w 462964"/>
                  <a:gd name="connsiteY290" fmla="*/ 159587 h 446783"/>
                  <a:gd name="connsiteX291" fmla="*/ 189220 w 462964"/>
                  <a:gd name="connsiteY291" fmla="*/ 171374 h 446783"/>
                  <a:gd name="connsiteX292" fmla="*/ 204222 w 462964"/>
                  <a:gd name="connsiteY292" fmla="*/ 188162 h 446783"/>
                  <a:gd name="connsiteX293" fmla="*/ 214581 w 462964"/>
                  <a:gd name="connsiteY293" fmla="*/ 198163 h 446783"/>
                  <a:gd name="connsiteX294" fmla="*/ 20270 w 462964"/>
                  <a:gd name="connsiteY294" fmla="*/ 249241 h 446783"/>
                  <a:gd name="connsiteX295" fmla="*/ 36701 w 462964"/>
                  <a:gd name="connsiteY295" fmla="*/ 233167 h 446783"/>
                  <a:gd name="connsiteX296" fmla="*/ 20628 w 462964"/>
                  <a:gd name="connsiteY296" fmla="*/ 216022 h 446783"/>
                  <a:gd name="connsiteX297" fmla="*/ 3840 w 462964"/>
                  <a:gd name="connsiteY297" fmla="*/ 231739 h 446783"/>
                  <a:gd name="connsiteX298" fmla="*/ 20270 w 462964"/>
                  <a:gd name="connsiteY298" fmla="*/ 249241 h 446783"/>
                  <a:gd name="connsiteX299" fmla="*/ 381030 w 462964"/>
                  <a:gd name="connsiteY299" fmla="*/ 70647 h 446783"/>
                  <a:gd name="connsiteX300" fmla="*/ 375315 w 462964"/>
                  <a:gd name="connsiteY300" fmla="*/ 47430 h 446783"/>
                  <a:gd name="connsiteX301" fmla="*/ 360670 w 462964"/>
                  <a:gd name="connsiteY301" fmla="*/ 44929 h 446783"/>
                  <a:gd name="connsiteX302" fmla="*/ 354241 w 462964"/>
                  <a:gd name="connsiteY302" fmla="*/ 58503 h 446783"/>
                  <a:gd name="connsiteX303" fmla="*/ 365671 w 462964"/>
                  <a:gd name="connsiteY303" fmla="*/ 71718 h 446783"/>
                  <a:gd name="connsiteX304" fmla="*/ 381030 w 462964"/>
                  <a:gd name="connsiteY304" fmla="*/ 70647 h 446783"/>
                  <a:gd name="connsiteX305" fmla="*/ 240298 w 462964"/>
                  <a:gd name="connsiteY305" fmla="*/ 27785 h 446783"/>
                  <a:gd name="connsiteX306" fmla="*/ 237440 w 462964"/>
                  <a:gd name="connsiteY306" fmla="*/ 10639 h 446783"/>
                  <a:gd name="connsiteX307" fmla="*/ 215652 w 462964"/>
                  <a:gd name="connsiteY307" fmla="*/ 12782 h 446783"/>
                  <a:gd name="connsiteX308" fmla="*/ 218509 w 462964"/>
                  <a:gd name="connsiteY308" fmla="*/ 28499 h 446783"/>
                  <a:gd name="connsiteX309" fmla="*/ 232797 w 462964"/>
                  <a:gd name="connsiteY309" fmla="*/ 31714 h 446783"/>
                  <a:gd name="connsiteX310" fmla="*/ 240298 w 462964"/>
                  <a:gd name="connsiteY310" fmla="*/ 27785 h 446783"/>
                  <a:gd name="connsiteX311" fmla="*/ 231725 w 462964"/>
                  <a:gd name="connsiteY311" fmla="*/ 436764 h 446783"/>
                  <a:gd name="connsiteX312" fmla="*/ 232440 w 462964"/>
                  <a:gd name="connsiteY312" fmla="*/ 429263 h 446783"/>
                  <a:gd name="connsiteX313" fmla="*/ 216009 w 462964"/>
                  <a:gd name="connsiteY313" fmla="*/ 417476 h 446783"/>
                  <a:gd name="connsiteX314" fmla="*/ 204936 w 462964"/>
                  <a:gd name="connsiteY314" fmla="*/ 433907 h 446783"/>
                  <a:gd name="connsiteX315" fmla="*/ 213152 w 462964"/>
                  <a:gd name="connsiteY315" fmla="*/ 444622 h 446783"/>
                  <a:gd name="connsiteX316" fmla="*/ 231725 w 462964"/>
                  <a:gd name="connsiteY316" fmla="*/ 436764 h 446783"/>
                  <a:gd name="connsiteX317" fmla="*/ 118854 w 462964"/>
                  <a:gd name="connsiteY317" fmla="*/ 90292 h 446783"/>
                  <a:gd name="connsiteX318" fmla="*/ 119569 w 462964"/>
                  <a:gd name="connsiteY318" fmla="*/ 78148 h 446783"/>
                  <a:gd name="connsiteX319" fmla="*/ 110639 w 462964"/>
                  <a:gd name="connsiteY319" fmla="*/ 67075 h 446783"/>
                  <a:gd name="connsiteX320" fmla="*/ 96351 w 462964"/>
                  <a:gd name="connsiteY320" fmla="*/ 72076 h 446783"/>
                  <a:gd name="connsiteX321" fmla="*/ 96351 w 462964"/>
                  <a:gd name="connsiteY321" fmla="*/ 86363 h 446783"/>
                  <a:gd name="connsiteX322" fmla="*/ 102781 w 462964"/>
                  <a:gd name="connsiteY322" fmla="*/ 93864 h 446783"/>
                  <a:gd name="connsiteX323" fmla="*/ 118854 w 462964"/>
                  <a:gd name="connsiteY323" fmla="*/ 90292 h 446783"/>
                  <a:gd name="connsiteX324" fmla="*/ 351740 w 462964"/>
                  <a:gd name="connsiteY324" fmla="*/ 332465 h 446783"/>
                  <a:gd name="connsiteX325" fmla="*/ 341739 w 462964"/>
                  <a:gd name="connsiteY325" fmla="*/ 351039 h 446783"/>
                  <a:gd name="connsiteX326" fmla="*/ 355312 w 462964"/>
                  <a:gd name="connsiteY326" fmla="*/ 359254 h 446783"/>
                  <a:gd name="connsiteX327" fmla="*/ 366385 w 462964"/>
                  <a:gd name="connsiteY327" fmla="*/ 345681 h 446783"/>
                  <a:gd name="connsiteX328" fmla="*/ 351740 w 462964"/>
                  <a:gd name="connsiteY328" fmla="*/ 332465 h 446783"/>
                  <a:gd name="connsiteX329" fmla="*/ 441752 w 462964"/>
                  <a:gd name="connsiteY329" fmla="*/ 234596 h 446783"/>
                  <a:gd name="connsiteX330" fmla="*/ 454253 w 462964"/>
                  <a:gd name="connsiteY330" fmla="*/ 222095 h 446783"/>
                  <a:gd name="connsiteX331" fmla="*/ 441752 w 462964"/>
                  <a:gd name="connsiteY331" fmla="*/ 209236 h 446783"/>
                  <a:gd name="connsiteX332" fmla="*/ 428893 w 462964"/>
                  <a:gd name="connsiteY332" fmla="*/ 222452 h 446783"/>
                  <a:gd name="connsiteX333" fmla="*/ 441752 w 462964"/>
                  <a:gd name="connsiteY333" fmla="*/ 234596 h 446783"/>
                  <a:gd name="connsiteX334" fmla="*/ 76349 w 462964"/>
                  <a:gd name="connsiteY334" fmla="*/ 339252 h 446783"/>
                  <a:gd name="connsiteX335" fmla="*/ 80278 w 462964"/>
                  <a:gd name="connsiteY335" fmla="*/ 354254 h 446783"/>
                  <a:gd name="connsiteX336" fmla="*/ 94208 w 462964"/>
                  <a:gd name="connsiteY336" fmla="*/ 356397 h 446783"/>
                  <a:gd name="connsiteX337" fmla="*/ 87779 w 462964"/>
                  <a:gd name="connsiteY337" fmla="*/ 336752 h 446783"/>
                  <a:gd name="connsiteX338" fmla="*/ 76349 w 462964"/>
                  <a:gd name="connsiteY338" fmla="*/ 339252 h 446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</a:cxnLst>
                <a:rect l="l" t="t" r="r" b="b"/>
                <a:pathLst>
                  <a:path w="462964" h="446783">
                    <a:moveTo>
                      <a:pt x="85993" y="140656"/>
                    </a:moveTo>
                    <a:cubicBezTo>
                      <a:pt x="85636" y="137441"/>
                      <a:pt x="85636" y="135298"/>
                      <a:pt x="85279" y="133155"/>
                    </a:cubicBezTo>
                    <a:cubicBezTo>
                      <a:pt x="87422" y="132440"/>
                      <a:pt x="88493" y="131726"/>
                      <a:pt x="89565" y="131726"/>
                    </a:cubicBezTo>
                    <a:cubicBezTo>
                      <a:pt x="99209" y="131369"/>
                      <a:pt x="108496" y="131369"/>
                      <a:pt x="118140" y="131369"/>
                    </a:cubicBezTo>
                    <a:cubicBezTo>
                      <a:pt x="124926" y="131012"/>
                      <a:pt x="131713" y="130654"/>
                      <a:pt x="140285" y="130297"/>
                    </a:cubicBezTo>
                    <a:cubicBezTo>
                      <a:pt x="134213" y="120653"/>
                      <a:pt x="128855" y="112081"/>
                      <a:pt x="124569" y="104937"/>
                    </a:cubicBezTo>
                    <a:cubicBezTo>
                      <a:pt x="116354" y="104223"/>
                      <a:pt x="109925" y="103865"/>
                      <a:pt x="103495" y="103151"/>
                    </a:cubicBezTo>
                    <a:cubicBezTo>
                      <a:pt x="90636" y="101365"/>
                      <a:pt x="84564" y="94221"/>
                      <a:pt x="84564" y="81363"/>
                    </a:cubicBezTo>
                    <a:cubicBezTo>
                      <a:pt x="84564" y="77434"/>
                      <a:pt x="85279" y="73147"/>
                      <a:pt x="85636" y="69218"/>
                    </a:cubicBezTo>
                    <a:cubicBezTo>
                      <a:pt x="86707" y="62789"/>
                      <a:pt x="91351" y="58860"/>
                      <a:pt x="97066" y="58503"/>
                    </a:cubicBezTo>
                    <a:cubicBezTo>
                      <a:pt x="103138" y="58145"/>
                      <a:pt x="109925" y="58503"/>
                      <a:pt x="115640" y="60646"/>
                    </a:cubicBezTo>
                    <a:cubicBezTo>
                      <a:pt x="124569" y="63503"/>
                      <a:pt x="127427" y="71718"/>
                      <a:pt x="128141" y="80291"/>
                    </a:cubicBezTo>
                    <a:cubicBezTo>
                      <a:pt x="128855" y="85649"/>
                      <a:pt x="127784" y="91007"/>
                      <a:pt x="127427" y="97436"/>
                    </a:cubicBezTo>
                    <a:cubicBezTo>
                      <a:pt x="129927" y="103508"/>
                      <a:pt x="138142" y="114938"/>
                      <a:pt x="143857" y="119582"/>
                    </a:cubicBezTo>
                    <a:cubicBezTo>
                      <a:pt x="147072" y="111367"/>
                      <a:pt x="146000" y="102794"/>
                      <a:pt x="148144" y="94578"/>
                    </a:cubicBezTo>
                    <a:cubicBezTo>
                      <a:pt x="150287" y="86363"/>
                      <a:pt x="149572" y="77434"/>
                      <a:pt x="154216" y="69575"/>
                    </a:cubicBezTo>
                    <a:cubicBezTo>
                      <a:pt x="156002" y="69575"/>
                      <a:pt x="157788" y="69575"/>
                      <a:pt x="159216" y="69575"/>
                    </a:cubicBezTo>
                    <a:cubicBezTo>
                      <a:pt x="159931" y="70647"/>
                      <a:pt x="160645" y="71004"/>
                      <a:pt x="160645" y="71718"/>
                    </a:cubicBezTo>
                    <a:cubicBezTo>
                      <a:pt x="160645" y="74933"/>
                      <a:pt x="160645" y="78148"/>
                      <a:pt x="159931" y="81006"/>
                    </a:cubicBezTo>
                    <a:cubicBezTo>
                      <a:pt x="158145" y="94221"/>
                      <a:pt x="156002" y="107080"/>
                      <a:pt x="154216" y="120296"/>
                    </a:cubicBezTo>
                    <a:cubicBezTo>
                      <a:pt x="153859" y="123868"/>
                      <a:pt x="154216" y="127082"/>
                      <a:pt x="154216" y="131012"/>
                    </a:cubicBezTo>
                    <a:cubicBezTo>
                      <a:pt x="160645" y="137798"/>
                      <a:pt x="163860" y="147442"/>
                      <a:pt x="172790" y="153514"/>
                    </a:cubicBezTo>
                    <a:cubicBezTo>
                      <a:pt x="177790" y="146371"/>
                      <a:pt x="177433" y="138156"/>
                      <a:pt x="179219" y="131012"/>
                    </a:cubicBezTo>
                    <a:cubicBezTo>
                      <a:pt x="181005" y="123868"/>
                      <a:pt x="182434" y="116367"/>
                      <a:pt x="183862" y="110295"/>
                    </a:cubicBezTo>
                    <a:cubicBezTo>
                      <a:pt x="189934" y="104223"/>
                      <a:pt x="194935" y="107795"/>
                      <a:pt x="200293" y="108509"/>
                    </a:cubicBezTo>
                    <a:cubicBezTo>
                      <a:pt x="204579" y="114938"/>
                      <a:pt x="210651" y="119939"/>
                      <a:pt x="218509" y="123868"/>
                    </a:cubicBezTo>
                    <a:cubicBezTo>
                      <a:pt x="219581" y="118510"/>
                      <a:pt x="220295" y="114224"/>
                      <a:pt x="221367" y="109581"/>
                    </a:cubicBezTo>
                    <a:cubicBezTo>
                      <a:pt x="221010" y="109581"/>
                      <a:pt x="221010" y="109581"/>
                      <a:pt x="220653" y="109581"/>
                    </a:cubicBezTo>
                    <a:cubicBezTo>
                      <a:pt x="220653" y="100651"/>
                      <a:pt x="220653" y="91364"/>
                      <a:pt x="220653" y="82434"/>
                    </a:cubicBezTo>
                    <a:cubicBezTo>
                      <a:pt x="209223" y="71361"/>
                      <a:pt x="192435" y="69575"/>
                      <a:pt x="182434" y="57074"/>
                    </a:cubicBezTo>
                    <a:cubicBezTo>
                      <a:pt x="187077" y="52788"/>
                      <a:pt x="191006" y="54931"/>
                      <a:pt x="194935" y="57074"/>
                    </a:cubicBezTo>
                    <a:cubicBezTo>
                      <a:pt x="201722" y="60646"/>
                      <a:pt x="208151" y="64217"/>
                      <a:pt x="214938" y="67789"/>
                    </a:cubicBezTo>
                    <a:cubicBezTo>
                      <a:pt x="216366" y="68504"/>
                      <a:pt x="218509" y="68861"/>
                      <a:pt x="220295" y="69575"/>
                    </a:cubicBezTo>
                    <a:cubicBezTo>
                      <a:pt x="224224" y="60646"/>
                      <a:pt x="224224" y="51359"/>
                      <a:pt x="223153" y="41357"/>
                    </a:cubicBezTo>
                    <a:cubicBezTo>
                      <a:pt x="216724" y="39929"/>
                      <a:pt x="209937" y="39214"/>
                      <a:pt x="206722" y="32428"/>
                    </a:cubicBezTo>
                    <a:cubicBezTo>
                      <a:pt x="203508" y="25999"/>
                      <a:pt x="201365" y="19569"/>
                      <a:pt x="203508" y="11354"/>
                    </a:cubicBezTo>
                    <a:cubicBezTo>
                      <a:pt x="204579" y="10282"/>
                      <a:pt x="206722" y="8496"/>
                      <a:pt x="208508" y="6710"/>
                    </a:cubicBezTo>
                    <a:cubicBezTo>
                      <a:pt x="210294" y="4924"/>
                      <a:pt x="212080" y="3139"/>
                      <a:pt x="213509" y="1353"/>
                    </a:cubicBezTo>
                    <a:cubicBezTo>
                      <a:pt x="222438" y="-790"/>
                      <a:pt x="230654" y="-76"/>
                      <a:pt x="239584" y="1353"/>
                    </a:cubicBezTo>
                    <a:cubicBezTo>
                      <a:pt x="245656" y="7782"/>
                      <a:pt x="249942" y="14926"/>
                      <a:pt x="249942" y="24570"/>
                    </a:cubicBezTo>
                    <a:cubicBezTo>
                      <a:pt x="249942" y="31714"/>
                      <a:pt x="246727" y="36000"/>
                      <a:pt x="240298" y="38143"/>
                    </a:cubicBezTo>
                    <a:cubicBezTo>
                      <a:pt x="238155" y="38857"/>
                      <a:pt x="236012" y="39571"/>
                      <a:pt x="233869" y="40286"/>
                    </a:cubicBezTo>
                    <a:cubicBezTo>
                      <a:pt x="230297" y="49573"/>
                      <a:pt x="231368" y="59574"/>
                      <a:pt x="229582" y="68861"/>
                    </a:cubicBezTo>
                    <a:cubicBezTo>
                      <a:pt x="229225" y="70290"/>
                      <a:pt x="230654" y="71718"/>
                      <a:pt x="231011" y="73504"/>
                    </a:cubicBezTo>
                    <a:cubicBezTo>
                      <a:pt x="238155" y="71361"/>
                      <a:pt x="240298" y="64932"/>
                      <a:pt x="244584" y="60289"/>
                    </a:cubicBezTo>
                    <a:cubicBezTo>
                      <a:pt x="248513" y="55645"/>
                      <a:pt x="252085" y="50645"/>
                      <a:pt x="256014" y="45644"/>
                    </a:cubicBezTo>
                    <a:cubicBezTo>
                      <a:pt x="257800" y="46715"/>
                      <a:pt x="258872" y="47430"/>
                      <a:pt x="259943" y="47787"/>
                    </a:cubicBezTo>
                    <a:cubicBezTo>
                      <a:pt x="258157" y="56002"/>
                      <a:pt x="248870" y="68861"/>
                      <a:pt x="231368" y="88506"/>
                    </a:cubicBezTo>
                    <a:cubicBezTo>
                      <a:pt x="230297" y="97436"/>
                      <a:pt x="230297" y="106723"/>
                      <a:pt x="231011" y="116724"/>
                    </a:cubicBezTo>
                    <a:cubicBezTo>
                      <a:pt x="236726" y="115295"/>
                      <a:pt x="239584" y="112438"/>
                      <a:pt x="242084" y="108509"/>
                    </a:cubicBezTo>
                    <a:cubicBezTo>
                      <a:pt x="246013" y="102437"/>
                      <a:pt x="249942" y="96364"/>
                      <a:pt x="256014" y="91721"/>
                    </a:cubicBezTo>
                    <a:cubicBezTo>
                      <a:pt x="257800" y="92435"/>
                      <a:pt x="259229" y="92793"/>
                      <a:pt x="260658" y="93150"/>
                    </a:cubicBezTo>
                    <a:cubicBezTo>
                      <a:pt x="262444" y="112081"/>
                      <a:pt x="274588" y="125296"/>
                      <a:pt x="286018" y="139227"/>
                    </a:cubicBezTo>
                    <a:cubicBezTo>
                      <a:pt x="295305" y="133512"/>
                      <a:pt x="307092" y="129940"/>
                      <a:pt x="307806" y="115653"/>
                    </a:cubicBezTo>
                    <a:cubicBezTo>
                      <a:pt x="307806" y="114938"/>
                      <a:pt x="308163" y="113510"/>
                      <a:pt x="308878" y="113152"/>
                    </a:cubicBezTo>
                    <a:cubicBezTo>
                      <a:pt x="315665" y="106723"/>
                      <a:pt x="312807" y="98507"/>
                      <a:pt x="312807" y="90649"/>
                    </a:cubicBezTo>
                    <a:cubicBezTo>
                      <a:pt x="312807" y="80291"/>
                      <a:pt x="313164" y="69932"/>
                      <a:pt x="313164" y="59574"/>
                    </a:cubicBezTo>
                    <a:cubicBezTo>
                      <a:pt x="316022" y="59574"/>
                      <a:pt x="317808" y="59574"/>
                      <a:pt x="319594" y="59574"/>
                    </a:cubicBezTo>
                    <a:cubicBezTo>
                      <a:pt x="322094" y="66003"/>
                      <a:pt x="322094" y="72076"/>
                      <a:pt x="321379" y="78505"/>
                    </a:cubicBezTo>
                    <a:cubicBezTo>
                      <a:pt x="320665" y="84220"/>
                      <a:pt x="319594" y="89935"/>
                      <a:pt x="323880" y="95650"/>
                    </a:cubicBezTo>
                    <a:cubicBezTo>
                      <a:pt x="334238" y="92078"/>
                      <a:pt x="339953" y="83863"/>
                      <a:pt x="346383" y="76005"/>
                    </a:cubicBezTo>
                    <a:cubicBezTo>
                      <a:pt x="338882" y="66003"/>
                      <a:pt x="344240" y="54931"/>
                      <a:pt x="343168" y="44572"/>
                    </a:cubicBezTo>
                    <a:cubicBezTo>
                      <a:pt x="350312" y="36000"/>
                      <a:pt x="360313" y="34214"/>
                      <a:pt x="377101" y="38500"/>
                    </a:cubicBezTo>
                    <a:cubicBezTo>
                      <a:pt x="383173" y="43501"/>
                      <a:pt x="387816" y="49930"/>
                      <a:pt x="391031" y="57074"/>
                    </a:cubicBezTo>
                    <a:cubicBezTo>
                      <a:pt x="392460" y="59931"/>
                      <a:pt x="393531" y="63146"/>
                      <a:pt x="393888" y="66003"/>
                    </a:cubicBezTo>
                    <a:cubicBezTo>
                      <a:pt x="394960" y="75648"/>
                      <a:pt x="390674" y="81363"/>
                      <a:pt x="381030" y="82077"/>
                    </a:cubicBezTo>
                    <a:cubicBezTo>
                      <a:pt x="375672" y="82434"/>
                      <a:pt x="370314" y="82077"/>
                      <a:pt x="364956" y="81720"/>
                    </a:cubicBezTo>
                    <a:cubicBezTo>
                      <a:pt x="361385" y="81720"/>
                      <a:pt x="358170" y="81363"/>
                      <a:pt x="354241" y="81006"/>
                    </a:cubicBezTo>
                    <a:cubicBezTo>
                      <a:pt x="348883" y="88864"/>
                      <a:pt x="340668" y="93864"/>
                      <a:pt x="335310" y="102794"/>
                    </a:cubicBezTo>
                    <a:cubicBezTo>
                      <a:pt x="337810" y="103508"/>
                      <a:pt x="339596" y="104580"/>
                      <a:pt x="341739" y="104937"/>
                    </a:cubicBezTo>
                    <a:cubicBezTo>
                      <a:pt x="350669" y="105651"/>
                      <a:pt x="359241" y="106366"/>
                      <a:pt x="368171" y="107080"/>
                    </a:cubicBezTo>
                    <a:cubicBezTo>
                      <a:pt x="371029" y="107437"/>
                      <a:pt x="373529" y="108152"/>
                      <a:pt x="376386" y="108866"/>
                    </a:cubicBezTo>
                    <a:cubicBezTo>
                      <a:pt x="375315" y="114581"/>
                      <a:pt x="371386" y="115295"/>
                      <a:pt x="367814" y="115295"/>
                    </a:cubicBezTo>
                    <a:cubicBezTo>
                      <a:pt x="362813" y="115295"/>
                      <a:pt x="357813" y="114938"/>
                      <a:pt x="352812" y="114581"/>
                    </a:cubicBezTo>
                    <a:cubicBezTo>
                      <a:pt x="348169" y="114224"/>
                      <a:pt x="343525" y="113867"/>
                      <a:pt x="338882" y="113152"/>
                    </a:cubicBezTo>
                    <a:cubicBezTo>
                      <a:pt x="330309" y="111724"/>
                      <a:pt x="323523" y="114581"/>
                      <a:pt x="318165" y="121368"/>
                    </a:cubicBezTo>
                    <a:cubicBezTo>
                      <a:pt x="316022" y="123868"/>
                      <a:pt x="313164" y="126011"/>
                      <a:pt x="310664" y="128511"/>
                    </a:cubicBezTo>
                    <a:cubicBezTo>
                      <a:pt x="306378" y="132440"/>
                      <a:pt x="302449" y="136370"/>
                      <a:pt x="303520" y="142442"/>
                    </a:cubicBezTo>
                    <a:cubicBezTo>
                      <a:pt x="301377" y="144585"/>
                      <a:pt x="297091" y="144585"/>
                      <a:pt x="298162" y="149228"/>
                    </a:cubicBezTo>
                    <a:cubicBezTo>
                      <a:pt x="311735" y="152086"/>
                      <a:pt x="325666" y="147442"/>
                      <a:pt x="340310" y="148157"/>
                    </a:cubicBezTo>
                    <a:cubicBezTo>
                      <a:pt x="333881" y="158158"/>
                      <a:pt x="327452" y="166731"/>
                      <a:pt x="323165" y="176017"/>
                    </a:cubicBezTo>
                    <a:cubicBezTo>
                      <a:pt x="318879" y="184947"/>
                      <a:pt x="312807" y="194234"/>
                      <a:pt x="314236" y="205307"/>
                    </a:cubicBezTo>
                    <a:cubicBezTo>
                      <a:pt x="321737" y="208164"/>
                      <a:pt x="328881" y="207093"/>
                      <a:pt x="335667" y="207450"/>
                    </a:cubicBezTo>
                    <a:cubicBezTo>
                      <a:pt x="342454" y="207807"/>
                      <a:pt x="349597" y="207450"/>
                      <a:pt x="356384" y="207450"/>
                    </a:cubicBezTo>
                    <a:cubicBezTo>
                      <a:pt x="368528" y="193877"/>
                      <a:pt x="376744" y="177446"/>
                      <a:pt x="386388" y="162444"/>
                    </a:cubicBezTo>
                    <a:cubicBezTo>
                      <a:pt x="389245" y="162444"/>
                      <a:pt x="391745" y="162444"/>
                      <a:pt x="394246" y="162444"/>
                    </a:cubicBezTo>
                    <a:cubicBezTo>
                      <a:pt x="394246" y="163873"/>
                      <a:pt x="394960" y="164945"/>
                      <a:pt x="394603" y="165302"/>
                    </a:cubicBezTo>
                    <a:cubicBezTo>
                      <a:pt x="390317" y="172445"/>
                      <a:pt x="386031" y="179232"/>
                      <a:pt x="381744" y="186018"/>
                    </a:cubicBezTo>
                    <a:cubicBezTo>
                      <a:pt x="378887" y="190662"/>
                      <a:pt x="375672" y="194948"/>
                      <a:pt x="372815" y="199592"/>
                    </a:cubicBezTo>
                    <a:cubicBezTo>
                      <a:pt x="371743" y="201378"/>
                      <a:pt x="371743" y="203521"/>
                      <a:pt x="371386" y="205307"/>
                    </a:cubicBezTo>
                    <a:cubicBezTo>
                      <a:pt x="377458" y="208164"/>
                      <a:pt x="383173" y="210664"/>
                      <a:pt x="388888" y="213165"/>
                    </a:cubicBezTo>
                    <a:cubicBezTo>
                      <a:pt x="388888" y="213522"/>
                      <a:pt x="388531" y="213879"/>
                      <a:pt x="388531" y="214236"/>
                    </a:cubicBezTo>
                    <a:cubicBezTo>
                      <a:pt x="398889" y="214951"/>
                      <a:pt x="409248" y="215308"/>
                      <a:pt x="420320" y="216022"/>
                    </a:cubicBezTo>
                    <a:cubicBezTo>
                      <a:pt x="421392" y="213879"/>
                      <a:pt x="422463" y="211379"/>
                      <a:pt x="423892" y="208878"/>
                    </a:cubicBezTo>
                    <a:cubicBezTo>
                      <a:pt x="428893" y="199235"/>
                      <a:pt x="438180" y="196377"/>
                      <a:pt x="447824" y="201735"/>
                    </a:cubicBezTo>
                    <a:cubicBezTo>
                      <a:pt x="451396" y="203878"/>
                      <a:pt x="454968" y="206021"/>
                      <a:pt x="458540" y="208164"/>
                    </a:cubicBezTo>
                    <a:cubicBezTo>
                      <a:pt x="461397" y="213879"/>
                      <a:pt x="463540" y="219594"/>
                      <a:pt x="462826" y="226024"/>
                    </a:cubicBezTo>
                    <a:cubicBezTo>
                      <a:pt x="462111" y="232453"/>
                      <a:pt x="459254" y="236382"/>
                      <a:pt x="453182" y="238525"/>
                    </a:cubicBezTo>
                    <a:cubicBezTo>
                      <a:pt x="446395" y="241025"/>
                      <a:pt x="439609" y="241025"/>
                      <a:pt x="432465" y="239954"/>
                    </a:cubicBezTo>
                    <a:cubicBezTo>
                      <a:pt x="426750" y="238882"/>
                      <a:pt x="422821" y="235310"/>
                      <a:pt x="421035" y="229595"/>
                    </a:cubicBezTo>
                    <a:cubicBezTo>
                      <a:pt x="420320" y="227095"/>
                      <a:pt x="419963" y="224952"/>
                      <a:pt x="419249" y="222095"/>
                    </a:cubicBezTo>
                    <a:cubicBezTo>
                      <a:pt x="404604" y="222452"/>
                      <a:pt x="390317" y="218880"/>
                      <a:pt x="376029" y="220309"/>
                    </a:cubicBezTo>
                    <a:cubicBezTo>
                      <a:pt x="374600" y="225667"/>
                      <a:pt x="378172" y="228167"/>
                      <a:pt x="380673" y="231381"/>
                    </a:cubicBezTo>
                    <a:cubicBezTo>
                      <a:pt x="386388" y="239239"/>
                      <a:pt x="391745" y="247455"/>
                      <a:pt x="397103" y="255670"/>
                    </a:cubicBezTo>
                    <a:cubicBezTo>
                      <a:pt x="398175" y="257099"/>
                      <a:pt x="398532" y="258885"/>
                      <a:pt x="399604" y="261385"/>
                    </a:cubicBezTo>
                    <a:cubicBezTo>
                      <a:pt x="397818" y="262099"/>
                      <a:pt x="396032" y="262814"/>
                      <a:pt x="393888" y="263528"/>
                    </a:cubicBezTo>
                    <a:cubicBezTo>
                      <a:pt x="383173" y="245669"/>
                      <a:pt x="370314" y="230310"/>
                      <a:pt x="356384" y="215308"/>
                    </a:cubicBezTo>
                    <a:cubicBezTo>
                      <a:pt x="341382" y="217094"/>
                      <a:pt x="326380" y="212450"/>
                      <a:pt x="311378" y="216022"/>
                    </a:cubicBezTo>
                    <a:cubicBezTo>
                      <a:pt x="313521" y="226381"/>
                      <a:pt x="319594" y="233524"/>
                      <a:pt x="325309" y="241025"/>
                    </a:cubicBezTo>
                    <a:cubicBezTo>
                      <a:pt x="329952" y="246740"/>
                      <a:pt x="334953" y="252098"/>
                      <a:pt x="339596" y="257456"/>
                    </a:cubicBezTo>
                    <a:cubicBezTo>
                      <a:pt x="341025" y="259242"/>
                      <a:pt x="341739" y="261028"/>
                      <a:pt x="342811" y="262814"/>
                    </a:cubicBezTo>
                    <a:cubicBezTo>
                      <a:pt x="340310" y="267457"/>
                      <a:pt x="336381" y="267814"/>
                      <a:pt x="332452" y="268171"/>
                    </a:cubicBezTo>
                    <a:cubicBezTo>
                      <a:pt x="317093" y="269600"/>
                      <a:pt x="301734" y="271029"/>
                      <a:pt x="286375" y="272815"/>
                    </a:cubicBezTo>
                    <a:cubicBezTo>
                      <a:pt x="288161" y="280316"/>
                      <a:pt x="298877" y="291746"/>
                      <a:pt x="309592" y="298532"/>
                    </a:cubicBezTo>
                    <a:cubicBezTo>
                      <a:pt x="321379" y="298532"/>
                      <a:pt x="333167" y="293889"/>
                      <a:pt x="344597" y="290317"/>
                    </a:cubicBezTo>
                    <a:cubicBezTo>
                      <a:pt x="351383" y="288174"/>
                      <a:pt x="358527" y="285674"/>
                      <a:pt x="365313" y="283531"/>
                    </a:cubicBezTo>
                    <a:cubicBezTo>
                      <a:pt x="368171" y="282817"/>
                      <a:pt x="371386" y="281745"/>
                      <a:pt x="374243" y="286031"/>
                    </a:cubicBezTo>
                    <a:cubicBezTo>
                      <a:pt x="366028" y="292460"/>
                      <a:pt x="355312" y="293532"/>
                      <a:pt x="346025" y="297104"/>
                    </a:cubicBezTo>
                    <a:cubicBezTo>
                      <a:pt x="336738" y="300676"/>
                      <a:pt x="326737" y="302819"/>
                      <a:pt x="316379" y="305676"/>
                    </a:cubicBezTo>
                    <a:cubicBezTo>
                      <a:pt x="319236" y="316035"/>
                      <a:pt x="328881" y="318892"/>
                      <a:pt x="335310" y="324964"/>
                    </a:cubicBezTo>
                    <a:cubicBezTo>
                      <a:pt x="337810" y="324607"/>
                      <a:pt x="339953" y="323893"/>
                      <a:pt x="342096" y="323536"/>
                    </a:cubicBezTo>
                    <a:cubicBezTo>
                      <a:pt x="346740" y="322821"/>
                      <a:pt x="351383" y="322107"/>
                      <a:pt x="356027" y="321750"/>
                    </a:cubicBezTo>
                    <a:cubicBezTo>
                      <a:pt x="366742" y="321035"/>
                      <a:pt x="372457" y="329251"/>
                      <a:pt x="374958" y="337109"/>
                    </a:cubicBezTo>
                    <a:cubicBezTo>
                      <a:pt x="377815" y="345324"/>
                      <a:pt x="373886" y="356397"/>
                      <a:pt x="366742" y="360683"/>
                    </a:cubicBezTo>
                    <a:cubicBezTo>
                      <a:pt x="358170" y="366041"/>
                      <a:pt x="349240" y="364612"/>
                      <a:pt x="340668" y="360326"/>
                    </a:cubicBezTo>
                    <a:cubicBezTo>
                      <a:pt x="333167" y="356397"/>
                      <a:pt x="331381" y="349610"/>
                      <a:pt x="332095" y="341752"/>
                    </a:cubicBezTo>
                    <a:cubicBezTo>
                      <a:pt x="332452" y="339252"/>
                      <a:pt x="332810" y="336752"/>
                      <a:pt x="333167" y="333894"/>
                    </a:cubicBezTo>
                    <a:cubicBezTo>
                      <a:pt x="328166" y="330679"/>
                      <a:pt x="322808" y="327107"/>
                      <a:pt x="316736" y="323178"/>
                    </a:cubicBezTo>
                    <a:cubicBezTo>
                      <a:pt x="314950" y="335680"/>
                      <a:pt x="316022" y="348182"/>
                      <a:pt x="316022" y="361040"/>
                    </a:cubicBezTo>
                    <a:cubicBezTo>
                      <a:pt x="312450" y="361398"/>
                      <a:pt x="309949" y="361398"/>
                      <a:pt x="306378" y="361755"/>
                    </a:cubicBezTo>
                    <a:cubicBezTo>
                      <a:pt x="306020" y="354968"/>
                      <a:pt x="304592" y="348539"/>
                      <a:pt x="305306" y="342467"/>
                    </a:cubicBezTo>
                    <a:cubicBezTo>
                      <a:pt x="306020" y="333180"/>
                      <a:pt x="305663" y="324250"/>
                      <a:pt x="303520" y="315321"/>
                    </a:cubicBezTo>
                    <a:cubicBezTo>
                      <a:pt x="302806" y="312463"/>
                      <a:pt x="301377" y="309248"/>
                      <a:pt x="299948" y="306748"/>
                    </a:cubicBezTo>
                    <a:cubicBezTo>
                      <a:pt x="298520" y="304605"/>
                      <a:pt x="296734" y="302819"/>
                      <a:pt x="294948" y="301033"/>
                    </a:cubicBezTo>
                    <a:cubicBezTo>
                      <a:pt x="290304" y="296746"/>
                      <a:pt x="285304" y="292460"/>
                      <a:pt x="279588" y="287103"/>
                    </a:cubicBezTo>
                    <a:cubicBezTo>
                      <a:pt x="275302" y="301033"/>
                      <a:pt x="274588" y="314606"/>
                      <a:pt x="272088" y="327465"/>
                    </a:cubicBezTo>
                    <a:cubicBezTo>
                      <a:pt x="268159" y="332465"/>
                      <a:pt x="263158" y="333537"/>
                      <a:pt x="257443" y="333180"/>
                    </a:cubicBezTo>
                    <a:cubicBezTo>
                      <a:pt x="247084" y="326036"/>
                      <a:pt x="236726" y="319249"/>
                      <a:pt x="226010" y="312106"/>
                    </a:cubicBezTo>
                    <a:cubicBezTo>
                      <a:pt x="222438" y="316392"/>
                      <a:pt x="221367" y="320678"/>
                      <a:pt x="222796" y="324964"/>
                    </a:cubicBezTo>
                    <a:cubicBezTo>
                      <a:pt x="225653" y="333180"/>
                      <a:pt x="225296" y="341752"/>
                      <a:pt x="224939" y="350325"/>
                    </a:cubicBezTo>
                    <a:cubicBezTo>
                      <a:pt x="224582" y="358540"/>
                      <a:pt x="228154" y="364255"/>
                      <a:pt x="236012" y="367113"/>
                    </a:cubicBezTo>
                    <a:cubicBezTo>
                      <a:pt x="247084" y="371042"/>
                      <a:pt x="257800" y="375328"/>
                      <a:pt x="268516" y="379614"/>
                    </a:cubicBezTo>
                    <a:cubicBezTo>
                      <a:pt x="272802" y="381400"/>
                      <a:pt x="277088" y="383186"/>
                      <a:pt x="280660" y="385686"/>
                    </a:cubicBezTo>
                    <a:cubicBezTo>
                      <a:pt x="279588" y="389973"/>
                      <a:pt x="276731" y="389973"/>
                      <a:pt x="274588" y="389258"/>
                    </a:cubicBezTo>
                    <a:cubicBezTo>
                      <a:pt x="269230" y="387472"/>
                      <a:pt x="263872" y="385686"/>
                      <a:pt x="258515" y="383543"/>
                    </a:cubicBezTo>
                    <a:cubicBezTo>
                      <a:pt x="248870" y="379971"/>
                      <a:pt x="239226" y="376042"/>
                      <a:pt x="228868" y="372113"/>
                    </a:cubicBezTo>
                    <a:cubicBezTo>
                      <a:pt x="223867" y="384972"/>
                      <a:pt x="227439" y="396759"/>
                      <a:pt x="226725" y="408189"/>
                    </a:cubicBezTo>
                    <a:cubicBezTo>
                      <a:pt x="229940" y="416762"/>
                      <a:pt x="243156" y="419262"/>
                      <a:pt x="238512" y="435335"/>
                    </a:cubicBezTo>
                    <a:cubicBezTo>
                      <a:pt x="235654" y="442122"/>
                      <a:pt x="227082" y="447123"/>
                      <a:pt x="214938" y="446765"/>
                    </a:cubicBezTo>
                    <a:cubicBezTo>
                      <a:pt x="204579" y="446408"/>
                      <a:pt x="198150" y="437836"/>
                      <a:pt x="200650" y="427835"/>
                    </a:cubicBezTo>
                    <a:cubicBezTo>
                      <a:pt x="202793" y="418548"/>
                      <a:pt x="206365" y="409618"/>
                      <a:pt x="216724" y="405332"/>
                    </a:cubicBezTo>
                    <a:cubicBezTo>
                      <a:pt x="216009" y="397117"/>
                      <a:pt x="215295" y="389615"/>
                      <a:pt x="214938" y="381400"/>
                    </a:cubicBezTo>
                    <a:cubicBezTo>
                      <a:pt x="207794" y="380686"/>
                      <a:pt x="204936" y="386758"/>
                      <a:pt x="200650" y="389615"/>
                    </a:cubicBezTo>
                    <a:cubicBezTo>
                      <a:pt x="196007" y="392830"/>
                      <a:pt x="191363" y="396045"/>
                      <a:pt x="186006" y="399617"/>
                    </a:cubicBezTo>
                    <a:cubicBezTo>
                      <a:pt x="184220" y="398545"/>
                      <a:pt x="182076" y="397474"/>
                      <a:pt x="180290" y="396402"/>
                    </a:cubicBezTo>
                    <a:cubicBezTo>
                      <a:pt x="180648" y="395331"/>
                      <a:pt x="180648" y="394259"/>
                      <a:pt x="181005" y="394259"/>
                    </a:cubicBezTo>
                    <a:cubicBezTo>
                      <a:pt x="188506" y="387829"/>
                      <a:pt x="196007" y="381757"/>
                      <a:pt x="203508" y="375685"/>
                    </a:cubicBezTo>
                    <a:cubicBezTo>
                      <a:pt x="209223" y="371042"/>
                      <a:pt x="212795" y="365684"/>
                      <a:pt x="212437" y="357826"/>
                    </a:cubicBezTo>
                    <a:cubicBezTo>
                      <a:pt x="212437" y="354254"/>
                      <a:pt x="213152" y="351039"/>
                      <a:pt x="213509" y="347467"/>
                    </a:cubicBezTo>
                    <a:cubicBezTo>
                      <a:pt x="213509" y="346039"/>
                      <a:pt x="213866" y="344253"/>
                      <a:pt x="213509" y="342824"/>
                    </a:cubicBezTo>
                    <a:cubicBezTo>
                      <a:pt x="212795" y="336752"/>
                      <a:pt x="212080" y="330322"/>
                      <a:pt x="211366" y="324250"/>
                    </a:cubicBezTo>
                    <a:cubicBezTo>
                      <a:pt x="211009" y="322821"/>
                      <a:pt x="210294" y="321393"/>
                      <a:pt x="209937" y="319964"/>
                    </a:cubicBezTo>
                    <a:cubicBezTo>
                      <a:pt x="203865" y="321750"/>
                      <a:pt x="196721" y="327107"/>
                      <a:pt x="186363" y="337109"/>
                    </a:cubicBezTo>
                    <a:cubicBezTo>
                      <a:pt x="183862" y="335323"/>
                      <a:pt x="181362" y="333180"/>
                      <a:pt x="178862" y="331394"/>
                    </a:cubicBezTo>
                    <a:cubicBezTo>
                      <a:pt x="178862" y="321035"/>
                      <a:pt x="177076" y="311392"/>
                      <a:pt x="171361" y="302819"/>
                    </a:cubicBezTo>
                    <a:cubicBezTo>
                      <a:pt x="169218" y="299604"/>
                      <a:pt x="169575" y="294961"/>
                      <a:pt x="168503" y="291032"/>
                    </a:cubicBezTo>
                    <a:cubicBezTo>
                      <a:pt x="168146" y="289246"/>
                      <a:pt x="167074" y="287817"/>
                      <a:pt x="166003" y="285674"/>
                    </a:cubicBezTo>
                    <a:cubicBezTo>
                      <a:pt x="158145" y="293175"/>
                      <a:pt x="147786" y="296746"/>
                      <a:pt x="141714" y="306034"/>
                    </a:cubicBezTo>
                    <a:cubicBezTo>
                      <a:pt x="146715" y="321750"/>
                      <a:pt x="147786" y="337823"/>
                      <a:pt x="151358" y="353896"/>
                    </a:cubicBezTo>
                    <a:cubicBezTo>
                      <a:pt x="149215" y="354611"/>
                      <a:pt x="148144" y="354968"/>
                      <a:pt x="147429" y="354968"/>
                    </a:cubicBezTo>
                    <a:cubicBezTo>
                      <a:pt x="146000" y="354611"/>
                      <a:pt x="144572" y="353896"/>
                      <a:pt x="143500" y="353539"/>
                    </a:cubicBezTo>
                    <a:cubicBezTo>
                      <a:pt x="137071" y="341395"/>
                      <a:pt x="141000" y="327465"/>
                      <a:pt x="135642" y="315321"/>
                    </a:cubicBezTo>
                    <a:cubicBezTo>
                      <a:pt x="133856" y="315321"/>
                      <a:pt x="132427" y="314963"/>
                      <a:pt x="131713" y="315321"/>
                    </a:cubicBezTo>
                    <a:cubicBezTo>
                      <a:pt x="122426" y="322107"/>
                      <a:pt x="113139" y="328893"/>
                      <a:pt x="104567" y="334966"/>
                    </a:cubicBezTo>
                    <a:cubicBezTo>
                      <a:pt x="104924" y="343181"/>
                      <a:pt x="105281" y="349610"/>
                      <a:pt x="105281" y="356040"/>
                    </a:cubicBezTo>
                    <a:cubicBezTo>
                      <a:pt x="105281" y="362469"/>
                      <a:pt x="102424" y="365684"/>
                      <a:pt x="96351" y="366041"/>
                    </a:cubicBezTo>
                    <a:cubicBezTo>
                      <a:pt x="90279" y="366041"/>
                      <a:pt x="83850" y="365327"/>
                      <a:pt x="77778" y="363898"/>
                    </a:cubicBezTo>
                    <a:cubicBezTo>
                      <a:pt x="71348" y="362469"/>
                      <a:pt x="68134" y="357468"/>
                      <a:pt x="66705" y="351039"/>
                    </a:cubicBezTo>
                    <a:cubicBezTo>
                      <a:pt x="66705" y="350325"/>
                      <a:pt x="66348" y="349968"/>
                      <a:pt x="66348" y="349253"/>
                    </a:cubicBezTo>
                    <a:cubicBezTo>
                      <a:pt x="66348" y="342824"/>
                      <a:pt x="64562" y="335680"/>
                      <a:pt x="71705" y="331394"/>
                    </a:cubicBezTo>
                    <a:cubicBezTo>
                      <a:pt x="79564" y="326750"/>
                      <a:pt x="87779" y="324250"/>
                      <a:pt x="96709" y="329251"/>
                    </a:cubicBezTo>
                    <a:cubicBezTo>
                      <a:pt x="97780" y="329965"/>
                      <a:pt x="98852" y="330679"/>
                      <a:pt x="100638" y="331751"/>
                    </a:cubicBezTo>
                    <a:cubicBezTo>
                      <a:pt x="109567" y="322464"/>
                      <a:pt x="123498" y="319249"/>
                      <a:pt x="130641" y="305676"/>
                    </a:cubicBezTo>
                    <a:cubicBezTo>
                      <a:pt x="117425" y="301033"/>
                      <a:pt x="103852" y="305319"/>
                      <a:pt x="91351" y="299961"/>
                    </a:cubicBezTo>
                    <a:cubicBezTo>
                      <a:pt x="92065" y="298532"/>
                      <a:pt x="92422" y="297104"/>
                      <a:pt x="93137" y="295318"/>
                    </a:cubicBezTo>
                    <a:cubicBezTo>
                      <a:pt x="108139" y="296032"/>
                      <a:pt x="122783" y="296746"/>
                      <a:pt x="137071" y="297461"/>
                    </a:cubicBezTo>
                    <a:cubicBezTo>
                      <a:pt x="149572" y="289960"/>
                      <a:pt x="154573" y="285317"/>
                      <a:pt x="158859" y="277101"/>
                    </a:cubicBezTo>
                    <a:cubicBezTo>
                      <a:pt x="151715" y="273172"/>
                      <a:pt x="144572" y="271386"/>
                      <a:pt x="136356" y="271029"/>
                    </a:cubicBezTo>
                    <a:cubicBezTo>
                      <a:pt x="132070" y="271029"/>
                      <a:pt x="127784" y="270672"/>
                      <a:pt x="124569" y="270672"/>
                    </a:cubicBezTo>
                    <a:cubicBezTo>
                      <a:pt x="119569" y="266028"/>
                      <a:pt x="121712" y="262099"/>
                      <a:pt x="123855" y="258528"/>
                    </a:cubicBezTo>
                    <a:cubicBezTo>
                      <a:pt x="127069" y="253527"/>
                      <a:pt x="130284" y="248526"/>
                      <a:pt x="133856" y="243168"/>
                    </a:cubicBezTo>
                    <a:cubicBezTo>
                      <a:pt x="134213" y="241025"/>
                      <a:pt x="134570" y="238525"/>
                      <a:pt x="134570" y="237096"/>
                    </a:cubicBezTo>
                    <a:cubicBezTo>
                      <a:pt x="137428" y="231381"/>
                      <a:pt x="139928" y="226738"/>
                      <a:pt x="142071" y="222809"/>
                    </a:cubicBezTo>
                    <a:cubicBezTo>
                      <a:pt x="140643" y="219237"/>
                      <a:pt x="138499" y="218523"/>
                      <a:pt x="135642" y="218880"/>
                    </a:cubicBezTo>
                    <a:cubicBezTo>
                      <a:pt x="127784" y="219594"/>
                      <a:pt x="119926" y="219594"/>
                      <a:pt x="112068" y="220666"/>
                    </a:cubicBezTo>
                    <a:cubicBezTo>
                      <a:pt x="107424" y="221380"/>
                      <a:pt x="102781" y="223881"/>
                      <a:pt x="98494" y="226024"/>
                    </a:cubicBezTo>
                    <a:cubicBezTo>
                      <a:pt x="94208" y="226381"/>
                      <a:pt x="89922" y="227095"/>
                      <a:pt x="85279" y="227810"/>
                    </a:cubicBezTo>
                    <a:cubicBezTo>
                      <a:pt x="83135" y="235668"/>
                      <a:pt x="81350" y="242811"/>
                      <a:pt x="79206" y="249955"/>
                    </a:cubicBezTo>
                    <a:cubicBezTo>
                      <a:pt x="77420" y="255670"/>
                      <a:pt x="77420" y="262814"/>
                      <a:pt x="71348" y="267814"/>
                    </a:cubicBezTo>
                    <a:cubicBezTo>
                      <a:pt x="69562" y="267100"/>
                      <a:pt x="67419" y="266386"/>
                      <a:pt x="65276" y="266028"/>
                    </a:cubicBezTo>
                    <a:cubicBezTo>
                      <a:pt x="68134" y="256385"/>
                      <a:pt x="70277" y="247812"/>
                      <a:pt x="72777" y="238882"/>
                    </a:cubicBezTo>
                    <a:cubicBezTo>
                      <a:pt x="73134" y="237453"/>
                      <a:pt x="73134" y="235668"/>
                      <a:pt x="73491" y="233882"/>
                    </a:cubicBezTo>
                    <a:cubicBezTo>
                      <a:pt x="72063" y="232810"/>
                      <a:pt x="70991" y="231381"/>
                      <a:pt x="69562" y="231381"/>
                    </a:cubicBezTo>
                    <a:cubicBezTo>
                      <a:pt x="61347" y="230667"/>
                      <a:pt x="53132" y="231024"/>
                      <a:pt x="44559" y="233167"/>
                    </a:cubicBezTo>
                    <a:cubicBezTo>
                      <a:pt x="43845" y="236025"/>
                      <a:pt x="43130" y="238525"/>
                      <a:pt x="42416" y="241382"/>
                    </a:cubicBezTo>
                    <a:cubicBezTo>
                      <a:pt x="39916" y="249241"/>
                      <a:pt x="35272" y="253170"/>
                      <a:pt x="27057" y="252813"/>
                    </a:cubicBezTo>
                    <a:cubicBezTo>
                      <a:pt x="20985" y="252813"/>
                      <a:pt x="15270" y="251741"/>
                      <a:pt x="9198" y="250312"/>
                    </a:cubicBezTo>
                    <a:cubicBezTo>
                      <a:pt x="3840" y="248884"/>
                      <a:pt x="625" y="244954"/>
                      <a:pt x="268" y="239239"/>
                    </a:cubicBezTo>
                    <a:cubicBezTo>
                      <a:pt x="-89" y="235310"/>
                      <a:pt x="-89" y="231739"/>
                      <a:pt x="268" y="227810"/>
                    </a:cubicBezTo>
                    <a:cubicBezTo>
                      <a:pt x="1340" y="218880"/>
                      <a:pt x="6697" y="212450"/>
                      <a:pt x="15270" y="209950"/>
                    </a:cubicBezTo>
                    <a:cubicBezTo>
                      <a:pt x="23128" y="207807"/>
                      <a:pt x="31700" y="209593"/>
                      <a:pt x="38130" y="217808"/>
                    </a:cubicBezTo>
                    <a:cubicBezTo>
                      <a:pt x="39916" y="220309"/>
                      <a:pt x="41702" y="223166"/>
                      <a:pt x="43845" y="226738"/>
                    </a:cubicBezTo>
                    <a:cubicBezTo>
                      <a:pt x="52060" y="224238"/>
                      <a:pt x="62419" y="230310"/>
                      <a:pt x="69205" y="219951"/>
                    </a:cubicBezTo>
                    <a:cubicBezTo>
                      <a:pt x="62776" y="209950"/>
                      <a:pt x="56704" y="199592"/>
                      <a:pt x="46345" y="193520"/>
                    </a:cubicBezTo>
                    <a:cubicBezTo>
                      <a:pt x="40987" y="190305"/>
                      <a:pt x="40987" y="189948"/>
                      <a:pt x="39916" y="182804"/>
                    </a:cubicBezTo>
                    <a:cubicBezTo>
                      <a:pt x="40987" y="182089"/>
                      <a:pt x="42059" y="181732"/>
                      <a:pt x="43130" y="181018"/>
                    </a:cubicBezTo>
                    <a:cubicBezTo>
                      <a:pt x="59204" y="191376"/>
                      <a:pt x="69919" y="207807"/>
                      <a:pt x="86707" y="216379"/>
                    </a:cubicBezTo>
                    <a:cubicBezTo>
                      <a:pt x="103495" y="214951"/>
                      <a:pt x="119569" y="213165"/>
                      <a:pt x="136713" y="211736"/>
                    </a:cubicBezTo>
                    <a:cubicBezTo>
                      <a:pt x="134928" y="208878"/>
                      <a:pt x="134213" y="206735"/>
                      <a:pt x="133142" y="204949"/>
                    </a:cubicBezTo>
                    <a:cubicBezTo>
                      <a:pt x="127069" y="197449"/>
                      <a:pt x="120997" y="189590"/>
                      <a:pt x="114568" y="182089"/>
                    </a:cubicBezTo>
                    <a:cubicBezTo>
                      <a:pt x="110996" y="178160"/>
                      <a:pt x="110996" y="178160"/>
                      <a:pt x="111353" y="171731"/>
                    </a:cubicBezTo>
                    <a:cubicBezTo>
                      <a:pt x="115997" y="169588"/>
                      <a:pt x="120997" y="167445"/>
                      <a:pt x="128498" y="164230"/>
                    </a:cubicBezTo>
                    <a:cubicBezTo>
                      <a:pt x="138499" y="164230"/>
                      <a:pt x="151001" y="164587"/>
                      <a:pt x="164217" y="160658"/>
                    </a:cubicBezTo>
                    <a:cubicBezTo>
                      <a:pt x="159931" y="151371"/>
                      <a:pt x="152073" y="146014"/>
                      <a:pt x="145643" y="138156"/>
                    </a:cubicBezTo>
                    <a:cubicBezTo>
                      <a:pt x="125998" y="141370"/>
                      <a:pt x="106353" y="140299"/>
                      <a:pt x="85993" y="140656"/>
                    </a:cubicBezTo>
                    <a:close/>
                    <a:moveTo>
                      <a:pt x="326023" y="259599"/>
                    </a:moveTo>
                    <a:cubicBezTo>
                      <a:pt x="314593" y="246026"/>
                      <a:pt x="310307" y="228524"/>
                      <a:pt x="296019" y="216022"/>
                    </a:cubicBezTo>
                    <a:cubicBezTo>
                      <a:pt x="281017" y="216379"/>
                      <a:pt x="265658" y="216379"/>
                      <a:pt x="250299" y="217451"/>
                    </a:cubicBezTo>
                    <a:cubicBezTo>
                      <a:pt x="245299" y="217808"/>
                      <a:pt x="239941" y="217451"/>
                      <a:pt x="233869" y="220309"/>
                    </a:cubicBezTo>
                    <a:cubicBezTo>
                      <a:pt x="247799" y="237096"/>
                      <a:pt x="260658" y="252813"/>
                      <a:pt x="274588" y="267100"/>
                    </a:cubicBezTo>
                    <a:cubicBezTo>
                      <a:pt x="287090" y="267457"/>
                      <a:pt x="318879" y="263171"/>
                      <a:pt x="326023" y="259599"/>
                    </a:cubicBezTo>
                    <a:close/>
                    <a:moveTo>
                      <a:pt x="222796" y="298532"/>
                    </a:moveTo>
                    <a:cubicBezTo>
                      <a:pt x="232083" y="309606"/>
                      <a:pt x="244584" y="315321"/>
                      <a:pt x="254585" y="323893"/>
                    </a:cubicBezTo>
                    <a:cubicBezTo>
                      <a:pt x="255657" y="324607"/>
                      <a:pt x="257443" y="324607"/>
                      <a:pt x="258872" y="324964"/>
                    </a:cubicBezTo>
                    <a:cubicBezTo>
                      <a:pt x="260658" y="316035"/>
                      <a:pt x="262801" y="307462"/>
                      <a:pt x="263872" y="298532"/>
                    </a:cubicBezTo>
                    <a:cubicBezTo>
                      <a:pt x="264587" y="293532"/>
                      <a:pt x="263872" y="288531"/>
                      <a:pt x="264587" y="283531"/>
                    </a:cubicBezTo>
                    <a:cubicBezTo>
                      <a:pt x="265658" y="276744"/>
                      <a:pt x="263515" y="271386"/>
                      <a:pt x="259229" y="266386"/>
                    </a:cubicBezTo>
                    <a:cubicBezTo>
                      <a:pt x="251013" y="257099"/>
                      <a:pt x="243513" y="247455"/>
                      <a:pt x="235297" y="238525"/>
                    </a:cubicBezTo>
                    <a:cubicBezTo>
                      <a:pt x="233154" y="236025"/>
                      <a:pt x="231011" y="233524"/>
                      <a:pt x="226725" y="232453"/>
                    </a:cubicBezTo>
                    <a:cubicBezTo>
                      <a:pt x="222796" y="254242"/>
                      <a:pt x="224582" y="276387"/>
                      <a:pt x="222796" y="298532"/>
                    </a:cubicBezTo>
                    <a:close/>
                    <a:moveTo>
                      <a:pt x="253871" y="108866"/>
                    </a:moveTo>
                    <a:cubicBezTo>
                      <a:pt x="243156" y="117081"/>
                      <a:pt x="239226" y="128868"/>
                      <a:pt x="231368" y="138156"/>
                    </a:cubicBezTo>
                    <a:cubicBezTo>
                      <a:pt x="228511" y="159229"/>
                      <a:pt x="226725" y="197092"/>
                      <a:pt x="228511" y="204235"/>
                    </a:cubicBezTo>
                    <a:cubicBezTo>
                      <a:pt x="229582" y="204235"/>
                      <a:pt x="231368" y="204235"/>
                      <a:pt x="232083" y="203521"/>
                    </a:cubicBezTo>
                    <a:cubicBezTo>
                      <a:pt x="237798" y="198163"/>
                      <a:pt x="243870" y="193162"/>
                      <a:pt x="247084" y="185661"/>
                    </a:cubicBezTo>
                    <a:cubicBezTo>
                      <a:pt x="247799" y="183875"/>
                      <a:pt x="248513" y="182089"/>
                      <a:pt x="249942" y="181018"/>
                    </a:cubicBezTo>
                    <a:cubicBezTo>
                      <a:pt x="257443" y="175660"/>
                      <a:pt x="262086" y="168517"/>
                      <a:pt x="267444" y="161373"/>
                    </a:cubicBezTo>
                    <a:cubicBezTo>
                      <a:pt x="274588" y="152086"/>
                      <a:pt x="274945" y="147799"/>
                      <a:pt x="269230" y="137798"/>
                    </a:cubicBezTo>
                    <a:cubicBezTo>
                      <a:pt x="266373" y="132798"/>
                      <a:pt x="263872" y="127797"/>
                      <a:pt x="261372" y="122796"/>
                    </a:cubicBezTo>
                    <a:cubicBezTo>
                      <a:pt x="258872" y="118510"/>
                      <a:pt x="256729" y="114224"/>
                      <a:pt x="253871" y="108866"/>
                    </a:cubicBezTo>
                    <a:close/>
                    <a:moveTo>
                      <a:pt x="284946" y="157801"/>
                    </a:moveTo>
                    <a:cubicBezTo>
                      <a:pt x="272445" y="174589"/>
                      <a:pt x="257443" y="189233"/>
                      <a:pt x="244941" y="205664"/>
                    </a:cubicBezTo>
                    <a:cubicBezTo>
                      <a:pt x="247799" y="210307"/>
                      <a:pt x="251371" y="209593"/>
                      <a:pt x="254585" y="208878"/>
                    </a:cubicBezTo>
                    <a:cubicBezTo>
                      <a:pt x="266730" y="207093"/>
                      <a:pt x="278874" y="207807"/>
                      <a:pt x="291376" y="207807"/>
                    </a:cubicBezTo>
                    <a:cubicBezTo>
                      <a:pt x="293876" y="207807"/>
                      <a:pt x="296376" y="207450"/>
                      <a:pt x="298520" y="207093"/>
                    </a:cubicBezTo>
                    <a:cubicBezTo>
                      <a:pt x="299591" y="206021"/>
                      <a:pt x="300663" y="205307"/>
                      <a:pt x="301377" y="204235"/>
                    </a:cubicBezTo>
                    <a:cubicBezTo>
                      <a:pt x="307449" y="190305"/>
                      <a:pt x="311735" y="175303"/>
                      <a:pt x="319236" y="162087"/>
                    </a:cubicBezTo>
                    <a:cubicBezTo>
                      <a:pt x="319951" y="161015"/>
                      <a:pt x="319594" y="159587"/>
                      <a:pt x="319951" y="157443"/>
                    </a:cubicBezTo>
                    <a:cubicBezTo>
                      <a:pt x="308163" y="155300"/>
                      <a:pt x="297091" y="157086"/>
                      <a:pt x="284946" y="157801"/>
                    </a:cubicBezTo>
                    <a:close/>
                    <a:moveTo>
                      <a:pt x="154930" y="220666"/>
                    </a:moveTo>
                    <a:cubicBezTo>
                      <a:pt x="151358" y="227452"/>
                      <a:pt x="147786" y="234239"/>
                      <a:pt x="144215" y="241382"/>
                    </a:cubicBezTo>
                    <a:cubicBezTo>
                      <a:pt x="140643" y="248169"/>
                      <a:pt x="137071" y="254956"/>
                      <a:pt x="133142" y="262457"/>
                    </a:cubicBezTo>
                    <a:cubicBezTo>
                      <a:pt x="147072" y="262814"/>
                      <a:pt x="158859" y="269600"/>
                      <a:pt x="172432" y="265314"/>
                    </a:cubicBezTo>
                    <a:cubicBezTo>
                      <a:pt x="176719" y="261385"/>
                      <a:pt x="181719" y="256742"/>
                      <a:pt x="186006" y="252098"/>
                    </a:cubicBezTo>
                    <a:cubicBezTo>
                      <a:pt x="190649" y="247098"/>
                      <a:pt x="196007" y="242454"/>
                      <a:pt x="199579" y="236739"/>
                    </a:cubicBezTo>
                    <a:cubicBezTo>
                      <a:pt x="203150" y="231381"/>
                      <a:pt x="211366" y="229595"/>
                      <a:pt x="211366" y="221737"/>
                    </a:cubicBezTo>
                    <a:cubicBezTo>
                      <a:pt x="205651" y="219951"/>
                      <a:pt x="164574" y="219237"/>
                      <a:pt x="154930" y="220666"/>
                    </a:cubicBezTo>
                    <a:close/>
                    <a:moveTo>
                      <a:pt x="154930" y="211736"/>
                    </a:moveTo>
                    <a:cubicBezTo>
                      <a:pt x="173147" y="213522"/>
                      <a:pt x="203150" y="212807"/>
                      <a:pt x="209223" y="210307"/>
                    </a:cubicBezTo>
                    <a:cubicBezTo>
                      <a:pt x="208151" y="208521"/>
                      <a:pt x="207794" y="206021"/>
                      <a:pt x="206365" y="204592"/>
                    </a:cubicBezTo>
                    <a:cubicBezTo>
                      <a:pt x="195649" y="193520"/>
                      <a:pt x="186006" y="181018"/>
                      <a:pt x="173147" y="170302"/>
                    </a:cubicBezTo>
                    <a:cubicBezTo>
                      <a:pt x="165288" y="172088"/>
                      <a:pt x="157788" y="173517"/>
                      <a:pt x="150287" y="175303"/>
                    </a:cubicBezTo>
                    <a:cubicBezTo>
                      <a:pt x="142786" y="176732"/>
                      <a:pt x="135642" y="178160"/>
                      <a:pt x="127784" y="179589"/>
                    </a:cubicBezTo>
                    <a:cubicBezTo>
                      <a:pt x="130284" y="182804"/>
                      <a:pt x="133142" y="184947"/>
                      <a:pt x="134213" y="187447"/>
                    </a:cubicBezTo>
                    <a:cubicBezTo>
                      <a:pt x="135642" y="191734"/>
                      <a:pt x="138142" y="195306"/>
                      <a:pt x="141357" y="198163"/>
                    </a:cubicBezTo>
                    <a:cubicBezTo>
                      <a:pt x="145643" y="202806"/>
                      <a:pt x="149929" y="207093"/>
                      <a:pt x="154930" y="211736"/>
                    </a:cubicBezTo>
                    <a:close/>
                    <a:moveTo>
                      <a:pt x="212795" y="241382"/>
                    </a:moveTo>
                    <a:cubicBezTo>
                      <a:pt x="211723" y="241025"/>
                      <a:pt x="210651" y="240668"/>
                      <a:pt x="210651" y="241025"/>
                    </a:cubicBezTo>
                    <a:cubicBezTo>
                      <a:pt x="199579" y="251384"/>
                      <a:pt x="188506" y="262099"/>
                      <a:pt x="177433" y="272458"/>
                    </a:cubicBezTo>
                    <a:cubicBezTo>
                      <a:pt x="178147" y="289960"/>
                      <a:pt x="178504" y="306748"/>
                      <a:pt x="184220" y="323178"/>
                    </a:cubicBezTo>
                    <a:cubicBezTo>
                      <a:pt x="193863" y="323536"/>
                      <a:pt x="195649" y="312820"/>
                      <a:pt x="203508" y="311749"/>
                    </a:cubicBezTo>
                    <a:cubicBezTo>
                      <a:pt x="204222" y="309963"/>
                      <a:pt x="204579" y="308177"/>
                      <a:pt x="205651" y="307105"/>
                    </a:cubicBezTo>
                    <a:cubicBezTo>
                      <a:pt x="211366" y="301390"/>
                      <a:pt x="212080" y="294246"/>
                      <a:pt x="212437" y="287103"/>
                    </a:cubicBezTo>
                    <a:cubicBezTo>
                      <a:pt x="212795" y="278173"/>
                      <a:pt x="213509" y="269600"/>
                      <a:pt x="213866" y="260671"/>
                    </a:cubicBezTo>
                    <a:cubicBezTo>
                      <a:pt x="213866" y="254242"/>
                      <a:pt x="213152" y="247812"/>
                      <a:pt x="212795" y="241382"/>
                    </a:cubicBezTo>
                    <a:close/>
                    <a:moveTo>
                      <a:pt x="214581" y="198163"/>
                    </a:moveTo>
                    <a:cubicBezTo>
                      <a:pt x="216009" y="194591"/>
                      <a:pt x="217438" y="193162"/>
                      <a:pt x="217795" y="191376"/>
                    </a:cubicBezTo>
                    <a:cubicBezTo>
                      <a:pt x="218152" y="173517"/>
                      <a:pt x="220653" y="155657"/>
                      <a:pt x="219581" y="137084"/>
                    </a:cubicBezTo>
                    <a:cubicBezTo>
                      <a:pt x="210651" y="131369"/>
                      <a:pt x="202079" y="125296"/>
                      <a:pt x="193149" y="119582"/>
                    </a:cubicBezTo>
                    <a:cubicBezTo>
                      <a:pt x="192078" y="121010"/>
                      <a:pt x="191363" y="121725"/>
                      <a:pt x="191363" y="122439"/>
                    </a:cubicBezTo>
                    <a:cubicBezTo>
                      <a:pt x="188863" y="134941"/>
                      <a:pt x="186720" y="147085"/>
                      <a:pt x="184220" y="159587"/>
                    </a:cubicBezTo>
                    <a:cubicBezTo>
                      <a:pt x="183505" y="164230"/>
                      <a:pt x="186006" y="167802"/>
                      <a:pt x="189220" y="171374"/>
                    </a:cubicBezTo>
                    <a:cubicBezTo>
                      <a:pt x="194221" y="176732"/>
                      <a:pt x="199221" y="182804"/>
                      <a:pt x="204222" y="188162"/>
                    </a:cubicBezTo>
                    <a:cubicBezTo>
                      <a:pt x="207079" y="191376"/>
                      <a:pt x="210651" y="194234"/>
                      <a:pt x="214581" y="198163"/>
                    </a:cubicBezTo>
                    <a:close/>
                    <a:moveTo>
                      <a:pt x="20270" y="249241"/>
                    </a:moveTo>
                    <a:cubicBezTo>
                      <a:pt x="29200" y="249241"/>
                      <a:pt x="36344" y="242097"/>
                      <a:pt x="36701" y="233167"/>
                    </a:cubicBezTo>
                    <a:cubicBezTo>
                      <a:pt x="37058" y="223523"/>
                      <a:pt x="29915" y="216379"/>
                      <a:pt x="20628" y="216022"/>
                    </a:cubicBezTo>
                    <a:cubicBezTo>
                      <a:pt x="11698" y="216022"/>
                      <a:pt x="4197" y="222809"/>
                      <a:pt x="3840" y="231739"/>
                    </a:cubicBezTo>
                    <a:cubicBezTo>
                      <a:pt x="3483" y="241025"/>
                      <a:pt x="11341" y="249241"/>
                      <a:pt x="20270" y="249241"/>
                    </a:cubicBezTo>
                    <a:close/>
                    <a:moveTo>
                      <a:pt x="381030" y="70647"/>
                    </a:moveTo>
                    <a:cubicBezTo>
                      <a:pt x="384245" y="61717"/>
                      <a:pt x="380315" y="54217"/>
                      <a:pt x="375315" y="47430"/>
                    </a:cubicBezTo>
                    <a:cubicBezTo>
                      <a:pt x="372457" y="43143"/>
                      <a:pt x="365313" y="42429"/>
                      <a:pt x="360670" y="44929"/>
                    </a:cubicBezTo>
                    <a:cubicBezTo>
                      <a:pt x="355670" y="47430"/>
                      <a:pt x="353169" y="52788"/>
                      <a:pt x="354241" y="58503"/>
                    </a:cubicBezTo>
                    <a:cubicBezTo>
                      <a:pt x="355312" y="64932"/>
                      <a:pt x="360313" y="68861"/>
                      <a:pt x="365671" y="71718"/>
                    </a:cubicBezTo>
                    <a:cubicBezTo>
                      <a:pt x="370314" y="74219"/>
                      <a:pt x="375672" y="74933"/>
                      <a:pt x="381030" y="70647"/>
                    </a:cubicBezTo>
                    <a:close/>
                    <a:moveTo>
                      <a:pt x="240298" y="27785"/>
                    </a:moveTo>
                    <a:cubicBezTo>
                      <a:pt x="242084" y="20998"/>
                      <a:pt x="241012" y="15640"/>
                      <a:pt x="237440" y="10639"/>
                    </a:cubicBezTo>
                    <a:cubicBezTo>
                      <a:pt x="231725" y="2781"/>
                      <a:pt x="219938" y="4210"/>
                      <a:pt x="215652" y="12782"/>
                    </a:cubicBezTo>
                    <a:cubicBezTo>
                      <a:pt x="213152" y="17783"/>
                      <a:pt x="214223" y="23498"/>
                      <a:pt x="218509" y="28499"/>
                    </a:cubicBezTo>
                    <a:cubicBezTo>
                      <a:pt x="222081" y="32785"/>
                      <a:pt x="227439" y="34214"/>
                      <a:pt x="232797" y="31714"/>
                    </a:cubicBezTo>
                    <a:cubicBezTo>
                      <a:pt x="235297" y="30999"/>
                      <a:pt x="237798" y="29213"/>
                      <a:pt x="240298" y="27785"/>
                    </a:cubicBezTo>
                    <a:close/>
                    <a:moveTo>
                      <a:pt x="231725" y="436764"/>
                    </a:moveTo>
                    <a:cubicBezTo>
                      <a:pt x="232083" y="434621"/>
                      <a:pt x="232440" y="432121"/>
                      <a:pt x="232440" y="429263"/>
                    </a:cubicBezTo>
                    <a:cubicBezTo>
                      <a:pt x="228154" y="423191"/>
                      <a:pt x="223153" y="418905"/>
                      <a:pt x="216009" y="417476"/>
                    </a:cubicBezTo>
                    <a:cubicBezTo>
                      <a:pt x="209580" y="421405"/>
                      <a:pt x="204579" y="426049"/>
                      <a:pt x="204936" y="433907"/>
                    </a:cubicBezTo>
                    <a:cubicBezTo>
                      <a:pt x="205294" y="438907"/>
                      <a:pt x="208508" y="442836"/>
                      <a:pt x="213152" y="444622"/>
                    </a:cubicBezTo>
                    <a:cubicBezTo>
                      <a:pt x="221010" y="447480"/>
                      <a:pt x="226368" y="443193"/>
                      <a:pt x="231725" y="436764"/>
                    </a:cubicBezTo>
                    <a:close/>
                    <a:moveTo>
                      <a:pt x="118854" y="90292"/>
                    </a:moveTo>
                    <a:cubicBezTo>
                      <a:pt x="119211" y="86720"/>
                      <a:pt x="119926" y="82434"/>
                      <a:pt x="119569" y="78148"/>
                    </a:cubicBezTo>
                    <a:cubicBezTo>
                      <a:pt x="119211" y="72790"/>
                      <a:pt x="115997" y="68861"/>
                      <a:pt x="110639" y="67075"/>
                    </a:cubicBezTo>
                    <a:cubicBezTo>
                      <a:pt x="105281" y="65289"/>
                      <a:pt x="99566" y="67432"/>
                      <a:pt x="96351" y="72076"/>
                    </a:cubicBezTo>
                    <a:cubicBezTo>
                      <a:pt x="93137" y="76719"/>
                      <a:pt x="93137" y="81720"/>
                      <a:pt x="96351" y="86363"/>
                    </a:cubicBezTo>
                    <a:cubicBezTo>
                      <a:pt x="98137" y="89221"/>
                      <a:pt x="100638" y="91364"/>
                      <a:pt x="102781" y="93864"/>
                    </a:cubicBezTo>
                    <a:cubicBezTo>
                      <a:pt x="108139" y="93864"/>
                      <a:pt x="112782" y="94936"/>
                      <a:pt x="118854" y="90292"/>
                    </a:cubicBezTo>
                    <a:close/>
                    <a:moveTo>
                      <a:pt x="351740" y="332465"/>
                    </a:moveTo>
                    <a:cubicBezTo>
                      <a:pt x="341739" y="338895"/>
                      <a:pt x="338882" y="343896"/>
                      <a:pt x="341739" y="351039"/>
                    </a:cubicBezTo>
                    <a:cubicBezTo>
                      <a:pt x="343882" y="356397"/>
                      <a:pt x="349954" y="359969"/>
                      <a:pt x="355312" y="359254"/>
                    </a:cubicBezTo>
                    <a:cubicBezTo>
                      <a:pt x="361742" y="358183"/>
                      <a:pt x="366742" y="352111"/>
                      <a:pt x="366385" y="345681"/>
                    </a:cubicBezTo>
                    <a:cubicBezTo>
                      <a:pt x="365671" y="338895"/>
                      <a:pt x="360313" y="334251"/>
                      <a:pt x="351740" y="332465"/>
                    </a:cubicBezTo>
                    <a:close/>
                    <a:moveTo>
                      <a:pt x="441752" y="234596"/>
                    </a:moveTo>
                    <a:cubicBezTo>
                      <a:pt x="448895" y="234596"/>
                      <a:pt x="454253" y="229238"/>
                      <a:pt x="454253" y="222095"/>
                    </a:cubicBezTo>
                    <a:cubicBezTo>
                      <a:pt x="454253" y="214951"/>
                      <a:pt x="448895" y="209236"/>
                      <a:pt x="441752" y="209236"/>
                    </a:cubicBezTo>
                    <a:cubicBezTo>
                      <a:pt x="434608" y="209236"/>
                      <a:pt x="428536" y="215308"/>
                      <a:pt x="428893" y="222452"/>
                    </a:cubicBezTo>
                    <a:cubicBezTo>
                      <a:pt x="428893" y="229595"/>
                      <a:pt x="434608" y="234953"/>
                      <a:pt x="441752" y="234596"/>
                    </a:cubicBezTo>
                    <a:close/>
                    <a:moveTo>
                      <a:pt x="76349" y="339252"/>
                    </a:moveTo>
                    <a:cubicBezTo>
                      <a:pt x="72777" y="346396"/>
                      <a:pt x="76349" y="350682"/>
                      <a:pt x="80278" y="354254"/>
                    </a:cubicBezTo>
                    <a:cubicBezTo>
                      <a:pt x="84207" y="358183"/>
                      <a:pt x="88850" y="358540"/>
                      <a:pt x="94208" y="356397"/>
                    </a:cubicBezTo>
                    <a:cubicBezTo>
                      <a:pt x="96351" y="348539"/>
                      <a:pt x="95637" y="342110"/>
                      <a:pt x="87779" y="336752"/>
                    </a:cubicBezTo>
                    <a:cubicBezTo>
                      <a:pt x="84207" y="337823"/>
                      <a:pt x="80278" y="338538"/>
                      <a:pt x="76349" y="339252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329" name="Forma libre: forma 328">
                <a:extLst>
                  <a:ext uri="{FF2B5EF4-FFF2-40B4-BE49-F238E27FC236}">
                    <a16:creationId xmlns:a16="http://schemas.microsoft.com/office/drawing/2014/main" id="{C6CFD0C0-E910-4989-8B78-D8C3F1B5FEEE}"/>
                  </a:ext>
                </a:extLst>
              </p:cNvPr>
              <p:cNvSpPr/>
              <p:nvPr/>
            </p:nvSpPr>
            <p:spPr>
              <a:xfrm>
                <a:off x="1136715" y="4808257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330" name="Forma libre: forma 329">
                <a:extLst>
                  <a:ext uri="{FF2B5EF4-FFF2-40B4-BE49-F238E27FC236}">
                    <a16:creationId xmlns:a16="http://schemas.microsoft.com/office/drawing/2014/main" id="{8C4F00B2-3D0C-4D3A-8A9D-3656D4163AF3}"/>
                  </a:ext>
                </a:extLst>
              </p:cNvPr>
              <p:cNvSpPr/>
              <p:nvPr/>
            </p:nvSpPr>
            <p:spPr>
              <a:xfrm>
                <a:off x="4684616" y="4627494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8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1" y="0"/>
                      <a:pt x="82153" y="19288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331" name="Forma libre: forma 330">
                <a:extLst>
                  <a:ext uri="{FF2B5EF4-FFF2-40B4-BE49-F238E27FC236}">
                    <a16:creationId xmlns:a16="http://schemas.microsoft.com/office/drawing/2014/main" id="{B4CB4413-2790-4FCC-9172-B113415029C3}"/>
                  </a:ext>
                </a:extLst>
              </p:cNvPr>
              <p:cNvSpPr/>
              <p:nvPr/>
            </p:nvSpPr>
            <p:spPr>
              <a:xfrm>
                <a:off x="4187049" y="2338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32" name="Forma libre: forma 331">
                <a:extLst>
                  <a:ext uri="{FF2B5EF4-FFF2-40B4-BE49-F238E27FC236}">
                    <a16:creationId xmlns:a16="http://schemas.microsoft.com/office/drawing/2014/main" id="{623B8544-08A4-4662-B2CF-9BD5BD5A5F90}"/>
                  </a:ext>
                </a:extLst>
              </p:cNvPr>
              <p:cNvSpPr/>
              <p:nvPr/>
            </p:nvSpPr>
            <p:spPr>
              <a:xfrm>
                <a:off x="8642214" y="233466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33" name="Forma libre: forma 332">
                <a:extLst>
                  <a:ext uri="{FF2B5EF4-FFF2-40B4-BE49-F238E27FC236}">
                    <a16:creationId xmlns:a16="http://schemas.microsoft.com/office/drawing/2014/main" id="{A2314C52-CB30-42B7-9D18-6AB770F4E214}"/>
                  </a:ext>
                </a:extLst>
              </p:cNvPr>
              <p:cNvSpPr/>
              <p:nvPr/>
            </p:nvSpPr>
            <p:spPr>
              <a:xfrm>
                <a:off x="3221851" y="1152164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34" name="Forma libre: forma 333">
                <a:extLst>
                  <a:ext uri="{FF2B5EF4-FFF2-40B4-BE49-F238E27FC236}">
                    <a16:creationId xmlns:a16="http://schemas.microsoft.com/office/drawing/2014/main" id="{D7CD96C6-9CCD-46DD-BB61-02BAAE46F715}"/>
                  </a:ext>
                </a:extLst>
              </p:cNvPr>
              <p:cNvSpPr/>
              <p:nvPr/>
            </p:nvSpPr>
            <p:spPr>
              <a:xfrm>
                <a:off x="8904028" y="404232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335" name="Forma libre: forma 334">
                <a:extLst>
                  <a:ext uri="{FF2B5EF4-FFF2-40B4-BE49-F238E27FC236}">
                    <a16:creationId xmlns:a16="http://schemas.microsoft.com/office/drawing/2014/main" id="{E1B5D069-51BB-43AF-8738-12AF721B6ABE}"/>
                  </a:ext>
                </a:extLst>
              </p:cNvPr>
              <p:cNvSpPr/>
              <p:nvPr/>
            </p:nvSpPr>
            <p:spPr>
              <a:xfrm>
                <a:off x="7016611" y="4771730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</p:grpSp>
      <p:sp>
        <p:nvSpPr>
          <p:cNvPr id="507" name="Content Placeholder 4">
            <a:extLst>
              <a:ext uri="{FF2B5EF4-FFF2-40B4-BE49-F238E27FC236}">
                <a16:creationId xmlns:a16="http://schemas.microsoft.com/office/drawing/2014/main" id="{09FC422D-C590-4546-A610-C5B81B3A5334}"/>
              </a:ext>
            </a:extLst>
          </p:cNvPr>
          <p:cNvSpPr txBox="1">
            <a:spLocks/>
          </p:cNvSpPr>
          <p:nvPr/>
        </p:nvSpPr>
        <p:spPr>
          <a:xfrm>
            <a:off x="664182" y="262902"/>
            <a:ext cx="7806942" cy="3479986"/>
          </a:xfrm>
          <a:prstGeom prst="rect">
            <a:avLst/>
          </a:prstGeom>
          <a:solidFill>
            <a:schemeClr val="accent6">
              <a:lumMod val="95000"/>
            </a:schemeClr>
          </a:solidFill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es-MX" sz="1800" dirty="0">
              <a:solidFill>
                <a:schemeClr val="accent2">
                  <a:lumMod val="65000"/>
                </a:schemeClr>
              </a:solidFill>
              <a:latin typeface="Amasis MT Pro Black" panose="02040A04050005020304" pitchFamily="18" charset="0"/>
              <a:ea typeface="Roboto" panose="02000000000000000000" pitchFamily="2" charset="0"/>
              <a:sym typeface="Anaheim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MX" sz="1800" dirty="0">
                <a:solidFill>
                  <a:schemeClr val="accent2">
                    <a:lumMod val="65000"/>
                  </a:schemeClr>
                </a:solidFill>
                <a:latin typeface="Amasis MT Pro Black" panose="02040A04050005020304" pitchFamily="18" charset="0"/>
                <a:ea typeface="Roboto" panose="02000000000000000000" pitchFamily="2" charset="0"/>
                <a:sym typeface="Anaheim"/>
              </a:rPr>
              <a:t>Las actividades deben crear interés, atención, respeto, motivación, curiosidad, creatividad, diversión de aprender, </a:t>
            </a:r>
            <a:r>
              <a:rPr lang="es-MX" sz="1800" dirty="0" err="1">
                <a:solidFill>
                  <a:schemeClr val="accent2">
                    <a:lumMod val="65000"/>
                  </a:schemeClr>
                </a:solidFill>
                <a:latin typeface="Amasis MT Pro Black" panose="02040A04050005020304" pitchFamily="18" charset="0"/>
                <a:ea typeface="Roboto" panose="02000000000000000000" pitchFamily="2" charset="0"/>
                <a:sym typeface="Anaheim"/>
              </a:rPr>
              <a:t>etc</a:t>
            </a:r>
            <a:r>
              <a:rPr lang="es-MX" sz="1800" dirty="0">
                <a:solidFill>
                  <a:schemeClr val="accent2">
                    <a:lumMod val="65000"/>
                  </a:schemeClr>
                </a:solidFill>
                <a:latin typeface="Amasis MT Pro Black" panose="02040A04050005020304" pitchFamily="18" charset="0"/>
                <a:ea typeface="Roboto" panose="02000000000000000000" pitchFamily="2" charset="0"/>
                <a:sym typeface="Anaheim"/>
              </a:rPr>
              <a:t>, además de estados de progres como el obtener conciencia crítica, una ciudadanía plena, cooperación, solidaridad, entre otras (formar valores) ¿Que hace un profesor para no fracasar? Conocer y adecuar su tarea a las particularidades de los destinatarios usuarios y estudiantes.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s-MX" sz="1800" dirty="0">
              <a:solidFill>
                <a:schemeClr val="accent2">
                  <a:lumMod val="65000"/>
                </a:schemeClr>
              </a:solidFill>
              <a:latin typeface="Amasis MT Pro Black" panose="02040A04050005020304" pitchFamily="18" charset="0"/>
              <a:ea typeface="Roboto" panose="02000000000000000000" pitchFamily="2" charset="0"/>
              <a:sym typeface="Anaheim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MX" sz="1800" dirty="0">
                <a:solidFill>
                  <a:schemeClr val="accent2">
                    <a:lumMod val="65000"/>
                  </a:schemeClr>
                </a:solidFill>
                <a:latin typeface="Amasis MT Pro Black" panose="02040A04050005020304" pitchFamily="18" charset="0"/>
                <a:ea typeface="Roboto" panose="02000000000000000000" pitchFamily="2" charset="0"/>
                <a:sym typeface="Anaheim"/>
              </a:rPr>
              <a:t>El fracaso suele tener la forma de lo que no sigue nuestras intenciones, de lo que no conseguimos suscitar. Una vez que conocemos a nuestros destinatarios, tenemos que implementar estrategias y actividades que provoquen o susciten en ellos diversos estados emocionales o mentales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1800" dirty="0">
              <a:solidFill>
                <a:schemeClr val="accent2">
                  <a:lumMod val="65000"/>
                </a:schemeClr>
              </a:solidFill>
              <a:latin typeface="Amasis MT Pro Black" panose="02040A04050005020304" pitchFamily="18" charset="0"/>
              <a:ea typeface="Roboto" panose="02000000000000000000" pitchFamily="2" charset="0"/>
              <a:sym typeface="Anaheim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7432" y="3560642"/>
            <a:ext cx="2121576" cy="150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19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9400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9400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3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o 95">
            <a:extLst>
              <a:ext uri="{FF2B5EF4-FFF2-40B4-BE49-F238E27FC236}">
                <a16:creationId xmlns:a16="http://schemas.microsoft.com/office/drawing/2014/main" id="{78DA62D8-51AE-45CD-A8A4-DFA57D947682}"/>
              </a:ext>
            </a:extLst>
          </p:cNvPr>
          <p:cNvGrpSpPr/>
          <p:nvPr/>
        </p:nvGrpSpPr>
        <p:grpSpPr>
          <a:xfrm>
            <a:off x="65746" y="-170359"/>
            <a:ext cx="8881360" cy="4630777"/>
            <a:chOff x="65746" y="255118"/>
            <a:chExt cx="8881360" cy="4630777"/>
          </a:xfrm>
        </p:grpSpPr>
        <p:sp>
          <p:nvSpPr>
            <p:cNvPr id="97" name="Forma libre: forma 96">
              <a:extLst>
                <a:ext uri="{FF2B5EF4-FFF2-40B4-BE49-F238E27FC236}">
                  <a16:creationId xmlns:a16="http://schemas.microsoft.com/office/drawing/2014/main" id="{12062A6E-7ABD-4E97-9F93-A06E990E60C7}"/>
                </a:ext>
              </a:extLst>
            </p:cNvPr>
            <p:cNvSpPr/>
            <p:nvPr/>
          </p:nvSpPr>
          <p:spPr>
            <a:xfrm>
              <a:off x="2343645" y="554422"/>
              <a:ext cx="311321" cy="370814"/>
            </a:xfrm>
            <a:custGeom>
              <a:avLst/>
              <a:gdLst>
                <a:gd name="connsiteX0" fmla="*/ 171534 w 311321"/>
                <a:gd name="connsiteY0" fmla="*/ 160431 h 370814"/>
                <a:gd name="connsiteX1" fmla="*/ 243328 w 311321"/>
                <a:gd name="connsiteY1" fmla="*/ 113997 h 370814"/>
                <a:gd name="connsiteX2" fmla="*/ 240471 w 311321"/>
                <a:gd name="connsiteY2" fmla="*/ 80421 h 370814"/>
                <a:gd name="connsiteX3" fmla="*/ 260831 w 311321"/>
                <a:gd name="connsiteY3" fmla="*/ 65419 h 370814"/>
                <a:gd name="connsiteX4" fmla="*/ 285834 w 311321"/>
                <a:gd name="connsiteY4" fmla="*/ 74706 h 370814"/>
                <a:gd name="connsiteX5" fmla="*/ 291906 w 311321"/>
                <a:gd name="connsiteY5" fmla="*/ 85065 h 370814"/>
                <a:gd name="connsiteX6" fmla="*/ 253687 w 311321"/>
                <a:gd name="connsiteY6" fmla="*/ 121855 h 370814"/>
                <a:gd name="connsiteX7" fmla="*/ 176178 w 311321"/>
                <a:gd name="connsiteY7" fmla="*/ 170790 h 370814"/>
                <a:gd name="connsiteX8" fmla="*/ 172248 w 311321"/>
                <a:gd name="connsiteY8" fmla="*/ 176147 h 370814"/>
                <a:gd name="connsiteX9" fmla="*/ 179749 w 311321"/>
                <a:gd name="connsiteY9" fmla="*/ 180791 h 370814"/>
                <a:gd name="connsiteX10" fmla="*/ 201538 w 311321"/>
                <a:gd name="connsiteY10" fmla="*/ 186506 h 370814"/>
                <a:gd name="connsiteX11" fmla="*/ 242614 w 311321"/>
                <a:gd name="connsiteY11" fmla="*/ 196507 h 370814"/>
                <a:gd name="connsiteX12" fmla="*/ 273332 w 311321"/>
                <a:gd name="connsiteY12" fmla="*/ 172933 h 370814"/>
                <a:gd name="connsiteX13" fmla="*/ 295121 w 311321"/>
                <a:gd name="connsiteY13" fmla="*/ 176147 h 370814"/>
                <a:gd name="connsiteX14" fmla="*/ 301550 w 311321"/>
                <a:gd name="connsiteY14" fmla="*/ 184720 h 370814"/>
                <a:gd name="connsiteX15" fmla="*/ 302979 w 311321"/>
                <a:gd name="connsiteY15" fmla="*/ 204722 h 370814"/>
                <a:gd name="connsiteX16" fmla="*/ 272975 w 311321"/>
                <a:gd name="connsiteY16" fmla="*/ 235441 h 370814"/>
                <a:gd name="connsiteX17" fmla="*/ 261545 w 311321"/>
                <a:gd name="connsiteY17" fmla="*/ 232583 h 370814"/>
                <a:gd name="connsiteX18" fmla="*/ 251901 w 311321"/>
                <a:gd name="connsiteY18" fmla="*/ 221867 h 370814"/>
                <a:gd name="connsiteX19" fmla="*/ 243686 w 311321"/>
                <a:gd name="connsiteY19" fmla="*/ 206151 h 370814"/>
                <a:gd name="connsiteX20" fmla="*/ 219040 w 311321"/>
                <a:gd name="connsiteY20" fmla="*/ 198650 h 370814"/>
                <a:gd name="connsiteX21" fmla="*/ 197609 w 311321"/>
                <a:gd name="connsiteY21" fmla="*/ 192935 h 370814"/>
                <a:gd name="connsiteX22" fmla="*/ 186178 w 311321"/>
                <a:gd name="connsiteY22" fmla="*/ 194721 h 370814"/>
                <a:gd name="connsiteX23" fmla="*/ 190107 w 311321"/>
                <a:gd name="connsiteY23" fmla="*/ 202222 h 370814"/>
                <a:gd name="connsiteX24" fmla="*/ 245472 w 311321"/>
                <a:gd name="connsiteY24" fmla="*/ 276160 h 370814"/>
                <a:gd name="connsiteX25" fmla="*/ 267617 w 311321"/>
                <a:gd name="connsiteY25" fmla="*/ 307235 h 370814"/>
                <a:gd name="connsiteX26" fmla="*/ 271546 w 311321"/>
                <a:gd name="connsiteY26" fmla="*/ 307950 h 370814"/>
                <a:gd name="connsiteX27" fmla="*/ 299050 w 311321"/>
                <a:gd name="connsiteY27" fmla="*/ 316879 h 370814"/>
                <a:gd name="connsiteX28" fmla="*/ 309408 w 311321"/>
                <a:gd name="connsiteY28" fmla="*/ 332953 h 370814"/>
                <a:gd name="connsiteX29" fmla="*/ 305122 w 311321"/>
                <a:gd name="connsiteY29" fmla="*/ 355813 h 370814"/>
                <a:gd name="connsiteX30" fmla="*/ 283334 w 311321"/>
                <a:gd name="connsiteY30" fmla="*/ 370814 h 370814"/>
                <a:gd name="connsiteX31" fmla="*/ 265831 w 311321"/>
                <a:gd name="connsiteY31" fmla="*/ 369028 h 370814"/>
                <a:gd name="connsiteX32" fmla="*/ 253687 w 311321"/>
                <a:gd name="connsiteY32" fmla="*/ 345454 h 370814"/>
                <a:gd name="connsiteX33" fmla="*/ 255473 w 311321"/>
                <a:gd name="connsiteY33" fmla="*/ 326524 h 370814"/>
                <a:gd name="connsiteX34" fmla="*/ 254401 w 311321"/>
                <a:gd name="connsiteY34" fmla="*/ 326166 h 370814"/>
                <a:gd name="connsiteX35" fmla="*/ 258688 w 311321"/>
                <a:gd name="connsiteY35" fmla="*/ 317236 h 370814"/>
                <a:gd name="connsiteX36" fmla="*/ 257259 w 311321"/>
                <a:gd name="connsiteY36" fmla="*/ 313664 h 370814"/>
                <a:gd name="connsiteX37" fmla="*/ 231899 w 311321"/>
                <a:gd name="connsiteY37" fmla="*/ 275446 h 370814"/>
                <a:gd name="connsiteX38" fmla="*/ 230470 w 311321"/>
                <a:gd name="connsiteY38" fmla="*/ 273660 h 370814"/>
                <a:gd name="connsiteX39" fmla="*/ 172606 w 311321"/>
                <a:gd name="connsiteY39" fmla="*/ 196150 h 370814"/>
                <a:gd name="connsiteX40" fmla="*/ 168319 w 311321"/>
                <a:gd name="connsiteY40" fmla="*/ 191506 h 370814"/>
                <a:gd name="connsiteX41" fmla="*/ 165462 w 311321"/>
                <a:gd name="connsiteY41" fmla="*/ 197221 h 370814"/>
                <a:gd name="connsiteX42" fmla="*/ 158318 w 311321"/>
                <a:gd name="connsiteY42" fmla="*/ 271517 h 370814"/>
                <a:gd name="connsiteX43" fmla="*/ 175820 w 311321"/>
                <a:gd name="connsiteY43" fmla="*/ 309378 h 370814"/>
                <a:gd name="connsiteX44" fmla="*/ 143673 w 311321"/>
                <a:gd name="connsiteY44" fmla="*/ 320808 h 370814"/>
                <a:gd name="connsiteX45" fmla="*/ 138315 w 311321"/>
                <a:gd name="connsiteY45" fmla="*/ 319380 h 370814"/>
                <a:gd name="connsiteX46" fmla="*/ 130814 w 311321"/>
                <a:gd name="connsiteY46" fmla="*/ 273660 h 370814"/>
                <a:gd name="connsiteX47" fmla="*/ 148317 w 311321"/>
                <a:gd name="connsiteY47" fmla="*/ 265444 h 370814"/>
                <a:gd name="connsiteX48" fmla="*/ 153675 w 311321"/>
                <a:gd name="connsiteY48" fmla="*/ 227582 h 370814"/>
                <a:gd name="connsiteX49" fmla="*/ 158318 w 311321"/>
                <a:gd name="connsiteY49" fmla="*/ 187577 h 370814"/>
                <a:gd name="connsiteX50" fmla="*/ 146531 w 311321"/>
                <a:gd name="connsiteY50" fmla="*/ 191506 h 370814"/>
                <a:gd name="connsiteX51" fmla="*/ 126528 w 311321"/>
                <a:gd name="connsiteY51" fmla="*/ 207937 h 370814"/>
                <a:gd name="connsiteX52" fmla="*/ 84023 w 311321"/>
                <a:gd name="connsiteY52" fmla="*/ 239370 h 370814"/>
                <a:gd name="connsiteX53" fmla="*/ 66521 w 311321"/>
                <a:gd name="connsiteY53" fmla="*/ 250442 h 370814"/>
                <a:gd name="connsiteX54" fmla="*/ 64021 w 311321"/>
                <a:gd name="connsiteY54" fmla="*/ 277946 h 370814"/>
                <a:gd name="connsiteX55" fmla="*/ 39375 w 311321"/>
                <a:gd name="connsiteY55" fmla="*/ 287233 h 370814"/>
                <a:gd name="connsiteX56" fmla="*/ 27587 w 311321"/>
                <a:gd name="connsiteY56" fmla="*/ 281875 h 370814"/>
                <a:gd name="connsiteX57" fmla="*/ 10442 w 311321"/>
                <a:gd name="connsiteY57" fmla="*/ 262230 h 370814"/>
                <a:gd name="connsiteX58" fmla="*/ 18657 w 311321"/>
                <a:gd name="connsiteY58" fmla="*/ 240084 h 370814"/>
                <a:gd name="connsiteX59" fmla="*/ 30445 w 311321"/>
                <a:gd name="connsiteY59" fmla="*/ 226868 h 370814"/>
                <a:gd name="connsiteX60" fmla="*/ 54734 w 311321"/>
                <a:gd name="connsiteY60" fmla="*/ 230083 h 370814"/>
                <a:gd name="connsiteX61" fmla="*/ 63306 w 311321"/>
                <a:gd name="connsiteY61" fmla="*/ 239727 h 370814"/>
                <a:gd name="connsiteX62" fmla="*/ 144031 w 311321"/>
                <a:gd name="connsiteY62" fmla="*/ 182577 h 370814"/>
                <a:gd name="connsiteX63" fmla="*/ 137958 w 311321"/>
                <a:gd name="connsiteY63" fmla="*/ 178648 h 370814"/>
                <a:gd name="connsiteX64" fmla="*/ 115098 w 311321"/>
                <a:gd name="connsiteY64" fmla="*/ 172218 h 370814"/>
                <a:gd name="connsiteX65" fmla="*/ 86166 w 311321"/>
                <a:gd name="connsiteY65" fmla="*/ 162574 h 370814"/>
                <a:gd name="connsiteX66" fmla="*/ 59020 w 311321"/>
                <a:gd name="connsiteY66" fmla="*/ 153287 h 370814"/>
                <a:gd name="connsiteX67" fmla="*/ 54019 w 311321"/>
                <a:gd name="connsiteY67" fmla="*/ 159002 h 370814"/>
                <a:gd name="connsiteX68" fmla="*/ 42946 w 311321"/>
                <a:gd name="connsiteY68" fmla="*/ 168289 h 370814"/>
                <a:gd name="connsiteX69" fmla="*/ 6871 w 311321"/>
                <a:gd name="connsiteY69" fmla="*/ 156502 h 370814"/>
                <a:gd name="connsiteX70" fmla="*/ 4013 w 311321"/>
                <a:gd name="connsiteY70" fmla="*/ 120069 h 370814"/>
                <a:gd name="connsiteX71" fmla="*/ 20086 w 311321"/>
                <a:gd name="connsiteY71" fmla="*/ 115783 h 370814"/>
                <a:gd name="connsiteX72" fmla="*/ 42232 w 311321"/>
                <a:gd name="connsiteY72" fmla="*/ 123284 h 370814"/>
                <a:gd name="connsiteX73" fmla="*/ 55448 w 311321"/>
                <a:gd name="connsiteY73" fmla="*/ 141500 h 370814"/>
                <a:gd name="connsiteX74" fmla="*/ 153317 w 311321"/>
                <a:gd name="connsiteY74" fmla="*/ 173647 h 370814"/>
                <a:gd name="connsiteX75" fmla="*/ 149746 w 311321"/>
                <a:gd name="connsiteY75" fmla="*/ 159002 h 370814"/>
                <a:gd name="connsiteX76" fmla="*/ 116170 w 311321"/>
                <a:gd name="connsiteY76" fmla="*/ 110068 h 370814"/>
                <a:gd name="connsiteX77" fmla="*/ 74379 w 311321"/>
                <a:gd name="connsiteY77" fmla="*/ 54346 h 370814"/>
                <a:gd name="connsiteX78" fmla="*/ 72950 w 311321"/>
                <a:gd name="connsiteY78" fmla="*/ 52918 h 370814"/>
                <a:gd name="connsiteX79" fmla="*/ 44018 w 311321"/>
                <a:gd name="connsiteY79" fmla="*/ 49703 h 370814"/>
                <a:gd name="connsiteX80" fmla="*/ 37946 w 311321"/>
                <a:gd name="connsiteY80" fmla="*/ 42202 h 370814"/>
                <a:gd name="connsiteX81" fmla="*/ 45804 w 311321"/>
                <a:gd name="connsiteY81" fmla="*/ 5412 h 370814"/>
                <a:gd name="connsiteX82" fmla="*/ 61520 w 311321"/>
                <a:gd name="connsiteY82" fmla="*/ 54 h 370814"/>
                <a:gd name="connsiteX83" fmla="*/ 91881 w 311321"/>
                <a:gd name="connsiteY83" fmla="*/ 15770 h 370814"/>
                <a:gd name="connsiteX84" fmla="*/ 92238 w 311321"/>
                <a:gd name="connsiteY84" fmla="*/ 40059 h 370814"/>
                <a:gd name="connsiteX85" fmla="*/ 84380 w 311321"/>
                <a:gd name="connsiteY85" fmla="*/ 49703 h 370814"/>
                <a:gd name="connsiteX86" fmla="*/ 111884 w 311321"/>
                <a:gd name="connsiteY86" fmla="*/ 88994 h 370814"/>
                <a:gd name="connsiteX87" fmla="*/ 142245 w 311321"/>
                <a:gd name="connsiteY87" fmla="*/ 127927 h 370814"/>
                <a:gd name="connsiteX88" fmla="*/ 151531 w 311321"/>
                <a:gd name="connsiteY88" fmla="*/ 143286 h 370814"/>
                <a:gd name="connsiteX89" fmla="*/ 157246 w 311321"/>
                <a:gd name="connsiteY89" fmla="*/ 149358 h 370814"/>
                <a:gd name="connsiteX90" fmla="*/ 161532 w 311321"/>
                <a:gd name="connsiteY90" fmla="*/ 140071 h 370814"/>
                <a:gd name="connsiteX91" fmla="*/ 162247 w 311321"/>
                <a:gd name="connsiteY91" fmla="*/ 120069 h 370814"/>
                <a:gd name="connsiteX92" fmla="*/ 163676 w 311321"/>
                <a:gd name="connsiteY92" fmla="*/ 107924 h 370814"/>
                <a:gd name="connsiteX93" fmla="*/ 156175 w 311321"/>
                <a:gd name="connsiteY93" fmla="*/ 72206 h 370814"/>
                <a:gd name="connsiteX94" fmla="*/ 152246 w 311321"/>
                <a:gd name="connsiteY94" fmla="*/ 64348 h 370814"/>
                <a:gd name="connsiteX95" fmla="*/ 160461 w 311321"/>
                <a:gd name="connsiteY95" fmla="*/ 41488 h 370814"/>
                <a:gd name="connsiteX96" fmla="*/ 195108 w 311321"/>
                <a:gd name="connsiteY96" fmla="*/ 37201 h 370814"/>
                <a:gd name="connsiteX97" fmla="*/ 215825 w 311321"/>
                <a:gd name="connsiteY97" fmla="*/ 61847 h 370814"/>
                <a:gd name="connsiteX98" fmla="*/ 204753 w 311321"/>
                <a:gd name="connsiteY98" fmla="*/ 85065 h 370814"/>
                <a:gd name="connsiteX99" fmla="*/ 174392 w 311321"/>
                <a:gd name="connsiteY99" fmla="*/ 94351 h 370814"/>
                <a:gd name="connsiteX100" fmla="*/ 169748 w 311321"/>
                <a:gd name="connsiteY100" fmla="*/ 150430 h 370814"/>
                <a:gd name="connsiteX101" fmla="*/ 171534 w 311321"/>
                <a:gd name="connsiteY101" fmla="*/ 160431 h 370814"/>
                <a:gd name="connsiteX102" fmla="*/ 269403 w 311321"/>
                <a:gd name="connsiteY102" fmla="*/ 224010 h 370814"/>
                <a:gd name="connsiteX103" fmla="*/ 291549 w 311321"/>
                <a:gd name="connsiteY103" fmla="*/ 204008 h 370814"/>
                <a:gd name="connsiteX104" fmla="*/ 275832 w 311321"/>
                <a:gd name="connsiteY104" fmla="*/ 183648 h 370814"/>
                <a:gd name="connsiteX105" fmla="*/ 258688 w 311321"/>
                <a:gd name="connsiteY105" fmla="*/ 195435 h 370814"/>
                <a:gd name="connsiteX106" fmla="*/ 260117 w 311321"/>
                <a:gd name="connsiteY106" fmla="*/ 204365 h 370814"/>
                <a:gd name="connsiteX107" fmla="*/ 269403 w 311321"/>
                <a:gd name="connsiteY107" fmla="*/ 224010 h 370814"/>
                <a:gd name="connsiteX108" fmla="*/ 179035 w 311321"/>
                <a:gd name="connsiteY108" fmla="*/ 83279 h 370814"/>
                <a:gd name="connsiteX109" fmla="*/ 205110 w 311321"/>
                <a:gd name="connsiteY109" fmla="*/ 63276 h 370814"/>
                <a:gd name="connsiteX110" fmla="*/ 195823 w 311321"/>
                <a:gd name="connsiteY110" fmla="*/ 51132 h 370814"/>
                <a:gd name="connsiteX111" fmla="*/ 166176 w 311321"/>
                <a:gd name="connsiteY111" fmla="*/ 57204 h 370814"/>
                <a:gd name="connsiteX112" fmla="*/ 166890 w 311321"/>
                <a:gd name="connsiteY112" fmla="*/ 68991 h 370814"/>
                <a:gd name="connsiteX113" fmla="*/ 179035 w 311321"/>
                <a:gd name="connsiteY113" fmla="*/ 83279 h 370814"/>
                <a:gd name="connsiteX114" fmla="*/ 268332 w 311321"/>
                <a:gd name="connsiteY114" fmla="*/ 329024 h 370814"/>
                <a:gd name="connsiteX115" fmla="*/ 281548 w 311321"/>
                <a:gd name="connsiteY115" fmla="*/ 356884 h 370814"/>
                <a:gd name="connsiteX116" fmla="*/ 299050 w 311321"/>
                <a:gd name="connsiteY116" fmla="*/ 342954 h 370814"/>
                <a:gd name="connsiteX117" fmla="*/ 283334 w 311321"/>
                <a:gd name="connsiteY117" fmla="*/ 319737 h 370814"/>
                <a:gd name="connsiteX118" fmla="*/ 268332 w 311321"/>
                <a:gd name="connsiteY118" fmla="*/ 329024 h 370814"/>
                <a:gd name="connsiteX119" fmla="*/ 31874 w 311321"/>
                <a:gd name="connsiteY119" fmla="*/ 160074 h 370814"/>
                <a:gd name="connsiteX120" fmla="*/ 41518 w 311321"/>
                <a:gd name="connsiteY120" fmla="*/ 150073 h 370814"/>
                <a:gd name="connsiteX121" fmla="*/ 22229 w 311321"/>
                <a:gd name="connsiteY121" fmla="*/ 128642 h 370814"/>
                <a:gd name="connsiteX122" fmla="*/ 15800 w 311321"/>
                <a:gd name="connsiteY122" fmla="*/ 142572 h 370814"/>
                <a:gd name="connsiteX123" fmla="*/ 22587 w 311321"/>
                <a:gd name="connsiteY123" fmla="*/ 155788 h 370814"/>
                <a:gd name="connsiteX124" fmla="*/ 31874 w 311321"/>
                <a:gd name="connsiteY124" fmla="*/ 160074 h 370814"/>
                <a:gd name="connsiteX125" fmla="*/ 146531 w 311321"/>
                <a:gd name="connsiteY125" fmla="*/ 309378 h 370814"/>
                <a:gd name="connsiteX126" fmla="*/ 165819 w 311321"/>
                <a:gd name="connsiteY126" fmla="*/ 301520 h 370814"/>
                <a:gd name="connsiteX127" fmla="*/ 161890 w 311321"/>
                <a:gd name="connsiteY127" fmla="*/ 288661 h 370814"/>
                <a:gd name="connsiteX128" fmla="*/ 142959 w 311321"/>
                <a:gd name="connsiteY128" fmla="*/ 282232 h 370814"/>
                <a:gd name="connsiteX129" fmla="*/ 135101 w 311321"/>
                <a:gd name="connsiteY129" fmla="*/ 295448 h 370814"/>
                <a:gd name="connsiteX130" fmla="*/ 146531 w 311321"/>
                <a:gd name="connsiteY130" fmla="*/ 309378 h 370814"/>
                <a:gd name="connsiteX131" fmla="*/ 57234 w 311321"/>
                <a:gd name="connsiteY131" fmla="*/ 40059 h 370814"/>
                <a:gd name="connsiteX132" fmla="*/ 80808 w 311321"/>
                <a:gd name="connsiteY132" fmla="*/ 33987 h 370814"/>
                <a:gd name="connsiteX133" fmla="*/ 70807 w 311321"/>
                <a:gd name="connsiteY133" fmla="*/ 18985 h 370814"/>
                <a:gd name="connsiteX134" fmla="*/ 51876 w 311321"/>
                <a:gd name="connsiteY134" fmla="*/ 23985 h 370814"/>
                <a:gd name="connsiteX135" fmla="*/ 57234 w 311321"/>
                <a:gd name="connsiteY135" fmla="*/ 40059 h 370814"/>
                <a:gd name="connsiteX136" fmla="*/ 51876 w 311321"/>
                <a:gd name="connsiteY136" fmla="*/ 272945 h 370814"/>
                <a:gd name="connsiteX137" fmla="*/ 39732 w 311321"/>
                <a:gd name="connsiteY137" fmla="*/ 240441 h 370814"/>
                <a:gd name="connsiteX138" fmla="*/ 34374 w 311321"/>
                <a:gd name="connsiteY138" fmla="*/ 237227 h 370814"/>
                <a:gd name="connsiteX139" fmla="*/ 37231 w 311321"/>
                <a:gd name="connsiteY139" fmla="*/ 250442 h 370814"/>
                <a:gd name="connsiteX140" fmla="*/ 31517 w 311321"/>
                <a:gd name="connsiteY140" fmla="*/ 257229 h 370814"/>
                <a:gd name="connsiteX141" fmla="*/ 30445 w 311321"/>
                <a:gd name="connsiteY141" fmla="*/ 267230 h 370814"/>
                <a:gd name="connsiteX142" fmla="*/ 51876 w 311321"/>
                <a:gd name="connsiteY142" fmla="*/ 272945 h 370814"/>
                <a:gd name="connsiteX143" fmla="*/ 257973 w 311321"/>
                <a:gd name="connsiteY143" fmla="*/ 95066 h 370814"/>
                <a:gd name="connsiteX144" fmla="*/ 271904 w 311321"/>
                <a:gd name="connsiteY144" fmla="*/ 105067 h 370814"/>
                <a:gd name="connsiteX145" fmla="*/ 279047 w 311321"/>
                <a:gd name="connsiteY145" fmla="*/ 100424 h 370814"/>
                <a:gd name="connsiteX146" fmla="*/ 264403 w 311321"/>
                <a:gd name="connsiteY146" fmla="*/ 80064 h 370814"/>
                <a:gd name="connsiteX147" fmla="*/ 257616 w 311321"/>
                <a:gd name="connsiteY147" fmla="*/ 83993 h 370814"/>
                <a:gd name="connsiteX148" fmla="*/ 257973 w 311321"/>
                <a:gd name="connsiteY148" fmla="*/ 95066 h 370814"/>
                <a:gd name="connsiteX149" fmla="*/ 268332 w 311321"/>
                <a:gd name="connsiteY149" fmla="*/ 110425 h 370814"/>
                <a:gd name="connsiteX150" fmla="*/ 266903 w 311321"/>
                <a:gd name="connsiteY150" fmla="*/ 111139 h 370814"/>
                <a:gd name="connsiteX151" fmla="*/ 268332 w 311321"/>
                <a:gd name="connsiteY151" fmla="*/ 110425 h 370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</a:cxnLst>
              <a:rect l="l" t="t" r="r" b="b"/>
              <a:pathLst>
                <a:path w="311321" h="370814">
                  <a:moveTo>
                    <a:pt x="171534" y="160431"/>
                  </a:moveTo>
                  <a:cubicBezTo>
                    <a:pt x="187607" y="155431"/>
                    <a:pt x="233685" y="125784"/>
                    <a:pt x="243328" y="113997"/>
                  </a:cubicBezTo>
                  <a:cubicBezTo>
                    <a:pt x="237971" y="103638"/>
                    <a:pt x="234042" y="92923"/>
                    <a:pt x="240471" y="80421"/>
                  </a:cubicBezTo>
                  <a:cubicBezTo>
                    <a:pt x="245114" y="71849"/>
                    <a:pt x="252258" y="68277"/>
                    <a:pt x="260831" y="65419"/>
                  </a:cubicBezTo>
                  <a:cubicBezTo>
                    <a:pt x="269760" y="65776"/>
                    <a:pt x="277618" y="70420"/>
                    <a:pt x="285834" y="74706"/>
                  </a:cubicBezTo>
                  <a:cubicBezTo>
                    <a:pt x="287977" y="78278"/>
                    <a:pt x="290120" y="82207"/>
                    <a:pt x="291906" y="85065"/>
                  </a:cubicBezTo>
                  <a:cubicBezTo>
                    <a:pt x="291192" y="119712"/>
                    <a:pt x="273332" y="126498"/>
                    <a:pt x="253687" y="121855"/>
                  </a:cubicBezTo>
                  <a:cubicBezTo>
                    <a:pt x="227612" y="138285"/>
                    <a:pt x="201895" y="154359"/>
                    <a:pt x="176178" y="170790"/>
                  </a:cubicBezTo>
                  <a:cubicBezTo>
                    <a:pt x="174749" y="171861"/>
                    <a:pt x="174034" y="173647"/>
                    <a:pt x="172248" y="176147"/>
                  </a:cubicBezTo>
                  <a:cubicBezTo>
                    <a:pt x="175106" y="177933"/>
                    <a:pt x="177249" y="180076"/>
                    <a:pt x="179749" y="180791"/>
                  </a:cubicBezTo>
                  <a:cubicBezTo>
                    <a:pt x="186893" y="182934"/>
                    <a:pt x="194037" y="184720"/>
                    <a:pt x="201538" y="186506"/>
                  </a:cubicBezTo>
                  <a:cubicBezTo>
                    <a:pt x="215111" y="189721"/>
                    <a:pt x="228327" y="192935"/>
                    <a:pt x="242614" y="196507"/>
                  </a:cubicBezTo>
                  <a:cubicBezTo>
                    <a:pt x="245829" y="180434"/>
                    <a:pt x="260474" y="177576"/>
                    <a:pt x="273332" y="172933"/>
                  </a:cubicBezTo>
                  <a:cubicBezTo>
                    <a:pt x="280833" y="170432"/>
                    <a:pt x="288334" y="171861"/>
                    <a:pt x="295121" y="176147"/>
                  </a:cubicBezTo>
                  <a:cubicBezTo>
                    <a:pt x="297978" y="177933"/>
                    <a:pt x="300836" y="181505"/>
                    <a:pt x="301550" y="184720"/>
                  </a:cubicBezTo>
                  <a:cubicBezTo>
                    <a:pt x="302979" y="191149"/>
                    <a:pt x="303336" y="198293"/>
                    <a:pt x="302979" y="204722"/>
                  </a:cubicBezTo>
                  <a:cubicBezTo>
                    <a:pt x="301907" y="220081"/>
                    <a:pt x="288692" y="233655"/>
                    <a:pt x="272975" y="235441"/>
                  </a:cubicBezTo>
                  <a:cubicBezTo>
                    <a:pt x="269046" y="235798"/>
                    <a:pt x="264403" y="234726"/>
                    <a:pt x="261545" y="232583"/>
                  </a:cubicBezTo>
                  <a:cubicBezTo>
                    <a:pt x="257616" y="230083"/>
                    <a:pt x="254401" y="225796"/>
                    <a:pt x="251901" y="221867"/>
                  </a:cubicBezTo>
                  <a:cubicBezTo>
                    <a:pt x="248686" y="217224"/>
                    <a:pt x="246543" y="211866"/>
                    <a:pt x="243686" y="206151"/>
                  </a:cubicBezTo>
                  <a:cubicBezTo>
                    <a:pt x="236185" y="203294"/>
                    <a:pt x="227970" y="199722"/>
                    <a:pt x="219040" y="198650"/>
                  </a:cubicBezTo>
                  <a:cubicBezTo>
                    <a:pt x="211896" y="197936"/>
                    <a:pt x="204753" y="195078"/>
                    <a:pt x="197609" y="192935"/>
                  </a:cubicBezTo>
                  <a:cubicBezTo>
                    <a:pt x="193679" y="191864"/>
                    <a:pt x="190465" y="191506"/>
                    <a:pt x="186178" y="194721"/>
                  </a:cubicBezTo>
                  <a:cubicBezTo>
                    <a:pt x="187607" y="197221"/>
                    <a:pt x="188322" y="200079"/>
                    <a:pt x="190107" y="202222"/>
                  </a:cubicBezTo>
                  <a:cubicBezTo>
                    <a:pt x="208681" y="226868"/>
                    <a:pt x="227255" y="251514"/>
                    <a:pt x="245472" y="276160"/>
                  </a:cubicBezTo>
                  <a:cubicBezTo>
                    <a:pt x="253330" y="286518"/>
                    <a:pt x="260831" y="297591"/>
                    <a:pt x="267617" y="307235"/>
                  </a:cubicBezTo>
                  <a:cubicBezTo>
                    <a:pt x="270118" y="307592"/>
                    <a:pt x="270832" y="308307"/>
                    <a:pt x="271546" y="307950"/>
                  </a:cubicBezTo>
                  <a:cubicBezTo>
                    <a:pt x="282976" y="303663"/>
                    <a:pt x="292263" y="307235"/>
                    <a:pt x="299050" y="316879"/>
                  </a:cubicBezTo>
                  <a:cubicBezTo>
                    <a:pt x="302622" y="322237"/>
                    <a:pt x="306908" y="327238"/>
                    <a:pt x="309408" y="332953"/>
                  </a:cubicBezTo>
                  <a:cubicBezTo>
                    <a:pt x="312980" y="341168"/>
                    <a:pt x="311551" y="348669"/>
                    <a:pt x="305122" y="355813"/>
                  </a:cubicBezTo>
                  <a:cubicBezTo>
                    <a:pt x="299050" y="362599"/>
                    <a:pt x="292263" y="367243"/>
                    <a:pt x="283334" y="370814"/>
                  </a:cubicBezTo>
                  <a:cubicBezTo>
                    <a:pt x="277976" y="370100"/>
                    <a:pt x="271546" y="369386"/>
                    <a:pt x="265831" y="369028"/>
                  </a:cubicBezTo>
                  <a:cubicBezTo>
                    <a:pt x="261188" y="360456"/>
                    <a:pt x="257259" y="352598"/>
                    <a:pt x="253687" y="345454"/>
                  </a:cubicBezTo>
                  <a:cubicBezTo>
                    <a:pt x="254401" y="339025"/>
                    <a:pt x="255116" y="332953"/>
                    <a:pt x="255473" y="326524"/>
                  </a:cubicBezTo>
                  <a:cubicBezTo>
                    <a:pt x="255116" y="326524"/>
                    <a:pt x="254759" y="326524"/>
                    <a:pt x="254401" y="326166"/>
                  </a:cubicBezTo>
                  <a:cubicBezTo>
                    <a:pt x="255830" y="323309"/>
                    <a:pt x="257259" y="320094"/>
                    <a:pt x="258688" y="317236"/>
                  </a:cubicBezTo>
                  <a:cubicBezTo>
                    <a:pt x="257973" y="315808"/>
                    <a:pt x="257973" y="314736"/>
                    <a:pt x="257259" y="313664"/>
                  </a:cubicBezTo>
                  <a:cubicBezTo>
                    <a:pt x="248686" y="300806"/>
                    <a:pt x="240114" y="288304"/>
                    <a:pt x="231899" y="275446"/>
                  </a:cubicBezTo>
                  <a:cubicBezTo>
                    <a:pt x="231542" y="274731"/>
                    <a:pt x="231184" y="274017"/>
                    <a:pt x="230470" y="273660"/>
                  </a:cubicBezTo>
                  <a:cubicBezTo>
                    <a:pt x="208324" y="250085"/>
                    <a:pt x="190822" y="222939"/>
                    <a:pt x="172606" y="196150"/>
                  </a:cubicBezTo>
                  <a:cubicBezTo>
                    <a:pt x="171534" y="194721"/>
                    <a:pt x="170462" y="193649"/>
                    <a:pt x="168319" y="191506"/>
                  </a:cubicBezTo>
                  <a:cubicBezTo>
                    <a:pt x="166890" y="194007"/>
                    <a:pt x="165462" y="195435"/>
                    <a:pt x="165462" y="197221"/>
                  </a:cubicBezTo>
                  <a:cubicBezTo>
                    <a:pt x="162961" y="221867"/>
                    <a:pt x="160818" y="246513"/>
                    <a:pt x="158318" y="271517"/>
                  </a:cubicBezTo>
                  <a:cubicBezTo>
                    <a:pt x="171891" y="280803"/>
                    <a:pt x="179392" y="292591"/>
                    <a:pt x="175820" y="309378"/>
                  </a:cubicBezTo>
                  <a:cubicBezTo>
                    <a:pt x="166890" y="317951"/>
                    <a:pt x="155103" y="318665"/>
                    <a:pt x="143673" y="320808"/>
                  </a:cubicBezTo>
                  <a:cubicBezTo>
                    <a:pt x="141887" y="321166"/>
                    <a:pt x="140101" y="320094"/>
                    <a:pt x="138315" y="319380"/>
                  </a:cubicBezTo>
                  <a:cubicBezTo>
                    <a:pt x="121528" y="311521"/>
                    <a:pt x="116884" y="285804"/>
                    <a:pt x="130814" y="273660"/>
                  </a:cubicBezTo>
                  <a:cubicBezTo>
                    <a:pt x="135101" y="270088"/>
                    <a:pt x="141173" y="268659"/>
                    <a:pt x="148317" y="265444"/>
                  </a:cubicBezTo>
                  <a:cubicBezTo>
                    <a:pt x="152960" y="254371"/>
                    <a:pt x="150103" y="240441"/>
                    <a:pt x="153675" y="227582"/>
                  </a:cubicBezTo>
                  <a:cubicBezTo>
                    <a:pt x="157246" y="214367"/>
                    <a:pt x="156175" y="201151"/>
                    <a:pt x="158318" y="187577"/>
                  </a:cubicBezTo>
                  <a:cubicBezTo>
                    <a:pt x="152960" y="186506"/>
                    <a:pt x="149746" y="189006"/>
                    <a:pt x="146531" y="191506"/>
                  </a:cubicBezTo>
                  <a:cubicBezTo>
                    <a:pt x="139744" y="196864"/>
                    <a:pt x="133315" y="202579"/>
                    <a:pt x="126528" y="207937"/>
                  </a:cubicBezTo>
                  <a:cubicBezTo>
                    <a:pt x="112598" y="218653"/>
                    <a:pt x="98310" y="229011"/>
                    <a:pt x="84023" y="239370"/>
                  </a:cubicBezTo>
                  <a:cubicBezTo>
                    <a:pt x="78665" y="243299"/>
                    <a:pt x="72593" y="246871"/>
                    <a:pt x="66521" y="250442"/>
                  </a:cubicBezTo>
                  <a:cubicBezTo>
                    <a:pt x="61878" y="259015"/>
                    <a:pt x="65806" y="268659"/>
                    <a:pt x="64021" y="277946"/>
                  </a:cubicBezTo>
                  <a:cubicBezTo>
                    <a:pt x="57234" y="285089"/>
                    <a:pt x="48304" y="286875"/>
                    <a:pt x="39375" y="287233"/>
                  </a:cubicBezTo>
                  <a:cubicBezTo>
                    <a:pt x="34374" y="287590"/>
                    <a:pt x="30445" y="285089"/>
                    <a:pt x="27587" y="281875"/>
                  </a:cubicBezTo>
                  <a:cubicBezTo>
                    <a:pt x="21872" y="275446"/>
                    <a:pt x="16157" y="269016"/>
                    <a:pt x="10442" y="262230"/>
                  </a:cubicBezTo>
                  <a:cubicBezTo>
                    <a:pt x="13300" y="254728"/>
                    <a:pt x="15800" y="247228"/>
                    <a:pt x="18657" y="240084"/>
                  </a:cubicBezTo>
                  <a:cubicBezTo>
                    <a:pt x="20801" y="234369"/>
                    <a:pt x="25087" y="230083"/>
                    <a:pt x="30445" y="226868"/>
                  </a:cubicBezTo>
                  <a:cubicBezTo>
                    <a:pt x="40089" y="221510"/>
                    <a:pt x="46875" y="222224"/>
                    <a:pt x="54734" y="230083"/>
                  </a:cubicBezTo>
                  <a:cubicBezTo>
                    <a:pt x="57948" y="233297"/>
                    <a:pt x="60806" y="236512"/>
                    <a:pt x="63306" y="239727"/>
                  </a:cubicBezTo>
                  <a:cubicBezTo>
                    <a:pt x="79022" y="234369"/>
                    <a:pt x="131886" y="196864"/>
                    <a:pt x="144031" y="182577"/>
                  </a:cubicBezTo>
                  <a:cubicBezTo>
                    <a:pt x="141887" y="181148"/>
                    <a:pt x="140101" y="179362"/>
                    <a:pt x="137958" y="178648"/>
                  </a:cubicBezTo>
                  <a:cubicBezTo>
                    <a:pt x="130457" y="176147"/>
                    <a:pt x="122599" y="174719"/>
                    <a:pt x="115098" y="172218"/>
                  </a:cubicBezTo>
                  <a:cubicBezTo>
                    <a:pt x="105454" y="169004"/>
                    <a:pt x="95810" y="165789"/>
                    <a:pt x="86166" y="162574"/>
                  </a:cubicBezTo>
                  <a:cubicBezTo>
                    <a:pt x="77236" y="159717"/>
                    <a:pt x="68307" y="156502"/>
                    <a:pt x="59020" y="153287"/>
                  </a:cubicBezTo>
                  <a:cubicBezTo>
                    <a:pt x="57234" y="155431"/>
                    <a:pt x="55805" y="157574"/>
                    <a:pt x="54019" y="159002"/>
                  </a:cubicBezTo>
                  <a:cubicBezTo>
                    <a:pt x="50447" y="162217"/>
                    <a:pt x="47232" y="166146"/>
                    <a:pt x="42946" y="168289"/>
                  </a:cubicBezTo>
                  <a:cubicBezTo>
                    <a:pt x="29731" y="175076"/>
                    <a:pt x="16514" y="170432"/>
                    <a:pt x="6871" y="156502"/>
                  </a:cubicBezTo>
                  <a:cubicBezTo>
                    <a:pt x="-1345" y="144715"/>
                    <a:pt x="-2059" y="135785"/>
                    <a:pt x="4013" y="120069"/>
                  </a:cubicBezTo>
                  <a:cubicBezTo>
                    <a:pt x="9371" y="118640"/>
                    <a:pt x="14728" y="117212"/>
                    <a:pt x="20086" y="115783"/>
                  </a:cubicBezTo>
                  <a:cubicBezTo>
                    <a:pt x="29016" y="113640"/>
                    <a:pt x="36517" y="116140"/>
                    <a:pt x="42232" y="123284"/>
                  </a:cubicBezTo>
                  <a:cubicBezTo>
                    <a:pt x="46875" y="128999"/>
                    <a:pt x="51162" y="135428"/>
                    <a:pt x="55448" y="141500"/>
                  </a:cubicBezTo>
                  <a:cubicBezTo>
                    <a:pt x="87595" y="154002"/>
                    <a:pt x="119385" y="166503"/>
                    <a:pt x="153317" y="173647"/>
                  </a:cubicBezTo>
                  <a:cubicBezTo>
                    <a:pt x="155818" y="166860"/>
                    <a:pt x="152246" y="162931"/>
                    <a:pt x="149746" y="159002"/>
                  </a:cubicBezTo>
                  <a:cubicBezTo>
                    <a:pt x="138673" y="142572"/>
                    <a:pt x="127600" y="126141"/>
                    <a:pt x="116170" y="110068"/>
                  </a:cubicBezTo>
                  <a:cubicBezTo>
                    <a:pt x="102597" y="91137"/>
                    <a:pt x="88309" y="72920"/>
                    <a:pt x="74379" y="54346"/>
                  </a:cubicBezTo>
                  <a:cubicBezTo>
                    <a:pt x="74022" y="53632"/>
                    <a:pt x="73307" y="53275"/>
                    <a:pt x="72950" y="52918"/>
                  </a:cubicBezTo>
                  <a:cubicBezTo>
                    <a:pt x="63306" y="51846"/>
                    <a:pt x="53662" y="50774"/>
                    <a:pt x="44018" y="49703"/>
                  </a:cubicBezTo>
                  <a:cubicBezTo>
                    <a:pt x="41875" y="46846"/>
                    <a:pt x="39732" y="44702"/>
                    <a:pt x="37946" y="42202"/>
                  </a:cubicBezTo>
                  <a:cubicBezTo>
                    <a:pt x="40089" y="30058"/>
                    <a:pt x="35446" y="16842"/>
                    <a:pt x="45804" y="5412"/>
                  </a:cubicBezTo>
                  <a:cubicBezTo>
                    <a:pt x="50804" y="3626"/>
                    <a:pt x="56877" y="1840"/>
                    <a:pt x="61520" y="54"/>
                  </a:cubicBezTo>
                  <a:cubicBezTo>
                    <a:pt x="75093" y="-660"/>
                    <a:pt x="83666" y="5769"/>
                    <a:pt x="91881" y="15770"/>
                  </a:cubicBezTo>
                  <a:cubicBezTo>
                    <a:pt x="95096" y="26129"/>
                    <a:pt x="95096" y="26129"/>
                    <a:pt x="92238" y="40059"/>
                  </a:cubicBezTo>
                  <a:cubicBezTo>
                    <a:pt x="90095" y="42917"/>
                    <a:pt x="87238" y="46131"/>
                    <a:pt x="84380" y="49703"/>
                  </a:cubicBezTo>
                  <a:cubicBezTo>
                    <a:pt x="92238" y="63990"/>
                    <a:pt x="102239" y="76135"/>
                    <a:pt x="111884" y="88994"/>
                  </a:cubicBezTo>
                  <a:cubicBezTo>
                    <a:pt x="121885" y="102210"/>
                    <a:pt x="132243" y="114711"/>
                    <a:pt x="142245" y="127927"/>
                  </a:cubicBezTo>
                  <a:cubicBezTo>
                    <a:pt x="145817" y="132571"/>
                    <a:pt x="148317" y="138285"/>
                    <a:pt x="151531" y="143286"/>
                  </a:cubicBezTo>
                  <a:cubicBezTo>
                    <a:pt x="152960" y="145787"/>
                    <a:pt x="155460" y="147572"/>
                    <a:pt x="157246" y="149358"/>
                  </a:cubicBezTo>
                  <a:cubicBezTo>
                    <a:pt x="161175" y="146501"/>
                    <a:pt x="162961" y="143643"/>
                    <a:pt x="161532" y="140071"/>
                  </a:cubicBezTo>
                  <a:cubicBezTo>
                    <a:pt x="159032" y="133285"/>
                    <a:pt x="161532" y="126856"/>
                    <a:pt x="162247" y="120069"/>
                  </a:cubicBezTo>
                  <a:cubicBezTo>
                    <a:pt x="162604" y="115783"/>
                    <a:pt x="163318" y="111854"/>
                    <a:pt x="163676" y="107924"/>
                  </a:cubicBezTo>
                  <a:cubicBezTo>
                    <a:pt x="164390" y="95423"/>
                    <a:pt x="164747" y="82921"/>
                    <a:pt x="156175" y="72206"/>
                  </a:cubicBezTo>
                  <a:cubicBezTo>
                    <a:pt x="154389" y="70063"/>
                    <a:pt x="153675" y="66848"/>
                    <a:pt x="152246" y="64348"/>
                  </a:cubicBezTo>
                  <a:cubicBezTo>
                    <a:pt x="152603" y="55775"/>
                    <a:pt x="153317" y="47917"/>
                    <a:pt x="160461" y="41488"/>
                  </a:cubicBezTo>
                  <a:cubicBezTo>
                    <a:pt x="171177" y="31844"/>
                    <a:pt x="182607" y="32558"/>
                    <a:pt x="195108" y="37201"/>
                  </a:cubicBezTo>
                  <a:cubicBezTo>
                    <a:pt x="206896" y="41488"/>
                    <a:pt x="213682" y="50417"/>
                    <a:pt x="215825" y="61847"/>
                  </a:cubicBezTo>
                  <a:cubicBezTo>
                    <a:pt x="217611" y="71492"/>
                    <a:pt x="212968" y="79707"/>
                    <a:pt x="204753" y="85065"/>
                  </a:cubicBezTo>
                  <a:cubicBezTo>
                    <a:pt x="195823" y="90780"/>
                    <a:pt x="186178" y="94709"/>
                    <a:pt x="174392" y="94351"/>
                  </a:cubicBezTo>
                  <a:cubicBezTo>
                    <a:pt x="171891" y="113282"/>
                    <a:pt x="171177" y="131856"/>
                    <a:pt x="169748" y="150430"/>
                  </a:cubicBezTo>
                  <a:cubicBezTo>
                    <a:pt x="169748" y="154716"/>
                    <a:pt x="170820" y="157574"/>
                    <a:pt x="171534" y="160431"/>
                  </a:cubicBezTo>
                  <a:close/>
                  <a:moveTo>
                    <a:pt x="269403" y="224010"/>
                  </a:moveTo>
                  <a:cubicBezTo>
                    <a:pt x="284762" y="221510"/>
                    <a:pt x="291192" y="215438"/>
                    <a:pt x="291549" y="204008"/>
                  </a:cubicBezTo>
                  <a:cubicBezTo>
                    <a:pt x="291906" y="192578"/>
                    <a:pt x="287977" y="186863"/>
                    <a:pt x="275832" y="183648"/>
                  </a:cubicBezTo>
                  <a:cubicBezTo>
                    <a:pt x="270832" y="187577"/>
                    <a:pt x="261545" y="186506"/>
                    <a:pt x="258688" y="195435"/>
                  </a:cubicBezTo>
                  <a:cubicBezTo>
                    <a:pt x="259045" y="198293"/>
                    <a:pt x="260831" y="201508"/>
                    <a:pt x="260117" y="204365"/>
                  </a:cubicBezTo>
                  <a:cubicBezTo>
                    <a:pt x="257259" y="213652"/>
                    <a:pt x="262260" y="219010"/>
                    <a:pt x="269403" y="224010"/>
                  </a:cubicBezTo>
                  <a:close/>
                  <a:moveTo>
                    <a:pt x="179035" y="83279"/>
                  </a:moveTo>
                  <a:cubicBezTo>
                    <a:pt x="192608" y="83993"/>
                    <a:pt x="200823" y="77921"/>
                    <a:pt x="205110" y="63276"/>
                  </a:cubicBezTo>
                  <a:cubicBezTo>
                    <a:pt x="202252" y="59347"/>
                    <a:pt x="198680" y="54704"/>
                    <a:pt x="195823" y="51132"/>
                  </a:cubicBezTo>
                  <a:cubicBezTo>
                    <a:pt x="184393" y="48631"/>
                    <a:pt x="174749" y="47560"/>
                    <a:pt x="166176" y="57204"/>
                  </a:cubicBezTo>
                  <a:cubicBezTo>
                    <a:pt x="166533" y="61133"/>
                    <a:pt x="166533" y="66134"/>
                    <a:pt x="166890" y="68991"/>
                  </a:cubicBezTo>
                  <a:cubicBezTo>
                    <a:pt x="171891" y="74706"/>
                    <a:pt x="175463" y="78992"/>
                    <a:pt x="179035" y="83279"/>
                  </a:cubicBezTo>
                  <a:close/>
                  <a:moveTo>
                    <a:pt x="268332" y="329024"/>
                  </a:moveTo>
                  <a:cubicBezTo>
                    <a:pt x="266546" y="345097"/>
                    <a:pt x="269403" y="350812"/>
                    <a:pt x="281548" y="356884"/>
                  </a:cubicBezTo>
                  <a:cubicBezTo>
                    <a:pt x="289763" y="355456"/>
                    <a:pt x="295478" y="350812"/>
                    <a:pt x="299050" y="342954"/>
                  </a:cubicBezTo>
                  <a:cubicBezTo>
                    <a:pt x="295121" y="334024"/>
                    <a:pt x="292621" y="324380"/>
                    <a:pt x="283334" y="319737"/>
                  </a:cubicBezTo>
                  <a:cubicBezTo>
                    <a:pt x="274404" y="321523"/>
                    <a:pt x="274404" y="321523"/>
                    <a:pt x="268332" y="329024"/>
                  </a:cubicBezTo>
                  <a:close/>
                  <a:moveTo>
                    <a:pt x="31874" y="160074"/>
                  </a:moveTo>
                  <a:cubicBezTo>
                    <a:pt x="37946" y="158645"/>
                    <a:pt x="41160" y="155431"/>
                    <a:pt x="41518" y="150073"/>
                  </a:cubicBezTo>
                  <a:cubicBezTo>
                    <a:pt x="42232" y="139357"/>
                    <a:pt x="33660" y="129713"/>
                    <a:pt x="22229" y="128642"/>
                  </a:cubicBezTo>
                  <a:cubicBezTo>
                    <a:pt x="20086" y="133285"/>
                    <a:pt x="17943" y="137928"/>
                    <a:pt x="15800" y="142572"/>
                  </a:cubicBezTo>
                  <a:cubicBezTo>
                    <a:pt x="18300" y="146858"/>
                    <a:pt x="20443" y="151144"/>
                    <a:pt x="22587" y="155788"/>
                  </a:cubicBezTo>
                  <a:cubicBezTo>
                    <a:pt x="25444" y="156859"/>
                    <a:pt x="28659" y="158288"/>
                    <a:pt x="31874" y="160074"/>
                  </a:cubicBezTo>
                  <a:close/>
                  <a:moveTo>
                    <a:pt x="146531" y="309378"/>
                  </a:moveTo>
                  <a:cubicBezTo>
                    <a:pt x="152960" y="307235"/>
                    <a:pt x="160461" y="308307"/>
                    <a:pt x="165819" y="301520"/>
                  </a:cubicBezTo>
                  <a:cubicBezTo>
                    <a:pt x="164390" y="297234"/>
                    <a:pt x="162961" y="292948"/>
                    <a:pt x="161890" y="288661"/>
                  </a:cubicBezTo>
                  <a:cubicBezTo>
                    <a:pt x="154746" y="286161"/>
                    <a:pt x="148317" y="284375"/>
                    <a:pt x="142959" y="282232"/>
                  </a:cubicBezTo>
                  <a:cubicBezTo>
                    <a:pt x="139744" y="287590"/>
                    <a:pt x="137601" y="291519"/>
                    <a:pt x="135101" y="295448"/>
                  </a:cubicBezTo>
                  <a:cubicBezTo>
                    <a:pt x="136172" y="301877"/>
                    <a:pt x="139744" y="306164"/>
                    <a:pt x="146531" y="309378"/>
                  </a:cubicBezTo>
                  <a:close/>
                  <a:moveTo>
                    <a:pt x="57234" y="40059"/>
                  </a:moveTo>
                  <a:cubicBezTo>
                    <a:pt x="66878" y="42202"/>
                    <a:pt x="74736" y="40773"/>
                    <a:pt x="80808" y="33987"/>
                  </a:cubicBezTo>
                  <a:cubicBezTo>
                    <a:pt x="79379" y="24343"/>
                    <a:pt x="77236" y="21485"/>
                    <a:pt x="70807" y="18985"/>
                  </a:cubicBezTo>
                  <a:cubicBezTo>
                    <a:pt x="63306" y="16485"/>
                    <a:pt x="56877" y="18628"/>
                    <a:pt x="51876" y="23985"/>
                  </a:cubicBezTo>
                  <a:cubicBezTo>
                    <a:pt x="50090" y="30772"/>
                    <a:pt x="52590" y="35415"/>
                    <a:pt x="57234" y="40059"/>
                  </a:cubicBezTo>
                  <a:close/>
                  <a:moveTo>
                    <a:pt x="51876" y="272945"/>
                  </a:moveTo>
                  <a:cubicBezTo>
                    <a:pt x="51876" y="262944"/>
                    <a:pt x="47947" y="252585"/>
                    <a:pt x="39732" y="240441"/>
                  </a:cubicBezTo>
                  <a:cubicBezTo>
                    <a:pt x="39017" y="239370"/>
                    <a:pt x="37231" y="238655"/>
                    <a:pt x="34374" y="237227"/>
                  </a:cubicBezTo>
                  <a:cubicBezTo>
                    <a:pt x="35446" y="242584"/>
                    <a:pt x="36517" y="246513"/>
                    <a:pt x="37231" y="250442"/>
                  </a:cubicBezTo>
                  <a:cubicBezTo>
                    <a:pt x="35088" y="252943"/>
                    <a:pt x="33303" y="255086"/>
                    <a:pt x="31517" y="257229"/>
                  </a:cubicBezTo>
                  <a:cubicBezTo>
                    <a:pt x="31159" y="261158"/>
                    <a:pt x="30802" y="264373"/>
                    <a:pt x="30445" y="267230"/>
                  </a:cubicBezTo>
                  <a:cubicBezTo>
                    <a:pt x="37231" y="276874"/>
                    <a:pt x="40803" y="277589"/>
                    <a:pt x="51876" y="272945"/>
                  </a:cubicBezTo>
                  <a:close/>
                  <a:moveTo>
                    <a:pt x="257973" y="95066"/>
                  </a:moveTo>
                  <a:cubicBezTo>
                    <a:pt x="260474" y="101138"/>
                    <a:pt x="264403" y="104710"/>
                    <a:pt x="271904" y="105067"/>
                  </a:cubicBezTo>
                  <a:cubicBezTo>
                    <a:pt x="274047" y="103638"/>
                    <a:pt x="276547" y="101852"/>
                    <a:pt x="279047" y="100424"/>
                  </a:cubicBezTo>
                  <a:cubicBezTo>
                    <a:pt x="278690" y="90065"/>
                    <a:pt x="274761" y="83279"/>
                    <a:pt x="264403" y="80064"/>
                  </a:cubicBezTo>
                  <a:cubicBezTo>
                    <a:pt x="262260" y="81493"/>
                    <a:pt x="259759" y="82921"/>
                    <a:pt x="257616" y="83993"/>
                  </a:cubicBezTo>
                  <a:cubicBezTo>
                    <a:pt x="257973" y="87922"/>
                    <a:pt x="257973" y="91851"/>
                    <a:pt x="257973" y="95066"/>
                  </a:cubicBezTo>
                  <a:close/>
                  <a:moveTo>
                    <a:pt x="268332" y="110425"/>
                  </a:moveTo>
                  <a:cubicBezTo>
                    <a:pt x="267975" y="110782"/>
                    <a:pt x="267260" y="110782"/>
                    <a:pt x="266903" y="111139"/>
                  </a:cubicBezTo>
                  <a:cubicBezTo>
                    <a:pt x="267617" y="110782"/>
                    <a:pt x="267975" y="110425"/>
                    <a:pt x="268332" y="110425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grpSp>
          <p:nvGrpSpPr>
            <p:cNvPr id="98" name="Grupo 97">
              <a:extLst>
                <a:ext uri="{FF2B5EF4-FFF2-40B4-BE49-F238E27FC236}">
                  <a16:creationId xmlns:a16="http://schemas.microsoft.com/office/drawing/2014/main" id="{52640105-1DF8-4BB0-8ECD-04A053773921}"/>
                </a:ext>
              </a:extLst>
            </p:cNvPr>
            <p:cNvGrpSpPr/>
            <p:nvPr/>
          </p:nvGrpSpPr>
          <p:grpSpPr>
            <a:xfrm>
              <a:off x="65746" y="255118"/>
              <a:ext cx="8881360" cy="4630777"/>
              <a:chOff x="104821" y="233856"/>
              <a:chExt cx="8881360" cy="4677084"/>
            </a:xfrm>
          </p:grpSpPr>
          <p:sp>
            <p:nvSpPr>
              <p:cNvPr id="99" name="Forma libre: forma 98">
                <a:extLst>
                  <a:ext uri="{FF2B5EF4-FFF2-40B4-BE49-F238E27FC236}">
                    <a16:creationId xmlns:a16="http://schemas.microsoft.com/office/drawing/2014/main" id="{93CFFE6F-BFFF-4490-9146-AA57F88401FC}"/>
                  </a:ext>
                </a:extLst>
              </p:cNvPr>
              <p:cNvSpPr/>
              <p:nvPr/>
            </p:nvSpPr>
            <p:spPr>
              <a:xfrm>
                <a:off x="104821" y="2805383"/>
                <a:ext cx="462964" cy="446783"/>
              </a:xfrm>
              <a:custGeom>
                <a:avLst/>
                <a:gdLst>
                  <a:gd name="connsiteX0" fmla="*/ 85993 w 462964"/>
                  <a:gd name="connsiteY0" fmla="*/ 140656 h 446783"/>
                  <a:gd name="connsiteX1" fmla="*/ 85279 w 462964"/>
                  <a:gd name="connsiteY1" fmla="*/ 133155 h 446783"/>
                  <a:gd name="connsiteX2" fmla="*/ 89565 w 462964"/>
                  <a:gd name="connsiteY2" fmla="*/ 131726 h 446783"/>
                  <a:gd name="connsiteX3" fmla="*/ 118140 w 462964"/>
                  <a:gd name="connsiteY3" fmla="*/ 131369 h 446783"/>
                  <a:gd name="connsiteX4" fmla="*/ 140285 w 462964"/>
                  <a:gd name="connsiteY4" fmla="*/ 130297 h 446783"/>
                  <a:gd name="connsiteX5" fmla="*/ 124569 w 462964"/>
                  <a:gd name="connsiteY5" fmla="*/ 104937 h 446783"/>
                  <a:gd name="connsiteX6" fmla="*/ 103495 w 462964"/>
                  <a:gd name="connsiteY6" fmla="*/ 103151 h 446783"/>
                  <a:gd name="connsiteX7" fmla="*/ 84564 w 462964"/>
                  <a:gd name="connsiteY7" fmla="*/ 81363 h 446783"/>
                  <a:gd name="connsiteX8" fmla="*/ 85636 w 462964"/>
                  <a:gd name="connsiteY8" fmla="*/ 69218 h 446783"/>
                  <a:gd name="connsiteX9" fmla="*/ 97066 w 462964"/>
                  <a:gd name="connsiteY9" fmla="*/ 58503 h 446783"/>
                  <a:gd name="connsiteX10" fmla="*/ 115640 w 462964"/>
                  <a:gd name="connsiteY10" fmla="*/ 60646 h 446783"/>
                  <a:gd name="connsiteX11" fmla="*/ 128141 w 462964"/>
                  <a:gd name="connsiteY11" fmla="*/ 80291 h 446783"/>
                  <a:gd name="connsiteX12" fmla="*/ 127427 w 462964"/>
                  <a:gd name="connsiteY12" fmla="*/ 97436 h 446783"/>
                  <a:gd name="connsiteX13" fmla="*/ 143857 w 462964"/>
                  <a:gd name="connsiteY13" fmla="*/ 119582 h 446783"/>
                  <a:gd name="connsiteX14" fmla="*/ 148144 w 462964"/>
                  <a:gd name="connsiteY14" fmla="*/ 94578 h 446783"/>
                  <a:gd name="connsiteX15" fmla="*/ 154216 w 462964"/>
                  <a:gd name="connsiteY15" fmla="*/ 69575 h 446783"/>
                  <a:gd name="connsiteX16" fmla="*/ 159216 w 462964"/>
                  <a:gd name="connsiteY16" fmla="*/ 69575 h 446783"/>
                  <a:gd name="connsiteX17" fmla="*/ 160645 w 462964"/>
                  <a:gd name="connsiteY17" fmla="*/ 71718 h 446783"/>
                  <a:gd name="connsiteX18" fmla="*/ 159931 w 462964"/>
                  <a:gd name="connsiteY18" fmla="*/ 81006 h 446783"/>
                  <a:gd name="connsiteX19" fmla="*/ 154216 w 462964"/>
                  <a:gd name="connsiteY19" fmla="*/ 120296 h 446783"/>
                  <a:gd name="connsiteX20" fmla="*/ 154216 w 462964"/>
                  <a:gd name="connsiteY20" fmla="*/ 131012 h 446783"/>
                  <a:gd name="connsiteX21" fmla="*/ 172790 w 462964"/>
                  <a:gd name="connsiteY21" fmla="*/ 153514 h 446783"/>
                  <a:gd name="connsiteX22" fmla="*/ 179219 w 462964"/>
                  <a:gd name="connsiteY22" fmla="*/ 131012 h 446783"/>
                  <a:gd name="connsiteX23" fmla="*/ 183862 w 462964"/>
                  <a:gd name="connsiteY23" fmla="*/ 110295 h 446783"/>
                  <a:gd name="connsiteX24" fmla="*/ 200293 w 462964"/>
                  <a:gd name="connsiteY24" fmla="*/ 108509 h 446783"/>
                  <a:gd name="connsiteX25" fmla="*/ 218509 w 462964"/>
                  <a:gd name="connsiteY25" fmla="*/ 123868 h 446783"/>
                  <a:gd name="connsiteX26" fmla="*/ 221367 w 462964"/>
                  <a:gd name="connsiteY26" fmla="*/ 109581 h 446783"/>
                  <a:gd name="connsiteX27" fmla="*/ 220653 w 462964"/>
                  <a:gd name="connsiteY27" fmla="*/ 109581 h 446783"/>
                  <a:gd name="connsiteX28" fmla="*/ 220653 w 462964"/>
                  <a:gd name="connsiteY28" fmla="*/ 82434 h 446783"/>
                  <a:gd name="connsiteX29" fmla="*/ 182434 w 462964"/>
                  <a:gd name="connsiteY29" fmla="*/ 57074 h 446783"/>
                  <a:gd name="connsiteX30" fmla="*/ 194935 w 462964"/>
                  <a:gd name="connsiteY30" fmla="*/ 57074 h 446783"/>
                  <a:gd name="connsiteX31" fmla="*/ 214938 w 462964"/>
                  <a:gd name="connsiteY31" fmla="*/ 67789 h 446783"/>
                  <a:gd name="connsiteX32" fmla="*/ 220295 w 462964"/>
                  <a:gd name="connsiteY32" fmla="*/ 69575 h 446783"/>
                  <a:gd name="connsiteX33" fmla="*/ 223153 w 462964"/>
                  <a:gd name="connsiteY33" fmla="*/ 41357 h 446783"/>
                  <a:gd name="connsiteX34" fmla="*/ 206722 w 462964"/>
                  <a:gd name="connsiteY34" fmla="*/ 32428 h 446783"/>
                  <a:gd name="connsiteX35" fmla="*/ 203508 w 462964"/>
                  <a:gd name="connsiteY35" fmla="*/ 11354 h 446783"/>
                  <a:gd name="connsiteX36" fmla="*/ 208508 w 462964"/>
                  <a:gd name="connsiteY36" fmla="*/ 6710 h 446783"/>
                  <a:gd name="connsiteX37" fmla="*/ 213509 w 462964"/>
                  <a:gd name="connsiteY37" fmla="*/ 1353 h 446783"/>
                  <a:gd name="connsiteX38" fmla="*/ 239584 w 462964"/>
                  <a:gd name="connsiteY38" fmla="*/ 1353 h 446783"/>
                  <a:gd name="connsiteX39" fmla="*/ 249942 w 462964"/>
                  <a:gd name="connsiteY39" fmla="*/ 24570 h 446783"/>
                  <a:gd name="connsiteX40" fmla="*/ 240298 w 462964"/>
                  <a:gd name="connsiteY40" fmla="*/ 38143 h 446783"/>
                  <a:gd name="connsiteX41" fmla="*/ 233869 w 462964"/>
                  <a:gd name="connsiteY41" fmla="*/ 40286 h 446783"/>
                  <a:gd name="connsiteX42" fmla="*/ 229582 w 462964"/>
                  <a:gd name="connsiteY42" fmla="*/ 68861 h 446783"/>
                  <a:gd name="connsiteX43" fmla="*/ 231011 w 462964"/>
                  <a:gd name="connsiteY43" fmla="*/ 73504 h 446783"/>
                  <a:gd name="connsiteX44" fmla="*/ 244584 w 462964"/>
                  <a:gd name="connsiteY44" fmla="*/ 60289 h 446783"/>
                  <a:gd name="connsiteX45" fmla="*/ 256014 w 462964"/>
                  <a:gd name="connsiteY45" fmla="*/ 45644 h 446783"/>
                  <a:gd name="connsiteX46" fmla="*/ 259943 w 462964"/>
                  <a:gd name="connsiteY46" fmla="*/ 47787 h 446783"/>
                  <a:gd name="connsiteX47" fmla="*/ 231368 w 462964"/>
                  <a:gd name="connsiteY47" fmla="*/ 88506 h 446783"/>
                  <a:gd name="connsiteX48" fmla="*/ 231011 w 462964"/>
                  <a:gd name="connsiteY48" fmla="*/ 116724 h 446783"/>
                  <a:gd name="connsiteX49" fmla="*/ 242084 w 462964"/>
                  <a:gd name="connsiteY49" fmla="*/ 108509 h 446783"/>
                  <a:gd name="connsiteX50" fmla="*/ 256014 w 462964"/>
                  <a:gd name="connsiteY50" fmla="*/ 91721 h 446783"/>
                  <a:gd name="connsiteX51" fmla="*/ 260658 w 462964"/>
                  <a:gd name="connsiteY51" fmla="*/ 93150 h 446783"/>
                  <a:gd name="connsiteX52" fmla="*/ 286018 w 462964"/>
                  <a:gd name="connsiteY52" fmla="*/ 139227 h 446783"/>
                  <a:gd name="connsiteX53" fmla="*/ 307806 w 462964"/>
                  <a:gd name="connsiteY53" fmla="*/ 115653 h 446783"/>
                  <a:gd name="connsiteX54" fmla="*/ 308878 w 462964"/>
                  <a:gd name="connsiteY54" fmla="*/ 113152 h 446783"/>
                  <a:gd name="connsiteX55" fmla="*/ 312807 w 462964"/>
                  <a:gd name="connsiteY55" fmla="*/ 90649 h 446783"/>
                  <a:gd name="connsiteX56" fmla="*/ 313164 w 462964"/>
                  <a:gd name="connsiteY56" fmla="*/ 59574 h 446783"/>
                  <a:gd name="connsiteX57" fmla="*/ 319594 w 462964"/>
                  <a:gd name="connsiteY57" fmla="*/ 59574 h 446783"/>
                  <a:gd name="connsiteX58" fmla="*/ 321379 w 462964"/>
                  <a:gd name="connsiteY58" fmla="*/ 78505 h 446783"/>
                  <a:gd name="connsiteX59" fmla="*/ 323880 w 462964"/>
                  <a:gd name="connsiteY59" fmla="*/ 95650 h 446783"/>
                  <a:gd name="connsiteX60" fmla="*/ 346383 w 462964"/>
                  <a:gd name="connsiteY60" fmla="*/ 76005 h 446783"/>
                  <a:gd name="connsiteX61" fmla="*/ 343168 w 462964"/>
                  <a:gd name="connsiteY61" fmla="*/ 44572 h 446783"/>
                  <a:gd name="connsiteX62" fmla="*/ 377101 w 462964"/>
                  <a:gd name="connsiteY62" fmla="*/ 38500 h 446783"/>
                  <a:gd name="connsiteX63" fmla="*/ 391031 w 462964"/>
                  <a:gd name="connsiteY63" fmla="*/ 57074 h 446783"/>
                  <a:gd name="connsiteX64" fmla="*/ 393888 w 462964"/>
                  <a:gd name="connsiteY64" fmla="*/ 66003 h 446783"/>
                  <a:gd name="connsiteX65" fmla="*/ 381030 w 462964"/>
                  <a:gd name="connsiteY65" fmla="*/ 82077 h 446783"/>
                  <a:gd name="connsiteX66" fmla="*/ 364956 w 462964"/>
                  <a:gd name="connsiteY66" fmla="*/ 81720 h 446783"/>
                  <a:gd name="connsiteX67" fmla="*/ 354241 w 462964"/>
                  <a:gd name="connsiteY67" fmla="*/ 81006 h 446783"/>
                  <a:gd name="connsiteX68" fmla="*/ 335310 w 462964"/>
                  <a:gd name="connsiteY68" fmla="*/ 102794 h 446783"/>
                  <a:gd name="connsiteX69" fmla="*/ 341739 w 462964"/>
                  <a:gd name="connsiteY69" fmla="*/ 104937 h 446783"/>
                  <a:gd name="connsiteX70" fmla="*/ 368171 w 462964"/>
                  <a:gd name="connsiteY70" fmla="*/ 107080 h 446783"/>
                  <a:gd name="connsiteX71" fmla="*/ 376386 w 462964"/>
                  <a:gd name="connsiteY71" fmla="*/ 108866 h 446783"/>
                  <a:gd name="connsiteX72" fmla="*/ 367814 w 462964"/>
                  <a:gd name="connsiteY72" fmla="*/ 115295 h 446783"/>
                  <a:gd name="connsiteX73" fmla="*/ 352812 w 462964"/>
                  <a:gd name="connsiteY73" fmla="*/ 114581 h 446783"/>
                  <a:gd name="connsiteX74" fmla="*/ 338882 w 462964"/>
                  <a:gd name="connsiteY74" fmla="*/ 113152 h 446783"/>
                  <a:gd name="connsiteX75" fmla="*/ 318165 w 462964"/>
                  <a:gd name="connsiteY75" fmla="*/ 121368 h 446783"/>
                  <a:gd name="connsiteX76" fmla="*/ 310664 w 462964"/>
                  <a:gd name="connsiteY76" fmla="*/ 128511 h 446783"/>
                  <a:gd name="connsiteX77" fmla="*/ 303520 w 462964"/>
                  <a:gd name="connsiteY77" fmla="*/ 142442 h 446783"/>
                  <a:gd name="connsiteX78" fmla="*/ 298162 w 462964"/>
                  <a:gd name="connsiteY78" fmla="*/ 149228 h 446783"/>
                  <a:gd name="connsiteX79" fmla="*/ 340310 w 462964"/>
                  <a:gd name="connsiteY79" fmla="*/ 148157 h 446783"/>
                  <a:gd name="connsiteX80" fmla="*/ 323165 w 462964"/>
                  <a:gd name="connsiteY80" fmla="*/ 176017 h 446783"/>
                  <a:gd name="connsiteX81" fmla="*/ 314236 w 462964"/>
                  <a:gd name="connsiteY81" fmla="*/ 205307 h 446783"/>
                  <a:gd name="connsiteX82" fmla="*/ 335667 w 462964"/>
                  <a:gd name="connsiteY82" fmla="*/ 207450 h 446783"/>
                  <a:gd name="connsiteX83" fmla="*/ 356384 w 462964"/>
                  <a:gd name="connsiteY83" fmla="*/ 207450 h 446783"/>
                  <a:gd name="connsiteX84" fmla="*/ 386388 w 462964"/>
                  <a:gd name="connsiteY84" fmla="*/ 162444 h 446783"/>
                  <a:gd name="connsiteX85" fmla="*/ 394246 w 462964"/>
                  <a:gd name="connsiteY85" fmla="*/ 162444 h 446783"/>
                  <a:gd name="connsiteX86" fmla="*/ 394603 w 462964"/>
                  <a:gd name="connsiteY86" fmla="*/ 165302 h 446783"/>
                  <a:gd name="connsiteX87" fmla="*/ 381744 w 462964"/>
                  <a:gd name="connsiteY87" fmla="*/ 186018 h 446783"/>
                  <a:gd name="connsiteX88" fmla="*/ 372815 w 462964"/>
                  <a:gd name="connsiteY88" fmla="*/ 199592 h 446783"/>
                  <a:gd name="connsiteX89" fmla="*/ 371386 w 462964"/>
                  <a:gd name="connsiteY89" fmla="*/ 205307 h 446783"/>
                  <a:gd name="connsiteX90" fmla="*/ 388888 w 462964"/>
                  <a:gd name="connsiteY90" fmla="*/ 213165 h 446783"/>
                  <a:gd name="connsiteX91" fmla="*/ 388531 w 462964"/>
                  <a:gd name="connsiteY91" fmla="*/ 214236 h 446783"/>
                  <a:gd name="connsiteX92" fmla="*/ 420320 w 462964"/>
                  <a:gd name="connsiteY92" fmla="*/ 216022 h 446783"/>
                  <a:gd name="connsiteX93" fmla="*/ 423892 w 462964"/>
                  <a:gd name="connsiteY93" fmla="*/ 208878 h 446783"/>
                  <a:gd name="connsiteX94" fmla="*/ 447824 w 462964"/>
                  <a:gd name="connsiteY94" fmla="*/ 201735 h 446783"/>
                  <a:gd name="connsiteX95" fmla="*/ 458540 w 462964"/>
                  <a:gd name="connsiteY95" fmla="*/ 208164 h 446783"/>
                  <a:gd name="connsiteX96" fmla="*/ 462826 w 462964"/>
                  <a:gd name="connsiteY96" fmla="*/ 226024 h 446783"/>
                  <a:gd name="connsiteX97" fmla="*/ 453182 w 462964"/>
                  <a:gd name="connsiteY97" fmla="*/ 238525 h 446783"/>
                  <a:gd name="connsiteX98" fmla="*/ 432465 w 462964"/>
                  <a:gd name="connsiteY98" fmla="*/ 239954 h 446783"/>
                  <a:gd name="connsiteX99" fmla="*/ 421035 w 462964"/>
                  <a:gd name="connsiteY99" fmla="*/ 229595 h 446783"/>
                  <a:gd name="connsiteX100" fmla="*/ 419249 w 462964"/>
                  <a:gd name="connsiteY100" fmla="*/ 222095 h 446783"/>
                  <a:gd name="connsiteX101" fmla="*/ 376029 w 462964"/>
                  <a:gd name="connsiteY101" fmla="*/ 220309 h 446783"/>
                  <a:gd name="connsiteX102" fmla="*/ 380673 w 462964"/>
                  <a:gd name="connsiteY102" fmla="*/ 231381 h 446783"/>
                  <a:gd name="connsiteX103" fmla="*/ 397103 w 462964"/>
                  <a:gd name="connsiteY103" fmla="*/ 255670 h 446783"/>
                  <a:gd name="connsiteX104" fmla="*/ 399604 w 462964"/>
                  <a:gd name="connsiteY104" fmla="*/ 261385 h 446783"/>
                  <a:gd name="connsiteX105" fmla="*/ 393888 w 462964"/>
                  <a:gd name="connsiteY105" fmla="*/ 263528 h 446783"/>
                  <a:gd name="connsiteX106" fmla="*/ 356384 w 462964"/>
                  <a:gd name="connsiteY106" fmla="*/ 215308 h 446783"/>
                  <a:gd name="connsiteX107" fmla="*/ 311378 w 462964"/>
                  <a:gd name="connsiteY107" fmla="*/ 216022 h 446783"/>
                  <a:gd name="connsiteX108" fmla="*/ 325309 w 462964"/>
                  <a:gd name="connsiteY108" fmla="*/ 241025 h 446783"/>
                  <a:gd name="connsiteX109" fmla="*/ 339596 w 462964"/>
                  <a:gd name="connsiteY109" fmla="*/ 257456 h 446783"/>
                  <a:gd name="connsiteX110" fmla="*/ 342811 w 462964"/>
                  <a:gd name="connsiteY110" fmla="*/ 262814 h 446783"/>
                  <a:gd name="connsiteX111" fmla="*/ 332452 w 462964"/>
                  <a:gd name="connsiteY111" fmla="*/ 268171 h 446783"/>
                  <a:gd name="connsiteX112" fmla="*/ 286375 w 462964"/>
                  <a:gd name="connsiteY112" fmla="*/ 272815 h 446783"/>
                  <a:gd name="connsiteX113" fmla="*/ 309592 w 462964"/>
                  <a:gd name="connsiteY113" fmla="*/ 298532 h 446783"/>
                  <a:gd name="connsiteX114" fmla="*/ 344597 w 462964"/>
                  <a:gd name="connsiteY114" fmla="*/ 290317 h 446783"/>
                  <a:gd name="connsiteX115" fmla="*/ 365313 w 462964"/>
                  <a:gd name="connsiteY115" fmla="*/ 283531 h 446783"/>
                  <a:gd name="connsiteX116" fmla="*/ 374243 w 462964"/>
                  <a:gd name="connsiteY116" fmla="*/ 286031 h 446783"/>
                  <a:gd name="connsiteX117" fmla="*/ 346025 w 462964"/>
                  <a:gd name="connsiteY117" fmla="*/ 297104 h 446783"/>
                  <a:gd name="connsiteX118" fmla="*/ 316379 w 462964"/>
                  <a:gd name="connsiteY118" fmla="*/ 305676 h 446783"/>
                  <a:gd name="connsiteX119" fmla="*/ 335310 w 462964"/>
                  <a:gd name="connsiteY119" fmla="*/ 324964 h 446783"/>
                  <a:gd name="connsiteX120" fmla="*/ 342096 w 462964"/>
                  <a:gd name="connsiteY120" fmla="*/ 323536 h 446783"/>
                  <a:gd name="connsiteX121" fmla="*/ 356027 w 462964"/>
                  <a:gd name="connsiteY121" fmla="*/ 321750 h 446783"/>
                  <a:gd name="connsiteX122" fmla="*/ 374958 w 462964"/>
                  <a:gd name="connsiteY122" fmla="*/ 337109 h 446783"/>
                  <a:gd name="connsiteX123" fmla="*/ 366742 w 462964"/>
                  <a:gd name="connsiteY123" fmla="*/ 360683 h 446783"/>
                  <a:gd name="connsiteX124" fmla="*/ 340668 w 462964"/>
                  <a:gd name="connsiteY124" fmla="*/ 360326 h 446783"/>
                  <a:gd name="connsiteX125" fmla="*/ 332095 w 462964"/>
                  <a:gd name="connsiteY125" fmla="*/ 341752 h 446783"/>
                  <a:gd name="connsiteX126" fmla="*/ 333167 w 462964"/>
                  <a:gd name="connsiteY126" fmla="*/ 333894 h 446783"/>
                  <a:gd name="connsiteX127" fmla="*/ 316736 w 462964"/>
                  <a:gd name="connsiteY127" fmla="*/ 323178 h 446783"/>
                  <a:gd name="connsiteX128" fmla="*/ 316022 w 462964"/>
                  <a:gd name="connsiteY128" fmla="*/ 361040 h 446783"/>
                  <a:gd name="connsiteX129" fmla="*/ 306378 w 462964"/>
                  <a:gd name="connsiteY129" fmla="*/ 361755 h 446783"/>
                  <a:gd name="connsiteX130" fmla="*/ 305306 w 462964"/>
                  <a:gd name="connsiteY130" fmla="*/ 342467 h 446783"/>
                  <a:gd name="connsiteX131" fmla="*/ 303520 w 462964"/>
                  <a:gd name="connsiteY131" fmla="*/ 315321 h 446783"/>
                  <a:gd name="connsiteX132" fmla="*/ 299948 w 462964"/>
                  <a:gd name="connsiteY132" fmla="*/ 306748 h 446783"/>
                  <a:gd name="connsiteX133" fmla="*/ 294948 w 462964"/>
                  <a:gd name="connsiteY133" fmla="*/ 301033 h 446783"/>
                  <a:gd name="connsiteX134" fmla="*/ 279588 w 462964"/>
                  <a:gd name="connsiteY134" fmla="*/ 287103 h 446783"/>
                  <a:gd name="connsiteX135" fmla="*/ 272088 w 462964"/>
                  <a:gd name="connsiteY135" fmla="*/ 327465 h 446783"/>
                  <a:gd name="connsiteX136" fmla="*/ 257443 w 462964"/>
                  <a:gd name="connsiteY136" fmla="*/ 333180 h 446783"/>
                  <a:gd name="connsiteX137" fmla="*/ 226010 w 462964"/>
                  <a:gd name="connsiteY137" fmla="*/ 312106 h 446783"/>
                  <a:gd name="connsiteX138" fmla="*/ 222796 w 462964"/>
                  <a:gd name="connsiteY138" fmla="*/ 324964 h 446783"/>
                  <a:gd name="connsiteX139" fmla="*/ 224939 w 462964"/>
                  <a:gd name="connsiteY139" fmla="*/ 350325 h 446783"/>
                  <a:gd name="connsiteX140" fmla="*/ 236012 w 462964"/>
                  <a:gd name="connsiteY140" fmla="*/ 367113 h 446783"/>
                  <a:gd name="connsiteX141" fmla="*/ 268516 w 462964"/>
                  <a:gd name="connsiteY141" fmla="*/ 379614 h 446783"/>
                  <a:gd name="connsiteX142" fmla="*/ 280660 w 462964"/>
                  <a:gd name="connsiteY142" fmla="*/ 385686 h 446783"/>
                  <a:gd name="connsiteX143" fmla="*/ 274588 w 462964"/>
                  <a:gd name="connsiteY143" fmla="*/ 389258 h 446783"/>
                  <a:gd name="connsiteX144" fmla="*/ 258515 w 462964"/>
                  <a:gd name="connsiteY144" fmla="*/ 383543 h 446783"/>
                  <a:gd name="connsiteX145" fmla="*/ 228868 w 462964"/>
                  <a:gd name="connsiteY145" fmla="*/ 372113 h 446783"/>
                  <a:gd name="connsiteX146" fmla="*/ 226725 w 462964"/>
                  <a:gd name="connsiteY146" fmla="*/ 408189 h 446783"/>
                  <a:gd name="connsiteX147" fmla="*/ 238512 w 462964"/>
                  <a:gd name="connsiteY147" fmla="*/ 435335 h 446783"/>
                  <a:gd name="connsiteX148" fmla="*/ 214938 w 462964"/>
                  <a:gd name="connsiteY148" fmla="*/ 446765 h 446783"/>
                  <a:gd name="connsiteX149" fmla="*/ 200650 w 462964"/>
                  <a:gd name="connsiteY149" fmla="*/ 427835 h 446783"/>
                  <a:gd name="connsiteX150" fmla="*/ 216724 w 462964"/>
                  <a:gd name="connsiteY150" fmla="*/ 405332 h 446783"/>
                  <a:gd name="connsiteX151" fmla="*/ 214938 w 462964"/>
                  <a:gd name="connsiteY151" fmla="*/ 381400 h 446783"/>
                  <a:gd name="connsiteX152" fmla="*/ 200650 w 462964"/>
                  <a:gd name="connsiteY152" fmla="*/ 389615 h 446783"/>
                  <a:gd name="connsiteX153" fmla="*/ 186006 w 462964"/>
                  <a:gd name="connsiteY153" fmla="*/ 399617 h 446783"/>
                  <a:gd name="connsiteX154" fmla="*/ 180290 w 462964"/>
                  <a:gd name="connsiteY154" fmla="*/ 396402 h 446783"/>
                  <a:gd name="connsiteX155" fmla="*/ 181005 w 462964"/>
                  <a:gd name="connsiteY155" fmla="*/ 394259 h 446783"/>
                  <a:gd name="connsiteX156" fmla="*/ 203508 w 462964"/>
                  <a:gd name="connsiteY156" fmla="*/ 375685 h 446783"/>
                  <a:gd name="connsiteX157" fmla="*/ 212437 w 462964"/>
                  <a:gd name="connsiteY157" fmla="*/ 357826 h 446783"/>
                  <a:gd name="connsiteX158" fmla="*/ 213509 w 462964"/>
                  <a:gd name="connsiteY158" fmla="*/ 347467 h 446783"/>
                  <a:gd name="connsiteX159" fmla="*/ 213509 w 462964"/>
                  <a:gd name="connsiteY159" fmla="*/ 342824 h 446783"/>
                  <a:gd name="connsiteX160" fmla="*/ 211366 w 462964"/>
                  <a:gd name="connsiteY160" fmla="*/ 324250 h 446783"/>
                  <a:gd name="connsiteX161" fmla="*/ 209937 w 462964"/>
                  <a:gd name="connsiteY161" fmla="*/ 319964 h 446783"/>
                  <a:gd name="connsiteX162" fmla="*/ 186363 w 462964"/>
                  <a:gd name="connsiteY162" fmla="*/ 337109 h 446783"/>
                  <a:gd name="connsiteX163" fmla="*/ 178862 w 462964"/>
                  <a:gd name="connsiteY163" fmla="*/ 331394 h 446783"/>
                  <a:gd name="connsiteX164" fmla="*/ 171361 w 462964"/>
                  <a:gd name="connsiteY164" fmla="*/ 302819 h 446783"/>
                  <a:gd name="connsiteX165" fmla="*/ 168503 w 462964"/>
                  <a:gd name="connsiteY165" fmla="*/ 291032 h 446783"/>
                  <a:gd name="connsiteX166" fmla="*/ 166003 w 462964"/>
                  <a:gd name="connsiteY166" fmla="*/ 285674 h 446783"/>
                  <a:gd name="connsiteX167" fmla="*/ 141714 w 462964"/>
                  <a:gd name="connsiteY167" fmla="*/ 306034 h 446783"/>
                  <a:gd name="connsiteX168" fmla="*/ 151358 w 462964"/>
                  <a:gd name="connsiteY168" fmla="*/ 353896 h 446783"/>
                  <a:gd name="connsiteX169" fmla="*/ 147429 w 462964"/>
                  <a:gd name="connsiteY169" fmla="*/ 354968 h 446783"/>
                  <a:gd name="connsiteX170" fmla="*/ 143500 w 462964"/>
                  <a:gd name="connsiteY170" fmla="*/ 353539 h 446783"/>
                  <a:gd name="connsiteX171" fmla="*/ 135642 w 462964"/>
                  <a:gd name="connsiteY171" fmla="*/ 315321 h 446783"/>
                  <a:gd name="connsiteX172" fmla="*/ 131713 w 462964"/>
                  <a:gd name="connsiteY172" fmla="*/ 315321 h 446783"/>
                  <a:gd name="connsiteX173" fmla="*/ 104567 w 462964"/>
                  <a:gd name="connsiteY173" fmla="*/ 334966 h 446783"/>
                  <a:gd name="connsiteX174" fmla="*/ 105281 w 462964"/>
                  <a:gd name="connsiteY174" fmla="*/ 356040 h 446783"/>
                  <a:gd name="connsiteX175" fmla="*/ 96351 w 462964"/>
                  <a:gd name="connsiteY175" fmla="*/ 366041 h 446783"/>
                  <a:gd name="connsiteX176" fmla="*/ 77778 w 462964"/>
                  <a:gd name="connsiteY176" fmla="*/ 363898 h 446783"/>
                  <a:gd name="connsiteX177" fmla="*/ 66705 w 462964"/>
                  <a:gd name="connsiteY177" fmla="*/ 351039 h 446783"/>
                  <a:gd name="connsiteX178" fmla="*/ 66348 w 462964"/>
                  <a:gd name="connsiteY178" fmla="*/ 349253 h 446783"/>
                  <a:gd name="connsiteX179" fmla="*/ 71705 w 462964"/>
                  <a:gd name="connsiteY179" fmla="*/ 331394 h 446783"/>
                  <a:gd name="connsiteX180" fmla="*/ 96709 w 462964"/>
                  <a:gd name="connsiteY180" fmla="*/ 329251 h 446783"/>
                  <a:gd name="connsiteX181" fmla="*/ 100638 w 462964"/>
                  <a:gd name="connsiteY181" fmla="*/ 331751 h 446783"/>
                  <a:gd name="connsiteX182" fmla="*/ 130641 w 462964"/>
                  <a:gd name="connsiteY182" fmla="*/ 305676 h 446783"/>
                  <a:gd name="connsiteX183" fmla="*/ 91351 w 462964"/>
                  <a:gd name="connsiteY183" fmla="*/ 299961 h 446783"/>
                  <a:gd name="connsiteX184" fmla="*/ 93137 w 462964"/>
                  <a:gd name="connsiteY184" fmla="*/ 295318 h 446783"/>
                  <a:gd name="connsiteX185" fmla="*/ 137071 w 462964"/>
                  <a:gd name="connsiteY185" fmla="*/ 297461 h 446783"/>
                  <a:gd name="connsiteX186" fmla="*/ 158859 w 462964"/>
                  <a:gd name="connsiteY186" fmla="*/ 277101 h 446783"/>
                  <a:gd name="connsiteX187" fmla="*/ 136356 w 462964"/>
                  <a:gd name="connsiteY187" fmla="*/ 271029 h 446783"/>
                  <a:gd name="connsiteX188" fmla="*/ 124569 w 462964"/>
                  <a:gd name="connsiteY188" fmla="*/ 270672 h 446783"/>
                  <a:gd name="connsiteX189" fmla="*/ 123855 w 462964"/>
                  <a:gd name="connsiteY189" fmla="*/ 258528 h 446783"/>
                  <a:gd name="connsiteX190" fmla="*/ 133856 w 462964"/>
                  <a:gd name="connsiteY190" fmla="*/ 243168 h 446783"/>
                  <a:gd name="connsiteX191" fmla="*/ 134570 w 462964"/>
                  <a:gd name="connsiteY191" fmla="*/ 237096 h 446783"/>
                  <a:gd name="connsiteX192" fmla="*/ 142071 w 462964"/>
                  <a:gd name="connsiteY192" fmla="*/ 222809 h 446783"/>
                  <a:gd name="connsiteX193" fmla="*/ 135642 w 462964"/>
                  <a:gd name="connsiteY193" fmla="*/ 218880 h 446783"/>
                  <a:gd name="connsiteX194" fmla="*/ 112068 w 462964"/>
                  <a:gd name="connsiteY194" fmla="*/ 220666 h 446783"/>
                  <a:gd name="connsiteX195" fmla="*/ 98494 w 462964"/>
                  <a:gd name="connsiteY195" fmla="*/ 226024 h 446783"/>
                  <a:gd name="connsiteX196" fmla="*/ 85279 w 462964"/>
                  <a:gd name="connsiteY196" fmla="*/ 227810 h 446783"/>
                  <a:gd name="connsiteX197" fmla="*/ 79206 w 462964"/>
                  <a:gd name="connsiteY197" fmla="*/ 249955 h 446783"/>
                  <a:gd name="connsiteX198" fmla="*/ 71348 w 462964"/>
                  <a:gd name="connsiteY198" fmla="*/ 267814 h 446783"/>
                  <a:gd name="connsiteX199" fmla="*/ 65276 w 462964"/>
                  <a:gd name="connsiteY199" fmla="*/ 266028 h 446783"/>
                  <a:gd name="connsiteX200" fmla="*/ 72777 w 462964"/>
                  <a:gd name="connsiteY200" fmla="*/ 238882 h 446783"/>
                  <a:gd name="connsiteX201" fmla="*/ 73491 w 462964"/>
                  <a:gd name="connsiteY201" fmla="*/ 233882 h 446783"/>
                  <a:gd name="connsiteX202" fmla="*/ 69562 w 462964"/>
                  <a:gd name="connsiteY202" fmla="*/ 231381 h 446783"/>
                  <a:gd name="connsiteX203" fmla="*/ 44559 w 462964"/>
                  <a:gd name="connsiteY203" fmla="*/ 233167 h 446783"/>
                  <a:gd name="connsiteX204" fmla="*/ 42416 w 462964"/>
                  <a:gd name="connsiteY204" fmla="*/ 241382 h 446783"/>
                  <a:gd name="connsiteX205" fmla="*/ 27057 w 462964"/>
                  <a:gd name="connsiteY205" fmla="*/ 252813 h 446783"/>
                  <a:gd name="connsiteX206" fmla="*/ 9198 w 462964"/>
                  <a:gd name="connsiteY206" fmla="*/ 250312 h 446783"/>
                  <a:gd name="connsiteX207" fmla="*/ 268 w 462964"/>
                  <a:gd name="connsiteY207" fmla="*/ 239239 h 446783"/>
                  <a:gd name="connsiteX208" fmla="*/ 268 w 462964"/>
                  <a:gd name="connsiteY208" fmla="*/ 227810 h 446783"/>
                  <a:gd name="connsiteX209" fmla="*/ 15270 w 462964"/>
                  <a:gd name="connsiteY209" fmla="*/ 209950 h 446783"/>
                  <a:gd name="connsiteX210" fmla="*/ 38130 w 462964"/>
                  <a:gd name="connsiteY210" fmla="*/ 217808 h 446783"/>
                  <a:gd name="connsiteX211" fmla="*/ 43845 w 462964"/>
                  <a:gd name="connsiteY211" fmla="*/ 226738 h 446783"/>
                  <a:gd name="connsiteX212" fmla="*/ 69205 w 462964"/>
                  <a:gd name="connsiteY212" fmla="*/ 219951 h 446783"/>
                  <a:gd name="connsiteX213" fmla="*/ 46345 w 462964"/>
                  <a:gd name="connsiteY213" fmla="*/ 193520 h 446783"/>
                  <a:gd name="connsiteX214" fmla="*/ 39916 w 462964"/>
                  <a:gd name="connsiteY214" fmla="*/ 182804 h 446783"/>
                  <a:gd name="connsiteX215" fmla="*/ 43130 w 462964"/>
                  <a:gd name="connsiteY215" fmla="*/ 181018 h 446783"/>
                  <a:gd name="connsiteX216" fmla="*/ 86707 w 462964"/>
                  <a:gd name="connsiteY216" fmla="*/ 216379 h 446783"/>
                  <a:gd name="connsiteX217" fmla="*/ 136713 w 462964"/>
                  <a:gd name="connsiteY217" fmla="*/ 211736 h 446783"/>
                  <a:gd name="connsiteX218" fmla="*/ 133142 w 462964"/>
                  <a:gd name="connsiteY218" fmla="*/ 204949 h 446783"/>
                  <a:gd name="connsiteX219" fmla="*/ 114568 w 462964"/>
                  <a:gd name="connsiteY219" fmla="*/ 182089 h 446783"/>
                  <a:gd name="connsiteX220" fmla="*/ 111353 w 462964"/>
                  <a:gd name="connsiteY220" fmla="*/ 171731 h 446783"/>
                  <a:gd name="connsiteX221" fmla="*/ 128498 w 462964"/>
                  <a:gd name="connsiteY221" fmla="*/ 164230 h 446783"/>
                  <a:gd name="connsiteX222" fmla="*/ 164217 w 462964"/>
                  <a:gd name="connsiteY222" fmla="*/ 160658 h 446783"/>
                  <a:gd name="connsiteX223" fmla="*/ 145643 w 462964"/>
                  <a:gd name="connsiteY223" fmla="*/ 138156 h 446783"/>
                  <a:gd name="connsiteX224" fmla="*/ 85993 w 462964"/>
                  <a:gd name="connsiteY224" fmla="*/ 140656 h 446783"/>
                  <a:gd name="connsiteX225" fmla="*/ 326023 w 462964"/>
                  <a:gd name="connsiteY225" fmla="*/ 259599 h 446783"/>
                  <a:gd name="connsiteX226" fmla="*/ 296019 w 462964"/>
                  <a:gd name="connsiteY226" fmla="*/ 216022 h 446783"/>
                  <a:gd name="connsiteX227" fmla="*/ 250299 w 462964"/>
                  <a:gd name="connsiteY227" fmla="*/ 217451 h 446783"/>
                  <a:gd name="connsiteX228" fmla="*/ 233869 w 462964"/>
                  <a:gd name="connsiteY228" fmla="*/ 220309 h 446783"/>
                  <a:gd name="connsiteX229" fmla="*/ 274588 w 462964"/>
                  <a:gd name="connsiteY229" fmla="*/ 267100 h 446783"/>
                  <a:gd name="connsiteX230" fmla="*/ 326023 w 462964"/>
                  <a:gd name="connsiteY230" fmla="*/ 259599 h 446783"/>
                  <a:gd name="connsiteX231" fmla="*/ 222796 w 462964"/>
                  <a:gd name="connsiteY231" fmla="*/ 298532 h 446783"/>
                  <a:gd name="connsiteX232" fmla="*/ 254585 w 462964"/>
                  <a:gd name="connsiteY232" fmla="*/ 323893 h 446783"/>
                  <a:gd name="connsiteX233" fmla="*/ 258872 w 462964"/>
                  <a:gd name="connsiteY233" fmla="*/ 324964 h 446783"/>
                  <a:gd name="connsiteX234" fmla="*/ 263872 w 462964"/>
                  <a:gd name="connsiteY234" fmla="*/ 298532 h 446783"/>
                  <a:gd name="connsiteX235" fmla="*/ 264587 w 462964"/>
                  <a:gd name="connsiteY235" fmla="*/ 283531 h 446783"/>
                  <a:gd name="connsiteX236" fmla="*/ 259229 w 462964"/>
                  <a:gd name="connsiteY236" fmla="*/ 266386 h 446783"/>
                  <a:gd name="connsiteX237" fmla="*/ 235297 w 462964"/>
                  <a:gd name="connsiteY237" fmla="*/ 238525 h 446783"/>
                  <a:gd name="connsiteX238" fmla="*/ 226725 w 462964"/>
                  <a:gd name="connsiteY238" fmla="*/ 232453 h 446783"/>
                  <a:gd name="connsiteX239" fmla="*/ 222796 w 462964"/>
                  <a:gd name="connsiteY239" fmla="*/ 298532 h 446783"/>
                  <a:gd name="connsiteX240" fmla="*/ 253871 w 462964"/>
                  <a:gd name="connsiteY240" fmla="*/ 108866 h 446783"/>
                  <a:gd name="connsiteX241" fmla="*/ 231368 w 462964"/>
                  <a:gd name="connsiteY241" fmla="*/ 138156 h 446783"/>
                  <a:gd name="connsiteX242" fmla="*/ 228511 w 462964"/>
                  <a:gd name="connsiteY242" fmla="*/ 204235 h 446783"/>
                  <a:gd name="connsiteX243" fmla="*/ 232083 w 462964"/>
                  <a:gd name="connsiteY243" fmla="*/ 203521 h 446783"/>
                  <a:gd name="connsiteX244" fmla="*/ 247084 w 462964"/>
                  <a:gd name="connsiteY244" fmla="*/ 185661 h 446783"/>
                  <a:gd name="connsiteX245" fmla="*/ 249942 w 462964"/>
                  <a:gd name="connsiteY245" fmla="*/ 181018 h 446783"/>
                  <a:gd name="connsiteX246" fmla="*/ 267444 w 462964"/>
                  <a:gd name="connsiteY246" fmla="*/ 161373 h 446783"/>
                  <a:gd name="connsiteX247" fmla="*/ 269230 w 462964"/>
                  <a:gd name="connsiteY247" fmla="*/ 137798 h 446783"/>
                  <a:gd name="connsiteX248" fmla="*/ 261372 w 462964"/>
                  <a:gd name="connsiteY248" fmla="*/ 122796 h 446783"/>
                  <a:gd name="connsiteX249" fmla="*/ 253871 w 462964"/>
                  <a:gd name="connsiteY249" fmla="*/ 108866 h 446783"/>
                  <a:gd name="connsiteX250" fmla="*/ 284946 w 462964"/>
                  <a:gd name="connsiteY250" fmla="*/ 157801 h 446783"/>
                  <a:gd name="connsiteX251" fmla="*/ 244941 w 462964"/>
                  <a:gd name="connsiteY251" fmla="*/ 205664 h 446783"/>
                  <a:gd name="connsiteX252" fmla="*/ 254585 w 462964"/>
                  <a:gd name="connsiteY252" fmla="*/ 208878 h 446783"/>
                  <a:gd name="connsiteX253" fmla="*/ 291376 w 462964"/>
                  <a:gd name="connsiteY253" fmla="*/ 207807 h 446783"/>
                  <a:gd name="connsiteX254" fmla="*/ 298520 w 462964"/>
                  <a:gd name="connsiteY254" fmla="*/ 207093 h 446783"/>
                  <a:gd name="connsiteX255" fmla="*/ 301377 w 462964"/>
                  <a:gd name="connsiteY255" fmla="*/ 204235 h 446783"/>
                  <a:gd name="connsiteX256" fmla="*/ 319236 w 462964"/>
                  <a:gd name="connsiteY256" fmla="*/ 162087 h 446783"/>
                  <a:gd name="connsiteX257" fmla="*/ 319951 w 462964"/>
                  <a:gd name="connsiteY257" fmla="*/ 157443 h 446783"/>
                  <a:gd name="connsiteX258" fmla="*/ 284946 w 462964"/>
                  <a:gd name="connsiteY258" fmla="*/ 157801 h 446783"/>
                  <a:gd name="connsiteX259" fmla="*/ 154930 w 462964"/>
                  <a:gd name="connsiteY259" fmla="*/ 220666 h 446783"/>
                  <a:gd name="connsiteX260" fmla="*/ 144215 w 462964"/>
                  <a:gd name="connsiteY260" fmla="*/ 241382 h 446783"/>
                  <a:gd name="connsiteX261" fmla="*/ 133142 w 462964"/>
                  <a:gd name="connsiteY261" fmla="*/ 262457 h 446783"/>
                  <a:gd name="connsiteX262" fmla="*/ 172432 w 462964"/>
                  <a:gd name="connsiteY262" fmla="*/ 265314 h 446783"/>
                  <a:gd name="connsiteX263" fmla="*/ 186006 w 462964"/>
                  <a:gd name="connsiteY263" fmla="*/ 252098 h 446783"/>
                  <a:gd name="connsiteX264" fmla="*/ 199579 w 462964"/>
                  <a:gd name="connsiteY264" fmla="*/ 236739 h 446783"/>
                  <a:gd name="connsiteX265" fmla="*/ 211366 w 462964"/>
                  <a:gd name="connsiteY265" fmla="*/ 221737 h 446783"/>
                  <a:gd name="connsiteX266" fmla="*/ 154930 w 462964"/>
                  <a:gd name="connsiteY266" fmla="*/ 220666 h 446783"/>
                  <a:gd name="connsiteX267" fmla="*/ 154930 w 462964"/>
                  <a:gd name="connsiteY267" fmla="*/ 211736 h 446783"/>
                  <a:gd name="connsiteX268" fmla="*/ 209223 w 462964"/>
                  <a:gd name="connsiteY268" fmla="*/ 210307 h 446783"/>
                  <a:gd name="connsiteX269" fmla="*/ 206365 w 462964"/>
                  <a:gd name="connsiteY269" fmla="*/ 204592 h 446783"/>
                  <a:gd name="connsiteX270" fmla="*/ 173147 w 462964"/>
                  <a:gd name="connsiteY270" fmla="*/ 170302 h 446783"/>
                  <a:gd name="connsiteX271" fmla="*/ 150287 w 462964"/>
                  <a:gd name="connsiteY271" fmla="*/ 175303 h 446783"/>
                  <a:gd name="connsiteX272" fmla="*/ 127784 w 462964"/>
                  <a:gd name="connsiteY272" fmla="*/ 179589 h 446783"/>
                  <a:gd name="connsiteX273" fmla="*/ 134213 w 462964"/>
                  <a:gd name="connsiteY273" fmla="*/ 187447 h 446783"/>
                  <a:gd name="connsiteX274" fmla="*/ 141357 w 462964"/>
                  <a:gd name="connsiteY274" fmla="*/ 198163 h 446783"/>
                  <a:gd name="connsiteX275" fmla="*/ 154930 w 462964"/>
                  <a:gd name="connsiteY275" fmla="*/ 211736 h 446783"/>
                  <a:gd name="connsiteX276" fmla="*/ 212795 w 462964"/>
                  <a:gd name="connsiteY276" fmla="*/ 241382 h 446783"/>
                  <a:gd name="connsiteX277" fmla="*/ 210651 w 462964"/>
                  <a:gd name="connsiteY277" fmla="*/ 241025 h 446783"/>
                  <a:gd name="connsiteX278" fmla="*/ 177433 w 462964"/>
                  <a:gd name="connsiteY278" fmla="*/ 272458 h 446783"/>
                  <a:gd name="connsiteX279" fmla="*/ 184220 w 462964"/>
                  <a:gd name="connsiteY279" fmla="*/ 323178 h 446783"/>
                  <a:gd name="connsiteX280" fmla="*/ 203508 w 462964"/>
                  <a:gd name="connsiteY280" fmla="*/ 311749 h 446783"/>
                  <a:gd name="connsiteX281" fmla="*/ 205651 w 462964"/>
                  <a:gd name="connsiteY281" fmla="*/ 307105 h 446783"/>
                  <a:gd name="connsiteX282" fmla="*/ 212437 w 462964"/>
                  <a:gd name="connsiteY282" fmla="*/ 287103 h 446783"/>
                  <a:gd name="connsiteX283" fmla="*/ 213866 w 462964"/>
                  <a:gd name="connsiteY283" fmla="*/ 260671 h 446783"/>
                  <a:gd name="connsiteX284" fmla="*/ 212795 w 462964"/>
                  <a:gd name="connsiteY284" fmla="*/ 241382 h 446783"/>
                  <a:gd name="connsiteX285" fmla="*/ 214581 w 462964"/>
                  <a:gd name="connsiteY285" fmla="*/ 198163 h 446783"/>
                  <a:gd name="connsiteX286" fmla="*/ 217795 w 462964"/>
                  <a:gd name="connsiteY286" fmla="*/ 191376 h 446783"/>
                  <a:gd name="connsiteX287" fmla="*/ 219581 w 462964"/>
                  <a:gd name="connsiteY287" fmla="*/ 137084 h 446783"/>
                  <a:gd name="connsiteX288" fmla="*/ 193149 w 462964"/>
                  <a:gd name="connsiteY288" fmla="*/ 119582 h 446783"/>
                  <a:gd name="connsiteX289" fmla="*/ 191363 w 462964"/>
                  <a:gd name="connsiteY289" fmla="*/ 122439 h 446783"/>
                  <a:gd name="connsiteX290" fmla="*/ 184220 w 462964"/>
                  <a:gd name="connsiteY290" fmla="*/ 159587 h 446783"/>
                  <a:gd name="connsiteX291" fmla="*/ 189220 w 462964"/>
                  <a:gd name="connsiteY291" fmla="*/ 171374 h 446783"/>
                  <a:gd name="connsiteX292" fmla="*/ 204222 w 462964"/>
                  <a:gd name="connsiteY292" fmla="*/ 188162 h 446783"/>
                  <a:gd name="connsiteX293" fmla="*/ 214581 w 462964"/>
                  <a:gd name="connsiteY293" fmla="*/ 198163 h 446783"/>
                  <a:gd name="connsiteX294" fmla="*/ 20270 w 462964"/>
                  <a:gd name="connsiteY294" fmla="*/ 249241 h 446783"/>
                  <a:gd name="connsiteX295" fmla="*/ 36701 w 462964"/>
                  <a:gd name="connsiteY295" fmla="*/ 233167 h 446783"/>
                  <a:gd name="connsiteX296" fmla="*/ 20628 w 462964"/>
                  <a:gd name="connsiteY296" fmla="*/ 216022 h 446783"/>
                  <a:gd name="connsiteX297" fmla="*/ 3840 w 462964"/>
                  <a:gd name="connsiteY297" fmla="*/ 231739 h 446783"/>
                  <a:gd name="connsiteX298" fmla="*/ 20270 w 462964"/>
                  <a:gd name="connsiteY298" fmla="*/ 249241 h 446783"/>
                  <a:gd name="connsiteX299" fmla="*/ 381030 w 462964"/>
                  <a:gd name="connsiteY299" fmla="*/ 70647 h 446783"/>
                  <a:gd name="connsiteX300" fmla="*/ 375315 w 462964"/>
                  <a:gd name="connsiteY300" fmla="*/ 47430 h 446783"/>
                  <a:gd name="connsiteX301" fmla="*/ 360670 w 462964"/>
                  <a:gd name="connsiteY301" fmla="*/ 44929 h 446783"/>
                  <a:gd name="connsiteX302" fmla="*/ 354241 w 462964"/>
                  <a:gd name="connsiteY302" fmla="*/ 58503 h 446783"/>
                  <a:gd name="connsiteX303" fmla="*/ 365671 w 462964"/>
                  <a:gd name="connsiteY303" fmla="*/ 71718 h 446783"/>
                  <a:gd name="connsiteX304" fmla="*/ 381030 w 462964"/>
                  <a:gd name="connsiteY304" fmla="*/ 70647 h 446783"/>
                  <a:gd name="connsiteX305" fmla="*/ 240298 w 462964"/>
                  <a:gd name="connsiteY305" fmla="*/ 27785 h 446783"/>
                  <a:gd name="connsiteX306" fmla="*/ 237440 w 462964"/>
                  <a:gd name="connsiteY306" fmla="*/ 10639 h 446783"/>
                  <a:gd name="connsiteX307" fmla="*/ 215652 w 462964"/>
                  <a:gd name="connsiteY307" fmla="*/ 12782 h 446783"/>
                  <a:gd name="connsiteX308" fmla="*/ 218509 w 462964"/>
                  <a:gd name="connsiteY308" fmla="*/ 28499 h 446783"/>
                  <a:gd name="connsiteX309" fmla="*/ 232797 w 462964"/>
                  <a:gd name="connsiteY309" fmla="*/ 31714 h 446783"/>
                  <a:gd name="connsiteX310" fmla="*/ 240298 w 462964"/>
                  <a:gd name="connsiteY310" fmla="*/ 27785 h 446783"/>
                  <a:gd name="connsiteX311" fmla="*/ 231725 w 462964"/>
                  <a:gd name="connsiteY311" fmla="*/ 436764 h 446783"/>
                  <a:gd name="connsiteX312" fmla="*/ 232440 w 462964"/>
                  <a:gd name="connsiteY312" fmla="*/ 429263 h 446783"/>
                  <a:gd name="connsiteX313" fmla="*/ 216009 w 462964"/>
                  <a:gd name="connsiteY313" fmla="*/ 417476 h 446783"/>
                  <a:gd name="connsiteX314" fmla="*/ 204936 w 462964"/>
                  <a:gd name="connsiteY314" fmla="*/ 433907 h 446783"/>
                  <a:gd name="connsiteX315" fmla="*/ 213152 w 462964"/>
                  <a:gd name="connsiteY315" fmla="*/ 444622 h 446783"/>
                  <a:gd name="connsiteX316" fmla="*/ 231725 w 462964"/>
                  <a:gd name="connsiteY316" fmla="*/ 436764 h 446783"/>
                  <a:gd name="connsiteX317" fmla="*/ 118854 w 462964"/>
                  <a:gd name="connsiteY317" fmla="*/ 90292 h 446783"/>
                  <a:gd name="connsiteX318" fmla="*/ 119569 w 462964"/>
                  <a:gd name="connsiteY318" fmla="*/ 78148 h 446783"/>
                  <a:gd name="connsiteX319" fmla="*/ 110639 w 462964"/>
                  <a:gd name="connsiteY319" fmla="*/ 67075 h 446783"/>
                  <a:gd name="connsiteX320" fmla="*/ 96351 w 462964"/>
                  <a:gd name="connsiteY320" fmla="*/ 72076 h 446783"/>
                  <a:gd name="connsiteX321" fmla="*/ 96351 w 462964"/>
                  <a:gd name="connsiteY321" fmla="*/ 86363 h 446783"/>
                  <a:gd name="connsiteX322" fmla="*/ 102781 w 462964"/>
                  <a:gd name="connsiteY322" fmla="*/ 93864 h 446783"/>
                  <a:gd name="connsiteX323" fmla="*/ 118854 w 462964"/>
                  <a:gd name="connsiteY323" fmla="*/ 90292 h 446783"/>
                  <a:gd name="connsiteX324" fmla="*/ 351740 w 462964"/>
                  <a:gd name="connsiteY324" fmla="*/ 332465 h 446783"/>
                  <a:gd name="connsiteX325" fmla="*/ 341739 w 462964"/>
                  <a:gd name="connsiteY325" fmla="*/ 351039 h 446783"/>
                  <a:gd name="connsiteX326" fmla="*/ 355312 w 462964"/>
                  <a:gd name="connsiteY326" fmla="*/ 359254 h 446783"/>
                  <a:gd name="connsiteX327" fmla="*/ 366385 w 462964"/>
                  <a:gd name="connsiteY327" fmla="*/ 345681 h 446783"/>
                  <a:gd name="connsiteX328" fmla="*/ 351740 w 462964"/>
                  <a:gd name="connsiteY328" fmla="*/ 332465 h 446783"/>
                  <a:gd name="connsiteX329" fmla="*/ 441752 w 462964"/>
                  <a:gd name="connsiteY329" fmla="*/ 234596 h 446783"/>
                  <a:gd name="connsiteX330" fmla="*/ 454253 w 462964"/>
                  <a:gd name="connsiteY330" fmla="*/ 222095 h 446783"/>
                  <a:gd name="connsiteX331" fmla="*/ 441752 w 462964"/>
                  <a:gd name="connsiteY331" fmla="*/ 209236 h 446783"/>
                  <a:gd name="connsiteX332" fmla="*/ 428893 w 462964"/>
                  <a:gd name="connsiteY332" fmla="*/ 222452 h 446783"/>
                  <a:gd name="connsiteX333" fmla="*/ 441752 w 462964"/>
                  <a:gd name="connsiteY333" fmla="*/ 234596 h 446783"/>
                  <a:gd name="connsiteX334" fmla="*/ 76349 w 462964"/>
                  <a:gd name="connsiteY334" fmla="*/ 339252 h 446783"/>
                  <a:gd name="connsiteX335" fmla="*/ 80278 w 462964"/>
                  <a:gd name="connsiteY335" fmla="*/ 354254 h 446783"/>
                  <a:gd name="connsiteX336" fmla="*/ 94208 w 462964"/>
                  <a:gd name="connsiteY336" fmla="*/ 356397 h 446783"/>
                  <a:gd name="connsiteX337" fmla="*/ 87779 w 462964"/>
                  <a:gd name="connsiteY337" fmla="*/ 336752 h 446783"/>
                  <a:gd name="connsiteX338" fmla="*/ 76349 w 462964"/>
                  <a:gd name="connsiteY338" fmla="*/ 339252 h 446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</a:cxnLst>
                <a:rect l="l" t="t" r="r" b="b"/>
                <a:pathLst>
                  <a:path w="462964" h="446783">
                    <a:moveTo>
                      <a:pt x="85993" y="140656"/>
                    </a:moveTo>
                    <a:cubicBezTo>
                      <a:pt x="85636" y="137441"/>
                      <a:pt x="85636" y="135298"/>
                      <a:pt x="85279" y="133155"/>
                    </a:cubicBezTo>
                    <a:cubicBezTo>
                      <a:pt x="87422" y="132440"/>
                      <a:pt x="88493" y="131726"/>
                      <a:pt x="89565" y="131726"/>
                    </a:cubicBezTo>
                    <a:cubicBezTo>
                      <a:pt x="99209" y="131369"/>
                      <a:pt x="108496" y="131369"/>
                      <a:pt x="118140" y="131369"/>
                    </a:cubicBezTo>
                    <a:cubicBezTo>
                      <a:pt x="124926" y="131012"/>
                      <a:pt x="131713" y="130654"/>
                      <a:pt x="140285" y="130297"/>
                    </a:cubicBezTo>
                    <a:cubicBezTo>
                      <a:pt x="134213" y="120653"/>
                      <a:pt x="128855" y="112081"/>
                      <a:pt x="124569" y="104937"/>
                    </a:cubicBezTo>
                    <a:cubicBezTo>
                      <a:pt x="116354" y="104223"/>
                      <a:pt x="109925" y="103865"/>
                      <a:pt x="103495" y="103151"/>
                    </a:cubicBezTo>
                    <a:cubicBezTo>
                      <a:pt x="90636" y="101365"/>
                      <a:pt x="84564" y="94221"/>
                      <a:pt x="84564" y="81363"/>
                    </a:cubicBezTo>
                    <a:cubicBezTo>
                      <a:pt x="84564" y="77434"/>
                      <a:pt x="85279" y="73147"/>
                      <a:pt x="85636" y="69218"/>
                    </a:cubicBezTo>
                    <a:cubicBezTo>
                      <a:pt x="86707" y="62789"/>
                      <a:pt x="91351" y="58860"/>
                      <a:pt x="97066" y="58503"/>
                    </a:cubicBezTo>
                    <a:cubicBezTo>
                      <a:pt x="103138" y="58145"/>
                      <a:pt x="109925" y="58503"/>
                      <a:pt x="115640" y="60646"/>
                    </a:cubicBezTo>
                    <a:cubicBezTo>
                      <a:pt x="124569" y="63503"/>
                      <a:pt x="127427" y="71718"/>
                      <a:pt x="128141" y="80291"/>
                    </a:cubicBezTo>
                    <a:cubicBezTo>
                      <a:pt x="128855" y="85649"/>
                      <a:pt x="127784" y="91007"/>
                      <a:pt x="127427" y="97436"/>
                    </a:cubicBezTo>
                    <a:cubicBezTo>
                      <a:pt x="129927" y="103508"/>
                      <a:pt x="138142" y="114938"/>
                      <a:pt x="143857" y="119582"/>
                    </a:cubicBezTo>
                    <a:cubicBezTo>
                      <a:pt x="147072" y="111367"/>
                      <a:pt x="146000" y="102794"/>
                      <a:pt x="148144" y="94578"/>
                    </a:cubicBezTo>
                    <a:cubicBezTo>
                      <a:pt x="150287" y="86363"/>
                      <a:pt x="149572" y="77434"/>
                      <a:pt x="154216" y="69575"/>
                    </a:cubicBezTo>
                    <a:cubicBezTo>
                      <a:pt x="156002" y="69575"/>
                      <a:pt x="157788" y="69575"/>
                      <a:pt x="159216" y="69575"/>
                    </a:cubicBezTo>
                    <a:cubicBezTo>
                      <a:pt x="159931" y="70647"/>
                      <a:pt x="160645" y="71004"/>
                      <a:pt x="160645" y="71718"/>
                    </a:cubicBezTo>
                    <a:cubicBezTo>
                      <a:pt x="160645" y="74933"/>
                      <a:pt x="160645" y="78148"/>
                      <a:pt x="159931" y="81006"/>
                    </a:cubicBezTo>
                    <a:cubicBezTo>
                      <a:pt x="158145" y="94221"/>
                      <a:pt x="156002" y="107080"/>
                      <a:pt x="154216" y="120296"/>
                    </a:cubicBezTo>
                    <a:cubicBezTo>
                      <a:pt x="153859" y="123868"/>
                      <a:pt x="154216" y="127082"/>
                      <a:pt x="154216" y="131012"/>
                    </a:cubicBezTo>
                    <a:cubicBezTo>
                      <a:pt x="160645" y="137798"/>
                      <a:pt x="163860" y="147442"/>
                      <a:pt x="172790" y="153514"/>
                    </a:cubicBezTo>
                    <a:cubicBezTo>
                      <a:pt x="177790" y="146371"/>
                      <a:pt x="177433" y="138156"/>
                      <a:pt x="179219" y="131012"/>
                    </a:cubicBezTo>
                    <a:cubicBezTo>
                      <a:pt x="181005" y="123868"/>
                      <a:pt x="182434" y="116367"/>
                      <a:pt x="183862" y="110295"/>
                    </a:cubicBezTo>
                    <a:cubicBezTo>
                      <a:pt x="189934" y="104223"/>
                      <a:pt x="194935" y="107795"/>
                      <a:pt x="200293" y="108509"/>
                    </a:cubicBezTo>
                    <a:cubicBezTo>
                      <a:pt x="204579" y="114938"/>
                      <a:pt x="210651" y="119939"/>
                      <a:pt x="218509" y="123868"/>
                    </a:cubicBezTo>
                    <a:cubicBezTo>
                      <a:pt x="219581" y="118510"/>
                      <a:pt x="220295" y="114224"/>
                      <a:pt x="221367" y="109581"/>
                    </a:cubicBezTo>
                    <a:cubicBezTo>
                      <a:pt x="221010" y="109581"/>
                      <a:pt x="221010" y="109581"/>
                      <a:pt x="220653" y="109581"/>
                    </a:cubicBezTo>
                    <a:cubicBezTo>
                      <a:pt x="220653" y="100651"/>
                      <a:pt x="220653" y="91364"/>
                      <a:pt x="220653" y="82434"/>
                    </a:cubicBezTo>
                    <a:cubicBezTo>
                      <a:pt x="209223" y="71361"/>
                      <a:pt x="192435" y="69575"/>
                      <a:pt x="182434" y="57074"/>
                    </a:cubicBezTo>
                    <a:cubicBezTo>
                      <a:pt x="187077" y="52788"/>
                      <a:pt x="191006" y="54931"/>
                      <a:pt x="194935" y="57074"/>
                    </a:cubicBezTo>
                    <a:cubicBezTo>
                      <a:pt x="201722" y="60646"/>
                      <a:pt x="208151" y="64217"/>
                      <a:pt x="214938" y="67789"/>
                    </a:cubicBezTo>
                    <a:cubicBezTo>
                      <a:pt x="216366" y="68504"/>
                      <a:pt x="218509" y="68861"/>
                      <a:pt x="220295" y="69575"/>
                    </a:cubicBezTo>
                    <a:cubicBezTo>
                      <a:pt x="224224" y="60646"/>
                      <a:pt x="224224" y="51359"/>
                      <a:pt x="223153" y="41357"/>
                    </a:cubicBezTo>
                    <a:cubicBezTo>
                      <a:pt x="216724" y="39929"/>
                      <a:pt x="209937" y="39214"/>
                      <a:pt x="206722" y="32428"/>
                    </a:cubicBezTo>
                    <a:cubicBezTo>
                      <a:pt x="203508" y="25999"/>
                      <a:pt x="201365" y="19569"/>
                      <a:pt x="203508" y="11354"/>
                    </a:cubicBezTo>
                    <a:cubicBezTo>
                      <a:pt x="204579" y="10282"/>
                      <a:pt x="206722" y="8496"/>
                      <a:pt x="208508" y="6710"/>
                    </a:cubicBezTo>
                    <a:cubicBezTo>
                      <a:pt x="210294" y="4924"/>
                      <a:pt x="212080" y="3139"/>
                      <a:pt x="213509" y="1353"/>
                    </a:cubicBezTo>
                    <a:cubicBezTo>
                      <a:pt x="222438" y="-790"/>
                      <a:pt x="230654" y="-76"/>
                      <a:pt x="239584" y="1353"/>
                    </a:cubicBezTo>
                    <a:cubicBezTo>
                      <a:pt x="245656" y="7782"/>
                      <a:pt x="249942" y="14926"/>
                      <a:pt x="249942" y="24570"/>
                    </a:cubicBezTo>
                    <a:cubicBezTo>
                      <a:pt x="249942" y="31714"/>
                      <a:pt x="246727" y="36000"/>
                      <a:pt x="240298" y="38143"/>
                    </a:cubicBezTo>
                    <a:cubicBezTo>
                      <a:pt x="238155" y="38857"/>
                      <a:pt x="236012" y="39571"/>
                      <a:pt x="233869" y="40286"/>
                    </a:cubicBezTo>
                    <a:cubicBezTo>
                      <a:pt x="230297" y="49573"/>
                      <a:pt x="231368" y="59574"/>
                      <a:pt x="229582" y="68861"/>
                    </a:cubicBezTo>
                    <a:cubicBezTo>
                      <a:pt x="229225" y="70290"/>
                      <a:pt x="230654" y="71718"/>
                      <a:pt x="231011" y="73504"/>
                    </a:cubicBezTo>
                    <a:cubicBezTo>
                      <a:pt x="238155" y="71361"/>
                      <a:pt x="240298" y="64932"/>
                      <a:pt x="244584" y="60289"/>
                    </a:cubicBezTo>
                    <a:cubicBezTo>
                      <a:pt x="248513" y="55645"/>
                      <a:pt x="252085" y="50645"/>
                      <a:pt x="256014" y="45644"/>
                    </a:cubicBezTo>
                    <a:cubicBezTo>
                      <a:pt x="257800" y="46715"/>
                      <a:pt x="258872" y="47430"/>
                      <a:pt x="259943" y="47787"/>
                    </a:cubicBezTo>
                    <a:cubicBezTo>
                      <a:pt x="258157" y="56002"/>
                      <a:pt x="248870" y="68861"/>
                      <a:pt x="231368" y="88506"/>
                    </a:cubicBezTo>
                    <a:cubicBezTo>
                      <a:pt x="230297" y="97436"/>
                      <a:pt x="230297" y="106723"/>
                      <a:pt x="231011" y="116724"/>
                    </a:cubicBezTo>
                    <a:cubicBezTo>
                      <a:pt x="236726" y="115295"/>
                      <a:pt x="239584" y="112438"/>
                      <a:pt x="242084" y="108509"/>
                    </a:cubicBezTo>
                    <a:cubicBezTo>
                      <a:pt x="246013" y="102437"/>
                      <a:pt x="249942" y="96364"/>
                      <a:pt x="256014" y="91721"/>
                    </a:cubicBezTo>
                    <a:cubicBezTo>
                      <a:pt x="257800" y="92435"/>
                      <a:pt x="259229" y="92793"/>
                      <a:pt x="260658" y="93150"/>
                    </a:cubicBezTo>
                    <a:cubicBezTo>
                      <a:pt x="262444" y="112081"/>
                      <a:pt x="274588" y="125296"/>
                      <a:pt x="286018" y="139227"/>
                    </a:cubicBezTo>
                    <a:cubicBezTo>
                      <a:pt x="295305" y="133512"/>
                      <a:pt x="307092" y="129940"/>
                      <a:pt x="307806" y="115653"/>
                    </a:cubicBezTo>
                    <a:cubicBezTo>
                      <a:pt x="307806" y="114938"/>
                      <a:pt x="308163" y="113510"/>
                      <a:pt x="308878" y="113152"/>
                    </a:cubicBezTo>
                    <a:cubicBezTo>
                      <a:pt x="315665" y="106723"/>
                      <a:pt x="312807" y="98507"/>
                      <a:pt x="312807" y="90649"/>
                    </a:cubicBezTo>
                    <a:cubicBezTo>
                      <a:pt x="312807" y="80291"/>
                      <a:pt x="313164" y="69932"/>
                      <a:pt x="313164" y="59574"/>
                    </a:cubicBezTo>
                    <a:cubicBezTo>
                      <a:pt x="316022" y="59574"/>
                      <a:pt x="317808" y="59574"/>
                      <a:pt x="319594" y="59574"/>
                    </a:cubicBezTo>
                    <a:cubicBezTo>
                      <a:pt x="322094" y="66003"/>
                      <a:pt x="322094" y="72076"/>
                      <a:pt x="321379" y="78505"/>
                    </a:cubicBezTo>
                    <a:cubicBezTo>
                      <a:pt x="320665" y="84220"/>
                      <a:pt x="319594" y="89935"/>
                      <a:pt x="323880" y="95650"/>
                    </a:cubicBezTo>
                    <a:cubicBezTo>
                      <a:pt x="334238" y="92078"/>
                      <a:pt x="339953" y="83863"/>
                      <a:pt x="346383" y="76005"/>
                    </a:cubicBezTo>
                    <a:cubicBezTo>
                      <a:pt x="338882" y="66003"/>
                      <a:pt x="344240" y="54931"/>
                      <a:pt x="343168" y="44572"/>
                    </a:cubicBezTo>
                    <a:cubicBezTo>
                      <a:pt x="350312" y="36000"/>
                      <a:pt x="360313" y="34214"/>
                      <a:pt x="377101" y="38500"/>
                    </a:cubicBezTo>
                    <a:cubicBezTo>
                      <a:pt x="383173" y="43501"/>
                      <a:pt x="387816" y="49930"/>
                      <a:pt x="391031" y="57074"/>
                    </a:cubicBezTo>
                    <a:cubicBezTo>
                      <a:pt x="392460" y="59931"/>
                      <a:pt x="393531" y="63146"/>
                      <a:pt x="393888" y="66003"/>
                    </a:cubicBezTo>
                    <a:cubicBezTo>
                      <a:pt x="394960" y="75648"/>
                      <a:pt x="390674" y="81363"/>
                      <a:pt x="381030" y="82077"/>
                    </a:cubicBezTo>
                    <a:cubicBezTo>
                      <a:pt x="375672" y="82434"/>
                      <a:pt x="370314" y="82077"/>
                      <a:pt x="364956" y="81720"/>
                    </a:cubicBezTo>
                    <a:cubicBezTo>
                      <a:pt x="361385" y="81720"/>
                      <a:pt x="358170" y="81363"/>
                      <a:pt x="354241" y="81006"/>
                    </a:cubicBezTo>
                    <a:cubicBezTo>
                      <a:pt x="348883" y="88864"/>
                      <a:pt x="340668" y="93864"/>
                      <a:pt x="335310" y="102794"/>
                    </a:cubicBezTo>
                    <a:cubicBezTo>
                      <a:pt x="337810" y="103508"/>
                      <a:pt x="339596" y="104580"/>
                      <a:pt x="341739" y="104937"/>
                    </a:cubicBezTo>
                    <a:cubicBezTo>
                      <a:pt x="350669" y="105651"/>
                      <a:pt x="359241" y="106366"/>
                      <a:pt x="368171" y="107080"/>
                    </a:cubicBezTo>
                    <a:cubicBezTo>
                      <a:pt x="371029" y="107437"/>
                      <a:pt x="373529" y="108152"/>
                      <a:pt x="376386" y="108866"/>
                    </a:cubicBezTo>
                    <a:cubicBezTo>
                      <a:pt x="375315" y="114581"/>
                      <a:pt x="371386" y="115295"/>
                      <a:pt x="367814" y="115295"/>
                    </a:cubicBezTo>
                    <a:cubicBezTo>
                      <a:pt x="362813" y="115295"/>
                      <a:pt x="357813" y="114938"/>
                      <a:pt x="352812" y="114581"/>
                    </a:cubicBezTo>
                    <a:cubicBezTo>
                      <a:pt x="348169" y="114224"/>
                      <a:pt x="343525" y="113867"/>
                      <a:pt x="338882" y="113152"/>
                    </a:cubicBezTo>
                    <a:cubicBezTo>
                      <a:pt x="330309" y="111724"/>
                      <a:pt x="323523" y="114581"/>
                      <a:pt x="318165" y="121368"/>
                    </a:cubicBezTo>
                    <a:cubicBezTo>
                      <a:pt x="316022" y="123868"/>
                      <a:pt x="313164" y="126011"/>
                      <a:pt x="310664" y="128511"/>
                    </a:cubicBezTo>
                    <a:cubicBezTo>
                      <a:pt x="306378" y="132440"/>
                      <a:pt x="302449" y="136370"/>
                      <a:pt x="303520" y="142442"/>
                    </a:cubicBezTo>
                    <a:cubicBezTo>
                      <a:pt x="301377" y="144585"/>
                      <a:pt x="297091" y="144585"/>
                      <a:pt x="298162" y="149228"/>
                    </a:cubicBezTo>
                    <a:cubicBezTo>
                      <a:pt x="311735" y="152086"/>
                      <a:pt x="325666" y="147442"/>
                      <a:pt x="340310" y="148157"/>
                    </a:cubicBezTo>
                    <a:cubicBezTo>
                      <a:pt x="333881" y="158158"/>
                      <a:pt x="327452" y="166731"/>
                      <a:pt x="323165" y="176017"/>
                    </a:cubicBezTo>
                    <a:cubicBezTo>
                      <a:pt x="318879" y="184947"/>
                      <a:pt x="312807" y="194234"/>
                      <a:pt x="314236" y="205307"/>
                    </a:cubicBezTo>
                    <a:cubicBezTo>
                      <a:pt x="321737" y="208164"/>
                      <a:pt x="328881" y="207093"/>
                      <a:pt x="335667" y="207450"/>
                    </a:cubicBezTo>
                    <a:cubicBezTo>
                      <a:pt x="342454" y="207807"/>
                      <a:pt x="349597" y="207450"/>
                      <a:pt x="356384" y="207450"/>
                    </a:cubicBezTo>
                    <a:cubicBezTo>
                      <a:pt x="368528" y="193877"/>
                      <a:pt x="376744" y="177446"/>
                      <a:pt x="386388" y="162444"/>
                    </a:cubicBezTo>
                    <a:cubicBezTo>
                      <a:pt x="389245" y="162444"/>
                      <a:pt x="391745" y="162444"/>
                      <a:pt x="394246" y="162444"/>
                    </a:cubicBezTo>
                    <a:cubicBezTo>
                      <a:pt x="394246" y="163873"/>
                      <a:pt x="394960" y="164945"/>
                      <a:pt x="394603" y="165302"/>
                    </a:cubicBezTo>
                    <a:cubicBezTo>
                      <a:pt x="390317" y="172445"/>
                      <a:pt x="386031" y="179232"/>
                      <a:pt x="381744" y="186018"/>
                    </a:cubicBezTo>
                    <a:cubicBezTo>
                      <a:pt x="378887" y="190662"/>
                      <a:pt x="375672" y="194948"/>
                      <a:pt x="372815" y="199592"/>
                    </a:cubicBezTo>
                    <a:cubicBezTo>
                      <a:pt x="371743" y="201378"/>
                      <a:pt x="371743" y="203521"/>
                      <a:pt x="371386" y="205307"/>
                    </a:cubicBezTo>
                    <a:cubicBezTo>
                      <a:pt x="377458" y="208164"/>
                      <a:pt x="383173" y="210664"/>
                      <a:pt x="388888" y="213165"/>
                    </a:cubicBezTo>
                    <a:cubicBezTo>
                      <a:pt x="388888" y="213522"/>
                      <a:pt x="388531" y="213879"/>
                      <a:pt x="388531" y="214236"/>
                    </a:cubicBezTo>
                    <a:cubicBezTo>
                      <a:pt x="398889" y="214951"/>
                      <a:pt x="409248" y="215308"/>
                      <a:pt x="420320" y="216022"/>
                    </a:cubicBezTo>
                    <a:cubicBezTo>
                      <a:pt x="421392" y="213879"/>
                      <a:pt x="422463" y="211379"/>
                      <a:pt x="423892" y="208878"/>
                    </a:cubicBezTo>
                    <a:cubicBezTo>
                      <a:pt x="428893" y="199235"/>
                      <a:pt x="438180" y="196377"/>
                      <a:pt x="447824" y="201735"/>
                    </a:cubicBezTo>
                    <a:cubicBezTo>
                      <a:pt x="451396" y="203878"/>
                      <a:pt x="454968" y="206021"/>
                      <a:pt x="458540" y="208164"/>
                    </a:cubicBezTo>
                    <a:cubicBezTo>
                      <a:pt x="461397" y="213879"/>
                      <a:pt x="463540" y="219594"/>
                      <a:pt x="462826" y="226024"/>
                    </a:cubicBezTo>
                    <a:cubicBezTo>
                      <a:pt x="462111" y="232453"/>
                      <a:pt x="459254" y="236382"/>
                      <a:pt x="453182" y="238525"/>
                    </a:cubicBezTo>
                    <a:cubicBezTo>
                      <a:pt x="446395" y="241025"/>
                      <a:pt x="439609" y="241025"/>
                      <a:pt x="432465" y="239954"/>
                    </a:cubicBezTo>
                    <a:cubicBezTo>
                      <a:pt x="426750" y="238882"/>
                      <a:pt x="422821" y="235310"/>
                      <a:pt x="421035" y="229595"/>
                    </a:cubicBezTo>
                    <a:cubicBezTo>
                      <a:pt x="420320" y="227095"/>
                      <a:pt x="419963" y="224952"/>
                      <a:pt x="419249" y="222095"/>
                    </a:cubicBezTo>
                    <a:cubicBezTo>
                      <a:pt x="404604" y="222452"/>
                      <a:pt x="390317" y="218880"/>
                      <a:pt x="376029" y="220309"/>
                    </a:cubicBezTo>
                    <a:cubicBezTo>
                      <a:pt x="374600" y="225667"/>
                      <a:pt x="378172" y="228167"/>
                      <a:pt x="380673" y="231381"/>
                    </a:cubicBezTo>
                    <a:cubicBezTo>
                      <a:pt x="386388" y="239239"/>
                      <a:pt x="391745" y="247455"/>
                      <a:pt x="397103" y="255670"/>
                    </a:cubicBezTo>
                    <a:cubicBezTo>
                      <a:pt x="398175" y="257099"/>
                      <a:pt x="398532" y="258885"/>
                      <a:pt x="399604" y="261385"/>
                    </a:cubicBezTo>
                    <a:cubicBezTo>
                      <a:pt x="397818" y="262099"/>
                      <a:pt x="396032" y="262814"/>
                      <a:pt x="393888" y="263528"/>
                    </a:cubicBezTo>
                    <a:cubicBezTo>
                      <a:pt x="383173" y="245669"/>
                      <a:pt x="370314" y="230310"/>
                      <a:pt x="356384" y="215308"/>
                    </a:cubicBezTo>
                    <a:cubicBezTo>
                      <a:pt x="341382" y="217094"/>
                      <a:pt x="326380" y="212450"/>
                      <a:pt x="311378" y="216022"/>
                    </a:cubicBezTo>
                    <a:cubicBezTo>
                      <a:pt x="313521" y="226381"/>
                      <a:pt x="319594" y="233524"/>
                      <a:pt x="325309" y="241025"/>
                    </a:cubicBezTo>
                    <a:cubicBezTo>
                      <a:pt x="329952" y="246740"/>
                      <a:pt x="334953" y="252098"/>
                      <a:pt x="339596" y="257456"/>
                    </a:cubicBezTo>
                    <a:cubicBezTo>
                      <a:pt x="341025" y="259242"/>
                      <a:pt x="341739" y="261028"/>
                      <a:pt x="342811" y="262814"/>
                    </a:cubicBezTo>
                    <a:cubicBezTo>
                      <a:pt x="340310" y="267457"/>
                      <a:pt x="336381" y="267814"/>
                      <a:pt x="332452" y="268171"/>
                    </a:cubicBezTo>
                    <a:cubicBezTo>
                      <a:pt x="317093" y="269600"/>
                      <a:pt x="301734" y="271029"/>
                      <a:pt x="286375" y="272815"/>
                    </a:cubicBezTo>
                    <a:cubicBezTo>
                      <a:pt x="288161" y="280316"/>
                      <a:pt x="298877" y="291746"/>
                      <a:pt x="309592" y="298532"/>
                    </a:cubicBezTo>
                    <a:cubicBezTo>
                      <a:pt x="321379" y="298532"/>
                      <a:pt x="333167" y="293889"/>
                      <a:pt x="344597" y="290317"/>
                    </a:cubicBezTo>
                    <a:cubicBezTo>
                      <a:pt x="351383" y="288174"/>
                      <a:pt x="358527" y="285674"/>
                      <a:pt x="365313" y="283531"/>
                    </a:cubicBezTo>
                    <a:cubicBezTo>
                      <a:pt x="368171" y="282817"/>
                      <a:pt x="371386" y="281745"/>
                      <a:pt x="374243" y="286031"/>
                    </a:cubicBezTo>
                    <a:cubicBezTo>
                      <a:pt x="366028" y="292460"/>
                      <a:pt x="355312" y="293532"/>
                      <a:pt x="346025" y="297104"/>
                    </a:cubicBezTo>
                    <a:cubicBezTo>
                      <a:pt x="336738" y="300676"/>
                      <a:pt x="326737" y="302819"/>
                      <a:pt x="316379" y="305676"/>
                    </a:cubicBezTo>
                    <a:cubicBezTo>
                      <a:pt x="319236" y="316035"/>
                      <a:pt x="328881" y="318892"/>
                      <a:pt x="335310" y="324964"/>
                    </a:cubicBezTo>
                    <a:cubicBezTo>
                      <a:pt x="337810" y="324607"/>
                      <a:pt x="339953" y="323893"/>
                      <a:pt x="342096" y="323536"/>
                    </a:cubicBezTo>
                    <a:cubicBezTo>
                      <a:pt x="346740" y="322821"/>
                      <a:pt x="351383" y="322107"/>
                      <a:pt x="356027" y="321750"/>
                    </a:cubicBezTo>
                    <a:cubicBezTo>
                      <a:pt x="366742" y="321035"/>
                      <a:pt x="372457" y="329251"/>
                      <a:pt x="374958" y="337109"/>
                    </a:cubicBezTo>
                    <a:cubicBezTo>
                      <a:pt x="377815" y="345324"/>
                      <a:pt x="373886" y="356397"/>
                      <a:pt x="366742" y="360683"/>
                    </a:cubicBezTo>
                    <a:cubicBezTo>
                      <a:pt x="358170" y="366041"/>
                      <a:pt x="349240" y="364612"/>
                      <a:pt x="340668" y="360326"/>
                    </a:cubicBezTo>
                    <a:cubicBezTo>
                      <a:pt x="333167" y="356397"/>
                      <a:pt x="331381" y="349610"/>
                      <a:pt x="332095" y="341752"/>
                    </a:cubicBezTo>
                    <a:cubicBezTo>
                      <a:pt x="332452" y="339252"/>
                      <a:pt x="332810" y="336752"/>
                      <a:pt x="333167" y="333894"/>
                    </a:cubicBezTo>
                    <a:cubicBezTo>
                      <a:pt x="328166" y="330679"/>
                      <a:pt x="322808" y="327107"/>
                      <a:pt x="316736" y="323178"/>
                    </a:cubicBezTo>
                    <a:cubicBezTo>
                      <a:pt x="314950" y="335680"/>
                      <a:pt x="316022" y="348182"/>
                      <a:pt x="316022" y="361040"/>
                    </a:cubicBezTo>
                    <a:cubicBezTo>
                      <a:pt x="312450" y="361398"/>
                      <a:pt x="309949" y="361398"/>
                      <a:pt x="306378" y="361755"/>
                    </a:cubicBezTo>
                    <a:cubicBezTo>
                      <a:pt x="306020" y="354968"/>
                      <a:pt x="304592" y="348539"/>
                      <a:pt x="305306" y="342467"/>
                    </a:cubicBezTo>
                    <a:cubicBezTo>
                      <a:pt x="306020" y="333180"/>
                      <a:pt x="305663" y="324250"/>
                      <a:pt x="303520" y="315321"/>
                    </a:cubicBezTo>
                    <a:cubicBezTo>
                      <a:pt x="302806" y="312463"/>
                      <a:pt x="301377" y="309248"/>
                      <a:pt x="299948" y="306748"/>
                    </a:cubicBezTo>
                    <a:cubicBezTo>
                      <a:pt x="298520" y="304605"/>
                      <a:pt x="296734" y="302819"/>
                      <a:pt x="294948" y="301033"/>
                    </a:cubicBezTo>
                    <a:cubicBezTo>
                      <a:pt x="290304" y="296746"/>
                      <a:pt x="285304" y="292460"/>
                      <a:pt x="279588" y="287103"/>
                    </a:cubicBezTo>
                    <a:cubicBezTo>
                      <a:pt x="275302" y="301033"/>
                      <a:pt x="274588" y="314606"/>
                      <a:pt x="272088" y="327465"/>
                    </a:cubicBezTo>
                    <a:cubicBezTo>
                      <a:pt x="268159" y="332465"/>
                      <a:pt x="263158" y="333537"/>
                      <a:pt x="257443" y="333180"/>
                    </a:cubicBezTo>
                    <a:cubicBezTo>
                      <a:pt x="247084" y="326036"/>
                      <a:pt x="236726" y="319249"/>
                      <a:pt x="226010" y="312106"/>
                    </a:cubicBezTo>
                    <a:cubicBezTo>
                      <a:pt x="222438" y="316392"/>
                      <a:pt x="221367" y="320678"/>
                      <a:pt x="222796" y="324964"/>
                    </a:cubicBezTo>
                    <a:cubicBezTo>
                      <a:pt x="225653" y="333180"/>
                      <a:pt x="225296" y="341752"/>
                      <a:pt x="224939" y="350325"/>
                    </a:cubicBezTo>
                    <a:cubicBezTo>
                      <a:pt x="224582" y="358540"/>
                      <a:pt x="228154" y="364255"/>
                      <a:pt x="236012" y="367113"/>
                    </a:cubicBezTo>
                    <a:cubicBezTo>
                      <a:pt x="247084" y="371042"/>
                      <a:pt x="257800" y="375328"/>
                      <a:pt x="268516" y="379614"/>
                    </a:cubicBezTo>
                    <a:cubicBezTo>
                      <a:pt x="272802" y="381400"/>
                      <a:pt x="277088" y="383186"/>
                      <a:pt x="280660" y="385686"/>
                    </a:cubicBezTo>
                    <a:cubicBezTo>
                      <a:pt x="279588" y="389973"/>
                      <a:pt x="276731" y="389973"/>
                      <a:pt x="274588" y="389258"/>
                    </a:cubicBezTo>
                    <a:cubicBezTo>
                      <a:pt x="269230" y="387472"/>
                      <a:pt x="263872" y="385686"/>
                      <a:pt x="258515" y="383543"/>
                    </a:cubicBezTo>
                    <a:cubicBezTo>
                      <a:pt x="248870" y="379971"/>
                      <a:pt x="239226" y="376042"/>
                      <a:pt x="228868" y="372113"/>
                    </a:cubicBezTo>
                    <a:cubicBezTo>
                      <a:pt x="223867" y="384972"/>
                      <a:pt x="227439" y="396759"/>
                      <a:pt x="226725" y="408189"/>
                    </a:cubicBezTo>
                    <a:cubicBezTo>
                      <a:pt x="229940" y="416762"/>
                      <a:pt x="243156" y="419262"/>
                      <a:pt x="238512" y="435335"/>
                    </a:cubicBezTo>
                    <a:cubicBezTo>
                      <a:pt x="235654" y="442122"/>
                      <a:pt x="227082" y="447123"/>
                      <a:pt x="214938" y="446765"/>
                    </a:cubicBezTo>
                    <a:cubicBezTo>
                      <a:pt x="204579" y="446408"/>
                      <a:pt x="198150" y="437836"/>
                      <a:pt x="200650" y="427835"/>
                    </a:cubicBezTo>
                    <a:cubicBezTo>
                      <a:pt x="202793" y="418548"/>
                      <a:pt x="206365" y="409618"/>
                      <a:pt x="216724" y="405332"/>
                    </a:cubicBezTo>
                    <a:cubicBezTo>
                      <a:pt x="216009" y="397117"/>
                      <a:pt x="215295" y="389615"/>
                      <a:pt x="214938" y="381400"/>
                    </a:cubicBezTo>
                    <a:cubicBezTo>
                      <a:pt x="207794" y="380686"/>
                      <a:pt x="204936" y="386758"/>
                      <a:pt x="200650" y="389615"/>
                    </a:cubicBezTo>
                    <a:cubicBezTo>
                      <a:pt x="196007" y="392830"/>
                      <a:pt x="191363" y="396045"/>
                      <a:pt x="186006" y="399617"/>
                    </a:cubicBezTo>
                    <a:cubicBezTo>
                      <a:pt x="184220" y="398545"/>
                      <a:pt x="182076" y="397474"/>
                      <a:pt x="180290" y="396402"/>
                    </a:cubicBezTo>
                    <a:cubicBezTo>
                      <a:pt x="180648" y="395331"/>
                      <a:pt x="180648" y="394259"/>
                      <a:pt x="181005" y="394259"/>
                    </a:cubicBezTo>
                    <a:cubicBezTo>
                      <a:pt x="188506" y="387829"/>
                      <a:pt x="196007" y="381757"/>
                      <a:pt x="203508" y="375685"/>
                    </a:cubicBezTo>
                    <a:cubicBezTo>
                      <a:pt x="209223" y="371042"/>
                      <a:pt x="212795" y="365684"/>
                      <a:pt x="212437" y="357826"/>
                    </a:cubicBezTo>
                    <a:cubicBezTo>
                      <a:pt x="212437" y="354254"/>
                      <a:pt x="213152" y="351039"/>
                      <a:pt x="213509" y="347467"/>
                    </a:cubicBezTo>
                    <a:cubicBezTo>
                      <a:pt x="213509" y="346039"/>
                      <a:pt x="213866" y="344253"/>
                      <a:pt x="213509" y="342824"/>
                    </a:cubicBezTo>
                    <a:cubicBezTo>
                      <a:pt x="212795" y="336752"/>
                      <a:pt x="212080" y="330322"/>
                      <a:pt x="211366" y="324250"/>
                    </a:cubicBezTo>
                    <a:cubicBezTo>
                      <a:pt x="211009" y="322821"/>
                      <a:pt x="210294" y="321393"/>
                      <a:pt x="209937" y="319964"/>
                    </a:cubicBezTo>
                    <a:cubicBezTo>
                      <a:pt x="203865" y="321750"/>
                      <a:pt x="196721" y="327107"/>
                      <a:pt x="186363" y="337109"/>
                    </a:cubicBezTo>
                    <a:cubicBezTo>
                      <a:pt x="183862" y="335323"/>
                      <a:pt x="181362" y="333180"/>
                      <a:pt x="178862" y="331394"/>
                    </a:cubicBezTo>
                    <a:cubicBezTo>
                      <a:pt x="178862" y="321035"/>
                      <a:pt x="177076" y="311392"/>
                      <a:pt x="171361" y="302819"/>
                    </a:cubicBezTo>
                    <a:cubicBezTo>
                      <a:pt x="169218" y="299604"/>
                      <a:pt x="169575" y="294961"/>
                      <a:pt x="168503" y="291032"/>
                    </a:cubicBezTo>
                    <a:cubicBezTo>
                      <a:pt x="168146" y="289246"/>
                      <a:pt x="167074" y="287817"/>
                      <a:pt x="166003" y="285674"/>
                    </a:cubicBezTo>
                    <a:cubicBezTo>
                      <a:pt x="158145" y="293175"/>
                      <a:pt x="147786" y="296746"/>
                      <a:pt x="141714" y="306034"/>
                    </a:cubicBezTo>
                    <a:cubicBezTo>
                      <a:pt x="146715" y="321750"/>
                      <a:pt x="147786" y="337823"/>
                      <a:pt x="151358" y="353896"/>
                    </a:cubicBezTo>
                    <a:cubicBezTo>
                      <a:pt x="149215" y="354611"/>
                      <a:pt x="148144" y="354968"/>
                      <a:pt x="147429" y="354968"/>
                    </a:cubicBezTo>
                    <a:cubicBezTo>
                      <a:pt x="146000" y="354611"/>
                      <a:pt x="144572" y="353896"/>
                      <a:pt x="143500" y="353539"/>
                    </a:cubicBezTo>
                    <a:cubicBezTo>
                      <a:pt x="137071" y="341395"/>
                      <a:pt x="141000" y="327465"/>
                      <a:pt x="135642" y="315321"/>
                    </a:cubicBezTo>
                    <a:cubicBezTo>
                      <a:pt x="133856" y="315321"/>
                      <a:pt x="132427" y="314963"/>
                      <a:pt x="131713" y="315321"/>
                    </a:cubicBezTo>
                    <a:cubicBezTo>
                      <a:pt x="122426" y="322107"/>
                      <a:pt x="113139" y="328893"/>
                      <a:pt x="104567" y="334966"/>
                    </a:cubicBezTo>
                    <a:cubicBezTo>
                      <a:pt x="104924" y="343181"/>
                      <a:pt x="105281" y="349610"/>
                      <a:pt x="105281" y="356040"/>
                    </a:cubicBezTo>
                    <a:cubicBezTo>
                      <a:pt x="105281" y="362469"/>
                      <a:pt x="102424" y="365684"/>
                      <a:pt x="96351" y="366041"/>
                    </a:cubicBezTo>
                    <a:cubicBezTo>
                      <a:pt x="90279" y="366041"/>
                      <a:pt x="83850" y="365327"/>
                      <a:pt x="77778" y="363898"/>
                    </a:cubicBezTo>
                    <a:cubicBezTo>
                      <a:pt x="71348" y="362469"/>
                      <a:pt x="68134" y="357468"/>
                      <a:pt x="66705" y="351039"/>
                    </a:cubicBezTo>
                    <a:cubicBezTo>
                      <a:pt x="66705" y="350325"/>
                      <a:pt x="66348" y="349968"/>
                      <a:pt x="66348" y="349253"/>
                    </a:cubicBezTo>
                    <a:cubicBezTo>
                      <a:pt x="66348" y="342824"/>
                      <a:pt x="64562" y="335680"/>
                      <a:pt x="71705" y="331394"/>
                    </a:cubicBezTo>
                    <a:cubicBezTo>
                      <a:pt x="79564" y="326750"/>
                      <a:pt x="87779" y="324250"/>
                      <a:pt x="96709" y="329251"/>
                    </a:cubicBezTo>
                    <a:cubicBezTo>
                      <a:pt x="97780" y="329965"/>
                      <a:pt x="98852" y="330679"/>
                      <a:pt x="100638" y="331751"/>
                    </a:cubicBezTo>
                    <a:cubicBezTo>
                      <a:pt x="109567" y="322464"/>
                      <a:pt x="123498" y="319249"/>
                      <a:pt x="130641" y="305676"/>
                    </a:cubicBezTo>
                    <a:cubicBezTo>
                      <a:pt x="117425" y="301033"/>
                      <a:pt x="103852" y="305319"/>
                      <a:pt x="91351" y="299961"/>
                    </a:cubicBezTo>
                    <a:cubicBezTo>
                      <a:pt x="92065" y="298532"/>
                      <a:pt x="92422" y="297104"/>
                      <a:pt x="93137" y="295318"/>
                    </a:cubicBezTo>
                    <a:cubicBezTo>
                      <a:pt x="108139" y="296032"/>
                      <a:pt x="122783" y="296746"/>
                      <a:pt x="137071" y="297461"/>
                    </a:cubicBezTo>
                    <a:cubicBezTo>
                      <a:pt x="149572" y="289960"/>
                      <a:pt x="154573" y="285317"/>
                      <a:pt x="158859" y="277101"/>
                    </a:cubicBezTo>
                    <a:cubicBezTo>
                      <a:pt x="151715" y="273172"/>
                      <a:pt x="144572" y="271386"/>
                      <a:pt x="136356" y="271029"/>
                    </a:cubicBezTo>
                    <a:cubicBezTo>
                      <a:pt x="132070" y="271029"/>
                      <a:pt x="127784" y="270672"/>
                      <a:pt x="124569" y="270672"/>
                    </a:cubicBezTo>
                    <a:cubicBezTo>
                      <a:pt x="119569" y="266028"/>
                      <a:pt x="121712" y="262099"/>
                      <a:pt x="123855" y="258528"/>
                    </a:cubicBezTo>
                    <a:cubicBezTo>
                      <a:pt x="127069" y="253527"/>
                      <a:pt x="130284" y="248526"/>
                      <a:pt x="133856" y="243168"/>
                    </a:cubicBezTo>
                    <a:cubicBezTo>
                      <a:pt x="134213" y="241025"/>
                      <a:pt x="134570" y="238525"/>
                      <a:pt x="134570" y="237096"/>
                    </a:cubicBezTo>
                    <a:cubicBezTo>
                      <a:pt x="137428" y="231381"/>
                      <a:pt x="139928" y="226738"/>
                      <a:pt x="142071" y="222809"/>
                    </a:cubicBezTo>
                    <a:cubicBezTo>
                      <a:pt x="140643" y="219237"/>
                      <a:pt x="138499" y="218523"/>
                      <a:pt x="135642" y="218880"/>
                    </a:cubicBezTo>
                    <a:cubicBezTo>
                      <a:pt x="127784" y="219594"/>
                      <a:pt x="119926" y="219594"/>
                      <a:pt x="112068" y="220666"/>
                    </a:cubicBezTo>
                    <a:cubicBezTo>
                      <a:pt x="107424" y="221380"/>
                      <a:pt x="102781" y="223881"/>
                      <a:pt x="98494" y="226024"/>
                    </a:cubicBezTo>
                    <a:cubicBezTo>
                      <a:pt x="94208" y="226381"/>
                      <a:pt x="89922" y="227095"/>
                      <a:pt x="85279" y="227810"/>
                    </a:cubicBezTo>
                    <a:cubicBezTo>
                      <a:pt x="83135" y="235668"/>
                      <a:pt x="81350" y="242811"/>
                      <a:pt x="79206" y="249955"/>
                    </a:cubicBezTo>
                    <a:cubicBezTo>
                      <a:pt x="77420" y="255670"/>
                      <a:pt x="77420" y="262814"/>
                      <a:pt x="71348" y="267814"/>
                    </a:cubicBezTo>
                    <a:cubicBezTo>
                      <a:pt x="69562" y="267100"/>
                      <a:pt x="67419" y="266386"/>
                      <a:pt x="65276" y="266028"/>
                    </a:cubicBezTo>
                    <a:cubicBezTo>
                      <a:pt x="68134" y="256385"/>
                      <a:pt x="70277" y="247812"/>
                      <a:pt x="72777" y="238882"/>
                    </a:cubicBezTo>
                    <a:cubicBezTo>
                      <a:pt x="73134" y="237453"/>
                      <a:pt x="73134" y="235668"/>
                      <a:pt x="73491" y="233882"/>
                    </a:cubicBezTo>
                    <a:cubicBezTo>
                      <a:pt x="72063" y="232810"/>
                      <a:pt x="70991" y="231381"/>
                      <a:pt x="69562" y="231381"/>
                    </a:cubicBezTo>
                    <a:cubicBezTo>
                      <a:pt x="61347" y="230667"/>
                      <a:pt x="53132" y="231024"/>
                      <a:pt x="44559" y="233167"/>
                    </a:cubicBezTo>
                    <a:cubicBezTo>
                      <a:pt x="43845" y="236025"/>
                      <a:pt x="43130" y="238525"/>
                      <a:pt x="42416" y="241382"/>
                    </a:cubicBezTo>
                    <a:cubicBezTo>
                      <a:pt x="39916" y="249241"/>
                      <a:pt x="35272" y="253170"/>
                      <a:pt x="27057" y="252813"/>
                    </a:cubicBezTo>
                    <a:cubicBezTo>
                      <a:pt x="20985" y="252813"/>
                      <a:pt x="15270" y="251741"/>
                      <a:pt x="9198" y="250312"/>
                    </a:cubicBezTo>
                    <a:cubicBezTo>
                      <a:pt x="3840" y="248884"/>
                      <a:pt x="625" y="244954"/>
                      <a:pt x="268" y="239239"/>
                    </a:cubicBezTo>
                    <a:cubicBezTo>
                      <a:pt x="-89" y="235310"/>
                      <a:pt x="-89" y="231739"/>
                      <a:pt x="268" y="227810"/>
                    </a:cubicBezTo>
                    <a:cubicBezTo>
                      <a:pt x="1340" y="218880"/>
                      <a:pt x="6697" y="212450"/>
                      <a:pt x="15270" y="209950"/>
                    </a:cubicBezTo>
                    <a:cubicBezTo>
                      <a:pt x="23128" y="207807"/>
                      <a:pt x="31700" y="209593"/>
                      <a:pt x="38130" y="217808"/>
                    </a:cubicBezTo>
                    <a:cubicBezTo>
                      <a:pt x="39916" y="220309"/>
                      <a:pt x="41702" y="223166"/>
                      <a:pt x="43845" y="226738"/>
                    </a:cubicBezTo>
                    <a:cubicBezTo>
                      <a:pt x="52060" y="224238"/>
                      <a:pt x="62419" y="230310"/>
                      <a:pt x="69205" y="219951"/>
                    </a:cubicBezTo>
                    <a:cubicBezTo>
                      <a:pt x="62776" y="209950"/>
                      <a:pt x="56704" y="199592"/>
                      <a:pt x="46345" y="193520"/>
                    </a:cubicBezTo>
                    <a:cubicBezTo>
                      <a:pt x="40987" y="190305"/>
                      <a:pt x="40987" y="189948"/>
                      <a:pt x="39916" y="182804"/>
                    </a:cubicBezTo>
                    <a:cubicBezTo>
                      <a:pt x="40987" y="182089"/>
                      <a:pt x="42059" y="181732"/>
                      <a:pt x="43130" y="181018"/>
                    </a:cubicBezTo>
                    <a:cubicBezTo>
                      <a:pt x="59204" y="191376"/>
                      <a:pt x="69919" y="207807"/>
                      <a:pt x="86707" y="216379"/>
                    </a:cubicBezTo>
                    <a:cubicBezTo>
                      <a:pt x="103495" y="214951"/>
                      <a:pt x="119569" y="213165"/>
                      <a:pt x="136713" y="211736"/>
                    </a:cubicBezTo>
                    <a:cubicBezTo>
                      <a:pt x="134928" y="208878"/>
                      <a:pt x="134213" y="206735"/>
                      <a:pt x="133142" y="204949"/>
                    </a:cubicBezTo>
                    <a:cubicBezTo>
                      <a:pt x="127069" y="197449"/>
                      <a:pt x="120997" y="189590"/>
                      <a:pt x="114568" y="182089"/>
                    </a:cubicBezTo>
                    <a:cubicBezTo>
                      <a:pt x="110996" y="178160"/>
                      <a:pt x="110996" y="178160"/>
                      <a:pt x="111353" y="171731"/>
                    </a:cubicBezTo>
                    <a:cubicBezTo>
                      <a:pt x="115997" y="169588"/>
                      <a:pt x="120997" y="167445"/>
                      <a:pt x="128498" y="164230"/>
                    </a:cubicBezTo>
                    <a:cubicBezTo>
                      <a:pt x="138499" y="164230"/>
                      <a:pt x="151001" y="164587"/>
                      <a:pt x="164217" y="160658"/>
                    </a:cubicBezTo>
                    <a:cubicBezTo>
                      <a:pt x="159931" y="151371"/>
                      <a:pt x="152073" y="146014"/>
                      <a:pt x="145643" y="138156"/>
                    </a:cubicBezTo>
                    <a:cubicBezTo>
                      <a:pt x="125998" y="141370"/>
                      <a:pt x="106353" y="140299"/>
                      <a:pt x="85993" y="140656"/>
                    </a:cubicBezTo>
                    <a:close/>
                    <a:moveTo>
                      <a:pt x="326023" y="259599"/>
                    </a:moveTo>
                    <a:cubicBezTo>
                      <a:pt x="314593" y="246026"/>
                      <a:pt x="310307" y="228524"/>
                      <a:pt x="296019" y="216022"/>
                    </a:cubicBezTo>
                    <a:cubicBezTo>
                      <a:pt x="281017" y="216379"/>
                      <a:pt x="265658" y="216379"/>
                      <a:pt x="250299" y="217451"/>
                    </a:cubicBezTo>
                    <a:cubicBezTo>
                      <a:pt x="245299" y="217808"/>
                      <a:pt x="239941" y="217451"/>
                      <a:pt x="233869" y="220309"/>
                    </a:cubicBezTo>
                    <a:cubicBezTo>
                      <a:pt x="247799" y="237096"/>
                      <a:pt x="260658" y="252813"/>
                      <a:pt x="274588" y="267100"/>
                    </a:cubicBezTo>
                    <a:cubicBezTo>
                      <a:pt x="287090" y="267457"/>
                      <a:pt x="318879" y="263171"/>
                      <a:pt x="326023" y="259599"/>
                    </a:cubicBezTo>
                    <a:close/>
                    <a:moveTo>
                      <a:pt x="222796" y="298532"/>
                    </a:moveTo>
                    <a:cubicBezTo>
                      <a:pt x="232083" y="309606"/>
                      <a:pt x="244584" y="315321"/>
                      <a:pt x="254585" y="323893"/>
                    </a:cubicBezTo>
                    <a:cubicBezTo>
                      <a:pt x="255657" y="324607"/>
                      <a:pt x="257443" y="324607"/>
                      <a:pt x="258872" y="324964"/>
                    </a:cubicBezTo>
                    <a:cubicBezTo>
                      <a:pt x="260658" y="316035"/>
                      <a:pt x="262801" y="307462"/>
                      <a:pt x="263872" y="298532"/>
                    </a:cubicBezTo>
                    <a:cubicBezTo>
                      <a:pt x="264587" y="293532"/>
                      <a:pt x="263872" y="288531"/>
                      <a:pt x="264587" y="283531"/>
                    </a:cubicBezTo>
                    <a:cubicBezTo>
                      <a:pt x="265658" y="276744"/>
                      <a:pt x="263515" y="271386"/>
                      <a:pt x="259229" y="266386"/>
                    </a:cubicBezTo>
                    <a:cubicBezTo>
                      <a:pt x="251013" y="257099"/>
                      <a:pt x="243513" y="247455"/>
                      <a:pt x="235297" y="238525"/>
                    </a:cubicBezTo>
                    <a:cubicBezTo>
                      <a:pt x="233154" y="236025"/>
                      <a:pt x="231011" y="233524"/>
                      <a:pt x="226725" y="232453"/>
                    </a:cubicBezTo>
                    <a:cubicBezTo>
                      <a:pt x="222796" y="254242"/>
                      <a:pt x="224582" y="276387"/>
                      <a:pt x="222796" y="298532"/>
                    </a:cubicBezTo>
                    <a:close/>
                    <a:moveTo>
                      <a:pt x="253871" y="108866"/>
                    </a:moveTo>
                    <a:cubicBezTo>
                      <a:pt x="243156" y="117081"/>
                      <a:pt x="239226" y="128868"/>
                      <a:pt x="231368" y="138156"/>
                    </a:cubicBezTo>
                    <a:cubicBezTo>
                      <a:pt x="228511" y="159229"/>
                      <a:pt x="226725" y="197092"/>
                      <a:pt x="228511" y="204235"/>
                    </a:cubicBezTo>
                    <a:cubicBezTo>
                      <a:pt x="229582" y="204235"/>
                      <a:pt x="231368" y="204235"/>
                      <a:pt x="232083" y="203521"/>
                    </a:cubicBezTo>
                    <a:cubicBezTo>
                      <a:pt x="237798" y="198163"/>
                      <a:pt x="243870" y="193162"/>
                      <a:pt x="247084" y="185661"/>
                    </a:cubicBezTo>
                    <a:cubicBezTo>
                      <a:pt x="247799" y="183875"/>
                      <a:pt x="248513" y="182089"/>
                      <a:pt x="249942" y="181018"/>
                    </a:cubicBezTo>
                    <a:cubicBezTo>
                      <a:pt x="257443" y="175660"/>
                      <a:pt x="262086" y="168517"/>
                      <a:pt x="267444" y="161373"/>
                    </a:cubicBezTo>
                    <a:cubicBezTo>
                      <a:pt x="274588" y="152086"/>
                      <a:pt x="274945" y="147799"/>
                      <a:pt x="269230" y="137798"/>
                    </a:cubicBezTo>
                    <a:cubicBezTo>
                      <a:pt x="266373" y="132798"/>
                      <a:pt x="263872" y="127797"/>
                      <a:pt x="261372" y="122796"/>
                    </a:cubicBezTo>
                    <a:cubicBezTo>
                      <a:pt x="258872" y="118510"/>
                      <a:pt x="256729" y="114224"/>
                      <a:pt x="253871" y="108866"/>
                    </a:cubicBezTo>
                    <a:close/>
                    <a:moveTo>
                      <a:pt x="284946" y="157801"/>
                    </a:moveTo>
                    <a:cubicBezTo>
                      <a:pt x="272445" y="174589"/>
                      <a:pt x="257443" y="189233"/>
                      <a:pt x="244941" y="205664"/>
                    </a:cubicBezTo>
                    <a:cubicBezTo>
                      <a:pt x="247799" y="210307"/>
                      <a:pt x="251371" y="209593"/>
                      <a:pt x="254585" y="208878"/>
                    </a:cubicBezTo>
                    <a:cubicBezTo>
                      <a:pt x="266730" y="207093"/>
                      <a:pt x="278874" y="207807"/>
                      <a:pt x="291376" y="207807"/>
                    </a:cubicBezTo>
                    <a:cubicBezTo>
                      <a:pt x="293876" y="207807"/>
                      <a:pt x="296376" y="207450"/>
                      <a:pt x="298520" y="207093"/>
                    </a:cubicBezTo>
                    <a:cubicBezTo>
                      <a:pt x="299591" y="206021"/>
                      <a:pt x="300663" y="205307"/>
                      <a:pt x="301377" y="204235"/>
                    </a:cubicBezTo>
                    <a:cubicBezTo>
                      <a:pt x="307449" y="190305"/>
                      <a:pt x="311735" y="175303"/>
                      <a:pt x="319236" y="162087"/>
                    </a:cubicBezTo>
                    <a:cubicBezTo>
                      <a:pt x="319951" y="161015"/>
                      <a:pt x="319594" y="159587"/>
                      <a:pt x="319951" y="157443"/>
                    </a:cubicBezTo>
                    <a:cubicBezTo>
                      <a:pt x="308163" y="155300"/>
                      <a:pt x="297091" y="157086"/>
                      <a:pt x="284946" y="157801"/>
                    </a:cubicBezTo>
                    <a:close/>
                    <a:moveTo>
                      <a:pt x="154930" y="220666"/>
                    </a:moveTo>
                    <a:cubicBezTo>
                      <a:pt x="151358" y="227452"/>
                      <a:pt x="147786" y="234239"/>
                      <a:pt x="144215" y="241382"/>
                    </a:cubicBezTo>
                    <a:cubicBezTo>
                      <a:pt x="140643" y="248169"/>
                      <a:pt x="137071" y="254956"/>
                      <a:pt x="133142" y="262457"/>
                    </a:cubicBezTo>
                    <a:cubicBezTo>
                      <a:pt x="147072" y="262814"/>
                      <a:pt x="158859" y="269600"/>
                      <a:pt x="172432" y="265314"/>
                    </a:cubicBezTo>
                    <a:cubicBezTo>
                      <a:pt x="176719" y="261385"/>
                      <a:pt x="181719" y="256742"/>
                      <a:pt x="186006" y="252098"/>
                    </a:cubicBezTo>
                    <a:cubicBezTo>
                      <a:pt x="190649" y="247098"/>
                      <a:pt x="196007" y="242454"/>
                      <a:pt x="199579" y="236739"/>
                    </a:cubicBezTo>
                    <a:cubicBezTo>
                      <a:pt x="203150" y="231381"/>
                      <a:pt x="211366" y="229595"/>
                      <a:pt x="211366" y="221737"/>
                    </a:cubicBezTo>
                    <a:cubicBezTo>
                      <a:pt x="205651" y="219951"/>
                      <a:pt x="164574" y="219237"/>
                      <a:pt x="154930" y="220666"/>
                    </a:cubicBezTo>
                    <a:close/>
                    <a:moveTo>
                      <a:pt x="154930" y="211736"/>
                    </a:moveTo>
                    <a:cubicBezTo>
                      <a:pt x="173147" y="213522"/>
                      <a:pt x="203150" y="212807"/>
                      <a:pt x="209223" y="210307"/>
                    </a:cubicBezTo>
                    <a:cubicBezTo>
                      <a:pt x="208151" y="208521"/>
                      <a:pt x="207794" y="206021"/>
                      <a:pt x="206365" y="204592"/>
                    </a:cubicBezTo>
                    <a:cubicBezTo>
                      <a:pt x="195649" y="193520"/>
                      <a:pt x="186006" y="181018"/>
                      <a:pt x="173147" y="170302"/>
                    </a:cubicBezTo>
                    <a:cubicBezTo>
                      <a:pt x="165288" y="172088"/>
                      <a:pt x="157788" y="173517"/>
                      <a:pt x="150287" y="175303"/>
                    </a:cubicBezTo>
                    <a:cubicBezTo>
                      <a:pt x="142786" y="176732"/>
                      <a:pt x="135642" y="178160"/>
                      <a:pt x="127784" y="179589"/>
                    </a:cubicBezTo>
                    <a:cubicBezTo>
                      <a:pt x="130284" y="182804"/>
                      <a:pt x="133142" y="184947"/>
                      <a:pt x="134213" y="187447"/>
                    </a:cubicBezTo>
                    <a:cubicBezTo>
                      <a:pt x="135642" y="191734"/>
                      <a:pt x="138142" y="195306"/>
                      <a:pt x="141357" y="198163"/>
                    </a:cubicBezTo>
                    <a:cubicBezTo>
                      <a:pt x="145643" y="202806"/>
                      <a:pt x="149929" y="207093"/>
                      <a:pt x="154930" y="211736"/>
                    </a:cubicBezTo>
                    <a:close/>
                    <a:moveTo>
                      <a:pt x="212795" y="241382"/>
                    </a:moveTo>
                    <a:cubicBezTo>
                      <a:pt x="211723" y="241025"/>
                      <a:pt x="210651" y="240668"/>
                      <a:pt x="210651" y="241025"/>
                    </a:cubicBezTo>
                    <a:cubicBezTo>
                      <a:pt x="199579" y="251384"/>
                      <a:pt x="188506" y="262099"/>
                      <a:pt x="177433" y="272458"/>
                    </a:cubicBezTo>
                    <a:cubicBezTo>
                      <a:pt x="178147" y="289960"/>
                      <a:pt x="178504" y="306748"/>
                      <a:pt x="184220" y="323178"/>
                    </a:cubicBezTo>
                    <a:cubicBezTo>
                      <a:pt x="193863" y="323536"/>
                      <a:pt x="195649" y="312820"/>
                      <a:pt x="203508" y="311749"/>
                    </a:cubicBezTo>
                    <a:cubicBezTo>
                      <a:pt x="204222" y="309963"/>
                      <a:pt x="204579" y="308177"/>
                      <a:pt x="205651" y="307105"/>
                    </a:cubicBezTo>
                    <a:cubicBezTo>
                      <a:pt x="211366" y="301390"/>
                      <a:pt x="212080" y="294246"/>
                      <a:pt x="212437" y="287103"/>
                    </a:cubicBezTo>
                    <a:cubicBezTo>
                      <a:pt x="212795" y="278173"/>
                      <a:pt x="213509" y="269600"/>
                      <a:pt x="213866" y="260671"/>
                    </a:cubicBezTo>
                    <a:cubicBezTo>
                      <a:pt x="213866" y="254242"/>
                      <a:pt x="213152" y="247812"/>
                      <a:pt x="212795" y="241382"/>
                    </a:cubicBezTo>
                    <a:close/>
                    <a:moveTo>
                      <a:pt x="214581" y="198163"/>
                    </a:moveTo>
                    <a:cubicBezTo>
                      <a:pt x="216009" y="194591"/>
                      <a:pt x="217438" y="193162"/>
                      <a:pt x="217795" y="191376"/>
                    </a:cubicBezTo>
                    <a:cubicBezTo>
                      <a:pt x="218152" y="173517"/>
                      <a:pt x="220653" y="155657"/>
                      <a:pt x="219581" y="137084"/>
                    </a:cubicBezTo>
                    <a:cubicBezTo>
                      <a:pt x="210651" y="131369"/>
                      <a:pt x="202079" y="125296"/>
                      <a:pt x="193149" y="119582"/>
                    </a:cubicBezTo>
                    <a:cubicBezTo>
                      <a:pt x="192078" y="121010"/>
                      <a:pt x="191363" y="121725"/>
                      <a:pt x="191363" y="122439"/>
                    </a:cubicBezTo>
                    <a:cubicBezTo>
                      <a:pt x="188863" y="134941"/>
                      <a:pt x="186720" y="147085"/>
                      <a:pt x="184220" y="159587"/>
                    </a:cubicBezTo>
                    <a:cubicBezTo>
                      <a:pt x="183505" y="164230"/>
                      <a:pt x="186006" y="167802"/>
                      <a:pt x="189220" y="171374"/>
                    </a:cubicBezTo>
                    <a:cubicBezTo>
                      <a:pt x="194221" y="176732"/>
                      <a:pt x="199221" y="182804"/>
                      <a:pt x="204222" y="188162"/>
                    </a:cubicBezTo>
                    <a:cubicBezTo>
                      <a:pt x="207079" y="191376"/>
                      <a:pt x="210651" y="194234"/>
                      <a:pt x="214581" y="198163"/>
                    </a:cubicBezTo>
                    <a:close/>
                    <a:moveTo>
                      <a:pt x="20270" y="249241"/>
                    </a:moveTo>
                    <a:cubicBezTo>
                      <a:pt x="29200" y="249241"/>
                      <a:pt x="36344" y="242097"/>
                      <a:pt x="36701" y="233167"/>
                    </a:cubicBezTo>
                    <a:cubicBezTo>
                      <a:pt x="37058" y="223523"/>
                      <a:pt x="29915" y="216379"/>
                      <a:pt x="20628" y="216022"/>
                    </a:cubicBezTo>
                    <a:cubicBezTo>
                      <a:pt x="11698" y="216022"/>
                      <a:pt x="4197" y="222809"/>
                      <a:pt x="3840" y="231739"/>
                    </a:cubicBezTo>
                    <a:cubicBezTo>
                      <a:pt x="3483" y="241025"/>
                      <a:pt x="11341" y="249241"/>
                      <a:pt x="20270" y="249241"/>
                    </a:cubicBezTo>
                    <a:close/>
                    <a:moveTo>
                      <a:pt x="381030" y="70647"/>
                    </a:moveTo>
                    <a:cubicBezTo>
                      <a:pt x="384245" y="61717"/>
                      <a:pt x="380315" y="54217"/>
                      <a:pt x="375315" y="47430"/>
                    </a:cubicBezTo>
                    <a:cubicBezTo>
                      <a:pt x="372457" y="43143"/>
                      <a:pt x="365313" y="42429"/>
                      <a:pt x="360670" y="44929"/>
                    </a:cubicBezTo>
                    <a:cubicBezTo>
                      <a:pt x="355670" y="47430"/>
                      <a:pt x="353169" y="52788"/>
                      <a:pt x="354241" y="58503"/>
                    </a:cubicBezTo>
                    <a:cubicBezTo>
                      <a:pt x="355312" y="64932"/>
                      <a:pt x="360313" y="68861"/>
                      <a:pt x="365671" y="71718"/>
                    </a:cubicBezTo>
                    <a:cubicBezTo>
                      <a:pt x="370314" y="74219"/>
                      <a:pt x="375672" y="74933"/>
                      <a:pt x="381030" y="70647"/>
                    </a:cubicBezTo>
                    <a:close/>
                    <a:moveTo>
                      <a:pt x="240298" y="27785"/>
                    </a:moveTo>
                    <a:cubicBezTo>
                      <a:pt x="242084" y="20998"/>
                      <a:pt x="241012" y="15640"/>
                      <a:pt x="237440" y="10639"/>
                    </a:cubicBezTo>
                    <a:cubicBezTo>
                      <a:pt x="231725" y="2781"/>
                      <a:pt x="219938" y="4210"/>
                      <a:pt x="215652" y="12782"/>
                    </a:cubicBezTo>
                    <a:cubicBezTo>
                      <a:pt x="213152" y="17783"/>
                      <a:pt x="214223" y="23498"/>
                      <a:pt x="218509" y="28499"/>
                    </a:cubicBezTo>
                    <a:cubicBezTo>
                      <a:pt x="222081" y="32785"/>
                      <a:pt x="227439" y="34214"/>
                      <a:pt x="232797" y="31714"/>
                    </a:cubicBezTo>
                    <a:cubicBezTo>
                      <a:pt x="235297" y="30999"/>
                      <a:pt x="237798" y="29213"/>
                      <a:pt x="240298" y="27785"/>
                    </a:cubicBezTo>
                    <a:close/>
                    <a:moveTo>
                      <a:pt x="231725" y="436764"/>
                    </a:moveTo>
                    <a:cubicBezTo>
                      <a:pt x="232083" y="434621"/>
                      <a:pt x="232440" y="432121"/>
                      <a:pt x="232440" y="429263"/>
                    </a:cubicBezTo>
                    <a:cubicBezTo>
                      <a:pt x="228154" y="423191"/>
                      <a:pt x="223153" y="418905"/>
                      <a:pt x="216009" y="417476"/>
                    </a:cubicBezTo>
                    <a:cubicBezTo>
                      <a:pt x="209580" y="421405"/>
                      <a:pt x="204579" y="426049"/>
                      <a:pt x="204936" y="433907"/>
                    </a:cubicBezTo>
                    <a:cubicBezTo>
                      <a:pt x="205294" y="438907"/>
                      <a:pt x="208508" y="442836"/>
                      <a:pt x="213152" y="444622"/>
                    </a:cubicBezTo>
                    <a:cubicBezTo>
                      <a:pt x="221010" y="447480"/>
                      <a:pt x="226368" y="443193"/>
                      <a:pt x="231725" y="436764"/>
                    </a:cubicBezTo>
                    <a:close/>
                    <a:moveTo>
                      <a:pt x="118854" y="90292"/>
                    </a:moveTo>
                    <a:cubicBezTo>
                      <a:pt x="119211" y="86720"/>
                      <a:pt x="119926" y="82434"/>
                      <a:pt x="119569" y="78148"/>
                    </a:cubicBezTo>
                    <a:cubicBezTo>
                      <a:pt x="119211" y="72790"/>
                      <a:pt x="115997" y="68861"/>
                      <a:pt x="110639" y="67075"/>
                    </a:cubicBezTo>
                    <a:cubicBezTo>
                      <a:pt x="105281" y="65289"/>
                      <a:pt x="99566" y="67432"/>
                      <a:pt x="96351" y="72076"/>
                    </a:cubicBezTo>
                    <a:cubicBezTo>
                      <a:pt x="93137" y="76719"/>
                      <a:pt x="93137" y="81720"/>
                      <a:pt x="96351" y="86363"/>
                    </a:cubicBezTo>
                    <a:cubicBezTo>
                      <a:pt x="98137" y="89221"/>
                      <a:pt x="100638" y="91364"/>
                      <a:pt x="102781" y="93864"/>
                    </a:cubicBezTo>
                    <a:cubicBezTo>
                      <a:pt x="108139" y="93864"/>
                      <a:pt x="112782" y="94936"/>
                      <a:pt x="118854" y="90292"/>
                    </a:cubicBezTo>
                    <a:close/>
                    <a:moveTo>
                      <a:pt x="351740" y="332465"/>
                    </a:moveTo>
                    <a:cubicBezTo>
                      <a:pt x="341739" y="338895"/>
                      <a:pt x="338882" y="343896"/>
                      <a:pt x="341739" y="351039"/>
                    </a:cubicBezTo>
                    <a:cubicBezTo>
                      <a:pt x="343882" y="356397"/>
                      <a:pt x="349954" y="359969"/>
                      <a:pt x="355312" y="359254"/>
                    </a:cubicBezTo>
                    <a:cubicBezTo>
                      <a:pt x="361742" y="358183"/>
                      <a:pt x="366742" y="352111"/>
                      <a:pt x="366385" y="345681"/>
                    </a:cubicBezTo>
                    <a:cubicBezTo>
                      <a:pt x="365671" y="338895"/>
                      <a:pt x="360313" y="334251"/>
                      <a:pt x="351740" y="332465"/>
                    </a:cubicBezTo>
                    <a:close/>
                    <a:moveTo>
                      <a:pt x="441752" y="234596"/>
                    </a:moveTo>
                    <a:cubicBezTo>
                      <a:pt x="448895" y="234596"/>
                      <a:pt x="454253" y="229238"/>
                      <a:pt x="454253" y="222095"/>
                    </a:cubicBezTo>
                    <a:cubicBezTo>
                      <a:pt x="454253" y="214951"/>
                      <a:pt x="448895" y="209236"/>
                      <a:pt x="441752" y="209236"/>
                    </a:cubicBezTo>
                    <a:cubicBezTo>
                      <a:pt x="434608" y="209236"/>
                      <a:pt x="428536" y="215308"/>
                      <a:pt x="428893" y="222452"/>
                    </a:cubicBezTo>
                    <a:cubicBezTo>
                      <a:pt x="428893" y="229595"/>
                      <a:pt x="434608" y="234953"/>
                      <a:pt x="441752" y="234596"/>
                    </a:cubicBezTo>
                    <a:close/>
                    <a:moveTo>
                      <a:pt x="76349" y="339252"/>
                    </a:moveTo>
                    <a:cubicBezTo>
                      <a:pt x="72777" y="346396"/>
                      <a:pt x="76349" y="350682"/>
                      <a:pt x="80278" y="354254"/>
                    </a:cubicBezTo>
                    <a:cubicBezTo>
                      <a:pt x="84207" y="358183"/>
                      <a:pt x="88850" y="358540"/>
                      <a:pt x="94208" y="356397"/>
                    </a:cubicBezTo>
                    <a:cubicBezTo>
                      <a:pt x="96351" y="348539"/>
                      <a:pt x="95637" y="342110"/>
                      <a:pt x="87779" y="336752"/>
                    </a:cubicBezTo>
                    <a:cubicBezTo>
                      <a:pt x="84207" y="337823"/>
                      <a:pt x="80278" y="338538"/>
                      <a:pt x="76349" y="339252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0" name="Forma libre: forma 99">
                <a:extLst>
                  <a:ext uri="{FF2B5EF4-FFF2-40B4-BE49-F238E27FC236}">
                    <a16:creationId xmlns:a16="http://schemas.microsoft.com/office/drawing/2014/main" id="{FCCF909D-E698-4875-8A0F-648B6AC1F995}"/>
                  </a:ext>
                </a:extLst>
              </p:cNvPr>
              <p:cNvSpPr/>
              <p:nvPr/>
            </p:nvSpPr>
            <p:spPr>
              <a:xfrm>
                <a:off x="8373213" y="1185637"/>
                <a:ext cx="311321" cy="370814"/>
              </a:xfrm>
              <a:custGeom>
                <a:avLst/>
                <a:gdLst>
                  <a:gd name="connsiteX0" fmla="*/ 171534 w 311321"/>
                  <a:gd name="connsiteY0" fmla="*/ 160431 h 370814"/>
                  <a:gd name="connsiteX1" fmla="*/ 243328 w 311321"/>
                  <a:gd name="connsiteY1" fmla="*/ 113997 h 370814"/>
                  <a:gd name="connsiteX2" fmla="*/ 240471 w 311321"/>
                  <a:gd name="connsiteY2" fmla="*/ 80421 h 370814"/>
                  <a:gd name="connsiteX3" fmla="*/ 260831 w 311321"/>
                  <a:gd name="connsiteY3" fmla="*/ 65419 h 370814"/>
                  <a:gd name="connsiteX4" fmla="*/ 285834 w 311321"/>
                  <a:gd name="connsiteY4" fmla="*/ 74706 h 370814"/>
                  <a:gd name="connsiteX5" fmla="*/ 291906 w 311321"/>
                  <a:gd name="connsiteY5" fmla="*/ 85065 h 370814"/>
                  <a:gd name="connsiteX6" fmla="*/ 253687 w 311321"/>
                  <a:gd name="connsiteY6" fmla="*/ 121855 h 370814"/>
                  <a:gd name="connsiteX7" fmla="*/ 176178 w 311321"/>
                  <a:gd name="connsiteY7" fmla="*/ 170790 h 370814"/>
                  <a:gd name="connsiteX8" fmla="*/ 172248 w 311321"/>
                  <a:gd name="connsiteY8" fmla="*/ 176147 h 370814"/>
                  <a:gd name="connsiteX9" fmla="*/ 179749 w 311321"/>
                  <a:gd name="connsiteY9" fmla="*/ 180791 h 370814"/>
                  <a:gd name="connsiteX10" fmla="*/ 201538 w 311321"/>
                  <a:gd name="connsiteY10" fmla="*/ 186506 h 370814"/>
                  <a:gd name="connsiteX11" fmla="*/ 242614 w 311321"/>
                  <a:gd name="connsiteY11" fmla="*/ 196507 h 370814"/>
                  <a:gd name="connsiteX12" fmla="*/ 273332 w 311321"/>
                  <a:gd name="connsiteY12" fmla="*/ 172933 h 370814"/>
                  <a:gd name="connsiteX13" fmla="*/ 295121 w 311321"/>
                  <a:gd name="connsiteY13" fmla="*/ 176147 h 370814"/>
                  <a:gd name="connsiteX14" fmla="*/ 301550 w 311321"/>
                  <a:gd name="connsiteY14" fmla="*/ 184720 h 370814"/>
                  <a:gd name="connsiteX15" fmla="*/ 302979 w 311321"/>
                  <a:gd name="connsiteY15" fmla="*/ 204722 h 370814"/>
                  <a:gd name="connsiteX16" fmla="*/ 272975 w 311321"/>
                  <a:gd name="connsiteY16" fmla="*/ 235441 h 370814"/>
                  <a:gd name="connsiteX17" fmla="*/ 261545 w 311321"/>
                  <a:gd name="connsiteY17" fmla="*/ 232583 h 370814"/>
                  <a:gd name="connsiteX18" fmla="*/ 251901 w 311321"/>
                  <a:gd name="connsiteY18" fmla="*/ 221867 h 370814"/>
                  <a:gd name="connsiteX19" fmla="*/ 243686 w 311321"/>
                  <a:gd name="connsiteY19" fmla="*/ 206151 h 370814"/>
                  <a:gd name="connsiteX20" fmla="*/ 219040 w 311321"/>
                  <a:gd name="connsiteY20" fmla="*/ 198650 h 370814"/>
                  <a:gd name="connsiteX21" fmla="*/ 197609 w 311321"/>
                  <a:gd name="connsiteY21" fmla="*/ 192935 h 370814"/>
                  <a:gd name="connsiteX22" fmla="*/ 186178 w 311321"/>
                  <a:gd name="connsiteY22" fmla="*/ 194721 h 370814"/>
                  <a:gd name="connsiteX23" fmla="*/ 190107 w 311321"/>
                  <a:gd name="connsiteY23" fmla="*/ 202222 h 370814"/>
                  <a:gd name="connsiteX24" fmla="*/ 245472 w 311321"/>
                  <a:gd name="connsiteY24" fmla="*/ 276160 h 370814"/>
                  <a:gd name="connsiteX25" fmla="*/ 267617 w 311321"/>
                  <a:gd name="connsiteY25" fmla="*/ 307235 h 370814"/>
                  <a:gd name="connsiteX26" fmla="*/ 271546 w 311321"/>
                  <a:gd name="connsiteY26" fmla="*/ 307950 h 370814"/>
                  <a:gd name="connsiteX27" fmla="*/ 299050 w 311321"/>
                  <a:gd name="connsiteY27" fmla="*/ 316879 h 370814"/>
                  <a:gd name="connsiteX28" fmla="*/ 309408 w 311321"/>
                  <a:gd name="connsiteY28" fmla="*/ 332953 h 370814"/>
                  <a:gd name="connsiteX29" fmla="*/ 305122 w 311321"/>
                  <a:gd name="connsiteY29" fmla="*/ 355813 h 370814"/>
                  <a:gd name="connsiteX30" fmla="*/ 283334 w 311321"/>
                  <a:gd name="connsiteY30" fmla="*/ 370814 h 370814"/>
                  <a:gd name="connsiteX31" fmla="*/ 265831 w 311321"/>
                  <a:gd name="connsiteY31" fmla="*/ 369028 h 370814"/>
                  <a:gd name="connsiteX32" fmla="*/ 253687 w 311321"/>
                  <a:gd name="connsiteY32" fmla="*/ 345454 h 370814"/>
                  <a:gd name="connsiteX33" fmla="*/ 255473 w 311321"/>
                  <a:gd name="connsiteY33" fmla="*/ 326524 h 370814"/>
                  <a:gd name="connsiteX34" fmla="*/ 254401 w 311321"/>
                  <a:gd name="connsiteY34" fmla="*/ 326166 h 370814"/>
                  <a:gd name="connsiteX35" fmla="*/ 258688 w 311321"/>
                  <a:gd name="connsiteY35" fmla="*/ 317236 h 370814"/>
                  <a:gd name="connsiteX36" fmla="*/ 257259 w 311321"/>
                  <a:gd name="connsiteY36" fmla="*/ 313664 h 370814"/>
                  <a:gd name="connsiteX37" fmla="*/ 231899 w 311321"/>
                  <a:gd name="connsiteY37" fmla="*/ 275446 h 370814"/>
                  <a:gd name="connsiteX38" fmla="*/ 230470 w 311321"/>
                  <a:gd name="connsiteY38" fmla="*/ 273660 h 370814"/>
                  <a:gd name="connsiteX39" fmla="*/ 172606 w 311321"/>
                  <a:gd name="connsiteY39" fmla="*/ 196150 h 370814"/>
                  <a:gd name="connsiteX40" fmla="*/ 168319 w 311321"/>
                  <a:gd name="connsiteY40" fmla="*/ 191506 h 370814"/>
                  <a:gd name="connsiteX41" fmla="*/ 165462 w 311321"/>
                  <a:gd name="connsiteY41" fmla="*/ 197221 h 370814"/>
                  <a:gd name="connsiteX42" fmla="*/ 158318 w 311321"/>
                  <a:gd name="connsiteY42" fmla="*/ 271517 h 370814"/>
                  <a:gd name="connsiteX43" fmla="*/ 175820 w 311321"/>
                  <a:gd name="connsiteY43" fmla="*/ 309378 h 370814"/>
                  <a:gd name="connsiteX44" fmla="*/ 143673 w 311321"/>
                  <a:gd name="connsiteY44" fmla="*/ 320808 h 370814"/>
                  <a:gd name="connsiteX45" fmla="*/ 138315 w 311321"/>
                  <a:gd name="connsiteY45" fmla="*/ 319380 h 370814"/>
                  <a:gd name="connsiteX46" fmla="*/ 130814 w 311321"/>
                  <a:gd name="connsiteY46" fmla="*/ 273660 h 370814"/>
                  <a:gd name="connsiteX47" fmla="*/ 148317 w 311321"/>
                  <a:gd name="connsiteY47" fmla="*/ 265444 h 370814"/>
                  <a:gd name="connsiteX48" fmla="*/ 153675 w 311321"/>
                  <a:gd name="connsiteY48" fmla="*/ 227582 h 370814"/>
                  <a:gd name="connsiteX49" fmla="*/ 158318 w 311321"/>
                  <a:gd name="connsiteY49" fmla="*/ 187577 h 370814"/>
                  <a:gd name="connsiteX50" fmla="*/ 146531 w 311321"/>
                  <a:gd name="connsiteY50" fmla="*/ 191506 h 370814"/>
                  <a:gd name="connsiteX51" fmla="*/ 126528 w 311321"/>
                  <a:gd name="connsiteY51" fmla="*/ 207937 h 370814"/>
                  <a:gd name="connsiteX52" fmla="*/ 84023 w 311321"/>
                  <a:gd name="connsiteY52" fmla="*/ 239370 h 370814"/>
                  <a:gd name="connsiteX53" fmla="*/ 66521 w 311321"/>
                  <a:gd name="connsiteY53" fmla="*/ 250442 h 370814"/>
                  <a:gd name="connsiteX54" fmla="*/ 64021 w 311321"/>
                  <a:gd name="connsiteY54" fmla="*/ 277946 h 370814"/>
                  <a:gd name="connsiteX55" fmla="*/ 39375 w 311321"/>
                  <a:gd name="connsiteY55" fmla="*/ 287233 h 370814"/>
                  <a:gd name="connsiteX56" fmla="*/ 27587 w 311321"/>
                  <a:gd name="connsiteY56" fmla="*/ 281875 h 370814"/>
                  <a:gd name="connsiteX57" fmla="*/ 10442 w 311321"/>
                  <a:gd name="connsiteY57" fmla="*/ 262230 h 370814"/>
                  <a:gd name="connsiteX58" fmla="*/ 18657 w 311321"/>
                  <a:gd name="connsiteY58" fmla="*/ 240084 h 370814"/>
                  <a:gd name="connsiteX59" fmla="*/ 30445 w 311321"/>
                  <a:gd name="connsiteY59" fmla="*/ 226868 h 370814"/>
                  <a:gd name="connsiteX60" fmla="*/ 54734 w 311321"/>
                  <a:gd name="connsiteY60" fmla="*/ 230083 h 370814"/>
                  <a:gd name="connsiteX61" fmla="*/ 63306 w 311321"/>
                  <a:gd name="connsiteY61" fmla="*/ 239727 h 370814"/>
                  <a:gd name="connsiteX62" fmla="*/ 144031 w 311321"/>
                  <a:gd name="connsiteY62" fmla="*/ 182577 h 370814"/>
                  <a:gd name="connsiteX63" fmla="*/ 137958 w 311321"/>
                  <a:gd name="connsiteY63" fmla="*/ 178648 h 370814"/>
                  <a:gd name="connsiteX64" fmla="*/ 115098 w 311321"/>
                  <a:gd name="connsiteY64" fmla="*/ 172218 h 370814"/>
                  <a:gd name="connsiteX65" fmla="*/ 86166 w 311321"/>
                  <a:gd name="connsiteY65" fmla="*/ 162574 h 370814"/>
                  <a:gd name="connsiteX66" fmla="*/ 59020 w 311321"/>
                  <a:gd name="connsiteY66" fmla="*/ 153287 h 370814"/>
                  <a:gd name="connsiteX67" fmla="*/ 54019 w 311321"/>
                  <a:gd name="connsiteY67" fmla="*/ 159002 h 370814"/>
                  <a:gd name="connsiteX68" fmla="*/ 42946 w 311321"/>
                  <a:gd name="connsiteY68" fmla="*/ 168289 h 370814"/>
                  <a:gd name="connsiteX69" fmla="*/ 6871 w 311321"/>
                  <a:gd name="connsiteY69" fmla="*/ 156502 h 370814"/>
                  <a:gd name="connsiteX70" fmla="*/ 4013 w 311321"/>
                  <a:gd name="connsiteY70" fmla="*/ 120069 h 370814"/>
                  <a:gd name="connsiteX71" fmla="*/ 20086 w 311321"/>
                  <a:gd name="connsiteY71" fmla="*/ 115783 h 370814"/>
                  <a:gd name="connsiteX72" fmla="*/ 42232 w 311321"/>
                  <a:gd name="connsiteY72" fmla="*/ 123284 h 370814"/>
                  <a:gd name="connsiteX73" fmla="*/ 55448 w 311321"/>
                  <a:gd name="connsiteY73" fmla="*/ 141500 h 370814"/>
                  <a:gd name="connsiteX74" fmla="*/ 153317 w 311321"/>
                  <a:gd name="connsiteY74" fmla="*/ 173647 h 370814"/>
                  <a:gd name="connsiteX75" fmla="*/ 149746 w 311321"/>
                  <a:gd name="connsiteY75" fmla="*/ 159002 h 370814"/>
                  <a:gd name="connsiteX76" fmla="*/ 116170 w 311321"/>
                  <a:gd name="connsiteY76" fmla="*/ 110068 h 370814"/>
                  <a:gd name="connsiteX77" fmla="*/ 74379 w 311321"/>
                  <a:gd name="connsiteY77" fmla="*/ 54346 h 370814"/>
                  <a:gd name="connsiteX78" fmla="*/ 72950 w 311321"/>
                  <a:gd name="connsiteY78" fmla="*/ 52918 h 370814"/>
                  <a:gd name="connsiteX79" fmla="*/ 44018 w 311321"/>
                  <a:gd name="connsiteY79" fmla="*/ 49703 h 370814"/>
                  <a:gd name="connsiteX80" fmla="*/ 37946 w 311321"/>
                  <a:gd name="connsiteY80" fmla="*/ 42202 h 370814"/>
                  <a:gd name="connsiteX81" fmla="*/ 45804 w 311321"/>
                  <a:gd name="connsiteY81" fmla="*/ 5412 h 370814"/>
                  <a:gd name="connsiteX82" fmla="*/ 61520 w 311321"/>
                  <a:gd name="connsiteY82" fmla="*/ 54 h 370814"/>
                  <a:gd name="connsiteX83" fmla="*/ 91881 w 311321"/>
                  <a:gd name="connsiteY83" fmla="*/ 15770 h 370814"/>
                  <a:gd name="connsiteX84" fmla="*/ 92238 w 311321"/>
                  <a:gd name="connsiteY84" fmla="*/ 40059 h 370814"/>
                  <a:gd name="connsiteX85" fmla="*/ 84380 w 311321"/>
                  <a:gd name="connsiteY85" fmla="*/ 49703 h 370814"/>
                  <a:gd name="connsiteX86" fmla="*/ 111884 w 311321"/>
                  <a:gd name="connsiteY86" fmla="*/ 88994 h 370814"/>
                  <a:gd name="connsiteX87" fmla="*/ 142245 w 311321"/>
                  <a:gd name="connsiteY87" fmla="*/ 127927 h 370814"/>
                  <a:gd name="connsiteX88" fmla="*/ 151531 w 311321"/>
                  <a:gd name="connsiteY88" fmla="*/ 143286 h 370814"/>
                  <a:gd name="connsiteX89" fmla="*/ 157246 w 311321"/>
                  <a:gd name="connsiteY89" fmla="*/ 149358 h 370814"/>
                  <a:gd name="connsiteX90" fmla="*/ 161532 w 311321"/>
                  <a:gd name="connsiteY90" fmla="*/ 140071 h 370814"/>
                  <a:gd name="connsiteX91" fmla="*/ 162247 w 311321"/>
                  <a:gd name="connsiteY91" fmla="*/ 120069 h 370814"/>
                  <a:gd name="connsiteX92" fmla="*/ 163676 w 311321"/>
                  <a:gd name="connsiteY92" fmla="*/ 107924 h 370814"/>
                  <a:gd name="connsiteX93" fmla="*/ 156175 w 311321"/>
                  <a:gd name="connsiteY93" fmla="*/ 72206 h 370814"/>
                  <a:gd name="connsiteX94" fmla="*/ 152246 w 311321"/>
                  <a:gd name="connsiteY94" fmla="*/ 64348 h 370814"/>
                  <a:gd name="connsiteX95" fmla="*/ 160461 w 311321"/>
                  <a:gd name="connsiteY95" fmla="*/ 41488 h 370814"/>
                  <a:gd name="connsiteX96" fmla="*/ 195108 w 311321"/>
                  <a:gd name="connsiteY96" fmla="*/ 37201 h 370814"/>
                  <a:gd name="connsiteX97" fmla="*/ 215825 w 311321"/>
                  <a:gd name="connsiteY97" fmla="*/ 61847 h 370814"/>
                  <a:gd name="connsiteX98" fmla="*/ 204753 w 311321"/>
                  <a:gd name="connsiteY98" fmla="*/ 85065 h 370814"/>
                  <a:gd name="connsiteX99" fmla="*/ 174392 w 311321"/>
                  <a:gd name="connsiteY99" fmla="*/ 94351 h 370814"/>
                  <a:gd name="connsiteX100" fmla="*/ 169748 w 311321"/>
                  <a:gd name="connsiteY100" fmla="*/ 150430 h 370814"/>
                  <a:gd name="connsiteX101" fmla="*/ 171534 w 311321"/>
                  <a:gd name="connsiteY101" fmla="*/ 160431 h 370814"/>
                  <a:gd name="connsiteX102" fmla="*/ 269403 w 311321"/>
                  <a:gd name="connsiteY102" fmla="*/ 224010 h 370814"/>
                  <a:gd name="connsiteX103" fmla="*/ 291549 w 311321"/>
                  <a:gd name="connsiteY103" fmla="*/ 204008 h 370814"/>
                  <a:gd name="connsiteX104" fmla="*/ 275832 w 311321"/>
                  <a:gd name="connsiteY104" fmla="*/ 183648 h 370814"/>
                  <a:gd name="connsiteX105" fmla="*/ 258688 w 311321"/>
                  <a:gd name="connsiteY105" fmla="*/ 195435 h 370814"/>
                  <a:gd name="connsiteX106" fmla="*/ 260117 w 311321"/>
                  <a:gd name="connsiteY106" fmla="*/ 204365 h 370814"/>
                  <a:gd name="connsiteX107" fmla="*/ 269403 w 311321"/>
                  <a:gd name="connsiteY107" fmla="*/ 224010 h 370814"/>
                  <a:gd name="connsiteX108" fmla="*/ 179035 w 311321"/>
                  <a:gd name="connsiteY108" fmla="*/ 83279 h 370814"/>
                  <a:gd name="connsiteX109" fmla="*/ 205110 w 311321"/>
                  <a:gd name="connsiteY109" fmla="*/ 63276 h 370814"/>
                  <a:gd name="connsiteX110" fmla="*/ 195823 w 311321"/>
                  <a:gd name="connsiteY110" fmla="*/ 51132 h 370814"/>
                  <a:gd name="connsiteX111" fmla="*/ 166176 w 311321"/>
                  <a:gd name="connsiteY111" fmla="*/ 57204 h 370814"/>
                  <a:gd name="connsiteX112" fmla="*/ 166890 w 311321"/>
                  <a:gd name="connsiteY112" fmla="*/ 68991 h 370814"/>
                  <a:gd name="connsiteX113" fmla="*/ 179035 w 311321"/>
                  <a:gd name="connsiteY113" fmla="*/ 83279 h 370814"/>
                  <a:gd name="connsiteX114" fmla="*/ 268332 w 311321"/>
                  <a:gd name="connsiteY114" fmla="*/ 329024 h 370814"/>
                  <a:gd name="connsiteX115" fmla="*/ 281548 w 311321"/>
                  <a:gd name="connsiteY115" fmla="*/ 356884 h 370814"/>
                  <a:gd name="connsiteX116" fmla="*/ 299050 w 311321"/>
                  <a:gd name="connsiteY116" fmla="*/ 342954 h 370814"/>
                  <a:gd name="connsiteX117" fmla="*/ 283334 w 311321"/>
                  <a:gd name="connsiteY117" fmla="*/ 319737 h 370814"/>
                  <a:gd name="connsiteX118" fmla="*/ 268332 w 311321"/>
                  <a:gd name="connsiteY118" fmla="*/ 329024 h 370814"/>
                  <a:gd name="connsiteX119" fmla="*/ 31874 w 311321"/>
                  <a:gd name="connsiteY119" fmla="*/ 160074 h 370814"/>
                  <a:gd name="connsiteX120" fmla="*/ 41518 w 311321"/>
                  <a:gd name="connsiteY120" fmla="*/ 150073 h 370814"/>
                  <a:gd name="connsiteX121" fmla="*/ 22229 w 311321"/>
                  <a:gd name="connsiteY121" fmla="*/ 128642 h 370814"/>
                  <a:gd name="connsiteX122" fmla="*/ 15800 w 311321"/>
                  <a:gd name="connsiteY122" fmla="*/ 142572 h 370814"/>
                  <a:gd name="connsiteX123" fmla="*/ 22587 w 311321"/>
                  <a:gd name="connsiteY123" fmla="*/ 155788 h 370814"/>
                  <a:gd name="connsiteX124" fmla="*/ 31874 w 311321"/>
                  <a:gd name="connsiteY124" fmla="*/ 160074 h 370814"/>
                  <a:gd name="connsiteX125" fmla="*/ 146531 w 311321"/>
                  <a:gd name="connsiteY125" fmla="*/ 309378 h 370814"/>
                  <a:gd name="connsiteX126" fmla="*/ 165819 w 311321"/>
                  <a:gd name="connsiteY126" fmla="*/ 301520 h 370814"/>
                  <a:gd name="connsiteX127" fmla="*/ 161890 w 311321"/>
                  <a:gd name="connsiteY127" fmla="*/ 288661 h 370814"/>
                  <a:gd name="connsiteX128" fmla="*/ 142959 w 311321"/>
                  <a:gd name="connsiteY128" fmla="*/ 282232 h 370814"/>
                  <a:gd name="connsiteX129" fmla="*/ 135101 w 311321"/>
                  <a:gd name="connsiteY129" fmla="*/ 295448 h 370814"/>
                  <a:gd name="connsiteX130" fmla="*/ 146531 w 311321"/>
                  <a:gd name="connsiteY130" fmla="*/ 309378 h 370814"/>
                  <a:gd name="connsiteX131" fmla="*/ 57234 w 311321"/>
                  <a:gd name="connsiteY131" fmla="*/ 40059 h 370814"/>
                  <a:gd name="connsiteX132" fmla="*/ 80808 w 311321"/>
                  <a:gd name="connsiteY132" fmla="*/ 33987 h 370814"/>
                  <a:gd name="connsiteX133" fmla="*/ 70807 w 311321"/>
                  <a:gd name="connsiteY133" fmla="*/ 18985 h 370814"/>
                  <a:gd name="connsiteX134" fmla="*/ 51876 w 311321"/>
                  <a:gd name="connsiteY134" fmla="*/ 23985 h 370814"/>
                  <a:gd name="connsiteX135" fmla="*/ 57234 w 311321"/>
                  <a:gd name="connsiteY135" fmla="*/ 40059 h 370814"/>
                  <a:gd name="connsiteX136" fmla="*/ 51876 w 311321"/>
                  <a:gd name="connsiteY136" fmla="*/ 272945 h 370814"/>
                  <a:gd name="connsiteX137" fmla="*/ 39732 w 311321"/>
                  <a:gd name="connsiteY137" fmla="*/ 240441 h 370814"/>
                  <a:gd name="connsiteX138" fmla="*/ 34374 w 311321"/>
                  <a:gd name="connsiteY138" fmla="*/ 237227 h 370814"/>
                  <a:gd name="connsiteX139" fmla="*/ 37231 w 311321"/>
                  <a:gd name="connsiteY139" fmla="*/ 250442 h 370814"/>
                  <a:gd name="connsiteX140" fmla="*/ 31517 w 311321"/>
                  <a:gd name="connsiteY140" fmla="*/ 257229 h 370814"/>
                  <a:gd name="connsiteX141" fmla="*/ 30445 w 311321"/>
                  <a:gd name="connsiteY141" fmla="*/ 267230 h 370814"/>
                  <a:gd name="connsiteX142" fmla="*/ 51876 w 311321"/>
                  <a:gd name="connsiteY142" fmla="*/ 272945 h 370814"/>
                  <a:gd name="connsiteX143" fmla="*/ 257973 w 311321"/>
                  <a:gd name="connsiteY143" fmla="*/ 95066 h 370814"/>
                  <a:gd name="connsiteX144" fmla="*/ 271904 w 311321"/>
                  <a:gd name="connsiteY144" fmla="*/ 105067 h 370814"/>
                  <a:gd name="connsiteX145" fmla="*/ 279047 w 311321"/>
                  <a:gd name="connsiteY145" fmla="*/ 100424 h 370814"/>
                  <a:gd name="connsiteX146" fmla="*/ 264403 w 311321"/>
                  <a:gd name="connsiteY146" fmla="*/ 80064 h 370814"/>
                  <a:gd name="connsiteX147" fmla="*/ 257616 w 311321"/>
                  <a:gd name="connsiteY147" fmla="*/ 83993 h 370814"/>
                  <a:gd name="connsiteX148" fmla="*/ 257973 w 311321"/>
                  <a:gd name="connsiteY148" fmla="*/ 95066 h 370814"/>
                  <a:gd name="connsiteX149" fmla="*/ 268332 w 311321"/>
                  <a:gd name="connsiteY149" fmla="*/ 110425 h 370814"/>
                  <a:gd name="connsiteX150" fmla="*/ 266903 w 311321"/>
                  <a:gd name="connsiteY150" fmla="*/ 111139 h 370814"/>
                  <a:gd name="connsiteX151" fmla="*/ 268332 w 311321"/>
                  <a:gd name="connsiteY151" fmla="*/ 110425 h 370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</a:cxnLst>
                <a:rect l="l" t="t" r="r" b="b"/>
                <a:pathLst>
                  <a:path w="311321" h="370814">
                    <a:moveTo>
                      <a:pt x="171534" y="160431"/>
                    </a:moveTo>
                    <a:cubicBezTo>
                      <a:pt x="187607" y="155431"/>
                      <a:pt x="233685" y="125784"/>
                      <a:pt x="243328" y="113997"/>
                    </a:cubicBezTo>
                    <a:cubicBezTo>
                      <a:pt x="237971" y="103638"/>
                      <a:pt x="234042" y="92923"/>
                      <a:pt x="240471" y="80421"/>
                    </a:cubicBezTo>
                    <a:cubicBezTo>
                      <a:pt x="245114" y="71849"/>
                      <a:pt x="252258" y="68277"/>
                      <a:pt x="260831" y="65419"/>
                    </a:cubicBezTo>
                    <a:cubicBezTo>
                      <a:pt x="269760" y="65776"/>
                      <a:pt x="277618" y="70420"/>
                      <a:pt x="285834" y="74706"/>
                    </a:cubicBezTo>
                    <a:cubicBezTo>
                      <a:pt x="287977" y="78278"/>
                      <a:pt x="290120" y="82207"/>
                      <a:pt x="291906" y="85065"/>
                    </a:cubicBezTo>
                    <a:cubicBezTo>
                      <a:pt x="291192" y="119712"/>
                      <a:pt x="273332" y="126498"/>
                      <a:pt x="253687" y="121855"/>
                    </a:cubicBezTo>
                    <a:cubicBezTo>
                      <a:pt x="227612" y="138285"/>
                      <a:pt x="201895" y="154359"/>
                      <a:pt x="176178" y="170790"/>
                    </a:cubicBezTo>
                    <a:cubicBezTo>
                      <a:pt x="174749" y="171861"/>
                      <a:pt x="174034" y="173647"/>
                      <a:pt x="172248" y="176147"/>
                    </a:cubicBezTo>
                    <a:cubicBezTo>
                      <a:pt x="175106" y="177933"/>
                      <a:pt x="177249" y="180076"/>
                      <a:pt x="179749" y="180791"/>
                    </a:cubicBezTo>
                    <a:cubicBezTo>
                      <a:pt x="186893" y="182934"/>
                      <a:pt x="194037" y="184720"/>
                      <a:pt x="201538" y="186506"/>
                    </a:cubicBezTo>
                    <a:cubicBezTo>
                      <a:pt x="215111" y="189721"/>
                      <a:pt x="228327" y="192935"/>
                      <a:pt x="242614" y="196507"/>
                    </a:cubicBezTo>
                    <a:cubicBezTo>
                      <a:pt x="245829" y="180434"/>
                      <a:pt x="260474" y="177576"/>
                      <a:pt x="273332" y="172933"/>
                    </a:cubicBezTo>
                    <a:cubicBezTo>
                      <a:pt x="280833" y="170432"/>
                      <a:pt x="288334" y="171861"/>
                      <a:pt x="295121" y="176147"/>
                    </a:cubicBezTo>
                    <a:cubicBezTo>
                      <a:pt x="297978" y="177933"/>
                      <a:pt x="300836" y="181505"/>
                      <a:pt x="301550" y="184720"/>
                    </a:cubicBezTo>
                    <a:cubicBezTo>
                      <a:pt x="302979" y="191149"/>
                      <a:pt x="303336" y="198293"/>
                      <a:pt x="302979" y="204722"/>
                    </a:cubicBezTo>
                    <a:cubicBezTo>
                      <a:pt x="301907" y="220081"/>
                      <a:pt x="288692" y="233655"/>
                      <a:pt x="272975" y="235441"/>
                    </a:cubicBezTo>
                    <a:cubicBezTo>
                      <a:pt x="269046" y="235798"/>
                      <a:pt x="264403" y="234726"/>
                      <a:pt x="261545" y="232583"/>
                    </a:cubicBezTo>
                    <a:cubicBezTo>
                      <a:pt x="257616" y="230083"/>
                      <a:pt x="254401" y="225796"/>
                      <a:pt x="251901" y="221867"/>
                    </a:cubicBezTo>
                    <a:cubicBezTo>
                      <a:pt x="248686" y="217224"/>
                      <a:pt x="246543" y="211866"/>
                      <a:pt x="243686" y="206151"/>
                    </a:cubicBezTo>
                    <a:cubicBezTo>
                      <a:pt x="236185" y="203294"/>
                      <a:pt x="227970" y="199722"/>
                      <a:pt x="219040" y="198650"/>
                    </a:cubicBezTo>
                    <a:cubicBezTo>
                      <a:pt x="211896" y="197936"/>
                      <a:pt x="204753" y="195078"/>
                      <a:pt x="197609" y="192935"/>
                    </a:cubicBezTo>
                    <a:cubicBezTo>
                      <a:pt x="193679" y="191864"/>
                      <a:pt x="190465" y="191506"/>
                      <a:pt x="186178" y="194721"/>
                    </a:cubicBezTo>
                    <a:cubicBezTo>
                      <a:pt x="187607" y="197221"/>
                      <a:pt x="188322" y="200079"/>
                      <a:pt x="190107" y="202222"/>
                    </a:cubicBezTo>
                    <a:cubicBezTo>
                      <a:pt x="208681" y="226868"/>
                      <a:pt x="227255" y="251514"/>
                      <a:pt x="245472" y="276160"/>
                    </a:cubicBezTo>
                    <a:cubicBezTo>
                      <a:pt x="253330" y="286518"/>
                      <a:pt x="260831" y="297591"/>
                      <a:pt x="267617" y="307235"/>
                    </a:cubicBezTo>
                    <a:cubicBezTo>
                      <a:pt x="270118" y="307592"/>
                      <a:pt x="270832" y="308307"/>
                      <a:pt x="271546" y="307950"/>
                    </a:cubicBezTo>
                    <a:cubicBezTo>
                      <a:pt x="282976" y="303663"/>
                      <a:pt x="292263" y="307235"/>
                      <a:pt x="299050" y="316879"/>
                    </a:cubicBezTo>
                    <a:cubicBezTo>
                      <a:pt x="302622" y="322237"/>
                      <a:pt x="306908" y="327238"/>
                      <a:pt x="309408" y="332953"/>
                    </a:cubicBezTo>
                    <a:cubicBezTo>
                      <a:pt x="312980" y="341168"/>
                      <a:pt x="311551" y="348669"/>
                      <a:pt x="305122" y="355813"/>
                    </a:cubicBezTo>
                    <a:cubicBezTo>
                      <a:pt x="299050" y="362599"/>
                      <a:pt x="292263" y="367243"/>
                      <a:pt x="283334" y="370814"/>
                    </a:cubicBezTo>
                    <a:cubicBezTo>
                      <a:pt x="277976" y="370100"/>
                      <a:pt x="271546" y="369386"/>
                      <a:pt x="265831" y="369028"/>
                    </a:cubicBezTo>
                    <a:cubicBezTo>
                      <a:pt x="261188" y="360456"/>
                      <a:pt x="257259" y="352598"/>
                      <a:pt x="253687" y="345454"/>
                    </a:cubicBezTo>
                    <a:cubicBezTo>
                      <a:pt x="254401" y="339025"/>
                      <a:pt x="255116" y="332953"/>
                      <a:pt x="255473" y="326524"/>
                    </a:cubicBezTo>
                    <a:cubicBezTo>
                      <a:pt x="255116" y="326524"/>
                      <a:pt x="254759" y="326524"/>
                      <a:pt x="254401" y="326166"/>
                    </a:cubicBezTo>
                    <a:cubicBezTo>
                      <a:pt x="255830" y="323309"/>
                      <a:pt x="257259" y="320094"/>
                      <a:pt x="258688" y="317236"/>
                    </a:cubicBezTo>
                    <a:cubicBezTo>
                      <a:pt x="257973" y="315808"/>
                      <a:pt x="257973" y="314736"/>
                      <a:pt x="257259" y="313664"/>
                    </a:cubicBezTo>
                    <a:cubicBezTo>
                      <a:pt x="248686" y="300806"/>
                      <a:pt x="240114" y="288304"/>
                      <a:pt x="231899" y="275446"/>
                    </a:cubicBezTo>
                    <a:cubicBezTo>
                      <a:pt x="231542" y="274731"/>
                      <a:pt x="231184" y="274017"/>
                      <a:pt x="230470" y="273660"/>
                    </a:cubicBezTo>
                    <a:cubicBezTo>
                      <a:pt x="208324" y="250085"/>
                      <a:pt x="190822" y="222939"/>
                      <a:pt x="172606" y="196150"/>
                    </a:cubicBezTo>
                    <a:cubicBezTo>
                      <a:pt x="171534" y="194721"/>
                      <a:pt x="170462" y="193649"/>
                      <a:pt x="168319" y="191506"/>
                    </a:cubicBezTo>
                    <a:cubicBezTo>
                      <a:pt x="166890" y="194007"/>
                      <a:pt x="165462" y="195435"/>
                      <a:pt x="165462" y="197221"/>
                    </a:cubicBezTo>
                    <a:cubicBezTo>
                      <a:pt x="162961" y="221867"/>
                      <a:pt x="160818" y="246513"/>
                      <a:pt x="158318" y="271517"/>
                    </a:cubicBezTo>
                    <a:cubicBezTo>
                      <a:pt x="171891" y="280803"/>
                      <a:pt x="179392" y="292591"/>
                      <a:pt x="175820" y="309378"/>
                    </a:cubicBezTo>
                    <a:cubicBezTo>
                      <a:pt x="166890" y="317951"/>
                      <a:pt x="155103" y="318665"/>
                      <a:pt x="143673" y="320808"/>
                    </a:cubicBezTo>
                    <a:cubicBezTo>
                      <a:pt x="141887" y="321166"/>
                      <a:pt x="140101" y="320094"/>
                      <a:pt x="138315" y="319380"/>
                    </a:cubicBezTo>
                    <a:cubicBezTo>
                      <a:pt x="121528" y="311521"/>
                      <a:pt x="116884" y="285804"/>
                      <a:pt x="130814" y="273660"/>
                    </a:cubicBezTo>
                    <a:cubicBezTo>
                      <a:pt x="135101" y="270088"/>
                      <a:pt x="141173" y="268659"/>
                      <a:pt x="148317" y="265444"/>
                    </a:cubicBezTo>
                    <a:cubicBezTo>
                      <a:pt x="152960" y="254371"/>
                      <a:pt x="150103" y="240441"/>
                      <a:pt x="153675" y="227582"/>
                    </a:cubicBezTo>
                    <a:cubicBezTo>
                      <a:pt x="157246" y="214367"/>
                      <a:pt x="156175" y="201151"/>
                      <a:pt x="158318" y="187577"/>
                    </a:cubicBezTo>
                    <a:cubicBezTo>
                      <a:pt x="152960" y="186506"/>
                      <a:pt x="149746" y="189006"/>
                      <a:pt x="146531" y="191506"/>
                    </a:cubicBezTo>
                    <a:cubicBezTo>
                      <a:pt x="139744" y="196864"/>
                      <a:pt x="133315" y="202579"/>
                      <a:pt x="126528" y="207937"/>
                    </a:cubicBezTo>
                    <a:cubicBezTo>
                      <a:pt x="112598" y="218653"/>
                      <a:pt x="98310" y="229011"/>
                      <a:pt x="84023" y="239370"/>
                    </a:cubicBezTo>
                    <a:cubicBezTo>
                      <a:pt x="78665" y="243299"/>
                      <a:pt x="72593" y="246871"/>
                      <a:pt x="66521" y="250442"/>
                    </a:cubicBezTo>
                    <a:cubicBezTo>
                      <a:pt x="61878" y="259015"/>
                      <a:pt x="65806" y="268659"/>
                      <a:pt x="64021" y="277946"/>
                    </a:cubicBezTo>
                    <a:cubicBezTo>
                      <a:pt x="57234" y="285089"/>
                      <a:pt x="48304" y="286875"/>
                      <a:pt x="39375" y="287233"/>
                    </a:cubicBezTo>
                    <a:cubicBezTo>
                      <a:pt x="34374" y="287590"/>
                      <a:pt x="30445" y="285089"/>
                      <a:pt x="27587" y="281875"/>
                    </a:cubicBezTo>
                    <a:cubicBezTo>
                      <a:pt x="21872" y="275446"/>
                      <a:pt x="16157" y="269016"/>
                      <a:pt x="10442" y="262230"/>
                    </a:cubicBezTo>
                    <a:cubicBezTo>
                      <a:pt x="13300" y="254728"/>
                      <a:pt x="15800" y="247228"/>
                      <a:pt x="18657" y="240084"/>
                    </a:cubicBezTo>
                    <a:cubicBezTo>
                      <a:pt x="20801" y="234369"/>
                      <a:pt x="25087" y="230083"/>
                      <a:pt x="30445" y="226868"/>
                    </a:cubicBezTo>
                    <a:cubicBezTo>
                      <a:pt x="40089" y="221510"/>
                      <a:pt x="46875" y="222224"/>
                      <a:pt x="54734" y="230083"/>
                    </a:cubicBezTo>
                    <a:cubicBezTo>
                      <a:pt x="57948" y="233297"/>
                      <a:pt x="60806" y="236512"/>
                      <a:pt x="63306" y="239727"/>
                    </a:cubicBezTo>
                    <a:cubicBezTo>
                      <a:pt x="79022" y="234369"/>
                      <a:pt x="131886" y="196864"/>
                      <a:pt x="144031" y="182577"/>
                    </a:cubicBezTo>
                    <a:cubicBezTo>
                      <a:pt x="141887" y="181148"/>
                      <a:pt x="140101" y="179362"/>
                      <a:pt x="137958" y="178648"/>
                    </a:cubicBezTo>
                    <a:cubicBezTo>
                      <a:pt x="130457" y="176147"/>
                      <a:pt x="122599" y="174719"/>
                      <a:pt x="115098" y="172218"/>
                    </a:cubicBezTo>
                    <a:cubicBezTo>
                      <a:pt x="105454" y="169004"/>
                      <a:pt x="95810" y="165789"/>
                      <a:pt x="86166" y="162574"/>
                    </a:cubicBezTo>
                    <a:cubicBezTo>
                      <a:pt x="77236" y="159717"/>
                      <a:pt x="68307" y="156502"/>
                      <a:pt x="59020" y="153287"/>
                    </a:cubicBezTo>
                    <a:cubicBezTo>
                      <a:pt x="57234" y="155431"/>
                      <a:pt x="55805" y="157574"/>
                      <a:pt x="54019" y="159002"/>
                    </a:cubicBezTo>
                    <a:cubicBezTo>
                      <a:pt x="50447" y="162217"/>
                      <a:pt x="47232" y="166146"/>
                      <a:pt x="42946" y="168289"/>
                    </a:cubicBezTo>
                    <a:cubicBezTo>
                      <a:pt x="29731" y="175076"/>
                      <a:pt x="16514" y="170432"/>
                      <a:pt x="6871" y="156502"/>
                    </a:cubicBezTo>
                    <a:cubicBezTo>
                      <a:pt x="-1345" y="144715"/>
                      <a:pt x="-2059" y="135785"/>
                      <a:pt x="4013" y="120069"/>
                    </a:cubicBezTo>
                    <a:cubicBezTo>
                      <a:pt x="9371" y="118640"/>
                      <a:pt x="14728" y="117212"/>
                      <a:pt x="20086" y="115783"/>
                    </a:cubicBezTo>
                    <a:cubicBezTo>
                      <a:pt x="29016" y="113640"/>
                      <a:pt x="36517" y="116140"/>
                      <a:pt x="42232" y="123284"/>
                    </a:cubicBezTo>
                    <a:cubicBezTo>
                      <a:pt x="46875" y="128999"/>
                      <a:pt x="51162" y="135428"/>
                      <a:pt x="55448" y="141500"/>
                    </a:cubicBezTo>
                    <a:cubicBezTo>
                      <a:pt x="87595" y="154002"/>
                      <a:pt x="119385" y="166503"/>
                      <a:pt x="153317" y="173647"/>
                    </a:cubicBezTo>
                    <a:cubicBezTo>
                      <a:pt x="155818" y="166860"/>
                      <a:pt x="152246" y="162931"/>
                      <a:pt x="149746" y="159002"/>
                    </a:cubicBezTo>
                    <a:cubicBezTo>
                      <a:pt x="138673" y="142572"/>
                      <a:pt x="127600" y="126141"/>
                      <a:pt x="116170" y="110068"/>
                    </a:cubicBezTo>
                    <a:cubicBezTo>
                      <a:pt x="102597" y="91137"/>
                      <a:pt x="88309" y="72920"/>
                      <a:pt x="74379" y="54346"/>
                    </a:cubicBezTo>
                    <a:cubicBezTo>
                      <a:pt x="74022" y="53632"/>
                      <a:pt x="73307" y="53275"/>
                      <a:pt x="72950" y="52918"/>
                    </a:cubicBezTo>
                    <a:cubicBezTo>
                      <a:pt x="63306" y="51846"/>
                      <a:pt x="53662" y="50774"/>
                      <a:pt x="44018" y="49703"/>
                    </a:cubicBezTo>
                    <a:cubicBezTo>
                      <a:pt x="41875" y="46846"/>
                      <a:pt x="39732" y="44702"/>
                      <a:pt x="37946" y="42202"/>
                    </a:cubicBezTo>
                    <a:cubicBezTo>
                      <a:pt x="40089" y="30058"/>
                      <a:pt x="35446" y="16842"/>
                      <a:pt x="45804" y="5412"/>
                    </a:cubicBezTo>
                    <a:cubicBezTo>
                      <a:pt x="50804" y="3626"/>
                      <a:pt x="56877" y="1840"/>
                      <a:pt x="61520" y="54"/>
                    </a:cubicBezTo>
                    <a:cubicBezTo>
                      <a:pt x="75093" y="-660"/>
                      <a:pt x="83666" y="5769"/>
                      <a:pt x="91881" y="15770"/>
                    </a:cubicBezTo>
                    <a:cubicBezTo>
                      <a:pt x="95096" y="26129"/>
                      <a:pt x="95096" y="26129"/>
                      <a:pt x="92238" y="40059"/>
                    </a:cubicBezTo>
                    <a:cubicBezTo>
                      <a:pt x="90095" y="42917"/>
                      <a:pt x="87238" y="46131"/>
                      <a:pt x="84380" y="49703"/>
                    </a:cubicBezTo>
                    <a:cubicBezTo>
                      <a:pt x="92238" y="63990"/>
                      <a:pt x="102239" y="76135"/>
                      <a:pt x="111884" y="88994"/>
                    </a:cubicBezTo>
                    <a:cubicBezTo>
                      <a:pt x="121885" y="102210"/>
                      <a:pt x="132243" y="114711"/>
                      <a:pt x="142245" y="127927"/>
                    </a:cubicBezTo>
                    <a:cubicBezTo>
                      <a:pt x="145817" y="132571"/>
                      <a:pt x="148317" y="138285"/>
                      <a:pt x="151531" y="143286"/>
                    </a:cubicBezTo>
                    <a:cubicBezTo>
                      <a:pt x="152960" y="145787"/>
                      <a:pt x="155460" y="147572"/>
                      <a:pt x="157246" y="149358"/>
                    </a:cubicBezTo>
                    <a:cubicBezTo>
                      <a:pt x="161175" y="146501"/>
                      <a:pt x="162961" y="143643"/>
                      <a:pt x="161532" y="140071"/>
                    </a:cubicBezTo>
                    <a:cubicBezTo>
                      <a:pt x="159032" y="133285"/>
                      <a:pt x="161532" y="126856"/>
                      <a:pt x="162247" y="120069"/>
                    </a:cubicBezTo>
                    <a:cubicBezTo>
                      <a:pt x="162604" y="115783"/>
                      <a:pt x="163318" y="111854"/>
                      <a:pt x="163676" y="107924"/>
                    </a:cubicBezTo>
                    <a:cubicBezTo>
                      <a:pt x="164390" y="95423"/>
                      <a:pt x="164747" y="82921"/>
                      <a:pt x="156175" y="72206"/>
                    </a:cubicBezTo>
                    <a:cubicBezTo>
                      <a:pt x="154389" y="70063"/>
                      <a:pt x="153675" y="66848"/>
                      <a:pt x="152246" y="64348"/>
                    </a:cubicBezTo>
                    <a:cubicBezTo>
                      <a:pt x="152603" y="55775"/>
                      <a:pt x="153317" y="47917"/>
                      <a:pt x="160461" y="41488"/>
                    </a:cubicBezTo>
                    <a:cubicBezTo>
                      <a:pt x="171177" y="31844"/>
                      <a:pt x="182607" y="32558"/>
                      <a:pt x="195108" y="37201"/>
                    </a:cubicBezTo>
                    <a:cubicBezTo>
                      <a:pt x="206896" y="41488"/>
                      <a:pt x="213682" y="50417"/>
                      <a:pt x="215825" y="61847"/>
                    </a:cubicBezTo>
                    <a:cubicBezTo>
                      <a:pt x="217611" y="71492"/>
                      <a:pt x="212968" y="79707"/>
                      <a:pt x="204753" y="85065"/>
                    </a:cubicBezTo>
                    <a:cubicBezTo>
                      <a:pt x="195823" y="90780"/>
                      <a:pt x="186178" y="94709"/>
                      <a:pt x="174392" y="94351"/>
                    </a:cubicBezTo>
                    <a:cubicBezTo>
                      <a:pt x="171891" y="113282"/>
                      <a:pt x="171177" y="131856"/>
                      <a:pt x="169748" y="150430"/>
                    </a:cubicBezTo>
                    <a:cubicBezTo>
                      <a:pt x="169748" y="154716"/>
                      <a:pt x="170820" y="157574"/>
                      <a:pt x="171534" y="160431"/>
                    </a:cubicBezTo>
                    <a:close/>
                    <a:moveTo>
                      <a:pt x="269403" y="224010"/>
                    </a:moveTo>
                    <a:cubicBezTo>
                      <a:pt x="284762" y="221510"/>
                      <a:pt x="291192" y="215438"/>
                      <a:pt x="291549" y="204008"/>
                    </a:cubicBezTo>
                    <a:cubicBezTo>
                      <a:pt x="291906" y="192578"/>
                      <a:pt x="287977" y="186863"/>
                      <a:pt x="275832" y="183648"/>
                    </a:cubicBezTo>
                    <a:cubicBezTo>
                      <a:pt x="270832" y="187577"/>
                      <a:pt x="261545" y="186506"/>
                      <a:pt x="258688" y="195435"/>
                    </a:cubicBezTo>
                    <a:cubicBezTo>
                      <a:pt x="259045" y="198293"/>
                      <a:pt x="260831" y="201508"/>
                      <a:pt x="260117" y="204365"/>
                    </a:cubicBezTo>
                    <a:cubicBezTo>
                      <a:pt x="257259" y="213652"/>
                      <a:pt x="262260" y="219010"/>
                      <a:pt x="269403" y="224010"/>
                    </a:cubicBezTo>
                    <a:close/>
                    <a:moveTo>
                      <a:pt x="179035" y="83279"/>
                    </a:moveTo>
                    <a:cubicBezTo>
                      <a:pt x="192608" y="83993"/>
                      <a:pt x="200823" y="77921"/>
                      <a:pt x="205110" y="63276"/>
                    </a:cubicBezTo>
                    <a:cubicBezTo>
                      <a:pt x="202252" y="59347"/>
                      <a:pt x="198680" y="54704"/>
                      <a:pt x="195823" y="51132"/>
                    </a:cubicBezTo>
                    <a:cubicBezTo>
                      <a:pt x="184393" y="48631"/>
                      <a:pt x="174749" y="47560"/>
                      <a:pt x="166176" y="57204"/>
                    </a:cubicBezTo>
                    <a:cubicBezTo>
                      <a:pt x="166533" y="61133"/>
                      <a:pt x="166533" y="66134"/>
                      <a:pt x="166890" y="68991"/>
                    </a:cubicBezTo>
                    <a:cubicBezTo>
                      <a:pt x="171891" y="74706"/>
                      <a:pt x="175463" y="78992"/>
                      <a:pt x="179035" y="83279"/>
                    </a:cubicBezTo>
                    <a:close/>
                    <a:moveTo>
                      <a:pt x="268332" y="329024"/>
                    </a:moveTo>
                    <a:cubicBezTo>
                      <a:pt x="266546" y="345097"/>
                      <a:pt x="269403" y="350812"/>
                      <a:pt x="281548" y="356884"/>
                    </a:cubicBezTo>
                    <a:cubicBezTo>
                      <a:pt x="289763" y="355456"/>
                      <a:pt x="295478" y="350812"/>
                      <a:pt x="299050" y="342954"/>
                    </a:cubicBezTo>
                    <a:cubicBezTo>
                      <a:pt x="295121" y="334024"/>
                      <a:pt x="292621" y="324380"/>
                      <a:pt x="283334" y="319737"/>
                    </a:cubicBezTo>
                    <a:cubicBezTo>
                      <a:pt x="274404" y="321523"/>
                      <a:pt x="274404" y="321523"/>
                      <a:pt x="268332" y="329024"/>
                    </a:cubicBezTo>
                    <a:close/>
                    <a:moveTo>
                      <a:pt x="31874" y="160074"/>
                    </a:moveTo>
                    <a:cubicBezTo>
                      <a:pt x="37946" y="158645"/>
                      <a:pt x="41160" y="155431"/>
                      <a:pt x="41518" y="150073"/>
                    </a:cubicBezTo>
                    <a:cubicBezTo>
                      <a:pt x="42232" y="139357"/>
                      <a:pt x="33660" y="129713"/>
                      <a:pt x="22229" y="128642"/>
                    </a:cubicBezTo>
                    <a:cubicBezTo>
                      <a:pt x="20086" y="133285"/>
                      <a:pt x="17943" y="137928"/>
                      <a:pt x="15800" y="142572"/>
                    </a:cubicBezTo>
                    <a:cubicBezTo>
                      <a:pt x="18300" y="146858"/>
                      <a:pt x="20443" y="151144"/>
                      <a:pt x="22587" y="155788"/>
                    </a:cubicBezTo>
                    <a:cubicBezTo>
                      <a:pt x="25444" y="156859"/>
                      <a:pt x="28659" y="158288"/>
                      <a:pt x="31874" y="160074"/>
                    </a:cubicBezTo>
                    <a:close/>
                    <a:moveTo>
                      <a:pt x="146531" y="309378"/>
                    </a:moveTo>
                    <a:cubicBezTo>
                      <a:pt x="152960" y="307235"/>
                      <a:pt x="160461" y="308307"/>
                      <a:pt x="165819" y="301520"/>
                    </a:cubicBezTo>
                    <a:cubicBezTo>
                      <a:pt x="164390" y="297234"/>
                      <a:pt x="162961" y="292948"/>
                      <a:pt x="161890" y="288661"/>
                    </a:cubicBezTo>
                    <a:cubicBezTo>
                      <a:pt x="154746" y="286161"/>
                      <a:pt x="148317" y="284375"/>
                      <a:pt x="142959" y="282232"/>
                    </a:cubicBezTo>
                    <a:cubicBezTo>
                      <a:pt x="139744" y="287590"/>
                      <a:pt x="137601" y="291519"/>
                      <a:pt x="135101" y="295448"/>
                    </a:cubicBezTo>
                    <a:cubicBezTo>
                      <a:pt x="136172" y="301877"/>
                      <a:pt x="139744" y="306164"/>
                      <a:pt x="146531" y="309378"/>
                    </a:cubicBezTo>
                    <a:close/>
                    <a:moveTo>
                      <a:pt x="57234" y="40059"/>
                    </a:moveTo>
                    <a:cubicBezTo>
                      <a:pt x="66878" y="42202"/>
                      <a:pt x="74736" y="40773"/>
                      <a:pt x="80808" y="33987"/>
                    </a:cubicBezTo>
                    <a:cubicBezTo>
                      <a:pt x="79379" y="24343"/>
                      <a:pt x="77236" y="21485"/>
                      <a:pt x="70807" y="18985"/>
                    </a:cubicBezTo>
                    <a:cubicBezTo>
                      <a:pt x="63306" y="16485"/>
                      <a:pt x="56877" y="18628"/>
                      <a:pt x="51876" y="23985"/>
                    </a:cubicBezTo>
                    <a:cubicBezTo>
                      <a:pt x="50090" y="30772"/>
                      <a:pt x="52590" y="35415"/>
                      <a:pt x="57234" y="40059"/>
                    </a:cubicBezTo>
                    <a:close/>
                    <a:moveTo>
                      <a:pt x="51876" y="272945"/>
                    </a:moveTo>
                    <a:cubicBezTo>
                      <a:pt x="51876" y="262944"/>
                      <a:pt x="47947" y="252585"/>
                      <a:pt x="39732" y="240441"/>
                    </a:cubicBezTo>
                    <a:cubicBezTo>
                      <a:pt x="39017" y="239370"/>
                      <a:pt x="37231" y="238655"/>
                      <a:pt x="34374" y="237227"/>
                    </a:cubicBezTo>
                    <a:cubicBezTo>
                      <a:pt x="35446" y="242584"/>
                      <a:pt x="36517" y="246513"/>
                      <a:pt x="37231" y="250442"/>
                    </a:cubicBezTo>
                    <a:cubicBezTo>
                      <a:pt x="35088" y="252943"/>
                      <a:pt x="33303" y="255086"/>
                      <a:pt x="31517" y="257229"/>
                    </a:cubicBezTo>
                    <a:cubicBezTo>
                      <a:pt x="31159" y="261158"/>
                      <a:pt x="30802" y="264373"/>
                      <a:pt x="30445" y="267230"/>
                    </a:cubicBezTo>
                    <a:cubicBezTo>
                      <a:pt x="37231" y="276874"/>
                      <a:pt x="40803" y="277589"/>
                      <a:pt x="51876" y="272945"/>
                    </a:cubicBezTo>
                    <a:close/>
                    <a:moveTo>
                      <a:pt x="257973" y="95066"/>
                    </a:moveTo>
                    <a:cubicBezTo>
                      <a:pt x="260474" y="101138"/>
                      <a:pt x="264403" y="104710"/>
                      <a:pt x="271904" y="105067"/>
                    </a:cubicBezTo>
                    <a:cubicBezTo>
                      <a:pt x="274047" y="103638"/>
                      <a:pt x="276547" y="101852"/>
                      <a:pt x="279047" y="100424"/>
                    </a:cubicBezTo>
                    <a:cubicBezTo>
                      <a:pt x="278690" y="90065"/>
                      <a:pt x="274761" y="83279"/>
                      <a:pt x="264403" y="80064"/>
                    </a:cubicBezTo>
                    <a:cubicBezTo>
                      <a:pt x="262260" y="81493"/>
                      <a:pt x="259759" y="82921"/>
                      <a:pt x="257616" y="83993"/>
                    </a:cubicBezTo>
                    <a:cubicBezTo>
                      <a:pt x="257973" y="87922"/>
                      <a:pt x="257973" y="91851"/>
                      <a:pt x="257973" y="95066"/>
                    </a:cubicBezTo>
                    <a:close/>
                    <a:moveTo>
                      <a:pt x="268332" y="110425"/>
                    </a:moveTo>
                    <a:cubicBezTo>
                      <a:pt x="267975" y="110782"/>
                      <a:pt x="267260" y="110782"/>
                      <a:pt x="266903" y="111139"/>
                    </a:cubicBezTo>
                    <a:cubicBezTo>
                      <a:pt x="267617" y="110782"/>
                      <a:pt x="267975" y="110425"/>
                      <a:pt x="268332" y="110425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1" name="Forma libre: forma 100">
                <a:extLst>
                  <a:ext uri="{FF2B5EF4-FFF2-40B4-BE49-F238E27FC236}">
                    <a16:creationId xmlns:a16="http://schemas.microsoft.com/office/drawing/2014/main" id="{7429D3F5-8E3D-4C6D-ADC2-A417CE3DAF6C}"/>
                  </a:ext>
                </a:extLst>
              </p:cNvPr>
              <p:cNvSpPr/>
              <p:nvPr/>
            </p:nvSpPr>
            <p:spPr>
              <a:xfrm>
                <a:off x="684758" y="1944837"/>
                <a:ext cx="64744" cy="73585"/>
              </a:xfrm>
              <a:custGeom>
                <a:avLst/>
                <a:gdLst>
                  <a:gd name="connsiteX0" fmla="*/ 32907 w 64744"/>
                  <a:gd name="connsiteY0" fmla="*/ 73585 h 73585"/>
                  <a:gd name="connsiteX1" fmla="*/ 46 w 64744"/>
                  <a:gd name="connsiteY1" fmla="*/ 37510 h 73585"/>
                  <a:gd name="connsiteX2" fmla="*/ 32550 w 64744"/>
                  <a:gd name="connsiteY2" fmla="*/ 5 h 73585"/>
                  <a:gd name="connsiteX3" fmla="*/ 64697 w 64744"/>
                  <a:gd name="connsiteY3" fmla="*/ 36438 h 73585"/>
                  <a:gd name="connsiteX4" fmla="*/ 32907 w 64744"/>
                  <a:gd name="connsiteY4" fmla="*/ 73585 h 73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85">
                    <a:moveTo>
                      <a:pt x="32907" y="73585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8" y="18936"/>
                      <a:pt x="64697" y="36438"/>
                    </a:cubicBezTo>
                    <a:cubicBezTo>
                      <a:pt x="63625" y="56440"/>
                      <a:pt x="48623" y="73585"/>
                      <a:pt x="32907" y="73585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2" name="Forma libre: forma 101">
                <a:extLst>
                  <a:ext uri="{FF2B5EF4-FFF2-40B4-BE49-F238E27FC236}">
                    <a16:creationId xmlns:a16="http://schemas.microsoft.com/office/drawing/2014/main" id="{3E88F973-8E80-4B83-A83B-AD616AFBE5E4}"/>
                  </a:ext>
                </a:extLst>
              </p:cNvPr>
              <p:cNvSpPr/>
              <p:nvPr/>
            </p:nvSpPr>
            <p:spPr>
              <a:xfrm>
                <a:off x="979752" y="1010157"/>
                <a:ext cx="64744" cy="73591"/>
              </a:xfrm>
              <a:custGeom>
                <a:avLst/>
                <a:gdLst>
                  <a:gd name="connsiteX0" fmla="*/ 32907 w 64744"/>
                  <a:gd name="connsiteY0" fmla="*/ 73586 h 73591"/>
                  <a:gd name="connsiteX1" fmla="*/ 46 w 64744"/>
                  <a:gd name="connsiteY1" fmla="*/ 37510 h 73591"/>
                  <a:gd name="connsiteX2" fmla="*/ 32550 w 64744"/>
                  <a:gd name="connsiteY2" fmla="*/ 5 h 73591"/>
                  <a:gd name="connsiteX3" fmla="*/ 64697 w 64744"/>
                  <a:gd name="connsiteY3" fmla="*/ 36438 h 73591"/>
                  <a:gd name="connsiteX4" fmla="*/ 32907 w 64744"/>
                  <a:gd name="connsiteY4" fmla="*/ 73586 h 7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1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8" y="19293"/>
                      <a:pt x="17548" y="719"/>
                      <a:pt x="32550" y="5"/>
                    </a:cubicBezTo>
                    <a:cubicBezTo>
                      <a:pt x="48624" y="-352"/>
                      <a:pt x="65769" y="18936"/>
                      <a:pt x="64697" y="36438"/>
                    </a:cubicBezTo>
                    <a:cubicBezTo>
                      <a:pt x="63983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4" name="Forma libre: forma 103">
                <a:extLst>
                  <a:ext uri="{FF2B5EF4-FFF2-40B4-BE49-F238E27FC236}">
                    <a16:creationId xmlns:a16="http://schemas.microsoft.com/office/drawing/2014/main" id="{46E03C15-E614-48BF-B358-52989769EA0E}"/>
                  </a:ext>
                </a:extLst>
              </p:cNvPr>
              <p:cNvSpPr/>
              <p:nvPr/>
            </p:nvSpPr>
            <p:spPr>
              <a:xfrm>
                <a:off x="118885" y="37266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5" name="Forma libre: forma 104">
                <a:extLst>
                  <a:ext uri="{FF2B5EF4-FFF2-40B4-BE49-F238E27FC236}">
                    <a16:creationId xmlns:a16="http://schemas.microsoft.com/office/drawing/2014/main" id="{7DF1F5DE-7D3B-4110-B729-938A36124591}"/>
                  </a:ext>
                </a:extLst>
              </p:cNvPr>
              <p:cNvSpPr/>
              <p:nvPr/>
            </p:nvSpPr>
            <p:spPr>
              <a:xfrm>
                <a:off x="5769022" y="1010157"/>
                <a:ext cx="91447" cy="93348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06" name="Forma libre: forma 105">
                <a:extLst>
                  <a:ext uri="{FF2B5EF4-FFF2-40B4-BE49-F238E27FC236}">
                    <a16:creationId xmlns:a16="http://schemas.microsoft.com/office/drawing/2014/main" id="{724ACD0B-A608-4573-83E3-56D9D661F98E}"/>
                  </a:ext>
                </a:extLst>
              </p:cNvPr>
              <p:cNvSpPr/>
              <p:nvPr/>
            </p:nvSpPr>
            <p:spPr>
              <a:xfrm>
                <a:off x="5981087" y="578767"/>
                <a:ext cx="420876" cy="406166"/>
              </a:xfrm>
              <a:custGeom>
                <a:avLst/>
                <a:gdLst>
                  <a:gd name="connsiteX0" fmla="*/ 85993 w 462964"/>
                  <a:gd name="connsiteY0" fmla="*/ 140656 h 446783"/>
                  <a:gd name="connsiteX1" fmla="*/ 85279 w 462964"/>
                  <a:gd name="connsiteY1" fmla="*/ 133155 h 446783"/>
                  <a:gd name="connsiteX2" fmla="*/ 89565 w 462964"/>
                  <a:gd name="connsiteY2" fmla="*/ 131726 h 446783"/>
                  <a:gd name="connsiteX3" fmla="*/ 118140 w 462964"/>
                  <a:gd name="connsiteY3" fmla="*/ 131369 h 446783"/>
                  <a:gd name="connsiteX4" fmla="*/ 140285 w 462964"/>
                  <a:gd name="connsiteY4" fmla="*/ 130297 h 446783"/>
                  <a:gd name="connsiteX5" fmla="*/ 124569 w 462964"/>
                  <a:gd name="connsiteY5" fmla="*/ 104937 h 446783"/>
                  <a:gd name="connsiteX6" fmla="*/ 103495 w 462964"/>
                  <a:gd name="connsiteY6" fmla="*/ 103151 h 446783"/>
                  <a:gd name="connsiteX7" fmla="*/ 84564 w 462964"/>
                  <a:gd name="connsiteY7" fmla="*/ 81363 h 446783"/>
                  <a:gd name="connsiteX8" fmla="*/ 85636 w 462964"/>
                  <a:gd name="connsiteY8" fmla="*/ 69218 h 446783"/>
                  <a:gd name="connsiteX9" fmla="*/ 97066 w 462964"/>
                  <a:gd name="connsiteY9" fmla="*/ 58503 h 446783"/>
                  <a:gd name="connsiteX10" fmla="*/ 115640 w 462964"/>
                  <a:gd name="connsiteY10" fmla="*/ 60646 h 446783"/>
                  <a:gd name="connsiteX11" fmla="*/ 128141 w 462964"/>
                  <a:gd name="connsiteY11" fmla="*/ 80291 h 446783"/>
                  <a:gd name="connsiteX12" fmla="*/ 127427 w 462964"/>
                  <a:gd name="connsiteY12" fmla="*/ 97436 h 446783"/>
                  <a:gd name="connsiteX13" fmla="*/ 143857 w 462964"/>
                  <a:gd name="connsiteY13" fmla="*/ 119582 h 446783"/>
                  <a:gd name="connsiteX14" fmla="*/ 148144 w 462964"/>
                  <a:gd name="connsiteY14" fmla="*/ 94578 h 446783"/>
                  <a:gd name="connsiteX15" fmla="*/ 154216 w 462964"/>
                  <a:gd name="connsiteY15" fmla="*/ 69575 h 446783"/>
                  <a:gd name="connsiteX16" fmla="*/ 159216 w 462964"/>
                  <a:gd name="connsiteY16" fmla="*/ 69575 h 446783"/>
                  <a:gd name="connsiteX17" fmla="*/ 160645 w 462964"/>
                  <a:gd name="connsiteY17" fmla="*/ 71718 h 446783"/>
                  <a:gd name="connsiteX18" fmla="*/ 159931 w 462964"/>
                  <a:gd name="connsiteY18" fmla="*/ 81006 h 446783"/>
                  <a:gd name="connsiteX19" fmla="*/ 154216 w 462964"/>
                  <a:gd name="connsiteY19" fmla="*/ 120296 h 446783"/>
                  <a:gd name="connsiteX20" fmla="*/ 154216 w 462964"/>
                  <a:gd name="connsiteY20" fmla="*/ 131012 h 446783"/>
                  <a:gd name="connsiteX21" fmla="*/ 172790 w 462964"/>
                  <a:gd name="connsiteY21" fmla="*/ 153514 h 446783"/>
                  <a:gd name="connsiteX22" fmla="*/ 179219 w 462964"/>
                  <a:gd name="connsiteY22" fmla="*/ 131012 h 446783"/>
                  <a:gd name="connsiteX23" fmla="*/ 183862 w 462964"/>
                  <a:gd name="connsiteY23" fmla="*/ 110295 h 446783"/>
                  <a:gd name="connsiteX24" fmla="*/ 200293 w 462964"/>
                  <a:gd name="connsiteY24" fmla="*/ 108509 h 446783"/>
                  <a:gd name="connsiteX25" fmla="*/ 218509 w 462964"/>
                  <a:gd name="connsiteY25" fmla="*/ 123868 h 446783"/>
                  <a:gd name="connsiteX26" fmla="*/ 221367 w 462964"/>
                  <a:gd name="connsiteY26" fmla="*/ 109581 h 446783"/>
                  <a:gd name="connsiteX27" fmla="*/ 220653 w 462964"/>
                  <a:gd name="connsiteY27" fmla="*/ 109581 h 446783"/>
                  <a:gd name="connsiteX28" fmla="*/ 220653 w 462964"/>
                  <a:gd name="connsiteY28" fmla="*/ 82434 h 446783"/>
                  <a:gd name="connsiteX29" fmla="*/ 182434 w 462964"/>
                  <a:gd name="connsiteY29" fmla="*/ 57074 h 446783"/>
                  <a:gd name="connsiteX30" fmla="*/ 194935 w 462964"/>
                  <a:gd name="connsiteY30" fmla="*/ 57074 h 446783"/>
                  <a:gd name="connsiteX31" fmla="*/ 214938 w 462964"/>
                  <a:gd name="connsiteY31" fmla="*/ 67789 h 446783"/>
                  <a:gd name="connsiteX32" fmla="*/ 220295 w 462964"/>
                  <a:gd name="connsiteY32" fmla="*/ 69575 h 446783"/>
                  <a:gd name="connsiteX33" fmla="*/ 223153 w 462964"/>
                  <a:gd name="connsiteY33" fmla="*/ 41357 h 446783"/>
                  <a:gd name="connsiteX34" fmla="*/ 206722 w 462964"/>
                  <a:gd name="connsiteY34" fmla="*/ 32428 h 446783"/>
                  <a:gd name="connsiteX35" fmla="*/ 203508 w 462964"/>
                  <a:gd name="connsiteY35" fmla="*/ 11354 h 446783"/>
                  <a:gd name="connsiteX36" fmla="*/ 208508 w 462964"/>
                  <a:gd name="connsiteY36" fmla="*/ 6710 h 446783"/>
                  <a:gd name="connsiteX37" fmla="*/ 213509 w 462964"/>
                  <a:gd name="connsiteY37" fmla="*/ 1353 h 446783"/>
                  <a:gd name="connsiteX38" fmla="*/ 239584 w 462964"/>
                  <a:gd name="connsiteY38" fmla="*/ 1353 h 446783"/>
                  <a:gd name="connsiteX39" fmla="*/ 249942 w 462964"/>
                  <a:gd name="connsiteY39" fmla="*/ 24570 h 446783"/>
                  <a:gd name="connsiteX40" fmla="*/ 240298 w 462964"/>
                  <a:gd name="connsiteY40" fmla="*/ 38143 h 446783"/>
                  <a:gd name="connsiteX41" fmla="*/ 233869 w 462964"/>
                  <a:gd name="connsiteY41" fmla="*/ 40286 h 446783"/>
                  <a:gd name="connsiteX42" fmla="*/ 229582 w 462964"/>
                  <a:gd name="connsiteY42" fmla="*/ 68861 h 446783"/>
                  <a:gd name="connsiteX43" fmla="*/ 231011 w 462964"/>
                  <a:gd name="connsiteY43" fmla="*/ 73504 h 446783"/>
                  <a:gd name="connsiteX44" fmla="*/ 244584 w 462964"/>
                  <a:gd name="connsiteY44" fmla="*/ 60289 h 446783"/>
                  <a:gd name="connsiteX45" fmla="*/ 256014 w 462964"/>
                  <a:gd name="connsiteY45" fmla="*/ 45644 h 446783"/>
                  <a:gd name="connsiteX46" fmla="*/ 259943 w 462964"/>
                  <a:gd name="connsiteY46" fmla="*/ 47787 h 446783"/>
                  <a:gd name="connsiteX47" fmla="*/ 231368 w 462964"/>
                  <a:gd name="connsiteY47" fmla="*/ 88506 h 446783"/>
                  <a:gd name="connsiteX48" fmla="*/ 231011 w 462964"/>
                  <a:gd name="connsiteY48" fmla="*/ 116724 h 446783"/>
                  <a:gd name="connsiteX49" fmla="*/ 242084 w 462964"/>
                  <a:gd name="connsiteY49" fmla="*/ 108509 h 446783"/>
                  <a:gd name="connsiteX50" fmla="*/ 256014 w 462964"/>
                  <a:gd name="connsiteY50" fmla="*/ 91721 h 446783"/>
                  <a:gd name="connsiteX51" fmla="*/ 260658 w 462964"/>
                  <a:gd name="connsiteY51" fmla="*/ 93150 h 446783"/>
                  <a:gd name="connsiteX52" fmla="*/ 286018 w 462964"/>
                  <a:gd name="connsiteY52" fmla="*/ 139227 h 446783"/>
                  <a:gd name="connsiteX53" fmla="*/ 307806 w 462964"/>
                  <a:gd name="connsiteY53" fmla="*/ 115653 h 446783"/>
                  <a:gd name="connsiteX54" fmla="*/ 308878 w 462964"/>
                  <a:gd name="connsiteY54" fmla="*/ 113152 h 446783"/>
                  <a:gd name="connsiteX55" fmla="*/ 312807 w 462964"/>
                  <a:gd name="connsiteY55" fmla="*/ 90649 h 446783"/>
                  <a:gd name="connsiteX56" fmla="*/ 313164 w 462964"/>
                  <a:gd name="connsiteY56" fmla="*/ 59574 h 446783"/>
                  <a:gd name="connsiteX57" fmla="*/ 319594 w 462964"/>
                  <a:gd name="connsiteY57" fmla="*/ 59574 h 446783"/>
                  <a:gd name="connsiteX58" fmla="*/ 321379 w 462964"/>
                  <a:gd name="connsiteY58" fmla="*/ 78505 h 446783"/>
                  <a:gd name="connsiteX59" fmla="*/ 323880 w 462964"/>
                  <a:gd name="connsiteY59" fmla="*/ 95650 h 446783"/>
                  <a:gd name="connsiteX60" fmla="*/ 346383 w 462964"/>
                  <a:gd name="connsiteY60" fmla="*/ 76005 h 446783"/>
                  <a:gd name="connsiteX61" fmla="*/ 343168 w 462964"/>
                  <a:gd name="connsiteY61" fmla="*/ 44572 h 446783"/>
                  <a:gd name="connsiteX62" fmla="*/ 377101 w 462964"/>
                  <a:gd name="connsiteY62" fmla="*/ 38500 h 446783"/>
                  <a:gd name="connsiteX63" fmla="*/ 391031 w 462964"/>
                  <a:gd name="connsiteY63" fmla="*/ 57074 h 446783"/>
                  <a:gd name="connsiteX64" fmla="*/ 393888 w 462964"/>
                  <a:gd name="connsiteY64" fmla="*/ 66003 h 446783"/>
                  <a:gd name="connsiteX65" fmla="*/ 381030 w 462964"/>
                  <a:gd name="connsiteY65" fmla="*/ 82077 h 446783"/>
                  <a:gd name="connsiteX66" fmla="*/ 364956 w 462964"/>
                  <a:gd name="connsiteY66" fmla="*/ 81720 h 446783"/>
                  <a:gd name="connsiteX67" fmla="*/ 354241 w 462964"/>
                  <a:gd name="connsiteY67" fmla="*/ 81006 h 446783"/>
                  <a:gd name="connsiteX68" fmla="*/ 335310 w 462964"/>
                  <a:gd name="connsiteY68" fmla="*/ 102794 h 446783"/>
                  <a:gd name="connsiteX69" fmla="*/ 341739 w 462964"/>
                  <a:gd name="connsiteY69" fmla="*/ 104937 h 446783"/>
                  <a:gd name="connsiteX70" fmla="*/ 368171 w 462964"/>
                  <a:gd name="connsiteY70" fmla="*/ 107080 h 446783"/>
                  <a:gd name="connsiteX71" fmla="*/ 376386 w 462964"/>
                  <a:gd name="connsiteY71" fmla="*/ 108866 h 446783"/>
                  <a:gd name="connsiteX72" fmla="*/ 367814 w 462964"/>
                  <a:gd name="connsiteY72" fmla="*/ 115295 h 446783"/>
                  <a:gd name="connsiteX73" fmla="*/ 352812 w 462964"/>
                  <a:gd name="connsiteY73" fmla="*/ 114581 h 446783"/>
                  <a:gd name="connsiteX74" fmla="*/ 338882 w 462964"/>
                  <a:gd name="connsiteY74" fmla="*/ 113152 h 446783"/>
                  <a:gd name="connsiteX75" fmla="*/ 318165 w 462964"/>
                  <a:gd name="connsiteY75" fmla="*/ 121368 h 446783"/>
                  <a:gd name="connsiteX76" fmla="*/ 310664 w 462964"/>
                  <a:gd name="connsiteY76" fmla="*/ 128511 h 446783"/>
                  <a:gd name="connsiteX77" fmla="*/ 303520 w 462964"/>
                  <a:gd name="connsiteY77" fmla="*/ 142442 h 446783"/>
                  <a:gd name="connsiteX78" fmla="*/ 298162 w 462964"/>
                  <a:gd name="connsiteY78" fmla="*/ 149228 h 446783"/>
                  <a:gd name="connsiteX79" fmla="*/ 340310 w 462964"/>
                  <a:gd name="connsiteY79" fmla="*/ 148157 h 446783"/>
                  <a:gd name="connsiteX80" fmla="*/ 323165 w 462964"/>
                  <a:gd name="connsiteY80" fmla="*/ 176017 h 446783"/>
                  <a:gd name="connsiteX81" fmla="*/ 314236 w 462964"/>
                  <a:gd name="connsiteY81" fmla="*/ 205307 h 446783"/>
                  <a:gd name="connsiteX82" fmla="*/ 335667 w 462964"/>
                  <a:gd name="connsiteY82" fmla="*/ 207450 h 446783"/>
                  <a:gd name="connsiteX83" fmla="*/ 356384 w 462964"/>
                  <a:gd name="connsiteY83" fmla="*/ 207450 h 446783"/>
                  <a:gd name="connsiteX84" fmla="*/ 386388 w 462964"/>
                  <a:gd name="connsiteY84" fmla="*/ 162444 h 446783"/>
                  <a:gd name="connsiteX85" fmla="*/ 394246 w 462964"/>
                  <a:gd name="connsiteY85" fmla="*/ 162444 h 446783"/>
                  <a:gd name="connsiteX86" fmla="*/ 394603 w 462964"/>
                  <a:gd name="connsiteY86" fmla="*/ 165302 h 446783"/>
                  <a:gd name="connsiteX87" fmla="*/ 381744 w 462964"/>
                  <a:gd name="connsiteY87" fmla="*/ 186018 h 446783"/>
                  <a:gd name="connsiteX88" fmla="*/ 372815 w 462964"/>
                  <a:gd name="connsiteY88" fmla="*/ 199592 h 446783"/>
                  <a:gd name="connsiteX89" fmla="*/ 371386 w 462964"/>
                  <a:gd name="connsiteY89" fmla="*/ 205307 h 446783"/>
                  <a:gd name="connsiteX90" fmla="*/ 388888 w 462964"/>
                  <a:gd name="connsiteY90" fmla="*/ 213165 h 446783"/>
                  <a:gd name="connsiteX91" fmla="*/ 388531 w 462964"/>
                  <a:gd name="connsiteY91" fmla="*/ 214236 h 446783"/>
                  <a:gd name="connsiteX92" fmla="*/ 420320 w 462964"/>
                  <a:gd name="connsiteY92" fmla="*/ 216022 h 446783"/>
                  <a:gd name="connsiteX93" fmla="*/ 423892 w 462964"/>
                  <a:gd name="connsiteY93" fmla="*/ 208878 h 446783"/>
                  <a:gd name="connsiteX94" fmla="*/ 447824 w 462964"/>
                  <a:gd name="connsiteY94" fmla="*/ 201735 h 446783"/>
                  <a:gd name="connsiteX95" fmla="*/ 458540 w 462964"/>
                  <a:gd name="connsiteY95" fmla="*/ 208164 h 446783"/>
                  <a:gd name="connsiteX96" fmla="*/ 462826 w 462964"/>
                  <a:gd name="connsiteY96" fmla="*/ 226024 h 446783"/>
                  <a:gd name="connsiteX97" fmla="*/ 453182 w 462964"/>
                  <a:gd name="connsiteY97" fmla="*/ 238525 h 446783"/>
                  <a:gd name="connsiteX98" fmla="*/ 432465 w 462964"/>
                  <a:gd name="connsiteY98" fmla="*/ 239954 h 446783"/>
                  <a:gd name="connsiteX99" fmla="*/ 421035 w 462964"/>
                  <a:gd name="connsiteY99" fmla="*/ 229595 h 446783"/>
                  <a:gd name="connsiteX100" fmla="*/ 419249 w 462964"/>
                  <a:gd name="connsiteY100" fmla="*/ 222095 h 446783"/>
                  <a:gd name="connsiteX101" fmla="*/ 376029 w 462964"/>
                  <a:gd name="connsiteY101" fmla="*/ 220309 h 446783"/>
                  <a:gd name="connsiteX102" fmla="*/ 380673 w 462964"/>
                  <a:gd name="connsiteY102" fmla="*/ 231381 h 446783"/>
                  <a:gd name="connsiteX103" fmla="*/ 397103 w 462964"/>
                  <a:gd name="connsiteY103" fmla="*/ 255670 h 446783"/>
                  <a:gd name="connsiteX104" fmla="*/ 399604 w 462964"/>
                  <a:gd name="connsiteY104" fmla="*/ 261385 h 446783"/>
                  <a:gd name="connsiteX105" fmla="*/ 393888 w 462964"/>
                  <a:gd name="connsiteY105" fmla="*/ 263528 h 446783"/>
                  <a:gd name="connsiteX106" fmla="*/ 356384 w 462964"/>
                  <a:gd name="connsiteY106" fmla="*/ 215308 h 446783"/>
                  <a:gd name="connsiteX107" fmla="*/ 311378 w 462964"/>
                  <a:gd name="connsiteY107" fmla="*/ 216022 h 446783"/>
                  <a:gd name="connsiteX108" fmla="*/ 325309 w 462964"/>
                  <a:gd name="connsiteY108" fmla="*/ 241025 h 446783"/>
                  <a:gd name="connsiteX109" fmla="*/ 339596 w 462964"/>
                  <a:gd name="connsiteY109" fmla="*/ 257456 h 446783"/>
                  <a:gd name="connsiteX110" fmla="*/ 342811 w 462964"/>
                  <a:gd name="connsiteY110" fmla="*/ 262814 h 446783"/>
                  <a:gd name="connsiteX111" fmla="*/ 332452 w 462964"/>
                  <a:gd name="connsiteY111" fmla="*/ 268171 h 446783"/>
                  <a:gd name="connsiteX112" fmla="*/ 286375 w 462964"/>
                  <a:gd name="connsiteY112" fmla="*/ 272815 h 446783"/>
                  <a:gd name="connsiteX113" fmla="*/ 309592 w 462964"/>
                  <a:gd name="connsiteY113" fmla="*/ 298532 h 446783"/>
                  <a:gd name="connsiteX114" fmla="*/ 344597 w 462964"/>
                  <a:gd name="connsiteY114" fmla="*/ 290317 h 446783"/>
                  <a:gd name="connsiteX115" fmla="*/ 365313 w 462964"/>
                  <a:gd name="connsiteY115" fmla="*/ 283531 h 446783"/>
                  <a:gd name="connsiteX116" fmla="*/ 374243 w 462964"/>
                  <a:gd name="connsiteY116" fmla="*/ 286031 h 446783"/>
                  <a:gd name="connsiteX117" fmla="*/ 346025 w 462964"/>
                  <a:gd name="connsiteY117" fmla="*/ 297104 h 446783"/>
                  <a:gd name="connsiteX118" fmla="*/ 316379 w 462964"/>
                  <a:gd name="connsiteY118" fmla="*/ 305676 h 446783"/>
                  <a:gd name="connsiteX119" fmla="*/ 335310 w 462964"/>
                  <a:gd name="connsiteY119" fmla="*/ 324964 h 446783"/>
                  <a:gd name="connsiteX120" fmla="*/ 342096 w 462964"/>
                  <a:gd name="connsiteY120" fmla="*/ 323536 h 446783"/>
                  <a:gd name="connsiteX121" fmla="*/ 356027 w 462964"/>
                  <a:gd name="connsiteY121" fmla="*/ 321750 h 446783"/>
                  <a:gd name="connsiteX122" fmla="*/ 374958 w 462964"/>
                  <a:gd name="connsiteY122" fmla="*/ 337109 h 446783"/>
                  <a:gd name="connsiteX123" fmla="*/ 366742 w 462964"/>
                  <a:gd name="connsiteY123" fmla="*/ 360683 h 446783"/>
                  <a:gd name="connsiteX124" fmla="*/ 340668 w 462964"/>
                  <a:gd name="connsiteY124" fmla="*/ 360326 h 446783"/>
                  <a:gd name="connsiteX125" fmla="*/ 332095 w 462964"/>
                  <a:gd name="connsiteY125" fmla="*/ 341752 h 446783"/>
                  <a:gd name="connsiteX126" fmla="*/ 333167 w 462964"/>
                  <a:gd name="connsiteY126" fmla="*/ 333894 h 446783"/>
                  <a:gd name="connsiteX127" fmla="*/ 316736 w 462964"/>
                  <a:gd name="connsiteY127" fmla="*/ 323178 h 446783"/>
                  <a:gd name="connsiteX128" fmla="*/ 316022 w 462964"/>
                  <a:gd name="connsiteY128" fmla="*/ 361040 h 446783"/>
                  <a:gd name="connsiteX129" fmla="*/ 306378 w 462964"/>
                  <a:gd name="connsiteY129" fmla="*/ 361755 h 446783"/>
                  <a:gd name="connsiteX130" fmla="*/ 305306 w 462964"/>
                  <a:gd name="connsiteY130" fmla="*/ 342467 h 446783"/>
                  <a:gd name="connsiteX131" fmla="*/ 303520 w 462964"/>
                  <a:gd name="connsiteY131" fmla="*/ 315321 h 446783"/>
                  <a:gd name="connsiteX132" fmla="*/ 299948 w 462964"/>
                  <a:gd name="connsiteY132" fmla="*/ 306748 h 446783"/>
                  <a:gd name="connsiteX133" fmla="*/ 294948 w 462964"/>
                  <a:gd name="connsiteY133" fmla="*/ 301033 h 446783"/>
                  <a:gd name="connsiteX134" fmla="*/ 279588 w 462964"/>
                  <a:gd name="connsiteY134" fmla="*/ 287103 h 446783"/>
                  <a:gd name="connsiteX135" fmla="*/ 272088 w 462964"/>
                  <a:gd name="connsiteY135" fmla="*/ 327465 h 446783"/>
                  <a:gd name="connsiteX136" fmla="*/ 257443 w 462964"/>
                  <a:gd name="connsiteY136" fmla="*/ 333180 h 446783"/>
                  <a:gd name="connsiteX137" fmla="*/ 226010 w 462964"/>
                  <a:gd name="connsiteY137" fmla="*/ 312106 h 446783"/>
                  <a:gd name="connsiteX138" fmla="*/ 222796 w 462964"/>
                  <a:gd name="connsiteY138" fmla="*/ 324964 h 446783"/>
                  <a:gd name="connsiteX139" fmla="*/ 224939 w 462964"/>
                  <a:gd name="connsiteY139" fmla="*/ 350325 h 446783"/>
                  <a:gd name="connsiteX140" fmla="*/ 236012 w 462964"/>
                  <a:gd name="connsiteY140" fmla="*/ 367113 h 446783"/>
                  <a:gd name="connsiteX141" fmla="*/ 268516 w 462964"/>
                  <a:gd name="connsiteY141" fmla="*/ 379614 h 446783"/>
                  <a:gd name="connsiteX142" fmla="*/ 280660 w 462964"/>
                  <a:gd name="connsiteY142" fmla="*/ 385686 h 446783"/>
                  <a:gd name="connsiteX143" fmla="*/ 274588 w 462964"/>
                  <a:gd name="connsiteY143" fmla="*/ 389258 h 446783"/>
                  <a:gd name="connsiteX144" fmla="*/ 258515 w 462964"/>
                  <a:gd name="connsiteY144" fmla="*/ 383543 h 446783"/>
                  <a:gd name="connsiteX145" fmla="*/ 228868 w 462964"/>
                  <a:gd name="connsiteY145" fmla="*/ 372113 h 446783"/>
                  <a:gd name="connsiteX146" fmla="*/ 226725 w 462964"/>
                  <a:gd name="connsiteY146" fmla="*/ 408189 h 446783"/>
                  <a:gd name="connsiteX147" fmla="*/ 238512 w 462964"/>
                  <a:gd name="connsiteY147" fmla="*/ 435335 h 446783"/>
                  <a:gd name="connsiteX148" fmla="*/ 214938 w 462964"/>
                  <a:gd name="connsiteY148" fmla="*/ 446765 h 446783"/>
                  <a:gd name="connsiteX149" fmla="*/ 200650 w 462964"/>
                  <a:gd name="connsiteY149" fmla="*/ 427835 h 446783"/>
                  <a:gd name="connsiteX150" fmla="*/ 216724 w 462964"/>
                  <a:gd name="connsiteY150" fmla="*/ 405332 h 446783"/>
                  <a:gd name="connsiteX151" fmla="*/ 214938 w 462964"/>
                  <a:gd name="connsiteY151" fmla="*/ 381400 h 446783"/>
                  <a:gd name="connsiteX152" fmla="*/ 200650 w 462964"/>
                  <a:gd name="connsiteY152" fmla="*/ 389615 h 446783"/>
                  <a:gd name="connsiteX153" fmla="*/ 186006 w 462964"/>
                  <a:gd name="connsiteY153" fmla="*/ 399617 h 446783"/>
                  <a:gd name="connsiteX154" fmla="*/ 180290 w 462964"/>
                  <a:gd name="connsiteY154" fmla="*/ 396402 h 446783"/>
                  <a:gd name="connsiteX155" fmla="*/ 181005 w 462964"/>
                  <a:gd name="connsiteY155" fmla="*/ 394259 h 446783"/>
                  <a:gd name="connsiteX156" fmla="*/ 203508 w 462964"/>
                  <a:gd name="connsiteY156" fmla="*/ 375685 h 446783"/>
                  <a:gd name="connsiteX157" fmla="*/ 212437 w 462964"/>
                  <a:gd name="connsiteY157" fmla="*/ 357826 h 446783"/>
                  <a:gd name="connsiteX158" fmla="*/ 213509 w 462964"/>
                  <a:gd name="connsiteY158" fmla="*/ 347467 h 446783"/>
                  <a:gd name="connsiteX159" fmla="*/ 213509 w 462964"/>
                  <a:gd name="connsiteY159" fmla="*/ 342824 h 446783"/>
                  <a:gd name="connsiteX160" fmla="*/ 211366 w 462964"/>
                  <a:gd name="connsiteY160" fmla="*/ 324250 h 446783"/>
                  <a:gd name="connsiteX161" fmla="*/ 209937 w 462964"/>
                  <a:gd name="connsiteY161" fmla="*/ 319964 h 446783"/>
                  <a:gd name="connsiteX162" fmla="*/ 186363 w 462964"/>
                  <a:gd name="connsiteY162" fmla="*/ 337109 h 446783"/>
                  <a:gd name="connsiteX163" fmla="*/ 178862 w 462964"/>
                  <a:gd name="connsiteY163" fmla="*/ 331394 h 446783"/>
                  <a:gd name="connsiteX164" fmla="*/ 171361 w 462964"/>
                  <a:gd name="connsiteY164" fmla="*/ 302819 h 446783"/>
                  <a:gd name="connsiteX165" fmla="*/ 168503 w 462964"/>
                  <a:gd name="connsiteY165" fmla="*/ 291032 h 446783"/>
                  <a:gd name="connsiteX166" fmla="*/ 166003 w 462964"/>
                  <a:gd name="connsiteY166" fmla="*/ 285674 h 446783"/>
                  <a:gd name="connsiteX167" fmla="*/ 141714 w 462964"/>
                  <a:gd name="connsiteY167" fmla="*/ 306034 h 446783"/>
                  <a:gd name="connsiteX168" fmla="*/ 151358 w 462964"/>
                  <a:gd name="connsiteY168" fmla="*/ 353896 h 446783"/>
                  <a:gd name="connsiteX169" fmla="*/ 147429 w 462964"/>
                  <a:gd name="connsiteY169" fmla="*/ 354968 h 446783"/>
                  <a:gd name="connsiteX170" fmla="*/ 143500 w 462964"/>
                  <a:gd name="connsiteY170" fmla="*/ 353539 h 446783"/>
                  <a:gd name="connsiteX171" fmla="*/ 135642 w 462964"/>
                  <a:gd name="connsiteY171" fmla="*/ 315321 h 446783"/>
                  <a:gd name="connsiteX172" fmla="*/ 131713 w 462964"/>
                  <a:gd name="connsiteY172" fmla="*/ 315321 h 446783"/>
                  <a:gd name="connsiteX173" fmla="*/ 104567 w 462964"/>
                  <a:gd name="connsiteY173" fmla="*/ 334966 h 446783"/>
                  <a:gd name="connsiteX174" fmla="*/ 105281 w 462964"/>
                  <a:gd name="connsiteY174" fmla="*/ 356040 h 446783"/>
                  <a:gd name="connsiteX175" fmla="*/ 96351 w 462964"/>
                  <a:gd name="connsiteY175" fmla="*/ 366041 h 446783"/>
                  <a:gd name="connsiteX176" fmla="*/ 77778 w 462964"/>
                  <a:gd name="connsiteY176" fmla="*/ 363898 h 446783"/>
                  <a:gd name="connsiteX177" fmla="*/ 66705 w 462964"/>
                  <a:gd name="connsiteY177" fmla="*/ 351039 h 446783"/>
                  <a:gd name="connsiteX178" fmla="*/ 66348 w 462964"/>
                  <a:gd name="connsiteY178" fmla="*/ 349253 h 446783"/>
                  <a:gd name="connsiteX179" fmla="*/ 71705 w 462964"/>
                  <a:gd name="connsiteY179" fmla="*/ 331394 h 446783"/>
                  <a:gd name="connsiteX180" fmla="*/ 96709 w 462964"/>
                  <a:gd name="connsiteY180" fmla="*/ 329251 h 446783"/>
                  <a:gd name="connsiteX181" fmla="*/ 100638 w 462964"/>
                  <a:gd name="connsiteY181" fmla="*/ 331751 h 446783"/>
                  <a:gd name="connsiteX182" fmla="*/ 130641 w 462964"/>
                  <a:gd name="connsiteY182" fmla="*/ 305676 h 446783"/>
                  <a:gd name="connsiteX183" fmla="*/ 91351 w 462964"/>
                  <a:gd name="connsiteY183" fmla="*/ 299961 h 446783"/>
                  <a:gd name="connsiteX184" fmla="*/ 93137 w 462964"/>
                  <a:gd name="connsiteY184" fmla="*/ 295318 h 446783"/>
                  <a:gd name="connsiteX185" fmla="*/ 137071 w 462964"/>
                  <a:gd name="connsiteY185" fmla="*/ 297461 h 446783"/>
                  <a:gd name="connsiteX186" fmla="*/ 158859 w 462964"/>
                  <a:gd name="connsiteY186" fmla="*/ 277101 h 446783"/>
                  <a:gd name="connsiteX187" fmla="*/ 136356 w 462964"/>
                  <a:gd name="connsiteY187" fmla="*/ 271029 h 446783"/>
                  <a:gd name="connsiteX188" fmla="*/ 124569 w 462964"/>
                  <a:gd name="connsiteY188" fmla="*/ 270672 h 446783"/>
                  <a:gd name="connsiteX189" fmla="*/ 123855 w 462964"/>
                  <a:gd name="connsiteY189" fmla="*/ 258528 h 446783"/>
                  <a:gd name="connsiteX190" fmla="*/ 133856 w 462964"/>
                  <a:gd name="connsiteY190" fmla="*/ 243168 h 446783"/>
                  <a:gd name="connsiteX191" fmla="*/ 134570 w 462964"/>
                  <a:gd name="connsiteY191" fmla="*/ 237096 h 446783"/>
                  <a:gd name="connsiteX192" fmla="*/ 142071 w 462964"/>
                  <a:gd name="connsiteY192" fmla="*/ 222809 h 446783"/>
                  <a:gd name="connsiteX193" fmla="*/ 135642 w 462964"/>
                  <a:gd name="connsiteY193" fmla="*/ 218880 h 446783"/>
                  <a:gd name="connsiteX194" fmla="*/ 112068 w 462964"/>
                  <a:gd name="connsiteY194" fmla="*/ 220666 h 446783"/>
                  <a:gd name="connsiteX195" fmla="*/ 98494 w 462964"/>
                  <a:gd name="connsiteY195" fmla="*/ 226024 h 446783"/>
                  <a:gd name="connsiteX196" fmla="*/ 85279 w 462964"/>
                  <a:gd name="connsiteY196" fmla="*/ 227810 h 446783"/>
                  <a:gd name="connsiteX197" fmla="*/ 79206 w 462964"/>
                  <a:gd name="connsiteY197" fmla="*/ 249955 h 446783"/>
                  <a:gd name="connsiteX198" fmla="*/ 71348 w 462964"/>
                  <a:gd name="connsiteY198" fmla="*/ 267814 h 446783"/>
                  <a:gd name="connsiteX199" fmla="*/ 65276 w 462964"/>
                  <a:gd name="connsiteY199" fmla="*/ 266028 h 446783"/>
                  <a:gd name="connsiteX200" fmla="*/ 72777 w 462964"/>
                  <a:gd name="connsiteY200" fmla="*/ 238882 h 446783"/>
                  <a:gd name="connsiteX201" fmla="*/ 73491 w 462964"/>
                  <a:gd name="connsiteY201" fmla="*/ 233882 h 446783"/>
                  <a:gd name="connsiteX202" fmla="*/ 69562 w 462964"/>
                  <a:gd name="connsiteY202" fmla="*/ 231381 h 446783"/>
                  <a:gd name="connsiteX203" fmla="*/ 44559 w 462964"/>
                  <a:gd name="connsiteY203" fmla="*/ 233167 h 446783"/>
                  <a:gd name="connsiteX204" fmla="*/ 42416 w 462964"/>
                  <a:gd name="connsiteY204" fmla="*/ 241382 h 446783"/>
                  <a:gd name="connsiteX205" fmla="*/ 27057 w 462964"/>
                  <a:gd name="connsiteY205" fmla="*/ 252813 h 446783"/>
                  <a:gd name="connsiteX206" fmla="*/ 9198 w 462964"/>
                  <a:gd name="connsiteY206" fmla="*/ 250312 h 446783"/>
                  <a:gd name="connsiteX207" fmla="*/ 268 w 462964"/>
                  <a:gd name="connsiteY207" fmla="*/ 239239 h 446783"/>
                  <a:gd name="connsiteX208" fmla="*/ 268 w 462964"/>
                  <a:gd name="connsiteY208" fmla="*/ 227810 h 446783"/>
                  <a:gd name="connsiteX209" fmla="*/ 15270 w 462964"/>
                  <a:gd name="connsiteY209" fmla="*/ 209950 h 446783"/>
                  <a:gd name="connsiteX210" fmla="*/ 38130 w 462964"/>
                  <a:gd name="connsiteY210" fmla="*/ 217808 h 446783"/>
                  <a:gd name="connsiteX211" fmla="*/ 43845 w 462964"/>
                  <a:gd name="connsiteY211" fmla="*/ 226738 h 446783"/>
                  <a:gd name="connsiteX212" fmla="*/ 69205 w 462964"/>
                  <a:gd name="connsiteY212" fmla="*/ 219951 h 446783"/>
                  <a:gd name="connsiteX213" fmla="*/ 46345 w 462964"/>
                  <a:gd name="connsiteY213" fmla="*/ 193520 h 446783"/>
                  <a:gd name="connsiteX214" fmla="*/ 39916 w 462964"/>
                  <a:gd name="connsiteY214" fmla="*/ 182804 h 446783"/>
                  <a:gd name="connsiteX215" fmla="*/ 43130 w 462964"/>
                  <a:gd name="connsiteY215" fmla="*/ 181018 h 446783"/>
                  <a:gd name="connsiteX216" fmla="*/ 86707 w 462964"/>
                  <a:gd name="connsiteY216" fmla="*/ 216379 h 446783"/>
                  <a:gd name="connsiteX217" fmla="*/ 136713 w 462964"/>
                  <a:gd name="connsiteY217" fmla="*/ 211736 h 446783"/>
                  <a:gd name="connsiteX218" fmla="*/ 133142 w 462964"/>
                  <a:gd name="connsiteY218" fmla="*/ 204949 h 446783"/>
                  <a:gd name="connsiteX219" fmla="*/ 114568 w 462964"/>
                  <a:gd name="connsiteY219" fmla="*/ 182089 h 446783"/>
                  <a:gd name="connsiteX220" fmla="*/ 111353 w 462964"/>
                  <a:gd name="connsiteY220" fmla="*/ 171731 h 446783"/>
                  <a:gd name="connsiteX221" fmla="*/ 128498 w 462964"/>
                  <a:gd name="connsiteY221" fmla="*/ 164230 h 446783"/>
                  <a:gd name="connsiteX222" fmla="*/ 164217 w 462964"/>
                  <a:gd name="connsiteY222" fmla="*/ 160658 h 446783"/>
                  <a:gd name="connsiteX223" fmla="*/ 145643 w 462964"/>
                  <a:gd name="connsiteY223" fmla="*/ 138156 h 446783"/>
                  <a:gd name="connsiteX224" fmla="*/ 85993 w 462964"/>
                  <a:gd name="connsiteY224" fmla="*/ 140656 h 446783"/>
                  <a:gd name="connsiteX225" fmla="*/ 326023 w 462964"/>
                  <a:gd name="connsiteY225" fmla="*/ 259599 h 446783"/>
                  <a:gd name="connsiteX226" fmla="*/ 296019 w 462964"/>
                  <a:gd name="connsiteY226" fmla="*/ 216022 h 446783"/>
                  <a:gd name="connsiteX227" fmla="*/ 250299 w 462964"/>
                  <a:gd name="connsiteY227" fmla="*/ 217451 h 446783"/>
                  <a:gd name="connsiteX228" fmla="*/ 233869 w 462964"/>
                  <a:gd name="connsiteY228" fmla="*/ 220309 h 446783"/>
                  <a:gd name="connsiteX229" fmla="*/ 274588 w 462964"/>
                  <a:gd name="connsiteY229" fmla="*/ 267100 h 446783"/>
                  <a:gd name="connsiteX230" fmla="*/ 326023 w 462964"/>
                  <a:gd name="connsiteY230" fmla="*/ 259599 h 446783"/>
                  <a:gd name="connsiteX231" fmla="*/ 222796 w 462964"/>
                  <a:gd name="connsiteY231" fmla="*/ 298532 h 446783"/>
                  <a:gd name="connsiteX232" fmla="*/ 254585 w 462964"/>
                  <a:gd name="connsiteY232" fmla="*/ 323893 h 446783"/>
                  <a:gd name="connsiteX233" fmla="*/ 258872 w 462964"/>
                  <a:gd name="connsiteY233" fmla="*/ 324964 h 446783"/>
                  <a:gd name="connsiteX234" fmla="*/ 263872 w 462964"/>
                  <a:gd name="connsiteY234" fmla="*/ 298532 h 446783"/>
                  <a:gd name="connsiteX235" fmla="*/ 264587 w 462964"/>
                  <a:gd name="connsiteY235" fmla="*/ 283531 h 446783"/>
                  <a:gd name="connsiteX236" fmla="*/ 259229 w 462964"/>
                  <a:gd name="connsiteY236" fmla="*/ 266386 h 446783"/>
                  <a:gd name="connsiteX237" fmla="*/ 235297 w 462964"/>
                  <a:gd name="connsiteY237" fmla="*/ 238525 h 446783"/>
                  <a:gd name="connsiteX238" fmla="*/ 226725 w 462964"/>
                  <a:gd name="connsiteY238" fmla="*/ 232453 h 446783"/>
                  <a:gd name="connsiteX239" fmla="*/ 222796 w 462964"/>
                  <a:gd name="connsiteY239" fmla="*/ 298532 h 446783"/>
                  <a:gd name="connsiteX240" fmla="*/ 253871 w 462964"/>
                  <a:gd name="connsiteY240" fmla="*/ 108866 h 446783"/>
                  <a:gd name="connsiteX241" fmla="*/ 231368 w 462964"/>
                  <a:gd name="connsiteY241" fmla="*/ 138156 h 446783"/>
                  <a:gd name="connsiteX242" fmla="*/ 228511 w 462964"/>
                  <a:gd name="connsiteY242" fmla="*/ 204235 h 446783"/>
                  <a:gd name="connsiteX243" fmla="*/ 232083 w 462964"/>
                  <a:gd name="connsiteY243" fmla="*/ 203521 h 446783"/>
                  <a:gd name="connsiteX244" fmla="*/ 247084 w 462964"/>
                  <a:gd name="connsiteY244" fmla="*/ 185661 h 446783"/>
                  <a:gd name="connsiteX245" fmla="*/ 249942 w 462964"/>
                  <a:gd name="connsiteY245" fmla="*/ 181018 h 446783"/>
                  <a:gd name="connsiteX246" fmla="*/ 267444 w 462964"/>
                  <a:gd name="connsiteY246" fmla="*/ 161373 h 446783"/>
                  <a:gd name="connsiteX247" fmla="*/ 269230 w 462964"/>
                  <a:gd name="connsiteY247" fmla="*/ 137798 h 446783"/>
                  <a:gd name="connsiteX248" fmla="*/ 261372 w 462964"/>
                  <a:gd name="connsiteY248" fmla="*/ 122796 h 446783"/>
                  <a:gd name="connsiteX249" fmla="*/ 253871 w 462964"/>
                  <a:gd name="connsiteY249" fmla="*/ 108866 h 446783"/>
                  <a:gd name="connsiteX250" fmla="*/ 284946 w 462964"/>
                  <a:gd name="connsiteY250" fmla="*/ 157801 h 446783"/>
                  <a:gd name="connsiteX251" fmla="*/ 244941 w 462964"/>
                  <a:gd name="connsiteY251" fmla="*/ 205664 h 446783"/>
                  <a:gd name="connsiteX252" fmla="*/ 254585 w 462964"/>
                  <a:gd name="connsiteY252" fmla="*/ 208878 h 446783"/>
                  <a:gd name="connsiteX253" fmla="*/ 291376 w 462964"/>
                  <a:gd name="connsiteY253" fmla="*/ 207807 h 446783"/>
                  <a:gd name="connsiteX254" fmla="*/ 298520 w 462964"/>
                  <a:gd name="connsiteY254" fmla="*/ 207093 h 446783"/>
                  <a:gd name="connsiteX255" fmla="*/ 301377 w 462964"/>
                  <a:gd name="connsiteY255" fmla="*/ 204235 h 446783"/>
                  <a:gd name="connsiteX256" fmla="*/ 319236 w 462964"/>
                  <a:gd name="connsiteY256" fmla="*/ 162087 h 446783"/>
                  <a:gd name="connsiteX257" fmla="*/ 319951 w 462964"/>
                  <a:gd name="connsiteY257" fmla="*/ 157443 h 446783"/>
                  <a:gd name="connsiteX258" fmla="*/ 284946 w 462964"/>
                  <a:gd name="connsiteY258" fmla="*/ 157801 h 446783"/>
                  <a:gd name="connsiteX259" fmla="*/ 154930 w 462964"/>
                  <a:gd name="connsiteY259" fmla="*/ 220666 h 446783"/>
                  <a:gd name="connsiteX260" fmla="*/ 144215 w 462964"/>
                  <a:gd name="connsiteY260" fmla="*/ 241382 h 446783"/>
                  <a:gd name="connsiteX261" fmla="*/ 133142 w 462964"/>
                  <a:gd name="connsiteY261" fmla="*/ 262457 h 446783"/>
                  <a:gd name="connsiteX262" fmla="*/ 172432 w 462964"/>
                  <a:gd name="connsiteY262" fmla="*/ 265314 h 446783"/>
                  <a:gd name="connsiteX263" fmla="*/ 186006 w 462964"/>
                  <a:gd name="connsiteY263" fmla="*/ 252098 h 446783"/>
                  <a:gd name="connsiteX264" fmla="*/ 199579 w 462964"/>
                  <a:gd name="connsiteY264" fmla="*/ 236739 h 446783"/>
                  <a:gd name="connsiteX265" fmla="*/ 211366 w 462964"/>
                  <a:gd name="connsiteY265" fmla="*/ 221737 h 446783"/>
                  <a:gd name="connsiteX266" fmla="*/ 154930 w 462964"/>
                  <a:gd name="connsiteY266" fmla="*/ 220666 h 446783"/>
                  <a:gd name="connsiteX267" fmla="*/ 154930 w 462964"/>
                  <a:gd name="connsiteY267" fmla="*/ 211736 h 446783"/>
                  <a:gd name="connsiteX268" fmla="*/ 209223 w 462964"/>
                  <a:gd name="connsiteY268" fmla="*/ 210307 h 446783"/>
                  <a:gd name="connsiteX269" fmla="*/ 206365 w 462964"/>
                  <a:gd name="connsiteY269" fmla="*/ 204592 h 446783"/>
                  <a:gd name="connsiteX270" fmla="*/ 173147 w 462964"/>
                  <a:gd name="connsiteY270" fmla="*/ 170302 h 446783"/>
                  <a:gd name="connsiteX271" fmla="*/ 150287 w 462964"/>
                  <a:gd name="connsiteY271" fmla="*/ 175303 h 446783"/>
                  <a:gd name="connsiteX272" fmla="*/ 127784 w 462964"/>
                  <a:gd name="connsiteY272" fmla="*/ 179589 h 446783"/>
                  <a:gd name="connsiteX273" fmla="*/ 134213 w 462964"/>
                  <a:gd name="connsiteY273" fmla="*/ 187447 h 446783"/>
                  <a:gd name="connsiteX274" fmla="*/ 141357 w 462964"/>
                  <a:gd name="connsiteY274" fmla="*/ 198163 h 446783"/>
                  <a:gd name="connsiteX275" fmla="*/ 154930 w 462964"/>
                  <a:gd name="connsiteY275" fmla="*/ 211736 h 446783"/>
                  <a:gd name="connsiteX276" fmla="*/ 212795 w 462964"/>
                  <a:gd name="connsiteY276" fmla="*/ 241382 h 446783"/>
                  <a:gd name="connsiteX277" fmla="*/ 210651 w 462964"/>
                  <a:gd name="connsiteY277" fmla="*/ 241025 h 446783"/>
                  <a:gd name="connsiteX278" fmla="*/ 177433 w 462964"/>
                  <a:gd name="connsiteY278" fmla="*/ 272458 h 446783"/>
                  <a:gd name="connsiteX279" fmla="*/ 184220 w 462964"/>
                  <a:gd name="connsiteY279" fmla="*/ 323178 h 446783"/>
                  <a:gd name="connsiteX280" fmla="*/ 203508 w 462964"/>
                  <a:gd name="connsiteY280" fmla="*/ 311749 h 446783"/>
                  <a:gd name="connsiteX281" fmla="*/ 205651 w 462964"/>
                  <a:gd name="connsiteY281" fmla="*/ 307105 h 446783"/>
                  <a:gd name="connsiteX282" fmla="*/ 212437 w 462964"/>
                  <a:gd name="connsiteY282" fmla="*/ 287103 h 446783"/>
                  <a:gd name="connsiteX283" fmla="*/ 213866 w 462964"/>
                  <a:gd name="connsiteY283" fmla="*/ 260671 h 446783"/>
                  <a:gd name="connsiteX284" fmla="*/ 212795 w 462964"/>
                  <a:gd name="connsiteY284" fmla="*/ 241382 h 446783"/>
                  <a:gd name="connsiteX285" fmla="*/ 214581 w 462964"/>
                  <a:gd name="connsiteY285" fmla="*/ 198163 h 446783"/>
                  <a:gd name="connsiteX286" fmla="*/ 217795 w 462964"/>
                  <a:gd name="connsiteY286" fmla="*/ 191376 h 446783"/>
                  <a:gd name="connsiteX287" fmla="*/ 219581 w 462964"/>
                  <a:gd name="connsiteY287" fmla="*/ 137084 h 446783"/>
                  <a:gd name="connsiteX288" fmla="*/ 193149 w 462964"/>
                  <a:gd name="connsiteY288" fmla="*/ 119582 h 446783"/>
                  <a:gd name="connsiteX289" fmla="*/ 191363 w 462964"/>
                  <a:gd name="connsiteY289" fmla="*/ 122439 h 446783"/>
                  <a:gd name="connsiteX290" fmla="*/ 184220 w 462964"/>
                  <a:gd name="connsiteY290" fmla="*/ 159587 h 446783"/>
                  <a:gd name="connsiteX291" fmla="*/ 189220 w 462964"/>
                  <a:gd name="connsiteY291" fmla="*/ 171374 h 446783"/>
                  <a:gd name="connsiteX292" fmla="*/ 204222 w 462964"/>
                  <a:gd name="connsiteY292" fmla="*/ 188162 h 446783"/>
                  <a:gd name="connsiteX293" fmla="*/ 214581 w 462964"/>
                  <a:gd name="connsiteY293" fmla="*/ 198163 h 446783"/>
                  <a:gd name="connsiteX294" fmla="*/ 20270 w 462964"/>
                  <a:gd name="connsiteY294" fmla="*/ 249241 h 446783"/>
                  <a:gd name="connsiteX295" fmla="*/ 36701 w 462964"/>
                  <a:gd name="connsiteY295" fmla="*/ 233167 h 446783"/>
                  <a:gd name="connsiteX296" fmla="*/ 20628 w 462964"/>
                  <a:gd name="connsiteY296" fmla="*/ 216022 h 446783"/>
                  <a:gd name="connsiteX297" fmla="*/ 3840 w 462964"/>
                  <a:gd name="connsiteY297" fmla="*/ 231739 h 446783"/>
                  <a:gd name="connsiteX298" fmla="*/ 20270 w 462964"/>
                  <a:gd name="connsiteY298" fmla="*/ 249241 h 446783"/>
                  <a:gd name="connsiteX299" fmla="*/ 381030 w 462964"/>
                  <a:gd name="connsiteY299" fmla="*/ 70647 h 446783"/>
                  <a:gd name="connsiteX300" fmla="*/ 375315 w 462964"/>
                  <a:gd name="connsiteY300" fmla="*/ 47430 h 446783"/>
                  <a:gd name="connsiteX301" fmla="*/ 360670 w 462964"/>
                  <a:gd name="connsiteY301" fmla="*/ 44929 h 446783"/>
                  <a:gd name="connsiteX302" fmla="*/ 354241 w 462964"/>
                  <a:gd name="connsiteY302" fmla="*/ 58503 h 446783"/>
                  <a:gd name="connsiteX303" fmla="*/ 365671 w 462964"/>
                  <a:gd name="connsiteY303" fmla="*/ 71718 h 446783"/>
                  <a:gd name="connsiteX304" fmla="*/ 381030 w 462964"/>
                  <a:gd name="connsiteY304" fmla="*/ 70647 h 446783"/>
                  <a:gd name="connsiteX305" fmla="*/ 240298 w 462964"/>
                  <a:gd name="connsiteY305" fmla="*/ 27785 h 446783"/>
                  <a:gd name="connsiteX306" fmla="*/ 237440 w 462964"/>
                  <a:gd name="connsiteY306" fmla="*/ 10639 h 446783"/>
                  <a:gd name="connsiteX307" fmla="*/ 215652 w 462964"/>
                  <a:gd name="connsiteY307" fmla="*/ 12782 h 446783"/>
                  <a:gd name="connsiteX308" fmla="*/ 218509 w 462964"/>
                  <a:gd name="connsiteY308" fmla="*/ 28499 h 446783"/>
                  <a:gd name="connsiteX309" fmla="*/ 232797 w 462964"/>
                  <a:gd name="connsiteY309" fmla="*/ 31714 h 446783"/>
                  <a:gd name="connsiteX310" fmla="*/ 240298 w 462964"/>
                  <a:gd name="connsiteY310" fmla="*/ 27785 h 446783"/>
                  <a:gd name="connsiteX311" fmla="*/ 231725 w 462964"/>
                  <a:gd name="connsiteY311" fmla="*/ 436764 h 446783"/>
                  <a:gd name="connsiteX312" fmla="*/ 232440 w 462964"/>
                  <a:gd name="connsiteY312" fmla="*/ 429263 h 446783"/>
                  <a:gd name="connsiteX313" fmla="*/ 216009 w 462964"/>
                  <a:gd name="connsiteY313" fmla="*/ 417476 h 446783"/>
                  <a:gd name="connsiteX314" fmla="*/ 204936 w 462964"/>
                  <a:gd name="connsiteY314" fmla="*/ 433907 h 446783"/>
                  <a:gd name="connsiteX315" fmla="*/ 213152 w 462964"/>
                  <a:gd name="connsiteY315" fmla="*/ 444622 h 446783"/>
                  <a:gd name="connsiteX316" fmla="*/ 231725 w 462964"/>
                  <a:gd name="connsiteY316" fmla="*/ 436764 h 446783"/>
                  <a:gd name="connsiteX317" fmla="*/ 118854 w 462964"/>
                  <a:gd name="connsiteY317" fmla="*/ 90292 h 446783"/>
                  <a:gd name="connsiteX318" fmla="*/ 119569 w 462964"/>
                  <a:gd name="connsiteY318" fmla="*/ 78148 h 446783"/>
                  <a:gd name="connsiteX319" fmla="*/ 110639 w 462964"/>
                  <a:gd name="connsiteY319" fmla="*/ 67075 h 446783"/>
                  <a:gd name="connsiteX320" fmla="*/ 96351 w 462964"/>
                  <a:gd name="connsiteY320" fmla="*/ 72076 h 446783"/>
                  <a:gd name="connsiteX321" fmla="*/ 96351 w 462964"/>
                  <a:gd name="connsiteY321" fmla="*/ 86363 h 446783"/>
                  <a:gd name="connsiteX322" fmla="*/ 102781 w 462964"/>
                  <a:gd name="connsiteY322" fmla="*/ 93864 h 446783"/>
                  <a:gd name="connsiteX323" fmla="*/ 118854 w 462964"/>
                  <a:gd name="connsiteY323" fmla="*/ 90292 h 446783"/>
                  <a:gd name="connsiteX324" fmla="*/ 351740 w 462964"/>
                  <a:gd name="connsiteY324" fmla="*/ 332465 h 446783"/>
                  <a:gd name="connsiteX325" fmla="*/ 341739 w 462964"/>
                  <a:gd name="connsiteY325" fmla="*/ 351039 h 446783"/>
                  <a:gd name="connsiteX326" fmla="*/ 355312 w 462964"/>
                  <a:gd name="connsiteY326" fmla="*/ 359254 h 446783"/>
                  <a:gd name="connsiteX327" fmla="*/ 366385 w 462964"/>
                  <a:gd name="connsiteY327" fmla="*/ 345681 h 446783"/>
                  <a:gd name="connsiteX328" fmla="*/ 351740 w 462964"/>
                  <a:gd name="connsiteY328" fmla="*/ 332465 h 446783"/>
                  <a:gd name="connsiteX329" fmla="*/ 441752 w 462964"/>
                  <a:gd name="connsiteY329" fmla="*/ 234596 h 446783"/>
                  <a:gd name="connsiteX330" fmla="*/ 454253 w 462964"/>
                  <a:gd name="connsiteY330" fmla="*/ 222095 h 446783"/>
                  <a:gd name="connsiteX331" fmla="*/ 441752 w 462964"/>
                  <a:gd name="connsiteY331" fmla="*/ 209236 h 446783"/>
                  <a:gd name="connsiteX332" fmla="*/ 428893 w 462964"/>
                  <a:gd name="connsiteY332" fmla="*/ 222452 h 446783"/>
                  <a:gd name="connsiteX333" fmla="*/ 441752 w 462964"/>
                  <a:gd name="connsiteY333" fmla="*/ 234596 h 446783"/>
                  <a:gd name="connsiteX334" fmla="*/ 76349 w 462964"/>
                  <a:gd name="connsiteY334" fmla="*/ 339252 h 446783"/>
                  <a:gd name="connsiteX335" fmla="*/ 80278 w 462964"/>
                  <a:gd name="connsiteY335" fmla="*/ 354254 h 446783"/>
                  <a:gd name="connsiteX336" fmla="*/ 94208 w 462964"/>
                  <a:gd name="connsiteY336" fmla="*/ 356397 h 446783"/>
                  <a:gd name="connsiteX337" fmla="*/ 87779 w 462964"/>
                  <a:gd name="connsiteY337" fmla="*/ 336752 h 446783"/>
                  <a:gd name="connsiteX338" fmla="*/ 76349 w 462964"/>
                  <a:gd name="connsiteY338" fmla="*/ 339252 h 446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</a:cxnLst>
                <a:rect l="l" t="t" r="r" b="b"/>
                <a:pathLst>
                  <a:path w="462964" h="446783">
                    <a:moveTo>
                      <a:pt x="85993" y="140656"/>
                    </a:moveTo>
                    <a:cubicBezTo>
                      <a:pt x="85636" y="137441"/>
                      <a:pt x="85636" y="135298"/>
                      <a:pt x="85279" y="133155"/>
                    </a:cubicBezTo>
                    <a:cubicBezTo>
                      <a:pt x="87422" y="132440"/>
                      <a:pt x="88493" y="131726"/>
                      <a:pt x="89565" y="131726"/>
                    </a:cubicBezTo>
                    <a:cubicBezTo>
                      <a:pt x="99209" y="131369"/>
                      <a:pt x="108496" y="131369"/>
                      <a:pt x="118140" y="131369"/>
                    </a:cubicBezTo>
                    <a:cubicBezTo>
                      <a:pt x="124926" y="131012"/>
                      <a:pt x="131713" y="130654"/>
                      <a:pt x="140285" y="130297"/>
                    </a:cubicBezTo>
                    <a:cubicBezTo>
                      <a:pt x="134213" y="120653"/>
                      <a:pt x="128855" y="112081"/>
                      <a:pt x="124569" y="104937"/>
                    </a:cubicBezTo>
                    <a:cubicBezTo>
                      <a:pt x="116354" y="104223"/>
                      <a:pt x="109925" y="103865"/>
                      <a:pt x="103495" y="103151"/>
                    </a:cubicBezTo>
                    <a:cubicBezTo>
                      <a:pt x="90636" y="101365"/>
                      <a:pt x="84564" y="94221"/>
                      <a:pt x="84564" y="81363"/>
                    </a:cubicBezTo>
                    <a:cubicBezTo>
                      <a:pt x="84564" y="77434"/>
                      <a:pt x="85279" y="73147"/>
                      <a:pt x="85636" y="69218"/>
                    </a:cubicBezTo>
                    <a:cubicBezTo>
                      <a:pt x="86707" y="62789"/>
                      <a:pt x="91351" y="58860"/>
                      <a:pt x="97066" y="58503"/>
                    </a:cubicBezTo>
                    <a:cubicBezTo>
                      <a:pt x="103138" y="58145"/>
                      <a:pt x="109925" y="58503"/>
                      <a:pt x="115640" y="60646"/>
                    </a:cubicBezTo>
                    <a:cubicBezTo>
                      <a:pt x="124569" y="63503"/>
                      <a:pt x="127427" y="71718"/>
                      <a:pt x="128141" y="80291"/>
                    </a:cubicBezTo>
                    <a:cubicBezTo>
                      <a:pt x="128855" y="85649"/>
                      <a:pt x="127784" y="91007"/>
                      <a:pt x="127427" y="97436"/>
                    </a:cubicBezTo>
                    <a:cubicBezTo>
                      <a:pt x="129927" y="103508"/>
                      <a:pt x="138142" y="114938"/>
                      <a:pt x="143857" y="119582"/>
                    </a:cubicBezTo>
                    <a:cubicBezTo>
                      <a:pt x="147072" y="111367"/>
                      <a:pt x="146000" y="102794"/>
                      <a:pt x="148144" y="94578"/>
                    </a:cubicBezTo>
                    <a:cubicBezTo>
                      <a:pt x="150287" y="86363"/>
                      <a:pt x="149572" y="77434"/>
                      <a:pt x="154216" y="69575"/>
                    </a:cubicBezTo>
                    <a:cubicBezTo>
                      <a:pt x="156002" y="69575"/>
                      <a:pt x="157788" y="69575"/>
                      <a:pt x="159216" y="69575"/>
                    </a:cubicBezTo>
                    <a:cubicBezTo>
                      <a:pt x="159931" y="70647"/>
                      <a:pt x="160645" y="71004"/>
                      <a:pt x="160645" y="71718"/>
                    </a:cubicBezTo>
                    <a:cubicBezTo>
                      <a:pt x="160645" y="74933"/>
                      <a:pt x="160645" y="78148"/>
                      <a:pt x="159931" y="81006"/>
                    </a:cubicBezTo>
                    <a:cubicBezTo>
                      <a:pt x="158145" y="94221"/>
                      <a:pt x="156002" y="107080"/>
                      <a:pt x="154216" y="120296"/>
                    </a:cubicBezTo>
                    <a:cubicBezTo>
                      <a:pt x="153859" y="123868"/>
                      <a:pt x="154216" y="127082"/>
                      <a:pt x="154216" y="131012"/>
                    </a:cubicBezTo>
                    <a:cubicBezTo>
                      <a:pt x="160645" y="137798"/>
                      <a:pt x="163860" y="147442"/>
                      <a:pt x="172790" y="153514"/>
                    </a:cubicBezTo>
                    <a:cubicBezTo>
                      <a:pt x="177790" y="146371"/>
                      <a:pt x="177433" y="138156"/>
                      <a:pt x="179219" y="131012"/>
                    </a:cubicBezTo>
                    <a:cubicBezTo>
                      <a:pt x="181005" y="123868"/>
                      <a:pt x="182434" y="116367"/>
                      <a:pt x="183862" y="110295"/>
                    </a:cubicBezTo>
                    <a:cubicBezTo>
                      <a:pt x="189934" y="104223"/>
                      <a:pt x="194935" y="107795"/>
                      <a:pt x="200293" y="108509"/>
                    </a:cubicBezTo>
                    <a:cubicBezTo>
                      <a:pt x="204579" y="114938"/>
                      <a:pt x="210651" y="119939"/>
                      <a:pt x="218509" y="123868"/>
                    </a:cubicBezTo>
                    <a:cubicBezTo>
                      <a:pt x="219581" y="118510"/>
                      <a:pt x="220295" y="114224"/>
                      <a:pt x="221367" y="109581"/>
                    </a:cubicBezTo>
                    <a:cubicBezTo>
                      <a:pt x="221010" y="109581"/>
                      <a:pt x="221010" y="109581"/>
                      <a:pt x="220653" y="109581"/>
                    </a:cubicBezTo>
                    <a:cubicBezTo>
                      <a:pt x="220653" y="100651"/>
                      <a:pt x="220653" y="91364"/>
                      <a:pt x="220653" y="82434"/>
                    </a:cubicBezTo>
                    <a:cubicBezTo>
                      <a:pt x="209223" y="71361"/>
                      <a:pt x="192435" y="69575"/>
                      <a:pt x="182434" y="57074"/>
                    </a:cubicBezTo>
                    <a:cubicBezTo>
                      <a:pt x="187077" y="52788"/>
                      <a:pt x="191006" y="54931"/>
                      <a:pt x="194935" y="57074"/>
                    </a:cubicBezTo>
                    <a:cubicBezTo>
                      <a:pt x="201722" y="60646"/>
                      <a:pt x="208151" y="64217"/>
                      <a:pt x="214938" y="67789"/>
                    </a:cubicBezTo>
                    <a:cubicBezTo>
                      <a:pt x="216366" y="68504"/>
                      <a:pt x="218509" y="68861"/>
                      <a:pt x="220295" y="69575"/>
                    </a:cubicBezTo>
                    <a:cubicBezTo>
                      <a:pt x="224224" y="60646"/>
                      <a:pt x="224224" y="51359"/>
                      <a:pt x="223153" y="41357"/>
                    </a:cubicBezTo>
                    <a:cubicBezTo>
                      <a:pt x="216724" y="39929"/>
                      <a:pt x="209937" y="39214"/>
                      <a:pt x="206722" y="32428"/>
                    </a:cubicBezTo>
                    <a:cubicBezTo>
                      <a:pt x="203508" y="25999"/>
                      <a:pt x="201365" y="19569"/>
                      <a:pt x="203508" y="11354"/>
                    </a:cubicBezTo>
                    <a:cubicBezTo>
                      <a:pt x="204579" y="10282"/>
                      <a:pt x="206722" y="8496"/>
                      <a:pt x="208508" y="6710"/>
                    </a:cubicBezTo>
                    <a:cubicBezTo>
                      <a:pt x="210294" y="4924"/>
                      <a:pt x="212080" y="3139"/>
                      <a:pt x="213509" y="1353"/>
                    </a:cubicBezTo>
                    <a:cubicBezTo>
                      <a:pt x="222438" y="-790"/>
                      <a:pt x="230654" y="-76"/>
                      <a:pt x="239584" y="1353"/>
                    </a:cubicBezTo>
                    <a:cubicBezTo>
                      <a:pt x="245656" y="7782"/>
                      <a:pt x="249942" y="14926"/>
                      <a:pt x="249942" y="24570"/>
                    </a:cubicBezTo>
                    <a:cubicBezTo>
                      <a:pt x="249942" y="31714"/>
                      <a:pt x="246727" y="36000"/>
                      <a:pt x="240298" y="38143"/>
                    </a:cubicBezTo>
                    <a:cubicBezTo>
                      <a:pt x="238155" y="38857"/>
                      <a:pt x="236012" y="39571"/>
                      <a:pt x="233869" y="40286"/>
                    </a:cubicBezTo>
                    <a:cubicBezTo>
                      <a:pt x="230297" y="49573"/>
                      <a:pt x="231368" y="59574"/>
                      <a:pt x="229582" y="68861"/>
                    </a:cubicBezTo>
                    <a:cubicBezTo>
                      <a:pt x="229225" y="70290"/>
                      <a:pt x="230654" y="71718"/>
                      <a:pt x="231011" y="73504"/>
                    </a:cubicBezTo>
                    <a:cubicBezTo>
                      <a:pt x="238155" y="71361"/>
                      <a:pt x="240298" y="64932"/>
                      <a:pt x="244584" y="60289"/>
                    </a:cubicBezTo>
                    <a:cubicBezTo>
                      <a:pt x="248513" y="55645"/>
                      <a:pt x="252085" y="50645"/>
                      <a:pt x="256014" y="45644"/>
                    </a:cubicBezTo>
                    <a:cubicBezTo>
                      <a:pt x="257800" y="46715"/>
                      <a:pt x="258872" y="47430"/>
                      <a:pt x="259943" y="47787"/>
                    </a:cubicBezTo>
                    <a:cubicBezTo>
                      <a:pt x="258157" y="56002"/>
                      <a:pt x="248870" y="68861"/>
                      <a:pt x="231368" y="88506"/>
                    </a:cubicBezTo>
                    <a:cubicBezTo>
                      <a:pt x="230297" y="97436"/>
                      <a:pt x="230297" y="106723"/>
                      <a:pt x="231011" y="116724"/>
                    </a:cubicBezTo>
                    <a:cubicBezTo>
                      <a:pt x="236726" y="115295"/>
                      <a:pt x="239584" y="112438"/>
                      <a:pt x="242084" y="108509"/>
                    </a:cubicBezTo>
                    <a:cubicBezTo>
                      <a:pt x="246013" y="102437"/>
                      <a:pt x="249942" y="96364"/>
                      <a:pt x="256014" y="91721"/>
                    </a:cubicBezTo>
                    <a:cubicBezTo>
                      <a:pt x="257800" y="92435"/>
                      <a:pt x="259229" y="92793"/>
                      <a:pt x="260658" y="93150"/>
                    </a:cubicBezTo>
                    <a:cubicBezTo>
                      <a:pt x="262444" y="112081"/>
                      <a:pt x="274588" y="125296"/>
                      <a:pt x="286018" y="139227"/>
                    </a:cubicBezTo>
                    <a:cubicBezTo>
                      <a:pt x="295305" y="133512"/>
                      <a:pt x="307092" y="129940"/>
                      <a:pt x="307806" y="115653"/>
                    </a:cubicBezTo>
                    <a:cubicBezTo>
                      <a:pt x="307806" y="114938"/>
                      <a:pt x="308163" y="113510"/>
                      <a:pt x="308878" y="113152"/>
                    </a:cubicBezTo>
                    <a:cubicBezTo>
                      <a:pt x="315665" y="106723"/>
                      <a:pt x="312807" y="98507"/>
                      <a:pt x="312807" y="90649"/>
                    </a:cubicBezTo>
                    <a:cubicBezTo>
                      <a:pt x="312807" y="80291"/>
                      <a:pt x="313164" y="69932"/>
                      <a:pt x="313164" y="59574"/>
                    </a:cubicBezTo>
                    <a:cubicBezTo>
                      <a:pt x="316022" y="59574"/>
                      <a:pt x="317808" y="59574"/>
                      <a:pt x="319594" y="59574"/>
                    </a:cubicBezTo>
                    <a:cubicBezTo>
                      <a:pt x="322094" y="66003"/>
                      <a:pt x="322094" y="72076"/>
                      <a:pt x="321379" y="78505"/>
                    </a:cubicBezTo>
                    <a:cubicBezTo>
                      <a:pt x="320665" y="84220"/>
                      <a:pt x="319594" y="89935"/>
                      <a:pt x="323880" y="95650"/>
                    </a:cubicBezTo>
                    <a:cubicBezTo>
                      <a:pt x="334238" y="92078"/>
                      <a:pt x="339953" y="83863"/>
                      <a:pt x="346383" y="76005"/>
                    </a:cubicBezTo>
                    <a:cubicBezTo>
                      <a:pt x="338882" y="66003"/>
                      <a:pt x="344240" y="54931"/>
                      <a:pt x="343168" y="44572"/>
                    </a:cubicBezTo>
                    <a:cubicBezTo>
                      <a:pt x="350312" y="36000"/>
                      <a:pt x="360313" y="34214"/>
                      <a:pt x="377101" y="38500"/>
                    </a:cubicBezTo>
                    <a:cubicBezTo>
                      <a:pt x="383173" y="43501"/>
                      <a:pt x="387816" y="49930"/>
                      <a:pt x="391031" y="57074"/>
                    </a:cubicBezTo>
                    <a:cubicBezTo>
                      <a:pt x="392460" y="59931"/>
                      <a:pt x="393531" y="63146"/>
                      <a:pt x="393888" y="66003"/>
                    </a:cubicBezTo>
                    <a:cubicBezTo>
                      <a:pt x="394960" y="75648"/>
                      <a:pt x="390674" y="81363"/>
                      <a:pt x="381030" y="82077"/>
                    </a:cubicBezTo>
                    <a:cubicBezTo>
                      <a:pt x="375672" y="82434"/>
                      <a:pt x="370314" y="82077"/>
                      <a:pt x="364956" y="81720"/>
                    </a:cubicBezTo>
                    <a:cubicBezTo>
                      <a:pt x="361385" y="81720"/>
                      <a:pt x="358170" y="81363"/>
                      <a:pt x="354241" y="81006"/>
                    </a:cubicBezTo>
                    <a:cubicBezTo>
                      <a:pt x="348883" y="88864"/>
                      <a:pt x="340668" y="93864"/>
                      <a:pt x="335310" y="102794"/>
                    </a:cubicBezTo>
                    <a:cubicBezTo>
                      <a:pt x="337810" y="103508"/>
                      <a:pt x="339596" y="104580"/>
                      <a:pt x="341739" y="104937"/>
                    </a:cubicBezTo>
                    <a:cubicBezTo>
                      <a:pt x="350669" y="105651"/>
                      <a:pt x="359241" y="106366"/>
                      <a:pt x="368171" y="107080"/>
                    </a:cubicBezTo>
                    <a:cubicBezTo>
                      <a:pt x="371029" y="107437"/>
                      <a:pt x="373529" y="108152"/>
                      <a:pt x="376386" y="108866"/>
                    </a:cubicBezTo>
                    <a:cubicBezTo>
                      <a:pt x="375315" y="114581"/>
                      <a:pt x="371386" y="115295"/>
                      <a:pt x="367814" y="115295"/>
                    </a:cubicBezTo>
                    <a:cubicBezTo>
                      <a:pt x="362813" y="115295"/>
                      <a:pt x="357813" y="114938"/>
                      <a:pt x="352812" y="114581"/>
                    </a:cubicBezTo>
                    <a:cubicBezTo>
                      <a:pt x="348169" y="114224"/>
                      <a:pt x="343525" y="113867"/>
                      <a:pt x="338882" y="113152"/>
                    </a:cubicBezTo>
                    <a:cubicBezTo>
                      <a:pt x="330309" y="111724"/>
                      <a:pt x="323523" y="114581"/>
                      <a:pt x="318165" y="121368"/>
                    </a:cubicBezTo>
                    <a:cubicBezTo>
                      <a:pt x="316022" y="123868"/>
                      <a:pt x="313164" y="126011"/>
                      <a:pt x="310664" y="128511"/>
                    </a:cubicBezTo>
                    <a:cubicBezTo>
                      <a:pt x="306378" y="132440"/>
                      <a:pt x="302449" y="136370"/>
                      <a:pt x="303520" y="142442"/>
                    </a:cubicBezTo>
                    <a:cubicBezTo>
                      <a:pt x="301377" y="144585"/>
                      <a:pt x="297091" y="144585"/>
                      <a:pt x="298162" y="149228"/>
                    </a:cubicBezTo>
                    <a:cubicBezTo>
                      <a:pt x="311735" y="152086"/>
                      <a:pt x="325666" y="147442"/>
                      <a:pt x="340310" y="148157"/>
                    </a:cubicBezTo>
                    <a:cubicBezTo>
                      <a:pt x="333881" y="158158"/>
                      <a:pt x="327452" y="166731"/>
                      <a:pt x="323165" y="176017"/>
                    </a:cubicBezTo>
                    <a:cubicBezTo>
                      <a:pt x="318879" y="184947"/>
                      <a:pt x="312807" y="194234"/>
                      <a:pt x="314236" y="205307"/>
                    </a:cubicBezTo>
                    <a:cubicBezTo>
                      <a:pt x="321737" y="208164"/>
                      <a:pt x="328881" y="207093"/>
                      <a:pt x="335667" y="207450"/>
                    </a:cubicBezTo>
                    <a:cubicBezTo>
                      <a:pt x="342454" y="207807"/>
                      <a:pt x="349597" y="207450"/>
                      <a:pt x="356384" y="207450"/>
                    </a:cubicBezTo>
                    <a:cubicBezTo>
                      <a:pt x="368528" y="193877"/>
                      <a:pt x="376744" y="177446"/>
                      <a:pt x="386388" y="162444"/>
                    </a:cubicBezTo>
                    <a:cubicBezTo>
                      <a:pt x="389245" y="162444"/>
                      <a:pt x="391745" y="162444"/>
                      <a:pt x="394246" y="162444"/>
                    </a:cubicBezTo>
                    <a:cubicBezTo>
                      <a:pt x="394246" y="163873"/>
                      <a:pt x="394960" y="164945"/>
                      <a:pt x="394603" y="165302"/>
                    </a:cubicBezTo>
                    <a:cubicBezTo>
                      <a:pt x="390317" y="172445"/>
                      <a:pt x="386031" y="179232"/>
                      <a:pt x="381744" y="186018"/>
                    </a:cubicBezTo>
                    <a:cubicBezTo>
                      <a:pt x="378887" y="190662"/>
                      <a:pt x="375672" y="194948"/>
                      <a:pt x="372815" y="199592"/>
                    </a:cubicBezTo>
                    <a:cubicBezTo>
                      <a:pt x="371743" y="201378"/>
                      <a:pt x="371743" y="203521"/>
                      <a:pt x="371386" y="205307"/>
                    </a:cubicBezTo>
                    <a:cubicBezTo>
                      <a:pt x="377458" y="208164"/>
                      <a:pt x="383173" y="210664"/>
                      <a:pt x="388888" y="213165"/>
                    </a:cubicBezTo>
                    <a:cubicBezTo>
                      <a:pt x="388888" y="213522"/>
                      <a:pt x="388531" y="213879"/>
                      <a:pt x="388531" y="214236"/>
                    </a:cubicBezTo>
                    <a:cubicBezTo>
                      <a:pt x="398889" y="214951"/>
                      <a:pt x="409248" y="215308"/>
                      <a:pt x="420320" y="216022"/>
                    </a:cubicBezTo>
                    <a:cubicBezTo>
                      <a:pt x="421392" y="213879"/>
                      <a:pt x="422463" y="211379"/>
                      <a:pt x="423892" y="208878"/>
                    </a:cubicBezTo>
                    <a:cubicBezTo>
                      <a:pt x="428893" y="199235"/>
                      <a:pt x="438180" y="196377"/>
                      <a:pt x="447824" y="201735"/>
                    </a:cubicBezTo>
                    <a:cubicBezTo>
                      <a:pt x="451396" y="203878"/>
                      <a:pt x="454968" y="206021"/>
                      <a:pt x="458540" y="208164"/>
                    </a:cubicBezTo>
                    <a:cubicBezTo>
                      <a:pt x="461397" y="213879"/>
                      <a:pt x="463540" y="219594"/>
                      <a:pt x="462826" y="226024"/>
                    </a:cubicBezTo>
                    <a:cubicBezTo>
                      <a:pt x="462111" y="232453"/>
                      <a:pt x="459254" y="236382"/>
                      <a:pt x="453182" y="238525"/>
                    </a:cubicBezTo>
                    <a:cubicBezTo>
                      <a:pt x="446395" y="241025"/>
                      <a:pt x="439609" y="241025"/>
                      <a:pt x="432465" y="239954"/>
                    </a:cubicBezTo>
                    <a:cubicBezTo>
                      <a:pt x="426750" y="238882"/>
                      <a:pt x="422821" y="235310"/>
                      <a:pt x="421035" y="229595"/>
                    </a:cubicBezTo>
                    <a:cubicBezTo>
                      <a:pt x="420320" y="227095"/>
                      <a:pt x="419963" y="224952"/>
                      <a:pt x="419249" y="222095"/>
                    </a:cubicBezTo>
                    <a:cubicBezTo>
                      <a:pt x="404604" y="222452"/>
                      <a:pt x="390317" y="218880"/>
                      <a:pt x="376029" y="220309"/>
                    </a:cubicBezTo>
                    <a:cubicBezTo>
                      <a:pt x="374600" y="225667"/>
                      <a:pt x="378172" y="228167"/>
                      <a:pt x="380673" y="231381"/>
                    </a:cubicBezTo>
                    <a:cubicBezTo>
                      <a:pt x="386388" y="239239"/>
                      <a:pt x="391745" y="247455"/>
                      <a:pt x="397103" y="255670"/>
                    </a:cubicBezTo>
                    <a:cubicBezTo>
                      <a:pt x="398175" y="257099"/>
                      <a:pt x="398532" y="258885"/>
                      <a:pt x="399604" y="261385"/>
                    </a:cubicBezTo>
                    <a:cubicBezTo>
                      <a:pt x="397818" y="262099"/>
                      <a:pt x="396032" y="262814"/>
                      <a:pt x="393888" y="263528"/>
                    </a:cubicBezTo>
                    <a:cubicBezTo>
                      <a:pt x="383173" y="245669"/>
                      <a:pt x="370314" y="230310"/>
                      <a:pt x="356384" y="215308"/>
                    </a:cubicBezTo>
                    <a:cubicBezTo>
                      <a:pt x="341382" y="217094"/>
                      <a:pt x="326380" y="212450"/>
                      <a:pt x="311378" y="216022"/>
                    </a:cubicBezTo>
                    <a:cubicBezTo>
                      <a:pt x="313521" y="226381"/>
                      <a:pt x="319594" y="233524"/>
                      <a:pt x="325309" y="241025"/>
                    </a:cubicBezTo>
                    <a:cubicBezTo>
                      <a:pt x="329952" y="246740"/>
                      <a:pt x="334953" y="252098"/>
                      <a:pt x="339596" y="257456"/>
                    </a:cubicBezTo>
                    <a:cubicBezTo>
                      <a:pt x="341025" y="259242"/>
                      <a:pt x="341739" y="261028"/>
                      <a:pt x="342811" y="262814"/>
                    </a:cubicBezTo>
                    <a:cubicBezTo>
                      <a:pt x="340310" y="267457"/>
                      <a:pt x="336381" y="267814"/>
                      <a:pt x="332452" y="268171"/>
                    </a:cubicBezTo>
                    <a:cubicBezTo>
                      <a:pt x="317093" y="269600"/>
                      <a:pt x="301734" y="271029"/>
                      <a:pt x="286375" y="272815"/>
                    </a:cubicBezTo>
                    <a:cubicBezTo>
                      <a:pt x="288161" y="280316"/>
                      <a:pt x="298877" y="291746"/>
                      <a:pt x="309592" y="298532"/>
                    </a:cubicBezTo>
                    <a:cubicBezTo>
                      <a:pt x="321379" y="298532"/>
                      <a:pt x="333167" y="293889"/>
                      <a:pt x="344597" y="290317"/>
                    </a:cubicBezTo>
                    <a:cubicBezTo>
                      <a:pt x="351383" y="288174"/>
                      <a:pt x="358527" y="285674"/>
                      <a:pt x="365313" y="283531"/>
                    </a:cubicBezTo>
                    <a:cubicBezTo>
                      <a:pt x="368171" y="282817"/>
                      <a:pt x="371386" y="281745"/>
                      <a:pt x="374243" y="286031"/>
                    </a:cubicBezTo>
                    <a:cubicBezTo>
                      <a:pt x="366028" y="292460"/>
                      <a:pt x="355312" y="293532"/>
                      <a:pt x="346025" y="297104"/>
                    </a:cubicBezTo>
                    <a:cubicBezTo>
                      <a:pt x="336738" y="300676"/>
                      <a:pt x="326737" y="302819"/>
                      <a:pt x="316379" y="305676"/>
                    </a:cubicBezTo>
                    <a:cubicBezTo>
                      <a:pt x="319236" y="316035"/>
                      <a:pt x="328881" y="318892"/>
                      <a:pt x="335310" y="324964"/>
                    </a:cubicBezTo>
                    <a:cubicBezTo>
                      <a:pt x="337810" y="324607"/>
                      <a:pt x="339953" y="323893"/>
                      <a:pt x="342096" y="323536"/>
                    </a:cubicBezTo>
                    <a:cubicBezTo>
                      <a:pt x="346740" y="322821"/>
                      <a:pt x="351383" y="322107"/>
                      <a:pt x="356027" y="321750"/>
                    </a:cubicBezTo>
                    <a:cubicBezTo>
                      <a:pt x="366742" y="321035"/>
                      <a:pt x="372457" y="329251"/>
                      <a:pt x="374958" y="337109"/>
                    </a:cubicBezTo>
                    <a:cubicBezTo>
                      <a:pt x="377815" y="345324"/>
                      <a:pt x="373886" y="356397"/>
                      <a:pt x="366742" y="360683"/>
                    </a:cubicBezTo>
                    <a:cubicBezTo>
                      <a:pt x="358170" y="366041"/>
                      <a:pt x="349240" y="364612"/>
                      <a:pt x="340668" y="360326"/>
                    </a:cubicBezTo>
                    <a:cubicBezTo>
                      <a:pt x="333167" y="356397"/>
                      <a:pt x="331381" y="349610"/>
                      <a:pt x="332095" y="341752"/>
                    </a:cubicBezTo>
                    <a:cubicBezTo>
                      <a:pt x="332452" y="339252"/>
                      <a:pt x="332810" y="336752"/>
                      <a:pt x="333167" y="333894"/>
                    </a:cubicBezTo>
                    <a:cubicBezTo>
                      <a:pt x="328166" y="330679"/>
                      <a:pt x="322808" y="327107"/>
                      <a:pt x="316736" y="323178"/>
                    </a:cubicBezTo>
                    <a:cubicBezTo>
                      <a:pt x="314950" y="335680"/>
                      <a:pt x="316022" y="348182"/>
                      <a:pt x="316022" y="361040"/>
                    </a:cubicBezTo>
                    <a:cubicBezTo>
                      <a:pt x="312450" y="361398"/>
                      <a:pt x="309949" y="361398"/>
                      <a:pt x="306378" y="361755"/>
                    </a:cubicBezTo>
                    <a:cubicBezTo>
                      <a:pt x="306020" y="354968"/>
                      <a:pt x="304592" y="348539"/>
                      <a:pt x="305306" y="342467"/>
                    </a:cubicBezTo>
                    <a:cubicBezTo>
                      <a:pt x="306020" y="333180"/>
                      <a:pt x="305663" y="324250"/>
                      <a:pt x="303520" y="315321"/>
                    </a:cubicBezTo>
                    <a:cubicBezTo>
                      <a:pt x="302806" y="312463"/>
                      <a:pt x="301377" y="309248"/>
                      <a:pt x="299948" y="306748"/>
                    </a:cubicBezTo>
                    <a:cubicBezTo>
                      <a:pt x="298520" y="304605"/>
                      <a:pt x="296734" y="302819"/>
                      <a:pt x="294948" y="301033"/>
                    </a:cubicBezTo>
                    <a:cubicBezTo>
                      <a:pt x="290304" y="296746"/>
                      <a:pt x="285304" y="292460"/>
                      <a:pt x="279588" y="287103"/>
                    </a:cubicBezTo>
                    <a:cubicBezTo>
                      <a:pt x="275302" y="301033"/>
                      <a:pt x="274588" y="314606"/>
                      <a:pt x="272088" y="327465"/>
                    </a:cubicBezTo>
                    <a:cubicBezTo>
                      <a:pt x="268159" y="332465"/>
                      <a:pt x="263158" y="333537"/>
                      <a:pt x="257443" y="333180"/>
                    </a:cubicBezTo>
                    <a:cubicBezTo>
                      <a:pt x="247084" y="326036"/>
                      <a:pt x="236726" y="319249"/>
                      <a:pt x="226010" y="312106"/>
                    </a:cubicBezTo>
                    <a:cubicBezTo>
                      <a:pt x="222438" y="316392"/>
                      <a:pt x="221367" y="320678"/>
                      <a:pt x="222796" y="324964"/>
                    </a:cubicBezTo>
                    <a:cubicBezTo>
                      <a:pt x="225653" y="333180"/>
                      <a:pt x="225296" y="341752"/>
                      <a:pt x="224939" y="350325"/>
                    </a:cubicBezTo>
                    <a:cubicBezTo>
                      <a:pt x="224582" y="358540"/>
                      <a:pt x="228154" y="364255"/>
                      <a:pt x="236012" y="367113"/>
                    </a:cubicBezTo>
                    <a:cubicBezTo>
                      <a:pt x="247084" y="371042"/>
                      <a:pt x="257800" y="375328"/>
                      <a:pt x="268516" y="379614"/>
                    </a:cubicBezTo>
                    <a:cubicBezTo>
                      <a:pt x="272802" y="381400"/>
                      <a:pt x="277088" y="383186"/>
                      <a:pt x="280660" y="385686"/>
                    </a:cubicBezTo>
                    <a:cubicBezTo>
                      <a:pt x="279588" y="389973"/>
                      <a:pt x="276731" y="389973"/>
                      <a:pt x="274588" y="389258"/>
                    </a:cubicBezTo>
                    <a:cubicBezTo>
                      <a:pt x="269230" y="387472"/>
                      <a:pt x="263872" y="385686"/>
                      <a:pt x="258515" y="383543"/>
                    </a:cubicBezTo>
                    <a:cubicBezTo>
                      <a:pt x="248870" y="379971"/>
                      <a:pt x="239226" y="376042"/>
                      <a:pt x="228868" y="372113"/>
                    </a:cubicBezTo>
                    <a:cubicBezTo>
                      <a:pt x="223867" y="384972"/>
                      <a:pt x="227439" y="396759"/>
                      <a:pt x="226725" y="408189"/>
                    </a:cubicBezTo>
                    <a:cubicBezTo>
                      <a:pt x="229940" y="416762"/>
                      <a:pt x="243156" y="419262"/>
                      <a:pt x="238512" y="435335"/>
                    </a:cubicBezTo>
                    <a:cubicBezTo>
                      <a:pt x="235654" y="442122"/>
                      <a:pt x="227082" y="447123"/>
                      <a:pt x="214938" y="446765"/>
                    </a:cubicBezTo>
                    <a:cubicBezTo>
                      <a:pt x="204579" y="446408"/>
                      <a:pt x="198150" y="437836"/>
                      <a:pt x="200650" y="427835"/>
                    </a:cubicBezTo>
                    <a:cubicBezTo>
                      <a:pt x="202793" y="418548"/>
                      <a:pt x="206365" y="409618"/>
                      <a:pt x="216724" y="405332"/>
                    </a:cubicBezTo>
                    <a:cubicBezTo>
                      <a:pt x="216009" y="397117"/>
                      <a:pt x="215295" y="389615"/>
                      <a:pt x="214938" y="381400"/>
                    </a:cubicBezTo>
                    <a:cubicBezTo>
                      <a:pt x="207794" y="380686"/>
                      <a:pt x="204936" y="386758"/>
                      <a:pt x="200650" y="389615"/>
                    </a:cubicBezTo>
                    <a:cubicBezTo>
                      <a:pt x="196007" y="392830"/>
                      <a:pt x="191363" y="396045"/>
                      <a:pt x="186006" y="399617"/>
                    </a:cubicBezTo>
                    <a:cubicBezTo>
                      <a:pt x="184220" y="398545"/>
                      <a:pt x="182076" y="397474"/>
                      <a:pt x="180290" y="396402"/>
                    </a:cubicBezTo>
                    <a:cubicBezTo>
                      <a:pt x="180648" y="395331"/>
                      <a:pt x="180648" y="394259"/>
                      <a:pt x="181005" y="394259"/>
                    </a:cubicBezTo>
                    <a:cubicBezTo>
                      <a:pt x="188506" y="387829"/>
                      <a:pt x="196007" y="381757"/>
                      <a:pt x="203508" y="375685"/>
                    </a:cubicBezTo>
                    <a:cubicBezTo>
                      <a:pt x="209223" y="371042"/>
                      <a:pt x="212795" y="365684"/>
                      <a:pt x="212437" y="357826"/>
                    </a:cubicBezTo>
                    <a:cubicBezTo>
                      <a:pt x="212437" y="354254"/>
                      <a:pt x="213152" y="351039"/>
                      <a:pt x="213509" y="347467"/>
                    </a:cubicBezTo>
                    <a:cubicBezTo>
                      <a:pt x="213509" y="346039"/>
                      <a:pt x="213866" y="344253"/>
                      <a:pt x="213509" y="342824"/>
                    </a:cubicBezTo>
                    <a:cubicBezTo>
                      <a:pt x="212795" y="336752"/>
                      <a:pt x="212080" y="330322"/>
                      <a:pt x="211366" y="324250"/>
                    </a:cubicBezTo>
                    <a:cubicBezTo>
                      <a:pt x="211009" y="322821"/>
                      <a:pt x="210294" y="321393"/>
                      <a:pt x="209937" y="319964"/>
                    </a:cubicBezTo>
                    <a:cubicBezTo>
                      <a:pt x="203865" y="321750"/>
                      <a:pt x="196721" y="327107"/>
                      <a:pt x="186363" y="337109"/>
                    </a:cubicBezTo>
                    <a:cubicBezTo>
                      <a:pt x="183862" y="335323"/>
                      <a:pt x="181362" y="333180"/>
                      <a:pt x="178862" y="331394"/>
                    </a:cubicBezTo>
                    <a:cubicBezTo>
                      <a:pt x="178862" y="321035"/>
                      <a:pt x="177076" y="311392"/>
                      <a:pt x="171361" y="302819"/>
                    </a:cubicBezTo>
                    <a:cubicBezTo>
                      <a:pt x="169218" y="299604"/>
                      <a:pt x="169575" y="294961"/>
                      <a:pt x="168503" y="291032"/>
                    </a:cubicBezTo>
                    <a:cubicBezTo>
                      <a:pt x="168146" y="289246"/>
                      <a:pt x="167074" y="287817"/>
                      <a:pt x="166003" y="285674"/>
                    </a:cubicBezTo>
                    <a:cubicBezTo>
                      <a:pt x="158145" y="293175"/>
                      <a:pt x="147786" y="296746"/>
                      <a:pt x="141714" y="306034"/>
                    </a:cubicBezTo>
                    <a:cubicBezTo>
                      <a:pt x="146715" y="321750"/>
                      <a:pt x="147786" y="337823"/>
                      <a:pt x="151358" y="353896"/>
                    </a:cubicBezTo>
                    <a:cubicBezTo>
                      <a:pt x="149215" y="354611"/>
                      <a:pt x="148144" y="354968"/>
                      <a:pt x="147429" y="354968"/>
                    </a:cubicBezTo>
                    <a:cubicBezTo>
                      <a:pt x="146000" y="354611"/>
                      <a:pt x="144572" y="353896"/>
                      <a:pt x="143500" y="353539"/>
                    </a:cubicBezTo>
                    <a:cubicBezTo>
                      <a:pt x="137071" y="341395"/>
                      <a:pt x="141000" y="327465"/>
                      <a:pt x="135642" y="315321"/>
                    </a:cubicBezTo>
                    <a:cubicBezTo>
                      <a:pt x="133856" y="315321"/>
                      <a:pt x="132427" y="314963"/>
                      <a:pt x="131713" y="315321"/>
                    </a:cubicBezTo>
                    <a:cubicBezTo>
                      <a:pt x="122426" y="322107"/>
                      <a:pt x="113139" y="328893"/>
                      <a:pt x="104567" y="334966"/>
                    </a:cubicBezTo>
                    <a:cubicBezTo>
                      <a:pt x="104924" y="343181"/>
                      <a:pt x="105281" y="349610"/>
                      <a:pt x="105281" y="356040"/>
                    </a:cubicBezTo>
                    <a:cubicBezTo>
                      <a:pt x="105281" y="362469"/>
                      <a:pt x="102424" y="365684"/>
                      <a:pt x="96351" y="366041"/>
                    </a:cubicBezTo>
                    <a:cubicBezTo>
                      <a:pt x="90279" y="366041"/>
                      <a:pt x="83850" y="365327"/>
                      <a:pt x="77778" y="363898"/>
                    </a:cubicBezTo>
                    <a:cubicBezTo>
                      <a:pt x="71348" y="362469"/>
                      <a:pt x="68134" y="357468"/>
                      <a:pt x="66705" y="351039"/>
                    </a:cubicBezTo>
                    <a:cubicBezTo>
                      <a:pt x="66705" y="350325"/>
                      <a:pt x="66348" y="349968"/>
                      <a:pt x="66348" y="349253"/>
                    </a:cubicBezTo>
                    <a:cubicBezTo>
                      <a:pt x="66348" y="342824"/>
                      <a:pt x="64562" y="335680"/>
                      <a:pt x="71705" y="331394"/>
                    </a:cubicBezTo>
                    <a:cubicBezTo>
                      <a:pt x="79564" y="326750"/>
                      <a:pt x="87779" y="324250"/>
                      <a:pt x="96709" y="329251"/>
                    </a:cubicBezTo>
                    <a:cubicBezTo>
                      <a:pt x="97780" y="329965"/>
                      <a:pt x="98852" y="330679"/>
                      <a:pt x="100638" y="331751"/>
                    </a:cubicBezTo>
                    <a:cubicBezTo>
                      <a:pt x="109567" y="322464"/>
                      <a:pt x="123498" y="319249"/>
                      <a:pt x="130641" y="305676"/>
                    </a:cubicBezTo>
                    <a:cubicBezTo>
                      <a:pt x="117425" y="301033"/>
                      <a:pt x="103852" y="305319"/>
                      <a:pt x="91351" y="299961"/>
                    </a:cubicBezTo>
                    <a:cubicBezTo>
                      <a:pt x="92065" y="298532"/>
                      <a:pt x="92422" y="297104"/>
                      <a:pt x="93137" y="295318"/>
                    </a:cubicBezTo>
                    <a:cubicBezTo>
                      <a:pt x="108139" y="296032"/>
                      <a:pt x="122783" y="296746"/>
                      <a:pt x="137071" y="297461"/>
                    </a:cubicBezTo>
                    <a:cubicBezTo>
                      <a:pt x="149572" y="289960"/>
                      <a:pt x="154573" y="285317"/>
                      <a:pt x="158859" y="277101"/>
                    </a:cubicBezTo>
                    <a:cubicBezTo>
                      <a:pt x="151715" y="273172"/>
                      <a:pt x="144572" y="271386"/>
                      <a:pt x="136356" y="271029"/>
                    </a:cubicBezTo>
                    <a:cubicBezTo>
                      <a:pt x="132070" y="271029"/>
                      <a:pt x="127784" y="270672"/>
                      <a:pt x="124569" y="270672"/>
                    </a:cubicBezTo>
                    <a:cubicBezTo>
                      <a:pt x="119569" y="266028"/>
                      <a:pt x="121712" y="262099"/>
                      <a:pt x="123855" y="258528"/>
                    </a:cubicBezTo>
                    <a:cubicBezTo>
                      <a:pt x="127069" y="253527"/>
                      <a:pt x="130284" y="248526"/>
                      <a:pt x="133856" y="243168"/>
                    </a:cubicBezTo>
                    <a:cubicBezTo>
                      <a:pt x="134213" y="241025"/>
                      <a:pt x="134570" y="238525"/>
                      <a:pt x="134570" y="237096"/>
                    </a:cubicBezTo>
                    <a:cubicBezTo>
                      <a:pt x="137428" y="231381"/>
                      <a:pt x="139928" y="226738"/>
                      <a:pt x="142071" y="222809"/>
                    </a:cubicBezTo>
                    <a:cubicBezTo>
                      <a:pt x="140643" y="219237"/>
                      <a:pt x="138499" y="218523"/>
                      <a:pt x="135642" y="218880"/>
                    </a:cubicBezTo>
                    <a:cubicBezTo>
                      <a:pt x="127784" y="219594"/>
                      <a:pt x="119926" y="219594"/>
                      <a:pt x="112068" y="220666"/>
                    </a:cubicBezTo>
                    <a:cubicBezTo>
                      <a:pt x="107424" y="221380"/>
                      <a:pt x="102781" y="223881"/>
                      <a:pt x="98494" y="226024"/>
                    </a:cubicBezTo>
                    <a:cubicBezTo>
                      <a:pt x="94208" y="226381"/>
                      <a:pt x="89922" y="227095"/>
                      <a:pt x="85279" y="227810"/>
                    </a:cubicBezTo>
                    <a:cubicBezTo>
                      <a:pt x="83135" y="235668"/>
                      <a:pt x="81350" y="242811"/>
                      <a:pt x="79206" y="249955"/>
                    </a:cubicBezTo>
                    <a:cubicBezTo>
                      <a:pt x="77420" y="255670"/>
                      <a:pt x="77420" y="262814"/>
                      <a:pt x="71348" y="267814"/>
                    </a:cubicBezTo>
                    <a:cubicBezTo>
                      <a:pt x="69562" y="267100"/>
                      <a:pt x="67419" y="266386"/>
                      <a:pt x="65276" y="266028"/>
                    </a:cubicBezTo>
                    <a:cubicBezTo>
                      <a:pt x="68134" y="256385"/>
                      <a:pt x="70277" y="247812"/>
                      <a:pt x="72777" y="238882"/>
                    </a:cubicBezTo>
                    <a:cubicBezTo>
                      <a:pt x="73134" y="237453"/>
                      <a:pt x="73134" y="235668"/>
                      <a:pt x="73491" y="233882"/>
                    </a:cubicBezTo>
                    <a:cubicBezTo>
                      <a:pt x="72063" y="232810"/>
                      <a:pt x="70991" y="231381"/>
                      <a:pt x="69562" y="231381"/>
                    </a:cubicBezTo>
                    <a:cubicBezTo>
                      <a:pt x="61347" y="230667"/>
                      <a:pt x="53132" y="231024"/>
                      <a:pt x="44559" y="233167"/>
                    </a:cubicBezTo>
                    <a:cubicBezTo>
                      <a:pt x="43845" y="236025"/>
                      <a:pt x="43130" y="238525"/>
                      <a:pt x="42416" y="241382"/>
                    </a:cubicBezTo>
                    <a:cubicBezTo>
                      <a:pt x="39916" y="249241"/>
                      <a:pt x="35272" y="253170"/>
                      <a:pt x="27057" y="252813"/>
                    </a:cubicBezTo>
                    <a:cubicBezTo>
                      <a:pt x="20985" y="252813"/>
                      <a:pt x="15270" y="251741"/>
                      <a:pt x="9198" y="250312"/>
                    </a:cubicBezTo>
                    <a:cubicBezTo>
                      <a:pt x="3840" y="248884"/>
                      <a:pt x="625" y="244954"/>
                      <a:pt x="268" y="239239"/>
                    </a:cubicBezTo>
                    <a:cubicBezTo>
                      <a:pt x="-89" y="235310"/>
                      <a:pt x="-89" y="231739"/>
                      <a:pt x="268" y="227810"/>
                    </a:cubicBezTo>
                    <a:cubicBezTo>
                      <a:pt x="1340" y="218880"/>
                      <a:pt x="6697" y="212450"/>
                      <a:pt x="15270" y="209950"/>
                    </a:cubicBezTo>
                    <a:cubicBezTo>
                      <a:pt x="23128" y="207807"/>
                      <a:pt x="31700" y="209593"/>
                      <a:pt x="38130" y="217808"/>
                    </a:cubicBezTo>
                    <a:cubicBezTo>
                      <a:pt x="39916" y="220309"/>
                      <a:pt x="41702" y="223166"/>
                      <a:pt x="43845" y="226738"/>
                    </a:cubicBezTo>
                    <a:cubicBezTo>
                      <a:pt x="52060" y="224238"/>
                      <a:pt x="62419" y="230310"/>
                      <a:pt x="69205" y="219951"/>
                    </a:cubicBezTo>
                    <a:cubicBezTo>
                      <a:pt x="62776" y="209950"/>
                      <a:pt x="56704" y="199592"/>
                      <a:pt x="46345" y="193520"/>
                    </a:cubicBezTo>
                    <a:cubicBezTo>
                      <a:pt x="40987" y="190305"/>
                      <a:pt x="40987" y="189948"/>
                      <a:pt x="39916" y="182804"/>
                    </a:cubicBezTo>
                    <a:cubicBezTo>
                      <a:pt x="40987" y="182089"/>
                      <a:pt x="42059" y="181732"/>
                      <a:pt x="43130" y="181018"/>
                    </a:cubicBezTo>
                    <a:cubicBezTo>
                      <a:pt x="59204" y="191376"/>
                      <a:pt x="69919" y="207807"/>
                      <a:pt x="86707" y="216379"/>
                    </a:cubicBezTo>
                    <a:cubicBezTo>
                      <a:pt x="103495" y="214951"/>
                      <a:pt x="119569" y="213165"/>
                      <a:pt x="136713" y="211736"/>
                    </a:cubicBezTo>
                    <a:cubicBezTo>
                      <a:pt x="134928" y="208878"/>
                      <a:pt x="134213" y="206735"/>
                      <a:pt x="133142" y="204949"/>
                    </a:cubicBezTo>
                    <a:cubicBezTo>
                      <a:pt x="127069" y="197449"/>
                      <a:pt x="120997" y="189590"/>
                      <a:pt x="114568" y="182089"/>
                    </a:cubicBezTo>
                    <a:cubicBezTo>
                      <a:pt x="110996" y="178160"/>
                      <a:pt x="110996" y="178160"/>
                      <a:pt x="111353" y="171731"/>
                    </a:cubicBezTo>
                    <a:cubicBezTo>
                      <a:pt x="115997" y="169588"/>
                      <a:pt x="120997" y="167445"/>
                      <a:pt x="128498" y="164230"/>
                    </a:cubicBezTo>
                    <a:cubicBezTo>
                      <a:pt x="138499" y="164230"/>
                      <a:pt x="151001" y="164587"/>
                      <a:pt x="164217" y="160658"/>
                    </a:cubicBezTo>
                    <a:cubicBezTo>
                      <a:pt x="159931" y="151371"/>
                      <a:pt x="152073" y="146014"/>
                      <a:pt x="145643" y="138156"/>
                    </a:cubicBezTo>
                    <a:cubicBezTo>
                      <a:pt x="125998" y="141370"/>
                      <a:pt x="106353" y="140299"/>
                      <a:pt x="85993" y="140656"/>
                    </a:cubicBezTo>
                    <a:close/>
                    <a:moveTo>
                      <a:pt x="326023" y="259599"/>
                    </a:moveTo>
                    <a:cubicBezTo>
                      <a:pt x="314593" y="246026"/>
                      <a:pt x="310307" y="228524"/>
                      <a:pt x="296019" y="216022"/>
                    </a:cubicBezTo>
                    <a:cubicBezTo>
                      <a:pt x="281017" y="216379"/>
                      <a:pt x="265658" y="216379"/>
                      <a:pt x="250299" y="217451"/>
                    </a:cubicBezTo>
                    <a:cubicBezTo>
                      <a:pt x="245299" y="217808"/>
                      <a:pt x="239941" y="217451"/>
                      <a:pt x="233869" y="220309"/>
                    </a:cubicBezTo>
                    <a:cubicBezTo>
                      <a:pt x="247799" y="237096"/>
                      <a:pt x="260658" y="252813"/>
                      <a:pt x="274588" y="267100"/>
                    </a:cubicBezTo>
                    <a:cubicBezTo>
                      <a:pt x="287090" y="267457"/>
                      <a:pt x="318879" y="263171"/>
                      <a:pt x="326023" y="259599"/>
                    </a:cubicBezTo>
                    <a:close/>
                    <a:moveTo>
                      <a:pt x="222796" y="298532"/>
                    </a:moveTo>
                    <a:cubicBezTo>
                      <a:pt x="232083" y="309606"/>
                      <a:pt x="244584" y="315321"/>
                      <a:pt x="254585" y="323893"/>
                    </a:cubicBezTo>
                    <a:cubicBezTo>
                      <a:pt x="255657" y="324607"/>
                      <a:pt x="257443" y="324607"/>
                      <a:pt x="258872" y="324964"/>
                    </a:cubicBezTo>
                    <a:cubicBezTo>
                      <a:pt x="260658" y="316035"/>
                      <a:pt x="262801" y="307462"/>
                      <a:pt x="263872" y="298532"/>
                    </a:cubicBezTo>
                    <a:cubicBezTo>
                      <a:pt x="264587" y="293532"/>
                      <a:pt x="263872" y="288531"/>
                      <a:pt x="264587" y="283531"/>
                    </a:cubicBezTo>
                    <a:cubicBezTo>
                      <a:pt x="265658" y="276744"/>
                      <a:pt x="263515" y="271386"/>
                      <a:pt x="259229" y="266386"/>
                    </a:cubicBezTo>
                    <a:cubicBezTo>
                      <a:pt x="251013" y="257099"/>
                      <a:pt x="243513" y="247455"/>
                      <a:pt x="235297" y="238525"/>
                    </a:cubicBezTo>
                    <a:cubicBezTo>
                      <a:pt x="233154" y="236025"/>
                      <a:pt x="231011" y="233524"/>
                      <a:pt x="226725" y="232453"/>
                    </a:cubicBezTo>
                    <a:cubicBezTo>
                      <a:pt x="222796" y="254242"/>
                      <a:pt x="224582" y="276387"/>
                      <a:pt x="222796" y="298532"/>
                    </a:cubicBezTo>
                    <a:close/>
                    <a:moveTo>
                      <a:pt x="253871" y="108866"/>
                    </a:moveTo>
                    <a:cubicBezTo>
                      <a:pt x="243156" y="117081"/>
                      <a:pt x="239226" y="128868"/>
                      <a:pt x="231368" y="138156"/>
                    </a:cubicBezTo>
                    <a:cubicBezTo>
                      <a:pt x="228511" y="159229"/>
                      <a:pt x="226725" y="197092"/>
                      <a:pt x="228511" y="204235"/>
                    </a:cubicBezTo>
                    <a:cubicBezTo>
                      <a:pt x="229582" y="204235"/>
                      <a:pt x="231368" y="204235"/>
                      <a:pt x="232083" y="203521"/>
                    </a:cubicBezTo>
                    <a:cubicBezTo>
                      <a:pt x="237798" y="198163"/>
                      <a:pt x="243870" y="193162"/>
                      <a:pt x="247084" y="185661"/>
                    </a:cubicBezTo>
                    <a:cubicBezTo>
                      <a:pt x="247799" y="183875"/>
                      <a:pt x="248513" y="182089"/>
                      <a:pt x="249942" y="181018"/>
                    </a:cubicBezTo>
                    <a:cubicBezTo>
                      <a:pt x="257443" y="175660"/>
                      <a:pt x="262086" y="168517"/>
                      <a:pt x="267444" y="161373"/>
                    </a:cubicBezTo>
                    <a:cubicBezTo>
                      <a:pt x="274588" y="152086"/>
                      <a:pt x="274945" y="147799"/>
                      <a:pt x="269230" y="137798"/>
                    </a:cubicBezTo>
                    <a:cubicBezTo>
                      <a:pt x="266373" y="132798"/>
                      <a:pt x="263872" y="127797"/>
                      <a:pt x="261372" y="122796"/>
                    </a:cubicBezTo>
                    <a:cubicBezTo>
                      <a:pt x="258872" y="118510"/>
                      <a:pt x="256729" y="114224"/>
                      <a:pt x="253871" y="108866"/>
                    </a:cubicBezTo>
                    <a:close/>
                    <a:moveTo>
                      <a:pt x="284946" y="157801"/>
                    </a:moveTo>
                    <a:cubicBezTo>
                      <a:pt x="272445" y="174589"/>
                      <a:pt x="257443" y="189233"/>
                      <a:pt x="244941" y="205664"/>
                    </a:cubicBezTo>
                    <a:cubicBezTo>
                      <a:pt x="247799" y="210307"/>
                      <a:pt x="251371" y="209593"/>
                      <a:pt x="254585" y="208878"/>
                    </a:cubicBezTo>
                    <a:cubicBezTo>
                      <a:pt x="266730" y="207093"/>
                      <a:pt x="278874" y="207807"/>
                      <a:pt x="291376" y="207807"/>
                    </a:cubicBezTo>
                    <a:cubicBezTo>
                      <a:pt x="293876" y="207807"/>
                      <a:pt x="296376" y="207450"/>
                      <a:pt x="298520" y="207093"/>
                    </a:cubicBezTo>
                    <a:cubicBezTo>
                      <a:pt x="299591" y="206021"/>
                      <a:pt x="300663" y="205307"/>
                      <a:pt x="301377" y="204235"/>
                    </a:cubicBezTo>
                    <a:cubicBezTo>
                      <a:pt x="307449" y="190305"/>
                      <a:pt x="311735" y="175303"/>
                      <a:pt x="319236" y="162087"/>
                    </a:cubicBezTo>
                    <a:cubicBezTo>
                      <a:pt x="319951" y="161015"/>
                      <a:pt x="319594" y="159587"/>
                      <a:pt x="319951" y="157443"/>
                    </a:cubicBezTo>
                    <a:cubicBezTo>
                      <a:pt x="308163" y="155300"/>
                      <a:pt x="297091" y="157086"/>
                      <a:pt x="284946" y="157801"/>
                    </a:cubicBezTo>
                    <a:close/>
                    <a:moveTo>
                      <a:pt x="154930" y="220666"/>
                    </a:moveTo>
                    <a:cubicBezTo>
                      <a:pt x="151358" y="227452"/>
                      <a:pt x="147786" y="234239"/>
                      <a:pt x="144215" y="241382"/>
                    </a:cubicBezTo>
                    <a:cubicBezTo>
                      <a:pt x="140643" y="248169"/>
                      <a:pt x="137071" y="254956"/>
                      <a:pt x="133142" y="262457"/>
                    </a:cubicBezTo>
                    <a:cubicBezTo>
                      <a:pt x="147072" y="262814"/>
                      <a:pt x="158859" y="269600"/>
                      <a:pt x="172432" y="265314"/>
                    </a:cubicBezTo>
                    <a:cubicBezTo>
                      <a:pt x="176719" y="261385"/>
                      <a:pt x="181719" y="256742"/>
                      <a:pt x="186006" y="252098"/>
                    </a:cubicBezTo>
                    <a:cubicBezTo>
                      <a:pt x="190649" y="247098"/>
                      <a:pt x="196007" y="242454"/>
                      <a:pt x="199579" y="236739"/>
                    </a:cubicBezTo>
                    <a:cubicBezTo>
                      <a:pt x="203150" y="231381"/>
                      <a:pt x="211366" y="229595"/>
                      <a:pt x="211366" y="221737"/>
                    </a:cubicBezTo>
                    <a:cubicBezTo>
                      <a:pt x="205651" y="219951"/>
                      <a:pt x="164574" y="219237"/>
                      <a:pt x="154930" y="220666"/>
                    </a:cubicBezTo>
                    <a:close/>
                    <a:moveTo>
                      <a:pt x="154930" y="211736"/>
                    </a:moveTo>
                    <a:cubicBezTo>
                      <a:pt x="173147" y="213522"/>
                      <a:pt x="203150" y="212807"/>
                      <a:pt x="209223" y="210307"/>
                    </a:cubicBezTo>
                    <a:cubicBezTo>
                      <a:pt x="208151" y="208521"/>
                      <a:pt x="207794" y="206021"/>
                      <a:pt x="206365" y="204592"/>
                    </a:cubicBezTo>
                    <a:cubicBezTo>
                      <a:pt x="195649" y="193520"/>
                      <a:pt x="186006" y="181018"/>
                      <a:pt x="173147" y="170302"/>
                    </a:cubicBezTo>
                    <a:cubicBezTo>
                      <a:pt x="165288" y="172088"/>
                      <a:pt x="157788" y="173517"/>
                      <a:pt x="150287" y="175303"/>
                    </a:cubicBezTo>
                    <a:cubicBezTo>
                      <a:pt x="142786" y="176732"/>
                      <a:pt x="135642" y="178160"/>
                      <a:pt x="127784" y="179589"/>
                    </a:cubicBezTo>
                    <a:cubicBezTo>
                      <a:pt x="130284" y="182804"/>
                      <a:pt x="133142" y="184947"/>
                      <a:pt x="134213" y="187447"/>
                    </a:cubicBezTo>
                    <a:cubicBezTo>
                      <a:pt x="135642" y="191734"/>
                      <a:pt x="138142" y="195306"/>
                      <a:pt x="141357" y="198163"/>
                    </a:cubicBezTo>
                    <a:cubicBezTo>
                      <a:pt x="145643" y="202806"/>
                      <a:pt x="149929" y="207093"/>
                      <a:pt x="154930" y="211736"/>
                    </a:cubicBezTo>
                    <a:close/>
                    <a:moveTo>
                      <a:pt x="212795" y="241382"/>
                    </a:moveTo>
                    <a:cubicBezTo>
                      <a:pt x="211723" y="241025"/>
                      <a:pt x="210651" y="240668"/>
                      <a:pt x="210651" y="241025"/>
                    </a:cubicBezTo>
                    <a:cubicBezTo>
                      <a:pt x="199579" y="251384"/>
                      <a:pt x="188506" y="262099"/>
                      <a:pt x="177433" y="272458"/>
                    </a:cubicBezTo>
                    <a:cubicBezTo>
                      <a:pt x="178147" y="289960"/>
                      <a:pt x="178504" y="306748"/>
                      <a:pt x="184220" y="323178"/>
                    </a:cubicBezTo>
                    <a:cubicBezTo>
                      <a:pt x="193863" y="323536"/>
                      <a:pt x="195649" y="312820"/>
                      <a:pt x="203508" y="311749"/>
                    </a:cubicBezTo>
                    <a:cubicBezTo>
                      <a:pt x="204222" y="309963"/>
                      <a:pt x="204579" y="308177"/>
                      <a:pt x="205651" y="307105"/>
                    </a:cubicBezTo>
                    <a:cubicBezTo>
                      <a:pt x="211366" y="301390"/>
                      <a:pt x="212080" y="294246"/>
                      <a:pt x="212437" y="287103"/>
                    </a:cubicBezTo>
                    <a:cubicBezTo>
                      <a:pt x="212795" y="278173"/>
                      <a:pt x="213509" y="269600"/>
                      <a:pt x="213866" y="260671"/>
                    </a:cubicBezTo>
                    <a:cubicBezTo>
                      <a:pt x="213866" y="254242"/>
                      <a:pt x="213152" y="247812"/>
                      <a:pt x="212795" y="241382"/>
                    </a:cubicBezTo>
                    <a:close/>
                    <a:moveTo>
                      <a:pt x="214581" y="198163"/>
                    </a:moveTo>
                    <a:cubicBezTo>
                      <a:pt x="216009" y="194591"/>
                      <a:pt x="217438" y="193162"/>
                      <a:pt x="217795" y="191376"/>
                    </a:cubicBezTo>
                    <a:cubicBezTo>
                      <a:pt x="218152" y="173517"/>
                      <a:pt x="220653" y="155657"/>
                      <a:pt x="219581" y="137084"/>
                    </a:cubicBezTo>
                    <a:cubicBezTo>
                      <a:pt x="210651" y="131369"/>
                      <a:pt x="202079" y="125296"/>
                      <a:pt x="193149" y="119582"/>
                    </a:cubicBezTo>
                    <a:cubicBezTo>
                      <a:pt x="192078" y="121010"/>
                      <a:pt x="191363" y="121725"/>
                      <a:pt x="191363" y="122439"/>
                    </a:cubicBezTo>
                    <a:cubicBezTo>
                      <a:pt x="188863" y="134941"/>
                      <a:pt x="186720" y="147085"/>
                      <a:pt x="184220" y="159587"/>
                    </a:cubicBezTo>
                    <a:cubicBezTo>
                      <a:pt x="183505" y="164230"/>
                      <a:pt x="186006" y="167802"/>
                      <a:pt x="189220" y="171374"/>
                    </a:cubicBezTo>
                    <a:cubicBezTo>
                      <a:pt x="194221" y="176732"/>
                      <a:pt x="199221" y="182804"/>
                      <a:pt x="204222" y="188162"/>
                    </a:cubicBezTo>
                    <a:cubicBezTo>
                      <a:pt x="207079" y="191376"/>
                      <a:pt x="210651" y="194234"/>
                      <a:pt x="214581" y="198163"/>
                    </a:cubicBezTo>
                    <a:close/>
                    <a:moveTo>
                      <a:pt x="20270" y="249241"/>
                    </a:moveTo>
                    <a:cubicBezTo>
                      <a:pt x="29200" y="249241"/>
                      <a:pt x="36344" y="242097"/>
                      <a:pt x="36701" y="233167"/>
                    </a:cubicBezTo>
                    <a:cubicBezTo>
                      <a:pt x="37058" y="223523"/>
                      <a:pt x="29915" y="216379"/>
                      <a:pt x="20628" y="216022"/>
                    </a:cubicBezTo>
                    <a:cubicBezTo>
                      <a:pt x="11698" y="216022"/>
                      <a:pt x="4197" y="222809"/>
                      <a:pt x="3840" y="231739"/>
                    </a:cubicBezTo>
                    <a:cubicBezTo>
                      <a:pt x="3483" y="241025"/>
                      <a:pt x="11341" y="249241"/>
                      <a:pt x="20270" y="249241"/>
                    </a:cubicBezTo>
                    <a:close/>
                    <a:moveTo>
                      <a:pt x="381030" y="70647"/>
                    </a:moveTo>
                    <a:cubicBezTo>
                      <a:pt x="384245" y="61717"/>
                      <a:pt x="380315" y="54217"/>
                      <a:pt x="375315" y="47430"/>
                    </a:cubicBezTo>
                    <a:cubicBezTo>
                      <a:pt x="372457" y="43143"/>
                      <a:pt x="365313" y="42429"/>
                      <a:pt x="360670" y="44929"/>
                    </a:cubicBezTo>
                    <a:cubicBezTo>
                      <a:pt x="355670" y="47430"/>
                      <a:pt x="353169" y="52788"/>
                      <a:pt x="354241" y="58503"/>
                    </a:cubicBezTo>
                    <a:cubicBezTo>
                      <a:pt x="355312" y="64932"/>
                      <a:pt x="360313" y="68861"/>
                      <a:pt x="365671" y="71718"/>
                    </a:cubicBezTo>
                    <a:cubicBezTo>
                      <a:pt x="370314" y="74219"/>
                      <a:pt x="375672" y="74933"/>
                      <a:pt x="381030" y="70647"/>
                    </a:cubicBezTo>
                    <a:close/>
                    <a:moveTo>
                      <a:pt x="240298" y="27785"/>
                    </a:moveTo>
                    <a:cubicBezTo>
                      <a:pt x="242084" y="20998"/>
                      <a:pt x="241012" y="15640"/>
                      <a:pt x="237440" y="10639"/>
                    </a:cubicBezTo>
                    <a:cubicBezTo>
                      <a:pt x="231725" y="2781"/>
                      <a:pt x="219938" y="4210"/>
                      <a:pt x="215652" y="12782"/>
                    </a:cubicBezTo>
                    <a:cubicBezTo>
                      <a:pt x="213152" y="17783"/>
                      <a:pt x="214223" y="23498"/>
                      <a:pt x="218509" y="28499"/>
                    </a:cubicBezTo>
                    <a:cubicBezTo>
                      <a:pt x="222081" y="32785"/>
                      <a:pt x="227439" y="34214"/>
                      <a:pt x="232797" y="31714"/>
                    </a:cubicBezTo>
                    <a:cubicBezTo>
                      <a:pt x="235297" y="30999"/>
                      <a:pt x="237798" y="29213"/>
                      <a:pt x="240298" y="27785"/>
                    </a:cubicBezTo>
                    <a:close/>
                    <a:moveTo>
                      <a:pt x="231725" y="436764"/>
                    </a:moveTo>
                    <a:cubicBezTo>
                      <a:pt x="232083" y="434621"/>
                      <a:pt x="232440" y="432121"/>
                      <a:pt x="232440" y="429263"/>
                    </a:cubicBezTo>
                    <a:cubicBezTo>
                      <a:pt x="228154" y="423191"/>
                      <a:pt x="223153" y="418905"/>
                      <a:pt x="216009" y="417476"/>
                    </a:cubicBezTo>
                    <a:cubicBezTo>
                      <a:pt x="209580" y="421405"/>
                      <a:pt x="204579" y="426049"/>
                      <a:pt x="204936" y="433907"/>
                    </a:cubicBezTo>
                    <a:cubicBezTo>
                      <a:pt x="205294" y="438907"/>
                      <a:pt x="208508" y="442836"/>
                      <a:pt x="213152" y="444622"/>
                    </a:cubicBezTo>
                    <a:cubicBezTo>
                      <a:pt x="221010" y="447480"/>
                      <a:pt x="226368" y="443193"/>
                      <a:pt x="231725" y="436764"/>
                    </a:cubicBezTo>
                    <a:close/>
                    <a:moveTo>
                      <a:pt x="118854" y="90292"/>
                    </a:moveTo>
                    <a:cubicBezTo>
                      <a:pt x="119211" y="86720"/>
                      <a:pt x="119926" y="82434"/>
                      <a:pt x="119569" y="78148"/>
                    </a:cubicBezTo>
                    <a:cubicBezTo>
                      <a:pt x="119211" y="72790"/>
                      <a:pt x="115997" y="68861"/>
                      <a:pt x="110639" y="67075"/>
                    </a:cubicBezTo>
                    <a:cubicBezTo>
                      <a:pt x="105281" y="65289"/>
                      <a:pt x="99566" y="67432"/>
                      <a:pt x="96351" y="72076"/>
                    </a:cubicBezTo>
                    <a:cubicBezTo>
                      <a:pt x="93137" y="76719"/>
                      <a:pt x="93137" y="81720"/>
                      <a:pt x="96351" y="86363"/>
                    </a:cubicBezTo>
                    <a:cubicBezTo>
                      <a:pt x="98137" y="89221"/>
                      <a:pt x="100638" y="91364"/>
                      <a:pt x="102781" y="93864"/>
                    </a:cubicBezTo>
                    <a:cubicBezTo>
                      <a:pt x="108139" y="93864"/>
                      <a:pt x="112782" y="94936"/>
                      <a:pt x="118854" y="90292"/>
                    </a:cubicBezTo>
                    <a:close/>
                    <a:moveTo>
                      <a:pt x="351740" y="332465"/>
                    </a:moveTo>
                    <a:cubicBezTo>
                      <a:pt x="341739" y="338895"/>
                      <a:pt x="338882" y="343896"/>
                      <a:pt x="341739" y="351039"/>
                    </a:cubicBezTo>
                    <a:cubicBezTo>
                      <a:pt x="343882" y="356397"/>
                      <a:pt x="349954" y="359969"/>
                      <a:pt x="355312" y="359254"/>
                    </a:cubicBezTo>
                    <a:cubicBezTo>
                      <a:pt x="361742" y="358183"/>
                      <a:pt x="366742" y="352111"/>
                      <a:pt x="366385" y="345681"/>
                    </a:cubicBezTo>
                    <a:cubicBezTo>
                      <a:pt x="365671" y="338895"/>
                      <a:pt x="360313" y="334251"/>
                      <a:pt x="351740" y="332465"/>
                    </a:cubicBezTo>
                    <a:close/>
                    <a:moveTo>
                      <a:pt x="441752" y="234596"/>
                    </a:moveTo>
                    <a:cubicBezTo>
                      <a:pt x="448895" y="234596"/>
                      <a:pt x="454253" y="229238"/>
                      <a:pt x="454253" y="222095"/>
                    </a:cubicBezTo>
                    <a:cubicBezTo>
                      <a:pt x="454253" y="214951"/>
                      <a:pt x="448895" y="209236"/>
                      <a:pt x="441752" y="209236"/>
                    </a:cubicBezTo>
                    <a:cubicBezTo>
                      <a:pt x="434608" y="209236"/>
                      <a:pt x="428536" y="215308"/>
                      <a:pt x="428893" y="222452"/>
                    </a:cubicBezTo>
                    <a:cubicBezTo>
                      <a:pt x="428893" y="229595"/>
                      <a:pt x="434608" y="234953"/>
                      <a:pt x="441752" y="234596"/>
                    </a:cubicBezTo>
                    <a:close/>
                    <a:moveTo>
                      <a:pt x="76349" y="339252"/>
                    </a:moveTo>
                    <a:cubicBezTo>
                      <a:pt x="72777" y="346396"/>
                      <a:pt x="76349" y="350682"/>
                      <a:pt x="80278" y="354254"/>
                    </a:cubicBezTo>
                    <a:cubicBezTo>
                      <a:pt x="84207" y="358183"/>
                      <a:pt x="88850" y="358540"/>
                      <a:pt x="94208" y="356397"/>
                    </a:cubicBezTo>
                    <a:cubicBezTo>
                      <a:pt x="96351" y="348539"/>
                      <a:pt x="95637" y="342110"/>
                      <a:pt x="87779" y="336752"/>
                    </a:cubicBezTo>
                    <a:cubicBezTo>
                      <a:pt x="84207" y="337823"/>
                      <a:pt x="80278" y="338538"/>
                      <a:pt x="76349" y="339252"/>
                    </a:cubicBezTo>
                    <a:close/>
                  </a:path>
                </a:pathLst>
              </a:custGeom>
              <a:solidFill>
                <a:schemeClr val="bg1">
                  <a:alpha val="50000"/>
                </a:schemeClr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07" name="Forma libre: forma 106">
                <a:extLst>
                  <a:ext uri="{FF2B5EF4-FFF2-40B4-BE49-F238E27FC236}">
                    <a16:creationId xmlns:a16="http://schemas.microsoft.com/office/drawing/2014/main" id="{E444FE9E-E186-486A-8529-48ECBA736693}"/>
                  </a:ext>
                </a:extLst>
              </p:cNvPr>
              <p:cNvSpPr/>
              <p:nvPr/>
            </p:nvSpPr>
            <p:spPr>
              <a:xfrm>
                <a:off x="1136715" y="4808257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08" name="Forma libre: forma 107">
                <a:extLst>
                  <a:ext uri="{FF2B5EF4-FFF2-40B4-BE49-F238E27FC236}">
                    <a16:creationId xmlns:a16="http://schemas.microsoft.com/office/drawing/2014/main" id="{43CDA3C8-ED72-4EDB-AA47-241BA35944BA}"/>
                  </a:ext>
                </a:extLst>
              </p:cNvPr>
              <p:cNvSpPr/>
              <p:nvPr/>
            </p:nvSpPr>
            <p:spPr>
              <a:xfrm>
                <a:off x="4684616" y="4627494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8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1" y="0"/>
                      <a:pt x="82153" y="19288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09" name="Forma libre: forma 108">
                <a:extLst>
                  <a:ext uri="{FF2B5EF4-FFF2-40B4-BE49-F238E27FC236}">
                    <a16:creationId xmlns:a16="http://schemas.microsoft.com/office/drawing/2014/main" id="{02800D67-C5E9-47AB-8C56-5284A123873F}"/>
                  </a:ext>
                </a:extLst>
              </p:cNvPr>
              <p:cNvSpPr/>
              <p:nvPr/>
            </p:nvSpPr>
            <p:spPr>
              <a:xfrm>
                <a:off x="4187049" y="2338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10" name="Forma libre: forma 109">
                <a:extLst>
                  <a:ext uri="{FF2B5EF4-FFF2-40B4-BE49-F238E27FC236}">
                    <a16:creationId xmlns:a16="http://schemas.microsoft.com/office/drawing/2014/main" id="{197B02DF-111F-435A-9ABD-2B06C80DE390}"/>
                  </a:ext>
                </a:extLst>
              </p:cNvPr>
              <p:cNvSpPr/>
              <p:nvPr/>
            </p:nvSpPr>
            <p:spPr>
              <a:xfrm>
                <a:off x="8642214" y="233466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11" name="Forma libre: forma 110">
                <a:extLst>
                  <a:ext uri="{FF2B5EF4-FFF2-40B4-BE49-F238E27FC236}">
                    <a16:creationId xmlns:a16="http://schemas.microsoft.com/office/drawing/2014/main" id="{D2B0B154-4659-4FA8-826C-58995D959C30}"/>
                  </a:ext>
                </a:extLst>
              </p:cNvPr>
              <p:cNvSpPr/>
              <p:nvPr/>
            </p:nvSpPr>
            <p:spPr>
              <a:xfrm>
                <a:off x="3221851" y="1152164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12" name="Forma libre: forma 111">
                <a:extLst>
                  <a:ext uri="{FF2B5EF4-FFF2-40B4-BE49-F238E27FC236}">
                    <a16:creationId xmlns:a16="http://schemas.microsoft.com/office/drawing/2014/main" id="{3A3511B7-29BF-4BDC-8527-5DCFE47901C4}"/>
                  </a:ext>
                </a:extLst>
              </p:cNvPr>
              <p:cNvSpPr/>
              <p:nvPr/>
            </p:nvSpPr>
            <p:spPr>
              <a:xfrm>
                <a:off x="8904028" y="404232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13" name="Forma libre: forma 112">
                <a:extLst>
                  <a:ext uri="{FF2B5EF4-FFF2-40B4-BE49-F238E27FC236}">
                    <a16:creationId xmlns:a16="http://schemas.microsoft.com/office/drawing/2014/main" id="{CFBA2538-BF99-4A43-BA3B-11EF472E6F87}"/>
                  </a:ext>
                </a:extLst>
              </p:cNvPr>
              <p:cNvSpPr/>
              <p:nvPr/>
            </p:nvSpPr>
            <p:spPr>
              <a:xfrm>
                <a:off x="7016611" y="4771730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</p:grpSp>
      <p:grpSp>
        <p:nvGrpSpPr>
          <p:cNvPr id="114" name="Grupo 113">
            <a:extLst>
              <a:ext uri="{FF2B5EF4-FFF2-40B4-BE49-F238E27FC236}">
                <a16:creationId xmlns:a16="http://schemas.microsoft.com/office/drawing/2014/main" id="{91EEB89D-6BE3-47FA-9E7A-0476DB5B2B1A}"/>
              </a:ext>
            </a:extLst>
          </p:cNvPr>
          <p:cNvGrpSpPr/>
          <p:nvPr/>
        </p:nvGrpSpPr>
        <p:grpSpPr>
          <a:xfrm>
            <a:off x="79810" y="255118"/>
            <a:ext cx="8867296" cy="4630777"/>
            <a:chOff x="79810" y="255118"/>
            <a:chExt cx="8867296" cy="4630777"/>
          </a:xfrm>
        </p:grpSpPr>
        <p:sp>
          <p:nvSpPr>
            <p:cNvPr id="115" name="Forma libre: forma 114">
              <a:extLst>
                <a:ext uri="{FF2B5EF4-FFF2-40B4-BE49-F238E27FC236}">
                  <a16:creationId xmlns:a16="http://schemas.microsoft.com/office/drawing/2014/main" id="{D37E5BCE-5F35-4AD1-9932-AC836B6CCCF2}"/>
                </a:ext>
              </a:extLst>
            </p:cNvPr>
            <p:cNvSpPr/>
            <p:nvPr/>
          </p:nvSpPr>
          <p:spPr>
            <a:xfrm>
              <a:off x="546000" y="506066"/>
              <a:ext cx="64744" cy="73591"/>
            </a:xfrm>
            <a:custGeom>
              <a:avLst/>
              <a:gdLst>
                <a:gd name="connsiteX0" fmla="*/ 32907 w 64744"/>
                <a:gd name="connsiteY0" fmla="*/ 73586 h 73591"/>
                <a:gd name="connsiteX1" fmla="*/ 46 w 64744"/>
                <a:gd name="connsiteY1" fmla="*/ 37510 h 73591"/>
                <a:gd name="connsiteX2" fmla="*/ 32550 w 64744"/>
                <a:gd name="connsiteY2" fmla="*/ 5 h 73591"/>
                <a:gd name="connsiteX3" fmla="*/ 64697 w 64744"/>
                <a:gd name="connsiteY3" fmla="*/ 36438 h 73591"/>
                <a:gd name="connsiteX4" fmla="*/ 32907 w 64744"/>
                <a:gd name="connsiteY4" fmla="*/ 73586 h 7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744" h="73591">
                  <a:moveTo>
                    <a:pt x="32907" y="73586"/>
                  </a:moveTo>
                  <a:cubicBezTo>
                    <a:pt x="16834" y="73228"/>
                    <a:pt x="-1026" y="53940"/>
                    <a:pt x="46" y="37510"/>
                  </a:cubicBezTo>
                  <a:cubicBezTo>
                    <a:pt x="1118" y="19293"/>
                    <a:pt x="17548" y="719"/>
                    <a:pt x="32550" y="5"/>
                  </a:cubicBezTo>
                  <a:cubicBezTo>
                    <a:pt x="48624" y="-352"/>
                    <a:pt x="65769" y="18936"/>
                    <a:pt x="64697" y="36438"/>
                  </a:cubicBezTo>
                  <a:cubicBezTo>
                    <a:pt x="63983" y="56440"/>
                    <a:pt x="48981" y="73943"/>
                    <a:pt x="32907" y="73586"/>
                  </a:cubicBezTo>
                  <a:close/>
                </a:path>
              </a:pathLst>
            </a:custGeom>
            <a:solidFill>
              <a:srgbClr val="FAFBFC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16" name="Forma libre: forma 115">
              <a:extLst>
                <a:ext uri="{FF2B5EF4-FFF2-40B4-BE49-F238E27FC236}">
                  <a16:creationId xmlns:a16="http://schemas.microsoft.com/office/drawing/2014/main" id="{D951059A-38A6-4A35-82E7-FB5D89313749}"/>
                </a:ext>
              </a:extLst>
            </p:cNvPr>
            <p:cNvSpPr/>
            <p:nvPr/>
          </p:nvSpPr>
          <p:spPr>
            <a:xfrm>
              <a:off x="7430829" y="365185"/>
              <a:ext cx="82153" cy="87868"/>
            </a:xfrm>
            <a:custGeom>
              <a:avLst/>
              <a:gdLst>
                <a:gd name="connsiteX0" fmla="*/ 82153 w 82153"/>
                <a:gd name="connsiteY0" fmla="*/ 44291 h 87868"/>
                <a:gd name="connsiteX1" fmla="*/ 41077 w 82153"/>
                <a:gd name="connsiteY1" fmla="*/ 87868 h 87868"/>
                <a:gd name="connsiteX2" fmla="*/ 0 w 82153"/>
                <a:gd name="connsiteY2" fmla="*/ 44291 h 87868"/>
                <a:gd name="connsiteX3" fmla="*/ 41077 w 82153"/>
                <a:gd name="connsiteY3" fmla="*/ 0 h 87868"/>
                <a:gd name="connsiteX4" fmla="*/ 82153 w 82153"/>
                <a:gd name="connsiteY4" fmla="*/ 44291 h 87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153" h="87868">
                  <a:moveTo>
                    <a:pt x="82153" y="44291"/>
                  </a:moveTo>
                  <a:cubicBezTo>
                    <a:pt x="82153" y="70723"/>
                    <a:pt x="66080" y="87868"/>
                    <a:pt x="41077" y="87868"/>
                  </a:cubicBezTo>
                  <a:cubicBezTo>
                    <a:pt x="16073" y="87868"/>
                    <a:pt x="357" y="71080"/>
                    <a:pt x="0" y="44291"/>
                  </a:cubicBezTo>
                  <a:cubicBezTo>
                    <a:pt x="0" y="19288"/>
                    <a:pt x="17502" y="0"/>
                    <a:pt x="41077" y="0"/>
                  </a:cubicBezTo>
                  <a:cubicBezTo>
                    <a:pt x="64650" y="0"/>
                    <a:pt x="82153" y="18931"/>
                    <a:pt x="82153" y="44291"/>
                  </a:cubicBezTo>
                  <a:close/>
                </a:path>
              </a:pathLst>
            </a:custGeom>
            <a:solidFill>
              <a:srgbClr val="FBFCFC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grpSp>
          <p:nvGrpSpPr>
            <p:cNvPr id="118" name="Grupo 117">
              <a:extLst>
                <a:ext uri="{FF2B5EF4-FFF2-40B4-BE49-F238E27FC236}">
                  <a16:creationId xmlns:a16="http://schemas.microsoft.com/office/drawing/2014/main" id="{E54CBCAA-9CE3-4A4C-8DF1-797CB44E9BF7}"/>
                </a:ext>
              </a:extLst>
            </p:cNvPr>
            <p:cNvGrpSpPr/>
            <p:nvPr/>
          </p:nvGrpSpPr>
          <p:grpSpPr>
            <a:xfrm>
              <a:off x="79810" y="255118"/>
              <a:ext cx="8867296" cy="4630777"/>
              <a:chOff x="118885" y="233856"/>
              <a:chExt cx="8867296" cy="4677084"/>
            </a:xfrm>
          </p:grpSpPr>
          <p:sp>
            <p:nvSpPr>
              <p:cNvPr id="123" name="Forma libre: forma 122">
                <a:extLst>
                  <a:ext uri="{FF2B5EF4-FFF2-40B4-BE49-F238E27FC236}">
                    <a16:creationId xmlns:a16="http://schemas.microsoft.com/office/drawing/2014/main" id="{95270655-5FDA-4A4A-9149-BA7BE9FEE95F}"/>
                  </a:ext>
                </a:extLst>
              </p:cNvPr>
              <p:cNvSpPr/>
              <p:nvPr/>
            </p:nvSpPr>
            <p:spPr>
              <a:xfrm>
                <a:off x="684758" y="1944837"/>
                <a:ext cx="64744" cy="73585"/>
              </a:xfrm>
              <a:custGeom>
                <a:avLst/>
                <a:gdLst>
                  <a:gd name="connsiteX0" fmla="*/ 32907 w 64744"/>
                  <a:gd name="connsiteY0" fmla="*/ 73585 h 73585"/>
                  <a:gd name="connsiteX1" fmla="*/ 46 w 64744"/>
                  <a:gd name="connsiteY1" fmla="*/ 37510 h 73585"/>
                  <a:gd name="connsiteX2" fmla="*/ 32550 w 64744"/>
                  <a:gd name="connsiteY2" fmla="*/ 5 h 73585"/>
                  <a:gd name="connsiteX3" fmla="*/ 64697 w 64744"/>
                  <a:gd name="connsiteY3" fmla="*/ 36438 h 73585"/>
                  <a:gd name="connsiteX4" fmla="*/ 32907 w 64744"/>
                  <a:gd name="connsiteY4" fmla="*/ 73585 h 73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85">
                    <a:moveTo>
                      <a:pt x="32907" y="73585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8" y="18936"/>
                      <a:pt x="64697" y="36438"/>
                    </a:cubicBezTo>
                    <a:cubicBezTo>
                      <a:pt x="63625" y="56440"/>
                      <a:pt x="48623" y="73585"/>
                      <a:pt x="32907" y="73585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4" name="Forma libre: forma 123">
                <a:extLst>
                  <a:ext uri="{FF2B5EF4-FFF2-40B4-BE49-F238E27FC236}">
                    <a16:creationId xmlns:a16="http://schemas.microsoft.com/office/drawing/2014/main" id="{2F7C2136-609E-4195-9E43-8BB1C5F00A4B}"/>
                  </a:ext>
                </a:extLst>
              </p:cNvPr>
              <p:cNvSpPr/>
              <p:nvPr/>
            </p:nvSpPr>
            <p:spPr>
              <a:xfrm>
                <a:off x="979752" y="1010157"/>
                <a:ext cx="64744" cy="73591"/>
              </a:xfrm>
              <a:custGeom>
                <a:avLst/>
                <a:gdLst>
                  <a:gd name="connsiteX0" fmla="*/ 32907 w 64744"/>
                  <a:gd name="connsiteY0" fmla="*/ 73586 h 73591"/>
                  <a:gd name="connsiteX1" fmla="*/ 46 w 64744"/>
                  <a:gd name="connsiteY1" fmla="*/ 37510 h 73591"/>
                  <a:gd name="connsiteX2" fmla="*/ 32550 w 64744"/>
                  <a:gd name="connsiteY2" fmla="*/ 5 h 73591"/>
                  <a:gd name="connsiteX3" fmla="*/ 64697 w 64744"/>
                  <a:gd name="connsiteY3" fmla="*/ 36438 h 73591"/>
                  <a:gd name="connsiteX4" fmla="*/ 32907 w 64744"/>
                  <a:gd name="connsiteY4" fmla="*/ 73586 h 7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1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8" y="19293"/>
                      <a:pt x="17548" y="719"/>
                      <a:pt x="32550" y="5"/>
                    </a:cubicBezTo>
                    <a:cubicBezTo>
                      <a:pt x="48624" y="-352"/>
                      <a:pt x="65769" y="18936"/>
                      <a:pt x="64697" y="36438"/>
                    </a:cubicBezTo>
                    <a:cubicBezTo>
                      <a:pt x="63983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5" name="Forma libre: forma 124">
                <a:extLst>
                  <a:ext uri="{FF2B5EF4-FFF2-40B4-BE49-F238E27FC236}">
                    <a16:creationId xmlns:a16="http://schemas.microsoft.com/office/drawing/2014/main" id="{7A82D9A3-C633-4F93-86EC-49BBF1F56C85}"/>
                  </a:ext>
                </a:extLst>
              </p:cNvPr>
              <p:cNvSpPr/>
              <p:nvPr/>
            </p:nvSpPr>
            <p:spPr>
              <a:xfrm>
                <a:off x="5103882" y="805052"/>
                <a:ext cx="64744" cy="73590"/>
              </a:xfrm>
              <a:custGeom>
                <a:avLst/>
                <a:gdLst>
                  <a:gd name="connsiteX0" fmla="*/ 32907 w 64744"/>
                  <a:gd name="connsiteY0" fmla="*/ 73586 h 73590"/>
                  <a:gd name="connsiteX1" fmla="*/ 46 w 64744"/>
                  <a:gd name="connsiteY1" fmla="*/ 37510 h 73590"/>
                  <a:gd name="connsiteX2" fmla="*/ 32550 w 64744"/>
                  <a:gd name="connsiteY2" fmla="*/ 5 h 73590"/>
                  <a:gd name="connsiteX3" fmla="*/ 64697 w 64744"/>
                  <a:gd name="connsiteY3" fmla="*/ 36438 h 73590"/>
                  <a:gd name="connsiteX4" fmla="*/ 32907 w 64744"/>
                  <a:gd name="connsiteY4" fmla="*/ 73586 h 73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44" h="73590">
                    <a:moveTo>
                      <a:pt x="32907" y="73586"/>
                    </a:moveTo>
                    <a:cubicBezTo>
                      <a:pt x="16834" y="73228"/>
                      <a:pt x="-1026" y="53940"/>
                      <a:pt x="46" y="37510"/>
                    </a:cubicBezTo>
                    <a:cubicBezTo>
                      <a:pt x="1117" y="19293"/>
                      <a:pt x="17548" y="719"/>
                      <a:pt x="32550" y="5"/>
                    </a:cubicBezTo>
                    <a:cubicBezTo>
                      <a:pt x="48623" y="-352"/>
                      <a:pt x="65769" y="18936"/>
                      <a:pt x="64697" y="36438"/>
                    </a:cubicBezTo>
                    <a:cubicBezTo>
                      <a:pt x="63625" y="56440"/>
                      <a:pt x="48981" y="73943"/>
                      <a:pt x="32907" y="73586"/>
                    </a:cubicBezTo>
                    <a:close/>
                  </a:path>
                </a:pathLst>
              </a:custGeom>
              <a:solidFill>
                <a:srgbClr val="FAFB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6" name="Forma libre: forma 125">
                <a:extLst>
                  <a:ext uri="{FF2B5EF4-FFF2-40B4-BE49-F238E27FC236}">
                    <a16:creationId xmlns:a16="http://schemas.microsoft.com/office/drawing/2014/main" id="{03D1B042-47BA-48DE-8D60-328B213D6C43}"/>
                  </a:ext>
                </a:extLst>
              </p:cNvPr>
              <p:cNvSpPr/>
              <p:nvPr/>
            </p:nvSpPr>
            <p:spPr>
              <a:xfrm>
                <a:off x="118885" y="37266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7" name="Forma libre: forma 126">
                <a:extLst>
                  <a:ext uri="{FF2B5EF4-FFF2-40B4-BE49-F238E27FC236}">
                    <a16:creationId xmlns:a16="http://schemas.microsoft.com/office/drawing/2014/main" id="{54B5667B-17AF-4A6A-BDAA-6A28B31A3065}"/>
                  </a:ext>
                </a:extLst>
              </p:cNvPr>
              <p:cNvSpPr/>
              <p:nvPr/>
            </p:nvSpPr>
            <p:spPr>
              <a:xfrm>
                <a:off x="5769022" y="1010157"/>
                <a:ext cx="91447" cy="93348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28" name="Forma libre: forma 127">
                <a:extLst>
                  <a:ext uri="{FF2B5EF4-FFF2-40B4-BE49-F238E27FC236}">
                    <a16:creationId xmlns:a16="http://schemas.microsoft.com/office/drawing/2014/main" id="{C196B3F3-2557-41D5-B8C2-9D0449E3BB8F}"/>
                  </a:ext>
                </a:extLst>
              </p:cNvPr>
              <p:cNvSpPr/>
              <p:nvPr/>
            </p:nvSpPr>
            <p:spPr>
              <a:xfrm>
                <a:off x="1136715" y="4808257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29" name="Forma libre: forma 128">
                <a:extLst>
                  <a:ext uri="{FF2B5EF4-FFF2-40B4-BE49-F238E27FC236}">
                    <a16:creationId xmlns:a16="http://schemas.microsoft.com/office/drawing/2014/main" id="{B716BD5B-2442-4D61-BDD6-789281C0846C}"/>
                  </a:ext>
                </a:extLst>
              </p:cNvPr>
              <p:cNvSpPr/>
              <p:nvPr/>
            </p:nvSpPr>
            <p:spPr>
              <a:xfrm>
                <a:off x="4684616" y="4627494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8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1" y="0"/>
                      <a:pt x="82153" y="19288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  <p:sp>
            <p:nvSpPr>
              <p:cNvPr id="130" name="Forma libre: forma 129">
                <a:extLst>
                  <a:ext uri="{FF2B5EF4-FFF2-40B4-BE49-F238E27FC236}">
                    <a16:creationId xmlns:a16="http://schemas.microsoft.com/office/drawing/2014/main" id="{F1E1C523-72B2-4EB9-BA04-8136823DC46C}"/>
                  </a:ext>
                </a:extLst>
              </p:cNvPr>
              <p:cNvSpPr/>
              <p:nvPr/>
            </p:nvSpPr>
            <p:spPr>
              <a:xfrm>
                <a:off x="4187049" y="233856"/>
                <a:ext cx="121716" cy="102683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31" name="Forma libre: forma 130">
                <a:extLst>
                  <a:ext uri="{FF2B5EF4-FFF2-40B4-BE49-F238E27FC236}">
                    <a16:creationId xmlns:a16="http://schemas.microsoft.com/office/drawing/2014/main" id="{13C902D8-5B91-4985-9E42-0ED4CF124B72}"/>
                  </a:ext>
                </a:extLst>
              </p:cNvPr>
              <p:cNvSpPr/>
              <p:nvPr/>
            </p:nvSpPr>
            <p:spPr>
              <a:xfrm>
                <a:off x="8642214" y="233466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32" name="Forma libre: forma 131">
                <a:extLst>
                  <a:ext uri="{FF2B5EF4-FFF2-40B4-BE49-F238E27FC236}">
                    <a16:creationId xmlns:a16="http://schemas.microsoft.com/office/drawing/2014/main" id="{E47EB557-27AE-4BC4-8707-2228BBADD150}"/>
                  </a:ext>
                </a:extLst>
              </p:cNvPr>
              <p:cNvSpPr/>
              <p:nvPr/>
            </p:nvSpPr>
            <p:spPr>
              <a:xfrm>
                <a:off x="2148911" y="564179"/>
                <a:ext cx="121716" cy="131337"/>
              </a:xfrm>
              <a:custGeom>
                <a:avLst/>
                <a:gdLst>
                  <a:gd name="connsiteX0" fmla="*/ 65142 w 121716"/>
                  <a:gd name="connsiteY0" fmla="*/ 194 h 102683"/>
                  <a:gd name="connsiteX1" fmla="*/ 121221 w 121716"/>
                  <a:gd name="connsiteY1" fmla="*/ 40199 h 102683"/>
                  <a:gd name="connsiteX2" fmla="*/ 83716 w 121716"/>
                  <a:gd name="connsiteY2" fmla="*/ 94135 h 102683"/>
                  <a:gd name="connsiteX3" fmla="*/ 13350 w 121716"/>
                  <a:gd name="connsiteY3" fmla="*/ 84490 h 102683"/>
                  <a:gd name="connsiteX4" fmla="*/ 13707 w 121716"/>
                  <a:gd name="connsiteY4" fmla="*/ 24840 h 102683"/>
                  <a:gd name="connsiteX5" fmla="*/ 65142 w 121716"/>
                  <a:gd name="connsiteY5" fmla="*/ 194 h 1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716" h="102683">
                    <a:moveTo>
                      <a:pt x="65142" y="194"/>
                    </a:moveTo>
                    <a:cubicBezTo>
                      <a:pt x="94075" y="-163"/>
                      <a:pt x="117649" y="16982"/>
                      <a:pt x="121221" y="40199"/>
                    </a:cubicBezTo>
                    <a:cubicBezTo>
                      <a:pt x="124793" y="61631"/>
                      <a:pt x="108719" y="84133"/>
                      <a:pt x="83716" y="94135"/>
                    </a:cubicBezTo>
                    <a:cubicBezTo>
                      <a:pt x="48712" y="107708"/>
                      <a:pt x="32638" y="105564"/>
                      <a:pt x="13350" y="84490"/>
                    </a:cubicBezTo>
                    <a:cubicBezTo>
                      <a:pt x="-4509" y="65203"/>
                      <a:pt x="-4509" y="44486"/>
                      <a:pt x="13707" y="24840"/>
                    </a:cubicBezTo>
                    <a:cubicBezTo>
                      <a:pt x="27995" y="9124"/>
                      <a:pt x="44426" y="-1592"/>
                      <a:pt x="65142" y="194"/>
                    </a:cubicBezTo>
                    <a:close/>
                  </a:path>
                </a:pathLst>
              </a:custGeom>
              <a:solidFill>
                <a:srgbClr val="E8EBF3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33" name="Forma libre: forma 132">
                <a:extLst>
                  <a:ext uri="{FF2B5EF4-FFF2-40B4-BE49-F238E27FC236}">
                    <a16:creationId xmlns:a16="http://schemas.microsoft.com/office/drawing/2014/main" id="{5BD642DC-5F09-4B4B-BDB1-4FE5B550F2A4}"/>
                  </a:ext>
                </a:extLst>
              </p:cNvPr>
              <p:cNvSpPr/>
              <p:nvPr/>
            </p:nvSpPr>
            <p:spPr>
              <a:xfrm>
                <a:off x="8904028" y="4042321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34" name="Forma libre: forma 133">
                <a:extLst>
                  <a:ext uri="{FF2B5EF4-FFF2-40B4-BE49-F238E27FC236}">
                    <a16:creationId xmlns:a16="http://schemas.microsoft.com/office/drawing/2014/main" id="{A7597840-A8FD-4D3D-8CD9-943FB7C9BEA7}"/>
                  </a:ext>
                </a:extLst>
              </p:cNvPr>
              <p:cNvSpPr/>
              <p:nvPr/>
            </p:nvSpPr>
            <p:spPr>
              <a:xfrm>
                <a:off x="7016611" y="4771730"/>
                <a:ext cx="82153" cy="87868"/>
              </a:xfrm>
              <a:custGeom>
                <a:avLst/>
                <a:gdLst>
                  <a:gd name="connsiteX0" fmla="*/ 82153 w 82153"/>
                  <a:gd name="connsiteY0" fmla="*/ 44291 h 87868"/>
                  <a:gd name="connsiteX1" fmla="*/ 41077 w 82153"/>
                  <a:gd name="connsiteY1" fmla="*/ 87868 h 87868"/>
                  <a:gd name="connsiteX2" fmla="*/ 0 w 82153"/>
                  <a:gd name="connsiteY2" fmla="*/ 44291 h 87868"/>
                  <a:gd name="connsiteX3" fmla="*/ 41077 w 82153"/>
                  <a:gd name="connsiteY3" fmla="*/ 0 h 87868"/>
                  <a:gd name="connsiteX4" fmla="*/ 82153 w 82153"/>
                  <a:gd name="connsiteY4" fmla="*/ 44291 h 87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153" h="87868">
                    <a:moveTo>
                      <a:pt x="82153" y="44291"/>
                    </a:moveTo>
                    <a:cubicBezTo>
                      <a:pt x="82153" y="70723"/>
                      <a:pt x="66080" y="87868"/>
                      <a:pt x="41077" y="87868"/>
                    </a:cubicBezTo>
                    <a:cubicBezTo>
                      <a:pt x="16073" y="87868"/>
                      <a:pt x="357" y="71080"/>
                      <a:pt x="0" y="44291"/>
                    </a:cubicBezTo>
                    <a:cubicBezTo>
                      <a:pt x="0" y="19288"/>
                      <a:pt x="17502" y="0"/>
                      <a:pt x="41077" y="0"/>
                    </a:cubicBezTo>
                    <a:cubicBezTo>
                      <a:pt x="64650" y="0"/>
                      <a:pt x="82153" y="18931"/>
                      <a:pt x="82153" y="44291"/>
                    </a:cubicBezTo>
                    <a:close/>
                  </a:path>
                </a:pathLst>
              </a:custGeom>
              <a:solidFill>
                <a:srgbClr val="FBFCFC"/>
              </a:solidFill>
              <a:ln w="3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  <p:sp>
          <p:nvSpPr>
            <p:cNvPr id="119" name="Forma libre: forma 118">
              <a:extLst>
                <a:ext uri="{FF2B5EF4-FFF2-40B4-BE49-F238E27FC236}">
                  <a16:creationId xmlns:a16="http://schemas.microsoft.com/office/drawing/2014/main" id="{9DC71321-4D2E-466D-9B02-C9B814B58D87}"/>
                </a:ext>
              </a:extLst>
            </p:cNvPr>
            <p:cNvSpPr/>
            <p:nvPr/>
          </p:nvSpPr>
          <p:spPr>
            <a:xfrm>
              <a:off x="2000152" y="3758182"/>
              <a:ext cx="121716" cy="101666"/>
            </a:xfrm>
            <a:custGeom>
              <a:avLst/>
              <a:gdLst>
                <a:gd name="connsiteX0" fmla="*/ 65142 w 121716"/>
                <a:gd name="connsiteY0" fmla="*/ 194 h 102683"/>
                <a:gd name="connsiteX1" fmla="*/ 121221 w 121716"/>
                <a:gd name="connsiteY1" fmla="*/ 40199 h 102683"/>
                <a:gd name="connsiteX2" fmla="*/ 83716 w 121716"/>
                <a:gd name="connsiteY2" fmla="*/ 94135 h 102683"/>
                <a:gd name="connsiteX3" fmla="*/ 13350 w 121716"/>
                <a:gd name="connsiteY3" fmla="*/ 84490 h 102683"/>
                <a:gd name="connsiteX4" fmla="*/ 13707 w 121716"/>
                <a:gd name="connsiteY4" fmla="*/ 24840 h 102683"/>
                <a:gd name="connsiteX5" fmla="*/ 65142 w 121716"/>
                <a:gd name="connsiteY5" fmla="*/ 194 h 10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716" h="102683">
                  <a:moveTo>
                    <a:pt x="65142" y="194"/>
                  </a:moveTo>
                  <a:cubicBezTo>
                    <a:pt x="94075" y="-163"/>
                    <a:pt x="117649" y="16982"/>
                    <a:pt x="121221" y="40199"/>
                  </a:cubicBezTo>
                  <a:cubicBezTo>
                    <a:pt x="124793" y="61631"/>
                    <a:pt x="108719" y="84133"/>
                    <a:pt x="83716" y="94135"/>
                  </a:cubicBezTo>
                  <a:cubicBezTo>
                    <a:pt x="48712" y="107708"/>
                    <a:pt x="32638" y="105564"/>
                    <a:pt x="13350" y="84490"/>
                  </a:cubicBezTo>
                  <a:cubicBezTo>
                    <a:pt x="-4509" y="65203"/>
                    <a:pt x="-4509" y="44486"/>
                    <a:pt x="13707" y="24840"/>
                  </a:cubicBezTo>
                  <a:cubicBezTo>
                    <a:pt x="27995" y="9124"/>
                    <a:pt x="44426" y="-1592"/>
                    <a:pt x="65142" y="194"/>
                  </a:cubicBezTo>
                  <a:close/>
                </a:path>
              </a:pathLst>
            </a:custGeom>
            <a:solidFill>
              <a:srgbClr val="E8EBF3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20" name="Forma libre: forma 119">
              <a:extLst>
                <a:ext uri="{FF2B5EF4-FFF2-40B4-BE49-F238E27FC236}">
                  <a16:creationId xmlns:a16="http://schemas.microsoft.com/office/drawing/2014/main" id="{6CD94406-118B-4F79-A32F-221E53EE5B97}"/>
                </a:ext>
              </a:extLst>
            </p:cNvPr>
            <p:cNvSpPr/>
            <p:nvPr/>
          </p:nvSpPr>
          <p:spPr>
            <a:xfrm>
              <a:off x="7020208" y="2606038"/>
              <a:ext cx="121716" cy="101666"/>
            </a:xfrm>
            <a:custGeom>
              <a:avLst/>
              <a:gdLst>
                <a:gd name="connsiteX0" fmla="*/ 65142 w 121716"/>
                <a:gd name="connsiteY0" fmla="*/ 194 h 102683"/>
                <a:gd name="connsiteX1" fmla="*/ 121221 w 121716"/>
                <a:gd name="connsiteY1" fmla="*/ 40199 h 102683"/>
                <a:gd name="connsiteX2" fmla="*/ 83716 w 121716"/>
                <a:gd name="connsiteY2" fmla="*/ 94135 h 102683"/>
                <a:gd name="connsiteX3" fmla="*/ 13350 w 121716"/>
                <a:gd name="connsiteY3" fmla="*/ 84490 h 102683"/>
                <a:gd name="connsiteX4" fmla="*/ 13707 w 121716"/>
                <a:gd name="connsiteY4" fmla="*/ 24840 h 102683"/>
                <a:gd name="connsiteX5" fmla="*/ 65142 w 121716"/>
                <a:gd name="connsiteY5" fmla="*/ 194 h 10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716" h="102683">
                  <a:moveTo>
                    <a:pt x="65142" y="194"/>
                  </a:moveTo>
                  <a:cubicBezTo>
                    <a:pt x="94075" y="-163"/>
                    <a:pt x="117649" y="16982"/>
                    <a:pt x="121221" y="40199"/>
                  </a:cubicBezTo>
                  <a:cubicBezTo>
                    <a:pt x="124793" y="61631"/>
                    <a:pt x="108719" y="84133"/>
                    <a:pt x="83716" y="94135"/>
                  </a:cubicBezTo>
                  <a:cubicBezTo>
                    <a:pt x="48712" y="107708"/>
                    <a:pt x="32638" y="105564"/>
                    <a:pt x="13350" y="84490"/>
                  </a:cubicBezTo>
                  <a:cubicBezTo>
                    <a:pt x="-4509" y="65203"/>
                    <a:pt x="-4509" y="44486"/>
                    <a:pt x="13707" y="24840"/>
                  </a:cubicBezTo>
                  <a:cubicBezTo>
                    <a:pt x="27995" y="9124"/>
                    <a:pt x="44426" y="-1592"/>
                    <a:pt x="65142" y="194"/>
                  </a:cubicBezTo>
                  <a:close/>
                </a:path>
              </a:pathLst>
            </a:custGeom>
            <a:solidFill>
              <a:srgbClr val="E8EBF3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21" name="Forma libre: forma 120">
              <a:extLst>
                <a:ext uri="{FF2B5EF4-FFF2-40B4-BE49-F238E27FC236}">
                  <a16:creationId xmlns:a16="http://schemas.microsoft.com/office/drawing/2014/main" id="{EFF13FCC-8CAB-42E1-A93F-3B1740355977}"/>
                </a:ext>
              </a:extLst>
            </p:cNvPr>
            <p:cNvSpPr/>
            <p:nvPr/>
          </p:nvSpPr>
          <p:spPr>
            <a:xfrm>
              <a:off x="2736811" y="2337421"/>
              <a:ext cx="91447" cy="92424"/>
            </a:xfrm>
            <a:custGeom>
              <a:avLst/>
              <a:gdLst>
                <a:gd name="connsiteX0" fmla="*/ 65142 w 121716"/>
                <a:gd name="connsiteY0" fmla="*/ 194 h 102683"/>
                <a:gd name="connsiteX1" fmla="*/ 121221 w 121716"/>
                <a:gd name="connsiteY1" fmla="*/ 40199 h 102683"/>
                <a:gd name="connsiteX2" fmla="*/ 83716 w 121716"/>
                <a:gd name="connsiteY2" fmla="*/ 94135 h 102683"/>
                <a:gd name="connsiteX3" fmla="*/ 13350 w 121716"/>
                <a:gd name="connsiteY3" fmla="*/ 84490 h 102683"/>
                <a:gd name="connsiteX4" fmla="*/ 13707 w 121716"/>
                <a:gd name="connsiteY4" fmla="*/ 24840 h 102683"/>
                <a:gd name="connsiteX5" fmla="*/ 65142 w 121716"/>
                <a:gd name="connsiteY5" fmla="*/ 194 h 10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716" h="102683">
                  <a:moveTo>
                    <a:pt x="65142" y="194"/>
                  </a:moveTo>
                  <a:cubicBezTo>
                    <a:pt x="94075" y="-163"/>
                    <a:pt x="117649" y="16982"/>
                    <a:pt x="121221" y="40199"/>
                  </a:cubicBezTo>
                  <a:cubicBezTo>
                    <a:pt x="124793" y="61631"/>
                    <a:pt x="108719" y="84133"/>
                    <a:pt x="83716" y="94135"/>
                  </a:cubicBezTo>
                  <a:cubicBezTo>
                    <a:pt x="48712" y="107708"/>
                    <a:pt x="32638" y="105564"/>
                    <a:pt x="13350" y="84490"/>
                  </a:cubicBezTo>
                  <a:cubicBezTo>
                    <a:pt x="-4509" y="65203"/>
                    <a:pt x="-4509" y="44486"/>
                    <a:pt x="13707" y="24840"/>
                  </a:cubicBezTo>
                  <a:cubicBezTo>
                    <a:pt x="27995" y="9124"/>
                    <a:pt x="44426" y="-1592"/>
                    <a:pt x="65142" y="194"/>
                  </a:cubicBezTo>
                  <a:close/>
                </a:path>
              </a:pathLst>
            </a:custGeom>
            <a:solidFill>
              <a:srgbClr val="E8EBF3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122" name="Forma libre: forma 121">
              <a:extLst>
                <a:ext uri="{FF2B5EF4-FFF2-40B4-BE49-F238E27FC236}">
                  <a16:creationId xmlns:a16="http://schemas.microsoft.com/office/drawing/2014/main" id="{4D18F72F-AA89-4E47-BB7E-FCCC2EAC6C87}"/>
                </a:ext>
              </a:extLst>
            </p:cNvPr>
            <p:cNvSpPr/>
            <p:nvPr/>
          </p:nvSpPr>
          <p:spPr>
            <a:xfrm>
              <a:off x="5217207" y="2920731"/>
              <a:ext cx="64744" cy="72861"/>
            </a:xfrm>
            <a:custGeom>
              <a:avLst/>
              <a:gdLst>
                <a:gd name="connsiteX0" fmla="*/ 32907 w 64744"/>
                <a:gd name="connsiteY0" fmla="*/ 73586 h 73590"/>
                <a:gd name="connsiteX1" fmla="*/ 46 w 64744"/>
                <a:gd name="connsiteY1" fmla="*/ 37510 h 73590"/>
                <a:gd name="connsiteX2" fmla="*/ 32550 w 64744"/>
                <a:gd name="connsiteY2" fmla="*/ 5 h 73590"/>
                <a:gd name="connsiteX3" fmla="*/ 64697 w 64744"/>
                <a:gd name="connsiteY3" fmla="*/ 36438 h 73590"/>
                <a:gd name="connsiteX4" fmla="*/ 32907 w 64744"/>
                <a:gd name="connsiteY4" fmla="*/ 73586 h 7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744" h="73590">
                  <a:moveTo>
                    <a:pt x="32907" y="73586"/>
                  </a:moveTo>
                  <a:cubicBezTo>
                    <a:pt x="16834" y="73228"/>
                    <a:pt x="-1026" y="53940"/>
                    <a:pt x="46" y="37510"/>
                  </a:cubicBezTo>
                  <a:cubicBezTo>
                    <a:pt x="1117" y="19293"/>
                    <a:pt x="17548" y="719"/>
                    <a:pt x="32550" y="5"/>
                  </a:cubicBezTo>
                  <a:cubicBezTo>
                    <a:pt x="48623" y="-352"/>
                    <a:pt x="65769" y="18936"/>
                    <a:pt x="64697" y="36438"/>
                  </a:cubicBezTo>
                  <a:cubicBezTo>
                    <a:pt x="63625" y="56440"/>
                    <a:pt x="48981" y="73943"/>
                    <a:pt x="32907" y="73586"/>
                  </a:cubicBezTo>
                  <a:close/>
                </a:path>
              </a:pathLst>
            </a:custGeom>
            <a:solidFill>
              <a:srgbClr val="FAFBFC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FC422D-C590-4546-A610-C5B81B3A5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055" y="634687"/>
            <a:ext cx="7696200" cy="274959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MX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naheim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1800" dirty="0">
                <a:solidFill>
                  <a:schemeClr val="accent4">
                    <a:lumMod val="90000"/>
                  </a:schemeClr>
                </a:solidFill>
                <a:latin typeface="Amasis MT Pro Black" panose="02040A04050005020304" pitchFamily="18" charset="0"/>
                <a:cs typeface="+mn-cs"/>
                <a:sym typeface="Anaheim"/>
              </a:rPr>
              <a:t>Lo que debo hacer como futura docente en conocer nuestros destinatarios y el aplicar actividades que generen competencias tradicionales como las emergentes.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s-MX" sz="1800" dirty="0">
              <a:solidFill>
                <a:schemeClr val="accent4">
                  <a:lumMod val="90000"/>
                </a:schemeClr>
              </a:solidFill>
              <a:latin typeface="Amasis MT Pro Black" panose="02040A04050005020304" pitchFamily="18" charset="0"/>
              <a:cs typeface="+mn-cs"/>
              <a:sym typeface="Anaheim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1800" dirty="0">
                <a:solidFill>
                  <a:schemeClr val="accent4">
                    <a:lumMod val="90000"/>
                  </a:schemeClr>
                </a:solidFill>
                <a:latin typeface="Amasis MT Pro Black" panose="02040A04050005020304" pitchFamily="18" charset="0"/>
                <a:cs typeface="+mn-cs"/>
                <a:sym typeface="Anaheim"/>
              </a:rPr>
              <a:t>Como futura docente, no debo dar por hecho que por tener conocimientos lo se todo.</a:t>
            </a:r>
          </a:p>
          <a:p>
            <a:pPr marL="0" indent="0" algn="just">
              <a:buNone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naheim"/>
            </a:endParaRPr>
          </a:p>
        </p:txBody>
      </p:sp>
      <p:grpSp>
        <p:nvGrpSpPr>
          <p:cNvPr id="142" name="Grupo 141">
            <a:extLst>
              <a:ext uri="{FF2B5EF4-FFF2-40B4-BE49-F238E27FC236}">
                <a16:creationId xmlns:a16="http://schemas.microsoft.com/office/drawing/2014/main" id="{A2DD6054-7105-4E06-ABF9-9C6EDD309F22}"/>
              </a:ext>
            </a:extLst>
          </p:cNvPr>
          <p:cNvGrpSpPr/>
          <p:nvPr/>
        </p:nvGrpSpPr>
        <p:grpSpPr>
          <a:xfrm flipH="1">
            <a:off x="8587908" y="4455478"/>
            <a:ext cx="453166" cy="738442"/>
            <a:chOff x="1720280" y="2457279"/>
            <a:chExt cx="242652" cy="395406"/>
          </a:xfrm>
        </p:grpSpPr>
        <p:grpSp>
          <p:nvGrpSpPr>
            <p:cNvPr id="143" name="Gráfico 9">
              <a:extLst>
                <a:ext uri="{FF2B5EF4-FFF2-40B4-BE49-F238E27FC236}">
                  <a16:creationId xmlns:a16="http://schemas.microsoft.com/office/drawing/2014/main" id="{F0A61773-62A4-4EF3-98FA-8E430A48F168}"/>
                </a:ext>
              </a:extLst>
            </p:cNvPr>
            <p:cNvGrpSpPr/>
            <p:nvPr/>
          </p:nvGrpSpPr>
          <p:grpSpPr>
            <a:xfrm>
              <a:off x="1720280" y="2457279"/>
              <a:ext cx="242652" cy="392005"/>
              <a:chOff x="1720280" y="2457279"/>
              <a:chExt cx="242652" cy="392005"/>
            </a:xfrm>
            <a:solidFill>
              <a:schemeClr val="bg1"/>
            </a:solidFill>
          </p:grpSpPr>
          <p:sp>
            <p:nvSpPr>
              <p:cNvPr id="155" name="Forma libre: forma 154">
                <a:extLst>
                  <a:ext uri="{FF2B5EF4-FFF2-40B4-BE49-F238E27FC236}">
                    <a16:creationId xmlns:a16="http://schemas.microsoft.com/office/drawing/2014/main" id="{0226C115-8F47-4529-8A96-DE315362D137}"/>
                  </a:ext>
                </a:extLst>
              </p:cNvPr>
              <p:cNvSpPr/>
              <p:nvPr/>
            </p:nvSpPr>
            <p:spPr>
              <a:xfrm>
                <a:off x="1777845" y="2664860"/>
                <a:ext cx="2519" cy="1889"/>
              </a:xfrm>
              <a:custGeom>
                <a:avLst/>
                <a:gdLst>
                  <a:gd name="connsiteX0" fmla="*/ 1826 w 2519"/>
                  <a:gd name="connsiteY0" fmla="*/ 0 h 1889"/>
                  <a:gd name="connsiteX1" fmla="*/ 0 w 2519"/>
                  <a:gd name="connsiteY1" fmla="*/ 819 h 1889"/>
                  <a:gd name="connsiteX2" fmla="*/ 2519 w 2519"/>
                  <a:gd name="connsiteY2" fmla="*/ 1889 h 1889"/>
                  <a:gd name="connsiteX3" fmla="*/ 1826 w 2519"/>
                  <a:gd name="connsiteY3" fmla="*/ 0 h 1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19" h="1889">
                    <a:moveTo>
                      <a:pt x="1826" y="0"/>
                    </a:moveTo>
                    <a:cubicBezTo>
                      <a:pt x="1197" y="252"/>
                      <a:pt x="630" y="567"/>
                      <a:pt x="0" y="819"/>
                    </a:cubicBezTo>
                    <a:cubicBezTo>
                      <a:pt x="819" y="1197"/>
                      <a:pt x="1637" y="1574"/>
                      <a:pt x="2519" y="1889"/>
                    </a:cubicBezTo>
                    <a:cubicBezTo>
                      <a:pt x="2330" y="1323"/>
                      <a:pt x="2078" y="630"/>
                      <a:pt x="1826" y="0"/>
                    </a:cubicBezTo>
                    <a:close/>
                  </a:path>
                </a:pathLst>
              </a:custGeom>
              <a:grpFill/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6" name="Forma libre: forma 155">
                <a:extLst>
                  <a:ext uri="{FF2B5EF4-FFF2-40B4-BE49-F238E27FC236}">
                    <a16:creationId xmlns:a16="http://schemas.microsoft.com/office/drawing/2014/main" id="{78A4398B-2807-4E84-AE5A-3C1197911057}"/>
                  </a:ext>
                </a:extLst>
              </p:cNvPr>
              <p:cNvSpPr/>
              <p:nvPr/>
            </p:nvSpPr>
            <p:spPr>
              <a:xfrm>
                <a:off x="1720280" y="2457279"/>
                <a:ext cx="242652" cy="392005"/>
              </a:xfrm>
              <a:custGeom>
                <a:avLst/>
                <a:gdLst>
                  <a:gd name="connsiteX0" fmla="*/ 238756 w 242652"/>
                  <a:gd name="connsiteY0" fmla="*/ 105052 h 392005"/>
                  <a:gd name="connsiteX1" fmla="*/ 223011 w 242652"/>
                  <a:gd name="connsiteY1" fmla="*/ 103036 h 392005"/>
                  <a:gd name="connsiteX2" fmla="*/ 208022 w 242652"/>
                  <a:gd name="connsiteY2" fmla="*/ 112672 h 392005"/>
                  <a:gd name="connsiteX3" fmla="*/ 183586 w 242652"/>
                  <a:gd name="connsiteY3" fmla="*/ 137360 h 392005"/>
                  <a:gd name="connsiteX4" fmla="*/ 175021 w 242652"/>
                  <a:gd name="connsiteY4" fmla="*/ 144854 h 392005"/>
                  <a:gd name="connsiteX5" fmla="*/ 176155 w 242652"/>
                  <a:gd name="connsiteY5" fmla="*/ 132447 h 392005"/>
                  <a:gd name="connsiteX6" fmla="*/ 183524 w 242652"/>
                  <a:gd name="connsiteY6" fmla="*/ 45347 h 392005"/>
                  <a:gd name="connsiteX7" fmla="*/ 180941 w 242652"/>
                  <a:gd name="connsiteY7" fmla="*/ 15369 h 392005"/>
                  <a:gd name="connsiteX8" fmla="*/ 151656 w 242652"/>
                  <a:gd name="connsiteY8" fmla="*/ 6615 h 392005"/>
                  <a:gd name="connsiteX9" fmla="*/ 135722 w 242652"/>
                  <a:gd name="connsiteY9" fmla="*/ 30736 h 392005"/>
                  <a:gd name="connsiteX10" fmla="*/ 110846 w 242652"/>
                  <a:gd name="connsiteY10" fmla="*/ 112105 h 392005"/>
                  <a:gd name="connsiteX11" fmla="*/ 106563 w 242652"/>
                  <a:gd name="connsiteY11" fmla="*/ 129047 h 392005"/>
                  <a:gd name="connsiteX12" fmla="*/ 95101 w 242652"/>
                  <a:gd name="connsiteY12" fmla="*/ 117144 h 392005"/>
                  <a:gd name="connsiteX13" fmla="*/ 67894 w 242652"/>
                  <a:gd name="connsiteY13" fmla="*/ 84332 h 392005"/>
                  <a:gd name="connsiteX14" fmla="*/ 52401 w 242652"/>
                  <a:gd name="connsiteY14" fmla="*/ 71799 h 392005"/>
                  <a:gd name="connsiteX15" fmla="*/ 36152 w 242652"/>
                  <a:gd name="connsiteY15" fmla="*/ 76648 h 392005"/>
                  <a:gd name="connsiteX16" fmla="*/ 30358 w 242652"/>
                  <a:gd name="connsiteY16" fmla="*/ 94471 h 392005"/>
                  <a:gd name="connsiteX17" fmla="*/ 34830 w 242652"/>
                  <a:gd name="connsiteY17" fmla="*/ 133203 h 392005"/>
                  <a:gd name="connsiteX18" fmla="*/ 50575 w 242652"/>
                  <a:gd name="connsiteY18" fmla="*/ 178800 h 392005"/>
                  <a:gd name="connsiteX19" fmla="*/ 59455 w 242652"/>
                  <a:gd name="connsiteY19" fmla="*/ 207582 h 392005"/>
                  <a:gd name="connsiteX20" fmla="*/ 60148 w 242652"/>
                  <a:gd name="connsiteY20" fmla="*/ 209534 h 392005"/>
                  <a:gd name="connsiteX21" fmla="*/ 57628 w 242652"/>
                  <a:gd name="connsiteY21" fmla="*/ 208463 h 392005"/>
                  <a:gd name="connsiteX22" fmla="*/ 57628 w 242652"/>
                  <a:gd name="connsiteY22" fmla="*/ 208463 h 392005"/>
                  <a:gd name="connsiteX23" fmla="*/ 44403 w 242652"/>
                  <a:gd name="connsiteY23" fmla="*/ 194860 h 392005"/>
                  <a:gd name="connsiteX24" fmla="*/ 26706 w 242652"/>
                  <a:gd name="connsiteY24" fmla="*/ 179556 h 392005"/>
                  <a:gd name="connsiteX25" fmla="*/ 2333 w 242652"/>
                  <a:gd name="connsiteY25" fmla="*/ 187176 h 392005"/>
                  <a:gd name="connsiteX26" fmla="*/ 3 w 242652"/>
                  <a:gd name="connsiteY26" fmla="*/ 196938 h 392005"/>
                  <a:gd name="connsiteX27" fmla="*/ 1892 w 242652"/>
                  <a:gd name="connsiteY27" fmla="*/ 235922 h 392005"/>
                  <a:gd name="connsiteX28" fmla="*/ 26076 w 242652"/>
                  <a:gd name="connsiteY28" fmla="*/ 354575 h 392005"/>
                  <a:gd name="connsiteX29" fmla="*/ 34452 w 242652"/>
                  <a:gd name="connsiteY29" fmla="*/ 377625 h 392005"/>
                  <a:gd name="connsiteX30" fmla="*/ 30232 w 242652"/>
                  <a:gd name="connsiteY30" fmla="*/ 386379 h 392005"/>
                  <a:gd name="connsiteX31" fmla="*/ 32437 w 242652"/>
                  <a:gd name="connsiteY31" fmla="*/ 391795 h 392005"/>
                  <a:gd name="connsiteX32" fmla="*/ 37790 w 242652"/>
                  <a:gd name="connsiteY32" fmla="*/ 390095 h 392005"/>
                  <a:gd name="connsiteX33" fmla="*/ 43899 w 242652"/>
                  <a:gd name="connsiteY33" fmla="*/ 381089 h 392005"/>
                  <a:gd name="connsiteX34" fmla="*/ 56306 w 242652"/>
                  <a:gd name="connsiteY34" fmla="*/ 356086 h 392005"/>
                  <a:gd name="connsiteX35" fmla="*/ 60022 w 242652"/>
                  <a:gd name="connsiteY35" fmla="*/ 351993 h 392005"/>
                  <a:gd name="connsiteX36" fmla="*/ 137171 w 242652"/>
                  <a:gd name="connsiteY36" fmla="*/ 290525 h 392005"/>
                  <a:gd name="connsiteX37" fmla="*/ 141516 w 242652"/>
                  <a:gd name="connsiteY37" fmla="*/ 284164 h 392005"/>
                  <a:gd name="connsiteX38" fmla="*/ 137171 w 242652"/>
                  <a:gd name="connsiteY38" fmla="*/ 290588 h 392005"/>
                  <a:gd name="connsiteX39" fmla="*/ 60022 w 242652"/>
                  <a:gd name="connsiteY39" fmla="*/ 352055 h 392005"/>
                  <a:gd name="connsiteX40" fmla="*/ 56306 w 242652"/>
                  <a:gd name="connsiteY40" fmla="*/ 356149 h 392005"/>
                  <a:gd name="connsiteX41" fmla="*/ 43899 w 242652"/>
                  <a:gd name="connsiteY41" fmla="*/ 381152 h 392005"/>
                  <a:gd name="connsiteX42" fmla="*/ 56558 w 242652"/>
                  <a:gd name="connsiteY42" fmla="*/ 377499 h 392005"/>
                  <a:gd name="connsiteX43" fmla="*/ 73247 w 242652"/>
                  <a:gd name="connsiteY43" fmla="*/ 368304 h 392005"/>
                  <a:gd name="connsiteX44" fmla="*/ 160851 w 242652"/>
                  <a:gd name="connsiteY44" fmla="*/ 311812 h 392005"/>
                  <a:gd name="connsiteX45" fmla="*/ 180186 w 242652"/>
                  <a:gd name="connsiteY45" fmla="*/ 290462 h 392005"/>
                  <a:gd name="connsiteX46" fmla="*/ 165952 w 242652"/>
                  <a:gd name="connsiteY46" fmla="*/ 263633 h 392005"/>
                  <a:gd name="connsiteX47" fmla="*/ 151404 w 242652"/>
                  <a:gd name="connsiteY47" fmla="*/ 263570 h 392005"/>
                  <a:gd name="connsiteX48" fmla="*/ 140635 w 242652"/>
                  <a:gd name="connsiteY48" fmla="*/ 264326 h 392005"/>
                  <a:gd name="connsiteX49" fmla="*/ 143280 w 242652"/>
                  <a:gd name="connsiteY49" fmla="*/ 258532 h 392005"/>
                  <a:gd name="connsiteX50" fmla="*/ 166393 w 242652"/>
                  <a:gd name="connsiteY50" fmla="*/ 226853 h 392005"/>
                  <a:gd name="connsiteX51" fmla="*/ 224145 w 242652"/>
                  <a:gd name="connsiteY51" fmla="*/ 151089 h 392005"/>
                  <a:gd name="connsiteX52" fmla="*/ 241086 w 242652"/>
                  <a:gd name="connsiteY52" fmla="*/ 119663 h 392005"/>
                  <a:gd name="connsiteX53" fmla="*/ 238756 w 242652"/>
                  <a:gd name="connsiteY53" fmla="*/ 105052 h 392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242652" h="392005">
                    <a:moveTo>
                      <a:pt x="238756" y="105052"/>
                    </a:moveTo>
                    <a:cubicBezTo>
                      <a:pt x="234096" y="100958"/>
                      <a:pt x="228365" y="100328"/>
                      <a:pt x="223011" y="103036"/>
                    </a:cubicBezTo>
                    <a:cubicBezTo>
                      <a:pt x="217721" y="105681"/>
                      <a:pt x="212368" y="108704"/>
                      <a:pt x="208022" y="112672"/>
                    </a:cubicBezTo>
                    <a:cubicBezTo>
                      <a:pt x="199520" y="120481"/>
                      <a:pt x="191711" y="129173"/>
                      <a:pt x="183586" y="137360"/>
                    </a:cubicBezTo>
                    <a:cubicBezTo>
                      <a:pt x="181445" y="139501"/>
                      <a:pt x="178989" y="141390"/>
                      <a:pt x="175021" y="144854"/>
                    </a:cubicBezTo>
                    <a:cubicBezTo>
                      <a:pt x="175525" y="138934"/>
                      <a:pt x="175840" y="135659"/>
                      <a:pt x="176155" y="132447"/>
                    </a:cubicBezTo>
                    <a:cubicBezTo>
                      <a:pt x="178674" y="103414"/>
                      <a:pt x="181634" y="74381"/>
                      <a:pt x="183524" y="45347"/>
                    </a:cubicBezTo>
                    <a:cubicBezTo>
                      <a:pt x="184153" y="35460"/>
                      <a:pt x="183272" y="25005"/>
                      <a:pt x="180941" y="15369"/>
                    </a:cubicBezTo>
                    <a:cubicBezTo>
                      <a:pt x="176911" y="-1383"/>
                      <a:pt x="164567" y="-4658"/>
                      <a:pt x="151656" y="6615"/>
                    </a:cubicBezTo>
                    <a:cubicBezTo>
                      <a:pt x="144099" y="13165"/>
                      <a:pt x="139438" y="21667"/>
                      <a:pt x="135722" y="30736"/>
                    </a:cubicBezTo>
                    <a:cubicBezTo>
                      <a:pt x="125016" y="57125"/>
                      <a:pt x="116073" y="84080"/>
                      <a:pt x="110846" y="112105"/>
                    </a:cubicBezTo>
                    <a:cubicBezTo>
                      <a:pt x="109901" y="117018"/>
                      <a:pt x="108389" y="121867"/>
                      <a:pt x="106563" y="129047"/>
                    </a:cubicBezTo>
                    <a:cubicBezTo>
                      <a:pt x="101588" y="123882"/>
                      <a:pt x="98124" y="120733"/>
                      <a:pt x="95101" y="117144"/>
                    </a:cubicBezTo>
                    <a:cubicBezTo>
                      <a:pt x="85969" y="106248"/>
                      <a:pt x="77341" y="94912"/>
                      <a:pt x="67894" y="84332"/>
                    </a:cubicBezTo>
                    <a:cubicBezTo>
                      <a:pt x="63485" y="79419"/>
                      <a:pt x="58132" y="74948"/>
                      <a:pt x="52401" y="71799"/>
                    </a:cubicBezTo>
                    <a:cubicBezTo>
                      <a:pt x="45725" y="68083"/>
                      <a:pt x="39805" y="69909"/>
                      <a:pt x="36152" y="76648"/>
                    </a:cubicBezTo>
                    <a:cubicBezTo>
                      <a:pt x="33255" y="82064"/>
                      <a:pt x="31177" y="88362"/>
                      <a:pt x="30358" y="94471"/>
                    </a:cubicBezTo>
                    <a:cubicBezTo>
                      <a:pt x="28658" y="107634"/>
                      <a:pt x="30862" y="120670"/>
                      <a:pt x="34830" y="133203"/>
                    </a:cubicBezTo>
                    <a:cubicBezTo>
                      <a:pt x="39742" y="148507"/>
                      <a:pt x="45473" y="163559"/>
                      <a:pt x="50575" y="178800"/>
                    </a:cubicBezTo>
                    <a:cubicBezTo>
                      <a:pt x="53787" y="188310"/>
                      <a:pt x="56495" y="198009"/>
                      <a:pt x="59455" y="207582"/>
                    </a:cubicBezTo>
                    <a:cubicBezTo>
                      <a:pt x="59707" y="208211"/>
                      <a:pt x="59896" y="208841"/>
                      <a:pt x="60148" y="209534"/>
                    </a:cubicBezTo>
                    <a:cubicBezTo>
                      <a:pt x="59329" y="209156"/>
                      <a:pt x="58510" y="208778"/>
                      <a:pt x="57628" y="208463"/>
                    </a:cubicBezTo>
                    <a:lnTo>
                      <a:pt x="57628" y="208463"/>
                    </a:lnTo>
                    <a:cubicBezTo>
                      <a:pt x="53220" y="203929"/>
                      <a:pt x="49063" y="199142"/>
                      <a:pt x="44403" y="194860"/>
                    </a:cubicBezTo>
                    <a:cubicBezTo>
                      <a:pt x="38672" y="189507"/>
                      <a:pt x="33129" y="183775"/>
                      <a:pt x="26706" y="179556"/>
                    </a:cubicBezTo>
                    <a:cubicBezTo>
                      <a:pt x="16125" y="172565"/>
                      <a:pt x="7308" y="175588"/>
                      <a:pt x="2333" y="187176"/>
                    </a:cubicBezTo>
                    <a:cubicBezTo>
                      <a:pt x="1073" y="190199"/>
                      <a:pt x="-60" y="193663"/>
                      <a:pt x="3" y="196938"/>
                    </a:cubicBezTo>
                    <a:cubicBezTo>
                      <a:pt x="254" y="209975"/>
                      <a:pt x="-438" y="223263"/>
                      <a:pt x="1892" y="235922"/>
                    </a:cubicBezTo>
                    <a:cubicBezTo>
                      <a:pt x="9260" y="275599"/>
                      <a:pt x="17637" y="315150"/>
                      <a:pt x="26076" y="354575"/>
                    </a:cubicBezTo>
                    <a:cubicBezTo>
                      <a:pt x="27776" y="362510"/>
                      <a:pt x="31618" y="369942"/>
                      <a:pt x="34452" y="377625"/>
                    </a:cubicBezTo>
                    <a:cubicBezTo>
                      <a:pt x="33004" y="380522"/>
                      <a:pt x="31051" y="383356"/>
                      <a:pt x="30232" y="386379"/>
                    </a:cubicBezTo>
                    <a:cubicBezTo>
                      <a:pt x="29792" y="388017"/>
                      <a:pt x="31051" y="390977"/>
                      <a:pt x="32437" y="391795"/>
                    </a:cubicBezTo>
                    <a:cubicBezTo>
                      <a:pt x="33570" y="392488"/>
                      <a:pt x="36656" y="391354"/>
                      <a:pt x="37790" y="390095"/>
                    </a:cubicBezTo>
                    <a:cubicBezTo>
                      <a:pt x="40183" y="387387"/>
                      <a:pt x="41947" y="384112"/>
                      <a:pt x="43899" y="381089"/>
                    </a:cubicBezTo>
                    <a:cubicBezTo>
                      <a:pt x="47993" y="372713"/>
                      <a:pt x="52023" y="364336"/>
                      <a:pt x="56306" y="356086"/>
                    </a:cubicBezTo>
                    <a:cubicBezTo>
                      <a:pt x="57124" y="354512"/>
                      <a:pt x="58636" y="353126"/>
                      <a:pt x="60022" y="351993"/>
                    </a:cubicBezTo>
                    <a:cubicBezTo>
                      <a:pt x="85717" y="331461"/>
                      <a:pt x="111412" y="310930"/>
                      <a:pt x="137171" y="290525"/>
                    </a:cubicBezTo>
                    <a:cubicBezTo>
                      <a:pt x="139501" y="288636"/>
                      <a:pt x="141831" y="287124"/>
                      <a:pt x="141516" y="284164"/>
                    </a:cubicBezTo>
                    <a:cubicBezTo>
                      <a:pt x="141894" y="287187"/>
                      <a:pt x="139501" y="288761"/>
                      <a:pt x="137171" y="290588"/>
                    </a:cubicBezTo>
                    <a:cubicBezTo>
                      <a:pt x="111412" y="310993"/>
                      <a:pt x="85717" y="331524"/>
                      <a:pt x="60022" y="352055"/>
                    </a:cubicBezTo>
                    <a:cubicBezTo>
                      <a:pt x="58573" y="353189"/>
                      <a:pt x="57124" y="354575"/>
                      <a:pt x="56306" y="356149"/>
                    </a:cubicBezTo>
                    <a:cubicBezTo>
                      <a:pt x="52086" y="364399"/>
                      <a:pt x="47993" y="372839"/>
                      <a:pt x="43899" y="381152"/>
                    </a:cubicBezTo>
                    <a:cubicBezTo>
                      <a:pt x="48181" y="379955"/>
                      <a:pt x="52653" y="379325"/>
                      <a:pt x="56558" y="377499"/>
                    </a:cubicBezTo>
                    <a:cubicBezTo>
                      <a:pt x="62352" y="374854"/>
                      <a:pt x="67705" y="371390"/>
                      <a:pt x="73247" y="368304"/>
                    </a:cubicBezTo>
                    <a:cubicBezTo>
                      <a:pt x="103729" y="351426"/>
                      <a:pt x="133518" y="333477"/>
                      <a:pt x="160851" y="311812"/>
                    </a:cubicBezTo>
                    <a:cubicBezTo>
                      <a:pt x="168283" y="305892"/>
                      <a:pt x="175336" y="298586"/>
                      <a:pt x="180186" y="290462"/>
                    </a:cubicBezTo>
                    <a:cubicBezTo>
                      <a:pt x="187743" y="277614"/>
                      <a:pt x="180815" y="265585"/>
                      <a:pt x="165952" y="263633"/>
                    </a:cubicBezTo>
                    <a:cubicBezTo>
                      <a:pt x="161166" y="263003"/>
                      <a:pt x="156254" y="263444"/>
                      <a:pt x="151404" y="263570"/>
                    </a:cubicBezTo>
                    <a:cubicBezTo>
                      <a:pt x="148129" y="263696"/>
                      <a:pt x="144854" y="264011"/>
                      <a:pt x="140635" y="264326"/>
                    </a:cubicBezTo>
                    <a:cubicBezTo>
                      <a:pt x="141768" y="261807"/>
                      <a:pt x="142272" y="259980"/>
                      <a:pt x="143280" y="258532"/>
                    </a:cubicBezTo>
                    <a:cubicBezTo>
                      <a:pt x="150963" y="247951"/>
                      <a:pt x="158521" y="237245"/>
                      <a:pt x="166393" y="226853"/>
                    </a:cubicBezTo>
                    <a:cubicBezTo>
                      <a:pt x="185602" y="201599"/>
                      <a:pt x="205440" y="176722"/>
                      <a:pt x="224145" y="151089"/>
                    </a:cubicBezTo>
                    <a:cubicBezTo>
                      <a:pt x="231073" y="141579"/>
                      <a:pt x="235922" y="130369"/>
                      <a:pt x="241086" y="119663"/>
                    </a:cubicBezTo>
                    <a:cubicBezTo>
                      <a:pt x="243543" y="114624"/>
                      <a:pt x="243354" y="109019"/>
                      <a:pt x="238756" y="105052"/>
                    </a:cubicBezTo>
                    <a:close/>
                  </a:path>
                </a:pathLst>
              </a:custGeom>
              <a:grpFill/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 dirty="0"/>
              </a:p>
            </p:txBody>
          </p:sp>
        </p:grpSp>
        <p:grpSp>
          <p:nvGrpSpPr>
            <p:cNvPr id="144" name="Grupo 143">
              <a:extLst>
                <a:ext uri="{FF2B5EF4-FFF2-40B4-BE49-F238E27FC236}">
                  <a16:creationId xmlns:a16="http://schemas.microsoft.com/office/drawing/2014/main" id="{B714252B-212C-4096-A2C4-BC5D9218A3FE}"/>
                </a:ext>
              </a:extLst>
            </p:cNvPr>
            <p:cNvGrpSpPr/>
            <p:nvPr/>
          </p:nvGrpSpPr>
          <p:grpSpPr>
            <a:xfrm>
              <a:off x="1749814" y="2488400"/>
              <a:ext cx="165806" cy="364285"/>
              <a:chOff x="1749814" y="2488400"/>
              <a:chExt cx="165806" cy="364285"/>
            </a:xfrm>
          </p:grpSpPr>
          <p:sp>
            <p:nvSpPr>
              <p:cNvPr id="145" name="Forma libre: forma 144">
                <a:extLst>
                  <a:ext uri="{FF2B5EF4-FFF2-40B4-BE49-F238E27FC236}">
                    <a16:creationId xmlns:a16="http://schemas.microsoft.com/office/drawing/2014/main" id="{493C8129-B812-40B8-8B80-BD6375310ABF}"/>
                  </a:ext>
                </a:extLst>
              </p:cNvPr>
              <p:cNvSpPr/>
              <p:nvPr/>
            </p:nvSpPr>
            <p:spPr>
              <a:xfrm>
                <a:off x="1749814" y="2513442"/>
                <a:ext cx="165806" cy="339243"/>
              </a:xfrm>
              <a:custGeom>
                <a:avLst/>
                <a:gdLst>
                  <a:gd name="connsiteX0" fmla="*/ 4917 w 165806"/>
                  <a:gd name="connsiteY0" fmla="*/ 325051 h 339243"/>
                  <a:gd name="connsiteX1" fmla="*/ 15246 w 165806"/>
                  <a:gd name="connsiteY1" fmla="*/ 306473 h 339243"/>
                  <a:gd name="connsiteX2" fmla="*/ 22299 w 165806"/>
                  <a:gd name="connsiteY2" fmla="*/ 262828 h 339243"/>
                  <a:gd name="connsiteX3" fmla="*/ 11404 w 165806"/>
                  <a:gd name="connsiteY3" fmla="*/ 207973 h 339243"/>
                  <a:gd name="connsiteX4" fmla="*/ 1201 w 165806"/>
                  <a:gd name="connsiteY4" fmla="*/ 175917 h 339243"/>
                  <a:gd name="connsiteX5" fmla="*/ 2398 w 165806"/>
                  <a:gd name="connsiteY5" fmla="*/ 168171 h 339243"/>
                  <a:gd name="connsiteX6" fmla="*/ 10019 w 165806"/>
                  <a:gd name="connsiteY6" fmla="*/ 172579 h 339243"/>
                  <a:gd name="connsiteX7" fmla="*/ 26267 w 165806"/>
                  <a:gd name="connsiteY7" fmla="*/ 224978 h 339243"/>
                  <a:gd name="connsiteX8" fmla="*/ 31683 w 165806"/>
                  <a:gd name="connsiteY8" fmla="*/ 259238 h 339243"/>
                  <a:gd name="connsiteX9" fmla="*/ 33384 w 165806"/>
                  <a:gd name="connsiteY9" fmla="*/ 265347 h 339243"/>
                  <a:gd name="connsiteX10" fmla="*/ 37414 w 165806"/>
                  <a:gd name="connsiteY10" fmla="*/ 257097 h 339243"/>
                  <a:gd name="connsiteX11" fmla="*/ 68967 w 165806"/>
                  <a:gd name="connsiteY11" fmla="*/ 177806 h 339243"/>
                  <a:gd name="connsiteX12" fmla="*/ 68211 w 165806"/>
                  <a:gd name="connsiteY12" fmla="*/ 151544 h 339243"/>
                  <a:gd name="connsiteX13" fmla="*/ 38170 w 165806"/>
                  <a:gd name="connsiteY13" fmla="*/ 86361 h 339243"/>
                  <a:gd name="connsiteX14" fmla="*/ 33132 w 165806"/>
                  <a:gd name="connsiteY14" fmla="*/ 79433 h 339243"/>
                  <a:gd name="connsiteX15" fmla="*/ 45224 w 165806"/>
                  <a:gd name="connsiteY15" fmla="*/ 79874 h 339243"/>
                  <a:gd name="connsiteX16" fmla="*/ 58323 w 165806"/>
                  <a:gd name="connsiteY16" fmla="*/ 104625 h 339243"/>
                  <a:gd name="connsiteX17" fmla="*/ 79107 w 165806"/>
                  <a:gd name="connsiteY17" fmla="*/ 150914 h 339243"/>
                  <a:gd name="connsiteX18" fmla="*/ 104802 w 165806"/>
                  <a:gd name="connsiteY18" fmla="*/ 75591 h 339243"/>
                  <a:gd name="connsiteX19" fmla="*/ 128608 w 165806"/>
                  <a:gd name="connsiteY19" fmla="*/ 205 h 339243"/>
                  <a:gd name="connsiteX20" fmla="*/ 134276 w 165806"/>
                  <a:gd name="connsiteY20" fmla="*/ 6881 h 339243"/>
                  <a:gd name="connsiteX21" fmla="*/ 125900 w 165806"/>
                  <a:gd name="connsiteY21" fmla="*/ 39315 h 339243"/>
                  <a:gd name="connsiteX22" fmla="*/ 103416 w 165806"/>
                  <a:gd name="connsiteY22" fmla="*/ 113190 h 339243"/>
                  <a:gd name="connsiteX23" fmla="*/ 89309 w 165806"/>
                  <a:gd name="connsiteY23" fmla="*/ 149277 h 339243"/>
                  <a:gd name="connsiteX24" fmla="*/ 103228 w 165806"/>
                  <a:gd name="connsiteY24" fmla="*/ 141656 h 339243"/>
                  <a:gd name="connsiteX25" fmla="*/ 153107 w 165806"/>
                  <a:gd name="connsiteY25" fmla="*/ 107333 h 339243"/>
                  <a:gd name="connsiteX26" fmla="*/ 156886 w 165806"/>
                  <a:gd name="connsiteY26" fmla="*/ 105003 h 339243"/>
                  <a:gd name="connsiteX27" fmla="*/ 164821 w 165806"/>
                  <a:gd name="connsiteY27" fmla="*/ 105821 h 339243"/>
                  <a:gd name="connsiteX28" fmla="*/ 161546 w 165806"/>
                  <a:gd name="connsiteY28" fmla="*/ 112560 h 339243"/>
                  <a:gd name="connsiteX29" fmla="*/ 130938 w 165806"/>
                  <a:gd name="connsiteY29" fmla="*/ 133280 h 339243"/>
                  <a:gd name="connsiteX30" fmla="*/ 93151 w 165806"/>
                  <a:gd name="connsiteY30" fmla="*/ 161369 h 339243"/>
                  <a:gd name="connsiteX31" fmla="*/ 77595 w 165806"/>
                  <a:gd name="connsiteY31" fmla="*/ 181396 h 339243"/>
                  <a:gd name="connsiteX32" fmla="*/ 40123 w 165806"/>
                  <a:gd name="connsiteY32" fmla="*/ 275235 h 339243"/>
                  <a:gd name="connsiteX33" fmla="*/ 40311 w 165806"/>
                  <a:gd name="connsiteY33" fmla="*/ 278636 h 339243"/>
                  <a:gd name="connsiteX34" fmla="*/ 67896 w 165806"/>
                  <a:gd name="connsiteY34" fmla="*/ 257097 h 339243"/>
                  <a:gd name="connsiteX35" fmla="*/ 99827 w 165806"/>
                  <a:gd name="connsiteY35" fmla="*/ 232346 h 339243"/>
                  <a:gd name="connsiteX36" fmla="*/ 111730 w 165806"/>
                  <a:gd name="connsiteY36" fmla="*/ 229512 h 339243"/>
                  <a:gd name="connsiteX37" fmla="*/ 107888 w 165806"/>
                  <a:gd name="connsiteY37" fmla="*/ 237762 h 339243"/>
                  <a:gd name="connsiteX38" fmla="*/ 30739 w 165806"/>
                  <a:gd name="connsiteY38" fmla="*/ 299230 h 339243"/>
                  <a:gd name="connsiteX39" fmla="*/ 27023 w 165806"/>
                  <a:gd name="connsiteY39" fmla="*/ 303324 h 339243"/>
                  <a:gd name="connsiteX40" fmla="*/ 14616 w 165806"/>
                  <a:gd name="connsiteY40" fmla="*/ 328326 h 339243"/>
                  <a:gd name="connsiteX41" fmla="*/ 8507 w 165806"/>
                  <a:gd name="connsiteY41" fmla="*/ 337332 h 339243"/>
                  <a:gd name="connsiteX42" fmla="*/ 3154 w 165806"/>
                  <a:gd name="connsiteY42" fmla="*/ 339033 h 339243"/>
                  <a:gd name="connsiteX43" fmla="*/ 950 w 165806"/>
                  <a:gd name="connsiteY43" fmla="*/ 333617 h 339243"/>
                  <a:gd name="connsiteX44" fmla="*/ 4917 w 165806"/>
                  <a:gd name="connsiteY44" fmla="*/ 325051 h 3392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65806" h="339243">
                    <a:moveTo>
                      <a:pt x="4917" y="325051"/>
                    </a:moveTo>
                    <a:cubicBezTo>
                      <a:pt x="8381" y="318879"/>
                      <a:pt x="11845" y="312708"/>
                      <a:pt x="15246" y="306473"/>
                    </a:cubicBezTo>
                    <a:cubicBezTo>
                      <a:pt x="22740" y="292743"/>
                      <a:pt x="24189" y="277691"/>
                      <a:pt x="22299" y="262828"/>
                    </a:cubicBezTo>
                    <a:cubicBezTo>
                      <a:pt x="19969" y="244375"/>
                      <a:pt x="15687" y="226111"/>
                      <a:pt x="11404" y="207973"/>
                    </a:cubicBezTo>
                    <a:cubicBezTo>
                      <a:pt x="8822" y="197078"/>
                      <a:pt x="4665" y="186623"/>
                      <a:pt x="1201" y="175917"/>
                    </a:cubicBezTo>
                    <a:cubicBezTo>
                      <a:pt x="257" y="173083"/>
                      <a:pt x="-1444" y="169934"/>
                      <a:pt x="2398" y="168171"/>
                    </a:cubicBezTo>
                    <a:cubicBezTo>
                      <a:pt x="6555" y="166281"/>
                      <a:pt x="8885" y="169178"/>
                      <a:pt x="10019" y="172579"/>
                    </a:cubicBezTo>
                    <a:cubicBezTo>
                      <a:pt x="15624" y="190024"/>
                      <a:pt x="21607" y="207344"/>
                      <a:pt x="26267" y="224978"/>
                    </a:cubicBezTo>
                    <a:cubicBezTo>
                      <a:pt x="29164" y="236125"/>
                      <a:pt x="29983" y="247776"/>
                      <a:pt x="31683" y="259238"/>
                    </a:cubicBezTo>
                    <a:cubicBezTo>
                      <a:pt x="31872" y="260561"/>
                      <a:pt x="32439" y="261883"/>
                      <a:pt x="33384" y="265347"/>
                    </a:cubicBezTo>
                    <a:cubicBezTo>
                      <a:pt x="35336" y="261380"/>
                      <a:pt x="36533" y="259301"/>
                      <a:pt x="37414" y="257097"/>
                    </a:cubicBezTo>
                    <a:cubicBezTo>
                      <a:pt x="47932" y="230646"/>
                      <a:pt x="58323" y="204195"/>
                      <a:pt x="68967" y="177806"/>
                    </a:cubicBezTo>
                    <a:cubicBezTo>
                      <a:pt x="72557" y="168800"/>
                      <a:pt x="71675" y="159668"/>
                      <a:pt x="68211" y="151544"/>
                    </a:cubicBezTo>
                    <a:cubicBezTo>
                      <a:pt x="58827" y="129501"/>
                      <a:pt x="48373" y="108026"/>
                      <a:pt x="38170" y="86361"/>
                    </a:cubicBezTo>
                    <a:cubicBezTo>
                      <a:pt x="36974" y="83779"/>
                      <a:pt x="34832" y="81637"/>
                      <a:pt x="33132" y="79433"/>
                    </a:cubicBezTo>
                    <a:cubicBezTo>
                      <a:pt x="38926" y="74017"/>
                      <a:pt x="41445" y="73765"/>
                      <a:pt x="45224" y="79874"/>
                    </a:cubicBezTo>
                    <a:cubicBezTo>
                      <a:pt x="50073" y="87809"/>
                      <a:pt x="54293" y="96186"/>
                      <a:pt x="58323" y="104625"/>
                    </a:cubicBezTo>
                    <a:cubicBezTo>
                      <a:pt x="65125" y="119173"/>
                      <a:pt x="71486" y="133847"/>
                      <a:pt x="79107" y="150914"/>
                    </a:cubicBezTo>
                    <a:cubicBezTo>
                      <a:pt x="90128" y="125093"/>
                      <a:pt x="97245" y="100279"/>
                      <a:pt x="104802" y="75591"/>
                    </a:cubicBezTo>
                    <a:cubicBezTo>
                      <a:pt x="112359" y="50652"/>
                      <a:pt x="120484" y="25838"/>
                      <a:pt x="128608" y="205"/>
                    </a:cubicBezTo>
                    <a:cubicBezTo>
                      <a:pt x="133269" y="-739"/>
                      <a:pt x="135536" y="1591"/>
                      <a:pt x="134276" y="6881"/>
                    </a:cubicBezTo>
                    <a:cubicBezTo>
                      <a:pt x="131694" y="17777"/>
                      <a:pt x="129049" y="28609"/>
                      <a:pt x="125900" y="39315"/>
                    </a:cubicBezTo>
                    <a:cubicBezTo>
                      <a:pt x="118657" y="64003"/>
                      <a:pt x="111352" y="88691"/>
                      <a:pt x="103416" y="113190"/>
                    </a:cubicBezTo>
                    <a:cubicBezTo>
                      <a:pt x="99638" y="124841"/>
                      <a:pt x="94536" y="136051"/>
                      <a:pt x="89309" y="149277"/>
                    </a:cubicBezTo>
                    <a:cubicBezTo>
                      <a:pt x="96300" y="148017"/>
                      <a:pt x="99449" y="144239"/>
                      <a:pt x="103228" y="141656"/>
                    </a:cubicBezTo>
                    <a:cubicBezTo>
                      <a:pt x="119854" y="130194"/>
                      <a:pt x="136481" y="118732"/>
                      <a:pt x="153107" y="107333"/>
                    </a:cubicBezTo>
                    <a:cubicBezTo>
                      <a:pt x="154304" y="106514"/>
                      <a:pt x="155563" y="105129"/>
                      <a:pt x="156886" y="105003"/>
                    </a:cubicBezTo>
                    <a:cubicBezTo>
                      <a:pt x="159594" y="104814"/>
                      <a:pt x="163562" y="104310"/>
                      <a:pt x="164821" y="105821"/>
                    </a:cubicBezTo>
                    <a:cubicBezTo>
                      <a:pt x="167529" y="109033"/>
                      <a:pt x="164065" y="110860"/>
                      <a:pt x="161546" y="112560"/>
                    </a:cubicBezTo>
                    <a:cubicBezTo>
                      <a:pt x="151281" y="119425"/>
                      <a:pt x="140889" y="126101"/>
                      <a:pt x="130938" y="133280"/>
                    </a:cubicBezTo>
                    <a:cubicBezTo>
                      <a:pt x="118217" y="142475"/>
                      <a:pt x="105936" y="152363"/>
                      <a:pt x="93151" y="161369"/>
                    </a:cubicBezTo>
                    <a:cubicBezTo>
                      <a:pt x="85719" y="166596"/>
                      <a:pt x="80870" y="173461"/>
                      <a:pt x="77595" y="181396"/>
                    </a:cubicBezTo>
                    <a:cubicBezTo>
                      <a:pt x="64936" y="212634"/>
                      <a:pt x="52592" y="243934"/>
                      <a:pt x="40123" y="275235"/>
                    </a:cubicBezTo>
                    <a:cubicBezTo>
                      <a:pt x="39871" y="275802"/>
                      <a:pt x="40185" y="276495"/>
                      <a:pt x="40311" y="278636"/>
                    </a:cubicBezTo>
                    <a:cubicBezTo>
                      <a:pt x="49947" y="271078"/>
                      <a:pt x="58953" y="264088"/>
                      <a:pt x="67896" y="257097"/>
                    </a:cubicBezTo>
                    <a:cubicBezTo>
                      <a:pt x="78477" y="248847"/>
                      <a:pt x="89120" y="240533"/>
                      <a:pt x="99827" y="232346"/>
                    </a:cubicBezTo>
                    <a:cubicBezTo>
                      <a:pt x="103291" y="229701"/>
                      <a:pt x="106817" y="226300"/>
                      <a:pt x="111730" y="229512"/>
                    </a:cubicBezTo>
                    <a:cubicBezTo>
                      <a:pt x="113430" y="233795"/>
                      <a:pt x="110659" y="235558"/>
                      <a:pt x="107888" y="237762"/>
                    </a:cubicBezTo>
                    <a:cubicBezTo>
                      <a:pt x="82130" y="258168"/>
                      <a:pt x="56371" y="278699"/>
                      <a:pt x="30739" y="299230"/>
                    </a:cubicBezTo>
                    <a:cubicBezTo>
                      <a:pt x="29353" y="300364"/>
                      <a:pt x="27842" y="301686"/>
                      <a:pt x="27023" y="303324"/>
                    </a:cubicBezTo>
                    <a:cubicBezTo>
                      <a:pt x="22740" y="311637"/>
                      <a:pt x="18710" y="320013"/>
                      <a:pt x="14616" y="328326"/>
                    </a:cubicBezTo>
                    <a:cubicBezTo>
                      <a:pt x="12601" y="331349"/>
                      <a:pt x="10837" y="334687"/>
                      <a:pt x="8507" y="337332"/>
                    </a:cubicBezTo>
                    <a:cubicBezTo>
                      <a:pt x="7373" y="338592"/>
                      <a:pt x="4224" y="339726"/>
                      <a:pt x="3154" y="339033"/>
                    </a:cubicBezTo>
                    <a:cubicBezTo>
                      <a:pt x="1768" y="338214"/>
                      <a:pt x="509" y="335254"/>
                      <a:pt x="950" y="333617"/>
                    </a:cubicBezTo>
                    <a:cubicBezTo>
                      <a:pt x="1453" y="330783"/>
                      <a:pt x="3469" y="328011"/>
                      <a:pt x="4917" y="32505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46" name="Forma libre: forma 145">
                <a:extLst>
                  <a:ext uri="{FF2B5EF4-FFF2-40B4-BE49-F238E27FC236}">
                    <a16:creationId xmlns:a16="http://schemas.microsoft.com/office/drawing/2014/main" id="{A1AF35F1-3EB3-4B08-B95B-A9B80521D5A4}"/>
                  </a:ext>
                </a:extLst>
              </p:cNvPr>
              <p:cNvSpPr/>
              <p:nvPr/>
            </p:nvSpPr>
            <p:spPr>
              <a:xfrm>
                <a:off x="1851262" y="2763175"/>
                <a:ext cx="12618" cy="12632"/>
              </a:xfrm>
              <a:custGeom>
                <a:avLst/>
                <a:gdLst>
                  <a:gd name="connsiteX0" fmla="*/ 10345 w 12618"/>
                  <a:gd name="connsiteY0" fmla="*/ 688 h 12632"/>
                  <a:gd name="connsiteX1" fmla="*/ 12612 w 12618"/>
                  <a:gd name="connsiteY1" fmla="*/ 6986 h 12632"/>
                  <a:gd name="connsiteX2" fmla="*/ 3166 w 12618"/>
                  <a:gd name="connsiteY2" fmla="*/ 11962 h 12632"/>
                  <a:gd name="connsiteX3" fmla="*/ 17 w 12618"/>
                  <a:gd name="connsiteY3" fmla="*/ 4845 h 12632"/>
                  <a:gd name="connsiteX4" fmla="*/ 10345 w 12618"/>
                  <a:gd name="connsiteY4" fmla="*/ 688 h 12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18" h="12632">
                    <a:moveTo>
                      <a:pt x="10345" y="688"/>
                    </a:moveTo>
                    <a:cubicBezTo>
                      <a:pt x="10849" y="2011"/>
                      <a:pt x="12738" y="4530"/>
                      <a:pt x="12612" y="6986"/>
                    </a:cubicBezTo>
                    <a:cubicBezTo>
                      <a:pt x="12486" y="10765"/>
                      <a:pt x="6252" y="14103"/>
                      <a:pt x="3166" y="11962"/>
                    </a:cubicBezTo>
                    <a:cubicBezTo>
                      <a:pt x="1276" y="10702"/>
                      <a:pt x="-172" y="7175"/>
                      <a:pt x="17" y="4845"/>
                    </a:cubicBezTo>
                    <a:cubicBezTo>
                      <a:pt x="457" y="814"/>
                      <a:pt x="4803" y="-1138"/>
                      <a:pt x="10345" y="688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47" name="Forma libre: forma 146">
                <a:extLst>
                  <a:ext uri="{FF2B5EF4-FFF2-40B4-BE49-F238E27FC236}">
                    <a16:creationId xmlns:a16="http://schemas.microsoft.com/office/drawing/2014/main" id="{13F2F8F5-719E-4E21-BA46-08C631103B14}"/>
                  </a:ext>
                </a:extLst>
              </p:cNvPr>
              <p:cNvSpPr/>
              <p:nvPr/>
            </p:nvSpPr>
            <p:spPr>
              <a:xfrm>
                <a:off x="1878920" y="2559086"/>
                <a:ext cx="12446" cy="15210"/>
              </a:xfrm>
              <a:custGeom>
                <a:avLst/>
                <a:gdLst>
                  <a:gd name="connsiteX0" fmla="*/ 3281 w 12446"/>
                  <a:gd name="connsiteY0" fmla="*/ 15210 h 15210"/>
                  <a:gd name="connsiteX1" fmla="*/ 6 w 12446"/>
                  <a:gd name="connsiteY1" fmla="*/ 5763 h 15210"/>
                  <a:gd name="connsiteX2" fmla="*/ 9075 w 12446"/>
                  <a:gd name="connsiteY2" fmla="*/ 725 h 15210"/>
                  <a:gd name="connsiteX3" fmla="*/ 12287 w 12446"/>
                  <a:gd name="connsiteY3" fmla="*/ 7590 h 15210"/>
                  <a:gd name="connsiteX4" fmla="*/ 3281 w 12446"/>
                  <a:gd name="connsiteY4" fmla="*/ 15210 h 15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46" h="15210">
                    <a:moveTo>
                      <a:pt x="3281" y="15210"/>
                    </a:moveTo>
                    <a:cubicBezTo>
                      <a:pt x="1644" y="10676"/>
                      <a:pt x="-120" y="8220"/>
                      <a:pt x="6" y="5763"/>
                    </a:cubicBezTo>
                    <a:cubicBezTo>
                      <a:pt x="258" y="1670"/>
                      <a:pt x="6052" y="-1479"/>
                      <a:pt x="9075" y="725"/>
                    </a:cubicBezTo>
                    <a:cubicBezTo>
                      <a:pt x="10965" y="2111"/>
                      <a:pt x="13043" y="6204"/>
                      <a:pt x="12287" y="7590"/>
                    </a:cubicBezTo>
                    <a:cubicBezTo>
                      <a:pt x="10839" y="10298"/>
                      <a:pt x="7501" y="11935"/>
                      <a:pt x="3281" y="1521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48" name="Forma libre: forma 147">
                <a:extLst>
                  <a:ext uri="{FF2B5EF4-FFF2-40B4-BE49-F238E27FC236}">
                    <a16:creationId xmlns:a16="http://schemas.microsoft.com/office/drawing/2014/main" id="{FEB5A751-DF08-46E6-8341-488B48F7D40A}"/>
                  </a:ext>
                </a:extLst>
              </p:cNvPr>
              <p:cNvSpPr/>
              <p:nvPr/>
            </p:nvSpPr>
            <p:spPr>
              <a:xfrm>
                <a:off x="1785748" y="2646610"/>
                <a:ext cx="15084" cy="11936"/>
              </a:xfrm>
              <a:custGeom>
                <a:avLst/>
                <a:gdLst>
                  <a:gd name="connsiteX0" fmla="*/ 15084 w 15084"/>
                  <a:gd name="connsiteY0" fmla="*/ 9811 h 11936"/>
                  <a:gd name="connsiteX1" fmla="*/ 4441 w 15084"/>
                  <a:gd name="connsiteY1" fmla="*/ 11890 h 11936"/>
                  <a:gd name="connsiteX2" fmla="*/ 284 w 15084"/>
                  <a:gd name="connsiteY2" fmla="*/ 5466 h 11936"/>
                  <a:gd name="connsiteX3" fmla="*/ 8786 w 15084"/>
                  <a:gd name="connsiteY3" fmla="*/ 553 h 11936"/>
                  <a:gd name="connsiteX4" fmla="*/ 15084 w 15084"/>
                  <a:gd name="connsiteY4" fmla="*/ 9811 h 11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84" h="11936">
                    <a:moveTo>
                      <a:pt x="15084" y="9811"/>
                    </a:moveTo>
                    <a:cubicBezTo>
                      <a:pt x="10172" y="10882"/>
                      <a:pt x="7212" y="12204"/>
                      <a:pt x="4441" y="11890"/>
                    </a:cubicBezTo>
                    <a:cubicBezTo>
                      <a:pt x="1292" y="11575"/>
                      <a:pt x="-786" y="9182"/>
                      <a:pt x="284" y="5466"/>
                    </a:cubicBezTo>
                    <a:cubicBezTo>
                      <a:pt x="1292" y="1939"/>
                      <a:pt x="6267" y="-1336"/>
                      <a:pt x="8786" y="553"/>
                    </a:cubicBezTo>
                    <a:cubicBezTo>
                      <a:pt x="11117" y="2128"/>
                      <a:pt x="12250" y="5403"/>
                      <a:pt x="15084" y="981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49" name="Forma libre: forma 148">
                <a:extLst>
                  <a:ext uri="{FF2B5EF4-FFF2-40B4-BE49-F238E27FC236}">
                    <a16:creationId xmlns:a16="http://schemas.microsoft.com/office/drawing/2014/main" id="{21711E92-06F9-486C-86B8-6A22A65107EB}"/>
                  </a:ext>
                </a:extLst>
              </p:cNvPr>
              <p:cNvSpPr/>
              <p:nvPr/>
            </p:nvSpPr>
            <p:spPr>
              <a:xfrm>
                <a:off x="1848004" y="2688812"/>
                <a:ext cx="12658" cy="12016"/>
              </a:xfrm>
              <a:custGeom>
                <a:avLst/>
                <a:gdLst>
                  <a:gd name="connsiteX0" fmla="*/ 12659 w 12658"/>
                  <a:gd name="connsiteY0" fmla="*/ 6530 h 12016"/>
                  <a:gd name="connsiteX1" fmla="*/ 3779 w 12658"/>
                  <a:gd name="connsiteY1" fmla="*/ 10876 h 12016"/>
                  <a:gd name="connsiteX2" fmla="*/ 0 w 12658"/>
                  <a:gd name="connsiteY2" fmla="*/ 3948 h 12016"/>
                  <a:gd name="connsiteX3" fmla="*/ 8943 w 12658"/>
                  <a:gd name="connsiteY3" fmla="*/ 1114 h 12016"/>
                  <a:gd name="connsiteX4" fmla="*/ 12659 w 12658"/>
                  <a:gd name="connsiteY4" fmla="*/ 6530 h 12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58" h="12016">
                    <a:moveTo>
                      <a:pt x="12659" y="6530"/>
                    </a:moveTo>
                    <a:cubicBezTo>
                      <a:pt x="10140" y="12198"/>
                      <a:pt x="6865" y="13143"/>
                      <a:pt x="3779" y="10876"/>
                    </a:cubicBezTo>
                    <a:cubicBezTo>
                      <a:pt x="1763" y="9490"/>
                      <a:pt x="0" y="6278"/>
                      <a:pt x="0" y="3948"/>
                    </a:cubicBezTo>
                    <a:cubicBezTo>
                      <a:pt x="126" y="421"/>
                      <a:pt x="5290" y="-1279"/>
                      <a:pt x="8943" y="1114"/>
                    </a:cubicBezTo>
                    <a:cubicBezTo>
                      <a:pt x="10895" y="2374"/>
                      <a:pt x="11840" y="5271"/>
                      <a:pt x="12659" y="653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0" name="Forma libre: forma 149">
                <a:extLst>
                  <a:ext uri="{FF2B5EF4-FFF2-40B4-BE49-F238E27FC236}">
                    <a16:creationId xmlns:a16="http://schemas.microsoft.com/office/drawing/2014/main" id="{9C7DBA1B-DF0E-4DE1-A2E4-BCF55C1C6F50}"/>
                  </a:ext>
                </a:extLst>
              </p:cNvPr>
              <p:cNvSpPr/>
              <p:nvPr/>
            </p:nvSpPr>
            <p:spPr>
              <a:xfrm>
                <a:off x="1877513" y="2488400"/>
                <a:ext cx="11308" cy="12432"/>
              </a:xfrm>
              <a:custGeom>
                <a:avLst/>
                <a:gdLst>
                  <a:gd name="connsiteX0" fmla="*/ 1729 w 11308"/>
                  <a:gd name="connsiteY0" fmla="*/ 12022 h 12432"/>
                  <a:gd name="connsiteX1" fmla="*/ 28 w 11308"/>
                  <a:gd name="connsiteY1" fmla="*/ 5409 h 12432"/>
                  <a:gd name="connsiteX2" fmla="*/ 8278 w 11308"/>
                  <a:gd name="connsiteY2" fmla="*/ 623 h 12432"/>
                  <a:gd name="connsiteX3" fmla="*/ 11301 w 11308"/>
                  <a:gd name="connsiteY3" fmla="*/ 6606 h 12432"/>
                  <a:gd name="connsiteX4" fmla="*/ 1729 w 11308"/>
                  <a:gd name="connsiteY4" fmla="*/ 12022 h 12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08" h="12432">
                    <a:moveTo>
                      <a:pt x="1729" y="12022"/>
                    </a:moveTo>
                    <a:cubicBezTo>
                      <a:pt x="1288" y="10447"/>
                      <a:pt x="-224" y="7865"/>
                      <a:pt x="28" y="5409"/>
                    </a:cubicBezTo>
                    <a:cubicBezTo>
                      <a:pt x="469" y="1378"/>
                      <a:pt x="4941" y="-1267"/>
                      <a:pt x="8278" y="623"/>
                    </a:cubicBezTo>
                    <a:cubicBezTo>
                      <a:pt x="9916" y="1567"/>
                      <a:pt x="11427" y="4653"/>
                      <a:pt x="11301" y="6606"/>
                    </a:cubicBezTo>
                    <a:cubicBezTo>
                      <a:pt x="10987" y="10951"/>
                      <a:pt x="7019" y="13470"/>
                      <a:pt x="1729" y="12022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1" name="Forma libre: forma 150">
                <a:extLst>
                  <a:ext uri="{FF2B5EF4-FFF2-40B4-BE49-F238E27FC236}">
                    <a16:creationId xmlns:a16="http://schemas.microsoft.com/office/drawing/2014/main" id="{32564289-D444-487E-BCFC-A22A4C571C58}"/>
                  </a:ext>
                </a:extLst>
              </p:cNvPr>
              <p:cNvSpPr/>
              <p:nvPr/>
            </p:nvSpPr>
            <p:spPr>
              <a:xfrm>
                <a:off x="1795269" y="2672965"/>
                <a:ext cx="11650" cy="14189"/>
              </a:xfrm>
              <a:custGeom>
                <a:avLst/>
                <a:gdLst>
                  <a:gd name="connsiteX0" fmla="*/ 966 w 11650"/>
                  <a:gd name="connsiteY0" fmla="*/ 14190 h 14189"/>
                  <a:gd name="connsiteX1" fmla="*/ 273 w 11650"/>
                  <a:gd name="connsiteY1" fmla="*/ 3987 h 14189"/>
                  <a:gd name="connsiteX2" fmla="*/ 8397 w 11650"/>
                  <a:gd name="connsiteY2" fmla="*/ 649 h 14189"/>
                  <a:gd name="connsiteX3" fmla="*/ 10475 w 11650"/>
                  <a:gd name="connsiteY3" fmla="*/ 7892 h 14189"/>
                  <a:gd name="connsiteX4" fmla="*/ 966 w 11650"/>
                  <a:gd name="connsiteY4" fmla="*/ 14190 h 14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650" h="14189">
                    <a:moveTo>
                      <a:pt x="966" y="14190"/>
                    </a:moveTo>
                    <a:cubicBezTo>
                      <a:pt x="525" y="9151"/>
                      <a:pt x="-483" y="6254"/>
                      <a:pt x="273" y="3987"/>
                    </a:cubicBezTo>
                    <a:cubicBezTo>
                      <a:pt x="1469" y="271"/>
                      <a:pt x="4744" y="-862"/>
                      <a:pt x="8397" y="649"/>
                    </a:cubicBezTo>
                    <a:cubicBezTo>
                      <a:pt x="11987" y="2098"/>
                      <a:pt x="12491" y="5373"/>
                      <a:pt x="10475" y="7892"/>
                    </a:cubicBezTo>
                    <a:cubicBezTo>
                      <a:pt x="8775" y="10159"/>
                      <a:pt x="5626" y="11293"/>
                      <a:pt x="966" y="1419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2" name="Forma libre: forma 151">
                <a:extLst>
                  <a:ext uri="{FF2B5EF4-FFF2-40B4-BE49-F238E27FC236}">
                    <a16:creationId xmlns:a16="http://schemas.microsoft.com/office/drawing/2014/main" id="{5AF13A39-9445-43A9-A3CD-E18518ABEDB2}"/>
                  </a:ext>
                </a:extLst>
              </p:cNvPr>
              <p:cNvSpPr/>
              <p:nvPr/>
            </p:nvSpPr>
            <p:spPr>
              <a:xfrm>
                <a:off x="1782202" y="2706397"/>
                <a:ext cx="10899" cy="11116"/>
              </a:xfrm>
              <a:custGeom>
                <a:avLst/>
                <a:gdLst>
                  <a:gd name="connsiteX0" fmla="*/ 1689 w 10899"/>
                  <a:gd name="connsiteY0" fmla="*/ 10358 h 11116"/>
                  <a:gd name="connsiteX1" fmla="*/ 114 w 10899"/>
                  <a:gd name="connsiteY1" fmla="*/ 4187 h 11116"/>
                  <a:gd name="connsiteX2" fmla="*/ 7924 w 10899"/>
                  <a:gd name="connsiteY2" fmla="*/ 786 h 11116"/>
                  <a:gd name="connsiteX3" fmla="*/ 10884 w 10899"/>
                  <a:gd name="connsiteY3" fmla="*/ 6706 h 11116"/>
                  <a:gd name="connsiteX4" fmla="*/ 1689 w 10899"/>
                  <a:gd name="connsiteY4" fmla="*/ 10358 h 11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99" h="11116">
                    <a:moveTo>
                      <a:pt x="1689" y="10358"/>
                    </a:moveTo>
                    <a:cubicBezTo>
                      <a:pt x="1248" y="8973"/>
                      <a:pt x="-452" y="6328"/>
                      <a:pt x="114" y="4187"/>
                    </a:cubicBezTo>
                    <a:cubicBezTo>
                      <a:pt x="996" y="408"/>
                      <a:pt x="4523" y="-1041"/>
                      <a:pt x="7924" y="786"/>
                    </a:cubicBezTo>
                    <a:cubicBezTo>
                      <a:pt x="9561" y="1668"/>
                      <a:pt x="11073" y="4816"/>
                      <a:pt x="10884" y="6706"/>
                    </a:cubicBezTo>
                    <a:cubicBezTo>
                      <a:pt x="10317" y="10611"/>
                      <a:pt x="7483" y="12185"/>
                      <a:pt x="1689" y="10358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3" name="Forma libre: forma 152">
                <a:extLst>
                  <a:ext uri="{FF2B5EF4-FFF2-40B4-BE49-F238E27FC236}">
                    <a16:creationId xmlns:a16="http://schemas.microsoft.com/office/drawing/2014/main" id="{F024731F-1267-4782-95BE-F548980336E2}"/>
                  </a:ext>
                </a:extLst>
              </p:cNvPr>
              <p:cNvSpPr/>
              <p:nvPr/>
            </p:nvSpPr>
            <p:spPr>
              <a:xfrm>
                <a:off x="1845612" y="2708037"/>
                <a:ext cx="9749" cy="11740"/>
              </a:xfrm>
              <a:custGeom>
                <a:avLst/>
                <a:gdLst>
                  <a:gd name="connsiteX0" fmla="*/ 1006 w 9749"/>
                  <a:gd name="connsiteY0" fmla="*/ 11741 h 11740"/>
                  <a:gd name="connsiteX1" fmla="*/ 502 w 9749"/>
                  <a:gd name="connsiteY1" fmla="*/ 1790 h 11740"/>
                  <a:gd name="connsiteX2" fmla="*/ 7934 w 9749"/>
                  <a:gd name="connsiteY2" fmla="*/ 153 h 11740"/>
                  <a:gd name="connsiteX3" fmla="*/ 9508 w 9749"/>
                  <a:gd name="connsiteY3" fmla="*/ 6262 h 11740"/>
                  <a:gd name="connsiteX4" fmla="*/ 1006 w 9749"/>
                  <a:gd name="connsiteY4" fmla="*/ 11741 h 11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749" h="11740">
                    <a:moveTo>
                      <a:pt x="1006" y="11741"/>
                    </a:moveTo>
                    <a:cubicBezTo>
                      <a:pt x="565" y="6702"/>
                      <a:pt x="-694" y="3176"/>
                      <a:pt x="502" y="1790"/>
                    </a:cubicBezTo>
                    <a:cubicBezTo>
                      <a:pt x="1888" y="216"/>
                      <a:pt x="5478" y="-288"/>
                      <a:pt x="7934" y="153"/>
                    </a:cubicBezTo>
                    <a:cubicBezTo>
                      <a:pt x="8879" y="342"/>
                      <a:pt x="10327" y="4876"/>
                      <a:pt x="9508" y="6262"/>
                    </a:cubicBezTo>
                    <a:cubicBezTo>
                      <a:pt x="8375" y="8214"/>
                      <a:pt x="5352" y="9096"/>
                      <a:pt x="1006" y="11741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  <p:sp>
            <p:nvSpPr>
              <p:cNvPr id="154" name="Forma libre: forma 153">
                <a:extLst>
                  <a:ext uri="{FF2B5EF4-FFF2-40B4-BE49-F238E27FC236}">
                    <a16:creationId xmlns:a16="http://schemas.microsoft.com/office/drawing/2014/main" id="{E2528AA4-32B2-45A8-81ED-A61F92A39E90}"/>
                  </a:ext>
                </a:extLst>
              </p:cNvPr>
              <p:cNvSpPr/>
              <p:nvPr/>
            </p:nvSpPr>
            <p:spPr>
              <a:xfrm>
                <a:off x="1777845" y="2668576"/>
                <a:ext cx="2519" cy="1952"/>
              </a:xfrm>
              <a:custGeom>
                <a:avLst/>
                <a:gdLst>
                  <a:gd name="connsiteX0" fmla="*/ 1826 w 2519"/>
                  <a:gd name="connsiteY0" fmla="*/ 0 h 1952"/>
                  <a:gd name="connsiteX1" fmla="*/ 2519 w 2519"/>
                  <a:gd name="connsiteY1" fmla="*/ 1952 h 1952"/>
                  <a:gd name="connsiteX2" fmla="*/ 0 w 2519"/>
                  <a:gd name="connsiteY2" fmla="*/ 882 h 1952"/>
                  <a:gd name="connsiteX3" fmla="*/ 1826 w 2519"/>
                  <a:gd name="connsiteY3" fmla="*/ 0 h 1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19" h="1952">
                    <a:moveTo>
                      <a:pt x="1826" y="0"/>
                    </a:moveTo>
                    <a:cubicBezTo>
                      <a:pt x="2078" y="630"/>
                      <a:pt x="2267" y="1260"/>
                      <a:pt x="2519" y="1952"/>
                    </a:cubicBezTo>
                    <a:cubicBezTo>
                      <a:pt x="1700" y="1574"/>
                      <a:pt x="882" y="1197"/>
                      <a:pt x="0" y="882"/>
                    </a:cubicBezTo>
                    <a:cubicBezTo>
                      <a:pt x="630" y="504"/>
                      <a:pt x="1260" y="252"/>
                      <a:pt x="1826" y="0"/>
                    </a:cubicBezTo>
                    <a:close/>
                  </a:path>
                </a:pathLst>
              </a:custGeom>
              <a:solidFill>
                <a:srgbClr val="142659"/>
              </a:solidFill>
              <a:ln w="62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ES"/>
              </a:p>
            </p:txBody>
          </p:sp>
        </p:grp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6" y="2850301"/>
            <a:ext cx="2114550" cy="216217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9541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94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94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3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78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8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8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Personalizado 6">
      <a:dk1>
        <a:srgbClr val="142659"/>
      </a:dk1>
      <a:lt1>
        <a:srgbClr val="405AA2"/>
      </a:lt1>
      <a:dk2>
        <a:srgbClr val="C8D6F2"/>
      </a:dk2>
      <a:lt2>
        <a:srgbClr val="8099DC"/>
      </a:lt2>
      <a:accent1>
        <a:srgbClr val="E6ECF9"/>
      </a:accent1>
      <a:accent2>
        <a:srgbClr val="FFFFFF"/>
      </a:accent2>
      <a:accent3>
        <a:srgbClr val="E07E6A"/>
      </a:accent3>
      <a:accent4>
        <a:srgbClr val="FFB5AE"/>
      </a:accent4>
      <a:accent5>
        <a:srgbClr val="FEE4BD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8157</TotalTime>
  <Words>411</Words>
  <Application>Microsoft Office PowerPoint</Application>
  <PresentationFormat>Presentación en pantalla (16:9)</PresentationFormat>
  <Paragraphs>29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7" baseType="lpstr">
      <vt:lpstr>Amasis MT Pro Black</vt:lpstr>
      <vt:lpstr>Anaheim</vt:lpstr>
      <vt:lpstr>Arial</vt:lpstr>
      <vt:lpstr>Calibri</vt:lpstr>
      <vt:lpstr>Calibri Light</vt:lpstr>
      <vt:lpstr>Comic Sans MS</vt:lpstr>
      <vt:lpstr>Mountains of Christmas</vt:lpstr>
      <vt:lpstr>Roboto</vt:lpstr>
      <vt:lpstr>Times New Roman</vt:lpstr>
      <vt:lpstr>Wingdings</vt:lpstr>
      <vt:lpstr>Office Theme</vt:lpstr>
      <vt:lpstr>ESCUELA NORMAL DE EDUCACION PREESCOLAR</vt:lpstr>
      <vt:lpstr>NO SABEN ENSEÑAR PORQUE NO CONOCEN A LOS DESTINATARIOS.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EDUCACION PREESCOLAR</dc:title>
  <dc:creator>Abigail</dc:creator>
  <cp:lastModifiedBy>Abigail</cp:lastModifiedBy>
  <cp:revision>12</cp:revision>
  <dcterms:created xsi:type="dcterms:W3CDTF">2021-10-12T08:06:43Z</dcterms:created>
  <dcterms:modified xsi:type="dcterms:W3CDTF">2021-12-02T17:58:25Z</dcterms:modified>
</cp:coreProperties>
</file>