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53" r:id="rId5"/>
    <p:sldId id="256" r:id="rId6"/>
    <p:sldId id="352" r:id="rId7"/>
    <p:sldId id="396" r:id="rId8"/>
    <p:sldId id="397" r:id="rId9"/>
    <p:sldId id="398" r:id="rId10"/>
    <p:sldId id="399" r:id="rId11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FCBA"/>
    <a:srgbClr val="F4C0AE"/>
    <a:srgbClr val="FBF3A7"/>
    <a:srgbClr val="C1E1F5"/>
    <a:srgbClr val="FABCF9"/>
    <a:srgbClr val="9EF090"/>
    <a:srgbClr val="73F1D3"/>
    <a:srgbClr val="73F470"/>
    <a:srgbClr val="EC78CB"/>
    <a:srgbClr val="DB7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1" autoAdjust="0"/>
    <p:restoredTop sz="94660"/>
  </p:normalViewPr>
  <p:slideViewPr>
    <p:cSldViewPr snapToGrid="0">
      <p:cViewPr>
        <p:scale>
          <a:sx n="89" d="100"/>
          <a:sy n="89" d="100"/>
        </p:scale>
        <p:origin x="15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3T01:37:44.3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3T01:37:45.3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3T01:37:51.3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1,'873'0,"-851"1,1 1,-1 2,28 7,-24-5,50 6,131-12,20 2,-185 3,0 3,46 14,41 8,-90-26,-27-3,0 0,-1 1,1 0,21 7,-29-7,-1-1,0 1,0 0,0 0,0 0,0 0,0 1,0-1,-1 1,1-1,-1 1,0 0,0 0,0 0,0 0,0 1,-1-1,0 0,1 1,0 5,1 5,0 0,-1 1,-1-1,0 1,-1 0,-1-1,0 1,-1-1,-5 23,5-30,0 0,0-1,0 1,-1-1,0 0,0 0,-1 0,0-1,0 1,0-1,0 0,-1 0,0 0,0 0,0-1,-1 0,1 0,-1-1,0 1,0-1,0 0,-10 2,-16 1,0-2,-1-1,1-2,-1-1,-40-5,-22 1,-859 2,490 3,459-1,0 0,0 0,0 1,0-1,0 1,0 0,-8 3,13-4,-1 1,1-1,-1 0,1 0,-1 1,1-1,0 1,-1-1,1 0,-1 1,1-1,0 1,-1-1,1 1,0-1,0 1,-1-1,1 1,0-1,0 1,0-1,0 1,0-1,0 1,0-1,0 1,0 0,14 24,157 139,-156-152,1-1,0-1,1 0,0-1,0-1,34 11,-2-5,67 11,-83-18,44 17,-46-14,50 11,4-11,0-4,131-8,-63-2,245 5,-367-1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3T01:37:53.8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3AF2-842A-4AD6-8CAA-14B0DE2294CD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74D9-D1D9-4071-AB45-BA2535AA7F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0889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3AF2-842A-4AD6-8CAA-14B0DE2294CD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74D9-D1D9-4071-AB45-BA2535AA7F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4875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3AF2-842A-4AD6-8CAA-14B0DE2294CD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74D9-D1D9-4071-AB45-BA2535AA7F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0433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3AF2-842A-4AD6-8CAA-14B0DE2294CD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74D9-D1D9-4071-AB45-BA2535AA7F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8884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3AF2-842A-4AD6-8CAA-14B0DE2294CD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74D9-D1D9-4071-AB45-BA2535AA7F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3824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3AF2-842A-4AD6-8CAA-14B0DE2294CD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74D9-D1D9-4071-AB45-BA2535AA7F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22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3AF2-842A-4AD6-8CAA-14B0DE2294CD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74D9-D1D9-4071-AB45-BA2535AA7F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3937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3AF2-842A-4AD6-8CAA-14B0DE2294CD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74D9-D1D9-4071-AB45-BA2535AA7F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4829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3AF2-842A-4AD6-8CAA-14B0DE2294CD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74D9-D1D9-4071-AB45-BA2535AA7F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0378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3AF2-842A-4AD6-8CAA-14B0DE2294CD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74D9-D1D9-4071-AB45-BA2535AA7F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5853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3AF2-842A-4AD6-8CAA-14B0DE2294CD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74D9-D1D9-4071-AB45-BA2535AA7F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090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1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63AF2-842A-4AD6-8CAA-14B0DE2294CD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A74D9-D1D9-4071-AB45-BA2535AA7F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85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4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customXml" Target="../ink/ink4.xml"/><Relationship Id="rId3" Type="http://schemas.openxmlformats.org/officeDocument/2006/relationships/slide" Target="slide5.xml"/><Relationship Id="rId7" Type="http://schemas.openxmlformats.org/officeDocument/2006/relationships/image" Target="../media/image13.svg"/><Relationship Id="rId12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customXml" Target="../ink/ink3.xml"/><Relationship Id="rId5" Type="http://schemas.openxmlformats.org/officeDocument/2006/relationships/image" Target="../media/image11.png"/><Relationship Id="rId10" Type="http://schemas.openxmlformats.org/officeDocument/2006/relationships/customXml" Target="../ink/ink2.xml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hyperlink" Target="https://repository.unad.edu.co/bitstream/handle/10596/38453/EspGestionPublica001.pdf?sequence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ángulo 104">
            <a:extLst>
              <a:ext uri="{FF2B5EF4-FFF2-40B4-BE49-F238E27FC236}">
                <a16:creationId xmlns:a16="http://schemas.microsoft.com/office/drawing/2014/main" id="{F4DDCED9-A7DC-4056-9922-B1D390E5C02D}"/>
              </a:ext>
            </a:extLst>
          </p:cNvPr>
          <p:cNvSpPr/>
          <p:nvPr/>
        </p:nvSpPr>
        <p:spPr>
          <a:xfrm>
            <a:off x="215571" y="-15870"/>
            <a:ext cx="6614317" cy="9144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1600EB0-5D3D-4B64-9096-2C66FF4503F2}"/>
              </a:ext>
            </a:extLst>
          </p:cNvPr>
          <p:cNvSpPr/>
          <p:nvPr/>
        </p:nvSpPr>
        <p:spPr>
          <a:xfrm>
            <a:off x="243683" y="-2"/>
            <a:ext cx="6614317" cy="9144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1FC3D107-56FF-4C36-82D8-0659799A1889}"/>
              </a:ext>
            </a:extLst>
          </p:cNvPr>
          <p:cNvGrpSpPr/>
          <p:nvPr/>
        </p:nvGrpSpPr>
        <p:grpSpPr>
          <a:xfrm>
            <a:off x="-68264" y="544507"/>
            <a:ext cx="553780" cy="241301"/>
            <a:chOff x="-88643" y="74081"/>
            <a:chExt cx="553780" cy="241301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A218DE5D-09CC-4BD2-9C43-E4EC513ED8D0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E10F437B-9F4A-44D0-8E4E-18C714BF4C33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0063AD40-55A0-4BC7-AE91-3E791DD4A3C1}"/>
              </a:ext>
            </a:extLst>
          </p:cNvPr>
          <p:cNvGrpSpPr/>
          <p:nvPr/>
        </p:nvGrpSpPr>
        <p:grpSpPr>
          <a:xfrm>
            <a:off x="-68264" y="136914"/>
            <a:ext cx="553780" cy="241301"/>
            <a:chOff x="-88643" y="74081"/>
            <a:chExt cx="553780" cy="241301"/>
          </a:xfrm>
        </p:grpSpPr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5B98049C-4BFD-42BE-8681-E71481C21106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FE1CD8A4-239E-4F3B-B7D4-1323218700D2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52EA2854-8948-4F84-8CC9-80A07F1F5657}"/>
              </a:ext>
            </a:extLst>
          </p:cNvPr>
          <p:cNvGrpSpPr/>
          <p:nvPr/>
        </p:nvGrpSpPr>
        <p:grpSpPr>
          <a:xfrm>
            <a:off x="-68264" y="998267"/>
            <a:ext cx="553780" cy="241301"/>
            <a:chOff x="-88643" y="74081"/>
            <a:chExt cx="553780" cy="241301"/>
          </a:xfrm>
        </p:grpSpPr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5D675506-7FBD-4608-8104-C1B5C3B735E6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A2BD2A65-23CD-4210-BB09-E3AE16234C99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DCD00C90-7A32-4956-AEA4-EC102FDA6A19}"/>
              </a:ext>
            </a:extLst>
          </p:cNvPr>
          <p:cNvGrpSpPr/>
          <p:nvPr/>
        </p:nvGrpSpPr>
        <p:grpSpPr>
          <a:xfrm>
            <a:off x="-68264" y="1452026"/>
            <a:ext cx="553780" cy="241301"/>
            <a:chOff x="-88643" y="74081"/>
            <a:chExt cx="553780" cy="241301"/>
          </a:xfrm>
        </p:grpSpPr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EDB1EAF3-192F-4301-9D0A-0DDA3A9523C1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24190CE6-147E-40FB-9E43-DEF2DA9828F9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01BFB9E3-00A1-4BBA-8F18-D690CF09F81C}"/>
              </a:ext>
            </a:extLst>
          </p:cNvPr>
          <p:cNvGrpSpPr/>
          <p:nvPr/>
        </p:nvGrpSpPr>
        <p:grpSpPr>
          <a:xfrm>
            <a:off x="-68264" y="2359018"/>
            <a:ext cx="553780" cy="241301"/>
            <a:chOff x="-88643" y="74081"/>
            <a:chExt cx="553780" cy="241301"/>
          </a:xfrm>
        </p:grpSpPr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B3FFE64D-79DD-4E10-98F7-0FEDD775ADE4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7596FEDD-C22E-4756-8E38-CB82E5116F42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64DC1A74-ADEB-4B30-BBF6-76E956FB3739}"/>
              </a:ext>
            </a:extLst>
          </p:cNvPr>
          <p:cNvGrpSpPr/>
          <p:nvPr/>
        </p:nvGrpSpPr>
        <p:grpSpPr>
          <a:xfrm>
            <a:off x="-68264" y="1905785"/>
            <a:ext cx="553780" cy="241301"/>
            <a:chOff x="-88643" y="74081"/>
            <a:chExt cx="553780" cy="241301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08FA1310-EC77-4916-AA0C-0755D06443A6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2278522A-3806-413F-BFD2-7BB38C15EE83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CF60677A-DF1B-4513-B0C2-984755CA36E7}"/>
              </a:ext>
            </a:extLst>
          </p:cNvPr>
          <p:cNvGrpSpPr/>
          <p:nvPr/>
        </p:nvGrpSpPr>
        <p:grpSpPr>
          <a:xfrm>
            <a:off x="-68264" y="8338907"/>
            <a:ext cx="553780" cy="241301"/>
            <a:chOff x="-88643" y="74081"/>
            <a:chExt cx="553780" cy="241301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9F211FED-AE19-4619-B898-C26B0ADA2722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9F6CE6C3-F138-4000-8037-022220F827AE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0CC5D54B-36D7-4F5D-A9CE-8E3DFBF5FBB6}"/>
              </a:ext>
            </a:extLst>
          </p:cNvPr>
          <p:cNvGrpSpPr/>
          <p:nvPr/>
        </p:nvGrpSpPr>
        <p:grpSpPr>
          <a:xfrm>
            <a:off x="-68264" y="7840684"/>
            <a:ext cx="553780" cy="241301"/>
            <a:chOff x="-88643" y="74081"/>
            <a:chExt cx="553780" cy="241301"/>
          </a:xfrm>
        </p:grpSpPr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AA277011-E21F-42D7-B5D3-9F14D72D9D37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B2890911-2C9C-48D8-861E-D00C224EC325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FE099C5E-14E7-4FD6-A020-B48A6094ED8F}"/>
              </a:ext>
            </a:extLst>
          </p:cNvPr>
          <p:cNvGrpSpPr/>
          <p:nvPr/>
        </p:nvGrpSpPr>
        <p:grpSpPr>
          <a:xfrm>
            <a:off x="-68264" y="7407392"/>
            <a:ext cx="553780" cy="241301"/>
            <a:chOff x="-88643" y="74081"/>
            <a:chExt cx="553780" cy="241301"/>
          </a:xfrm>
        </p:grpSpPr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B1A7E1DE-82B0-4111-8156-B774DDDD1C13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3C526314-59B6-41FE-AA9E-7AE35D54DBBC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000B2D06-2135-4F50-A5EB-3FCA3069C133}"/>
              </a:ext>
            </a:extLst>
          </p:cNvPr>
          <p:cNvGrpSpPr/>
          <p:nvPr/>
        </p:nvGrpSpPr>
        <p:grpSpPr>
          <a:xfrm>
            <a:off x="-68264" y="6941260"/>
            <a:ext cx="553780" cy="241301"/>
            <a:chOff x="-88643" y="74081"/>
            <a:chExt cx="553780" cy="241301"/>
          </a:xfrm>
        </p:grpSpPr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2F42886A-5B36-4FDB-869D-2D4212BC459C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F1F33AA8-6B58-4A52-9C89-0A9AF5856010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E523270E-DCA4-4F93-880A-AC4396B67EDA}"/>
              </a:ext>
            </a:extLst>
          </p:cNvPr>
          <p:cNvGrpSpPr/>
          <p:nvPr/>
        </p:nvGrpSpPr>
        <p:grpSpPr>
          <a:xfrm>
            <a:off x="-68264" y="6508494"/>
            <a:ext cx="553780" cy="241301"/>
            <a:chOff x="-88643" y="74081"/>
            <a:chExt cx="553780" cy="241301"/>
          </a:xfrm>
        </p:grpSpPr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B4332211-1CE6-48E2-948D-C120B2F689B3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F1C8B444-6014-431D-B8BF-63119D9DCC33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27BC47EB-2765-4BC2-A43C-7A48FBD70EB5}"/>
              </a:ext>
            </a:extLst>
          </p:cNvPr>
          <p:cNvGrpSpPr/>
          <p:nvPr/>
        </p:nvGrpSpPr>
        <p:grpSpPr>
          <a:xfrm>
            <a:off x="-68264" y="6015139"/>
            <a:ext cx="553780" cy="241301"/>
            <a:chOff x="-88643" y="74081"/>
            <a:chExt cx="553780" cy="241301"/>
          </a:xfrm>
        </p:grpSpPr>
        <p:sp>
          <p:nvSpPr>
            <p:cNvPr id="46" name="Elipse 45">
              <a:extLst>
                <a:ext uri="{FF2B5EF4-FFF2-40B4-BE49-F238E27FC236}">
                  <a16:creationId xmlns:a16="http://schemas.microsoft.com/office/drawing/2014/main" id="{9D6E0905-2FAD-412C-80C9-18A458F443EA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CD0879AC-A305-42FC-9A24-F10ED8144B5E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C0EA0EBE-C2E6-4C0E-957A-0D416D945507}"/>
              </a:ext>
            </a:extLst>
          </p:cNvPr>
          <p:cNvGrpSpPr/>
          <p:nvPr/>
        </p:nvGrpSpPr>
        <p:grpSpPr>
          <a:xfrm>
            <a:off x="-68264" y="5548481"/>
            <a:ext cx="553780" cy="241301"/>
            <a:chOff x="-88643" y="74081"/>
            <a:chExt cx="553780" cy="241301"/>
          </a:xfrm>
        </p:grpSpPr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4165A367-43DC-4ACD-B887-29E50A47396C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id="{718E895C-69D8-4A7E-9002-F36D4388F054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B20936D8-A17F-450F-872A-006A13712B37}"/>
              </a:ext>
            </a:extLst>
          </p:cNvPr>
          <p:cNvGrpSpPr/>
          <p:nvPr/>
        </p:nvGrpSpPr>
        <p:grpSpPr>
          <a:xfrm>
            <a:off x="-68264" y="5108897"/>
            <a:ext cx="553780" cy="241301"/>
            <a:chOff x="-88643" y="74081"/>
            <a:chExt cx="553780" cy="241301"/>
          </a:xfrm>
        </p:grpSpPr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50C516F7-77A9-497F-B99B-A900AEECFC0C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575326BA-08A7-49E2-9DAF-07BE070B1A2D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54" name="Grupo 53">
            <a:extLst>
              <a:ext uri="{FF2B5EF4-FFF2-40B4-BE49-F238E27FC236}">
                <a16:creationId xmlns:a16="http://schemas.microsoft.com/office/drawing/2014/main" id="{1DDB9514-367E-47C2-A834-CB423C118BF9}"/>
              </a:ext>
            </a:extLst>
          </p:cNvPr>
          <p:cNvGrpSpPr/>
          <p:nvPr/>
        </p:nvGrpSpPr>
        <p:grpSpPr>
          <a:xfrm>
            <a:off x="-68264" y="4634386"/>
            <a:ext cx="553780" cy="241301"/>
            <a:chOff x="-88643" y="74081"/>
            <a:chExt cx="553780" cy="241301"/>
          </a:xfrm>
        </p:grpSpPr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125C8808-25DE-41A9-AFA5-4F171784193B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6" name="Rectángulo 55">
              <a:extLst>
                <a:ext uri="{FF2B5EF4-FFF2-40B4-BE49-F238E27FC236}">
                  <a16:creationId xmlns:a16="http://schemas.microsoft.com/office/drawing/2014/main" id="{C127FF80-04D6-4AE3-8624-FBB0D5C3366A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57" name="Grupo 56">
            <a:extLst>
              <a:ext uri="{FF2B5EF4-FFF2-40B4-BE49-F238E27FC236}">
                <a16:creationId xmlns:a16="http://schemas.microsoft.com/office/drawing/2014/main" id="{AD26191A-4810-4851-8A1B-FAE24F9122BD}"/>
              </a:ext>
            </a:extLst>
          </p:cNvPr>
          <p:cNvGrpSpPr/>
          <p:nvPr/>
        </p:nvGrpSpPr>
        <p:grpSpPr>
          <a:xfrm>
            <a:off x="-68264" y="3693287"/>
            <a:ext cx="553780" cy="241301"/>
            <a:chOff x="-88643" y="74081"/>
            <a:chExt cx="553780" cy="241301"/>
          </a:xfrm>
        </p:grpSpPr>
        <p:sp>
          <p:nvSpPr>
            <p:cNvPr id="58" name="Elipse 57">
              <a:extLst>
                <a:ext uri="{FF2B5EF4-FFF2-40B4-BE49-F238E27FC236}">
                  <a16:creationId xmlns:a16="http://schemas.microsoft.com/office/drawing/2014/main" id="{69372ABA-58AF-47A0-BBB3-C2DD67809667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9" name="Rectángulo 58">
              <a:extLst>
                <a:ext uri="{FF2B5EF4-FFF2-40B4-BE49-F238E27FC236}">
                  <a16:creationId xmlns:a16="http://schemas.microsoft.com/office/drawing/2014/main" id="{EE774AFA-001D-4ECA-AABC-E0DDC2E3EC99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60" name="Grupo 59">
            <a:extLst>
              <a:ext uri="{FF2B5EF4-FFF2-40B4-BE49-F238E27FC236}">
                <a16:creationId xmlns:a16="http://schemas.microsoft.com/office/drawing/2014/main" id="{A48499E6-FF53-44FF-8FD2-534FD8BBE598}"/>
              </a:ext>
            </a:extLst>
          </p:cNvPr>
          <p:cNvGrpSpPr/>
          <p:nvPr/>
        </p:nvGrpSpPr>
        <p:grpSpPr>
          <a:xfrm>
            <a:off x="-68264" y="4154188"/>
            <a:ext cx="553780" cy="241301"/>
            <a:chOff x="-88643" y="74081"/>
            <a:chExt cx="553780" cy="241301"/>
          </a:xfrm>
        </p:grpSpPr>
        <p:sp>
          <p:nvSpPr>
            <p:cNvPr id="61" name="Elipse 60">
              <a:extLst>
                <a:ext uri="{FF2B5EF4-FFF2-40B4-BE49-F238E27FC236}">
                  <a16:creationId xmlns:a16="http://schemas.microsoft.com/office/drawing/2014/main" id="{B42EBB47-2CE3-4BA0-A807-D91ED3A925F0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2" name="Rectángulo 61">
              <a:extLst>
                <a:ext uri="{FF2B5EF4-FFF2-40B4-BE49-F238E27FC236}">
                  <a16:creationId xmlns:a16="http://schemas.microsoft.com/office/drawing/2014/main" id="{1509DC21-9C29-4C1B-A7B9-5EE59716BAC6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63" name="Grupo 62">
            <a:extLst>
              <a:ext uri="{FF2B5EF4-FFF2-40B4-BE49-F238E27FC236}">
                <a16:creationId xmlns:a16="http://schemas.microsoft.com/office/drawing/2014/main" id="{2CB93148-96AC-434C-B2D5-A80141212668}"/>
              </a:ext>
            </a:extLst>
          </p:cNvPr>
          <p:cNvGrpSpPr/>
          <p:nvPr/>
        </p:nvGrpSpPr>
        <p:grpSpPr>
          <a:xfrm>
            <a:off x="-68264" y="3248275"/>
            <a:ext cx="553780" cy="241301"/>
            <a:chOff x="-88643" y="74081"/>
            <a:chExt cx="553780" cy="241301"/>
          </a:xfrm>
        </p:grpSpPr>
        <p:sp>
          <p:nvSpPr>
            <p:cNvPr id="64" name="Elipse 63">
              <a:extLst>
                <a:ext uri="{FF2B5EF4-FFF2-40B4-BE49-F238E27FC236}">
                  <a16:creationId xmlns:a16="http://schemas.microsoft.com/office/drawing/2014/main" id="{1360C1F6-2F84-4143-8AED-88C58C797D20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id="{7D5B70FA-DF2E-4BF7-B585-0EB68D57D04D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66" name="Grupo 65">
            <a:extLst>
              <a:ext uri="{FF2B5EF4-FFF2-40B4-BE49-F238E27FC236}">
                <a16:creationId xmlns:a16="http://schemas.microsoft.com/office/drawing/2014/main" id="{A96D3F27-5A38-4F2D-8D20-3752EE7FC6D7}"/>
              </a:ext>
            </a:extLst>
          </p:cNvPr>
          <p:cNvGrpSpPr/>
          <p:nvPr/>
        </p:nvGrpSpPr>
        <p:grpSpPr>
          <a:xfrm>
            <a:off x="-68264" y="2812250"/>
            <a:ext cx="553780" cy="241301"/>
            <a:chOff x="-88643" y="74081"/>
            <a:chExt cx="553780" cy="241301"/>
          </a:xfrm>
        </p:grpSpPr>
        <p:sp>
          <p:nvSpPr>
            <p:cNvPr id="67" name="Elipse 66">
              <a:extLst>
                <a:ext uri="{FF2B5EF4-FFF2-40B4-BE49-F238E27FC236}">
                  <a16:creationId xmlns:a16="http://schemas.microsoft.com/office/drawing/2014/main" id="{1871B249-5104-4BC5-AF63-327E308FC9DA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8" name="Rectángulo 67">
              <a:extLst>
                <a:ext uri="{FF2B5EF4-FFF2-40B4-BE49-F238E27FC236}">
                  <a16:creationId xmlns:a16="http://schemas.microsoft.com/office/drawing/2014/main" id="{24D63ED8-516F-47AA-8780-6F35CB3C646B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69" name="Grupo 68">
            <a:extLst>
              <a:ext uri="{FF2B5EF4-FFF2-40B4-BE49-F238E27FC236}">
                <a16:creationId xmlns:a16="http://schemas.microsoft.com/office/drawing/2014/main" id="{60BB2BB7-9E83-4876-BB2F-CCCBF7825853}"/>
              </a:ext>
            </a:extLst>
          </p:cNvPr>
          <p:cNvGrpSpPr/>
          <p:nvPr/>
        </p:nvGrpSpPr>
        <p:grpSpPr>
          <a:xfrm>
            <a:off x="-68264" y="8772725"/>
            <a:ext cx="553780" cy="241301"/>
            <a:chOff x="-88643" y="74081"/>
            <a:chExt cx="553780" cy="241301"/>
          </a:xfrm>
        </p:grpSpPr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DEEC8F7B-0E1D-4B08-9E56-9511AD4DE6FC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1" name="Rectángulo 70">
              <a:extLst>
                <a:ext uri="{FF2B5EF4-FFF2-40B4-BE49-F238E27FC236}">
                  <a16:creationId xmlns:a16="http://schemas.microsoft.com/office/drawing/2014/main" id="{1259993E-B406-43DB-B4E7-BA213E2B410C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8" name="Imagen 7" descr="Imagen que contiene Forma&#10;&#10;Descripción generada automáticamente">
            <a:extLst>
              <a:ext uri="{FF2B5EF4-FFF2-40B4-BE49-F238E27FC236}">
                <a16:creationId xmlns:a16="http://schemas.microsoft.com/office/drawing/2014/main" id="{099A9C94-4C6F-4B06-BD24-432DB45F5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961" l="1879" r="99455">
                        <a14:foregroundMark x1="1879" y1="38980" x2="2970" y2="63922"/>
                        <a14:foregroundMark x1="93333" y1="29412" x2="99455" y2="51137"/>
                        <a14:foregroundMark x1="99455" y1="51137" x2="99455" y2="667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695" y="7001322"/>
            <a:ext cx="3736734" cy="2887476"/>
          </a:xfrm>
          <a:prstGeom prst="rect">
            <a:avLst/>
          </a:prstGeom>
        </p:spPr>
      </p:pic>
      <p:pic>
        <p:nvPicPr>
          <p:cNvPr id="127" name="Imagen 126" descr="Imagen que contiene Forma&#10;&#10;Descripción generada automáticamente">
            <a:extLst>
              <a:ext uri="{FF2B5EF4-FFF2-40B4-BE49-F238E27FC236}">
                <a16:creationId xmlns:a16="http://schemas.microsoft.com/office/drawing/2014/main" id="{3EAA2F4A-1A89-457A-80F0-ABED69A36D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961" l="1879" r="99455">
                        <a14:foregroundMark x1="1879" y1="38980" x2="2970" y2="63922"/>
                        <a14:foregroundMark x1="93333" y1="29412" x2="99455" y2="51137"/>
                        <a14:foregroundMark x1="99455" y1="51137" x2="99455" y2="667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61"/>
          <a:stretch/>
        </p:blipFill>
        <p:spPr>
          <a:xfrm>
            <a:off x="733027" y="7012467"/>
            <a:ext cx="2232266" cy="288747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E49449B-64CB-4CF8-B869-EA0C0CFF2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364" y="888628"/>
            <a:ext cx="5889225" cy="651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84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1600EB0-5D3D-4B64-9096-2C66FF4503F2}"/>
              </a:ext>
            </a:extLst>
          </p:cNvPr>
          <p:cNvSpPr/>
          <p:nvPr/>
        </p:nvSpPr>
        <p:spPr>
          <a:xfrm>
            <a:off x="465137" y="379410"/>
            <a:ext cx="5927725" cy="83851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B6A9BC7-54D1-4DB1-B504-4FA07BB6DE4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16200000">
            <a:off x="-763588" y="1608140"/>
            <a:ext cx="8385179" cy="5927726"/>
          </a:xfrm>
          <a:prstGeom prst="rect">
            <a:avLst/>
          </a:prstGeom>
          <a:ln>
            <a:noFill/>
          </a:ln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1FC3D107-56FF-4C36-82D8-0659799A1889}"/>
              </a:ext>
            </a:extLst>
          </p:cNvPr>
          <p:cNvGrpSpPr/>
          <p:nvPr/>
        </p:nvGrpSpPr>
        <p:grpSpPr>
          <a:xfrm>
            <a:off x="0" y="531807"/>
            <a:ext cx="553780" cy="241301"/>
            <a:chOff x="-88643" y="74081"/>
            <a:chExt cx="553780" cy="241301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A218DE5D-09CC-4BD2-9C43-E4EC513ED8D0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E10F437B-9F4A-44D0-8E4E-18C714BF4C33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0063AD40-55A0-4BC7-AE91-3E791DD4A3C1}"/>
              </a:ext>
            </a:extLst>
          </p:cNvPr>
          <p:cNvGrpSpPr/>
          <p:nvPr/>
        </p:nvGrpSpPr>
        <p:grpSpPr>
          <a:xfrm>
            <a:off x="0" y="138109"/>
            <a:ext cx="553780" cy="241301"/>
            <a:chOff x="-88643" y="74081"/>
            <a:chExt cx="553780" cy="241301"/>
          </a:xfrm>
        </p:grpSpPr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5B98049C-4BFD-42BE-8681-E71481C21106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FE1CD8A4-239E-4F3B-B7D4-1323218700D2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52EA2854-8948-4F84-8CC9-80A07F1F5657}"/>
              </a:ext>
            </a:extLst>
          </p:cNvPr>
          <p:cNvGrpSpPr/>
          <p:nvPr/>
        </p:nvGrpSpPr>
        <p:grpSpPr>
          <a:xfrm>
            <a:off x="0" y="985567"/>
            <a:ext cx="553780" cy="241301"/>
            <a:chOff x="-88643" y="74081"/>
            <a:chExt cx="553780" cy="241301"/>
          </a:xfrm>
        </p:grpSpPr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5D675506-7FBD-4608-8104-C1B5C3B735E6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A2BD2A65-23CD-4210-BB09-E3AE16234C99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DCD00C90-7A32-4956-AEA4-EC102FDA6A19}"/>
              </a:ext>
            </a:extLst>
          </p:cNvPr>
          <p:cNvGrpSpPr/>
          <p:nvPr/>
        </p:nvGrpSpPr>
        <p:grpSpPr>
          <a:xfrm>
            <a:off x="0" y="1439326"/>
            <a:ext cx="553780" cy="241301"/>
            <a:chOff x="-88643" y="74081"/>
            <a:chExt cx="553780" cy="241301"/>
          </a:xfrm>
        </p:grpSpPr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EDB1EAF3-192F-4301-9D0A-0DDA3A9523C1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24190CE6-147E-40FB-9E43-DEF2DA9828F9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01BFB9E3-00A1-4BBA-8F18-D690CF09F81C}"/>
              </a:ext>
            </a:extLst>
          </p:cNvPr>
          <p:cNvGrpSpPr/>
          <p:nvPr/>
        </p:nvGrpSpPr>
        <p:grpSpPr>
          <a:xfrm>
            <a:off x="0" y="2346318"/>
            <a:ext cx="553780" cy="241301"/>
            <a:chOff x="-88643" y="74081"/>
            <a:chExt cx="553780" cy="241301"/>
          </a:xfrm>
        </p:grpSpPr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B3FFE64D-79DD-4E10-98F7-0FEDD775ADE4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7596FEDD-C22E-4756-8E38-CB82E5116F42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64DC1A74-ADEB-4B30-BBF6-76E956FB3739}"/>
              </a:ext>
            </a:extLst>
          </p:cNvPr>
          <p:cNvGrpSpPr/>
          <p:nvPr/>
        </p:nvGrpSpPr>
        <p:grpSpPr>
          <a:xfrm>
            <a:off x="0" y="1893085"/>
            <a:ext cx="553780" cy="241301"/>
            <a:chOff x="-88643" y="74081"/>
            <a:chExt cx="553780" cy="241301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08FA1310-EC77-4916-AA0C-0755D06443A6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2278522A-3806-413F-BFD2-7BB38C15EE83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CF60677A-DF1B-4513-B0C2-984755CA36E7}"/>
              </a:ext>
            </a:extLst>
          </p:cNvPr>
          <p:cNvGrpSpPr/>
          <p:nvPr/>
        </p:nvGrpSpPr>
        <p:grpSpPr>
          <a:xfrm>
            <a:off x="0" y="8326207"/>
            <a:ext cx="553780" cy="241301"/>
            <a:chOff x="-88643" y="74081"/>
            <a:chExt cx="553780" cy="241301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9F211FED-AE19-4619-B898-C26B0ADA2722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9F6CE6C3-F138-4000-8037-022220F827AE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0CC5D54B-36D7-4F5D-A9CE-8E3DFBF5FBB6}"/>
              </a:ext>
            </a:extLst>
          </p:cNvPr>
          <p:cNvGrpSpPr/>
          <p:nvPr/>
        </p:nvGrpSpPr>
        <p:grpSpPr>
          <a:xfrm>
            <a:off x="0" y="7827984"/>
            <a:ext cx="553780" cy="241301"/>
            <a:chOff x="-88643" y="74081"/>
            <a:chExt cx="553780" cy="241301"/>
          </a:xfrm>
        </p:grpSpPr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AA277011-E21F-42D7-B5D3-9F14D72D9D37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B2890911-2C9C-48D8-861E-D00C224EC325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FE099C5E-14E7-4FD6-A020-B48A6094ED8F}"/>
              </a:ext>
            </a:extLst>
          </p:cNvPr>
          <p:cNvGrpSpPr/>
          <p:nvPr/>
        </p:nvGrpSpPr>
        <p:grpSpPr>
          <a:xfrm>
            <a:off x="0" y="7394692"/>
            <a:ext cx="553780" cy="241301"/>
            <a:chOff x="-88643" y="74081"/>
            <a:chExt cx="553780" cy="241301"/>
          </a:xfrm>
        </p:grpSpPr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B1A7E1DE-82B0-4111-8156-B774DDDD1C13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3C526314-59B6-41FE-AA9E-7AE35D54DBBC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000B2D06-2135-4F50-A5EB-3FCA3069C133}"/>
              </a:ext>
            </a:extLst>
          </p:cNvPr>
          <p:cNvGrpSpPr/>
          <p:nvPr/>
        </p:nvGrpSpPr>
        <p:grpSpPr>
          <a:xfrm>
            <a:off x="0" y="6928560"/>
            <a:ext cx="553780" cy="241301"/>
            <a:chOff x="-88643" y="74081"/>
            <a:chExt cx="553780" cy="241301"/>
          </a:xfrm>
        </p:grpSpPr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2F42886A-5B36-4FDB-869D-2D4212BC459C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F1F33AA8-6B58-4A52-9C89-0A9AF5856010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E523270E-DCA4-4F93-880A-AC4396B67EDA}"/>
              </a:ext>
            </a:extLst>
          </p:cNvPr>
          <p:cNvGrpSpPr/>
          <p:nvPr/>
        </p:nvGrpSpPr>
        <p:grpSpPr>
          <a:xfrm>
            <a:off x="0" y="6495794"/>
            <a:ext cx="553780" cy="241301"/>
            <a:chOff x="-88643" y="74081"/>
            <a:chExt cx="553780" cy="241301"/>
          </a:xfrm>
        </p:grpSpPr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B4332211-1CE6-48E2-948D-C120B2F689B3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F1C8B444-6014-431D-B8BF-63119D9DCC33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27BC47EB-2765-4BC2-A43C-7A48FBD70EB5}"/>
              </a:ext>
            </a:extLst>
          </p:cNvPr>
          <p:cNvGrpSpPr/>
          <p:nvPr/>
        </p:nvGrpSpPr>
        <p:grpSpPr>
          <a:xfrm>
            <a:off x="0" y="6002439"/>
            <a:ext cx="553780" cy="241301"/>
            <a:chOff x="-88643" y="74081"/>
            <a:chExt cx="553780" cy="241301"/>
          </a:xfrm>
        </p:grpSpPr>
        <p:sp>
          <p:nvSpPr>
            <p:cNvPr id="46" name="Elipse 45">
              <a:extLst>
                <a:ext uri="{FF2B5EF4-FFF2-40B4-BE49-F238E27FC236}">
                  <a16:creationId xmlns:a16="http://schemas.microsoft.com/office/drawing/2014/main" id="{9D6E0905-2FAD-412C-80C9-18A458F443EA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CD0879AC-A305-42FC-9A24-F10ED8144B5E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C0EA0EBE-C2E6-4C0E-957A-0D416D945507}"/>
              </a:ext>
            </a:extLst>
          </p:cNvPr>
          <p:cNvGrpSpPr/>
          <p:nvPr/>
        </p:nvGrpSpPr>
        <p:grpSpPr>
          <a:xfrm>
            <a:off x="0" y="5535781"/>
            <a:ext cx="553780" cy="241301"/>
            <a:chOff x="-88643" y="74081"/>
            <a:chExt cx="553780" cy="241301"/>
          </a:xfrm>
        </p:grpSpPr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4165A367-43DC-4ACD-B887-29E50A47396C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id="{718E895C-69D8-4A7E-9002-F36D4388F054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B20936D8-A17F-450F-872A-006A13712B37}"/>
              </a:ext>
            </a:extLst>
          </p:cNvPr>
          <p:cNvGrpSpPr/>
          <p:nvPr/>
        </p:nvGrpSpPr>
        <p:grpSpPr>
          <a:xfrm>
            <a:off x="0" y="5096197"/>
            <a:ext cx="553780" cy="241301"/>
            <a:chOff x="-88643" y="74081"/>
            <a:chExt cx="553780" cy="241301"/>
          </a:xfrm>
        </p:grpSpPr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50C516F7-77A9-497F-B99B-A900AEECFC0C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575326BA-08A7-49E2-9DAF-07BE070B1A2D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54" name="Grupo 53">
            <a:extLst>
              <a:ext uri="{FF2B5EF4-FFF2-40B4-BE49-F238E27FC236}">
                <a16:creationId xmlns:a16="http://schemas.microsoft.com/office/drawing/2014/main" id="{1DDB9514-367E-47C2-A834-CB423C118BF9}"/>
              </a:ext>
            </a:extLst>
          </p:cNvPr>
          <p:cNvGrpSpPr/>
          <p:nvPr/>
        </p:nvGrpSpPr>
        <p:grpSpPr>
          <a:xfrm>
            <a:off x="0" y="4621686"/>
            <a:ext cx="553780" cy="241301"/>
            <a:chOff x="-88643" y="74081"/>
            <a:chExt cx="553780" cy="241301"/>
          </a:xfrm>
        </p:grpSpPr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125C8808-25DE-41A9-AFA5-4F171784193B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6" name="Rectángulo 55">
              <a:extLst>
                <a:ext uri="{FF2B5EF4-FFF2-40B4-BE49-F238E27FC236}">
                  <a16:creationId xmlns:a16="http://schemas.microsoft.com/office/drawing/2014/main" id="{C127FF80-04D6-4AE3-8624-FBB0D5C3366A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57" name="Grupo 56">
            <a:extLst>
              <a:ext uri="{FF2B5EF4-FFF2-40B4-BE49-F238E27FC236}">
                <a16:creationId xmlns:a16="http://schemas.microsoft.com/office/drawing/2014/main" id="{AD26191A-4810-4851-8A1B-FAE24F9122BD}"/>
              </a:ext>
            </a:extLst>
          </p:cNvPr>
          <p:cNvGrpSpPr/>
          <p:nvPr/>
        </p:nvGrpSpPr>
        <p:grpSpPr>
          <a:xfrm>
            <a:off x="0" y="3680587"/>
            <a:ext cx="553780" cy="241301"/>
            <a:chOff x="-88643" y="74081"/>
            <a:chExt cx="553780" cy="241301"/>
          </a:xfrm>
        </p:grpSpPr>
        <p:sp>
          <p:nvSpPr>
            <p:cNvPr id="58" name="Elipse 57">
              <a:extLst>
                <a:ext uri="{FF2B5EF4-FFF2-40B4-BE49-F238E27FC236}">
                  <a16:creationId xmlns:a16="http://schemas.microsoft.com/office/drawing/2014/main" id="{69372ABA-58AF-47A0-BBB3-C2DD67809667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9" name="Rectángulo 58">
              <a:extLst>
                <a:ext uri="{FF2B5EF4-FFF2-40B4-BE49-F238E27FC236}">
                  <a16:creationId xmlns:a16="http://schemas.microsoft.com/office/drawing/2014/main" id="{EE774AFA-001D-4ECA-AABC-E0DDC2E3EC99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60" name="Grupo 59">
            <a:extLst>
              <a:ext uri="{FF2B5EF4-FFF2-40B4-BE49-F238E27FC236}">
                <a16:creationId xmlns:a16="http://schemas.microsoft.com/office/drawing/2014/main" id="{A48499E6-FF53-44FF-8FD2-534FD8BBE598}"/>
              </a:ext>
            </a:extLst>
          </p:cNvPr>
          <p:cNvGrpSpPr/>
          <p:nvPr/>
        </p:nvGrpSpPr>
        <p:grpSpPr>
          <a:xfrm>
            <a:off x="0" y="4141488"/>
            <a:ext cx="553780" cy="241301"/>
            <a:chOff x="-88643" y="74081"/>
            <a:chExt cx="553780" cy="241301"/>
          </a:xfrm>
        </p:grpSpPr>
        <p:sp>
          <p:nvSpPr>
            <p:cNvPr id="61" name="Elipse 60">
              <a:extLst>
                <a:ext uri="{FF2B5EF4-FFF2-40B4-BE49-F238E27FC236}">
                  <a16:creationId xmlns:a16="http://schemas.microsoft.com/office/drawing/2014/main" id="{B42EBB47-2CE3-4BA0-A807-D91ED3A925F0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2" name="Rectángulo 61">
              <a:extLst>
                <a:ext uri="{FF2B5EF4-FFF2-40B4-BE49-F238E27FC236}">
                  <a16:creationId xmlns:a16="http://schemas.microsoft.com/office/drawing/2014/main" id="{1509DC21-9C29-4C1B-A7B9-5EE59716BAC6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63" name="Grupo 62">
            <a:extLst>
              <a:ext uri="{FF2B5EF4-FFF2-40B4-BE49-F238E27FC236}">
                <a16:creationId xmlns:a16="http://schemas.microsoft.com/office/drawing/2014/main" id="{2CB93148-96AC-434C-B2D5-A80141212668}"/>
              </a:ext>
            </a:extLst>
          </p:cNvPr>
          <p:cNvGrpSpPr/>
          <p:nvPr/>
        </p:nvGrpSpPr>
        <p:grpSpPr>
          <a:xfrm>
            <a:off x="0" y="3235575"/>
            <a:ext cx="553780" cy="241301"/>
            <a:chOff x="-88643" y="74081"/>
            <a:chExt cx="553780" cy="241301"/>
          </a:xfrm>
        </p:grpSpPr>
        <p:sp>
          <p:nvSpPr>
            <p:cNvPr id="64" name="Elipse 63">
              <a:extLst>
                <a:ext uri="{FF2B5EF4-FFF2-40B4-BE49-F238E27FC236}">
                  <a16:creationId xmlns:a16="http://schemas.microsoft.com/office/drawing/2014/main" id="{1360C1F6-2F84-4143-8AED-88C58C797D20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id="{7D5B70FA-DF2E-4BF7-B585-0EB68D57D04D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66" name="Grupo 65">
            <a:extLst>
              <a:ext uri="{FF2B5EF4-FFF2-40B4-BE49-F238E27FC236}">
                <a16:creationId xmlns:a16="http://schemas.microsoft.com/office/drawing/2014/main" id="{A96D3F27-5A38-4F2D-8D20-3752EE7FC6D7}"/>
              </a:ext>
            </a:extLst>
          </p:cNvPr>
          <p:cNvGrpSpPr/>
          <p:nvPr/>
        </p:nvGrpSpPr>
        <p:grpSpPr>
          <a:xfrm>
            <a:off x="0" y="2799550"/>
            <a:ext cx="553780" cy="241301"/>
            <a:chOff x="-88643" y="74081"/>
            <a:chExt cx="553780" cy="241301"/>
          </a:xfrm>
        </p:grpSpPr>
        <p:sp>
          <p:nvSpPr>
            <p:cNvPr id="67" name="Elipse 66">
              <a:extLst>
                <a:ext uri="{FF2B5EF4-FFF2-40B4-BE49-F238E27FC236}">
                  <a16:creationId xmlns:a16="http://schemas.microsoft.com/office/drawing/2014/main" id="{1871B249-5104-4BC5-AF63-327E308FC9DA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8" name="Rectángulo 67">
              <a:extLst>
                <a:ext uri="{FF2B5EF4-FFF2-40B4-BE49-F238E27FC236}">
                  <a16:creationId xmlns:a16="http://schemas.microsoft.com/office/drawing/2014/main" id="{24D63ED8-516F-47AA-8780-6F35CB3C646B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69" name="Grupo 68">
            <a:extLst>
              <a:ext uri="{FF2B5EF4-FFF2-40B4-BE49-F238E27FC236}">
                <a16:creationId xmlns:a16="http://schemas.microsoft.com/office/drawing/2014/main" id="{60BB2BB7-9E83-4876-BB2F-CCCBF7825853}"/>
              </a:ext>
            </a:extLst>
          </p:cNvPr>
          <p:cNvGrpSpPr/>
          <p:nvPr/>
        </p:nvGrpSpPr>
        <p:grpSpPr>
          <a:xfrm>
            <a:off x="0" y="8760025"/>
            <a:ext cx="553780" cy="241301"/>
            <a:chOff x="-88643" y="74081"/>
            <a:chExt cx="553780" cy="241301"/>
          </a:xfrm>
        </p:grpSpPr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DEEC8F7B-0E1D-4B08-9E56-9511AD4DE6FC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1" name="Rectángulo 70">
              <a:extLst>
                <a:ext uri="{FF2B5EF4-FFF2-40B4-BE49-F238E27FC236}">
                  <a16:creationId xmlns:a16="http://schemas.microsoft.com/office/drawing/2014/main" id="{1259993E-B406-43DB-B4E7-BA213E2B410C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75" name="Imagen 74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946A682C-AC5B-46A2-9957-EB8544666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05" b="89990" l="6444" r="92556">
                        <a14:foregroundMark x1="13667" y1="15516" x2="25556" y2="9610"/>
                        <a14:foregroundMark x1="25556" y1="9610" x2="41333" y2="8208"/>
                        <a14:foregroundMark x1="41333" y1="8208" x2="46667" y2="10110"/>
                        <a14:foregroundMark x1="7444" y1="25425" x2="22444" y2="27327"/>
                        <a14:foregroundMark x1="92556" y1="25826" x2="92556" y2="25826"/>
                        <a14:foregroundMark x1="32778" y1="4805" x2="32778" y2="4805"/>
                        <a14:foregroundMark x1="6444" y1="25726" x2="13111" y2="29029"/>
                        <a14:backgroundMark x1="28333" y1="5606" x2="28333" y2="5606"/>
                        <a14:backgroundMark x1="36444" y1="5606" x2="36444" y2="5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62" y="3800981"/>
            <a:ext cx="4917517" cy="5458445"/>
          </a:xfrm>
          <a:prstGeom prst="rect">
            <a:avLst/>
          </a:prstGeom>
        </p:spPr>
      </p:pic>
      <p:sp>
        <p:nvSpPr>
          <p:cNvPr id="81" name="CuadroTexto 80">
            <a:extLst>
              <a:ext uri="{FF2B5EF4-FFF2-40B4-BE49-F238E27FC236}">
                <a16:creationId xmlns:a16="http://schemas.microsoft.com/office/drawing/2014/main" id="{4F33DFED-8E71-4391-96B9-3FFEEE343375}"/>
              </a:ext>
            </a:extLst>
          </p:cNvPr>
          <p:cNvSpPr txBox="1"/>
          <p:nvPr/>
        </p:nvSpPr>
        <p:spPr>
          <a:xfrm>
            <a:off x="786221" y="652457"/>
            <a:ext cx="54332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200" dirty="0">
                <a:solidFill>
                  <a:schemeClr val="accent6"/>
                </a:solidFill>
                <a:latin typeface="{¡Estoy Bueno!}" panose="02000500000000000000" pitchFamily="2" charset="0"/>
              </a:rPr>
              <a:t>Diario de la educadora </a:t>
            </a:r>
            <a:endParaRPr lang="es-MX" sz="7200" dirty="0">
              <a:solidFill>
                <a:schemeClr val="accent1">
                  <a:lumMod val="60000"/>
                  <a:lumOff val="40000"/>
                </a:schemeClr>
              </a:solidFill>
              <a:latin typeface="{¡Estoy Bueno!}" panose="02000500000000000000" pitchFamily="2" charset="0"/>
            </a:endParaRPr>
          </a:p>
        </p:txBody>
      </p:sp>
      <p:grpSp>
        <p:nvGrpSpPr>
          <p:cNvPr id="86" name="Grupo 85">
            <a:extLst>
              <a:ext uri="{FF2B5EF4-FFF2-40B4-BE49-F238E27FC236}">
                <a16:creationId xmlns:a16="http://schemas.microsoft.com/office/drawing/2014/main" id="{38CE1EC2-FA4F-440E-8F2C-37795FED4EE5}"/>
              </a:ext>
            </a:extLst>
          </p:cNvPr>
          <p:cNvGrpSpPr/>
          <p:nvPr/>
        </p:nvGrpSpPr>
        <p:grpSpPr>
          <a:xfrm>
            <a:off x="6261100" y="103578"/>
            <a:ext cx="596900" cy="1763976"/>
            <a:chOff x="6261100" y="-83350"/>
            <a:chExt cx="596900" cy="1763976"/>
          </a:xfrm>
        </p:grpSpPr>
        <p:sp>
          <p:nvSpPr>
            <p:cNvPr id="73" name="Diagrama de flujo: retraso 72">
              <a:extLst>
                <a:ext uri="{FF2B5EF4-FFF2-40B4-BE49-F238E27FC236}">
                  <a16:creationId xmlns:a16="http://schemas.microsoft.com/office/drawing/2014/main" id="{58BD75F5-2531-4E7A-9CA5-A47481623467}"/>
                </a:ext>
              </a:extLst>
            </p:cNvPr>
            <p:cNvSpPr/>
            <p:nvPr/>
          </p:nvSpPr>
          <p:spPr>
            <a:xfrm rot="10800000">
              <a:off x="6261100" y="-1"/>
              <a:ext cx="596900" cy="1680627"/>
            </a:xfrm>
            <a:prstGeom prst="flowChartDelay">
              <a:avLst/>
            </a:prstGeom>
            <a:solidFill>
              <a:srgbClr val="E6B8EA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82" name="CuadroTexto 81">
              <a:extLst>
                <a:ext uri="{FF2B5EF4-FFF2-40B4-BE49-F238E27FC236}">
                  <a16:creationId xmlns:a16="http://schemas.microsoft.com/office/drawing/2014/main" id="{53AA2597-ECDA-4D76-9717-14D4A7E7970C}"/>
                </a:ext>
              </a:extLst>
            </p:cNvPr>
            <p:cNvSpPr txBox="1"/>
            <p:nvPr/>
          </p:nvSpPr>
          <p:spPr>
            <a:xfrm rot="16200000">
              <a:off x="5799568" y="544195"/>
              <a:ext cx="16551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dirty="0">
                  <a:solidFill>
                    <a:srgbClr val="0070C0"/>
                  </a:solidFill>
                  <a:latin typeface="Candy Cake" panose="02000600000000000000" pitchFamily="2" charset="0"/>
                  <a:hlinkClick r:id="rId5" action="ppaction://hlinksldjump"/>
                </a:rPr>
                <a:t>INDICE </a:t>
              </a:r>
              <a:endParaRPr lang="es-MX" sz="2000" dirty="0">
                <a:solidFill>
                  <a:srgbClr val="0070C0"/>
                </a:solidFill>
                <a:latin typeface="Candy Cake" panose="02000600000000000000" pitchFamily="2" charset="0"/>
              </a:endParaRPr>
            </a:p>
          </p:txBody>
        </p:sp>
      </p:grpSp>
      <p:sp>
        <p:nvSpPr>
          <p:cNvPr id="85" name="Diagrama de flujo: retraso 84">
            <a:hlinkClick r:id="" action="ppaction://noaction"/>
            <a:extLst>
              <a:ext uri="{FF2B5EF4-FFF2-40B4-BE49-F238E27FC236}">
                <a16:creationId xmlns:a16="http://schemas.microsoft.com/office/drawing/2014/main" id="{990E95AD-4758-441D-BE6C-DB8257CD51B9}"/>
              </a:ext>
            </a:extLst>
          </p:cNvPr>
          <p:cNvSpPr/>
          <p:nvPr/>
        </p:nvSpPr>
        <p:spPr>
          <a:xfrm rot="10800000">
            <a:off x="6205868" y="1867554"/>
            <a:ext cx="652132" cy="1547855"/>
          </a:xfrm>
          <a:prstGeom prst="flowChartDelay">
            <a:avLst/>
          </a:prstGeom>
          <a:solidFill>
            <a:srgbClr val="73F470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FA4FB18-0C05-48CA-BA53-96C154427BB2}"/>
              </a:ext>
            </a:extLst>
          </p:cNvPr>
          <p:cNvSpPr txBox="1"/>
          <p:nvPr/>
        </p:nvSpPr>
        <p:spPr>
          <a:xfrm rot="16200000">
            <a:off x="5787962" y="2357406"/>
            <a:ext cx="159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hlinkClick r:id="rId6" action="ppaction://hlinksldjump"/>
              </a:rPr>
              <a:t>DATOS DEL JARDIN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8960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60C1A21-7A62-4964-858D-770E68A51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30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1600EB0-5D3D-4B64-9096-2C66FF4503F2}"/>
              </a:ext>
            </a:extLst>
          </p:cNvPr>
          <p:cNvSpPr/>
          <p:nvPr/>
        </p:nvSpPr>
        <p:spPr>
          <a:xfrm>
            <a:off x="243683" y="-2"/>
            <a:ext cx="6614317" cy="9144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1FC3D107-56FF-4C36-82D8-0659799A1889}"/>
              </a:ext>
            </a:extLst>
          </p:cNvPr>
          <p:cNvGrpSpPr/>
          <p:nvPr/>
        </p:nvGrpSpPr>
        <p:grpSpPr>
          <a:xfrm>
            <a:off x="-68264" y="544507"/>
            <a:ext cx="553780" cy="241301"/>
            <a:chOff x="-88643" y="74081"/>
            <a:chExt cx="553780" cy="241301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A218DE5D-09CC-4BD2-9C43-E4EC513ED8D0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E10F437B-9F4A-44D0-8E4E-18C714BF4C33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0063AD40-55A0-4BC7-AE91-3E791DD4A3C1}"/>
              </a:ext>
            </a:extLst>
          </p:cNvPr>
          <p:cNvGrpSpPr/>
          <p:nvPr/>
        </p:nvGrpSpPr>
        <p:grpSpPr>
          <a:xfrm>
            <a:off x="-68264" y="136914"/>
            <a:ext cx="553780" cy="241301"/>
            <a:chOff x="-88643" y="74081"/>
            <a:chExt cx="553780" cy="241301"/>
          </a:xfrm>
        </p:grpSpPr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5B98049C-4BFD-42BE-8681-E71481C21106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FE1CD8A4-239E-4F3B-B7D4-1323218700D2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52EA2854-8948-4F84-8CC9-80A07F1F5657}"/>
              </a:ext>
            </a:extLst>
          </p:cNvPr>
          <p:cNvGrpSpPr/>
          <p:nvPr/>
        </p:nvGrpSpPr>
        <p:grpSpPr>
          <a:xfrm>
            <a:off x="-68264" y="998267"/>
            <a:ext cx="553780" cy="241301"/>
            <a:chOff x="-88643" y="74081"/>
            <a:chExt cx="553780" cy="241301"/>
          </a:xfrm>
        </p:grpSpPr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5D675506-7FBD-4608-8104-C1B5C3B735E6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A2BD2A65-23CD-4210-BB09-E3AE16234C99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DCD00C90-7A32-4956-AEA4-EC102FDA6A19}"/>
              </a:ext>
            </a:extLst>
          </p:cNvPr>
          <p:cNvGrpSpPr/>
          <p:nvPr/>
        </p:nvGrpSpPr>
        <p:grpSpPr>
          <a:xfrm>
            <a:off x="-68264" y="1452026"/>
            <a:ext cx="553780" cy="241301"/>
            <a:chOff x="-88643" y="74081"/>
            <a:chExt cx="553780" cy="241301"/>
          </a:xfrm>
        </p:grpSpPr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EDB1EAF3-192F-4301-9D0A-0DDA3A9523C1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24190CE6-147E-40FB-9E43-DEF2DA9828F9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01BFB9E3-00A1-4BBA-8F18-D690CF09F81C}"/>
              </a:ext>
            </a:extLst>
          </p:cNvPr>
          <p:cNvGrpSpPr/>
          <p:nvPr/>
        </p:nvGrpSpPr>
        <p:grpSpPr>
          <a:xfrm>
            <a:off x="-68264" y="2359018"/>
            <a:ext cx="553780" cy="241301"/>
            <a:chOff x="-88643" y="74081"/>
            <a:chExt cx="553780" cy="241301"/>
          </a:xfrm>
        </p:grpSpPr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B3FFE64D-79DD-4E10-98F7-0FEDD775ADE4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7596FEDD-C22E-4756-8E38-CB82E5116F42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64DC1A74-ADEB-4B30-BBF6-76E956FB3739}"/>
              </a:ext>
            </a:extLst>
          </p:cNvPr>
          <p:cNvGrpSpPr/>
          <p:nvPr/>
        </p:nvGrpSpPr>
        <p:grpSpPr>
          <a:xfrm>
            <a:off x="-68264" y="1905785"/>
            <a:ext cx="553780" cy="241301"/>
            <a:chOff x="-88643" y="74081"/>
            <a:chExt cx="553780" cy="241301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08FA1310-EC77-4916-AA0C-0755D06443A6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2278522A-3806-413F-BFD2-7BB38C15EE83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CF60677A-DF1B-4513-B0C2-984755CA36E7}"/>
              </a:ext>
            </a:extLst>
          </p:cNvPr>
          <p:cNvGrpSpPr/>
          <p:nvPr/>
        </p:nvGrpSpPr>
        <p:grpSpPr>
          <a:xfrm>
            <a:off x="-68264" y="8338907"/>
            <a:ext cx="553780" cy="241301"/>
            <a:chOff x="-88643" y="74081"/>
            <a:chExt cx="553780" cy="241301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9F211FED-AE19-4619-B898-C26B0ADA2722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9F6CE6C3-F138-4000-8037-022220F827AE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0CC5D54B-36D7-4F5D-A9CE-8E3DFBF5FBB6}"/>
              </a:ext>
            </a:extLst>
          </p:cNvPr>
          <p:cNvGrpSpPr/>
          <p:nvPr/>
        </p:nvGrpSpPr>
        <p:grpSpPr>
          <a:xfrm>
            <a:off x="-68264" y="7840684"/>
            <a:ext cx="553780" cy="241301"/>
            <a:chOff x="-88643" y="74081"/>
            <a:chExt cx="553780" cy="241301"/>
          </a:xfrm>
        </p:grpSpPr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AA277011-E21F-42D7-B5D3-9F14D72D9D37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B2890911-2C9C-48D8-861E-D00C224EC325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FE099C5E-14E7-4FD6-A020-B48A6094ED8F}"/>
              </a:ext>
            </a:extLst>
          </p:cNvPr>
          <p:cNvGrpSpPr/>
          <p:nvPr/>
        </p:nvGrpSpPr>
        <p:grpSpPr>
          <a:xfrm>
            <a:off x="-68264" y="7407392"/>
            <a:ext cx="553780" cy="241301"/>
            <a:chOff x="-88643" y="74081"/>
            <a:chExt cx="553780" cy="241301"/>
          </a:xfrm>
        </p:grpSpPr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B1A7E1DE-82B0-4111-8156-B774DDDD1C13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3C526314-59B6-41FE-AA9E-7AE35D54DBBC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000B2D06-2135-4F50-A5EB-3FCA3069C133}"/>
              </a:ext>
            </a:extLst>
          </p:cNvPr>
          <p:cNvGrpSpPr/>
          <p:nvPr/>
        </p:nvGrpSpPr>
        <p:grpSpPr>
          <a:xfrm>
            <a:off x="-68264" y="6941260"/>
            <a:ext cx="553780" cy="241301"/>
            <a:chOff x="-88643" y="74081"/>
            <a:chExt cx="553780" cy="241301"/>
          </a:xfrm>
        </p:grpSpPr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2F42886A-5B36-4FDB-869D-2D4212BC459C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F1F33AA8-6B58-4A52-9C89-0A9AF5856010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E523270E-DCA4-4F93-880A-AC4396B67EDA}"/>
              </a:ext>
            </a:extLst>
          </p:cNvPr>
          <p:cNvGrpSpPr/>
          <p:nvPr/>
        </p:nvGrpSpPr>
        <p:grpSpPr>
          <a:xfrm>
            <a:off x="-68264" y="6508494"/>
            <a:ext cx="553780" cy="241301"/>
            <a:chOff x="-88643" y="74081"/>
            <a:chExt cx="553780" cy="241301"/>
          </a:xfrm>
        </p:grpSpPr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B4332211-1CE6-48E2-948D-C120B2F689B3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F1C8B444-6014-431D-B8BF-63119D9DCC33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27BC47EB-2765-4BC2-A43C-7A48FBD70EB5}"/>
              </a:ext>
            </a:extLst>
          </p:cNvPr>
          <p:cNvGrpSpPr/>
          <p:nvPr/>
        </p:nvGrpSpPr>
        <p:grpSpPr>
          <a:xfrm>
            <a:off x="-68264" y="6015139"/>
            <a:ext cx="553780" cy="241301"/>
            <a:chOff x="-88643" y="74081"/>
            <a:chExt cx="553780" cy="241301"/>
          </a:xfrm>
        </p:grpSpPr>
        <p:sp>
          <p:nvSpPr>
            <p:cNvPr id="46" name="Elipse 45">
              <a:extLst>
                <a:ext uri="{FF2B5EF4-FFF2-40B4-BE49-F238E27FC236}">
                  <a16:creationId xmlns:a16="http://schemas.microsoft.com/office/drawing/2014/main" id="{9D6E0905-2FAD-412C-80C9-18A458F443EA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CD0879AC-A305-42FC-9A24-F10ED8144B5E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C0EA0EBE-C2E6-4C0E-957A-0D416D945507}"/>
              </a:ext>
            </a:extLst>
          </p:cNvPr>
          <p:cNvGrpSpPr/>
          <p:nvPr/>
        </p:nvGrpSpPr>
        <p:grpSpPr>
          <a:xfrm>
            <a:off x="-68264" y="5548481"/>
            <a:ext cx="553780" cy="241301"/>
            <a:chOff x="-88643" y="74081"/>
            <a:chExt cx="553780" cy="241301"/>
          </a:xfrm>
        </p:grpSpPr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4165A367-43DC-4ACD-B887-29E50A47396C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id="{718E895C-69D8-4A7E-9002-F36D4388F054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B20936D8-A17F-450F-872A-006A13712B37}"/>
              </a:ext>
            </a:extLst>
          </p:cNvPr>
          <p:cNvGrpSpPr/>
          <p:nvPr/>
        </p:nvGrpSpPr>
        <p:grpSpPr>
          <a:xfrm>
            <a:off x="-68264" y="5108897"/>
            <a:ext cx="553780" cy="241301"/>
            <a:chOff x="-88643" y="74081"/>
            <a:chExt cx="553780" cy="241301"/>
          </a:xfrm>
        </p:grpSpPr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50C516F7-77A9-497F-B99B-A900AEECFC0C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575326BA-08A7-49E2-9DAF-07BE070B1A2D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54" name="Grupo 53">
            <a:extLst>
              <a:ext uri="{FF2B5EF4-FFF2-40B4-BE49-F238E27FC236}">
                <a16:creationId xmlns:a16="http://schemas.microsoft.com/office/drawing/2014/main" id="{1DDB9514-367E-47C2-A834-CB423C118BF9}"/>
              </a:ext>
            </a:extLst>
          </p:cNvPr>
          <p:cNvGrpSpPr/>
          <p:nvPr/>
        </p:nvGrpSpPr>
        <p:grpSpPr>
          <a:xfrm>
            <a:off x="-68264" y="4634386"/>
            <a:ext cx="553780" cy="241301"/>
            <a:chOff x="-88643" y="74081"/>
            <a:chExt cx="553780" cy="241301"/>
          </a:xfrm>
        </p:grpSpPr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125C8808-25DE-41A9-AFA5-4F171784193B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6" name="Rectángulo 55">
              <a:extLst>
                <a:ext uri="{FF2B5EF4-FFF2-40B4-BE49-F238E27FC236}">
                  <a16:creationId xmlns:a16="http://schemas.microsoft.com/office/drawing/2014/main" id="{C127FF80-04D6-4AE3-8624-FBB0D5C3366A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57" name="Grupo 56">
            <a:extLst>
              <a:ext uri="{FF2B5EF4-FFF2-40B4-BE49-F238E27FC236}">
                <a16:creationId xmlns:a16="http://schemas.microsoft.com/office/drawing/2014/main" id="{AD26191A-4810-4851-8A1B-FAE24F9122BD}"/>
              </a:ext>
            </a:extLst>
          </p:cNvPr>
          <p:cNvGrpSpPr/>
          <p:nvPr/>
        </p:nvGrpSpPr>
        <p:grpSpPr>
          <a:xfrm>
            <a:off x="-68264" y="3693287"/>
            <a:ext cx="553780" cy="241301"/>
            <a:chOff x="-88643" y="74081"/>
            <a:chExt cx="553780" cy="241301"/>
          </a:xfrm>
        </p:grpSpPr>
        <p:sp>
          <p:nvSpPr>
            <p:cNvPr id="58" name="Elipse 57">
              <a:extLst>
                <a:ext uri="{FF2B5EF4-FFF2-40B4-BE49-F238E27FC236}">
                  <a16:creationId xmlns:a16="http://schemas.microsoft.com/office/drawing/2014/main" id="{69372ABA-58AF-47A0-BBB3-C2DD67809667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9" name="Rectángulo 58">
              <a:extLst>
                <a:ext uri="{FF2B5EF4-FFF2-40B4-BE49-F238E27FC236}">
                  <a16:creationId xmlns:a16="http://schemas.microsoft.com/office/drawing/2014/main" id="{EE774AFA-001D-4ECA-AABC-E0DDC2E3EC99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60" name="Grupo 59">
            <a:extLst>
              <a:ext uri="{FF2B5EF4-FFF2-40B4-BE49-F238E27FC236}">
                <a16:creationId xmlns:a16="http://schemas.microsoft.com/office/drawing/2014/main" id="{A48499E6-FF53-44FF-8FD2-534FD8BBE598}"/>
              </a:ext>
            </a:extLst>
          </p:cNvPr>
          <p:cNvGrpSpPr/>
          <p:nvPr/>
        </p:nvGrpSpPr>
        <p:grpSpPr>
          <a:xfrm>
            <a:off x="-68264" y="4154188"/>
            <a:ext cx="553780" cy="241301"/>
            <a:chOff x="-88643" y="74081"/>
            <a:chExt cx="553780" cy="241301"/>
          </a:xfrm>
        </p:grpSpPr>
        <p:sp>
          <p:nvSpPr>
            <p:cNvPr id="61" name="Elipse 60">
              <a:extLst>
                <a:ext uri="{FF2B5EF4-FFF2-40B4-BE49-F238E27FC236}">
                  <a16:creationId xmlns:a16="http://schemas.microsoft.com/office/drawing/2014/main" id="{B42EBB47-2CE3-4BA0-A807-D91ED3A925F0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2" name="Rectángulo 61">
              <a:extLst>
                <a:ext uri="{FF2B5EF4-FFF2-40B4-BE49-F238E27FC236}">
                  <a16:creationId xmlns:a16="http://schemas.microsoft.com/office/drawing/2014/main" id="{1509DC21-9C29-4C1B-A7B9-5EE59716BAC6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63" name="Grupo 62">
            <a:extLst>
              <a:ext uri="{FF2B5EF4-FFF2-40B4-BE49-F238E27FC236}">
                <a16:creationId xmlns:a16="http://schemas.microsoft.com/office/drawing/2014/main" id="{2CB93148-96AC-434C-B2D5-A80141212668}"/>
              </a:ext>
            </a:extLst>
          </p:cNvPr>
          <p:cNvGrpSpPr/>
          <p:nvPr/>
        </p:nvGrpSpPr>
        <p:grpSpPr>
          <a:xfrm>
            <a:off x="-68264" y="3248275"/>
            <a:ext cx="553780" cy="241301"/>
            <a:chOff x="-88643" y="74081"/>
            <a:chExt cx="553780" cy="241301"/>
          </a:xfrm>
        </p:grpSpPr>
        <p:sp>
          <p:nvSpPr>
            <p:cNvPr id="64" name="Elipse 63">
              <a:extLst>
                <a:ext uri="{FF2B5EF4-FFF2-40B4-BE49-F238E27FC236}">
                  <a16:creationId xmlns:a16="http://schemas.microsoft.com/office/drawing/2014/main" id="{1360C1F6-2F84-4143-8AED-88C58C797D20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id="{7D5B70FA-DF2E-4BF7-B585-0EB68D57D04D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66" name="Grupo 65">
            <a:extLst>
              <a:ext uri="{FF2B5EF4-FFF2-40B4-BE49-F238E27FC236}">
                <a16:creationId xmlns:a16="http://schemas.microsoft.com/office/drawing/2014/main" id="{A96D3F27-5A38-4F2D-8D20-3752EE7FC6D7}"/>
              </a:ext>
            </a:extLst>
          </p:cNvPr>
          <p:cNvGrpSpPr/>
          <p:nvPr/>
        </p:nvGrpSpPr>
        <p:grpSpPr>
          <a:xfrm>
            <a:off x="-68264" y="2812250"/>
            <a:ext cx="553780" cy="241301"/>
            <a:chOff x="-88643" y="74081"/>
            <a:chExt cx="553780" cy="241301"/>
          </a:xfrm>
        </p:grpSpPr>
        <p:sp>
          <p:nvSpPr>
            <p:cNvPr id="67" name="Elipse 66">
              <a:extLst>
                <a:ext uri="{FF2B5EF4-FFF2-40B4-BE49-F238E27FC236}">
                  <a16:creationId xmlns:a16="http://schemas.microsoft.com/office/drawing/2014/main" id="{1871B249-5104-4BC5-AF63-327E308FC9DA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8" name="Rectángulo 67">
              <a:extLst>
                <a:ext uri="{FF2B5EF4-FFF2-40B4-BE49-F238E27FC236}">
                  <a16:creationId xmlns:a16="http://schemas.microsoft.com/office/drawing/2014/main" id="{24D63ED8-516F-47AA-8780-6F35CB3C646B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69" name="Grupo 68">
            <a:extLst>
              <a:ext uri="{FF2B5EF4-FFF2-40B4-BE49-F238E27FC236}">
                <a16:creationId xmlns:a16="http://schemas.microsoft.com/office/drawing/2014/main" id="{60BB2BB7-9E83-4876-BB2F-CCCBF7825853}"/>
              </a:ext>
            </a:extLst>
          </p:cNvPr>
          <p:cNvGrpSpPr/>
          <p:nvPr/>
        </p:nvGrpSpPr>
        <p:grpSpPr>
          <a:xfrm>
            <a:off x="-68264" y="8772725"/>
            <a:ext cx="553780" cy="241301"/>
            <a:chOff x="-88643" y="74081"/>
            <a:chExt cx="553780" cy="241301"/>
          </a:xfrm>
        </p:grpSpPr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DEEC8F7B-0E1D-4B08-9E56-9511AD4DE6FC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1" name="Rectángulo 70">
              <a:extLst>
                <a:ext uri="{FF2B5EF4-FFF2-40B4-BE49-F238E27FC236}">
                  <a16:creationId xmlns:a16="http://schemas.microsoft.com/office/drawing/2014/main" id="{1259993E-B406-43DB-B4E7-BA213E2B410C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74" name="Doble onda 73">
            <a:extLst>
              <a:ext uri="{FF2B5EF4-FFF2-40B4-BE49-F238E27FC236}">
                <a16:creationId xmlns:a16="http://schemas.microsoft.com/office/drawing/2014/main" id="{3D8E5408-BF28-45E4-9AE0-6B12217BC9EF}"/>
              </a:ext>
            </a:extLst>
          </p:cNvPr>
          <p:cNvSpPr/>
          <p:nvPr/>
        </p:nvSpPr>
        <p:spPr>
          <a:xfrm>
            <a:off x="485516" y="7991892"/>
            <a:ext cx="6397125" cy="1107533"/>
          </a:xfrm>
          <a:prstGeom prst="doubleWave">
            <a:avLst>
              <a:gd name="adj1" fmla="val 12500"/>
              <a:gd name="adj2" fmla="val -173"/>
            </a:avLst>
          </a:prstGeom>
          <a:solidFill>
            <a:srgbClr val="F2F648"/>
          </a:solidFill>
          <a:ln>
            <a:solidFill>
              <a:srgbClr val="F2F6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8C1F9E8-E46B-45A0-937F-9338DD62AB18}"/>
              </a:ext>
            </a:extLst>
          </p:cNvPr>
          <p:cNvSpPr txBox="1"/>
          <p:nvPr/>
        </p:nvSpPr>
        <p:spPr>
          <a:xfrm>
            <a:off x="883841" y="428598"/>
            <a:ext cx="533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dirty="0">
                <a:ln w="3175">
                  <a:solidFill>
                    <a:schemeClr val="tx1"/>
                  </a:solidFill>
                </a:ln>
                <a:solidFill>
                  <a:srgbClr val="73F470"/>
                </a:solidFill>
                <a:latin typeface="Austhina Brush Calligraphy Scra" panose="02000503020000020004" pitchFamily="2" charset="0"/>
              </a:rPr>
              <a:t>Lunes 22 de noviembre de 2021</a:t>
            </a:r>
            <a:endParaRPr lang="es-MX" dirty="0">
              <a:ln w="3175">
                <a:solidFill>
                  <a:schemeClr val="tx1"/>
                </a:solidFill>
              </a:ln>
              <a:solidFill>
                <a:srgbClr val="73F470"/>
              </a:solidFill>
            </a:endParaRPr>
          </a:p>
        </p:txBody>
      </p:sp>
      <p:sp>
        <p:nvSpPr>
          <p:cNvPr id="75" name="Doble onda 74">
            <a:extLst>
              <a:ext uri="{FF2B5EF4-FFF2-40B4-BE49-F238E27FC236}">
                <a16:creationId xmlns:a16="http://schemas.microsoft.com/office/drawing/2014/main" id="{FE22CC1C-1550-456F-BB6E-5F82DB15A9C4}"/>
              </a:ext>
            </a:extLst>
          </p:cNvPr>
          <p:cNvSpPr/>
          <p:nvPr/>
        </p:nvSpPr>
        <p:spPr>
          <a:xfrm>
            <a:off x="485515" y="7384960"/>
            <a:ext cx="6397126" cy="1107533"/>
          </a:xfrm>
          <a:prstGeom prst="doubleWave">
            <a:avLst>
              <a:gd name="adj1" fmla="val 12500"/>
              <a:gd name="adj2" fmla="val -173"/>
            </a:avLst>
          </a:prstGeom>
          <a:solidFill>
            <a:srgbClr val="FFAFCF"/>
          </a:solidFill>
          <a:ln>
            <a:solidFill>
              <a:srgbClr val="FFA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059E37-9918-4371-808F-106D3A193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18" b="98801" l="2743" r="91772">
                        <a14:foregroundMark x1="45992" y1="3477" x2="52743" y2="47242"/>
                        <a14:foregroundMark x1="6962" y1="45564" x2="14346" y2="16307"/>
                        <a14:foregroundMark x1="36498" y1="37650" x2="73418" y2="40767"/>
                        <a14:foregroundMark x1="2743" y1="33813" x2="6118" y2="38849"/>
                        <a14:foregroundMark x1="28903" y1="40048" x2="63291" y2="37650"/>
                        <a14:foregroundMark x1="63291" y1="37650" x2="66667" y2="38010"/>
                        <a14:foregroundMark x1="90506" y1="13909" x2="92194" y2="45324"/>
                        <a14:foregroundMark x1="64557" y1="42326" x2="74684" y2="26859"/>
                        <a14:foregroundMark x1="39873" y1="97962" x2="41772" y2="54796"/>
                        <a14:foregroundMark x1="62025" y1="98801" x2="62869" y2="64269"/>
                        <a14:foregroundMark x1="22996" y1="60432" x2="42616" y2="52758"/>
                        <a14:foregroundMark x1="42616" y1="52758" x2="63291" y2="51439"/>
                        <a14:foregroundMark x1="63291" y1="51439" x2="72785" y2="54676"/>
                        <a14:foregroundMark x1="72785" y1="54676" x2="77637" y2="62590"/>
                        <a14:foregroundMark x1="21097" y1="61871" x2="50211" y2="53957"/>
                        <a14:foregroundMark x1="50211" y1="53957" x2="58439" y2="57194"/>
                        <a14:foregroundMark x1="26160" y1="52398" x2="28270" y2="58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725" y="6243880"/>
            <a:ext cx="1648705" cy="29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7667B64C-7F9D-4A8B-A22C-6EDF4E3622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1" b="98055" l="8228" r="92194">
                        <a14:foregroundMark x1="33333" y1="5263" x2="67722" y2="49085"/>
                        <a14:foregroundMark x1="66667" y1="3204" x2="76371" y2="18764"/>
                        <a14:foregroundMark x1="76371" y1="18764" x2="66245" y2="51831"/>
                        <a14:foregroundMark x1="66245" y1="51831" x2="56751" y2="61556"/>
                        <a14:foregroundMark x1="16034" y1="13043" x2="46835" y2="71396"/>
                        <a14:foregroundMark x1="46835" y1="71396" x2="56962" y2="79405"/>
                        <a14:foregroundMark x1="41139" y1="98055" x2="50844" y2="35584"/>
                        <a14:foregroundMark x1="59705" y1="98169" x2="57595" y2="50686"/>
                        <a14:foregroundMark x1="57595" y1="50686" x2="58439" y2="67620"/>
                        <a14:foregroundMark x1="34177" y1="48741" x2="33755" y2="61213"/>
                        <a14:foregroundMark x1="33755" y1="61213" x2="41772" y2="70938"/>
                        <a14:foregroundMark x1="41772" y1="70938" x2="58439" y2="58696"/>
                        <a14:foregroundMark x1="58439" y1="58696" x2="45781" y2="62700"/>
                        <a14:foregroundMark x1="45781" y1="62700" x2="61603" y2="58696"/>
                        <a14:foregroundMark x1="61603" y1="58696" x2="52110" y2="56751"/>
                        <a14:foregroundMark x1="77637" y1="68307" x2="79536" y2="71281"/>
                        <a14:foregroundMark x1="92616" y1="22197" x2="84388" y2="15561"/>
                        <a14:foregroundMark x1="84388" y1="15561" x2="47468" y2="9382"/>
                        <a14:foregroundMark x1="47468" y1="9382" x2="18987" y2="15561"/>
                        <a14:foregroundMark x1="18987" y1="15561" x2="18987" y2="15561"/>
                        <a14:foregroundMark x1="8228" y1="15446" x2="63080" y2="9497"/>
                        <a14:foregroundMark x1="63080" y1="9497" x2="74895" y2="11670"/>
                        <a14:foregroundMark x1="74895" y1="11670" x2="55907" y2="37300"/>
                        <a14:foregroundMark x1="55907" y1="37300" x2="41350" y2="14989"/>
                        <a14:foregroundMark x1="41350" y1="14989" x2="61814" y2="22769"/>
                        <a14:foregroundMark x1="61814" y1="22769" x2="65401" y2="21167"/>
                        <a14:foregroundMark x1="2532" y1="19908" x2="32700" y2="7323"/>
                        <a14:foregroundMark x1="32700" y1="7323" x2="74895" y2="801"/>
                        <a14:foregroundMark x1="10549" y1="19565" x2="34599" y2="26659"/>
                        <a14:foregroundMark x1="34599" y1="26659" x2="54008" y2="16819"/>
                        <a14:foregroundMark x1="54008" y1="16819" x2="49789" y2="12586"/>
                        <a14:foregroundMark x1="91561" y1="13387" x2="87131" y2="12128"/>
                        <a14:foregroundMark x1="32911" y1="38558" x2="52743" y2="50572"/>
                        <a14:foregroundMark x1="63291" y1="56636" x2="65190" y2="80320"/>
                        <a14:foregroundMark x1="42405" y1="39588" x2="40084" y2="67048"/>
                        <a14:foregroundMark x1="13291" y1="18078" x2="19198" y2="381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392" y="6266313"/>
            <a:ext cx="1573249" cy="2900885"/>
          </a:xfrm>
          <a:prstGeom prst="rect">
            <a:avLst/>
          </a:prstGeom>
        </p:spPr>
      </p:pic>
      <p:sp>
        <p:nvSpPr>
          <p:cNvPr id="73" name="Diagrama de flujo: retraso 72">
            <a:extLst>
              <a:ext uri="{FF2B5EF4-FFF2-40B4-BE49-F238E27FC236}">
                <a16:creationId xmlns:a16="http://schemas.microsoft.com/office/drawing/2014/main" id="{0BCDC6FA-0146-425F-8956-D303E5FAD296}"/>
              </a:ext>
            </a:extLst>
          </p:cNvPr>
          <p:cNvSpPr/>
          <p:nvPr/>
        </p:nvSpPr>
        <p:spPr>
          <a:xfrm rot="10800000">
            <a:off x="6217840" y="134131"/>
            <a:ext cx="652132" cy="2419477"/>
          </a:xfrm>
          <a:prstGeom prst="flowChartDelay">
            <a:avLst/>
          </a:prstGeom>
          <a:solidFill>
            <a:srgbClr val="E6B8EA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8" name="Diagrama de flujo: retraso 77">
            <a:extLst>
              <a:ext uri="{FF2B5EF4-FFF2-40B4-BE49-F238E27FC236}">
                <a16:creationId xmlns:a16="http://schemas.microsoft.com/office/drawing/2014/main" id="{2064E800-EE5E-4544-9F2E-BFBBA75A95FE}"/>
              </a:ext>
            </a:extLst>
          </p:cNvPr>
          <p:cNvSpPr/>
          <p:nvPr/>
        </p:nvSpPr>
        <p:spPr>
          <a:xfrm rot="10800000">
            <a:off x="6230162" y="2613751"/>
            <a:ext cx="652132" cy="1898579"/>
          </a:xfrm>
          <a:prstGeom prst="flowChartDelay">
            <a:avLst/>
          </a:prstGeom>
          <a:solidFill>
            <a:srgbClr val="C1E1F5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1" name="Diagrama de flujo: retraso 80">
            <a:hlinkClick r:id="" action="ppaction://noaction"/>
            <a:extLst>
              <a:ext uri="{FF2B5EF4-FFF2-40B4-BE49-F238E27FC236}">
                <a16:creationId xmlns:a16="http://schemas.microsoft.com/office/drawing/2014/main" id="{91415FA3-ECE8-4782-A051-3FB721AA2FD1}"/>
              </a:ext>
            </a:extLst>
          </p:cNvPr>
          <p:cNvSpPr/>
          <p:nvPr/>
        </p:nvSpPr>
        <p:spPr>
          <a:xfrm rot="10800000">
            <a:off x="6217318" y="4587934"/>
            <a:ext cx="652132" cy="1547855"/>
          </a:xfrm>
          <a:prstGeom prst="flowChartDelay">
            <a:avLst/>
          </a:prstGeom>
          <a:solidFill>
            <a:srgbClr val="73F470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4" name="Diagrama de flujo: retraso 83">
            <a:extLst>
              <a:ext uri="{FF2B5EF4-FFF2-40B4-BE49-F238E27FC236}">
                <a16:creationId xmlns:a16="http://schemas.microsoft.com/office/drawing/2014/main" id="{AF57A3FA-4474-47D1-BE85-BD7E715EFA8D}"/>
              </a:ext>
            </a:extLst>
          </p:cNvPr>
          <p:cNvSpPr/>
          <p:nvPr/>
        </p:nvSpPr>
        <p:spPr>
          <a:xfrm rot="10800000">
            <a:off x="6230161" y="6192316"/>
            <a:ext cx="652132" cy="1377596"/>
          </a:xfrm>
          <a:prstGeom prst="flowChartDelay">
            <a:avLst/>
          </a:prstGeom>
          <a:solidFill>
            <a:srgbClr val="FBF3A7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86" name="Picture 4">
            <a:hlinkClick r:id="rId6" action="ppaction://hlinksldjump"/>
            <a:extLst>
              <a:ext uri="{FF2B5EF4-FFF2-40B4-BE49-F238E27FC236}">
                <a16:creationId xmlns:a16="http://schemas.microsoft.com/office/drawing/2014/main" id="{953A0199-E269-4254-8145-B67868B64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0" b="91379" l="2305" r="97518">
                        <a14:foregroundMark x1="2482" y1="17701" x2="35993" y2="65747"/>
                        <a14:foregroundMark x1="56383" y1="1724" x2="82624" y2="64598"/>
                        <a14:foregroundMark x1="82624" y1="64598" x2="82624" y2="64598"/>
                        <a14:foregroundMark x1="97695" y1="63908" x2="95922" y2="67356"/>
                        <a14:foregroundMark x1="73404" y1="23908" x2="71631" y2="47126"/>
                        <a14:foregroundMark x1="71631" y1="47126" x2="48936" y2="59310"/>
                        <a14:foregroundMark x1="48936" y1="59310" x2="51773" y2="33218"/>
                        <a14:foregroundMark x1="51773" y1="33218" x2="58865" y2="52759"/>
                        <a14:foregroundMark x1="58865" y1="52759" x2="49291" y2="28046"/>
                        <a14:foregroundMark x1="49291" y1="28046" x2="60461" y2="25287"/>
                        <a14:foregroundMark x1="60106" y1="27126" x2="66844" y2="55057"/>
                        <a14:foregroundMark x1="32447" y1="27471" x2="64184" y2="63908"/>
                        <a14:foregroundMark x1="78191" y1="24368" x2="83511" y2="59770"/>
                        <a14:foregroundMark x1="18972" y1="32989" x2="62057" y2="61494"/>
                        <a14:foregroundMark x1="42021" y1="23908" x2="50177" y2="57931"/>
                        <a14:foregroundMark x1="27128" y1="35747" x2="52837" y2="54713"/>
                        <a14:foregroundMark x1="78546" y1="91494" x2="78546" y2="91494"/>
                        <a14:foregroundMark x1="56560" y1="460" x2="59752" y2="112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46" y="4394376"/>
            <a:ext cx="973099" cy="150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989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1600EB0-5D3D-4B64-9096-2C66FF4503F2}"/>
              </a:ext>
            </a:extLst>
          </p:cNvPr>
          <p:cNvSpPr/>
          <p:nvPr/>
        </p:nvSpPr>
        <p:spPr>
          <a:xfrm>
            <a:off x="485516" y="0"/>
            <a:ext cx="6614317" cy="9144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1FC3D107-56FF-4C36-82D8-0659799A1889}"/>
              </a:ext>
            </a:extLst>
          </p:cNvPr>
          <p:cNvGrpSpPr/>
          <p:nvPr/>
        </p:nvGrpSpPr>
        <p:grpSpPr>
          <a:xfrm>
            <a:off x="-68264" y="544507"/>
            <a:ext cx="553780" cy="241301"/>
            <a:chOff x="-88643" y="74081"/>
            <a:chExt cx="553780" cy="241301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A218DE5D-09CC-4BD2-9C43-E4EC513ED8D0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E10F437B-9F4A-44D0-8E4E-18C714BF4C33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0063AD40-55A0-4BC7-AE91-3E791DD4A3C1}"/>
              </a:ext>
            </a:extLst>
          </p:cNvPr>
          <p:cNvGrpSpPr/>
          <p:nvPr/>
        </p:nvGrpSpPr>
        <p:grpSpPr>
          <a:xfrm>
            <a:off x="-68264" y="136914"/>
            <a:ext cx="553780" cy="241301"/>
            <a:chOff x="-88643" y="74081"/>
            <a:chExt cx="553780" cy="241301"/>
          </a:xfrm>
        </p:grpSpPr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5B98049C-4BFD-42BE-8681-E71481C21106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FE1CD8A4-239E-4F3B-B7D4-1323218700D2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52EA2854-8948-4F84-8CC9-80A07F1F5657}"/>
              </a:ext>
            </a:extLst>
          </p:cNvPr>
          <p:cNvGrpSpPr/>
          <p:nvPr/>
        </p:nvGrpSpPr>
        <p:grpSpPr>
          <a:xfrm>
            <a:off x="-68264" y="998267"/>
            <a:ext cx="553780" cy="241301"/>
            <a:chOff x="-88643" y="74081"/>
            <a:chExt cx="553780" cy="241301"/>
          </a:xfrm>
        </p:grpSpPr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5D675506-7FBD-4608-8104-C1B5C3B735E6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A2BD2A65-23CD-4210-BB09-E3AE16234C99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DCD00C90-7A32-4956-AEA4-EC102FDA6A19}"/>
              </a:ext>
            </a:extLst>
          </p:cNvPr>
          <p:cNvGrpSpPr/>
          <p:nvPr/>
        </p:nvGrpSpPr>
        <p:grpSpPr>
          <a:xfrm>
            <a:off x="-68264" y="1452026"/>
            <a:ext cx="553780" cy="241301"/>
            <a:chOff x="-88643" y="74081"/>
            <a:chExt cx="553780" cy="241301"/>
          </a:xfrm>
        </p:grpSpPr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EDB1EAF3-192F-4301-9D0A-0DDA3A9523C1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24190CE6-147E-40FB-9E43-DEF2DA9828F9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01BFB9E3-00A1-4BBA-8F18-D690CF09F81C}"/>
              </a:ext>
            </a:extLst>
          </p:cNvPr>
          <p:cNvGrpSpPr/>
          <p:nvPr/>
        </p:nvGrpSpPr>
        <p:grpSpPr>
          <a:xfrm>
            <a:off x="-68264" y="2359018"/>
            <a:ext cx="553780" cy="241301"/>
            <a:chOff x="-88643" y="74081"/>
            <a:chExt cx="553780" cy="241301"/>
          </a:xfrm>
        </p:grpSpPr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B3FFE64D-79DD-4E10-98F7-0FEDD775ADE4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7596FEDD-C22E-4756-8E38-CB82E5116F42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64DC1A74-ADEB-4B30-BBF6-76E956FB3739}"/>
              </a:ext>
            </a:extLst>
          </p:cNvPr>
          <p:cNvGrpSpPr/>
          <p:nvPr/>
        </p:nvGrpSpPr>
        <p:grpSpPr>
          <a:xfrm>
            <a:off x="-68264" y="1905785"/>
            <a:ext cx="553780" cy="241301"/>
            <a:chOff x="-88643" y="74081"/>
            <a:chExt cx="553780" cy="241301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08FA1310-EC77-4916-AA0C-0755D06443A6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2278522A-3806-413F-BFD2-7BB38C15EE83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CF60677A-DF1B-4513-B0C2-984755CA36E7}"/>
              </a:ext>
            </a:extLst>
          </p:cNvPr>
          <p:cNvGrpSpPr/>
          <p:nvPr/>
        </p:nvGrpSpPr>
        <p:grpSpPr>
          <a:xfrm>
            <a:off x="-68264" y="8338907"/>
            <a:ext cx="553780" cy="241301"/>
            <a:chOff x="-88643" y="74081"/>
            <a:chExt cx="553780" cy="241301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9F211FED-AE19-4619-B898-C26B0ADA2722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9F6CE6C3-F138-4000-8037-022220F827AE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0CC5D54B-36D7-4F5D-A9CE-8E3DFBF5FBB6}"/>
              </a:ext>
            </a:extLst>
          </p:cNvPr>
          <p:cNvGrpSpPr/>
          <p:nvPr/>
        </p:nvGrpSpPr>
        <p:grpSpPr>
          <a:xfrm>
            <a:off x="-68264" y="7840684"/>
            <a:ext cx="553780" cy="241301"/>
            <a:chOff x="-88643" y="74081"/>
            <a:chExt cx="553780" cy="241301"/>
          </a:xfrm>
        </p:grpSpPr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AA277011-E21F-42D7-B5D3-9F14D72D9D37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B2890911-2C9C-48D8-861E-D00C224EC325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FE099C5E-14E7-4FD6-A020-B48A6094ED8F}"/>
              </a:ext>
            </a:extLst>
          </p:cNvPr>
          <p:cNvGrpSpPr/>
          <p:nvPr/>
        </p:nvGrpSpPr>
        <p:grpSpPr>
          <a:xfrm>
            <a:off x="-68264" y="7407392"/>
            <a:ext cx="553780" cy="241301"/>
            <a:chOff x="-88643" y="74081"/>
            <a:chExt cx="553780" cy="241301"/>
          </a:xfrm>
        </p:grpSpPr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B1A7E1DE-82B0-4111-8156-B774DDDD1C13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3C526314-59B6-41FE-AA9E-7AE35D54DBBC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000B2D06-2135-4F50-A5EB-3FCA3069C133}"/>
              </a:ext>
            </a:extLst>
          </p:cNvPr>
          <p:cNvGrpSpPr/>
          <p:nvPr/>
        </p:nvGrpSpPr>
        <p:grpSpPr>
          <a:xfrm>
            <a:off x="-68264" y="6941260"/>
            <a:ext cx="553780" cy="241301"/>
            <a:chOff x="-88643" y="74081"/>
            <a:chExt cx="553780" cy="241301"/>
          </a:xfrm>
        </p:grpSpPr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2F42886A-5B36-4FDB-869D-2D4212BC459C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F1F33AA8-6B58-4A52-9C89-0A9AF5856010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E523270E-DCA4-4F93-880A-AC4396B67EDA}"/>
              </a:ext>
            </a:extLst>
          </p:cNvPr>
          <p:cNvGrpSpPr/>
          <p:nvPr/>
        </p:nvGrpSpPr>
        <p:grpSpPr>
          <a:xfrm>
            <a:off x="-68264" y="6508494"/>
            <a:ext cx="553780" cy="241301"/>
            <a:chOff x="-88643" y="74081"/>
            <a:chExt cx="553780" cy="241301"/>
          </a:xfrm>
        </p:grpSpPr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B4332211-1CE6-48E2-948D-C120B2F689B3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F1C8B444-6014-431D-B8BF-63119D9DCC33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27BC47EB-2765-4BC2-A43C-7A48FBD70EB5}"/>
              </a:ext>
            </a:extLst>
          </p:cNvPr>
          <p:cNvGrpSpPr/>
          <p:nvPr/>
        </p:nvGrpSpPr>
        <p:grpSpPr>
          <a:xfrm>
            <a:off x="-68264" y="6015139"/>
            <a:ext cx="553780" cy="241301"/>
            <a:chOff x="-88643" y="74081"/>
            <a:chExt cx="553780" cy="241301"/>
          </a:xfrm>
        </p:grpSpPr>
        <p:sp>
          <p:nvSpPr>
            <p:cNvPr id="46" name="Elipse 45">
              <a:extLst>
                <a:ext uri="{FF2B5EF4-FFF2-40B4-BE49-F238E27FC236}">
                  <a16:creationId xmlns:a16="http://schemas.microsoft.com/office/drawing/2014/main" id="{9D6E0905-2FAD-412C-80C9-18A458F443EA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CD0879AC-A305-42FC-9A24-F10ED8144B5E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C0EA0EBE-C2E6-4C0E-957A-0D416D945507}"/>
              </a:ext>
            </a:extLst>
          </p:cNvPr>
          <p:cNvGrpSpPr/>
          <p:nvPr/>
        </p:nvGrpSpPr>
        <p:grpSpPr>
          <a:xfrm>
            <a:off x="-68264" y="5548481"/>
            <a:ext cx="553780" cy="241301"/>
            <a:chOff x="-88643" y="74081"/>
            <a:chExt cx="553780" cy="241301"/>
          </a:xfrm>
        </p:grpSpPr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4165A367-43DC-4ACD-B887-29E50A47396C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id="{718E895C-69D8-4A7E-9002-F36D4388F054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B20936D8-A17F-450F-872A-006A13712B37}"/>
              </a:ext>
            </a:extLst>
          </p:cNvPr>
          <p:cNvGrpSpPr/>
          <p:nvPr/>
        </p:nvGrpSpPr>
        <p:grpSpPr>
          <a:xfrm>
            <a:off x="-68264" y="5108897"/>
            <a:ext cx="553780" cy="241301"/>
            <a:chOff x="-88643" y="74081"/>
            <a:chExt cx="553780" cy="241301"/>
          </a:xfrm>
        </p:grpSpPr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50C516F7-77A9-497F-B99B-A900AEECFC0C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575326BA-08A7-49E2-9DAF-07BE070B1A2D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54" name="Grupo 53">
            <a:extLst>
              <a:ext uri="{FF2B5EF4-FFF2-40B4-BE49-F238E27FC236}">
                <a16:creationId xmlns:a16="http://schemas.microsoft.com/office/drawing/2014/main" id="{1DDB9514-367E-47C2-A834-CB423C118BF9}"/>
              </a:ext>
            </a:extLst>
          </p:cNvPr>
          <p:cNvGrpSpPr/>
          <p:nvPr/>
        </p:nvGrpSpPr>
        <p:grpSpPr>
          <a:xfrm>
            <a:off x="-68264" y="4634386"/>
            <a:ext cx="553780" cy="241301"/>
            <a:chOff x="-88643" y="74081"/>
            <a:chExt cx="553780" cy="241301"/>
          </a:xfrm>
        </p:grpSpPr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125C8808-25DE-41A9-AFA5-4F171784193B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6" name="Rectángulo 55">
              <a:extLst>
                <a:ext uri="{FF2B5EF4-FFF2-40B4-BE49-F238E27FC236}">
                  <a16:creationId xmlns:a16="http://schemas.microsoft.com/office/drawing/2014/main" id="{C127FF80-04D6-4AE3-8624-FBB0D5C3366A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57" name="Grupo 56">
            <a:extLst>
              <a:ext uri="{FF2B5EF4-FFF2-40B4-BE49-F238E27FC236}">
                <a16:creationId xmlns:a16="http://schemas.microsoft.com/office/drawing/2014/main" id="{AD26191A-4810-4851-8A1B-FAE24F9122BD}"/>
              </a:ext>
            </a:extLst>
          </p:cNvPr>
          <p:cNvGrpSpPr/>
          <p:nvPr/>
        </p:nvGrpSpPr>
        <p:grpSpPr>
          <a:xfrm>
            <a:off x="-68264" y="3693287"/>
            <a:ext cx="553780" cy="241301"/>
            <a:chOff x="-88643" y="74081"/>
            <a:chExt cx="553780" cy="241301"/>
          </a:xfrm>
        </p:grpSpPr>
        <p:sp>
          <p:nvSpPr>
            <p:cNvPr id="58" name="Elipse 57">
              <a:extLst>
                <a:ext uri="{FF2B5EF4-FFF2-40B4-BE49-F238E27FC236}">
                  <a16:creationId xmlns:a16="http://schemas.microsoft.com/office/drawing/2014/main" id="{69372ABA-58AF-47A0-BBB3-C2DD67809667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9" name="Rectángulo 58">
              <a:extLst>
                <a:ext uri="{FF2B5EF4-FFF2-40B4-BE49-F238E27FC236}">
                  <a16:creationId xmlns:a16="http://schemas.microsoft.com/office/drawing/2014/main" id="{EE774AFA-001D-4ECA-AABC-E0DDC2E3EC99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60" name="Grupo 59">
            <a:extLst>
              <a:ext uri="{FF2B5EF4-FFF2-40B4-BE49-F238E27FC236}">
                <a16:creationId xmlns:a16="http://schemas.microsoft.com/office/drawing/2014/main" id="{A48499E6-FF53-44FF-8FD2-534FD8BBE598}"/>
              </a:ext>
            </a:extLst>
          </p:cNvPr>
          <p:cNvGrpSpPr/>
          <p:nvPr/>
        </p:nvGrpSpPr>
        <p:grpSpPr>
          <a:xfrm>
            <a:off x="-68264" y="4154188"/>
            <a:ext cx="553780" cy="241301"/>
            <a:chOff x="-88643" y="74081"/>
            <a:chExt cx="553780" cy="241301"/>
          </a:xfrm>
        </p:grpSpPr>
        <p:sp>
          <p:nvSpPr>
            <p:cNvPr id="61" name="Elipse 60">
              <a:extLst>
                <a:ext uri="{FF2B5EF4-FFF2-40B4-BE49-F238E27FC236}">
                  <a16:creationId xmlns:a16="http://schemas.microsoft.com/office/drawing/2014/main" id="{B42EBB47-2CE3-4BA0-A807-D91ED3A925F0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2" name="Rectángulo 61">
              <a:extLst>
                <a:ext uri="{FF2B5EF4-FFF2-40B4-BE49-F238E27FC236}">
                  <a16:creationId xmlns:a16="http://schemas.microsoft.com/office/drawing/2014/main" id="{1509DC21-9C29-4C1B-A7B9-5EE59716BAC6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63" name="Grupo 62">
            <a:extLst>
              <a:ext uri="{FF2B5EF4-FFF2-40B4-BE49-F238E27FC236}">
                <a16:creationId xmlns:a16="http://schemas.microsoft.com/office/drawing/2014/main" id="{2CB93148-96AC-434C-B2D5-A80141212668}"/>
              </a:ext>
            </a:extLst>
          </p:cNvPr>
          <p:cNvGrpSpPr/>
          <p:nvPr/>
        </p:nvGrpSpPr>
        <p:grpSpPr>
          <a:xfrm>
            <a:off x="-68264" y="3248275"/>
            <a:ext cx="553780" cy="241301"/>
            <a:chOff x="-88643" y="74081"/>
            <a:chExt cx="553780" cy="241301"/>
          </a:xfrm>
        </p:grpSpPr>
        <p:sp>
          <p:nvSpPr>
            <p:cNvPr id="64" name="Elipse 63">
              <a:extLst>
                <a:ext uri="{FF2B5EF4-FFF2-40B4-BE49-F238E27FC236}">
                  <a16:creationId xmlns:a16="http://schemas.microsoft.com/office/drawing/2014/main" id="{1360C1F6-2F84-4143-8AED-88C58C797D20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id="{7D5B70FA-DF2E-4BF7-B585-0EB68D57D04D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66" name="Grupo 65">
            <a:extLst>
              <a:ext uri="{FF2B5EF4-FFF2-40B4-BE49-F238E27FC236}">
                <a16:creationId xmlns:a16="http://schemas.microsoft.com/office/drawing/2014/main" id="{A96D3F27-5A38-4F2D-8D20-3752EE7FC6D7}"/>
              </a:ext>
            </a:extLst>
          </p:cNvPr>
          <p:cNvGrpSpPr/>
          <p:nvPr/>
        </p:nvGrpSpPr>
        <p:grpSpPr>
          <a:xfrm>
            <a:off x="-68264" y="2812250"/>
            <a:ext cx="553780" cy="241301"/>
            <a:chOff x="-88643" y="74081"/>
            <a:chExt cx="553780" cy="241301"/>
          </a:xfrm>
        </p:grpSpPr>
        <p:sp>
          <p:nvSpPr>
            <p:cNvPr id="67" name="Elipse 66">
              <a:extLst>
                <a:ext uri="{FF2B5EF4-FFF2-40B4-BE49-F238E27FC236}">
                  <a16:creationId xmlns:a16="http://schemas.microsoft.com/office/drawing/2014/main" id="{1871B249-5104-4BC5-AF63-327E308FC9DA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8" name="Rectángulo 67">
              <a:extLst>
                <a:ext uri="{FF2B5EF4-FFF2-40B4-BE49-F238E27FC236}">
                  <a16:creationId xmlns:a16="http://schemas.microsoft.com/office/drawing/2014/main" id="{24D63ED8-516F-47AA-8780-6F35CB3C646B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69" name="Grupo 68">
            <a:extLst>
              <a:ext uri="{FF2B5EF4-FFF2-40B4-BE49-F238E27FC236}">
                <a16:creationId xmlns:a16="http://schemas.microsoft.com/office/drawing/2014/main" id="{60BB2BB7-9E83-4876-BB2F-CCCBF7825853}"/>
              </a:ext>
            </a:extLst>
          </p:cNvPr>
          <p:cNvGrpSpPr/>
          <p:nvPr/>
        </p:nvGrpSpPr>
        <p:grpSpPr>
          <a:xfrm>
            <a:off x="-68264" y="8772725"/>
            <a:ext cx="553780" cy="241301"/>
            <a:chOff x="-88643" y="74081"/>
            <a:chExt cx="553780" cy="241301"/>
          </a:xfrm>
        </p:grpSpPr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DEEC8F7B-0E1D-4B08-9E56-9511AD4DE6FC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1" name="Rectángulo 70">
              <a:extLst>
                <a:ext uri="{FF2B5EF4-FFF2-40B4-BE49-F238E27FC236}">
                  <a16:creationId xmlns:a16="http://schemas.microsoft.com/office/drawing/2014/main" id="{1259993E-B406-43DB-B4E7-BA213E2B410C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4BD98008-032B-4498-9A3F-B7A00F5D97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29"/>
          <a:stretch/>
        </p:blipFill>
        <p:spPr>
          <a:xfrm>
            <a:off x="485515" y="2099"/>
            <a:ext cx="6614317" cy="1784238"/>
          </a:xfrm>
          <a:prstGeom prst="rect">
            <a:avLst/>
          </a:prstGeom>
        </p:spPr>
      </p:pic>
      <p:pic>
        <p:nvPicPr>
          <p:cNvPr id="72" name="Picture 2" descr="Pin de Grace R en Dibujos sin fondo (PNG) | Útiles escolares animados,  Dibujos para niños, Decoraciones escolares">
            <a:hlinkClick r:id="rId3" action="ppaction://hlinksldjump"/>
            <a:extLst>
              <a:ext uri="{FF2B5EF4-FFF2-40B4-BE49-F238E27FC236}">
                <a16:creationId xmlns:a16="http://schemas.microsoft.com/office/drawing/2014/main" id="{C45166E6-0E29-4292-BAA3-54469A22D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571">
            <a:off x="6573014" y="-50191"/>
            <a:ext cx="569973" cy="73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a 15">
            <a:extLst>
              <a:ext uri="{FF2B5EF4-FFF2-40B4-BE49-F238E27FC236}">
                <a16:creationId xmlns:a16="http://schemas.microsoft.com/office/drawing/2014/main" id="{34E3B540-60B3-4973-8153-0BB1D0BD65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550265"/>
              </p:ext>
            </p:extLst>
          </p:nvPr>
        </p:nvGraphicFramePr>
        <p:xfrm>
          <a:off x="577331" y="2073030"/>
          <a:ext cx="3133386" cy="42631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7473">
                  <a:extLst>
                    <a:ext uri="{9D8B030D-6E8A-4147-A177-3AD203B41FA5}">
                      <a16:colId xmlns:a16="http://schemas.microsoft.com/office/drawing/2014/main" val="118781800"/>
                    </a:ext>
                  </a:extLst>
                </a:gridCol>
                <a:gridCol w="1047473">
                  <a:extLst>
                    <a:ext uri="{9D8B030D-6E8A-4147-A177-3AD203B41FA5}">
                      <a16:colId xmlns:a16="http://schemas.microsoft.com/office/drawing/2014/main" val="3363401159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3110803710"/>
                    </a:ext>
                  </a:extLst>
                </a:gridCol>
                <a:gridCol w="460800">
                  <a:extLst>
                    <a:ext uri="{9D8B030D-6E8A-4147-A177-3AD203B41FA5}">
                      <a16:colId xmlns:a16="http://schemas.microsoft.com/office/drawing/2014/main" val="1442595892"/>
                    </a:ext>
                  </a:extLst>
                </a:gridCol>
                <a:gridCol w="460800">
                  <a:extLst>
                    <a:ext uri="{9D8B030D-6E8A-4147-A177-3AD203B41FA5}">
                      <a16:colId xmlns:a16="http://schemas.microsoft.com/office/drawing/2014/main" val="1850255601"/>
                    </a:ext>
                  </a:extLst>
                </a:gridCol>
              </a:tblGrid>
              <a:tr h="358859">
                <a:tc gridSpan="3">
                  <a:txBody>
                    <a:bodyPr/>
                    <a:lstStyle/>
                    <a:p>
                      <a:r>
                        <a:rPr lang="es-MX" sz="1050" dirty="0">
                          <a:latin typeface="Comic Sans MS" panose="030F0702030302020204" pitchFamily="66" charset="0"/>
                        </a:rPr>
                        <a:t>En relación a lo planteado</a:t>
                      </a:r>
                    </a:p>
                  </a:txBody>
                  <a:tcPr>
                    <a:solidFill>
                      <a:srgbClr val="FABCF9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s-MX" dirty="0"/>
                        <a:t>Si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s-MX" dirty="0"/>
                        <a:t>No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050" dirty="0">
                          <a:latin typeface="Comic Sans MS" panose="030F0702030302020204" pitchFamily="66" charset="0"/>
                        </a:rPr>
                        <a:t>Si</a:t>
                      </a:r>
                    </a:p>
                  </a:txBody>
                  <a:tcPr>
                    <a:solidFill>
                      <a:srgbClr val="D2FC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50" dirty="0">
                          <a:latin typeface="Comic Sans MS" panose="030F0702030302020204" pitchFamily="66" charset="0"/>
                        </a:rPr>
                        <a:t>No </a:t>
                      </a:r>
                    </a:p>
                  </a:txBody>
                  <a:tcPr>
                    <a:solidFill>
                      <a:srgbClr val="FBF3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886288"/>
                  </a:ext>
                </a:extLst>
              </a:tr>
              <a:tr h="398186">
                <a:tc gridSpan="3">
                  <a:txBody>
                    <a:bodyPr/>
                    <a:lstStyle/>
                    <a:p>
                      <a:r>
                        <a:rPr lang="es-MX" sz="1050" dirty="0">
                          <a:latin typeface="Comic Sans MS" panose="030F0702030302020204" pitchFamily="66" charset="0"/>
                        </a:rPr>
                        <a:t>Desarrollo de actividades en tiempo y forma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05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05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733993"/>
                  </a:ext>
                </a:extLst>
              </a:tr>
              <a:tr h="358859">
                <a:tc gridSpan="3">
                  <a:txBody>
                    <a:bodyPr/>
                    <a:lstStyle/>
                    <a:p>
                      <a:r>
                        <a:rPr lang="es-MX" sz="1050" dirty="0">
                          <a:latin typeface="Comic Sans MS" panose="030F0702030302020204" pitchFamily="66" charset="0"/>
                        </a:rPr>
                        <a:t>Se llevo a cabo la planeación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05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05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271749"/>
                  </a:ext>
                </a:extLst>
              </a:tr>
              <a:tr h="358859">
                <a:tc gridSpan="3">
                  <a:txBody>
                    <a:bodyPr/>
                    <a:lstStyle/>
                    <a:p>
                      <a:r>
                        <a:rPr lang="es-MX" sz="1050" dirty="0">
                          <a:latin typeface="Comic Sans MS" panose="030F0702030302020204" pitchFamily="66" charset="0"/>
                        </a:rPr>
                        <a:t>El material fue adecuado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05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05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902408"/>
                  </a:ext>
                </a:extLst>
              </a:tr>
              <a:tr h="358859">
                <a:tc gridSpan="5">
                  <a:txBody>
                    <a:bodyPr/>
                    <a:lstStyle/>
                    <a:p>
                      <a:r>
                        <a:rPr lang="es-MX" sz="1050" dirty="0">
                          <a:latin typeface="Comic Sans MS" panose="030F0702030302020204" pitchFamily="66" charset="0"/>
                        </a:rPr>
                        <a:t>La organización del grupo fue: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829790"/>
                  </a:ext>
                </a:extLst>
              </a:tr>
              <a:tr h="358859">
                <a:tc>
                  <a:txBody>
                    <a:bodyPr/>
                    <a:lstStyle/>
                    <a:p>
                      <a:r>
                        <a:rPr lang="es-MX" sz="1050" dirty="0">
                          <a:latin typeface="Comic Sans MS" panose="030F0702030302020204" pitchFamily="66" charset="0"/>
                        </a:rPr>
                        <a:t>Grupal (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050" dirty="0">
                          <a:latin typeface="Comic Sans MS" panose="030F0702030302020204" pitchFamily="66" charset="0"/>
                        </a:rPr>
                        <a:t>Equipos ( )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050" dirty="0">
                          <a:latin typeface="Comic Sans MS" panose="030F0702030302020204" pitchFamily="66" charset="0"/>
                        </a:rPr>
                        <a:t>Individual ( 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143048"/>
                  </a:ext>
                </a:extLst>
              </a:tr>
              <a:tr h="398186">
                <a:tc gridSpan="5">
                  <a:txBody>
                    <a:bodyPr/>
                    <a:lstStyle/>
                    <a:p>
                      <a:r>
                        <a:rPr lang="es-MX" sz="1050" dirty="0">
                          <a:latin typeface="Comic Sans MS" panose="030F0702030302020204" pitchFamily="66" charset="0"/>
                        </a:rPr>
                        <a:t>Manifestaciones de los niños : los alumnos se mostraron interesados en los temas a ver hoy.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212561"/>
                  </a:ext>
                </a:extLst>
              </a:tr>
              <a:tr h="398186">
                <a:tc gridSpan="5">
                  <a:txBody>
                    <a:bodyPr/>
                    <a:lstStyle/>
                    <a:p>
                      <a:r>
                        <a:rPr lang="es-MX" sz="1050" dirty="0">
                          <a:latin typeface="Comic Sans MS" panose="030F0702030302020204" pitchFamily="66" charset="0"/>
                        </a:rPr>
                        <a:t>¿ se involucraron? Todos ( ) Algunos ( )</a:t>
                      </a:r>
                    </a:p>
                    <a:p>
                      <a:r>
                        <a:rPr lang="es-MX" sz="1050" dirty="0">
                          <a:latin typeface="Comic Sans MS" panose="030F0702030302020204" pitchFamily="66" charset="0"/>
                        </a:rPr>
                        <a:t>Poca motivación ( ) descontrol ( 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307115"/>
                  </a:ext>
                </a:extLst>
              </a:tr>
              <a:tr h="398186">
                <a:tc gridSpan="5">
                  <a:txBody>
                    <a:bodyPr/>
                    <a:lstStyle/>
                    <a:p>
                      <a:r>
                        <a:rPr lang="es-MX" sz="1050" dirty="0">
                          <a:latin typeface="Comic Sans MS" panose="030F0702030302020204" pitchFamily="66" charset="0"/>
                        </a:rPr>
                        <a:t>¿ se interesaron en las actividades?</a:t>
                      </a:r>
                    </a:p>
                    <a:p>
                      <a:r>
                        <a:rPr lang="es-MX" sz="1050" dirty="0">
                          <a:latin typeface="Comic Sans MS" panose="030F0702030302020204" pitchFamily="66" charset="0"/>
                        </a:rPr>
                        <a:t>Todos ( ) Algunos ( ) otro ( 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273899"/>
                  </a:ext>
                </a:extLst>
              </a:tr>
              <a:tr h="398186">
                <a:tc gridSpan="5">
                  <a:txBody>
                    <a:bodyPr/>
                    <a:lstStyle/>
                    <a:p>
                      <a:r>
                        <a:rPr lang="es-MX" sz="1050" dirty="0">
                          <a:latin typeface="Comic Sans MS" panose="030F0702030302020204" pitchFamily="66" charset="0"/>
                        </a:rPr>
                        <a:t>Su actitud ante las actividades</a:t>
                      </a:r>
                    </a:p>
                    <a:p>
                      <a:r>
                        <a:rPr lang="es-MX" sz="1050" dirty="0">
                          <a:latin typeface="Comic Sans MS" panose="030F0702030302020204" pitchFamily="66" charset="0"/>
                        </a:rPr>
                        <a:t>Participativos ( ) Buena ( ) Apatía ( 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799519"/>
                  </a:ext>
                </a:extLst>
              </a:tr>
              <a:tr h="398186">
                <a:tc gridSpan="5">
                  <a:txBody>
                    <a:bodyPr/>
                    <a:lstStyle/>
                    <a:p>
                      <a:r>
                        <a:rPr lang="es-MX" sz="1050" dirty="0">
                          <a:latin typeface="Comic Sans MS" panose="030F0702030302020204" pitchFamily="66" charset="0"/>
                        </a:rPr>
                        <a:t>Alumnos participativos : </a:t>
                      </a:r>
                    </a:p>
                    <a:p>
                      <a:r>
                        <a:rPr lang="es-MX" sz="1050" dirty="0">
                          <a:latin typeface="Comic Sans MS" panose="030F0702030302020204" pitchFamily="66" charset="0"/>
                        </a:rPr>
                        <a:t>Solo asistieron dos alumnos a clase.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294178"/>
                  </a:ext>
                </a:extLst>
              </a:tr>
            </a:tbl>
          </a:graphicData>
        </a:graphic>
      </p:graphicFrame>
      <p:graphicFrame>
        <p:nvGraphicFramePr>
          <p:cNvPr id="16" name="Tabla 16">
            <a:extLst>
              <a:ext uri="{FF2B5EF4-FFF2-40B4-BE49-F238E27FC236}">
                <a16:creationId xmlns:a16="http://schemas.microsoft.com/office/drawing/2014/main" id="{62AA65C7-B744-4EB3-8CEF-7EF63361776B}"/>
              </a:ext>
            </a:extLst>
          </p:cNvPr>
          <p:cNvGraphicFramePr>
            <a:graphicFrameLocks noGrp="1"/>
          </p:cNvGraphicFramePr>
          <p:nvPr/>
        </p:nvGraphicFramePr>
        <p:xfrm>
          <a:off x="3792672" y="2064488"/>
          <a:ext cx="3210161" cy="39808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561">
                  <a:extLst>
                    <a:ext uri="{9D8B030D-6E8A-4147-A177-3AD203B41FA5}">
                      <a16:colId xmlns:a16="http://schemas.microsoft.com/office/drawing/2014/main" val="1363161475"/>
                    </a:ext>
                  </a:extLst>
                </a:gridCol>
                <a:gridCol w="460800">
                  <a:extLst>
                    <a:ext uri="{9D8B030D-6E8A-4147-A177-3AD203B41FA5}">
                      <a16:colId xmlns:a16="http://schemas.microsoft.com/office/drawing/2014/main" val="3812021667"/>
                    </a:ext>
                  </a:extLst>
                </a:gridCol>
                <a:gridCol w="460800">
                  <a:extLst>
                    <a:ext uri="{9D8B030D-6E8A-4147-A177-3AD203B41FA5}">
                      <a16:colId xmlns:a16="http://schemas.microsoft.com/office/drawing/2014/main" val="100560537"/>
                    </a:ext>
                  </a:extLst>
                </a:gridCol>
              </a:tblGrid>
              <a:tr h="236585">
                <a:tc>
                  <a:txBody>
                    <a:bodyPr/>
                    <a:lstStyle/>
                    <a:p>
                      <a:r>
                        <a:rPr lang="es-MX" sz="1050" dirty="0">
                          <a:latin typeface="Comic Sans MS" panose="030F0702030302020204" pitchFamily="66" charset="0"/>
                        </a:rPr>
                        <a:t>Educadora</a:t>
                      </a:r>
                    </a:p>
                  </a:txBody>
                  <a:tcPr>
                    <a:solidFill>
                      <a:srgbClr val="FABC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50" dirty="0">
                          <a:latin typeface="Comic Sans MS" panose="030F0702030302020204" pitchFamily="66" charset="0"/>
                        </a:rPr>
                        <a:t>Si </a:t>
                      </a:r>
                    </a:p>
                  </a:txBody>
                  <a:tcPr>
                    <a:solidFill>
                      <a:srgbClr val="D2FC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50" dirty="0">
                          <a:latin typeface="Comic Sans MS" panose="030F0702030302020204" pitchFamily="66" charset="0"/>
                        </a:rPr>
                        <a:t>No </a:t>
                      </a:r>
                    </a:p>
                  </a:txBody>
                  <a:tcPr>
                    <a:solidFill>
                      <a:srgbClr val="FBF3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800398"/>
                  </a:ext>
                </a:extLst>
              </a:tr>
              <a:tr h="613704">
                <a:tc>
                  <a:txBody>
                    <a:bodyPr/>
                    <a:lstStyle/>
                    <a:p>
                      <a:r>
                        <a:rPr lang="es-MX" sz="1050" dirty="0">
                          <a:latin typeface="Comic Sans MS" panose="030F0702030302020204" pitchFamily="66" charset="0"/>
                        </a:rPr>
                        <a:t>¿mi forma de intervención fue la adecuada?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05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05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979783"/>
                  </a:ext>
                </a:extLst>
              </a:tr>
              <a:tr h="613704">
                <a:tc>
                  <a:txBody>
                    <a:bodyPr/>
                    <a:lstStyle/>
                    <a:p>
                      <a:r>
                        <a:rPr lang="es-MX" sz="1050" dirty="0">
                          <a:latin typeface="Comic Sans MS" panose="030F0702030302020204" pitchFamily="66" charset="0"/>
                        </a:rPr>
                        <a:t>¿favorecí el logro de los aprendizajes esperados?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05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05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589397"/>
                  </a:ext>
                </a:extLst>
              </a:tr>
              <a:tr h="613704">
                <a:tc>
                  <a:txBody>
                    <a:bodyPr/>
                    <a:lstStyle/>
                    <a:p>
                      <a:r>
                        <a:rPr lang="es-MX" sz="1050" dirty="0">
                          <a:latin typeface="Comic Sans MS" panose="030F0702030302020204" pitchFamily="66" charset="0"/>
                        </a:rPr>
                        <a:t>¿ la forma de relacionarme con los alumnos fue la adecuada?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05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05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419812"/>
                  </a:ext>
                </a:extLst>
              </a:tr>
              <a:tr h="553091">
                <a:tc>
                  <a:txBody>
                    <a:bodyPr/>
                    <a:lstStyle/>
                    <a:p>
                      <a:r>
                        <a:rPr lang="es-MX" sz="1050" dirty="0">
                          <a:latin typeface="Comic Sans MS" panose="030F0702030302020204" pitchFamily="66" charset="0"/>
                        </a:rPr>
                        <a:t>¿ favorecí la convivencia?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05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05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068314"/>
                  </a:ext>
                </a:extLst>
              </a:tr>
              <a:tr h="553091">
                <a:tc>
                  <a:txBody>
                    <a:bodyPr/>
                    <a:lstStyle/>
                    <a:p>
                      <a:r>
                        <a:rPr lang="es-MX" sz="1050" dirty="0">
                          <a:latin typeface="Comic Sans MS" panose="030F0702030302020204" pitchFamily="66" charset="0"/>
                        </a:rPr>
                        <a:t>Las consignas fueron claras?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05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05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807887"/>
                  </a:ext>
                </a:extLst>
              </a:tr>
              <a:tr h="782056">
                <a:tc gridSpan="3">
                  <a:txBody>
                    <a:bodyPr/>
                    <a:lstStyle/>
                    <a:p>
                      <a:r>
                        <a:rPr lang="es-MX" sz="1050" dirty="0">
                          <a:latin typeface="Comic Sans MS" panose="030F0702030302020204" pitchFamily="66" charset="0"/>
                        </a:rPr>
                        <a:t>Alumnos que requieren apoyo: No se detecto que algún alumno requiera apoyo.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875266"/>
                  </a:ext>
                </a:extLst>
              </a:tr>
            </a:tbl>
          </a:graphicData>
        </a:graphic>
      </p:graphicFrame>
      <p:pic>
        <p:nvPicPr>
          <p:cNvPr id="75" name="Imagen 74">
            <a:extLst>
              <a:ext uri="{FF2B5EF4-FFF2-40B4-BE49-F238E27FC236}">
                <a16:creationId xmlns:a16="http://schemas.microsoft.com/office/drawing/2014/main" id="{B0AD7914-AE13-4BBA-B1D5-EF8CE1644F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940" y="2104547"/>
            <a:ext cx="127087" cy="127087"/>
          </a:xfrm>
          <a:prstGeom prst="rect">
            <a:avLst/>
          </a:prstGeom>
        </p:spPr>
      </p:pic>
      <p:pic>
        <p:nvPicPr>
          <p:cNvPr id="76" name="Gráfico 75" descr="Cerrar con relleno sólido">
            <a:extLst>
              <a:ext uri="{FF2B5EF4-FFF2-40B4-BE49-F238E27FC236}">
                <a16:creationId xmlns:a16="http://schemas.microsoft.com/office/drawing/2014/main" id="{4ABC3455-8F65-4BB4-8A93-249CB64D6F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85242" y="2104547"/>
            <a:ext cx="145515" cy="145515"/>
          </a:xfrm>
          <a:prstGeom prst="rect">
            <a:avLst/>
          </a:prstGeom>
        </p:spPr>
      </p:pic>
      <p:pic>
        <p:nvPicPr>
          <p:cNvPr id="74" name="Gráfico 73" descr="Cerrar con relleno sólido">
            <a:extLst>
              <a:ext uri="{FF2B5EF4-FFF2-40B4-BE49-F238E27FC236}">
                <a16:creationId xmlns:a16="http://schemas.microsoft.com/office/drawing/2014/main" id="{518F9435-C34C-4175-A6AE-069E10ED6B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37145" y="2564881"/>
            <a:ext cx="145515" cy="145515"/>
          </a:xfrm>
          <a:prstGeom prst="rect">
            <a:avLst/>
          </a:prstGeom>
        </p:spPr>
      </p:pic>
      <p:pic>
        <p:nvPicPr>
          <p:cNvPr id="77" name="Gráfico 76" descr="Cerrar con relleno sólido">
            <a:extLst>
              <a:ext uri="{FF2B5EF4-FFF2-40B4-BE49-F238E27FC236}">
                <a16:creationId xmlns:a16="http://schemas.microsoft.com/office/drawing/2014/main" id="{1E032BAD-0D53-4917-8184-78B9E8ECC8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56242" y="2937592"/>
            <a:ext cx="145515" cy="145515"/>
          </a:xfrm>
          <a:prstGeom prst="rect">
            <a:avLst/>
          </a:prstGeom>
        </p:spPr>
      </p:pic>
      <p:pic>
        <p:nvPicPr>
          <p:cNvPr id="78" name="Gráfico 77" descr="Cerrar con relleno sólido">
            <a:extLst>
              <a:ext uri="{FF2B5EF4-FFF2-40B4-BE49-F238E27FC236}">
                <a16:creationId xmlns:a16="http://schemas.microsoft.com/office/drawing/2014/main" id="{01A50EFB-53C9-4E8E-9121-B3CA258110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00662" y="3326540"/>
            <a:ext cx="145515" cy="145515"/>
          </a:xfrm>
          <a:prstGeom prst="rect">
            <a:avLst/>
          </a:prstGeom>
        </p:spPr>
      </p:pic>
      <p:pic>
        <p:nvPicPr>
          <p:cNvPr id="79" name="Gráfico 78" descr="Cerrar con relleno sólido">
            <a:extLst>
              <a:ext uri="{FF2B5EF4-FFF2-40B4-BE49-F238E27FC236}">
                <a16:creationId xmlns:a16="http://schemas.microsoft.com/office/drawing/2014/main" id="{0F2C6345-F0F5-46C6-9BB9-BC6A856424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7259" y="4048782"/>
            <a:ext cx="145515" cy="145515"/>
          </a:xfrm>
          <a:prstGeom prst="rect">
            <a:avLst/>
          </a:prstGeom>
        </p:spPr>
      </p:pic>
      <p:pic>
        <p:nvPicPr>
          <p:cNvPr id="81" name="Gráfico 80" descr="Cerrar con relleno sólido">
            <a:extLst>
              <a:ext uri="{FF2B5EF4-FFF2-40B4-BE49-F238E27FC236}">
                <a16:creationId xmlns:a16="http://schemas.microsoft.com/office/drawing/2014/main" id="{DF4DC99D-3981-462E-AC4D-7F775692B1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45667" y="4761141"/>
            <a:ext cx="145515" cy="145515"/>
          </a:xfrm>
          <a:prstGeom prst="rect">
            <a:avLst/>
          </a:prstGeom>
        </p:spPr>
      </p:pic>
      <p:pic>
        <p:nvPicPr>
          <p:cNvPr id="82" name="Gráfico 81" descr="Cerrar con relleno sólido">
            <a:extLst>
              <a:ext uri="{FF2B5EF4-FFF2-40B4-BE49-F238E27FC236}">
                <a16:creationId xmlns:a16="http://schemas.microsoft.com/office/drawing/2014/main" id="{ED426ACA-2FF8-477F-AC36-455BDF80F2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4501" y="5319654"/>
            <a:ext cx="145515" cy="145515"/>
          </a:xfrm>
          <a:prstGeom prst="rect">
            <a:avLst/>
          </a:prstGeom>
        </p:spPr>
      </p:pic>
      <p:pic>
        <p:nvPicPr>
          <p:cNvPr id="83" name="Gráfico 82" descr="Cerrar con relleno sólido">
            <a:extLst>
              <a:ext uri="{FF2B5EF4-FFF2-40B4-BE49-F238E27FC236}">
                <a16:creationId xmlns:a16="http://schemas.microsoft.com/office/drawing/2014/main" id="{201FC8CD-A053-43FC-8590-32F748E8F7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55003" y="5717024"/>
            <a:ext cx="145515" cy="145515"/>
          </a:xfrm>
          <a:prstGeom prst="rect">
            <a:avLst/>
          </a:prstGeom>
        </p:spPr>
      </p:pic>
      <p:pic>
        <p:nvPicPr>
          <p:cNvPr id="84" name="Gráfico 83" descr="Cerrar con relleno sólido">
            <a:extLst>
              <a:ext uri="{FF2B5EF4-FFF2-40B4-BE49-F238E27FC236}">
                <a16:creationId xmlns:a16="http://schemas.microsoft.com/office/drawing/2014/main" id="{96F55C9E-CC4C-47F2-A40E-DBD68E88E6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07819" y="2598060"/>
            <a:ext cx="145515" cy="145515"/>
          </a:xfrm>
          <a:prstGeom prst="rect">
            <a:avLst/>
          </a:prstGeom>
        </p:spPr>
      </p:pic>
      <p:pic>
        <p:nvPicPr>
          <p:cNvPr id="85" name="Gráfico 84" descr="Cerrar con relleno sólido">
            <a:extLst>
              <a:ext uri="{FF2B5EF4-FFF2-40B4-BE49-F238E27FC236}">
                <a16:creationId xmlns:a16="http://schemas.microsoft.com/office/drawing/2014/main" id="{3A2625AE-8F20-4306-99D3-A684D6832B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41841" y="3148176"/>
            <a:ext cx="145515" cy="145515"/>
          </a:xfrm>
          <a:prstGeom prst="rect">
            <a:avLst/>
          </a:prstGeom>
        </p:spPr>
      </p:pic>
      <p:pic>
        <p:nvPicPr>
          <p:cNvPr id="86" name="Gráfico 85" descr="Cerrar con relleno sólido">
            <a:extLst>
              <a:ext uri="{FF2B5EF4-FFF2-40B4-BE49-F238E27FC236}">
                <a16:creationId xmlns:a16="http://schemas.microsoft.com/office/drawing/2014/main" id="{FC5BF2CA-5D27-49F1-95C9-CFDCE61BBD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12964" y="3729010"/>
            <a:ext cx="145515" cy="145515"/>
          </a:xfrm>
          <a:prstGeom prst="rect">
            <a:avLst/>
          </a:prstGeom>
        </p:spPr>
      </p:pic>
      <p:pic>
        <p:nvPicPr>
          <p:cNvPr id="87" name="Gráfico 86" descr="Cerrar con relleno sólido">
            <a:extLst>
              <a:ext uri="{FF2B5EF4-FFF2-40B4-BE49-F238E27FC236}">
                <a16:creationId xmlns:a16="http://schemas.microsoft.com/office/drawing/2014/main" id="{FAC60566-1C80-438B-BE92-C402F60DE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36182" y="4325616"/>
            <a:ext cx="145515" cy="145515"/>
          </a:xfrm>
          <a:prstGeom prst="rect">
            <a:avLst/>
          </a:prstGeom>
        </p:spPr>
      </p:pic>
      <p:pic>
        <p:nvPicPr>
          <p:cNvPr id="88" name="Gráfico 87" descr="Cerrar con relleno sólido">
            <a:extLst>
              <a:ext uri="{FF2B5EF4-FFF2-40B4-BE49-F238E27FC236}">
                <a16:creationId xmlns:a16="http://schemas.microsoft.com/office/drawing/2014/main" id="{DE9169F0-1886-4777-B26A-354B01CF9C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33012" y="4906450"/>
            <a:ext cx="145515" cy="14551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A7B0B7D3-0450-4A8C-A025-D80E427653DC}"/>
                  </a:ext>
                </a:extLst>
              </p14:cNvPr>
              <p14:cNvContentPartPr/>
              <p14:nvPr/>
            </p14:nvContentPartPr>
            <p14:xfrm>
              <a:off x="3095691" y="1449566"/>
              <a:ext cx="360" cy="360"/>
            </p14:xfrm>
          </p:contentPart>
        </mc:Choice>
        <mc:Fallback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A7B0B7D3-0450-4A8C-A025-D80E427653D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41691" y="134192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B9AC075E-2E8E-44CE-894D-2963D0C690E8}"/>
                  </a:ext>
                </a:extLst>
              </p14:cNvPr>
              <p14:cNvContentPartPr/>
              <p14:nvPr/>
            </p14:nvContentPartPr>
            <p14:xfrm>
              <a:off x="2964651" y="1410326"/>
              <a:ext cx="360" cy="360"/>
            </p14:xfrm>
          </p:contentPart>
        </mc:Choice>
        <mc:Fallback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B9AC075E-2E8E-44CE-894D-2963D0C690E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11011" y="130232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174F7A98-CB55-4CA3-9D89-AB905CD27F11}"/>
                  </a:ext>
                </a:extLst>
              </p14:cNvPr>
              <p14:cNvContentPartPr/>
              <p14:nvPr/>
            </p14:nvContentPartPr>
            <p14:xfrm>
              <a:off x="3239331" y="1436246"/>
              <a:ext cx="722520" cy="315720"/>
            </p14:xfrm>
          </p:contentPart>
        </mc:Choice>
        <mc:Fallback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174F7A98-CB55-4CA3-9D89-AB905CD27F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85331" y="1328606"/>
                <a:ext cx="830160" cy="53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EE5B9B1E-7D17-4104-AE79-4CA527E096AE}"/>
                  </a:ext>
                </a:extLst>
              </p14:cNvPr>
              <p14:cNvContentPartPr/>
              <p14:nvPr/>
            </p14:nvContentPartPr>
            <p14:xfrm>
              <a:off x="-535989" y="1332206"/>
              <a:ext cx="360" cy="360"/>
            </p14:xfrm>
          </p:contentPart>
        </mc:Choice>
        <mc:Fallback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EE5B9B1E-7D17-4104-AE79-4CA527E096A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589989" y="1224206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1508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1600EB0-5D3D-4B64-9096-2C66FF4503F2}"/>
              </a:ext>
            </a:extLst>
          </p:cNvPr>
          <p:cNvSpPr/>
          <p:nvPr/>
        </p:nvSpPr>
        <p:spPr>
          <a:xfrm>
            <a:off x="485516" y="0"/>
            <a:ext cx="6614317" cy="9144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1FC3D107-56FF-4C36-82D8-0659799A1889}"/>
              </a:ext>
            </a:extLst>
          </p:cNvPr>
          <p:cNvGrpSpPr/>
          <p:nvPr/>
        </p:nvGrpSpPr>
        <p:grpSpPr>
          <a:xfrm>
            <a:off x="-68264" y="544507"/>
            <a:ext cx="553780" cy="241301"/>
            <a:chOff x="-88643" y="74081"/>
            <a:chExt cx="553780" cy="241301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A218DE5D-09CC-4BD2-9C43-E4EC513ED8D0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E10F437B-9F4A-44D0-8E4E-18C714BF4C33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0063AD40-55A0-4BC7-AE91-3E791DD4A3C1}"/>
              </a:ext>
            </a:extLst>
          </p:cNvPr>
          <p:cNvGrpSpPr/>
          <p:nvPr/>
        </p:nvGrpSpPr>
        <p:grpSpPr>
          <a:xfrm>
            <a:off x="-68264" y="136914"/>
            <a:ext cx="553780" cy="241301"/>
            <a:chOff x="-88643" y="74081"/>
            <a:chExt cx="553780" cy="241301"/>
          </a:xfrm>
        </p:grpSpPr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5B98049C-4BFD-42BE-8681-E71481C21106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FE1CD8A4-239E-4F3B-B7D4-1323218700D2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52EA2854-8948-4F84-8CC9-80A07F1F5657}"/>
              </a:ext>
            </a:extLst>
          </p:cNvPr>
          <p:cNvGrpSpPr/>
          <p:nvPr/>
        </p:nvGrpSpPr>
        <p:grpSpPr>
          <a:xfrm>
            <a:off x="-68264" y="998267"/>
            <a:ext cx="553780" cy="241301"/>
            <a:chOff x="-88643" y="74081"/>
            <a:chExt cx="553780" cy="241301"/>
          </a:xfrm>
        </p:grpSpPr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5D675506-7FBD-4608-8104-C1B5C3B735E6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A2BD2A65-23CD-4210-BB09-E3AE16234C99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DCD00C90-7A32-4956-AEA4-EC102FDA6A19}"/>
              </a:ext>
            </a:extLst>
          </p:cNvPr>
          <p:cNvGrpSpPr/>
          <p:nvPr/>
        </p:nvGrpSpPr>
        <p:grpSpPr>
          <a:xfrm>
            <a:off x="-68264" y="1452026"/>
            <a:ext cx="553780" cy="241301"/>
            <a:chOff x="-88643" y="74081"/>
            <a:chExt cx="553780" cy="241301"/>
          </a:xfrm>
        </p:grpSpPr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EDB1EAF3-192F-4301-9D0A-0DDA3A9523C1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24190CE6-147E-40FB-9E43-DEF2DA9828F9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01BFB9E3-00A1-4BBA-8F18-D690CF09F81C}"/>
              </a:ext>
            </a:extLst>
          </p:cNvPr>
          <p:cNvGrpSpPr/>
          <p:nvPr/>
        </p:nvGrpSpPr>
        <p:grpSpPr>
          <a:xfrm>
            <a:off x="-68264" y="2359018"/>
            <a:ext cx="553780" cy="241301"/>
            <a:chOff x="-88643" y="74081"/>
            <a:chExt cx="553780" cy="241301"/>
          </a:xfrm>
        </p:grpSpPr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B3FFE64D-79DD-4E10-98F7-0FEDD775ADE4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7596FEDD-C22E-4756-8E38-CB82E5116F42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64DC1A74-ADEB-4B30-BBF6-76E956FB3739}"/>
              </a:ext>
            </a:extLst>
          </p:cNvPr>
          <p:cNvGrpSpPr/>
          <p:nvPr/>
        </p:nvGrpSpPr>
        <p:grpSpPr>
          <a:xfrm>
            <a:off x="-68264" y="1905785"/>
            <a:ext cx="553780" cy="241301"/>
            <a:chOff x="-88643" y="74081"/>
            <a:chExt cx="553780" cy="241301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08FA1310-EC77-4916-AA0C-0755D06443A6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2278522A-3806-413F-BFD2-7BB38C15EE83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CF60677A-DF1B-4513-B0C2-984755CA36E7}"/>
              </a:ext>
            </a:extLst>
          </p:cNvPr>
          <p:cNvGrpSpPr/>
          <p:nvPr/>
        </p:nvGrpSpPr>
        <p:grpSpPr>
          <a:xfrm>
            <a:off x="-68264" y="8338907"/>
            <a:ext cx="553780" cy="241301"/>
            <a:chOff x="-88643" y="74081"/>
            <a:chExt cx="553780" cy="241301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9F211FED-AE19-4619-B898-C26B0ADA2722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9F6CE6C3-F138-4000-8037-022220F827AE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0CC5D54B-36D7-4F5D-A9CE-8E3DFBF5FBB6}"/>
              </a:ext>
            </a:extLst>
          </p:cNvPr>
          <p:cNvGrpSpPr/>
          <p:nvPr/>
        </p:nvGrpSpPr>
        <p:grpSpPr>
          <a:xfrm>
            <a:off x="-68264" y="7840684"/>
            <a:ext cx="553780" cy="241301"/>
            <a:chOff x="-88643" y="74081"/>
            <a:chExt cx="553780" cy="241301"/>
          </a:xfrm>
        </p:grpSpPr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AA277011-E21F-42D7-B5D3-9F14D72D9D37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B2890911-2C9C-48D8-861E-D00C224EC325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FE099C5E-14E7-4FD6-A020-B48A6094ED8F}"/>
              </a:ext>
            </a:extLst>
          </p:cNvPr>
          <p:cNvGrpSpPr/>
          <p:nvPr/>
        </p:nvGrpSpPr>
        <p:grpSpPr>
          <a:xfrm>
            <a:off x="-68264" y="7407392"/>
            <a:ext cx="553780" cy="241301"/>
            <a:chOff x="-88643" y="74081"/>
            <a:chExt cx="553780" cy="241301"/>
          </a:xfrm>
        </p:grpSpPr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B1A7E1DE-82B0-4111-8156-B774DDDD1C13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3C526314-59B6-41FE-AA9E-7AE35D54DBBC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000B2D06-2135-4F50-A5EB-3FCA3069C133}"/>
              </a:ext>
            </a:extLst>
          </p:cNvPr>
          <p:cNvGrpSpPr/>
          <p:nvPr/>
        </p:nvGrpSpPr>
        <p:grpSpPr>
          <a:xfrm>
            <a:off x="-68264" y="6941260"/>
            <a:ext cx="553780" cy="241301"/>
            <a:chOff x="-88643" y="74081"/>
            <a:chExt cx="553780" cy="241301"/>
          </a:xfrm>
        </p:grpSpPr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2F42886A-5B36-4FDB-869D-2D4212BC459C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F1F33AA8-6B58-4A52-9C89-0A9AF5856010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E523270E-DCA4-4F93-880A-AC4396B67EDA}"/>
              </a:ext>
            </a:extLst>
          </p:cNvPr>
          <p:cNvGrpSpPr/>
          <p:nvPr/>
        </p:nvGrpSpPr>
        <p:grpSpPr>
          <a:xfrm>
            <a:off x="-68264" y="6508494"/>
            <a:ext cx="553780" cy="241301"/>
            <a:chOff x="-88643" y="74081"/>
            <a:chExt cx="553780" cy="241301"/>
          </a:xfrm>
        </p:grpSpPr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B4332211-1CE6-48E2-948D-C120B2F689B3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F1C8B444-6014-431D-B8BF-63119D9DCC33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27BC47EB-2765-4BC2-A43C-7A48FBD70EB5}"/>
              </a:ext>
            </a:extLst>
          </p:cNvPr>
          <p:cNvGrpSpPr/>
          <p:nvPr/>
        </p:nvGrpSpPr>
        <p:grpSpPr>
          <a:xfrm>
            <a:off x="-68264" y="6015139"/>
            <a:ext cx="553780" cy="241301"/>
            <a:chOff x="-88643" y="74081"/>
            <a:chExt cx="553780" cy="241301"/>
          </a:xfrm>
        </p:grpSpPr>
        <p:sp>
          <p:nvSpPr>
            <p:cNvPr id="46" name="Elipse 45">
              <a:extLst>
                <a:ext uri="{FF2B5EF4-FFF2-40B4-BE49-F238E27FC236}">
                  <a16:creationId xmlns:a16="http://schemas.microsoft.com/office/drawing/2014/main" id="{9D6E0905-2FAD-412C-80C9-18A458F443EA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CD0879AC-A305-42FC-9A24-F10ED8144B5E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C0EA0EBE-C2E6-4C0E-957A-0D416D945507}"/>
              </a:ext>
            </a:extLst>
          </p:cNvPr>
          <p:cNvGrpSpPr/>
          <p:nvPr/>
        </p:nvGrpSpPr>
        <p:grpSpPr>
          <a:xfrm>
            <a:off x="-68264" y="5548481"/>
            <a:ext cx="553780" cy="241301"/>
            <a:chOff x="-88643" y="74081"/>
            <a:chExt cx="553780" cy="241301"/>
          </a:xfrm>
        </p:grpSpPr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4165A367-43DC-4ACD-B887-29E50A47396C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id="{718E895C-69D8-4A7E-9002-F36D4388F054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B20936D8-A17F-450F-872A-006A13712B37}"/>
              </a:ext>
            </a:extLst>
          </p:cNvPr>
          <p:cNvGrpSpPr/>
          <p:nvPr/>
        </p:nvGrpSpPr>
        <p:grpSpPr>
          <a:xfrm>
            <a:off x="-68264" y="5108897"/>
            <a:ext cx="553780" cy="241301"/>
            <a:chOff x="-88643" y="74081"/>
            <a:chExt cx="553780" cy="241301"/>
          </a:xfrm>
        </p:grpSpPr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50C516F7-77A9-497F-B99B-A900AEECFC0C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575326BA-08A7-49E2-9DAF-07BE070B1A2D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54" name="Grupo 53">
            <a:extLst>
              <a:ext uri="{FF2B5EF4-FFF2-40B4-BE49-F238E27FC236}">
                <a16:creationId xmlns:a16="http://schemas.microsoft.com/office/drawing/2014/main" id="{1DDB9514-367E-47C2-A834-CB423C118BF9}"/>
              </a:ext>
            </a:extLst>
          </p:cNvPr>
          <p:cNvGrpSpPr/>
          <p:nvPr/>
        </p:nvGrpSpPr>
        <p:grpSpPr>
          <a:xfrm>
            <a:off x="-68264" y="4634386"/>
            <a:ext cx="553780" cy="241301"/>
            <a:chOff x="-88643" y="74081"/>
            <a:chExt cx="553780" cy="241301"/>
          </a:xfrm>
        </p:grpSpPr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125C8808-25DE-41A9-AFA5-4F171784193B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6" name="Rectángulo 55">
              <a:extLst>
                <a:ext uri="{FF2B5EF4-FFF2-40B4-BE49-F238E27FC236}">
                  <a16:creationId xmlns:a16="http://schemas.microsoft.com/office/drawing/2014/main" id="{C127FF80-04D6-4AE3-8624-FBB0D5C3366A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57" name="Grupo 56">
            <a:extLst>
              <a:ext uri="{FF2B5EF4-FFF2-40B4-BE49-F238E27FC236}">
                <a16:creationId xmlns:a16="http://schemas.microsoft.com/office/drawing/2014/main" id="{AD26191A-4810-4851-8A1B-FAE24F9122BD}"/>
              </a:ext>
            </a:extLst>
          </p:cNvPr>
          <p:cNvGrpSpPr/>
          <p:nvPr/>
        </p:nvGrpSpPr>
        <p:grpSpPr>
          <a:xfrm>
            <a:off x="-68264" y="3693287"/>
            <a:ext cx="553780" cy="241301"/>
            <a:chOff x="-88643" y="74081"/>
            <a:chExt cx="553780" cy="241301"/>
          </a:xfrm>
        </p:grpSpPr>
        <p:sp>
          <p:nvSpPr>
            <p:cNvPr id="58" name="Elipse 57">
              <a:extLst>
                <a:ext uri="{FF2B5EF4-FFF2-40B4-BE49-F238E27FC236}">
                  <a16:creationId xmlns:a16="http://schemas.microsoft.com/office/drawing/2014/main" id="{69372ABA-58AF-47A0-BBB3-C2DD67809667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9" name="Rectángulo 58">
              <a:extLst>
                <a:ext uri="{FF2B5EF4-FFF2-40B4-BE49-F238E27FC236}">
                  <a16:creationId xmlns:a16="http://schemas.microsoft.com/office/drawing/2014/main" id="{EE774AFA-001D-4ECA-AABC-E0DDC2E3EC99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60" name="Grupo 59">
            <a:extLst>
              <a:ext uri="{FF2B5EF4-FFF2-40B4-BE49-F238E27FC236}">
                <a16:creationId xmlns:a16="http://schemas.microsoft.com/office/drawing/2014/main" id="{A48499E6-FF53-44FF-8FD2-534FD8BBE598}"/>
              </a:ext>
            </a:extLst>
          </p:cNvPr>
          <p:cNvGrpSpPr/>
          <p:nvPr/>
        </p:nvGrpSpPr>
        <p:grpSpPr>
          <a:xfrm>
            <a:off x="-68264" y="4154188"/>
            <a:ext cx="553780" cy="241301"/>
            <a:chOff x="-88643" y="74081"/>
            <a:chExt cx="553780" cy="241301"/>
          </a:xfrm>
        </p:grpSpPr>
        <p:sp>
          <p:nvSpPr>
            <p:cNvPr id="61" name="Elipse 60">
              <a:extLst>
                <a:ext uri="{FF2B5EF4-FFF2-40B4-BE49-F238E27FC236}">
                  <a16:creationId xmlns:a16="http://schemas.microsoft.com/office/drawing/2014/main" id="{B42EBB47-2CE3-4BA0-A807-D91ED3A925F0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2" name="Rectángulo 61">
              <a:extLst>
                <a:ext uri="{FF2B5EF4-FFF2-40B4-BE49-F238E27FC236}">
                  <a16:creationId xmlns:a16="http://schemas.microsoft.com/office/drawing/2014/main" id="{1509DC21-9C29-4C1B-A7B9-5EE59716BAC6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63" name="Grupo 62">
            <a:extLst>
              <a:ext uri="{FF2B5EF4-FFF2-40B4-BE49-F238E27FC236}">
                <a16:creationId xmlns:a16="http://schemas.microsoft.com/office/drawing/2014/main" id="{2CB93148-96AC-434C-B2D5-A80141212668}"/>
              </a:ext>
            </a:extLst>
          </p:cNvPr>
          <p:cNvGrpSpPr/>
          <p:nvPr/>
        </p:nvGrpSpPr>
        <p:grpSpPr>
          <a:xfrm>
            <a:off x="-68264" y="3248275"/>
            <a:ext cx="553780" cy="241301"/>
            <a:chOff x="-88643" y="74081"/>
            <a:chExt cx="553780" cy="241301"/>
          </a:xfrm>
        </p:grpSpPr>
        <p:sp>
          <p:nvSpPr>
            <p:cNvPr id="64" name="Elipse 63">
              <a:extLst>
                <a:ext uri="{FF2B5EF4-FFF2-40B4-BE49-F238E27FC236}">
                  <a16:creationId xmlns:a16="http://schemas.microsoft.com/office/drawing/2014/main" id="{1360C1F6-2F84-4143-8AED-88C58C797D20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id="{7D5B70FA-DF2E-4BF7-B585-0EB68D57D04D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66" name="Grupo 65">
            <a:extLst>
              <a:ext uri="{FF2B5EF4-FFF2-40B4-BE49-F238E27FC236}">
                <a16:creationId xmlns:a16="http://schemas.microsoft.com/office/drawing/2014/main" id="{A96D3F27-5A38-4F2D-8D20-3752EE7FC6D7}"/>
              </a:ext>
            </a:extLst>
          </p:cNvPr>
          <p:cNvGrpSpPr/>
          <p:nvPr/>
        </p:nvGrpSpPr>
        <p:grpSpPr>
          <a:xfrm>
            <a:off x="-68264" y="2812250"/>
            <a:ext cx="553780" cy="241301"/>
            <a:chOff x="-88643" y="74081"/>
            <a:chExt cx="553780" cy="241301"/>
          </a:xfrm>
        </p:grpSpPr>
        <p:sp>
          <p:nvSpPr>
            <p:cNvPr id="67" name="Elipse 66">
              <a:extLst>
                <a:ext uri="{FF2B5EF4-FFF2-40B4-BE49-F238E27FC236}">
                  <a16:creationId xmlns:a16="http://schemas.microsoft.com/office/drawing/2014/main" id="{1871B249-5104-4BC5-AF63-327E308FC9DA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8" name="Rectángulo 67">
              <a:extLst>
                <a:ext uri="{FF2B5EF4-FFF2-40B4-BE49-F238E27FC236}">
                  <a16:creationId xmlns:a16="http://schemas.microsoft.com/office/drawing/2014/main" id="{24D63ED8-516F-47AA-8780-6F35CB3C646B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69" name="Grupo 68">
            <a:extLst>
              <a:ext uri="{FF2B5EF4-FFF2-40B4-BE49-F238E27FC236}">
                <a16:creationId xmlns:a16="http://schemas.microsoft.com/office/drawing/2014/main" id="{60BB2BB7-9E83-4876-BB2F-CCCBF7825853}"/>
              </a:ext>
            </a:extLst>
          </p:cNvPr>
          <p:cNvGrpSpPr/>
          <p:nvPr/>
        </p:nvGrpSpPr>
        <p:grpSpPr>
          <a:xfrm>
            <a:off x="-68264" y="8772725"/>
            <a:ext cx="553780" cy="241301"/>
            <a:chOff x="-88643" y="74081"/>
            <a:chExt cx="553780" cy="241301"/>
          </a:xfrm>
        </p:grpSpPr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DEEC8F7B-0E1D-4B08-9E56-9511AD4DE6FC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1" name="Rectángulo 70">
              <a:extLst>
                <a:ext uri="{FF2B5EF4-FFF2-40B4-BE49-F238E27FC236}">
                  <a16:creationId xmlns:a16="http://schemas.microsoft.com/office/drawing/2014/main" id="{1259993E-B406-43DB-B4E7-BA213E2B410C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72" name="Picture 2" descr="Pin de Grace R en Dibujos sin fondo (PNG) | Útiles escolares animados,  Dibujos para niños, Decoraciones escolares">
            <a:hlinkClick r:id="rId2" action="ppaction://hlinksldjump"/>
            <a:extLst>
              <a:ext uri="{FF2B5EF4-FFF2-40B4-BE49-F238E27FC236}">
                <a16:creationId xmlns:a16="http://schemas.microsoft.com/office/drawing/2014/main" id="{C45166E6-0E29-4292-BAA3-54469A22D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571">
            <a:off x="5974550" y="-48414"/>
            <a:ext cx="569973" cy="73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4" name="Tabla 72">
            <a:extLst>
              <a:ext uri="{FF2B5EF4-FFF2-40B4-BE49-F238E27FC236}">
                <a16:creationId xmlns:a16="http://schemas.microsoft.com/office/drawing/2014/main" id="{29CE8618-21E8-4586-86AC-E1ADDA81A3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335941"/>
              </p:ext>
            </p:extLst>
          </p:nvPr>
        </p:nvGraphicFramePr>
        <p:xfrm>
          <a:off x="606432" y="785808"/>
          <a:ext cx="6425501" cy="7498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5501">
                  <a:extLst>
                    <a:ext uri="{9D8B030D-6E8A-4147-A177-3AD203B41FA5}">
                      <a16:colId xmlns:a16="http://schemas.microsoft.com/office/drawing/2014/main" val="1130478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>
                          <a:latin typeface="Comic Sans MS" panose="030F0702030302020204" pitchFamily="66" charset="0"/>
                        </a:rPr>
                        <a:t>Descripción de las actividades realizadas durante la jornada: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>
                          <a:latin typeface="Comic Sans MS" panose="030F0702030302020204" pitchFamily="66" charset="0"/>
                        </a:rPr>
                        <a:t> Hoy solo se presentaron dos alumnos, Dylan llego a tiempo y Regina Yamileth que llego desfazada 5 minutos. Martínez Saa (2019) menciona que  El ausentismo escolar según algunas investigaciones (Zambrano, 2012; Barrera, 2014; Soria, 2016; Sánchez, 2018), es uno de los problemas más antiguos que diariamente deben enfrentarlas instituciones educativas en el mundo, convirtiéndose en el factor principal desde donde se distorsiona el procedimiento de formación y experiencia, lo cual perjudica directamente al alumno en su evolución formativa.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>
                          <a:latin typeface="Comic Sans MS" panose="030F0702030302020204" pitchFamily="66" charset="0"/>
                        </a:rPr>
                        <a:t>La jornada inicio con la clase de educación física, donde se juntaron los dos grupos de tercero.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>
                          <a:latin typeface="Comic Sans MS" panose="030F0702030302020204" pitchFamily="66" charset="0"/>
                        </a:rPr>
                        <a:t>Al regresar al salón, se dio la bienvenida, se coloco la fecha y se opto por trabajar solo una actividad de la planeación. Para iniciar formalmente con la situación didáctica al siguiente día.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>
                          <a:latin typeface="Comic Sans MS" panose="030F0702030302020204" pitchFamily="66" charset="0"/>
                        </a:rPr>
                        <a:t>Después se estuvo reforzando los saberes de los alumnos a través de juegos didácticos virtuales.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>
                          <a:latin typeface="Comic Sans MS" panose="030F0702030302020204" pitchFamily="66" charset="0"/>
                        </a:rPr>
                        <a:t>Al regresar del recreo se presento un inconveniente con uno de los alumnos, debido a esto se le llamó a los padres de familia para que llevarán un cambio de ropa, debido a la hora se opto por retirarlo del jardín antes de la hora de salida.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>
                          <a:latin typeface="Comic Sans MS" panose="030F0702030302020204" pitchFamily="66" charset="0"/>
                        </a:rPr>
                        <a:t>Para finalizar la jornada se recrearon frutas y verduras con plastilina.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>
                          <a:latin typeface="Comic Sans MS" panose="030F0702030302020204" pitchFamily="66" charset="0"/>
                        </a:rPr>
                        <a:t>Dentro de mis fortalezas encuentro el contar con actividades extra que sirvieron para reforzar los aprendizajes de los alumnos y no les resultaron aburrida o monótonas.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>
                          <a:latin typeface="Comic Sans MS" panose="030F0702030302020204" pitchFamily="66" charset="0"/>
                        </a:rPr>
                        <a:t>La mayos dificultad del día es el ausentismo escolar debido al clima, pues el tener un numero menor de alumnos no me permite desarrollar las actividades en tiempo y forma.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>
                          <a:latin typeface="Comic Sans MS" panose="030F0702030302020204" pitchFamily="66" charset="0"/>
                        </a:rPr>
                        <a:t>En cuanto a mi autoevaluación considero que sigo desempeñando un buen rol docente.</a:t>
                      </a:r>
                    </a:p>
                    <a:p>
                      <a:endParaRPr lang="es-MX" dirty="0">
                        <a:latin typeface="Comic Sans MS" panose="030F0702030302020204" pitchFamily="66" charset="0"/>
                      </a:endParaRPr>
                    </a:p>
                    <a:p>
                      <a:endParaRPr lang="es-MX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C1E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793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6331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1600EB0-5D3D-4B64-9096-2C66FF4503F2}"/>
              </a:ext>
            </a:extLst>
          </p:cNvPr>
          <p:cNvSpPr/>
          <p:nvPr/>
        </p:nvSpPr>
        <p:spPr>
          <a:xfrm>
            <a:off x="364599" y="-50933"/>
            <a:ext cx="6614317" cy="9144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1FC3D107-56FF-4C36-82D8-0659799A1889}"/>
              </a:ext>
            </a:extLst>
          </p:cNvPr>
          <p:cNvGrpSpPr/>
          <p:nvPr/>
        </p:nvGrpSpPr>
        <p:grpSpPr>
          <a:xfrm>
            <a:off x="-68264" y="544507"/>
            <a:ext cx="553780" cy="241301"/>
            <a:chOff x="-88643" y="74081"/>
            <a:chExt cx="553780" cy="241301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A218DE5D-09CC-4BD2-9C43-E4EC513ED8D0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E10F437B-9F4A-44D0-8E4E-18C714BF4C33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0063AD40-55A0-4BC7-AE91-3E791DD4A3C1}"/>
              </a:ext>
            </a:extLst>
          </p:cNvPr>
          <p:cNvGrpSpPr/>
          <p:nvPr/>
        </p:nvGrpSpPr>
        <p:grpSpPr>
          <a:xfrm>
            <a:off x="-68264" y="136914"/>
            <a:ext cx="553780" cy="241301"/>
            <a:chOff x="-88643" y="74081"/>
            <a:chExt cx="553780" cy="241301"/>
          </a:xfrm>
        </p:grpSpPr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5B98049C-4BFD-42BE-8681-E71481C21106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FE1CD8A4-239E-4F3B-B7D4-1323218700D2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52EA2854-8948-4F84-8CC9-80A07F1F5657}"/>
              </a:ext>
            </a:extLst>
          </p:cNvPr>
          <p:cNvGrpSpPr/>
          <p:nvPr/>
        </p:nvGrpSpPr>
        <p:grpSpPr>
          <a:xfrm>
            <a:off x="-68264" y="998267"/>
            <a:ext cx="553780" cy="241301"/>
            <a:chOff x="-88643" y="74081"/>
            <a:chExt cx="553780" cy="241301"/>
          </a:xfrm>
        </p:grpSpPr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5D675506-7FBD-4608-8104-C1B5C3B735E6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A2BD2A65-23CD-4210-BB09-E3AE16234C99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DCD00C90-7A32-4956-AEA4-EC102FDA6A19}"/>
              </a:ext>
            </a:extLst>
          </p:cNvPr>
          <p:cNvGrpSpPr/>
          <p:nvPr/>
        </p:nvGrpSpPr>
        <p:grpSpPr>
          <a:xfrm>
            <a:off x="-68264" y="1452026"/>
            <a:ext cx="553780" cy="241301"/>
            <a:chOff x="-88643" y="74081"/>
            <a:chExt cx="553780" cy="241301"/>
          </a:xfrm>
        </p:grpSpPr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EDB1EAF3-192F-4301-9D0A-0DDA3A9523C1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24190CE6-147E-40FB-9E43-DEF2DA9828F9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01BFB9E3-00A1-4BBA-8F18-D690CF09F81C}"/>
              </a:ext>
            </a:extLst>
          </p:cNvPr>
          <p:cNvGrpSpPr/>
          <p:nvPr/>
        </p:nvGrpSpPr>
        <p:grpSpPr>
          <a:xfrm>
            <a:off x="-68264" y="2359018"/>
            <a:ext cx="553780" cy="241301"/>
            <a:chOff x="-88643" y="74081"/>
            <a:chExt cx="553780" cy="241301"/>
          </a:xfrm>
        </p:grpSpPr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B3FFE64D-79DD-4E10-98F7-0FEDD775ADE4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7596FEDD-C22E-4756-8E38-CB82E5116F42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64DC1A74-ADEB-4B30-BBF6-76E956FB3739}"/>
              </a:ext>
            </a:extLst>
          </p:cNvPr>
          <p:cNvGrpSpPr/>
          <p:nvPr/>
        </p:nvGrpSpPr>
        <p:grpSpPr>
          <a:xfrm>
            <a:off x="-68264" y="1905785"/>
            <a:ext cx="553780" cy="241301"/>
            <a:chOff x="-88643" y="74081"/>
            <a:chExt cx="553780" cy="241301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08FA1310-EC77-4916-AA0C-0755D06443A6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2278522A-3806-413F-BFD2-7BB38C15EE83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CF60677A-DF1B-4513-B0C2-984755CA36E7}"/>
              </a:ext>
            </a:extLst>
          </p:cNvPr>
          <p:cNvGrpSpPr/>
          <p:nvPr/>
        </p:nvGrpSpPr>
        <p:grpSpPr>
          <a:xfrm>
            <a:off x="-68264" y="8338907"/>
            <a:ext cx="553780" cy="241301"/>
            <a:chOff x="-88643" y="74081"/>
            <a:chExt cx="553780" cy="241301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9F211FED-AE19-4619-B898-C26B0ADA2722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9F6CE6C3-F138-4000-8037-022220F827AE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0CC5D54B-36D7-4F5D-A9CE-8E3DFBF5FBB6}"/>
              </a:ext>
            </a:extLst>
          </p:cNvPr>
          <p:cNvGrpSpPr/>
          <p:nvPr/>
        </p:nvGrpSpPr>
        <p:grpSpPr>
          <a:xfrm>
            <a:off x="-68264" y="7840684"/>
            <a:ext cx="553780" cy="241301"/>
            <a:chOff x="-88643" y="74081"/>
            <a:chExt cx="553780" cy="241301"/>
          </a:xfrm>
        </p:grpSpPr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AA277011-E21F-42D7-B5D3-9F14D72D9D37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B2890911-2C9C-48D8-861E-D00C224EC325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FE099C5E-14E7-4FD6-A020-B48A6094ED8F}"/>
              </a:ext>
            </a:extLst>
          </p:cNvPr>
          <p:cNvGrpSpPr/>
          <p:nvPr/>
        </p:nvGrpSpPr>
        <p:grpSpPr>
          <a:xfrm>
            <a:off x="-68264" y="7407392"/>
            <a:ext cx="553780" cy="241301"/>
            <a:chOff x="-88643" y="74081"/>
            <a:chExt cx="553780" cy="241301"/>
          </a:xfrm>
        </p:grpSpPr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B1A7E1DE-82B0-4111-8156-B774DDDD1C13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3C526314-59B6-41FE-AA9E-7AE35D54DBBC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000B2D06-2135-4F50-A5EB-3FCA3069C133}"/>
              </a:ext>
            </a:extLst>
          </p:cNvPr>
          <p:cNvGrpSpPr/>
          <p:nvPr/>
        </p:nvGrpSpPr>
        <p:grpSpPr>
          <a:xfrm>
            <a:off x="-68264" y="6941260"/>
            <a:ext cx="553780" cy="241301"/>
            <a:chOff x="-88643" y="74081"/>
            <a:chExt cx="553780" cy="241301"/>
          </a:xfrm>
        </p:grpSpPr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2F42886A-5B36-4FDB-869D-2D4212BC459C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F1F33AA8-6B58-4A52-9C89-0A9AF5856010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E523270E-DCA4-4F93-880A-AC4396B67EDA}"/>
              </a:ext>
            </a:extLst>
          </p:cNvPr>
          <p:cNvGrpSpPr/>
          <p:nvPr/>
        </p:nvGrpSpPr>
        <p:grpSpPr>
          <a:xfrm>
            <a:off x="-68264" y="6508494"/>
            <a:ext cx="553780" cy="241301"/>
            <a:chOff x="-88643" y="74081"/>
            <a:chExt cx="553780" cy="241301"/>
          </a:xfrm>
        </p:grpSpPr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B4332211-1CE6-48E2-948D-C120B2F689B3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F1C8B444-6014-431D-B8BF-63119D9DCC33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27BC47EB-2765-4BC2-A43C-7A48FBD70EB5}"/>
              </a:ext>
            </a:extLst>
          </p:cNvPr>
          <p:cNvGrpSpPr/>
          <p:nvPr/>
        </p:nvGrpSpPr>
        <p:grpSpPr>
          <a:xfrm>
            <a:off x="-68264" y="6015139"/>
            <a:ext cx="553780" cy="241301"/>
            <a:chOff x="-88643" y="74081"/>
            <a:chExt cx="553780" cy="241301"/>
          </a:xfrm>
        </p:grpSpPr>
        <p:sp>
          <p:nvSpPr>
            <p:cNvPr id="46" name="Elipse 45">
              <a:extLst>
                <a:ext uri="{FF2B5EF4-FFF2-40B4-BE49-F238E27FC236}">
                  <a16:creationId xmlns:a16="http://schemas.microsoft.com/office/drawing/2014/main" id="{9D6E0905-2FAD-412C-80C9-18A458F443EA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CD0879AC-A305-42FC-9A24-F10ED8144B5E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C0EA0EBE-C2E6-4C0E-957A-0D416D945507}"/>
              </a:ext>
            </a:extLst>
          </p:cNvPr>
          <p:cNvGrpSpPr/>
          <p:nvPr/>
        </p:nvGrpSpPr>
        <p:grpSpPr>
          <a:xfrm>
            <a:off x="-68264" y="5548481"/>
            <a:ext cx="553780" cy="241301"/>
            <a:chOff x="-88643" y="74081"/>
            <a:chExt cx="553780" cy="241301"/>
          </a:xfrm>
        </p:grpSpPr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4165A367-43DC-4ACD-B887-29E50A47396C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id="{718E895C-69D8-4A7E-9002-F36D4388F054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B20936D8-A17F-450F-872A-006A13712B37}"/>
              </a:ext>
            </a:extLst>
          </p:cNvPr>
          <p:cNvGrpSpPr/>
          <p:nvPr/>
        </p:nvGrpSpPr>
        <p:grpSpPr>
          <a:xfrm>
            <a:off x="-68264" y="5108897"/>
            <a:ext cx="553780" cy="241301"/>
            <a:chOff x="-88643" y="74081"/>
            <a:chExt cx="553780" cy="241301"/>
          </a:xfrm>
        </p:grpSpPr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50C516F7-77A9-497F-B99B-A900AEECFC0C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575326BA-08A7-49E2-9DAF-07BE070B1A2D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54" name="Grupo 53">
            <a:extLst>
              <a:ext uri="{FF2B5EF4-FFF2-40B4-BE49-F238E27FC236}">
                <a16:creationId xmlns:a16="http://schemas.microsoft.com/office/drawing/2014/main" id="{1DDB9514-367E-47C2-A834-CB423C118BF9}"/>
              </a:ext>
            </a:extLst>
          </p:cNvPr>
          <p:cNvGrpSpPr/>
          <p:nvPr/>
        </p:nvGrpSpPr>
        <p:grpSpPr>
          <a:xfrm>
            <a:off x="-68264" y="4634386"/>
            <a:ext cx="553780" cy="241301"/>
            <a:chOff x="-88643" y="74081"/>
            <a:chExt cx="553780" cy="241301"/>
          </a:xfrm>
        </p:grpSpPr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125C8808-25DE-41A9-AFA5-4F171784193B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6" name="Rectángulo 55">
              <a:extLst>
                <a:ext uri="{FF2B5EF4-FFF2-40B4-BE49-F238E27FC236}">
                  <a16:creationId xmlns:a16="http://schemas.microsoft.com/office/drawing/2014/main" id="{C127FF80-04D6-4AE3-8624-FBB0D5C3366A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57" name="Grupo 56">
            <a:extLst>
              <a:ext uri="{FF2B5EF4-FFF2-40B4-BE49-F238E27FC236}">
                <a16:creationId xmlns:a16="http://schemas.microsoft.com/office/drawing/2014/main" id="{AD26191A-4810-4851-8A1B-FAE24F9122BD}"/>
              </a:ext>
            </a:extLst>
          </p:cNvPr>
          <p:cNvGrpSpPr/>
          <p:nvPr/>
        </p:nvGrpSpPr>
        <p:grpSpPr>
          <a:xfrm>
            <a:off x="-68264" y="3693287"/>
            <a:ext cx="553780" cy="241301"/>
            <a:chOff x="-88643" y="74081"/>
            <a:chExt cx="553780" cy="241301"/>
          </a:xfrm>
        </p:grpSpPr>
        <p:sp>
          <p:nvSpPr>
            <p:cNvPr id="58" name="Elipse 57">
              <a:extLst>
                <a:ext uri="{FF2B5EF4-FFF2-40B4-BE49-F238E27FC236}">
                  <a16:creationId xmlns:a16="http://schemas.microsoft.com/office/drawing/2014/main" id="{69372ABA-58AF-47A0-BBB3-C2DD67809667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9" name="Rectángulo 58">
              <a:extLst>
                <a:ext uri="{FF2B5EF4-FFF2-40B4-BE49-F238E27FC236}">
                  <a16:creationId xmlns:a16="http://schemas.microsoft.com/office/drawing/2014/main" id="{EE774AFA-001D-4ECA-AABC-E0DDC2E3EC99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60" name="Grupo 59">
            <a:extLst>
              <a:ext uri="{FF2B5EF4-FFF2-40B4-BE49-F238E27FC236}">
                <a16:creationId xmlns:a16="http://schemas.microsoft.com/office/drawing/2014/main" id="{A48499E6-FF53-44FF-8FD2-534FD8BBE598}"/>
              </a:ext>
            </a:extLst>
          </p:cNvPr>
          <p:cNvGrpSpPr/>
          <p:nvPr/>
        </p:nvGrpSpPr>
        <p:grpSpPr>
          <a:xfrm>
            <a:off x="-68264" y="4154188"/>
            <a:ext cx="553780" cy="241301"/>
            <a:chOff x="-88643" y="74081"/>
            <a:chExt cx="553780" cy="241301"/>
          </a:xfrm>
        </p:grpSpPr>
        <p:sp>
          <p:nvSpPr>
            <p:cNvPr id="61" name="Elipse 60">
              <a:extLst>
                <a:ext uri="{FF2B5EF4-FFF2-40B4-BE49-F238E27FC236}">
                  <a16:creationId xmlns:a16="http://schemas.microsoft.com/office/drawing/2014/main" id="{B42EBB47-2CE3-4BA0-A807-D91ED3A925F0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2" name="Rectángulo 61">
              <a:extLst>
                <a:ext uri="{FF2B5EF4-FFF2-40B4-BE49-F238E27FC236}">
                  <a16:creationId xmlns:a16="http://schemas.microsoft.com/office/drawing/2014/main" id="{1509DC21-9C29-4C1B-A7B9-5EE59716BAC6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63" name="Grupo 62">
            <a:extLst>
              <a:ext uri="{FF2B5EF4-FFF2-40B4-BE49-F238E27FC236}">
                <a16:creationId xmlns:a16="http://schemas.microsoft.com/office/drawing/2014/main" id="{2CB93148-96AC-434C-B2D5-A80141212668}"/>
              </a:ext>
            </a:extLst>
          </p:cNvPr>
          <p:cNvGrpSpPr/>
          <p:nvPr/>
        </p:nvGrpSpPr>
        <p:grpSpPr>
          <a:xfrm>
            <a:off x="-68264" y="3248275"/>
            <a:ext cx="553780" cy="241301"/>
            <a:chOff x="-88643" y="74081"/>
            <a:chExt cx="553780" cy="241301"/>
          </a:xfrm>
        </p:grpSpPr>
        <p:sp>
          <p:nvSpPr>
            <p:cNvPr id="64" name="Elipse 63">
              <a:extLst>
                <a:ext uri="{FF2B5EF4-FFF2-40B4-BE49-F238E27FC236}">
                  <a16:creationId xmlns:a16="http://schemas.microsoft.com/office/drawing/2014/main" id="{1360C1F6-2F84-4143-8AED-88C58C797D20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id="{7D5B70FA-DF2E-4BF7-B585-0EB68D57D04D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66" name="Grupo 65">
            <a:extLst>
              <a:ext uri="{FF2B5EF4-FFF2-40B4-BE49-F238E27FC236}">
                <a16:creationId xmlns:a16="http://schemas.microsoft.com/office/drawing/2014/main" id="{A96D3F27-5A38-4F2D-8D20-3752EE7FC6D7}"/>
              </a:ext>
            </a:extLst>
          </p:cNvPr>
          <p:cNvGrpSpPr/>
          <p:nvPr/>
        </p:nvGrpSpPr>
        <p:grpSpPr>
          <a:xfrm>
            <a:off x="-68264" y="2812250"/>
            <a:ext cx="553780" cy="241301"/>
            <a:chOff x="-88643" y="74081"/>
            <a:chExt cx="553780" cy="241301"/>
          </a:xfrm>
        </p:grpSpPr>
        <p:sp>
          <p:nvSpPr>
            <p:cNvPr id="67" name="Elipse 66">
              <a:extLst>
                <a:ext uri="{FF2B5EF4-FFF2-40B4-BE49-F238E27FC236}">
                  <a16:creationId xmlns:a16="http://schemas.microsoft.com/office/drawing/2014/main" id="{1871B249-5104-4BC5-AF63-327E308FC9DA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8" name="Rectángulo 67">
              <a:extLst>
                <a:ext uri="{FF2B5EF4-FFF2-40B4-BE49-F238E27FC236}">
                  <a16:creationId xmlns:a16="http://schemas.microsoft.com/office/drawing/2014/main" id="{24D63ED8-516F-47AA-8780-6F35CB3C646B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69" name="Grupo 68">
            <a:extLst>
              <a:ext uri="{FF2B5EF4-FFF2-40B4-BE49-F238E27FC236}">
                <a16:creationId xmlns:a16="http://schemas.microsoft.com/office/drawing/2014/main" id="{60BB2BB7-9E83-4876-BB2F-CCCBF7825853}"/>
              </a:ext>
            </a:extLst>
          </p:cNvPr>
          <p:cNvGrpSpPr/>
          <p:nvPr/>
        </p:nvGrpSpPr>
        <p:grpSpPr>
          <a:xfrm>
            <a:off x="-68264" y="8772725"/>
            <a:ext cx="553780" cy="241301"/>
            <a:chOff x="-88643" y="74081"/>
            <a:chExt cx="553780" cy="241301"/>
          </a:xfrm>
        </p:grpSpPr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DEEC8F7B-0E1D-4B08-9E56-9511AD4DE6FC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1" name="Rectángulo 70">
              <a:extLst>
                <a:ext uri="{FF2B5EF4-FFF2-40B4-BE49-F238E27FC236}">
                  <a16:creationId xmlns:a16="http://schemas.microsoft.com/office/drawing/2014/main" id="{1259993E-B406-43DB-B4E7-BA213E2B410C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73" name="Rectángulo: esquinas redondeadas 72">
            <a:extLst>
              <a:ext uri="{FF2B5EF4-FFF2-40B4-BE49-F238E27FC236}">
                <a16:creationId xmlns:a16="http://schemas.microsoft.com/office/drawing/2014/main" id="{F942ED3D-FEFE-47ED-9690-4C99EAFCEE7F}"/>
              </a:ext>
            </a:extLst>
          </p:cNvPr>
          <p:cNvSpPr/>
          <p:nvPr/>
        </p:nvSpPr>
        <p:spPr>
          <a:xfrm>
            <a:off x="676546" y="196976"/>
            <a:ext cx="5937771" cy="321432"/>
          </a:xfrm>
          <a:prstGeom prst="roundRect">
            <a:avLst/>
          </a:prstGeom>
          <a:solidFill>
            <a:srgbClr val="E6B8EA"/>
          </a:solidFill>
          <a:ln>
            <a:solidFill>
              <a:srgbClr val="E6B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tx1"/>
                </a:solidFill>
                <a:latin typeface="Candy Cake" panose="02000600000000000000" pitchFamily="2" charset="0"/>
              </a:rPr>
              <a:t>Fotografías / anexos  </a:t>
            </a:r>
            <a:endParaRPr lang="es-MX" dirty="0">
              <a:solidFill>
                <a:schemeClr val="tx1"/>
              </a:solidFill>
              <a:latin typeface="Candy Cake" panose="02000600000000000000" pitchFamily="2" charset="0"/>
            </a:endParaRPr>
          </a:p>
        </p:txBody>
      </p:sp>
      <p:pic>
        <p:nvPicPr>
          <p:cNvPr id="72" name="Picture 2" descr="Pin de Grace R en Dibujos sin fondo (PNG) | Útiles escolares animados,  Dibujos para niños, Decoraciones escolares">
            <a:hlinkClick r:id="rId2" action="ppaction://hlinksldjump"/>
            <a:extLst>
              <a:ext uri="{FF2B5EF4-FFF2-40B4-BE49-F238E27FC236}">
                <a16:creationId xmlns:a16="http://schemas.microsoft.com/office/drawing/2014/main" id="{C45166E6-0E29-4292-BAA3-54469A22D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571">
            <a:off x="5974550" y="-48414"/>
            <a:ext cx="569973" cy="73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ectángulo: esquinas redondeadas 73">
            <a:extLst>
              <a:ext uri="{FF2B5EF4-FFF2-40B4-BE49-F238E27FC236}">
                <a16:creationId xmlns:a16="http://schemas.microsoft.com/office/drawing/2014/main" id="{90E24E25-9BF5-49FF-8BD8-A2AFBB2E515F}"/>
              </a:ext>
            </a:extLst>
          </p:cNvPr>
          <p:cNvSpPr/>
          <p:nvPr/>
        </p:nvSpPr>
        <p:spPr>
          <a:xfrm>
            <a:off x="702871" y="6629144"/>
            <a:ext cx="5937771" cy="321432"/>
          </a:xfrm>
          <a:prstGeom prst="roundRect">
            <a:avLst/>
          </a:prstGeom>
          <a:solidFill>
            <a:srgbClr val="E6B8EA"/>
          </a:solidFill>
          <a:ln>
            <a:solidFill>
              <a:srgbClr val="E6B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tx1"/>
                </a:solidFill>
                <a:latin typeface="Candy Cake" panose="02000600000000000000" pitchFamily="2" charset="0"/>
              </a:rPr>
              <a:t>Referencias bibliográficas </a:t>
            </a:r>
            <a:endParaRPr lang="es-MX" dirty="0">
              <a:solidFill>
                <a:schemeClr val="tx1"/>
              </a:solidFill>
              <a:latin typeface="Candy Cake" panose="02000600000000000000" pitchFamily="2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1A07884-E3BA-4465-A631-AF375A78CA98}"/>
              </a:ext>
            </a:extLst>
          </p:cNvPr>
          <p:cNvSpPr txBox="1"/>
          <p:nvPr/>
        </p:nvSpPr>
        <p:spPr>
          <a:xfrm>
            <a:off x="806824" y="7588630"/>
            <a:ext cx="56865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Martínez Saa, (2019).Ausentismo escolar en las instituciones públicas del municipio de Candelaria en el 2019. Escuela de Ciencias Jurídicas y Políticas. </a:t>
            </a:r>
            <a:r>
              <a:rPr lang="es-MX" dirty="0">
                <a:hlinkClick r:id="rId4"/>
              </a:rPr>
              <a:t>https://repository.unad.edu.co/bitstream/handle/10596/38453/EspGestionPublica001.pdf?sequence=1</a:t>
            </a:r>
            <a:r>
              <a:rPr lang="es-MX" dirty="0"/>
              <a:t> </a:t>
            </a:r>
          </a:p>
        </p:txBody>
      </p:sp>
      <p:pic>
        <p:nvPicPr>
          <p:cNvPr id="75" name="Imagen 74">
            <a:extLst>
              <a:ext uri="{FF2B5EF4-FFF2-40B4-BE49-F238E27FC236}">
                <a16:creationId xmlns:a16="http://schemas.microsoft.com/office/drawing/2014/main" id="{DD3D3E8D-10A6-4ECB-8080-E5BBD8690F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77"/>
          <a:stretch/>
        </p:blipFill>
        <p:spPr>
          <a:xfrm>
            <a:off x="759627" y="890719"/>
            <a:ext cx="3450213" cy="2723642"/>
          </a:xfrm>
          <a:prstGeom prst="rect">
            <a:avLst/>
          </a:prstGeom>
        </p:spPr>
      </p:pic>
      <p:pic>
        <p:nvPicPr>
          <p:cNvPr id="76" name="Imagen 75">
            <a:extLst>
              <a:ext uri="{FF2B5EF4-FFF2-40B4-BE49-F238E27FC236}">
                <a16:creationId xmlns:a16="http://schemas.microsoft.com/office/drawing/2014/main" id="{A1F5B3AA-B97B-4EF8-B094-A20D180BA7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94"/>
          <a:stretch/>
        </p:blipFill>
        <p:spPr>
          <a:xfrm>
            <a:off x="3676650" y="2858312"/>
            <a:ext cx="3181350" cy="347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949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D8183FE5997B4AA4E189643F8C4B45" ma:contentTypeVersion="2" ma:contentTypeDescription="Create a new document." ma:contentTypeScope="" ma:versionID="241187676d6c0158a8d83922f660e603">
  <xsd:schema xmlns:xsd="http://www.w3.org/2001/XMLSchema" xmlns:xs="http://www.w3.org/2001/XMLSchema" xmlns:p="http://schemas.microsoft.com/office/2006/metadata/properties" xmlns:ns3="417fc62f-bfc5-4d7e-8e09-112fb327a904" targetNamespace="http://schemas.microsoft.com/office/2006/metadata/properties" ma:root="true" ma:fieldsID="eb8f7dc98d70c6c54fc1c3df68a4fceb" ns3:_="">
    <xsd:import namespace="417fc62f-bfc5-4d7e-8e09-112fb327a90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7fc62f-bfc5-4d7e-8e09-112fb327a9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078820-D0E8-4078-8311-1410E116A8E6}">
  <ds:schemaRefs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417fc62f-bfc5-4d7e-8e09-112fb327a904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7435832-EEAC-48E1-8F6D-8145CB9757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7fc62f-bfc5-4d7e-8e09-112fb327a9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26EA78D-A84A-4E7A-88DD-C7934B97FD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1919</TotalTime>
  <Words>551</Words>
  <Application>Microsoft Office PowerPoint</Application>
  <PresentationFormat>Carta (216 x 279 mm)</PresentationFormat>
  <Paragraphs>50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{¡Estoy Bueno!}</vt:lpstr>
      <vt:lpstr>Arial</vt:lpstr>
      <vt:lpstr>Austhina Brush Calligraphy Scra</vt:lpstr>
      <vt:lpstr>Calibri</vt:lpstr>
      <vt:lpstr>Calibri Light</vt:lpstr>
      <vt:lpstr>Candy Cake</vt:lpstr>
      <vt:lpstr>Comic Sans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Geraldine ren</dc:creator>
  <cp:lastModifiedBy>DULCE NELLY PEREZ NUÑEZ</cp:lastModifiedBy>
  <cp:revision>105</cp:revision>
  <dcterms:created xsi:type="dcterms:W3CDTF">2021-08-10T21:35:06Z</dcterms:created>
  <dcterms:modified xsi:type="dcterms:W3CDTF">2021-11-23T03:44:51Z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0x01010094D8183FE5997B4AA4E189643F8C4B45</vt:lpwstr>
  </property>
</Properties>
</file>