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57" r:id="rId2"/>
    <p:sldId id="258" r:id="rId3"/>
    <p:sldId id="461" r:id="rId4"/>
    <p:sldId id="460" r:id="rId5"/>
  </p:sldIdLst>
  <p:sldSz cx="7772400" cy="10045700"/>
  <p:notesSz cx="7772400" cy="10045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2010" y="36"/>
      </p:cViewPr>
      <p:guideLst>
        <p:guide orient="horz" pos="3164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14167"/>
            <a:ext cx="6611937" cy="2109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25592"/>
            <a:ext cx="5445125" cy="251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1828"/>
            <a:ext cx="7000875" cy="1607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0511"/>
            <a:ext cx="7000875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42501"/>
            <a:ext cx="2489200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 bwMode="auto">
          <a:xfrm>
            <a:off x="0" y="-20205"/>
            <a:ext cx="7772400" cy="100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21334" r="30796" b="74124"/>
          <a:stretch/>
        </p:blipFill>
        <p:spPr bwMode="auto">
          <a:xfrm>
            <a:off x="1905000" y="174625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37512" y="1974850"/>
            <a:ext cx="46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Alumna</a:t>
            </a:r>
            <a:r>
              <a:rPr lang="es-ES" sz="2000" b="1" dirty="0"/>
              <a:t>:</a:t>
            </a:r>
            <a:r>
              <a:rPr lang="es-ES" sz="2000" b="1" dirty="0" smtClean="0"/>
              <a:t> Tamara Lizbeth López Hernández.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9097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00" y="2537"/>
            <a:ext cx="7629699" cy="1003554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 rotWithShape="1">
          <a:blip r:embed="rId2" cstate="print"/>
          <a:srcRect l="52061" t="3708" r="10986" b="90218"/>
          <a:stretch/>
        </p:blipFill>
        <p:spPr>
          <a:xfrm>
            <a:off x="2133600" y="8451850"/>
            <a:ext cx="3886200" cy="1219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4108450"/>
            <a:ext cx="360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Tamara Lizbeth López Hernández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8800" y="5020307"/>
            <a:ext cx="34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Jardín de niños “Amado Nervo”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502342" y="5990639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1º y 2º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144949" y="5990639"/>
            <a:ext cx="81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4º “A”</a:t>
            </a:r>
            <a:endParaRPr lang="es-MX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4949" y="696097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140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1855" y="78535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5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11124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7734300"/>
            <a:ext cx="3446779" cy="322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" y="0"/>
            <a:ext cx="7731759" cy="10045700"/>
            <a:chOff x="22859" y="0"/>
            <a:chExt cx="7731759" cy="10045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5" y="6098540"/>
            <a:ext cx="14611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6398259"/>
            <a:ext cx="6837680" cy="1259840"/>
            <a:chOff x="370840" y="6398259"/>
            <a:chExt cx="6837680" cy="12598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2" y="637984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Trebuchet MS"/>
                <a:cs typeface="Trebuchet MS"/>
              </a:rPr>
              <a:t>Logros: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8429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Trebuchet MS"/>
                <a:cs typeface="Trebuchet MS"/>
              </a:rPr>
              <a:t>Dificultades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317944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	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3604"/>
            <a:ext cx="322453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834" y="6708830"/>
            <a:ext cx="6612890" cy="817244"/>
            <a:chOff x="457834" y="6708830"/>
            <a:chExt cx="6612890" cy="817244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59700"/>
            <a:ext cx="152527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602" y="8119923"/>
            <a:ext cx="331216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Hubo buena comunicación por parte mía y los padres de familia, las actividades se enviaron y se recibieron correctamente.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Las consignas que se dieron fueron claras y sencillas, y gracias a esto, los alumnos lograron resolver la actividad sin ningún problema, y al mismo tiempo se enriquecieron de diversos aprendizajes.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/>
          </p:nvPr>
        </p:nvGraphicFramePr>
        <p:xfrm>
          <a:off x="376567" y="2066544"/>
          <a:ext cx="3356609" cy="399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/>
                <a:gridCol w="1090930"/>
                <a:gridCol w="116839"/>
                <a:gridCol w="481330"/>
                <a:gridCol w="511810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Desarrollo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actividades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tiempo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forma.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0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llevó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planeado.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gan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8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Grupal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Manifestaciones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niños: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¿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crar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n?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  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lg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Poca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motivación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descontrol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¿Se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interesaron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actividades? </a:t>
                      </a:r>
                      <a:r>
                        <a:rPr sz="1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Todos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Algunos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otro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actitud ante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actividades.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B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ía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participativos: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100" b="0" spc="-10" dirty="0" smtClean="0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lang="es-ES" sz="1100" b="0" spc="-10" baseline="0" dirty="0" smtClean="0">
                          <a:latin typeface="Microsoft Sans Serif"/>
                          <a:cs typeface="Microsoft Sans Serif"/>
                        </a:rPr>
                        <a:t> mayor parte del grupo.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/>
          </p:nvPr>
        </p:nvGraphicFramePr>
        <p:xfrm>
          <a:off x="3827779" y="2070227"/>
          <a:ext cx="3322318" cy="3956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464819"/>
                <a:gridCol w="421004"/>
              </a:tblGrid>
              <a:tr h="2625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Educadora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¿Mi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intervención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logro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aprendizajes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esperados?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¿La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relacionarme con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convivencia?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¿Las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consignas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fueron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claras?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12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 err="1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1" spc="-35" noProof="0" dirty="0" smtClean="0">
                          <a:latin typeface="Trebuchet MS"/>
                          <a:cs typeface="Trebuchet MS"/>
                        </a:rPr>
                        <a:t>requirieron</a:t>
                      </a:r>
                      <a:r>
                        <a:rPr sz="1200" b="1" spc="-1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 err="1" smtClean="0">
                          <a:latin typeface="Trebuchet MS"/>
                          <a:cs typeface="Trebuchet MS"/>
                        </a:rPr>
                        <a:t>apoyo</a:t>
                      </a:r>
                      <a:r>
                        <a:rPr sz="1200" b="1" spc="-30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385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200" spc="-10" dirty="0" smtClean="0">
                          <a:latin typeface="Microsoft Sans Serif"/>
                          <a:cs typeface="Microsoft Sans Serif"/>
                        </a:rPr>
                        <a:t>No hubieron alumnos que necesitaran</a:t>
                      </a:r>
                      <a:r>
                        <a:rPr lang="es-ES" sz="1200" spc="-10" baseline="0" dirty="0" smtClean="0">
                          <a:latin typeface="Microsoft Sans Serif"/>
                          <a:cs typeface="Microsoft Sans Serif"/>
                        </a:rPr>
                        <a:t> apoyo.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3626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Breve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descripción</a:t>
                      </a:r>
                      <a:r>
                        <a:rPr sz="11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1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actividades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realizadas </a:t>
                      </a:r>
                      <a:r>
                        <a:rPr sz="11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durante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 err="1">
                          <a:latin typeface="Trebuchet MS"/>
                          <a:cs typeface="Trebuchet MS"/>
                        </a:rPr>
                        <a:t>jornada</a:t>
                      </a:r>
                      <a:r>
                        <a:rPr sz="1100" b="1" spc="-60" dirty="0" smtClean="0">
                          <a:latin typeface="Trebuchet MS"/>
                          <a:cs typeface="Trebuchet MS"/>
                        </a:rPr>
                        <a:t>.</a:t>
                      </a: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lang="es-ES" sz="1200" b="0" u="sng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Las actividades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aplicadas tienen el propósito de conocer los oficios y profesiones que existen dentro de nuestra sociedad, y crear conciencia acerca de la importancia de cada uno de los trabajos,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0" y="117894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66AC"/>
                </a:solidFill>
                <a:latin typeface="Trebuchet MS"/>
                <a:cs typeface="Trebuchet MS"/>
              </a:rPr>
              <a:t>Aprendizajes </a:t>
            </a:r>
            <a:r>
              <a:rPr sz="1800" b="1" dirty="0">
                <a:solidFill>
                  <a:srgbClr val="FF66AC"/>
                </a:solidFill>
                <a:latin typeface="Trebuchet MS"/>
                <a:cs typeface="Trebuchet MS"/>
              </a:rPr>
              <a:t>esperados: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85073"/>
            <a:ext cx="3322320" cy="14869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20" dirty="0">
                <a:latin typeface="Trebuchet MS"/>
                <a:cs typeface="Trebuchet MS"/>
              </a:rPr>
              <a:t>¿Cómo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lo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hice?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¿Me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faltó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hacer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algo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que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no 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d</a:t>
            </a:r>
            <a:r>
              <a:rPr sz="1200" b="1" spc="-35" dirty="0">
                <a:latin typeface="Trebuchet MS"/>
                <a:cs typeface="Trebuchet MS"/>
              </a:rPr>
              <a:t>e</a:t>
            </a:r>
            <a:r>
              <a:rPr sz="1200" b="1" spc="-45" dirty="0">
                <a:latin typeface="Trebuchet MS"/>
                <a:cs typeface="Trebuchet MS"/>
              </a:rPr>
              <a:t>b</a:t>
            </a:r>
            <a:r>
              <a:rPr sz="1200" b="1" spc="-10" dirty="0">
                <a:latin typeface="Trebuchet MS"/>
                <a:cs typeface="Trebuchet MS"/>
              </a:rPr>
              <a:t>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olv</a:t>
            </a:r>
            <a:r>
              <a:rPr sz="1200" b="1" spc="-145" dirty="0">
                <a:latin typeface="Trebuchet MS"/>
                <a:cs typeface="Trebuchet MS"/>
              </a:rPr>
              <a:t>i</a:t>
            </a:r>
            <a:r>
              <a:rPr sz="1200" b="1" spc="-5" dirty="0">
                <a:latin typeface="Trebuchet MS"/>
                <a:cs typeface="Trebuchet MS"/>
              </a:rPr>
              <a:t>d</a:t>
            </a:r>
            <a:r>
              <a:rPr sz="1200" b="1" spc="-15" dirty="0">
                <a:latin typeface="Trebuchet MS"/>
                <a:cs typeface="Trebuchet MS"/>
              </a:rPr>
              <a:t>a</a:t>
            </a:r>
            <a:r>
              <a:rPr sz="1200" b="1" spc="3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jornada estuvo bien, hubo comunicación con los alumnos, tomaron asistencia y las actividades se aplicaron correctamente.</a:t>
            </a:r>
          </a:p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30" dirty="0" smtClean="0">
                <a:latin typeface="Trebuchet MS"/>
                <a:cs typeface="Trebuchet MS"/>
              </a:rPr>
              <a:t>¿De</a:t>
            </a:r>
            <a:r>
              <a:rPr sz="1200" b="1" spc="-20" dirty="0" smtClean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qué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otra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manera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podría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intervenir?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¿Qué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b="1" spc="-20" dirty="0">
                <a:latin typeface="Trebuchet MS"/>
                <a:cs typeface="Trebuchet MS"/>
              </a:rPr>
              <a:t>necesito</a:t>
            </a:r>
            <a:r>
              <a:rPr sz="1200" b="1" spc="-5" dirty="0">
                <a:latin typeface="Trebuchet MS"/>
                <a:cs typeface="Trebuchet MS"/>
              </a:rPr>
              <a:t> modificar?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Imprevistos.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Podría modificar las actividades de tal forma que los alumnos puedan trabajar con material manipulable.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34588" y="48095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22           11        </a:t>
            </a:r>
            <a:r>
              <a:rPr lang="es-ES" dirty="0" smtClean="0"/>
              <a:t>2021</a:t>
            </a:r>
            <a:endParaRPr lang="es-ES" dirty="0"/>
          </a:p>
        </p:txBody>
      </p:sp>
      <p:pic>
        <p:nvPicPr>
          <p:cNvPr id="205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1489514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4906633" y="840203"/>
            <a:ext cx="446045" cy="3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330158" y="3730220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424643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81182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315892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72784" y="235889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05" y="282795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7" y="326659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638474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896423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227383" y="4415790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901440" y="5041984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476674" y="5492707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83751" y="6608902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 logró el aprendizaje esperado, y los alumnos se adentraron en el tema sin ningún problema.</a:t>
            </a:r>
            <a:endParaRPr lang="es-MX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888738" y="6599759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No se presentaron dificultades, los padres de familia entregaron las evidencias en tiempo y forma.</a:t>
            </a:r>
            <a:endParaRPr lang="es-MX" sz="1600" dirty="0"/>
          </a:p>
        </p:txBody>
      </p:sp>
      <p:pic>
        <p:nvPicPr>
          <p:cNvPr id="4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41312" y="148430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84" y="7273078"/>
            <a:ext cx="2064619" cy="27528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82" y="2750909"/>
            <a:ext cx="3248418" cy="327548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44" y="2681876"/>
            <a:ext cx="3020171" cy="302017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8"/>
          <a:stretch/>
        </p:blipFill>
        <p:spPr>
          <a:xfrm>
            <a:off x="1424136" y="20544"/>
            <a:ext cx="2488127" cy="2982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254" y="5270987"/>
            <a:ext cx="2826200" cy="37682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98" y="5388717"/>
            <a:ext cx="1943792" cy="25917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21" y="5858216"/>
            <a:ext cx="2289682" cy="22896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08303"/>
            <a:ext cx="2437397" cy="243739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9" y="7450525"/>
            <a:ext cx="1975471" cy="263396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" y="7619612"/>
            <a:ext cx="2426088" cy="242608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" y="3043243"/>
            <a:ext cx="1687916" cy="300074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" y="1"/>
            <a:ext cx="1711824" cy="3043242"/>
          </a:xfrm>
          <a:prstGeom prst="rect">
            <a:avLst/>
          </a:prstGeom>
        </p:spPr>
      </p:pic>
      <p:pic>
        <p:nvPicPr>
          <p:cNvPr id="16" name="Picture 2" descr="Pin on IMAGENES PNG ✨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45" y="0"/>
            <a:ext cx="4530791" cy="47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229284" y="803871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Lune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22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noviembre de 2021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5"/>
          <a:srcRect l="17204" t="23958" r="53040" b="46875"/>
          <a:stretch/>
        </p:blipFill>
        <p:spPr>
          <a:xfrm>
            <a:off x="4631757" y="2311464"/>
            <a:ext cx="2268601" cy="12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389</Words>
  <Application>Microsoft Office PowerPoint</Application>
  <PresentationFormat>Personalizado</PresentationFormat>
  <Paragraphs>51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Microsoft Sans Serif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PLANEACIONES PREESCOLAR DULCE</dc:creator>
  <cp:lastModifiedBy>Usuario de Windows</cp:lastModifiedBy>
  <cp:revision>33</cp:revision>
  <dcterms:created xsi:type="dcterms:W3CDTF">2021-08-31T04:03:35Z</dcterms:created>
  <dcterms:modified xsi:type="dcterms:W3CDTF">2021-11-23T05:17:12Z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2021-08-31T00:00:00Z</vt:filetime>
  </property>
</Properties>
</file>