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  <p:sldId id="259" r:id="rId9"/>
    <p:sldId id="267" r:id="rId10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996633"/>
    <a:srgbClr val="CC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5" autoAdjust="0"/>
    <p:restoredTop sz="94249" autoAdjust="0"/>
  </p:normalViewPr>
  <p:slideViewPr>
    <p:cSldViewPr snapToGrid="0">
      <p:cViewPr>
        <p:scale>
          <a:sx n="95" d="100"/>
          <a:sy n="95" d="100"/>
        </p:scale>
        <p:origin x="924" y="-2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25/11/2021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25/11/2021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1">
            <a:extLst>
              <a:ext uri="{FF2B5EF4-FFF2-40B4-BE49-F238E27FC236}">
                <a16:creationId xmlns:a16="http://schemas.microsoft.com/office/drawing/2014/main" id="{B342E78F-19F6-402F-B125-B62EFC8D362A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4" name="Paralelogramo 5">
              <a:extLst>
                <a:ext uri="{FF2B5EF4-FFF2-40B4-BE49-F238E27FC236}">
                  <a16:creationId xmlns:a16="http://schemas.microsoft.com/office/drawing/2014/main" id="{F67A5DB3-05D5-4A99-8351-25F94B8E7441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Paralelogramo 7">
              <a:extLst>
                <a:ext uri="{FF2B5EF4-FFF2-40B4-BE49-F238E27FC236}">
                  <a16:creationId xmlns:a16="http://schemas.microsoft.com/office/drawing/2014/main" id="{73530072-588D-4BB7-ACC0-90C87D2994FB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Paralelogramo 9">
              <a:extLst>
                <a:ext uri="{FF2B5EF4-FFF2-40B4-BE49-F238E27FC236}">
                  <a16:creationId xmlns:a16="http://schemas.microsoft.com/office/drawing/2014/main" id="{B8DFB811-3D21-4421-BF51-3C2DA1DFD255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7" name="Grupo 12">
              <a:extLst>
                <a:ext uri="{FF2B5EF4-FFF2-40B4-BE49-F238E27FC236}">
                  <a16:creationId xmlns:a16="http://schemas.microsoft.com/office/drawing/2014/main" id="{A8E41C1E-BB32-46F0-B2A2-4C8ACE70C014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23" name="Elipse 10">
                <a:extLst>
                  <a:ext uri="{FF2B5EF4-FFF2-40B4-BE49-F238E27FC236}">
                    <a16:creationId xmlns:a16="http://schemas.microsoft.com/office/drawing/2014/main" id="{CBD373AF-9CE2-4D81-A1D5-7C811528AAAD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4" name="CuadroTexto 11">
                <a:extLst>
                  <a:ext uri="{FF2B5EF4-FFF2-40B4-BE49-F238E27FC236}">
                    <a16:creationId xmlns:a16="http://schemas.microsoft.com/office/drawing/2014/main" id="{03415B35-8F31-4A78-9E3B-C8EA5FDC0597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8" name="Elipse 14">
              <a:extLst>
                <a:ext uri="{FF2B5EF4-FFF2-40B4-BE49-F238E27FC236}">
                  <a16:creationId xmlns:a16="http://schemas.microsoft.com/office/drawing/2014/main" id="{F85396BC-3441-4E5D-AED6-C420D54CEA1B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solidFill>
              <a:srgbClr val="79DC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CuadroTexto 15">
              <a:extLst>
                <a:ext uri="{FF2B5EF4-FFF2-40B4-BE49-F238E27FC236}">
                  <a16:creationId xmlns:a16="http://schemas.microsoft.com/office/drawing/2014/main" id="{607A73F7-75A1-46B3-A36F-972C9E5FEB31}"/>
                </a:ext>
              </a:extLst>
            </p:cNvPr>
            <p:cNvSpPr txBox="1"/>
            <p:nvPr/>
          </p:nvSpPr>
          <p:spPr>
            <a:xfrm>
              <a:off x="859216" y="664837"/>
              <a:ext cx="3772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0" name="Elipse 17">
              <a:extLst>
                <a:ext uri="{FF2B5EF4-FFF2-40B4-BE49-F238E27FC236}">
                  <a16:creationId xmlns:a16="http://schemas.microsoft.com/office/drawing/2014/main" id="{8578F1D2-7046-4C91-BF05-AD669AD326BB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CuadroTexto 18">
              <a:extLst>
                <a:ext uri="{FF2B5EF4-FFF2-40B4-BE49-F238E27FC236}">
                  <a16:creationId xmlns:a16="http://schemas.microsoft.com/office/drawing/2014/main" id="{5FB53DDF-B41E-42F6-98A6-FD8E7AC3B600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2" name="Elipse 20">
              <a:extLst>
                <a:ext uri="{FF2B5EF4-FFF2-40B4-BE49-F238E27FC236}">
                  <a16:creationId xmlns:a16="http://schemas.microsoft.com/office/drawing/2014/main" id="{8446EFFD-A86D-45E6-A3FC-2CA99D1E8F70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13" name="CuadroTexto 21">
              <a:extLst>
                <a:ext uri="{FF2B5EF4-FFF2-40B4-BE49-F238E27FC236}">
                  <a16:creationId xmlns:a16="http://schemas.microsoft.com/office/drawing/2014/main" id="{94DB97A0-C111-4193-8292-DE44FB9A6306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14" name="Elipse 23">
              <a:extLst>
                <a:ext uri="{FF2B5EF4-FFF2-40B4-BE49-F238E27FC236}">
                  <a16:creationId xmlns:a16="http://schemas.microsoft.com/office/drawing/2014/main" id="{E7EECC3C-37A1-43A8-89CB-6BC18C138749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CuadroTexto 24">
              <a:extLst>
                <a:ext uri="{FF2B5EF4-FFF2-40B4-BE49-F238E27FC236}">
                  <a16:creationId xmlns:a16="http://schemas.microsoft.com/office/drawing/2014/main" id="{9D2503F7-B4A4-4E13-848F-873A76294289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16" name="Grupo 36">
              <a:extLst>
                <a:ext uri="{FF2B5EF4-FFF2-40B4-BE49-F238E27FC236}">
                  <a16:creationId xmlns:a16="http://schemas.microsoft.com/office/drawing/2014/main" id="{97E6E888-59A2-4882-9631-A4B1C32AB13D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118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463B5411-64C9-4A43-AE0B-623CAEB87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119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A664B413-3EC7-4C88-B2CD-7965626E33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12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57D104EE-E7B7-4D10-BAC0-356F5A01EE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121" name="Imagen 31">
                <a:extLst>
                  <a:ext uri="{FF2B5EF4-FFF2-40B4-BE49-F238E27FC236}">
                    <a16:creationId xmlns:a16="http://schemas.microsoft.com/office/drawing/2014/main" id="{F5D41250-CB63-4315-B025-2B421BCEC3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122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1C353287-354A-48B9-B500-36558AD703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17" name="CuadroTexto 37">
              <a:extLst>
                <a:ext uri="{FF2B5EF4-FFF2-40B4-BE49-F238E27FC236}">
                  <a16:creationId xmlns:a16="http://schemas.microsoft.com/office/drawing/2014/main" id="{920C4327-7388-4705-A0E8-7B615176A9D8}"/>
                </a:ext>
              </a:extLst>
            </p:cNvPr>
            <p:cNvSpPr txBox="1"/>
            <p:nvPr/>
          </p:nvSpPr>
          <p:spPr>
            <a:xfrm>
              <a:off x="104616" y="1226337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Pensamiento matemático: ¨Todos podemos contar¨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18" name="Rectángulo 38">
              <a:extLst>
                <a:ext uri="{FF2B5EF4-FFF2-40B4-BE49-F238E27FC236}">
                  <a16:creationId xmlns:a16="http://schemas.microsoft.com/office/drawing/2014/main" id="{4528A3EB-1D63-4D6A-8828-E8BC8C454AB1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39">
              <a:extLst>
                <a:ext uri="{FF2B5EF4-FFF2-40B4-BE49-F238E27FC236}">
                  <a16:creationId xmlns:a16="http://schemas.microsoft.com/office/drawing/2014/main" id="{205B6DC1-D04E-4F42-B1E6-88F8F368E6A6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20" name="Grupo 71">
              <a:extLst>
                <a:ext uri="{FF2B5EF4-FFF2-40B4-BE49-F238E27FC236}">
                  <a16:creationId xmlns:a16="http://schemas.microsoft.com/office/drawing/2014/main" id="{E9E465BE-8E4D-46E7-B8AF-3BD4F8E1AE9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100" name="Grupo 43">
                <a:extLst>
                  <a:ext uri="{FF2B5EF4-FFF2-40B4-BE49-F238E27FC236}">
                    <a16:creationId xmlns:a16="http://schemas.microsoft.com/office/drawing/2014/main" id="{27287D8B-C498-4B3F-89E1-5E5759FD0B6F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116" name="Rectángulo 41">
                  <a:extLst>
                    <a:ext uri="{FF2B5EF4-FFF2-40B4-BE49-F238E27FC236}">
                      <a16:creationId xmlns:a16="http://schemas.microsoft.com/office/drawing/2014/main" id="{11365E5E-EF42-41CF-A0F0-D4D3C394C12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7" name="CuadroTexto 42">
                  <a:extLst>
                    <a:ext uri="{FF2B5EF4-FFF2-40B4-BE49-F238E27FC236}">
                      <a16:creationId xmlns:a16="http://schemas.microsoft.com/office/drawing/2014/main" id="{03923619-D901-4EE8-9E3A-7396E067F41C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1" name="Grupo 56">
                <a:extLst>
                  <a:ext uri="{FF2B5EF4-FFF2-40B4-BE49-F238E27FC236}">
                    <a16:creationId xmlns:a16="http://schemas.microsoft.com/office/drawing/2014/main" id="{1F00FD54-7F14-4DF9-8E83-BD01C94EFEDC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114" name="Rectángulo 57">
                  <a:extLst>
                    <a:ext uri="{FF2B5EF4-FFF2-40B4-BE49-F238E27FC236}">
                      <a16:creationId xmlns:a16="http://schemas.microsoft.com/office/drawing/2014/main" id="{41F16796-0A33-471C-A6D2-277B5153ECD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5" name="CuadroTexto 58">
                  <a:extLst>
                    <a:ext uri="{FF2B5EF4-FFF2-40B4-BE49-F238E27FC236}">
                      <a16:creationId xmlns:a16="http://schemas.microsoft.com/office/drawing/2014/main" id="{5158BD24-AFC1-4D4E-A97B-81D46506C43D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2" name="Grupo 59">
                <a:extLst>
                  <a:ext uri="{FF2B5EF4-FFF2-40B4-BE49-F238E27FC236}">
                    <a16:creationId xmlns:a16="http://schemas.microsoft.com/office/drawing/2014/main" id="{23CCDBF7-FF56-4DDF-BBEF-D2BBBF8718A0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112" name="Rectángulo 60">
                  <a:extLst>
                    <a:ext uri="{FF2B5EF4-FFF2-40B4-BE49-F238E27FC236}">
                      <a16:creationId xmlns:a16="http://schemas.microsoft.com/office/drawing/2014/main" id="{5E504EE1-C666-4C40-9055-38885BA447D7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3" name="CuadroTexto 61">
                  <a:extLst>
                    <a:ext uri="{FF2B5EF4-FFF2-40B4-BE49-F238E27FC236}">
                      <a16:creationId xmlns:a16="http://schemas.microsoft.com/office/drawing/2014/main" id="{9912D24A-F424-4C10-B543-B1B047F327F2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3" name="Grupo 62">
                <a:extLst>
                  <a:ext uri="{FF2B5EF4-FFF2-40B4-BE49-F238E27FC236}">
                    <a16:creationId xmlns:a16="http://schemas.microsoft.com/office/drawing/2014/main" id="{E74EFC31-06A2-4EAE-A016-1A8E1A8DFE02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110" name="Rectángulo 63">
                  <a:extLst>
                    <a:ext uri="{FF2B5EF4-FFF2-40B4-BE49-F238E27FC236}">
                      <a16:creationId xmlns:a16="http://schemas.microsoft.com/office/drawing/2014/main" id="{6DB5A6D3-8E75-419E-972A-20D6CFC3081E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1" name="CuadroTexto 64">
                  <a:extLst>
                    <a:ext uri="{FF2B5EF4-FFF2-40B4-BE49-F238E27FC236}">
                      <a16:creationId xmlns:a16="http://schemas.microsoft.com/office/drawing/2014/main" id="{7C9E71D6-C2D3-47C7-968B-3E043FA4D1E9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4" name="Grupo 65">
                <a:extLst>
                  <a:ext uri="{FF2B5EF4-FFF2-40B4-BE49-F238E27FC236}">
                    <a16:creationId xmlns:a16="http://schemas.microsoft.com/office/drawing/2014/main" id="{A73D3C23-D352-4FEA-B8FE-146693306CCB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108" name="Rectángulo 66">
                  <a:extLst>
                    <a:ext uri="{FF2B5EF4-FFF2-40B4-BE49-F238E27FC236}">
                      <a16:creationId xmlns:a16="http://schemas.microsoft.com/office/drawing/2014/main" id="{1F41535A-5D5A-41F5-9C25-AAE2E08F0953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9" name="CuadroTexto 67">
                  <a:extLst>
                    <a:ext uri="{FF2B5EF4-FFF2-40B4-BE49-F238E27FC236}">
                      <a16:creationId xmlns:a16="http://schemas.microsoft.com/office/drawing/2014/main" id="{4B86149B-07E9-496A-885E-FC884A92DA89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5" name="Grupo 68">
                <a:extLst>
                  <a:ext uri="{FF2B5EF4-FFF2-40B4-BE49-F238E27FC236}">
                    <a16:creationId xmlns:a16="http://schemas.microsoft.com/office/drawing/2014/main" id="{D6C0B0BA-876B-4D4F-9FE5-FD9C5865E69B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106" name="Rectángulo 69">
                  <a:extLst>
                    <a:ext uri="{FF2B5EF4-FFF2-40B4-BE49-F238E27FC236}">
                      <a16:creationId xmlns:a16="http://schemas.microsoft.com/office/drawing/2014/main" id="{1ACFF414-F3DA-4D7D-8FE2-D84AD9AAE877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7" name="CuadroTexto 70">
                  <a:extLst>
                    <a:ext uri="{FF2B5EF4-FFF2-40B4-BE49-F238E27FC236}">
                      <a16:creationId xmlns:a16="http://schemas.microsoft.com/office/drawing/2014/main" id="{5636B297-FD4D-4DA7-9BC9-036B50313275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21" name="Grupo 169">
              <a:extLst>
                <a:ext uri="{FF2B5EF4-FFF2-40B4-BE49-F238E27FC236}">
                  <a16:creationId xmlns:a16="http://schemas.microsoft.com/office/drawing/2014/main" id="{CCF9FA16-DED9-4CE8-B1A6-2AA531EB4B33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91" name="CuadroTexto 73">
                <a:extLst>
                  <a:ext uri="{FF2B5EF4-FFF2-40B4-BE49-F238E27FC236}">
                    <a16:creationId xmlns:a16="http://schemas.microsoft.com/office/drawing/2014/main" id="{084B4DFA-9654-4EDF-AD81-062FAC5A4F44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92" name="Paralelogramo 75">
                <a:extLst>
                  <a:ext uri="{FF2B5EF4-FFF2-40B4-BE49-F238E27FC236}">
                    <a16:creationId xmlns:a16="http://schemas.microsoft.com/office/drawing/2014/main" id="{F67F9A40-CB70-4EF3-A656-D44130F2E22E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3" name="Paralelogramo 77">
                <a:extLst>
                  <a:ext uri="{FF2B5EF4-FFF2-40B4-BE49-F238E27FC236}">
                    <a16:creationId xmlns:a16="http://schemas.microsoft.com/office/drawing/2014/main" id="{F33A0BC1-76E0-464E-8103-1C9971F10302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4" name="Paralelogramo 79">
                <a:extLst>
                  <a:ext uri="{FF2B5EF4-FFF2-40B4-BE49-F238E27FC236}">
                    <a16:creationId xmlns:a16="http://schemas.microsoft.com/office/drawing/2014/main" id="{B103827D-F940-4AE5-88C8-E2F8E20EAA7E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5" name="Paralelogramo 81">
                <a:extLst>
                  <a:ext uri="{FF2B5EF4-FFF2-40B4-BE49-F238E27FC236}">
                    <a16:creationId xmlns:a16="http://schemas.microsoft.com/office/drawing/2014/main" id="{5C42D9C0-B1F0-4C38-A2F3-181C6F872D7F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6" name="CuadroTexto 82">
                <a:extLst>
                  <a:ext uri="{FF2B5EF4-FFF2-40B4-BE49-F238E27FC236}">
                    <a16:creationId xmlns:a16="http://schemas.microsoft.com/office/drawing/2014/main" id="{074A2478-63BC-42BB-BE68-174D2B7E6183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97" name="CuadroTexto 84">
                <a:extLst>
                  <a:ext uri="{FF2B5EF4-FFF2-40B4-BE49-F238E27FC236}">
                    <a16:creationId xmlns:a16="http://schemas.microsoft.com/office/drawing/2014/main" id="{86A86420-B31D-4E4D-8C74-F5B23FE7652E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98" name="CuadroTexto 86">
                <a:extLst>
                  <a:ext uri="{FF2B5EF4-FFF2-40B4-BE49-F238E27FC236}">
                    <a16:creationId xmlns:a16="http://schemas.microsoft.com/office/drawing/2014/main" id="{144F98BA-57D4-48DC-8C06-F12879C25F58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99" name="CuadroTexto 88">
                <a:extLst>
                  <a:ext uri="{FF2B5EF4-FFF2-40B4-BE49-F238E27FC236}">
                    <a16:creationId xmlns:a16="http://schemas.microsoft.com/office/drawing/2014/main" id="{DDF24027-197C-478E-B983-BF6546EEDE4A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22" name="Grupo 168">
              <a:extLst>
                <a:ext uri="{FF2B5EF4-FFF2-40B4-BE49-F238E27FC236}">
                  <a16:creationId xmlns:a16="http://schemas.microsoft.com/office/drawing/2014/main" id="{D96947E4-04C0-4ABC-BF7C-27508C5B0BAD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80" name="Grupo 89">
                <a:extLst>
                  <a:ext uri="{FF2B5EF4-FFF2-40B4-BE49-F238E27FC236}">
                    <a16:creationId xmlns:a16="http://schemas.microsoft.com/office/drawing/2014/main" id="{6B23536B-9975-436B-A5B1-ECA21B4B9FFA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89" name="Rectángulo 91">
                  <a:extLst>
                    <a:ext uri="{FF2B5EF4-FFF2-40B4-BE49-F238E27FC236}">
                      <a16:creationId xmlns:a16="http://schemas.microsoft.com/office/drawing/2014/main" id="{90F12B39-3644-4F20-BD60-7183425AD173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0" name="CuadroTexto 92">
                  <a:extLst>
                    <a:ext uri="{FF2B5EF4-FFF2-40B4-BE49-F238E27FC236}">
                      <a16:creationId xmlns:a16="http://schemas.microsoft.com/office/drawing/2014/main" id="{B7AD9B1C-83F7-4DD2-BCE8-8EA9B16A90D3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81" name="CuadroTexto 98">
                <a:extLst>
                  <a:ext uri="{FF2B5EF4-FFF2-40B4-BE49-F238E27FC236}">
                    <a16:creationId xmlns:a16="http://schemas.microsoft.com/office/drawing/2014/main" id="{785D1EC5-27C1-4F20-BB7C-DC680FEBA8D5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82" name="Elipse 100">
                <a:extLst>
                  <a:ext uri="{FF2B5EF4-FFF2-40B4-BE49-F238E27FC236}">
                    <a16:creationId xmlns:a16="http://schemas.microsoft.com/office/drawing/2014/main" id="{0F16025A-945A-49AA-B48B-6DD80E5F8B68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Elipse 105">
                <a:extLst>
                  <a:ext uri="{FF2B5EF4-FFF2-40B4-BE49-F238E27FC236}">
                    <a16:creationId xmlns:a16="http://schemas.microsoft.com/office/drawing/2014/main" id="{7E1DC061-FFA6-4A22-8D53-E8C6B2A8AE8C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4" name="Elipse 107">
                <a:extLst>
                  <a:ext uri="{FF2B5EF4-FFF2-40B4-BE49-F238E27FC236}">
                    <a16:creationId xmlns:a16="http://schemas.microsoft.com/office/drawing/2014/main" id="{F34C456B-0FAD-48DE-93A2-B726BE3A01D0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5" name="Elipse 109">
                <a:extLst>
                  <a:ext uri="{FF2B5EF4-FFF2-40B4-BE49-F238E27FC236}">
                    <a16:creationId xmlns:a16="http://schemas.microsoft.com/office/drawing/2014/main" id="{77EE5A38-1FE7-40A3-A471-7EB06A3D4FAD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6" name="Elipse 111">
                <a:extLst>
                  <a:ext uri="{FF2B5EF4-FFF2-40B4-BE49-F238E27FC236}">
                    <a16:creationId xmlns:a16="http://schemas.microsoft.com/office/drawing/2014/main" id="{1D7919EA-13F3-4A3B-B082-D464FF3616AE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7" name="Elipse 113">
                <a:extLst>
                  <a:ext uri="{FF2B5EF4-FFF2-40B4-BE49-F238E27FC236}">
                    <a16:creationId xmlns:a16="http://schemas.microsoft.com/office/drawing/2014/main" id="{CBA9BE53-A7BE-4FA8-B156-BE85DA8B2A44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8" name="CuadroTexto 114">
                <a:extLst>
                  <a:ext uri="{FF2B5EF4-FFF2-40B4-BE49-F238E27FC236}">
                    <a16:creationId xmlns:a16="http://schemas.microsoft.com/office/drawing/2014/main" id="{18BB2DEB-9922-4514-AFE2-49C3D4231F08}"/>
                  </a:ext>
                </a:extLst>
              </p:cNvPr>
              <p:cNvSpPr txBox="1"/>
              <p:nvPr/>
            </p:nvSpPr>
            <p:spPr>
              <a:xfrm>
                <a:off x="3359127" y="3590250"/>
                <a:ext cx="4394701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000" dirty="0">
                    <a:latin typeface="Comic Sans MS" panose="030F0702030302020204" pitchFamily="66" charset="0"/>
                  </a:rPr>
                  <a:t>Es una actividad muy divertida y creativa para los niños, se tuvo una buena respuesta, fue una retroalimentación a sus conocimientos.</a:t>
                </a:r>
              </a:p>
              <a:p>
                <a:pPr algn="ctr"/>
                <a:r>
                  <a:rPr lang="es-ES" sz="1000" dirty="0">
                    <a:latin typeface="Comic Sans MS" panose="030F0702030302020204" pitchFamily="66" charset="0"/>
                  </a:rPr>
                  <a:t>Los recursos o materiales didácticos son instrumentos que facilitan y hacen posible el proceso de enseñanza-aprendizaje. El valor de estos reside en su funcionalidad didáctica la capacidad para motivar, y para configurar y articular la relación del alumno con todos los elementos del proceso de enseñanza-aprendizaje. (García, 2005, pág. 109).</a:t>
                </a:r>
                <a:endParaRPr lang="es-MX" sz="10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3" name="Grupo 167">
              <a:extLst>
                <a:ext uri="{FF2B5EF4-FFF2-40B4-BE49-F238E27FC236}">
                  <a16:creationId xmlns:a16="http://schemas.microsoft.com/office/drawing/2014/main" id="{E396B9D1-4504-44A9-92B3-12AD25F1531C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55" name="Grupo 115">
                <a:extLst>
                  <a:ext uri="{FF2B5EF4-FFF2-40B4-BE49-F238E27FC236}">
                    <a16:creationId xmlns:a16="http://schemas.microsoft.com/office/drawing/2014/main" id="{07904AE6-2CF6-4986-BA0B-4513E45CBA80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78" name="Rectángulo 116">
                  <a:extLst>
                    <a:ext uri="{FF2B5EF4-FFF2-40B4-BE49-F238E27FC236}">
                      <a16:creationId xmlns:a16="http://schemas.microsoft.com/office/drawing/2014/main" id="{9A182C35-B0C7-45B4-9DD6-E55ED4648061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9" name="CuadroTexto 117">
                  <a:extLst>
                    <a:ext uri="{FF2B5EF4-FFF2-40B4-BE49-F238E27FC236}">
                      <a16:creationId xmlns:a16="http://schemas.microsoft.com/office/drawing/2014/main" id="{8A8E14EC-0BBB-4F20-B0B5-5C067F4E1AD0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56" name="CuadroTexto 121">
                <a:extLst>
                  <a:ext uri="{FF2B5EF4-FFF2-40B4-BE49-F238E27FC236}">
                    <a16:creationId xmlns:a16="http://schemas.microsoft.com/office/drawing/2014/main" id="{CA61B00D-FC92-4221-AC1A-EB2B93A5931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57" name="CuadroTexto 125">
                <a:extLst>
                  <a:ext uri="{FF2B5EF4-FFF2-40B4-BE49-F238E27FC236}">
                    <a16:creationId xmlns:a16="http://schemas.microsoft.com/office/drawing/2014/main" id="{F291AECF-786C-477C-AF62-23B54464FF01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58" name="Grupo 134">
                <a:extLst>
                  <a:ext uri="{FF2B5EF4-FFF2-40B4-BE49-F238E27FC236}">
                    <a16:creationId xmlns:a16="http://schemas.microsoft.com/office/drawing/2014/main" id="{48D7DA5E-3067-47E6-93A1-6950E46951C4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4" name="Elipse 123">
                  <a:extLst>
                    <a:ext uri="{FF2B5EF4-FFF2-40B4-BE49-F238E27FC236}">
                      <a16:creationId xmlns:a16="http://schemas.microsoft.com/office/drawing/2014/main" id="{021B3962-A83A-4E94-B77A-F250470B8F01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5" name="Elipse 127">
                  <a:extLst>
                    <a:ext uri="{FF2B5EF4-FFF2-40B4-BE49-F238E27FC236}">
                      <a16:creationId xmlns:a16="http://schemas.microsoft.com/office/drawing/2014/main" id="{7D9E9EEF-CFA6-47E5-88C8-9EA844809B51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6" name="Elipse 129">
                  <a:extLst>
                    <a:ext uri="{FF2B5EF4-FFF2-40B4-BE49-F238E27FC236}">
                      <a16:creationId xmlns:a16="http://schemas.microsoft.com/office/drawing/2014/main" id="{7BF4E99A-F420-4E9D-A8AA-A02C928DF28E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7" name="Elipse 131">
                  <a:extLst>
                    <a:ext uri="{FF2B5EF4-FFF2-40B4-BE49-F238E27FC236}">
                      <a16:creationId xmlns:a16="http://schemas.microsoft.com/office/drawing/2014/main" id="{475BFC2C-B7BC-49AB-A4D2-1D1FB02FAABF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9" name="Grupo 135">
                <a:extLst>
                  <a:ext uri="{FF2B5EF4-FFF2-40B4-BE49-F238E27FC236}">
                    <a16:creationId xmlns:a16="http://schemas.microsoft.com/office/drawing/2014/main" id="{62BEDFB3-03A5-491C-9A16-DC546BDEDE2C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0" name="Elipse 136">
                  <a:extLst>
                    <a:ext uri="{FF2B5EF4-FFF2-40B4-BE49-F238E27FC236}">
                      <a16:creationId xmlns:a16="http://schemas.microsoft.com/office/drawing/2014/main" id="{A5CA6618-E588-4DDF-BDD5-A59C37FB3EA5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Elipse 137">
                  <a:extLst>
                    <a:ext uri="{FF2B5EF4-FFF2-40B4-BE49-F238E27FC236}">
                      <a16:creationId xmlns:a16="http://schemas.microsoft.com/office/drawing/2014/main" id="{29847CA6-5EE7-49F0-88E0-7ED41CC44124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2" name="Elipse 138">
                  <a:extLst>
                    <a:ext uri="{FF2B5EF4-FFF2-40B4-BE49-F238E27FC236}">
                      <a16:creationId xmlns:a16="http://schemas.microsoft.com/office/drawing/2014/main" id="{87D35778-2747-40B0-AD59-F3840BD7C50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3" name="Elipse 139">
                  <a:extLst>
                    <a:ext uri="{FF2B5EF4-FFF2-40B4-BE49-F238E27FC236}">
                      <a16:creationId xmlns:a16="http://schemas.microsoft.com/office/drawing/2014/main" id="{D543EF0B-BAC7-4C3E-9579-88801403DBDF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60" name="Grupo 140">
                <a:extLst>
                  <a:ext uri="{FF2B5EF4-FFF2-40B4-BE49-F238E27FC236}">
                    <a16:creationId xmlns:a16="http://schemas.microsoft.com/office/drawing/2014/main" id="{FD05D31F-D4BA-47BB-9A23-C38C357FFBDE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6" name="Elipse 141">
                  <a:extLst>
                    <a:ext uri="{FF2B5EF4-FFF2-40B4-BE49-F238E27FC236}">
                      <a16:creationId xmlns:a16="http://schemas.microsoft.com/office/drawing/2014/main" id="{CA619716-4351-4C6F-A180-A46F67231E0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7" name="Elipse 142">
                  <a:extLst>
                    <a:ext uri="{FF2B5EF4-FFF2-40B4-BE49-F238E27FC236}">
                      <a16:creationId xmlns:a16="http://schemas.microsoft.com/office/drawing/2014/main" id="{C3F0008E-57A5-432C-8953-9D3DE79F1BF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Elipse 143">
                  <a:extLst>
                    <a:ext uri="{FF2B5EF4-FFF2-40B4-BE49-F238E27FC236}">
                      <a16:creationId xmlns:a16="http://schemas.microsoft.com/office/drawing/2014/main" id="{0F2A3195-3404-4052-945C-5C291CA1C786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9" name="Elipse 144">
                  <a:extLst>
                    <a:ext uri="{FF2B5EF4-FFF2-40B4-BE49-F238E27FC236}">
                      <a16:creationId xmlns:a16="http://schemas.microsoft.com/office/drawing/2014/main" id="{6D48F1E3-C2BC-4D49-A4F3-963A64A6A79F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61" name="Grupo 145">
                <a:extLst>
                  <a:ext uri="{FF2B5EF4-FFF2-40B4-BE49-F238E27FC236}">
                    <a16:creationId xmlns:a16="http://schemas.microsoft.com/office/drawing/2014/main" id="{23EBE421-FE61-402D-B628-FA0842D02CDE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2" name="Elipse 146">
                  <a:extLst>
                    <a:ext uri="{FF2B5EF4-FFF2-40B4-BE49-F238E27FC236}">
                      <a16:creationId xmlns:a16="http://schemas.microsoft.com/office/drawing/2014/main" id="{2D0450B7-4E00-4ECF-86E9-F6032AAD3400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3" name="Elipse 147">
                  <a:extLst>
                    <a:ext uri="{FF2B5EF4-FFF2-40B4-BE49-F238E27FC236}">
                      <a16:creationId xmlns:a16="http://schemas.microsoft.com/office/drawing/2014/main" id="{F10628A5-6062-4D6D-8AA2-11974C202FC9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4" name="Elipse 148">
                  <a:extLst>
                    <a:ext uri="{FF2B5EF4-FFF2-40B4-BE49-F238E27FC236}">
                      <a16:creationId xmlns:a16="http://schemas.microsoft.com/office/drawing/2014/main" id="{25E11809-EF02-4760-9DA4-26608CC49B09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Elipse 149">
                  <a:extLst>
                    <a:ext uri="{FF2B5EF4-FFF2-40B4-BE49-F238E27FC236}">
                      <a16:creationId xmlns:a16="http://schemas.microsoft.com/office/drawing/2014/main" id="{518A589F-DBED-457E-AB08-DB9F07A8732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24" name="Grupo 150">
              <a:extLst>
                <a:ext uri="{FF2B5EF4-FFF2-40B4-BE49-F238E27FC236}">
                  <a16:creationId xmlns:a16="http://schemas.microsoft.com/office/drawing/2014/main" id="{EFE935D9-9CA2-4AA1-8514-643BFAAECAD5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53" name="Rectángulo 151">
                <a:extLst>
                  <a:ext uri="{FF2B5EF4-FFF2-40B4-BE49-F238E27FC236}">
                    <a16:creationId xmlns:a16="http://schemas.microsoft.com/office/drawing/2014/main" id="{6F68E86D-11DD-46FB-9776-74B7D6370545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4" name="CuadroTexto 152">
                <a:extLst>
                  <a:ext uri="{FF2B5EF4-FFF2-40B4-BE49-F238E27FC236}">
                    <a16:creationId xmlns:a16="http://schemas.microsoft.com/office/drawing/2014/main" id="{81B13D5C-9791-4A40-AB90-8FBD4C38793F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25" name="CuadroTexto 154">
              <a:extLst>
                <a:ext uri="{FF2B5EF4-FFF2-40B4-BE49-F238E27FC236}">
                  <a16:creationId xmlns:a16="http://schemas.microsoft.com/office/drawing/2014/main" id="{C2DF13C8-5577-48F4-B1F6-4DF92E372F7E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6" name="Grupo 201">
              <a:extLst>
                <a:ext uri="{FF2B5EF4-FFF2-40B4-BE49-F238E27FC236}">
                  <a16:creationId xmlns:a16="http://schemas.microsoft.com/office/drawing/2014/main" id="{F06DA4FF-AD55-4EF4-934C-DA630CD48D7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33" name="CuadroTexto 160">
                <a:extLst>
                  <a:ext uri="{FF2B5EF4-FFF2-40B4-BE49-F238E27FC236}">
                    <a16:creationId xmlns:a16="http://schemas.microsoft.com/office/drawing/2014/main" id="{BAC2B057-30C1-4C56-9096-02EDE7B0663C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4" name="Grupo 200">
                <a:extLst>
                  <a:ext uri="{FF2B5EF4-FFF2-40B4-BE49-F238E27FC236}">
                    <a16:creationId xmlns:a16="http://schemas.microsoft.com/office/drawing/2014/main" id="{F9068C9B-ABD2-4E21-A20E-C2C720F29D09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35" name="Grupo 170">
                  <a:extLst>
                    <a:ext uri="{FF2B5EF4-FFF2-40B4-BE49-F238E27FC236}">
                      <a16:creationId xmlns:a16="http://schemas.microsoft.com/office/drawing/2014/main" id="{C9BB7DA5-346C-49D1-820A-69EABC55D746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51" name="Elipse 164">
                    <a:extLst>
                      <a:ext uri="{FF2B5EF4-FFF2-40B4-BE49-F238E27FC236}">
                        <a16:creationId xmlns:a16="http://schemas.microsoft.com/office/drawing/2014/main" id="{48191252-01DA-481B-8642-30F3F58C46A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52" name="Elipse 165">
                    <a:extLst>
                      <a:ext uri="{FF2B5EF4-FFF2-40B4-BE49-F238E27FC236}">
                        <a16:creationId xmlns:a16="http://schemas.microsoft.com/office/drawing/2014/main" id="{535440B7-A14D-4D0C-A039-DD99E9FD55B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6" name="Grupo 171">
                  <a:extLst>
                    <a:ext uri="{FF2B5EF4-FFF2-40B4-BE49-F238E27FC236}">
                      <a16:creationId xmlns:a16="http://schemas.microsoft.com/office/drawing/2014/main" id="{D80F2F6E-DDFC-40EE-9F9E-42E07335478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9" name="Elipse 172">
                    <a:extLst>
                      <a:ext uri="{FF2B5EF4-FFF2-40B4-BE49-F238E27FC236}">
                        <a16:creationId xmlns:a16="http://schemas.microsoft.com/office/drawing/2014/main" id="{1053878A-FFD9-445A-832A-737707DE78F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50" name="Elipse 173">
                    <a:extLst>
                      <a:ext uri="{FF2B5EF4-FFF2-40B4-BE49-F238E27FC236}">
                        <a16:creationId xmlns:a16="http://schemas.microsoft.com/office/drawing/2014/main" id="{D714581C-FB5A-434F-9094-548BBB038C68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7" name="Grupo 174">
                  <a:extLst>
                    <a:ext uri="{FF2B5EF4-FFF2-40B4-BE49-F238E27FC236}">
                      <a16:creationId xmlns:a16="http://schemas.microsoft.com/office/drawing/2014/main" id="{B4A21762-FD67-4FB6-B7C8-57EBD4A9C4F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7" name="Elipse 175">
                    <a:extLst>
                      <a:ext uri="{FF2B5EF4-FFF2-40B4-BE49-F238E27FC236}">
                        <a16:creationId xmlns:a16="http://schemas.microsoft.com/office/drawing/2014/main" id="{D1B7D3AA-DE50-4D55-B048-7DA78465E922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8" name="Elipse 176">
                    <a:extLst>
                      <a:ext uri="{FF2B5EF4-FFF2-40B4-BE49-F238E27FC236}">
                        <a16:creationId xmlns:a16="http://schemas.microsoft.com/office/drawing/2014/main" id="{36BEB4DD-973B-4DA8-A456-DE8F980C481E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8" name="Grupo 177">
                  <a:extLst>
                    <a:ext uri="{FF2B5EF4-FFF2-40B4-BE49-F238E27FC236}">
                      <a16:creationId xmlns:a16="http://schemas.microsoft.com/office/drawing/2014/main" id="{44DFD1DA-BA5A-46B1-863B-A297D0FCE04E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5" name="Elipse 178">
                    <a:extLst>
                      <a:ext uri="{FF2B5EF4-FFF2-40B4-BE49-F238E27FC236}">
                        <a16:creationId xmlns:a16="http://schemas.microsoft.com/office/drawing/2014/main" id="{C8EA2814-836D-4E9F-99D1-726737DE260F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6" name="Elipse 179">
                    <a:extLst>
                      <a:ext uri="{FF2B5EF4-FFF2-40B4-BE49-F238E27FC236}">
                        <a16:creationId xmlns:a16="http://schemas.microsoft.com/office/drawing/2014/main" id="{340A5203-F997-4BC4-AD62-07F83766B4C8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9" name="Grupo 180">
                  <a:extLst>
                    <a:ext uri="{FF2B5EF4-FFF2-40B4-BE49-F238E27FC236}">
                      <a16:creationId xmlns:a16="http://schemas.microsoft.com/office/drawing/2014/main" id="{EA88ED76-4A28-409E-A3CE-70D33B4CD8F1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3" name="Elipse 181">
                    <a:extLst>
                      <a:ext uri="{FF2B5EF4-FFF2-40B4-BE49-F238E27FC236}">
                        <a16:creationId xmlns:a16="http://schemas.microsoft.com/office/drawing/2014/main" id="{66CB2E66-92D4-45C4-B9C9-AC75CF64D6C4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4" name="Elipse 182">
                    <a:extLst>
                      <a:ext uri="{FF2B5EF4-FFF2-40B4-BE49-F238E27FC236}">
                        <a16:creationId xmlns:a16="http://schemas.microsoft.com/office/drawing/2014/main" id="{9327AAA0-E769-45CB-A9A6-C84DB7FCDC1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40" name="Grupo 183">
                  <a:extLst>
                    <a:ext uri="{FF2B5EF4-FFF2-40B4-BE49-F238E27FC236}">
                      <a16:creationId xmlns:a16="http://schemas.microsoft.com/office/drawing/2014/main" id="{3773579F-0CBC-4001-A479-04AC996402EF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1" name="Elipse 184">
                    <a:extLst>
                      <a:ext uri="{FF2B5EF4-FFF2-40B4-BE49-F238E27FC236}">
                        <a16:creationId xmlns:a16="http://schemas.microsoft.com/office/drawing/2014/main" id="{A7B3CBFC-64C8-4AD1-A564-9E09F7F385A4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2" name="Elipse 185">
                    <a:extLst>
                      <a:ext uri="{FF2B5EF4-FFF2-40B4-BE49-F238E27FC236}">
                        <a16:creationId xmlns:a16="http://schemas.microsoft.com/office/drawing/2014/main" id="{2ED20DCC-4D85-4A28-B69E-6628CCC7090E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27" name="Rectángulo: esquinas redondeadas 186">
              <a:extLst>
                <a:ext uri="{FF2B5EF4-FFF2-40B4-BE49-F238E27FC236}">
                  <a16:creationId xmlns:a16="http://schemas.microsoft.com/office/drawing/2014/main" id="{3B9B12E5-5050-4E50-97C0-63A3509DD60F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CuadroTexto 189">
              <a:extLst>
                <a:ext uri="{FF2B5EF4-FFF2-40B4-BE49-F238E27FC236}">
                  <a16:creationId xmlns:a16="http://schemas.microsoft.com/office/drawing/2014/main" id="{CD8C86FC-F767-49E1-83DF-9F5BD33773A7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29" name="CuadroTexto 191">
              <a:extLst>
                <a:ext uri="{FF2B5EF4-FFF2-40B4-BE49-F238E27FC236}">
                  <a16:creationId xmlns:a16="http://schemas.microsoft.com/office/drawing/2014/main" id="{7FD33EA1-6943-48AB-9027-052CC1008C0A}"/>
                </a:ext>
              </a:extLst>
            </p:cNvPr>
            <p:cNvSpPr txBox="1"/>
            <p:nvPr/>
          </p:nvSpPr>
          <p:spPr>
            <a:xfrm>
              <a:off x="-13881" y="8733234"/>
              <a:ext cx="390142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Los alumnos lograron retroalimentar su conteo de manera divertida y fácil, aprendiendo mientras juegan.</a:t>
              </a:r>
            </a:p>
          </p:txBody>
        </p:sp>
        <p:sp>
          <p:nvSpPr>
            <p:cNvPr id="30" name="Rectángulo: esquinas redondeadas 193">
              <a:extLst>
                <a:ext uri="{FF2B5EF4-FFF2-40B4-BE49-F238E27FC236}">
                  <a16:creationId xmlns:a16="http://schemas.microsoft.com/office/drawing/2014/main" id="{61A66119-3C72-470F-B419-710676DE6F33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1" name="CuadroTexto 195">
              <a:extLst>
                <a:ext uri="{FF2B5EF4-FFF2-40B4-BE49-F238E27FC236}">
                  <a16:creationId xmlns:a16="http://schemas.microsoft.com/office/drawing/2014/main" id="{CE9817E4-14FD-4F77-8591-0BE91F5677C8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32" name="CuadroTexto 197">
              <a:extLst>
                <a:ext uri="{FF2B5EF4-FFF2-40B4-BE49-F238E27FC236}">
                  <a16:creationId xmlns:a16="http://schemas.microsoft.com/office/drawing/2014/main" id="{8BB552E1-FC36-4594-805A-78F16B40382E}"/>
                </a:ext>
              </a:extLst>
            </p:cNvPr>
            <p:cNvSpPr txBox="1"/>
            <p:nvPr/>
          </p:nvSpPr>
          <p:spPr>
            <a:xfrm>
              <a:off x="3851111" y="8883799"/>
              <a:ext cx="390142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todos los alumnos realizan las actividades en tiempo y forma.</a:t>
              </a:r>
            </a:p>
          </p:txBody>
        </p:sp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7066BFCC-D5C0-4BEC-BEC3-4A637C99CB90}"/>
              </a:ext>
            </a:extLst>
          </p:cNvPr>
          <p:cNvSpPr txBox="1"/>
          <p:nvPr/>
        </p:nvSpPr>
        <p:spPr>
          <a:xfrm>
            <a:off x="570907" y="178412"/>
            <a:ext cx="4114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16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  11    21</a:t>
            </a:r>
          </a:p>
        </p:txBody>
      </p:sp>
    </p:spTree>
    <p:extLst>
      <p:ext uri="{BB962C8B-B14F-4D97-AF65-F5344CB8AC3E}">
        <p14:creationId xmlns:p14="http://schemas.microsoft.com/office/powerpoint/2010/main" val="326930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811D3B6C-BB51-431D-B0EC-D94E3E411DCB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3" name="Paralelogramo 5">
              <a:extLst>
                <a:ext uri="{FF2B5EF4-FFF2-40B4-BE49-F238E27FC236}">
                  <a16:creationId xmlns:a16="http://schemas.microsoft.com/office/drawing/2014/main" id="{EF5057A7-7BF5-4C6D-9BCB-57A4E082A150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Paralelogramo 7">
              <a:extLst>
                <a:ext uri="{FF2B5EF4-FFF2-40B4-BE49-F238E27FC236}">
                  <a16:creationId xmlns:a16="http://schemas.microsoft.com/office/drawing/2014/main" id="{023C124F-0BCD-4C22-BC14-1744F3B32EF5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Paralelogramo 9">
              <a:extLst>
                <a:ext uri="{FF2B5EF4-FFF2-40B4-BE49-F238E27FC236}">
                  <a16:creationId xmlns:a16="http://schemas.microsoft.com/office/drawing/2014/main" id="{04F3D0FB-4D55-4887-BCE2-B90DAB46410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6" name="Grupo 12">
              <a:extLst>
                <a:ext uri="{FF2B5EF4-FFF2-40B4-BE49-F238E27FC236}">
                  <a16:creationId xmlns:a16="http://schemas.microsoft.com/office/drawing/2014/main" id="{1EE391FA-EC24-4073-BE24-3B541813801B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22" name="Elipse 10">
                <a:extLst>
                  <a:ext uri="{FF2B5EF4-FFF2-40B4-BE49-F238E27FC236}">
                    <a16:creationId xmlns:a16="http://schemas.microsoft.com/office/drawing/2014/main" id="{618074F5-300E-4FCB-966C-6B828453CC5E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3" name="CuadroTexto 11">
                <a:extLst>
                  <a:ext uri="{FF2B5EF4-FFF2-40B4-BE49-F238E27FC236}">
                    <a16:creationId xmlns:a16="http://schemas.microsoft.com/office/drawing/2014/main" id="{5888FF77-448E-425B-93B5-8BF8119F508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7" name="Elipse 14">
              <a:extLst>
                <a:ext uri="{FF2B5EF4-FFF2-40B4-BE49-F238E27FC236}">
                  <a16:creationId xmlns:a16="http://schemas.microsoft.com/office/drawing/2014/main" id="{22AFE763-DA56-4024-9680-7F3FF96FD028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CuadroTexto 15">
              <a:extLst>
                <a:ext uri="{FF2B5EF4-FFF2-40B4-BE49-F238E27FC236}">
                  <a16:creationId xmlns:a16="http://schemas.microsoft.com/office/drawing/2014/main" id="{AF4CB59A-4D2F-441F-AADC-2A39C8C18449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9" name="Elipse 17">
              <a:extLst>
                <a:ext uri="{FF2B5EF4-FFF2-40B4-BE49-F238E27FC236}">
                  <a16:creationId xmlns:a16="http://schemas.microsoft.com/office/drawing/2014/main" id="{E9BB7124-5D68-465A-A042-FA046A538DE8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CuadroTexto 18">
              <a:extLst>
                <a:ext uri="{FF2B5EF4-FFF2-40B4-BE49-F238E27FC236}">
                  <a16:creationId xmlns:a16="http://schemas.microsoft.com/office/drawing/2014/main" id="{8EDD20C0-E316-413C-B4B0-8F29BC143947}"/>
                </a:ext>
              </a:extLst>
            </p:cNvPr>
            <p:cNvSpPr txBox="1"/>
            <p:nvPr/>
          </p:nvSpPr>
          <p:spPr>
            <a:xfrm>
              <a:off x="1353233" y="650852"/>
              <a:ext cx="3381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1" name="Elipse 20">
              <a:extLst>
                <a:ext uri="{FF2B5EF4-FFF2-40B4-BE49-F238E27FC236}">
                  <a16:creationId xmlns:a16="http://schemas.microsoft.com/office/drawing/2014/main" id="{7831EB83-EE4C-45E5-85F2-587C8C969BEE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12" name="CuadroTexto 21">
              <a:extLst>
                <a:ext uri="{FF2B5EF4-FFF2-40B4-BE49-F238E27FC236}">
                  <a16:creationId xmlns:a16="http://schemas.microsoft.com/office/drawing/2014/main" id="{6FA3545B-BC5D-4821-B05C-784D3D455F4B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13" name="Elipse 23">
              <a:extLst>
                <a:ext uri="{FF2B5EF4-FFF2-40B4-BE49-F238E27FC236}">
                  <a16:creationId xmlns:a16="http://schemas.microsoft.com/office/drawing/2014/main" id="{2306821C-B062-4419-A253-9DB68EA8A6D0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CuadroTexto 24">
              <a:extLst>
                <a:ext uri="{FF2B5EF4-FFF2-40B4-BE49-F238E27FC236}">
                  <a16:creationId xmlns:a16="http://schemas.microsoft.com/office/drawing/2014/main" id="{EA71E33C-3728-4913-AFC7-53152A88F286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15" name="Grupo 36">
              <a:extLst>
                <a:ext uri="{FF2B5EF4-FFF2-40B4-BE49-F238E27FC236}">
                  <a16:creationId xmlns:a16="http://schemas.microsoft.com/office/drawing/2014/main" id="{8AB44598-1A33-4BA2-B380-49562F6F561C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117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441EB1D9-7531-4FA1-83CD-ACC913C87C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11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836812CD-06E1-4CF8-8B0D-44A4A42B8D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119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A27176CE-6C50-4C6B-B1AC-9BD540506B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120" name="Imagen 31">
                <a:extLst>
                  <a:ext uri="{FF2B5EF4-FFF2-40B4-BE49-F238E27FC236}">
                    <a16:creationId xmlns:a16="http://schemas.microsoft.com/office/drawing/2014/main" id="{5AD9F847-4E36-4986-9051-53116D6A3A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121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35929A3A-CD05-4079-9C35-8D7941E9C1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16" name="CuadroTexto 37">
              <a:extLst>
                <a:ext uri="{FF2B5EF4-FFF2-40B4-BE49-F238E27FC236}">
                  <a16:creationId xmlns:a16="http://schemas.microsoft.com/office/drawing/2014/main" id="{FCB37769-DAE7-4C34-B645-8EF056A8EAB6}"/>
                </a:ext>
              </a:extLst>
            </p:cNvPr>
            <p:cNvSpPr txBox="1"/>
            <p:nvPr/>
          </p:nvSpPr>
          <p:spPr>
            <a:xfrm>
              <a:off x="69760" y="1212552"/>
              <a:ext cx="777716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Artes: ¨Nos movemos por aquí y por allá¨___________________________________________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17" name="Rectángulo 38">
              <a:extLst>
                <a:ext uri="{FF2B5EF4-FFF2-40B4-BE49-F238E27FC236}">
                  <a16:creationId xmlns:a16="http://schemas.microsoft.com/office/drawing/2014/main" id="{E11EB7D1-31B4-4A65-A4C9-49F97B064EF5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CuadroTexto 39">
              <a:extLst>
                <a:ext uri="{FF2B5EF4-FFF2-40B4-BE49-F238E27FC236}">
                  <a16:creationId xmlns:a16="http://schemas.microsoft.com/office/drawing/2014/main" id="{B09CF283-F618-4099-98C8-6E04CC72B5ED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19" name="Grupo 71">
              <a:extLst>
                <a:ext uri="{FF2B5EF4-FFF2-40B4-BE49-F238E27FC236}">
                  <a16:creationId xmlns:a16="http://schemas.microsoft.com/office/drawing/2014/main" id="{DB3A1C84-6FE9-4ED3-AF16-F68F31119E81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99" name="Grupo 43">
                <a:extLst>
                  <a:ext uri="{FF2B5EF4-FFF2-40B4-BE49-F238E27FC236}">
                    <a16:creationId xmlns:a16="http://schemas.microsoft.com/office/drawing/2014/main" id="{9008D6FB-4218-4068-A76E-03D6E54BE3D0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115" name="Rectángulo 41">
                  <a:extLst>
                    <a:ext uri="{FF2B5EF4-FFF2-40B4-BE49-F238E27FC236}">
                      <a16:creationId xmlns:a16="http://schemas.microsoft.com/office/drawing/2014/main" id="{2C60ACAE-A2B9-41FE-A2FF-84CE75261AD1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6" name="CuadroTexto 42">
                  <a:extLst>
                    <a:ext uri="{FF2B5EF4-FFF2-40B4-BE49-F238E27FC236}">
                      <a16:creationId xmlns:a16="http://schemas.microsoft.com/office/drawing/2014/main" id="{8DCC0791-F338-4D70-8E25-042D973A904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0" name="Grupo 56">
                <a:extLst>
                  <a:ext uri="{FF2B5EF4-FFF2-40B4-BE49-F238E27FC236}">
                    <a16:creationId xmlns:a16="http://schemas.microsoft.com/office/drawing/2014/main" id="{368BE336-8515-453B-B05A-8A9CD36B5DA8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113" name="Rectángulo 57">
                  <a:extLst>
                    <a:ext uri="{FF2B5EF4-FFF2-40B4-BE49-F238E27FC236}">
                      <a16:creationId xmlns:a16="http://schemas.microsoft.com/office/drawing/2014/main" id="{7010C43C-8286-4A0E-840F-FF977A8A6607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4" name="CuadroTexto 58">
                  <a:extLst>
                    <a:ext uri="{FF2B5EF4-FFF2-40B4-BE49-F238E27FC236}">
                      <a16:creationId xmlns:a16="http://schemas.microsoft.com/office/drawing/2014/main" id="{5B898175-E819-4EC6-984E-7F03351357C6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1" name="Grupo 59">
                <a:extLst>
                  <a:ext uri="{FF2B5EF4-FFF2-40B4-BE49-F238E27FC236}">
                    <a16:creationId xmlns:a16="http://schemas.microsoft.com/office/drawing/2014/main" id="{1E38DCC6-B7B4-4B07-9597-14AAF936E6B1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111" name="Rectángulo 60">
                  <a:extLst>
                    <a:ext uri="{FF2B5EF4-FFF2-40B4-BE49-F238E27FC236}">
                      <a16:creationId xmlns:a16="http://schemas.microsoft.com/office/drawing/2014/main" id="{3E0EB53E-7CBE-4D3D-9EAC-AF97D8597506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2" name="CuadroTexto 61">
                  <a:extLst>
                    <a:ext uri="{FF2B5EF4-FFF2-40B4-BE49-F238E27FC236}">
                      <a16:creationId xmlns:a16="http://schemas.microsoft.com/office/drawing/2014/main" id="{9871CF30-1B6A-411C-B20B-280B019940DA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2" name="Grupo 62">
                <a:extLst>
                  <a:ext uri="{FF2B5EF4-FFF2-40B4-BE49-F238E27FC236}">
                    <a16:creationId xmlns:a16="http://schemas.microsoft.com/office/drawing/2014/main" id="{34B7E45F-F5D8-4B7C-A189-C13683188B7D}"/>
                  </a:ext>
                </a:extLst>
              </p:cNvPr>
              <p:cNvGrpSpPr/>
              <p:nvPr/>
            </p:nvGrpSpPr>
            <p:grpSpPr>
              <a:xfrm>
                <a:off x="3460229" y="2156821"/>
                <a:ext cx="1443895" cy="562832"/>
                <a:chOff x="-238333" y="2121401"/>
                <a:chExt cx="1892685" cy="621799"/>
              </a:xfrm>
            </p:grpSpPr>
            <p:sp>
              <p:nvSpPr>
                <p:cNvPr id="109" name="Rectángulo 63">
                  <a:extLst>
                    <a:ext uri="{FF2B5EF4-FFF2-40B4-BE49-F238E27FC236}">
                      <a16:creationId xmlns:a16="http://schemas.microsoft.com/office/drawing/2014/main" id="{60BF496D-C754-4769-AD02-542B569BCBA7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0" name="CuadroTexto 64">
                  <a:extLst>
                    <a:ext uri="{FF2B5EF4-FFF2-40B4-BE49-F238E27FC236}">
                      <a16:creationId xmlns:a16="http://schemas.microsoft.com/office/drawing/2014/main" id="{BEBB6E9A-23C0-4F29-952F-687F37EE9A16}"/>
                    </a:ext>
                  </a:extLst>
                </p:cNvPr>
                <p:cNvSpPr txBox="1"/>
                <p:nvPr/>
              </p:nvSpPr>
              <p:spPr>
                <a:xfrm>
                  <a:off x="-238333" y="2258242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3" name="Grupo 65">
                <a:extLst>
                  <a:ext uri="{FF2B5EF4-FFF2-40B4-BE49-F238E27FC236}">
                    <a16:creationId xmlns:a16="http://schemas.microsoft.com/office/drawing/2014/main" id="{628E16AA-2068-4B6A-B4C9-974B60A3CBDC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107" name="Rectángulo 66">
                  <a:extLst>
                    <a:ext uri="{FF2B5EF4-FFF2-40B4-BE49-F238E27FC236}">
                      <a16:creationId xmlns:a16="http://schemas.microsoft.com/office/drawing/2014/main" id="{338918F0-55FA-4050-80F2-B5EB97F9CB7B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8" name="CuadroTexto 67">
                  <a:extLst>
                    <a:ext uri="{FF2B5EF4-FFF2-40B4-BE49-F238E27FC236}">
                      <a16:creationId xmlns:a16="http://schemas.microsoft.com/office/drawing/2014/main" id="{BFE5B61F-0A35-4FC8-8517-E6A4630C73DD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4" name="Grupo 68">
                <a:extLst>
                  <a:ext uri="{FF2B5EF4-FFF2-40B4-BE49-F238E27FC236}">
                    <a16:creationId xmlns:a16="http://schemas.microsoft.com/office/drawing/2014/main" id="{2C69C9F7-217F-4BAF-9EB9-179DDD6DA83F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105" name="Rectángulo 69">
                  <a:extLst>
                    <a:ext uri="{FF2B5EF4-FFF2-40B4-BE49-F238E27FC236}">
                      <a16:creationId xmlns:a16="http://schemas.microsoft.com/office/drawing/2014/main" id="{81B34DB9-1623-44E0-B1BC-F2A7DD505F0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6" name="CuadroTexto 70">
                  <a:extLst>
                    <a:ext uri="{FF2B5EF4-FFF2-40B4-BE49-F238E27FC236}">
                      <a16:creationId xmlns:a16="http://schemas.microsoft.com/office/drawing/2014/main" id="{5423F66D-CE8E-4C80-A768-DA1343EC4CF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20" name="Grupo 169">
              <a:extLst>
                <a:ext uri="{FF2B5EF4-FFF2-40B4-BE49-F238E27FC236}">
                  <a16:creationId xmlns:a16="http://schemas.microsoft.com/office/drawing/2014/main" id="{EB6B76CE-8FC8-4DFC-8579-5DA901322E74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90" name="CuadroTexto 73">
                <a:extLst>
                  <a:ext uri="{FF2B5EF4-FFF2-40B4-BE49-F238E27FC236}">
                    <a16:creationId xmlns:a16="http://schemas.microsoft.com/office/drawing/2014/main" id="{9464DB60-0760-47E5-910E-7AD2FE89EEB1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91" name="Paralelogramo 75">
                <a:extLst>
                  <a:ext uri="{FF2B5EF4-FFF2-40B4-BE49-F238E27FC236}">
                    <a16:creationId xmlns:a16="http://schemas.microsoft.com/office/drawing/2014/main" id="{FD8786FA-66E8-475A-BB84-FE220E7FC3D1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2" name="Paralelogramo 77">
                <a:extLst>
                  <a:ext uri="{FF2B5EF4-FFF2-40B4-BE49-F238E27FC236}">
                    <a16:creationId xmlns:a16="http://schemas.microsoft.com/office/drawing/2014/main" id="{BDD94762-D5FF-4197-B6EA-CC159504CFB3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3" name="Paralelogramo 79">
                <a:extLst>
                  <a:ext uri="{FF2B5EF4-FFF2-40B4-BE49-F238E27FC236}">
                    <a16:creationId xmlns:a16="http://schemas.microsoft.com/office/drawing/2014/main" id="{BEC6A6EC-2DE0-4AFB-B654-52FD199D59D9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4" name="Paralelogramo 81">
                <a:extLst>
                  <a:ext uri="{FF2B5EF4-FFF2-40B4-BE49-F238E27FC236}">
                    <a16:creationId xmlns:a16="http://schemas.microsoft.com/office/drawing/2014/main" id="{CDC252E3-346A-47D4-940E-6945EC431C0A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5" name="CuadroTexto 82">
                <a:extLst>
                  <a:ext uri="{FF2B5EF4-FFF2-40B4-BE49-F238E27FC236}">
                    <a16:creationId xmlns:a16="http://schemas.microsoft.com/office/drawing/2014/main" id="{4DC8E2F2-23EB-4CD6-AC59-B0B13664E4BA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96" name="CuadroTexto 84">
                <a:extLst>
                  <a:ext uri="{FF2B5EF4-FFF2-40B4-BE49-F238E27FC236}">
                    <a16:creationId xmlns:a16="http://schemas.microsoft.com/office/drawing/2014/main" id="{E84DBF33-D07F-4478-92B9-C4C5DB58474B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97" name="CuadroTexto 86">
                <a:extLst>
                  <a:ext uri="{FF2B5EF4-FFF2-40B4-BE49-F238E27FC236}">
                    <a16:creationId xmlns:a16="http://schemas.microsoft.com/office/drawing/2014/main" id="{5B81F5E0-BEAF-442A-9A11-882BCB5592DD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98" name="CuadroTexto 88">
                <a:extLst>
                  <a:ext uri="{FF2B5EF4-FFF2-40B4-BE49-F238E27FC236}">
                    <a16:creationId xmlns:a16="http://schemas.microsoft.com/office/drawing/2014/main" id="{2DE0F0A9-D3AF-43CF-845B-56DEED72160A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21" name="Grupo 168">
              <a:extLst>
                <a:ext uri="{FF2B5EF4-FFF2-40B4-BE49-F238E27FC236}">
                  <a16:creationId xmlns:a16="http://schemas.microsoft.com/office/drawing/2014/main" id="{90BE60B0-D785-4C1F-AF54-24E497B0055B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79" name="Grupo 89">
                <a:extLst>
                  <a:ext uri="{FF2B5EF4-FFF2-40B4-BE49-F238E27FC236}">
                    <a16:creationId xmlns:a16="http://schemas.microsoft.com/office/drawing/2014/main" id="{B23B3DFE-AD3B-47FD-AEC9-98177F950D70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88" name="Rectángulo 91">
                  <a:extLst>
                    <a:ext uri="{FF2B5EF4-FFF2-40B4-BE49-F238E27FC236}">
                      <a16:creationId xmlns:a16="http://schemas.microsoft.com/office/drawing/2014/main" id="{14883889-7847-4AFF-932E-1EB4B85F728E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89" name="CuadroTexto 92">
                  <a:extLst>
                    <a:ext uri="{FF2B5EF4-FFF2-40B4-BE49-F238E27FC236}">
                      <a16:creationId xmlns:a16="http://schemas.microsoft.com/office/drawing/2014/main" id="{7185BECD-B2B6-4874-8D73-E3DA7222154C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80" name="CuadroTexto 98">
                <a:extLst>
                  <a:ext uri="{FF2B5EF4-FFF2-40B4-BE49-F238E27FC236}">
                    <a16:creationId xmlns:a16="http://schemas.microsoft.com/office/drawing/2014/main" id="{39DA7854-0378-40CD-8A50-CDF347AC1FB6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81" name="Elipse 100">
                <a:extLst>
                  <a:ext uri="{FF2B5EF4-FFF2-40B4-BE49-F238E27FC236}">
                    <a16:creationId xmlns:a16="http://schemas.microsoft.com/office/drawing/2014/main" id="{C3FC735C-3621-4E80-A9A2-5565A01BCD2E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Elipse 105">
                <a:extLst>
                  <a:ext uri="{FF2B5EF4-FFF2-40B4-BE49-F238E27FC236}">
                    <a16:creationId xmlns:a16="http://schemas.microsoft.com/office/drawing/2014/main" id="{56E2585F-B6CB-4442-9552-717362061098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Elipse 107">
                <a:extLst>
                  <a:ext uri="{FF2B5EF4-FFF2-40B4-BE49-F238E27FC236}">
                    <a16:creationId xmlns:a16="http://schemas.microsoft.com/office/drawing/2014/main" id="{4C5EAD93-B3A9-4585-9A1F-4CE90518BA2E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4" name="Elipse 109">
                <a:extLst>
                  <a:ext uri="{FF2B5EF4-FFF2-40B4-BE49-F238E27FC236}">
                    <a16:creationId xmlns:a16="http://schemas.microsoft.com/office/drawing/2014/main" id="{6F255686-3481-4B36-BD27-407AB8D0E366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5" name="Elipse 111">
                <a:extLst>
                  <a:ext uri="{FF2B5EF4-FFF2-40B4-BE49-F238E27FC236}">
                    <a16:creationId xmlns:a16="http://schemas.microsoft.com/office/drawing/2014/main" id="{526216A4-91F5-4594-A89B-2EA7C200530F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6" name="Elipse 113">
                <a:extLst>
                  <a:ext uri="{FF2B5EF4-FFF2-40B4-BE49-F238E27FC236}">
                    <a16:creationId xmlns:a16="http://schemas.microsoft.com/office/drawing/2014/main" id="{14A47C3B-504E-45A3-9D82-45A8F9D43C03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7" name="CuadroTexto 114">
                <a:extLst>
                  <a:ext uri="{FF2B5EF4-FFF2-40B4-BE49-F238E27FC236}">
                    <a16:creationId xmlns:a16="http://schemas.microsoft.com/office/drawing/2014/main" id="{CABD1AC6-2E54-4F3A-9C7D-FCBEEAE2AC3C}"/>
                  </a:ext>
                </a:extLst>
              </p:cNvPr>
              <p:cNvSpPr txBox="1"/>
              <p:nvPr/>
            </p:nvSpPr>
            <p:spPr>
              <a:xfrm>
                <a:off x="3643101" y="3590250"/>
                <a:ext cx="411072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9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900" dirty="0">
                    <a:latin typeface="Comic Sans MS" panose="030F0702030302020204" pitchFamily="66" charset="0"/>
                  </a:rPr>
                  <a:t>Es una manera de aprender mientras se divierten, sacándolos un poco fuera de lo común, haciéndolos sentir en confianza y ejercitándose a la vez, fue una actividad muy satisfactoria y con muy buena respuesta.</a:t>
                </a:r>
              </a:p>
              <a:p>
                <a:pPr algn="ctr"/>
                <a:r>
                  <a:rPr lang="es-ES" sz="900" dirty="0">
                    <a:latin typeface="Comic Sans MS" panose="030F0702030302020204" pitchFamily="66" charset="0"/>
                  </a:rPr>
                  <a:t>Según Dalcroze (2000), todo movimiento rítmico-musical debería provocar en el individuo aquel movimiento muscular asociado con el mismo, puesto que cualquier estado expresado musicalmente va unido a dicho movimiento y al resto de aspectos expresivos de la música.</a:t>
                </a:r>
                <a:endParaRPr lang="es-MX" sz="9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2" name="Grupo 167">
              <a:extLst>
                <a:ext uri="{FF2B5EF4-FFF2-40B4-BE49-F238E27FC236}">
                  <a16:creationId xmlns:a16="http://schemas.microsoft.com/office/drawing/2014/main" id="{F2E028F4-434A-47F7-BEDB-B220D8E285FD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54" name="Grupo 115">
                <a:extLst>
                  <a:ext uri="{FF2B5EF4-FFF2-40B4-BE49-F238E27FC236}">
                    <a16:creationId xmlns:a16="http://schemas.microsoft.com/office/drawing/2014/main" id="{92B0C7EB-1AAD-407E-85EF-E6080058C690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77" name="Rectángulo 116">
                  <a:extLst>
                    <a:ext uri="{FF2B5EF4-FFF2-40B4-BE49-F238E27FC236}">
                      <a16:creationId xmlns:a16="http://schemas.microsoft.com/office/drawing/2014/main" id="{B8AE46CA-C7CD-490D-8726-7FE801E0AC0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8" name="CuadroTexto 117">
                  <a:extLst>
                    <a:ext uri="{FF2B5EF4-FFF2-40B4-BE49-F238E27FC236}">
                      <a16:creationId xmlns:a16="http://schemas.microsoft.com/office/drawing/2014/main" id="{26822404-A8CA-473E-9553-C4A24AD90BA9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55" name="CuadroTexto 121">
                <a:extLst>
                  <a:ext uri="{FF2B5EF4-FFF2-40B4-BE49-F238E27FC236}">
                    <a16:creationId xmlns:a16="http://schemas.microsoft.com/office/drawing/2014/main" id="{F3820FB4-5432-4D82-B4EC-C4B3248C37A8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56" name="CuadroTexto 125">
                <a:extLst>
                  <a:ext uri="{FF2B5EF4-FFF2-40B4-BE49-F238E27FC236}">
                    <a16:creationId xmlns:a16="http://schemas.microsoft.com/office/drawing/2014/main" id="{20591361-46AE-4AC4-AA52-C437ABEE497B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57" name="Grupo 134">
                <a:extLst>
                  <a:ext uri="{FF2B5EF4-FFF2-40B4-BE49-F238E27FC236}">
                    <a16:creationId xmlns:a16="http://schemas.microsoft.com/office/drawing/2014/main" id="{DFA3DD01-B23B-4373-A277-407C7AA70752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3" name="Elipse 123">
                  <a:extLst>
                    <a:ext uri="{FF2B5EF4-FFF2-40B4-BE49-F238E27FC236}">
                      <a16:creationId xmlns:a16="http://schemas.microsoft.com/office/drawing/2014/main" id="{9D31F774-44F9-4D8C-9452-99FD32985810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4" name="Elipse 127">
                  <a:extLst>
                    <a:ext uri="{FF2B5EF4-FFF2-40B4-BE49-F238E27FC236}">
                      <a16:creationId xmlns:a16="http://schemas.microsoft.com/office/drawing/2014/main" id="{B994D313-CB0F-4BA0-B1D8-42EF056CC003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5" name="Elipse 129">
                  <a:extLst>
                    <a:ext uri="{FF2B5EF4-FFF2-40B4-BE49-F238E27FC236}">
                      <a16:creationId xmlns:a16="http://schemas.microsoft.com/office/drawing/2014/main" id="{1C6475CB-659A-457D-B2A5-C6BE71741773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6" name="Elipse 131">
                  <a:extLst>
                    <a:ext uri="{FF2B5EF4-FFF2-40B4-BE49-F238E27FC236}">
                      <a16:creationId xmlns:a16="http://schemas.microsoft.com/office/drawing/2014/main" id="{74A98A46-AC2B-45D4-84FC-CC2B23BEE7FA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8" name="Grupo 135">
                <a:extLst>
                  <a:ext uri="{FF2B5EF4-FFF2-40B4-BE49-F238E27FC236}">
                    <a16:creationId xmlns:a16="http://schemas.microsoft.com/office/drawing/2014/main" id="{488F9463-966E-4C12-A333-56E5492152ED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9" name="Elipse 136">
                  <a:extLst>
                    <a:ext uri="{FF2B5EF4-FFF2-40B4-BE49-F238E27FC236}">
                      <a16:creationId xmlns:a16="http://schemas.microsoft.com/office/drawing/2014/main" id="{73DBB33E-224B-46F7-A30D-B6EACE156378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0" name="Elipse 137">
                  <a:extLst>
                    <a:ext uri="{FF2B5EF4-FFF2-40B4-BE49-F238E27FC236}">
                      <a16:creationId xmlns:a16="http://schemas.microsoft.com/office/drawing/2014/main" id="{0D518B00-DCA1-49F1-8468-0DBF2FB4C849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Elipse 138">
                  <a:extLst>
                    <a:ext uri="{FF2B5EF4-FFF2-40B4-BE49-F238E27FC236}">
                      <a16:creationId xmlns:a16="http://schemas.microsoft.com/office/drawing/2014/main" id="{A4A54DA9-D427-4C70-9554-90E4939639C9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2" name="Elipse 139">
                  <a:extLst>
                    <a:ext uri="{FF2B5EF4-FFF2-40B4-BE49-F238E27FC236}">
                      <a16:creationId xmlns:a16="http://schemas.microsoft.com/office/drawing/2014/main" id="{01BB85C0-B0C5-4E4C-BF17-923ED6E6EB74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9" name="Grupo 140">
                <a:extLst>
                  <a:ext uri="{FF2B5EF4-FFF2-40B4-BE49-F238E27FC236}">
                    <a16:creationId xmlns:a16="http://schemas.microsoft.com/office/drawing/2014/main" id="{37439755-85D6-4C97-8D95-8292A1C5DFAD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5" name="Elipse 141">
                  <a:extLst>
                    <a:ext uri="{FF2B5EF4-FFF2-40B4-BE49-F238E27FC236}">
                      <a16:creationId xmlns:a16="http://schemas.microsoft.com/office/drawing/2014/main" id="{85A4532D-13C5-4A71-9970-7E2DCB21A262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6" name="Elipse 142">
                  <a:extLst>
                    <a:ext uri="{FF2B5EF4-FFF2-40B4-BE49-F238E27FC236}">
                      <a16:creationId xmlns:a16="http://schemas.microsoft.com/office/drawing/2014/main" id="{9A0F970C-D98E-4A91-BC20-0D77DC4175A5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7" name="Elipse 143">
                  <a:extLst>
                    <a:ext uri="{FF2B5EF4-FFF2-40B4-BE49-F238E27FC236}">
                      <a16:creationId xmlns:a16="http://schemas.microsoft.com/office/drawing/2014/main" id="{3F0EB157-243B-47F9-ABC9-C46DA7A43166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Elipse 144">
                  <a:extLst>
                    <a:ext uri="{FF2B5EF4-FFF2-40B4-BE49-F238E27FC236}">
                      <a16:creationId xmlns:a16="http://schemas.microsoft.com/office/drawing/2014/main" id="{51EC724B-3F7C-452A-9E22-9B3517CE2EF6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60" name="Grupo 145">
                <a:extLst>
                  <a:ext uri="{FF2B5EF4-FFF2-40B4-BE49-F238E27FC236}">
                    <a16:creationId xmlns:a16="http://schemas.microsoft.com/office/drawing/2014/main" id="{5C461D13-7511-4FB1-BBB9-5A177D85EBEE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1" name="Elipse 146">
                  <a:extLst>
                    <a:ext uri="{FF2B5EF4-FFF2-40B4-BE49-F238E27FC236}">
                      <a16:creationId xmlns:a16="http://schemas.microsoft.com/office/drawing/2014/main" id="{4A808615-6BAD-4277-9221-5905172BA7A3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Elipse 147">
                  <a:extLst>
                    <a:ext uri="{FF2B5EF4-FFF2-40B4-BE49-F238E27FC236}">
                      <a16:creationId xmlns:a16="http://schemas.microsoft.com/office/drawing/2014/main" id="{F4914CCA-969D-42B5-9213-97C15C29B39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3" name="Elipse 148">
                  <a:extLst>
                    <a:ext uri="{FF2B5EF4-FFF2-40B4-BE49-F238E27FC236}">
                      <a16:creationId xmlns:a16="http://schemas.microsoft.com/office/drawing/2014/main" id="{626F9CBE-96BC-4055-883C-D212C864EF70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4" name="Elipse 149">
                  <a:extLst>
                    <a:ext uri="{FF2B5EF4-FFF2-40B4-BE49-F238E27FC236}">
                      <a16:creationId xmlns:a16="http://schemas.microsoft.com/office/drawing/2014/main" id="{9CFAB493-8B0C-495C-91BC-704F8B0A66A6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23" name="Grupo 150">
              <a:extLst>
                <a:ext uri="{FF2B5EF4-FFF2-40B4-BE49-F238E27FC236}">
                  <a16:creationId xmlns:a16="http://schemas.microsoft.com/office/drawing/2014/main" id="{537B1EEF-51F4-4E2D-A105-AFAADCFB28FE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52" name="Rectángulo 151">
                <a:extLst>
                  <a:ext uri="{FF2B5EF4-FFF2-40B4-BE49-F238E27FC236}">
                    <a16:creationId xmlns:a16="http://schemas.microsoft.com/office/drawing/2014/main" id="{0D2F5EB6-A105-40B0-9B1D-6642762B3130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3" name="CuadroTexto 152">
                <a:extLst>
                  <a:ext uri="{FF2B5EF4-FFF2-40B4-BE49-F238E27FC236}">
                    <a16:creationId xmlns:a16="http://schemas.microsoft.com/office/drawing/2014/main" id="{4D1E4F59-203E-4B58-9130-BB2004D48ADC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24" name="CuadroTexto 154">
              <a:extLst>
                <a:ext uri="{FF2B5EF4-FFF2-40B4-BE49-F238E27FC236}">
                  <a16:creationId xmlns:a16="http://schemas.microsoft.com/office/drawing/2014/main" id="{F2FD9C37-905A-402E-8333-984444D58D60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5" name="Grupo 201">
              <a:extLst>
                <a:ext uri="{FF2B5EF4-FFF2-40B4-BE49-F238E27FC236}">
                  <a16:creationId xmlns:a16="http://schemas.microsoft.com/office/drawing/2014/main" id="{17B3CE6A-D901-4AF3-AF57-D85F35881019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32" name="CuadroTexto 160">
                <a:extLst>
                  <a:ext uri="{FF2B5EF4-FFF2-40B4-BE49-F238E27FC236}">
                    <a16:creationId xmlns:a16="http://schemas.microsoft.com/office/drawing/2014/main" id="{CCF17A8A-51F2-4222-8965-E216F1E5B345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3" name="Grupo 200">
                <a:extLst>
                  <a:ext uri="{FF2B5EF4-FFF2-40B4-BE49-F238E27FC236}">
                    <a16:creationId xmlns:a16="http://schemas.microsoft.com/office/drawing/2014/main" id="{D3714592-396A-428F-B7BD-4F93527E3D7A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34" name="Grupo 170">
                  <a:extLst>
                    <a:ext uri="{FF2B5EF4-FFF2-40B4-BE49-F238E27FC236}">
                      <a16:creationId xmlns:a16="http://schemas.microsoft.com/office/drawing/2014/main" id="{422E4225-5D50-4405-8004-703BABE1193B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50" name="Elipse 164">
                    <a:extLst>
                      <a:ext uri="{FF2B5EF4-FFF2-40B4-BE49-F238E27FC236}">
                        <a16:creationId xmlns:a16="http://schemas.microsoft.com/office/drawing/2014/main" id="{A3EC0220-D562-445C-8D1B-ECCF1576FBDE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51" name="Elipse 165">
                    <a:extLst>
                      <a:ext uri="{FF2B5EF4-FFF2-40B4-BE49-F238E27FC236}">
                        <a16:creationId xmlns:a16="http://schemas.microsoft.com/office/drawing/2014/main" id="{416F886A-C684-472E-A1F4-F23C92E5F3B8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5" name="Grupo 171">
                  <a:extLst>
                    <a:ext uri="{FF2B5EF4-FFF2-40B4-BE49-F238E27FC236}">
                      <a16:creationId xmlns:a16="http://schemas.microsoft.com/office/drawing/2014/main" id="{B17CF30A-DD63-4539-8FCE-128D1F244FDD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8" name="Elipse 172">
                    <a:extLst>
                      <a:ext uri="{FF2B5EF4-FFF2-40B4-BE49-F238E27FC236}">
                        <a16:creationId xmlns:a16="http://schemas.microsoft.com/office/drawing/2014/main" id="{B9C89BAA-2790-4586-9329-2859A5C34E98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9" name="Elipse 173">
                    <a:extLst>
                      <a:ext uri="{FF2B5EF4-FFF2-40B4-BE49-F238E27FC236}">
                        <a16:creationId xmlns:a16="http://schemas.microsoft.com/office/drawing/2014/main" id="{EE001570-EB2E-4200-9771-DDF35E5A4E69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6" name="Grupo 174">
                  <a:extLst>
                    <a:ext uri="{FF2B5EF4-FFF2-40B4-BE49-F238E27FC236}">
                      <a16:creationId xmlns:a16="http://schemas.microsoft.com/office/drawing/2014/main" id="{E019FE7A-BCA2-4621-82BE-40BFBEBF0CCA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6" name="Elipse 175">
                    <a:extLst>
                      <a:ext uri="{FF2B5EF4-FFF2-40B4-BE49-F238E27FC236}">
                        <a16:creationId xmlns:a16="http://schemas.microsoft.com/office/drawing/2014/main" id="{27899812-4127-4E04-A05D-FC026ED5CDFE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7" name="Elipse 176">
                    <a:extLst>
                      <a:ext uri="{FF2B5EF4-FFF2-40B4-BE49-F238E27FC236}">
                        <a16:creationId xmlns:a16="http://schemas.microsoft.com/office/drawing/2014/main" id="{3596651F-E9FE-45E4-ABAA-5D7A0E643BC8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7" name="Grupo 177">
                  <a:extLst>
                    <a:ext uri="{FF2B5EF4-FFF2-40B4-BE49-F238E27FC236}">
                      <a16:creationId xmlns:a16="http://schemas.microsoft.com/office/drawing/2014/main" id="{699D5347-F316-4BA2-A64C-13251C066B46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4" name="Elipse 178">
                    <a:extLst>
                      <a:ext uri="{FF2B5EF4-FFF2-40B4-BE49-F238E27FC236}">
                        <a16:creationId xmlns:a16="http://schemas.microsoft.com/office/drawing/2014/main" id="{BC9519C9-D9CA-47B2-B636-5D391C826FE1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5" name="Elipse 179">
                    <a:extLst>
                      <a:ext uri="{FF2B5EF4-FFF2-40B4-BE49-F238E27FC236}">
                        <a16:creationId xmlns:a16="http://schemas.microsoft.com/office/drawing/2014/main" id="{AB3677E3-05E4-43C6-8D3F-A7B0C53B766F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8" name="Grupo 180">
                  <a:extLst>
                    <a:ext uri="{FF2B5EF4-FFF2-40B4-BE49-F238E27FC236}">
                      <a16:creationId xmlns:a16="http://schemas.microsoft.com/office/drawing/2014/main" id="{254B6557-375C-44B1-94CC-A75DE347BEE4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2" name="Elipse 181">
                    <a:extLst>
                      <a:ext uri="{FF2B5EF4-FFF2-40B4-BE49-F238E27FC236}">
                        <a16:creationId xmlns:a16="http://schemas.microsoft.com/office/drawing/2014/main" id="{F075DB1A-7853-432B-81AF-8B821AE22E56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3" name="Elipse 182">
                    <a:extLst>
                      <a:ext uri="{FF2B5EF4-FFF2-40B4-BE49-F238E27FC236}">
                        <a16:creationId xmlns:a16="http://schemas.microsoft.com/office/drawing/2014/main" id="{4FA479C9-E97C-47AA-BE09-BA4097BBBBFF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9" name="Grupo 183">
                  <a:extLst>
                    <a:ext uri="{FF2B5EF4-FFF2-40B4-BE49-F238E27FC236}">
                      <a16:creationId xmlns:a16="http://schemas.microsoft.com/office/drawing/2014/main" id="{2CF0F17D-9377-428F-BECA-CDF555B2402D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0" name="Elipse 184">
                    <a:extLst>
                      <a:ext uri="{FF2B5EF4-FFF2-40B4-BE49-F238E27FC236}">
                        <a16:creationId xmlns:a16="http://schemas.microsoft.com/office/drawing/2014/main" id="{25C82F1A-0389-48BA-89BE-E3CE7E0DB324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1" name="Elipse 185">
                    <a:extLst>
                      <a:ext uri="{FF2B5EF4-FFF2-40B4-BE49-F238E27FC236}">
                        <a16:creationId xmlns:a16="http://schemas.microsoft.com/office/drawing/2014/main" id="{B3C3554F-DB6A-4743-9115-C221F650B286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26" name="Rectángulo: esquinas redondeadas 186">
              <a:extLst>
                <a:ext uri="{FF2B5EF4-FFF2-40B4-BE49-F238E27FC236}">
                  <a16:creationId xmlns:a16="http://schemas.microsoft.com/office/drawing/2014/main" id="{8A71F963-1086-41A7-880D-275C2D6F7DC8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CuadroTexto 189">
              <a:extLst>
                <a:ext uri="{FF2B5EF4-FFF2-40B4-BE49-F238E27FC236}">
                  <a16:creationId xmlns:a16="http://schemas.microsoft.com/office/drawing/2014/main" id="{BD91238D-98F9-4A07-A4DC-AB4EFCA67D20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28" name="CuadroTexto 191">
              <a:extLst>
                <a:ext uri="{FF2B5EF4-FFF2-40B4-BE49-F238E27FC236}">
                  <a16:creationId xmlns:a16="http://schemas.microsoft.com/office/drawing/2014/main" id="{D54E5231-201E-47B5-BA29-1AB9A39A6828}"/>
                </a:ext>
              </a:extLst>
            </p:cNvPr>
            <p:cNvSpPr txBox="1"/>
            <p:nvPr/>
          </p:nvSpPr>
          <p:spPr>
            <a:xfrm>
              <a:off x="-28453" y="8612977"/>
              <a:ext cx="390142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logro cambiar un poco la dinámica de trabajo y que los alumnos se divirtieran, se logro el aprendizaje esperado y fue una manera muy divertida de aprender.</a:t>
              </a:r>
            </a:p>
          </p:txBody>
        </p:sp>
        <p:sp>
          <p:nvSpPr>
            <p:cNvPr id="29" name="Rectángulo: esquinas redondeadas 193">
              <a:extLst>
                <a:ext uri="{FF2B5EF4-FFF2-40B4-BE49-F238E27FC236}">
                  <a16:creationId xmlns:a16="http://schemas.microsoft.com/office/drawing/2014/main" id="{5981A601-4188-46EC-A50C-0D5FC6F360E7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0" name="CuadroTexto 195">
              <a:extLst>
                <a:ext uri="{FF2B5EF4-FFF2-40B4-BE49-F238E27FC236}">
                  <a16:creationId xmlns:a16="http://schemas.microsoft.com/office/drawing/2014/main" id="{847CD720-8DE4-411E-B3D3-308BCFFC17DB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31" name="CuadroTexto 197">
              <a:extLst>
                <a:ext uri="{FF2B5EF4-FFF2-40B4-BE49-F238E27FC236}">
                  <a16:creationId xmlns:a16="http://schemas.microsoft.com/office/drawing/2014/main" id="{637AA05B-F880-437D-8FD4-3FDDF3DE4B4C}"/>
                </a:ext>
              </a:extLst>
            </p:cNvPr>
            <p:cNvSpPr txBox="1"/>
            <p:nvPr/>
          </p:nvSpPr>
          <p:spPr>
            <a:xfrm>
              <a:off x="3846742" y="9010181"/>
              <a:ext cx="390142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hubo mucha asistencia de alumnos.</a:t>
              </a:r>
            </a:p>
          </p:txBody>
        </p:sp>
      </p:grpSp>
      <p:sp>
        <p:nvSpPr>
          <p:cNvPr id="127" name="TextBox 126">
            <a:extLst>
              <a:ext uri="{FF2B5EF4-FFF2-40B4-BE49-F238E27FC236}">
                <a16:creationId xmlns:a16="http://schemas.microsoft.com/office/drawing/2014/main" id="{31FD5BC9-6FC4-4C4E-B954-B6D264424799}"/>
              </a:ext>
            </a:extLst>
          </p:cNvPr>
          <p:cNvSpPr txBox="1"/>
          <p:nvPr/>
        </p:nvSpPr>
        <p:spPr>
          <a:xfrm>
            <a:off x="530128" y="184061"/>
            <a:ext cx="42653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17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  11    21</a:t>
            </a:r>
          </a:p>
        </p:txBody>
      </p:sp>
    </p:spTree>
    <p:extLst>
      <p:ext uri="{BB962C8B-B14F-4D97-AF65-F5344CB8AC3E}">
        <p14:creationId xmlns:p14="http://schemas.microsoft.com/office/powerpoint/2010/main" val="86035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7E6BB246-3002-4468-ABDC-5405751BB56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3" name="Paralelogramo 5">
              <a:extLst>
                <a:ext uri="{FF2B5EF4-FFF2-40B4-BE49-F238E27FC236}">
                  <a16:creationId xmlns:a16="http://schemas.microsoft.com/office/drawing/2014/main" id="{13F2D68E-C62F-4294-A175-A00BB5EF4FD4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Paralelogramo 7">
              <a:extLst>
                <a:ext uri="{FF2B5EF4-FFF2-40B4-BE49-F238E27FC236}">
                  <a16:creationId xmlns:a16="http://schemas.microsoft.com/office/drawing/2014/main" id="{F6D50E57-9771-498F-862C-9640A8DF147B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Paralelogramo 9">
              <a:extLst>
                <a:ext uri="{FF2B5EF4-FFF2-40B4-BE49-F238E27FC236}">
                  <a16:creationId xmlns:a16="http://schemas.microsoft.com/office/drawing/2014/main" id="{05261F84-D169-4DE4-BA08-1AA816E2CAA1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6" name="Grupo 12">
              <a:extLst>
                <a:ext uri="{FF2B5EF4-FFF2-40B4-BE49-F238E27FC236}">
                  <a16:creationId xmlns:a16="http://schemas.microsoft.com/office/drawing/2014/main" id="{C9FE1174-B815-4AEE-917C-A98CEDDB22D8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22" name="Elipse 10">
                <a:extLst>
                  <a:ext uri="{FF2B5EF4-FFF2-40B4-BE49-F238E27FC236}">
                    <a16:creationId xmlns:a16="http://schemas.microsoft.com/office/drawing/2014/main" id="{6D7E4DD2-423F-4DC4-A459-EFF739F897D3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3" name="CuadroTexto 11">
                <a:extLst>
                  <a:ext uri="{FF2B5EF4-FFF2-40B4-BE49-F238E27FC236}">
                    <a16:creationId xmlns:a16="http://schemas.microsoft.com/office/drawing/2014/main" id="{DA9248CD-A6BC-4D5A-BD10-5A11FDE2C15A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7" name="Elipse 14">
              <a:extLst>
                <a:ext uri="{FF2B5EF4-FFF2-40B4-BE49-F238E27FC236}">
                  <a16:creationId xmlns:a16="http://schemas.microsoft.com/office/drawing/2014/main" id="{8763CF6E-F668-4696-A79A-E707BFF2CC38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CuadroTexto 15">
              <a:extLst>
                <a:ext uri="{FF2B5EF4-FFF2-40B4-BE49-F238E27FC236}">
                  <a16:creationId xmlns:a16="http://schemas.microsoft.com/office/drawing/2014/main" id="{94E541D5-D511-4009-9D11-59D07BAC15D7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9" name="Elipse 17">
              <a:extLst>
                <a:ext uri="{FF2B5EF4-FFF2-40B4-BE49-F238E27FC236}">
                  <a16:creationId xmlns:a16="http://schemas.microsoft.com/office/drawing/2014/main" id="{9C2EBC80-D809-4E12-9E0F-ACDD4D8D15F3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CuadroTexto 18">
              <a:extLst>
                <a:ext uri="{FF2B5EF4-FFF2-40B4-BE49-F238E27FC236}">
                  <a16:creationId xmlns:a16="http://schemas.microsoft.com/office/drawing/2014/main" id="{1711C3D3-044A-4D04-A211-150590EAC436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1" name="Elipse 20">
              <a:extLst>
                <a:ext uri="{FF2B5EF4-FFF2-40B4-BE49-F238E27FC236}">
                  <a16:creationId xmlns:a16="http://schemas.microsoft.com/office/drawing/2014/main" id="{5858A37D-2A61-414F-B9F4-BF1D839DA5B4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solidFill>
              <a:srgbClr val="996633"/>
            </a:solid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12" name="CuadroTexto 21">
              <a:extLst>
                <a:ext uri="{FF2B5EF4-FFF2-40B4-BE49-F238E27FC236}">
                  <a16:creationId xmlns:a16="http://schemas.microsoft.com/office/drawing/2014/main" id="{43A02405-EE10-499B-AA56-89886BB46BB2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13" name="Elipse 23">
              <a:extLst>
                <a:ext uri="{FF2B5EF4-FFF2-40B4-BE49-F238E27FC236}">
                  <a16:creationId xmlns:a16="http://schemas.microsoft.com/office/drawing/2014/main" id="{B9DE0931-24CD-4856-BFF5-CB0F8259F78B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CuadroTexto 24">
              <a:extLst>
                <a:ext uri="{FF2B5EF4-FFF2-40B4-BE49-F238E27FC236}">
                  <a16:creationId xmlns:a16="http://schemas.microsoft.com/office/drawing/2014/main" id="{149C8C7B-8B10-4913-B6E7-40B73BF3C7A0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15" name="Grupo 36">
              <a:extLst>
                <a:ext uri="{FF2B5EF4-FFF2-40B4-BE49-F238E27FC236}">
                  <a16:creationId xmlns:a16="http://schemas.microsoft.com/office/drawing/2014/main" id="{2AC15273-B78A-4807-9DF4-F2A4BF82F731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117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9DC61C5A-8C15-4D68-A223-66E0AFDC09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11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9B4E9007-5D36-4111-B99B-F81181F139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119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317DF00D-817B-4A40-A786-440E5E2B53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120" name="Imagen 31">
                <a:extLst>
                  <a:ext uri="{FF2B5EF4-FFF2-40B4-BE49-F238E27FC236}">
                    <a16:creationId xmlns:a16="http://schemas.microsoft.com/office/drawing/2014/main" id="{0EB1B5F6-BD05-4FF5-A765-B13A221848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121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23A6F406-339A-4693-BE85-D7CAF9F2D8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16" name="CuadroTexto 37">
              <a:extLst>
                <a:ext uri="{FF2B5EF4-FFF2-40B4-BE49-F238E27FC236}">
                  <a16:creationId xmlns:a16="http://schemas.microsoft.com/office/drawing/2014/main" id="{57DFB929-9BD4-4CD8-A095-A329C85906BA}"/>
                </a:ext>
              </a:extLst>
            </p:cNvPr>
            <p:cNvSpPr txBox="1"/>
            <p:nvPr/>
          </p:nvSpPr>
          <p:spPr>
            <a:xfrm>
              <a:off x="52155" y="1199112"/>
              <a:ext cx="7777163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700" dirty="0"/>
                <a:t>Situación de Aprendizaje: Exploración y comprensión del mundo natural y social: ¨Dia de la Revolución Mexicana¨_____________________________________________</a:t>
              </a:r>
            </a:p>
            <a:p>
              <a:r>
                <a:rPr lang="es-MX" sz="1700" dirty="0"/>
                <a:t>_________________________</a:t>
              </a:r>
              <a:r>
                <a:rPr lang="es-MX" dirty="0"/>
                <a:t>_________________________________________</a:t>
              </a:r>
            </a:p>
          </p:txBody>
        </p:sp>
        <p:sp>
          <p:nvSpPr>
            <p:cNvPr id="17" name="Rectángulo 38">
              <a:extLst>
                <a:ext uri="{FF2B5EF4-FFF2-40B4-BE49-F238E27FC236}">
                  <a16:creationId xmlns:a16="http://schemas.microsoft.com/office/drawing/2014/main" id="{1262FC12-2363-4F26-BEAB-DCFCCBF23533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CuadroTexto 39">
              <a:extLst>
                <a:ext uri="{FF2B5EF4-FFF2-40B4-BE49-F238E27FC236}">
                  <a16:creationId xmlns:a16="http://schemas.microsoft.com/office/drawing/2014/main" id="{E1D0EF47-F6D4-4806-B0CA-9AA0BB20C6A0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19" name="Grupo 71">
              <a:extLst>
                <a:ext uri="{FF2B5EF4-FFF2-40B4-BE49-F238E27FC236}">
                  <a16:creationId xmlns:a16="http://schemas.microsoft.com/office/drawing/2014/main" id="{4FBA198A-5ECD-41C1-8D21-A4C8CD0C6A22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99" name="Grupo 43">
                <a:extLst>
                  <a:ext uri="{FF2B5EF4-FFF2-40B4-BE49-F238E27FC236}">
                    <a16:creationId xmlns:a16="http://schemas.microsoft.com/office/drawing/2014/main" id="{82EB4773-0A29-41F3-8195-BB314E4D8E88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115" name="Rectángulo 41">
                  <a:extLst>
                    <a:ext uri="{FF2B5EF4-FFF2-40B4-BE49-F238E27FC236}">
                      <a16:creationId xmlns:a16="http://schemas.microsoft.com/office/drawing/2014/main" id="{E4F69AE1-9867-4A28-8F8B-F372DEF32666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6" name="CuadroTexto 42">
                  <a:extLst>
                    <a:ext uri="{FF2B5EF4-FFF2-40B4-BE49-F238E27FC236}">
                      <a16:creationId xmlns:a16="http://schemas.microsoft.com/office/drawing/2014/main" id="{A7C07F39-208E-4A5A-B4FE-0DCD20DC0FC0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0" name="Grupo 56">
                <a:extLst>
                  <a:ext uri="{FF2B5EF4-FFF2-40B4-BE49-F238E27FC236}">
                    <a16:creationId xmlns:a16="http://schemas.microsoft.com/office/drawing/2014/main" id="{1445B38E-4E3A-47D6-A393-F04256BA831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113" name="Rectángulo 57">
                  <a:extLst>
                    <a:ext uri="{FF2B5EF4-FFF2-40B4-BE49-F238E27FC236}">
                      <a16:creationId xmlns:a16="http://schemas.microsoft.com/office/drawing/2014/main" id="{717D6ABA-C794-49E2-91BC-F881DB174F9E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4" name="CuadroTexto 58">
                  <a:extLst>
                    <a:ext uri="{FF2B5EF4-FFF2-40B4-BE49-F238E27FC236}">
                      <a16:creationId xmlns:a16="http://schemas.microsoft.com/office/drawing/2014/main" id="{154D3DBF-AC30-46C7-848B-BB208329CE50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1" name="Grupo 59">
                <a:extLst>
                  <a:ext uri="{FF2B5EF4-FFF2-40B4-BE49-F238E27FC236}">
                    <a16:creationId xmlns:a16="http://schemas.microsoft.com/office/drawing/2014/main" id="{074EAC5F-3E2F-403C-8FC1-963FEB2AEE52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111" name="Rectángulo 60">
                  <a:extLst>
                    <a:ext uri="{FF2B5EF4-FFF2-40B4-BE49-F238E27FC236}">
                      <a16:creationId xmlns:a16="http://schemas.microsoft.com/office/drawing/2014/main" id="{F9818487-F865-4B30-988C-53B1A98126F8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2" name="CuadroTexto 61">
                  <a:extLst>
                    <a:ext uri="{FF2B5EF4-FFF2-40B4-BE49-F238E27FC236}">
                      <a16:creationId xmlns:a16="http://schemas.microsoft.com/office/drawing/2014/main" id="{833D9E90-BF81-4101-939B-83865C141381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2" name="Grupo 62">
                <a:extLst>
                  <a:ext uri="{FF2B5EF4-FFF2-40B4-BE49-F238E27FC236}">
                    <a16:creationId xmlns:a16="http://schemas.microsoft.com/office/drawing/2014/main" id="{BCC3D3F2-1B91-4A17-A449-AC9F27985691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109" name="Rectángulo 63">
                  <a:extLst>
                    <a:ext uri="{FF2B5EF4-FFF2-40B4-BE49-F238E27FC236}">
                      <a16:creationId xmlns:a16="http://schemas.microsoft.com/office/drawing/2014/main" id="{3385F2F6-2FBD-4A3E-A97D-32BDB34E3D51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0" name="CuadroTexto 64">
                  <a:extLst>
                    <a:ext uri="{FF2B5EF4-FFF2-40B4-BE49-F238E27FC236}">
                      <a16:creationId xmlns:a16="http://schemas.microsoft.com/office/drawing/2014/main" id="{E199DF0D-82A2-46F4-8295-1FE75A5EC7C0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3" name="Grupo 65">
                <a:extLst>
                  <a:ext uri="{FF2B5EF4-FFF2-40B4-BE49-F238E27FC236}">
                    <a16:creationId xmlns:a16="http://schemas.microsoft.com/office/drawing/2014/main" id="{20F140D0-75D9-46D3-8345-E4AD8576C504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107" name="Rectángulo 66">
                  <a:extLst>
                    <a:ext uri="{FF2B5EF4-FFF2-40B4-BE49-F238E27FC236}">
                      <a16:creationId xmlns:a16="http://schemas.microsoft.com/office/drawing/2014/main" id="{A0768ACA-9927-479A-96E9-F1107E19DE27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8" name="CuadroTexto 67">
                  <a:extLst>
                    <a:ext uri="{FF2B5EF4-FFF2-40B4-BE49-F238E27FC236}">
                      <a16:creationId xmlns:a16="http://schemas.microsoft.com/office/drawing/2014/main" id="{44F8DEA6-CDAB-4C3C-8699-E7E2D15A2229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4" name="Grupo 68">
                <a:extLst>
                  <a:ext uri="{FF2B5EF4-FFF2-40B4-BE49-F238E27FC236}">
                    <a16:creationId xmlns:a16="http://schemas.microsoft.com/office/drawing/2014/main" id="{EF9735BC-29D1-4DBD-A2FD-BC33DB9EB717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105" name="Rectángulo 69">
                  <a:extLst>
                    <a:ext uri="{FF2B5EF4-FFF2-40B4-BE49-F238E27FC236}">
                      <a16:creationId xmlns:a16="http://schemas.microsoft.com/office/drawing/2014/main" id="{FBC53B24-A05C-479A-A931-8B0846AE3491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6" name="CuadroTexto 70">
                  <a:extLst>
                    <a:ext uri="{FF2B5EF4-FFF2-40B4-BE49-F238E27FC236}">
                      <a16:creationId xmlns:a16="http://schemas.microsoft.com/office/drawing/2014/main" id="{7E887D7C-C882-4A62-ACF4-7CF0F4B0D0DF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20" name="Grupo 169">
              <a:extLst>
                <a:ext uri="{FF2B5EF4-FFF2-40B4-BE49-F238E27FC236}">
                  <a16:creationId xmlns:a16="http://schemas.microsoft.com/office/drawing/2014/main" id="{55F6C8E0-555F-426F-B307-E35933E3E568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90" name="CuadroTexto 73">
                <a:extLst>
                  <a:ext uri="{FF2B5EF4-FFF2-40B4-BE49-F238E27FC236}">
                    <a16:creationId xmlns:a16="http://schemas.microsoft.com/office/drawing/2014/main" id="{74572352-442C-4797-9C47-E0ED5EF731BB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91" name="Paralelogramo 75">
                <a:extLst>
                  <a:ext uri="{FF2B5EF4-FFF2-40B4-BE49-F238E27FC236}">
                    <a16:creationId xmlns:a16="http://schemas.microsoft.com/office/drawing/2014/main" id="{2DD49C36-A454-4F43-86F1-987CE70D5443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2" name="Paralelogramo 77">
                <a:extLst>
                  <a:ext uri="{FF2B5EF4-FFF2-40B4-BE49-F238E27FC236}">
                    <a16:creationId xmlns:a16="http://schemas.microsoft.com/office/drawing/2014/main" id="{9AA8979C-6897-4C80-88F8-DEF80A1DC186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3" name="Paralelogramo 79">
                <a:extLst>
                  <a:ext uri="{FF2B5EF4-FFF2-40B4-BE49-F238E27FC236}">
                    <a16:creationId xmlns:a16="http://schemas.microsoft.com/office/drawing/2014/main" id="{DBB9C428-C382-4D5A-A870-5A10C42941FA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4" name="Paralelogramo 81">
                <a:extLst>
                  <a:ext uri="{FF2B5EF4-FFF2-40B4-BE49-F238E27FC236}">
                    <a16:creationId xmlns:a16="http://schemas.microsoft.com/office/drawing/2014/main" id="{1E37F18A-20E0-405E-BAD6-6D10E082B570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5" name="CuadroTexto 82">
                <a:extLst>
                  <a:ext uri="{FF2B5EF4-FFF2-40B4-BE49-F238E27FC236}">
                    <a16:creationId xmlns:a16="http://schemas.microsoft.com/office/drawing/2014/main" id="{7B8B7988-5EFF-4DDC-A776-2DDE66B04546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96" name="CuadroTexto 84">
                <a:extLst>
                  <a:ext uri="{FF2B5EF4-FFF2-40B4-BE49-F238E27FC236}">
                    <a16:creationId xmlns:a16="http://schemas.microsoft.com/office/drawing/2014/main" id="{98D7A166-325A-4483-8A92-2FA9EAB38067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97" name="CuadroTexto 86">
                <a:extLst>
                  <a:ext uri="{FF2B5EF4-FFF2-40B4-BE49-F238E27FC236}">
                    <a16:creationId xmlns:a16="http://schemas.microsoft.com/office/drawing/2014/main" id="{D1764C35-F63F-4D8A-A3F7-A07FA0176EEB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98" name="CuadroTexto 88">
                <a:extLst>
                  <a:ext uri="{FF2B5EF4-FFF2-40B4-BE49-F238E27FC236}">
                    <a16:creationId xmlns:a16="http://schemas.microsoft.com/office/drawing/2014/main" id="{AF03A13B-D840-44B8-994C-65965FDB4AEA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21" name="Grupo 168">
              <a:extLst>
                <a:ext uri="{FF2B5EF4-FFF2-40B4-BE49-F238E27FC236}">
                  <a16:creationId xmlns:a16="http://schemas.microsoft.com/office/drawing/2014/main" id="{E68A3C8E-4204-45B2-B961-4141082E533B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79" name="Grupo 89">
                <a:extLst>
                  <a:ext uri="{FF2B5EF4-FFF2-40B4-BE49-F238E27FC236}">
                    <a16:creationId xmlns:a16="http://schemas.microsoft.com/office/drawing/2014/main" id="{C0407FDF-6CA2-49B6-A342-4E40A9052F11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88" name="Rectángulo 91">
                  <a:extLst>
                    <a:ext uri="{FF2B5EF4-FFF2-40B4-BE49-F238E27FC236}">
                      <a16:creationId xmlns:a16="http://schemas.microsoft.com/office/drawing/2014/main" id="{55834C78-FDAD-4A18-8F64-4D09BAE7DAC2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89" name="CuadroTexto 92">
                  <a:extLst>
                    <a:ext uri="{FF2B5EF4-FFF2-40B4-BE49-F238E27FC236}">
                      <a16:creationId xmlns:a16="http://schemas.microsoft.com/office/drawing/2014/main" id="{C3B84BB2-FC94-4E33-AAC2-F866B95F66D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80" name="CuadroTexto 98">
                <a:extLst>
                  <a:ext uri="{FF2B5EF4-FFF2-40B4-BE49-F238E27FC236}">
                    <a16:creationId xmlns:a16="http://schemas.microsoft.com/office/drawing/2014/main" id="{C54A3C80-2D5C-4EED-9843-B0453282A995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81" name="Elipse 100">
                <a:extLst>
                  <a:ext uri="{FF2B5EF4-FFF2-40B4-BE49-F238E27FC236}">
                    <a16:creationId xmlns:a16="http://schemas.microsoft.com/office/drawing/2014/main" id="{FF3DA352-E0A7-4766-BF06-A4FA17A5453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Elipse 105">
                <a:extLst>
                  <a:ext uri="{FF2B5EF4-FFF2-40B4-BE49-F238E27FC236}">
                    <a16:creationId xmlns:a16="http://schemas.microsoft.com/office/drawing/2014/main" id="{5768EE78-5261-42ED-ACD4-E544F8E556EF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Elipse 107">
                <a:extLst>
                  <a:ext uri="{FF2B5EF4-FFF2-40B4-BE49-F238E27FC236}">
                    <a16:creationId xmlns:a16="http://schemas.microsoft.com/office/drawing/2014/main" id="{55F025B3-0273-4F76-82C8-7D39B22E8331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4" name="Elipse 109">
                <a:extLst>
                  <a:ext uri="{FF2B5EF4-FFF2-40B4-BE49-F238E27FC236}">
                    <a16:creationId xmlns:a16="http://schemas.microsoft.com/office/drawing/2014/main" id="{5C2762D3-577F-49F2-99CE-A7A89481FD23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5" name="Elipse 111">
                <a:extLst>
                  <a:ext uri="{FF2B5EF4-FFF2-40B4-BE49-F238E27FC236}">
                    <a16:creationId xmlns:a16="http://schemas.microsoft.com/office/drawing/2014/main" id="{67E34362-97C2-47F1-81C1-778B6B10C0EE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6" name="Elipse 113">
                <a:extLst>
                  <a:ext uri="{FF2B5EF4-FFF2-40B4-BE49-F238E27FC236}">
                    <a16:creationId xmlns:a16="http://schemas.microsoft.com/office/drawing/2014/main" id="{A74881CC-AACD-4FBF-B86D-4C96509394B1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7" name="CuadroTexto 114">
                <a:extLst>
                  <a:ext uri="{FF2B5EF4-FFF2-40B4-BE49-F238E27FC236}">
                    <a16:creationId xmlns:a16="http://schemas.microsoft.com/office/drawing/2014/main" id="{9A090964-1FA1-416B-A462-F1832D8A8DFB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9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900" dirty="0">
                    <a:latin typeface="Comic Sans MS" panose="030F0702030302020204" pitchFamily="66" charset="0"/>
                  </a:rPr>
                  <a:t>Actividad donde se cumplió el aprendizaje esperado, pero enfocado a la festividad de el día de la revolución mexicana, para informar a los alumnos y que se relacionen mas con su entorno.</a:t>
                </a:r>
              </a:p>
              <a:p>
                <a:pPr algn="ctr"/>
                <a:r>
                  <a:rPr lang="es-MX" sz="900" dirty="0">
                    <a:latin typeface="Comic Sans MS" panose="030F0702030302020204" pitchFamily="66" charset="0"/>
                  </a:rPr>
                  <a:t>  </a:t>
                </a:r>
                <a:r>
                  <a:rPr lang="es-ES" sz="900" dirty="0">
                    <a:latin typeface="Comic Sans MS" panose="030F0702030302020204" pitchFamily="66" charset="0"/>
                  </a:rPr>
                  <a:t>Es importante despertar en los niños el conocimiento de su cultura para que la vivan,  la sientan, la conserven y la enriquezcan. La incorporación de las celebraciones de fiestas tradicionales en la escuela contribuye plenamente a la consecución de esta finalidad (Escuelas Infantiles Brains).</a:t>
                </a:r>
                <a:endParaRPr lang="es-MX" sz="9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2" name="Grupo 167">
              <a:extLst>
                <a:ext uri="{FF2B5EF4-FFF2-40B4-BE49-F238E27FC236}">
                  <a16:creationId xmlns:a16="http://schemas.microsoft.com/office/drawing/2014/main" id="{AA785408-1F82-4A24-AFEC-4223A82A24EA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54" name="Grupo 115">
                <a:extLst>
                  <a:ext uri="{FF2B5EF4-FFF2-40B4-BE49-F238E27FC236}">
                    <a16:creationId xmlns:a16="http://schemas.microsoft.com/office/drawing/2014/main" id="{9FE13942-1A5C-43E7-A1FF-884B560F2A35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77" name="Rectángulo 116">
                  <a:extLst>
                    <a:ext uri="{FF2B5EF4-FFF2-40B4-BE49-F238E27FC236}">
                      <a16:creationId xmlns:a16="http://schemas.microsoft.com/office/drawing/2014/main" id="{5AB87DFB-9A85-4C66-83C5-37B521A93F36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8" name="CuadroTexto 117">
                  <a:extLst>
                    <a:ext uri="{FF2B5EF4-FFF2-40B4-BE49-F238E27FC236}">
                      <a16:creationId xmlns:a16="http://schemas.microsoft.com/office/drawing/2014/main" id="{11F0EC4A-31EC-4426-BC32-8588592E00E6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55" name="CuadroTexto 121">
                <a:extLst>
                  <a:ext uri="{FF2B5EF4-FFF2-40B4-BE49-F238E27FC236}">
                    <a16:creationId xmlns:a16="http://schemas.microsoft.com/office/drawing/2014/main" id="{9FB15CD8-C566-4128-B24E-C7F2290CF246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56" name="CuadroTexto 125">
                <a:extLst>
                  <a:ext uri="{FF2B5EF4-FFF2-40B4-BE49-F238E27FC236}">
                    <a16:creationId xmlns:a16="http://schemas.microsoft.com/office/drawing/2014/main" id="{4461DAA9-3723-4E8A-ACFC-8B1D9AB740B2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57" name="Grupo 134">
                <a:extLst>
                  <a:ext uri="{FF2B5EF4-FFF2-40B4-BE49-F238E27FC236}">
                    <a16:creationId xmlns:a16="http://schemas.microsoft.com/office/drawing/2014/main" id="{6F0B312B-8D7A-4F82-BC76-5794B436CDD5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3" name="Elipse 123">
                  <a:extLst>
                    <a:ext uri="{FF2B5EF4-FFF2-40B4-BE49-F238E27FC236}">
                      <a16:creationId xmlns:a16="http://schemas.microsoft.com/office/drawing/2014/main" id="{34596D9A-61E1-49A1-8951-33662B5FAF94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4" name="Elipse 127">
                  <a:extLst>
                    <a:ext uri="{FF2B5EF4-FFF2-40B4-BE49-F238E27FC236}">
                      <a16:creationId xmlns:a16="http://schemas.microsoft.com/office/drawing/2014/main" id="{8143525E-7809-4D14-BD4A-2F532D5706D4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5" name="Elipse 129">
                  <a:extLst>
                    <a:ext uri="{FF2B5EF4-FFF2-40B4-BE49-F238E27FC236}">
                      <a16:creationId xmlns:a16="http://schemas.microsoft.com/office/drawing/2014/main" id="{807F2E3F-038D-4923-A7C6-82657A96AA78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6" name="Elipse 131">
                  <a:extLst>
                    <a:ext uri="{FF2B5EF4-FFF2-40B4-BE49-F238E27FC236}">
                      <a16:creationId xmlns:a16="http://schemas.microsoft.com/office/drawing/2014/main" id="{FECB0F70-FB8B-4285-8C55-BAA4B5780C4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8" name="Grupo 135">
                <a:extLst>
                  <a:ext uri="{FF2B5EF4-FFF2-40B4-BE49-F238E27FC236}">
                    <a16:creationId xmlns:a16="http://schemas.microsoft.com/office/drawing/2014/main" id="{A0838800-5425-4456-919E-510F572ED4A3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9" name="Elipse 136">
                  <a:extLst>
                    <a:ext uri="{FF2B5EF4-FFF2-40B4-BE49-F238E27FC236}">
                      <a16:creationId xmlns:a16="http://schemas.microsoft.com/office/drawing/2014/main" id="{C9A9AEBD-B2EB-40DD-88B4-0B6992AE6AE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0" name="Elipse 137">
                  <a:extLst>
                    <a:ext uri="{FF2B5EF4-FFF2-40B4-BE49-F238E27FC236}">
                      <a16:creationId xmlns:a16="http://schemas.microsoft.com/office/drawing/2014/main" id="{E6B90243-CE8E-428E-A1FE-59DAF69668B5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Elipse 138">
                  <a:extLst>
                    <a:ext uri="{FF2B5EF4-FFF2-40B4-BE49-F238E27FC236}">
                      <a16:creationId xmlns:a16="http://schemas.microsoft.com/office/drawing/2014/main" id="{AEC1045D-BF29-4073-9851-2A505734062B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2" name="Elipse 139">
                  <a:extLst>
                    <a:ext uri="{FF2B5EF4-FFF2-40B4-BE49-F238E27FC236}">
                      <a16:creationId xmlns:a16="http://schemas.microsoft.com/office/drawing/2014/main" id="{35640999-6924-483A-B2FE-22B6B164EC7F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9" name="Grupo 140">
                <a:extLst>
                  <a:ext uri="{FF2B5EF4-FFF2-40B4-BE49-F238E27FC236}">
                    <a16:creationId xmlns:a16="http://schemas.microsoft.com/office/drawing/2014/main" id="{C7D4365C-2F2F-46BF-ACB9-7339597A12A6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5" name="Elipse 141">
                  <a:extLst>
                    <a:ext uri="{FF2B5EF4-FFF2-40B4-BE49-F238E27FC236}">
                      <a16:creationId xmlns:a16="http://schemas.microsoft.com/office/drawing/2014/main" id="{8EF0624B-3B8F-467B-996A-9EE0B4A6EC78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6" name="Elipse 142">
                  <a:extLst>
                    <a:ext uri="{FF2B5EF4-FFF2-40B4-BE49-F238E27FC236}">
                      <a16:creationId xmlns:a16="http://schemas.microsoft.com/office/drawing/2014/main" id="{70CE3C68-1413-4430-B333-724C20F77245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7" name="Elipse 143">
                  <a:extLst>
                    <a:ext uri="{FF2B5EF4-FFF2-40B4-BE49-F238E27FC236}">
                      <a16:creationId xmlns:a16="http://schemas.microsoft.com/office/drawing/2014/main" id="{9E862F47-AE9F-4BA0-ABE1-6F55A1665E64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Elipse 144">
                  <a:extLst>
                    <a:ext uri="{FF2B5EF4-FFF2-40B4-BE49-F238E27FC236}">
                      <a16:creationId xmlns:a16="http://schemas.microsoft.com/office/drawing/2014/main" id="{742A835F-AE6D-47A8-80DB-0A05FCAD8CE9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60" name="Grupo 145">
                <a:extLst>
                  <a:ext uri="{FF2B5EF4-FFF2-40B4-BE49-F238E27FC236}">
                    <a16:creationId xmlns:a16="http://schemas.microsoft.com/office/drawing/2014/main" id="{62B1ACE0-2701-4C9E-A1AE-48E91345E75A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1" name="Elipse 146">
                  <a:extLst>
                    <a:ext uri="{FF2B5EF4-FFF2-40B4-BE49-F238E27FC236}">
                      <a16:creationId xmlns:a16="http://schemas.microsoft.com/office/drawing/2014/main" id="{4A1113DA-D2C6-499D-AA4C-F577F8BF0C89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Elipse 147">
                  <a:extLst>
                    <a:ext uri="{FF2B5EF4-FFF2-40B4-BE49-F238E27FC236}">
                      <a16:creationId xmlns:a16="http://schemas.microsoft.com/office/drawing/2014/main" id="{7388F1C4-A66C-48F8-83D7-AAD1B39B247D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3" name="Elipse 148">
                  <a:extLst>
                    <a:ext uri="{FF2B5EF4-FFF2-40B4-BE49-F238E27FC236}">
                      <a16:creationId xmlns:a16="http://schemas.microsoft.com/office/drawing/2014/main" id="{8BE86279-ECD0-4C2A-B532-EEEBD34E77E5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4" name="Elipse 149">
                  <a:extLst>
                    <a:ext uri="{FF2B5EF4-FFF2-40B4-BE49-F238E27FC236}">
                      <a16:creationId xmlns:a16="http://schemas.microsoft.com/office/drawing/2014/main" id="{BC93CD8C-8226-4D04-A982-3834BC517CB6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23" name="Grupo 150">
              <a:extLst>
                <a:ext uri="{FF2B5EF4-FFF2-40B4-BE49-F238E27FC236}">
                  <a16:creationId xmlns:a16="http://schemas.microsoft.com/office/drawing/2014/main" id="{2E3275F5-3277-4DCA-AA36-85275D8FA28F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52" name="Rectángulo 151">
                <a:extLst>
                  <a:ext uri="{FF2B5EF4-FFF2-40B4-BE49-F238E27FC236}">
                    <a16:creationId xmlns:a16="http://schemas.microsoft.com/office/drawing/2014/main" id="{67934EAB-0A02-4234-9FF5-51E78C79E79B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3" name="CuadroTexto 152">
                <a:extLst>
                  <a:ext uri="{FF2B5EF4-FFF2-40B4-BE49-F238E27FC236}">
                    <a16:creationId xmlns:a16="http://schemas.microsoft.com/office/drawing/2014/main" id="{911E22DB-FD8C-4BB4-A392-04E3EB5CF1D5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24" name="CuadroTexto 154">
              <a:extLst>
                <a:ext uri="{FF2B5EF4-FFF2-40B4-BE49-F238E27FC236}">
                  <a16:creationId xmlns:a16="http://schemas.microsoft.com/office/drawing/2014/main" id="{91FEA107-F714-419C-B74A-B035057C9C2F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5" name="Grupo 201">
              <a:extLst>
                <a:ext uri="{FF2B5EF4-FFF2-40B4-BE49-F238E27FC236}">
                  <a16:creationId xmlns:a16="http://schemas.microsoft.com/office/drawing/2014/main" id="{9D6DCC1F-5A63-4E22-88C7-9F7BDE9B90F3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32" name="CuadroTexto 160">
                <a:extLst>
                  <a:ext uri="{FF2B5EF4-FFF2-40B4-BE49-F238E27FC236}">
                    <a16:creationId xmlns:a16="http://schemas.microsoft.com/office/drawing/2014/main" id="{85418F89-44D3-44B1-A807-0293B3710571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3" name="Grupo 200">
                <a:extLst>
                  <a:ext uri="{FF2B5EF4-FFF2-40B4-BE49-F238E27FC236}">
                    <a16:creationId xmlns:a16="http://schemas.microsoft.com/office/drawing/2014/main" id="{C742E626-433C-4043-BC77-CBF516C03C8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34" name="Grupo 170">
                  <a:extLst>
                    <a:ext uri="{FF2B5EF4-FFF2-40B4-BE49-F238E27FC236}">
                      <a16:creationId xmlns:a16="http://schemas.microsoft.com/office/drawing/2014/main" id="{65E4FFB5-3EE8-41F6-95D0-DA54B9F82346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50" name="Elipse 164">
                    <a:extLst>
                      <a:ext uri="{FF2B5EF4-FFF2-40B4-BE49-F238E27FC236}">
                        <a16:creationId xmlns:a16="http://schemas.microsoft.com/office/drawing/2014/main" id="{76D67675-2F8F-47A7-91B4-2E3FA0E99029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51" name="Elipse 165">
                    <a:extLst>
                      <a:ext uri="{FF2B5EF4-FFF2-40B4-BE49-F238E27FC236}">
                        <a16:creationId xmlns:a16="http://schemas.microsoft.com/office/drawing/2014/main" id="{7A14A7C8-ACA4-4E4F-A7DB-F3280A2855F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5" name="Grupo 171">
                  <a:extLst>
                    <a:ext uri="{FF2B5EF4-FFF2-40B4-BE49-F238E27FC236}">
                      <a16:creationId xmlns:a16="http://schemas.microsoft.com/office/drawing/2014/main" id="{34FE6796-2D8B-4260-BB23-B18676DBA2AB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8" name="Elipse 172">
                    <a:extLst>
                      <a:ext uri="{FF2B5EF4-FFF2-40B4-BE49-F238E27FC236}">
                        <a16:creationId xmlns:a16="http://schemas.microsoft.com/office/drawing/2014/main" id="{B9F91F98-1463-4069-8C33-82ECE67B50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9" name="Elipse 173">
                    <a:extLst>
                      <a:ext uri="{FF2B5EF4-FFF2-40B4-BE49-F238E27FC236}">
                        <a16:creationId xmlns:a16="http://schemas.microsoft.com/office/drawing/2014/main" id="{16887212-F8EB-488F-8D2C-D5B91EBA4B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6" name="Grupo 174">
                  <a:extLst>
                    <a:ext uri="{FF2B5EF4-FFF2-40B4-BE49-F238E27FC236}">
                      <a16:creationId xmlns:a16="http://schemas.microsoft.com/office/drawing/2014/main" id="{503262B1-3BEC-41A6-9F1D-E7C3E99F44EB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6" name="Elipse 175">
                    <a:extLst>
                      <a:ext uri="{FF2B5EF4-FFF2-40B4-BE49-F238E27FC236}">
                        <a16:creationId xmlns:a16="http://schemas.microsoft.com/office/drawing/2014/main" id="{8A4C16A0-814C-4F7F-B318-BEFF70B067BA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7" name="Elipse 176">
                    <a:extLst>
                      <a:ext uri="{FF2B5EF4-FFF2-40B4-BE49-F238E27FC236}">
                        <a16:creationId xmlns:a16="http://schemas.microsoft.com/office/drawing/2014/main" id="{AB6EBF2F-872F-4AA5-80A8-34657A4AEC9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7" name="Grupo 177">
                  <a:extLst>
                    <a:ext uri="{FF2B5EF4-FFF2-40B4-BE49-F238E27FC236}">
                      <a16:creationId xmlns:a16="http://schemas.microsoft.com/office/drawing/2014/main" id="{E68C50CC-7959-4BDD-87CE-0CAE97D55B4B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4" name="Elipse 178">
                    <a:extLst>
                      <a:ext uri="{FF2B5EF4-FFF2-40B4-BE49-F238E27FC236}">
                        <a16:creationId xmlns:a16="http://schemas.microsoft.com/office/drawing/2014/main" id="{D7D090AE-0AC0-4D81-81EA-846EDDBF2B66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5" name="Elipse 179">
                    <a:extLst>
                      <a:ext uri="{FF2B5EF4-FFF2-40B4-BE49-F238E27FC236}">
                        <a16:creationId xmlns:a16="http://schemas.microsoft.com/office/drawing/2014/main" id="{5D086054-6FE0-4E2A-B9FC-DCB788CCCE11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8" name="Grupo 180">
                  <a:extLst>
                    <a:ext uri="{FF2B5EF4-FFF2-40B4-BE49-F238E27FC236}">
                      <a16:creationId xmlns:a16="http://schemas.microsoft.com/office/drawing/2014/main" id="{EACF8D6A-2566-4C3C-922A-34FAF8CF04FC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2" name="Elipse 181">
                    <a:extLst>
                      <a:ext uri="{FF2B5EF4-FFF2-40B4-BE49-F238E27FC236}">
                        <a16:creationId xmlns:a16="http://schemas.microsoft.com/office/drawing/2014/main" id="{1C3A2F43-1F07-41D7-AAF7-B2E34A8F307C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3" name="Elipse 182">
                    <a:extLst>
                      <a:ext uri="{FF2B5EF4-FFF2-40B4-BE49-F238E27FC236}">
                        <a16:creationId xmlns:a16="http://schemas.microsoft.com/office/drawing/2014/main" id="{8585B662-E25C-495C-9BD3-D70F86234F6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9" name="Grupo 183">
                  <a:extLst>
                    <a:ext uri="{FF2B5EF4-FFF2-40B4-BE49-F238E27FC236}">
                      <a16:creationId xmlns:a16="http://schemas.microsoft.com/office/drawing/2014/main" id="{B26931C0-84A8-4CF4-8067-E1E055A7B27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0" name="Elipse 184">
                    <a:extLst>
                      <a:ext uri="{FF2B5EF4-FFF2-40B4-BE49-F238E27FC236}">
                        <a16:creationId xmlns:a16="http://schemas.microsoft.com/office/drawing/2014/main" id="{E0B3D53C-060B-493E-8F01-C15C728B5402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1" name="Elipse 185">
                    <a:extLst>
                      <a:ext uri="{FF2B5EF4-FFF2-40B4-BE49-F238E27FC236}">
                        <a16:creationId xmlns:a16="http://schemas.microsoft.com/office/drawing/2014/main" id="{6DB6B2BE-D02E-4D28-A212-26C06F17717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26" name="Rectángulo: esquinas redondeadas 186">
              <a:extLst>
                <a:ext uri="{FF2B5EF4-FFF2-40B4-BE49-F238E27FC236}">
                  <a16:creationId xmlns:a16="http://schemas.microsoft.com/office/drawing/2014/main" id="{4EE494BA-A53D-4487-BBCF-E63C3C354015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CuadroTexto 189">
              <a:extLst>
                <a:ext uri="{FF2B5EF4-FFF2-40B4-BE49-F238E27FC236}">
                  <a16:creationId xmlns:a16="http://schemas.microsoft.com/office/drawing/2014/main" id="{B7837DF5-D1AE-4145-B0C1-65E20C45FA6F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28" name="CuadroTexto 191">
              <a:extLst>
                <a:ext uri="{FF2B5EF4-FFF2-40B4-BE49-F238E27FC236}">
                  <a16:creationId xmlns:a16="http://schemas.microsoft.com/office/drawing/2014/main" id="{0C4F206D-D659-4EAB-A82F-0B0F0FD3E24A}"/>
                </a:ext>
              </a:extLst>
            </p:cNvPr>
            <p:cNvSpPr txBox="1"/>
            <p:nvPr/>
          </p:nvSpPr>
          <p:spPr>
            <a:xfrm>
              <a:off x="-12839" y="8643027"/>
              <a:ext cx="3901420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logro desarrollar la actividad de excelente manera, se obtuvieron muy buenos resultados, la actividad fue muy adecuada para los alumnos  y les permitió adquirir un aprendizaje e información necesaria.</a:t>
              </a:r>
            </a:p>
          </p:txBody>
        </p:sp>
        <p:sp>
          <p:nvSpPr>
            <p:cNvPr id="29" name="Rectángulo: esquinas redondeadas 193">
              <a:extLst>
                <a:ext uri="{FF2B5EF4-FFF2-40B4-BE49-F238E27FC236}">
                  <a16:creationId xmlns:a16="http://schemas.microsoft.com/office/drawing/2014/main" id="{FD717AAA-7AEA-42FB-B029-EF11BF60B603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0" name="CuadroTexto 195">
              <a:extLst>
                <a:ext uri="{FF2B5EF4-FFF2-40B4-BE49-F238E27FC236}">
                  <a16:creationId xmlns:a16="http://schemas.microsoft.com/office/drawing/2014/main" id="{A2C12D10-7BC7-4084-BFFF-D3AF65897AF6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31" name="CuadroTexto 197">
              <a:extLst>
                <a:ext uri="{FF2B5EF4-FFF2-40B4-BE49-F238E27FC236}">
                  <a16:creationId xmlns:a16="http://schemas.microsoft.com/office/drawing/2014/main" id="{BD125E36-4F42-431A-9AEA-C66A0E87AFC6}"/>
                </a:ext>
              </a:extLst>
            </p:cNvPr>
            <p:cNvSpPr txBox="1"/>
            <p:nvPr/>
          </p:nvSpPr>
          <p:spPr>
            <a:xfrm>
              <a:off x="3846685" y="8870520"/>
              <a:ext cx="390142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todos los alumnos entregan las evidencias en tiempo y forma.</a:t>
              </a:r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E136D7E3-4B7D-4051-B423-C9E3448E6CA3}"/>
              </a:ext>
            </a:extLst>
          </p:cNvPr>
          <p:cNvSpPr txBox="1"/>
          <p:nvPr/>
        </p:nvSpPr>
        <p:spPr>
          <a:xfrm>
            <a:off x="547393" y="178412"/>
            <a:ext cx="4114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18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  11    21</a:t>
            </a:r>
          </a:p>
        </p:txBody>
      </p:sp>
    </p:spTree>
    <p:extLst>
      <p:ext uri="{BB962C8B-B14F-4D97-AF65-F5344CB8AC3E}">
        <p14:creationId xmlns:p14="http://schemas.microsoft.com/office/powerpoint/2010/main" val="262524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8CC0913D-5606-48F4-8C2A-3F122A9209EA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3" name="Paralelogramo 5">
              <a:extLst>
                <a:ext uri="{FF2B5EF4-FFF2-40B4-BE49-F238E27FC236}">
                  <a16:creationId xmlns:a16="http://schemas.microsoft.com/office/drawing/2014/main" id="{979786D5-0C6C-43C2-9E16-1ACE5A5315FB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Paralelogramo 7">
              <a:extLst>
                <a:ext uri="{FF2B5EF4-FFF2-40B4-BE49-F238E27FC236}">
                  <a16:creationId xmlns:a16="http://schemas.microsoft.com/office/drawing/2014/main" id="{9E1D2057-27BC-41F9-BF11-A6C9D6A04D0B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Paralelogramo 9">
              <a:extLst>
                <a:ext uri="{FF2B5EF4-FFF2-40B4-BE49-F238E27FC236}">
                  <a16:creationId xmlns:a16="http://schemas.microsoft.com/office/drawing/2014/main" id="{B97D7915-9B6D-442F-9A88-3D0F6382660B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6" name="Grupo 12">
              <a:extLst>
                <a:ext uri="{FF2B5EF4-FFF2-40B4-BE49-F238E27FC236}">
                  <a16:creationId xmlns:a16="http://schemas.microsoft.com/office/drawing/2014/main" id="{8C2A64F0-7600-4368-80FD-79491E7CD176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22" name="Elipse 10">
                <a:extLst>
                  <a:ext uri="{FF2B5EF4-FFF2-40B4-BE49-F238E27FC236}">
                    <a16:creationId xmlns:a16="http://schemas.microsoft.com/office/drawing/2014/main" id="{C14A8E8E-187B-4E73-B3F0-74A240123FCF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3" name="CuadroTexto 11">
                <a:extLst>
                  <a:ext uri="{FF2B5EF4-FFF2-40B4-BE49-F238E27FC236}">
                    <a16:creationId xmlns:a16="http://schemas.microsoft.com/office/drawing/2014/main" id="{A519F5A0-0BFB-418C-AF37-077A424D4E7B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7" name="Elipse 14">
              <a:extLst>
                <a:ext uri="{FF2B5EF4-FFF2-40B4-BE49-F238E27FC236}">
                  <a16:creationId xmlns:a16="http://schemas.microsoft.com/office/drawing/2014/main" id="{39F6F7DE-8178-47F9-8E5C-6224E87D90C7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CuadroTexto 15">
              <a:extLst>
                <a:ext uri="{FF2B5EF4-FFF2-40B4-BE49-F238E27FC236}">
                  <a16:creationId xmlns:a16="http://schemas.microsoft.com/office/drawing/2014/main" id="{450C6288-8FB0-428A-B213-9B7242E2A47C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9" name="Elipse 17">
              <a:extLst>
                <a:ext uri="{FF2B5EF4-FFF2-40B4-BE49-F238E27FC236}">
                  <a16:creationId xmlns:a16="http://schemas.microsoft.com/office/drawing/2014/main" id="{A7EA2034-1863-49D4-8F41-5C4F47902657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CuadroTexto 18">
              <a:extLst>
                <a:ext uri="{FF2B5EF4-FFF2-40B4-BE49-F238E27FC236}">
                  <a16:creationId xmlns:a16="http://schemas.microsoft.com/office/drawing/2014/main" id="{FA3782D8-FDD6-4BCE-83A4-49A9921B13CF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1" name="Elipse 20">
              <a:extLst>
                <a:ext uri="{FF2B5EF4-FFF2-40B4-BE49-F238E27FC236}">
                  <a16:creationId xmlns:a16="http://schemas.microsoft.com/office/drawing/2014/main" id="{0B691484-DD13-4B76-84F6-D8654B4E5D81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12" name="CuadroTexto 21">
              <a:extLst>
                <a:ext uri="{FF2B5EF4-FFF2-40B4-BE49-F238E27FC236}">
                  <a16:creationId xmlns:a16="http://schemas.microsoft.com/office/drawing/2014/main" id="{C759DFE3-D09E-42C2-BA46-8A721E18A29A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13" name="Elipse 23">
              <a:extLst>
                <a:ext uri="{FF2B5EF4-FFF2-40B4-BE49-F238E27FC236}">
                  <a16:creationId xmlns:a16="http://schemas.microsoft.com/office/drawing/2014/main" id="{AC48856F-6766-4E41-AAEA-DEE8AA8BF0FD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solidFill>
              <a:srgbClr val="9966FF"/>
            </a:solidFill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CuadroTexto 24">
              <a:extLst>
                <a:ext uri="{FF2B5EF4-FFF2-40B4-BE49-F238E27FC236}">
                  <a16:creationId xmlns:a16="http://schemas.microsoft.com/office/drawing/2014/main" id="{5C6D7B1D-0F02-432B-A61A-FF00CB4E296B}"/>
                </a:ext>
              </a:extLst>
            </p:cNvPr>
            <p:cNvSpPr txBox="1"/>
            <p:nvPr/>
          </p:nvSpPr>
          <p:spPr>
            <a:xfrm>
              <a:off x="2395441" y="714322"/>
              <a:ext cx="3049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15" name="Grupo 36">
              <a:extLst>
                <a:ext uri="{FF2B5EF4-FFF2-40B4-BE49-F238E27FC236}">
                  <a16:creationId xmlns:a16="http://schemas.microsoft.com/office/drawing/2014/main" id="{6045F704-9354-4B57-BEE8-2ADCB1F85E45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117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802AB378-722B-4635-BFB8-011398B5D4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11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1845810B-30D7-47C4-8D8C-69043B00D5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119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2671CE2C-15F5-416D-A8D8-FA734E804C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120" name="Imagen 31">
                <a:extLst>
                  <a:ext uri="{FF2B5EF4-FFF2-40B4-BE49-F238E27FC236}">
                    <a16:creationId xmlns:a16="http://schemas.microsoft.com/office/drawing/2014/main" id="{E8D66379-9150-4B55-AF34-8401889808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121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002567D0-D067-479D-BD1F-0D217E0408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16" name="CuadroTexto 37">
              <a:extLst>
                <a:ext uri="{FF2B5EF4-FFF2-40B4-BE49-F238E27FC236}">
                  <a16:creationId xmlns:a16="http://schemas.microsoft.com/office/drawing/2014/main" id="{06ED01ED-03E1-46C8-AFF3-F637E73F9F47}"/>
                </a:ext>
              </a:extLst>
            </p:cNvPr>
            <p:cNvSpPr txBox="1"/>
            <p:nvPr/>
          </p:nvSpPr>
          <p:spPr>
            <a:xfrm>
              <a:off x="104616" y="1187546"/>
              <a:ext cx="7777163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700" dirty="0"/>
                <a:t>Situación de Aprendizaje: </a:t>
              </a:r>
              <a:r>
                <a:rPr lang="es-ES" sz="1700" dirty="0"/>
                <a:t>Exploración y comprensión del mundo natural y social: ¨Dia de la Revolución Mexicana¨</a:t>
              </a:r>
              <a:r>
                <a:rPr lang="es-MX" sz="1700" dirty="0"/>
                <a:t>_____________________________________________</a:t>
              </a:r>
            </a:p>
          </p:txBody>
        </p:sp>
        <p:sp>
          <p:nvSpPr>
            <p:cNvPr id="17" name="Rectángulo 38">
              <a:extLst>
                <a:ext uri="{FF2B5EF4-FFF2-40B4-BE49-F238E27FC236}">
                  <a16:creationId xmlns:a16="http://schemas.microsoft.com/office/drawing/2014/main" id="{4F04C7C7-3D24-4BBC-A6C9-7FC73A9D019A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CuadroTexto 39">
              <a:extLst>
                <a:ext uri="{FF2B5EF4-FFF2-40B4-BE49-F238E27FC236}">
                  <a16:creationId xmlns:a16="http://schemas.microsoft.com/office/drawing/2014/main" id="{14890CED-35D6-42AD-AD04-8A594D59D93C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19" name="Grupo 71">
              <a:extLst>
                <a:ext uri="{FF2B5EF4-FFF2-40B4-BE49-F238E27FC236}">
                  <a16:creationId xmlns:a16="http://schemas.microsoft.com/office/drawing/2014/main" id="{0CE75C71-FEC7-40BF-AB02-4C7D9A786667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99" name="Grupo 43">
                <a:extLst>
                  <a:ext uri="{FF2B5EF4-FFF2-40B4-BE49-F238E27FC236}">
                    <a16:creationId xmlns:a16="http://schemas.microsoft.com/office/drawing/2014/main" id="{74E15CE2-FA6A-462C-A1AE-A71D188E0531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115" name="Rectángulo 41">
                  <a:extLst>
                    <a:ext uri="{FF2B5EF4-FFF2-40B4-BE49-F238E27FC236}">
                      <a16:creationId xmlns:a16="http://schemas.microsoft.com/office/drawing/2014/main" id="{71E99F7F-9056-4160-8971-8068AD7E1CAF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6" name="CuadroTexto 42">
                  <a:extLst>
                    <a:ext uri="{FF2B5EF4-FFF2-40B4-BE49-F238E27FC236}">
                      <a16:creationId xmlns:a16="http://schemas.microsoft.com/office/drawing/2014/main" id="{0D666A69-02C7-4902-9592-2AC1BADD9F42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0" name="Grupo 56">
                <a:extLst>
                  <a:ext uri="{FF2B5EF4-FFF2-40B4-BE49-F238E27FC236}">
                    <a16:creationId xmlns:a16="http://schemas.microsoft.com/office/drawing/2014/main" id="{E813BEF4-01B6-4CD0-AC12-26761AFF4B5C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113" name="Rectángulo 57">
                  <a:extLst>
                    <a:ext uri="{FF2B5EF4-FFF2-40B4-BE49-F238E27FC236}">
                      <a16:creationId xmlns:a16="http://schemas.microsoft.com/office/drawing/2014/main" id="{0E321B30-6C74-44A0-A5B3-7268F33D6C33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4" name="CuadroTexto 58">
                  <a:extLst>
                    <a:ext uri="{FF2B5EF4-FFF2-40B4-BE49-F238E27FC236}">
                      <a16:creationId xmlns:a16="http://schemas.microsoft.com/office/drawing/2014/main" id="{74D5A7DE-777D-4B4E-A030-3658DE4CB541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1" name="Grupo 59">
                <a:extLst>
                  <a:ext uri="{FF2B5EF4-FFF2-40B4-BE49-F238E27FC236}">
                    <a16:creationId xmlns:a16="http://schemas.microsoft.com/office/drawing/2014/main" id="{F3D3DCCF-CBDF-4D11-A96B-FE56CE6177FA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111" name="Rectángulo 60">
                  <a:extLst>
                    <a:ext uri="{FF2B5EF4-FFF2-40B4-BE49-F238E27FC236}">
                      <a16:creationId xmlns:a16="http://schemas.microsoft.com/office/drawing/2014/main" id="{E8F617A0-96FB-4742-A27F-3332E83D491A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2" name="CuadroTexto 61">
                  <a:extLst>
                    <a:ext uri="{FF2B5EF4-FFF2-40B4-BE49-F238E27FC236}">
                      <a16:creationId xmlns:a16="http://schemas.microsoft.com/office/drawing/2014/main" id="{EAB16E48-CBCC-4FD6-8892-402E29E227A5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2" name="Grupo 62">
                <a:extLst>
                  <a:ext uri="{FF2B5EF4-FFF2-40B4-BE49-F238E27FC236}">
                    <a16:creationId xmlns:a16="http://schemas.microsoft.com/office/drawing/2014/main" id="{B89277C4-0F58-4CA4-973C-86FD0EEFE2A0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109" name="Rectángulo 63">
                  <a:extLst>
                    <a:ext uri="{FF2B5EF4-FFF2-40B4-BE49-F238E27FC236}">
                      <a16:creationId xmlns:a16="http://schemas.microsoft.com/office/drawing/2014/main" id="{94EC21BB-2625-4AA6-AC2B-E2CE0E594E21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0" name="CuadroTexto 64">
                  <a:extLst>
                    <a:ext uri="{FF2B5EF4-FFF2-40B4-BE49-F238E27FC236}">
                      <a16:creationId xmlns:a16="http://schemas.microsoft.com/office/drawing/2014/main" id="{3F1A03B4-2F19-48AA-A45F-81BBCAFC415C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3" name="Grupo 65">
                <a:extLst>
                  <a:ext uri="{FF2B5EF4-FFF2-40B4-BE49-F238E27FC236}">
                    <a16:creationId xmlns:a16="http://schemas.microsoft.com/office/drawing/2014/main" id="{7A33D343-ADF0-40E8-917F-6656217B36A0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107" name="Rectángulo 66">
                  <a:extLst>
                    <a:ext uri="{FF2B5EF4-FFF2-40B4-BE49-F238E27FC236}">
                      <a16:creationId xmlns:a16="http://schemas.microsoft.com/office/drawing/2014/main" id="{19BE54E2-7F3E-4D69-A8F2-D86ED71AEC7B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8" name="CuadroTexto 67">
                  <a:extLst>
                    <a:ext uri="{FF2B5EF4-FFF2-40B4-BE49-F238E27FC236}">
                      <a16:creationId xmlns:a16="http://schemas.microsoft.com/office/drawing/2014/main" id="{24DAA1D7-10B9-4F7E-A695-CF5A1E3CC04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4" name="Grupo 68">
                <a:extLst>
                  <a:ext uri="{FF2B5EF4-FFF2-40B4-BE49-F238E27FC236}">
                    <a16:creationId xmlns:a16="http://schemas.microsoft.com/office/drawing/2014/main" id="{037BECFB-7C57-4FD1-8B51-AF3C7D131B36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105" name="Rectángulo 69">
                  <a:extLst>
                    <a:ext uri="{FF2B5EF4-FFF2-40B4-BE49-F238E27FC236}">
                      <a16:creationId xmlns:a16="http://schemas.microsoft.com/office/drawing/2014/main" id="{70EDCB3B-7B34-4AF0-BAA0-A56E43CEC71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6" name="CuadroTexto 70">
                  <a:extLst>
                    <a:ext uri="{FF2B5EF4-FFF2-40B4-BE49-F238E27FC236}">
                      <a16:creationId xmlns:a16="http://schemas.microsoft.com/office/drawing/2014/main" id="{648B50A5-237D-466C-9DE6-A2E9DC35DB5C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20" name="Grupo 169">
              <a:extLst>
                <a:ext uri="{FF2B5EF4-FFF2-40B4-BE49-F238E27FC236}">
                  <a16:creationId xmlns:a16="http://schemas.microsoft.com/office/drawing/2014/main" id="{A1C4022E-EC7C-48A6-970C-E3040D00DEAC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90" name="CuadroTexto 73">
                <a:extLst>
                  <a:ext uri="{FF2B5EF4-FFF2-40B4-BE49-F238E27FC236}">
                    <a16:creationId xmlns:a16="http://schemas.microsoft.com/office/drawing/2014/main" id="{4A6FF766-C80E-4C5D-A3C9-177CDB744498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91" name="Paralelogramo 75">
                <a:extLst>
                  <a:ext uri="{FF2B5EF4-FFF2-40B4-BE49-F238E27FC236}">
                    <a16:creationId xmlns:a16="http://schemas.microsoft.com/office/drawing/2014/main" id="{7157B024-3B2F-4C07-AED4-91240A10932C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2" name="Paralelogramo 77">
                <a:extLst>
                  <a:ext uri="{FF2B5EF4-FFF2-40B4-BE49-F238E27FC236}">
                    <a16:creationId xmlns:a16="http://schemas.microsoft.com/office/drawing/2014/main" id="{A88EE043-FA86-4E5F-811D-05C6CA711486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3" name="Paralelogramo 79">
                <a:extLst>
                  <a:ext uri="{FF2B5EF4-FFF2-40B4-BE49-F238E27FC236}">
                    <a16:creationId xmlns:a16="http://schemas.microsoft.com/office/drawing/2014/main" id="{BA7EDA8D-70B5-46DA-93DF-C93D84D4FFEB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4" name="Paralelogramo 81">
                <a:extLst>
                  <a:ext uri="{FF2B5EF4-FFF2-40B4-BE49-F238E27FC236}">
                    <a16:creationId xmlns:a16="http://schemas.microsoft.com/office/drawing/2014/main" id="{2028E870-5FD9-49ED-81CC-9BFA926D7317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5" name="CuadroTexto 82">
                <a:extLst>
                  <a:ext uri="{FF2B5EF4-FFF2-40B4-BE49-F238E27FC236}">
                    <a16:creationId xmlns:a16="http://schemas.microsoft.com/office/drawing/2014/main" id="{F508D0EB-C69E-41E6-9ED9-74479B219BAD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96" name="CuadroTexto 84">
                <a:extLst>
                  <a:ext uri="{FF2B5EF4-FFF2-40B4-BE49-F238E27FC236}">
                    <a16:creationId xmlns:a16="http://schemas.microsoft.com/office/drawing/2014/main" id="{2F543221-94AF-40BB-825F-4EF0ECE99314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97" name="CuadroTexto 86">
                <a:extLst>
                  <a:ext uri="{FF2B5EF4-FFF2-40B4-BE49-F238E27FC236}">
                    <a16:creationId xmlns:a16="http://schemas.microsoft.com/office/drawing/2014/main" id="{4ABE34F7-6C8B-40EE-9BB7-6C0727E0CD7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98" name="CuadroTexto 88">
                <a:extLst>
                  <a:ext uri="{FF2B5EF4-FFF2-40B4-BE49-F238E27FC236}">
                    <a16:creationId xmlns:a16="http://schemas.microsoft.com/office/drawing/2014/main" id="{084A57E6-5F16-49EC-9D0F-4A168B2BD00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21" name="Grupo 168">
              <a:extLst>
                <a:ext uri="{FF2B5EF4-FFF2-40B4-BE49-F238E27FC236}">
                  <a16:creationId xmlns:a16="http://schemas.microsoft.com/office/drawing/2014/main" id="{273CDA24-A3FD-4DA7-8254-C8AE5728C761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79" name="Grupo 89">
                <a:extLst>
                  <a:ext uri="{FF2B5EF4-FFF2-40B4-BE49-F238E27FC236}">
                    <a16:creationId xmlns:a16="http://schemas.microsoft.com/office/drawing/2014/main" id="{EBED1941-D1C0-4809-B1A5-1801E5079994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88" name="Rectángulo 91">
                  <a:extLst>
                    <a:ext uri="{FF2B5EF4-FFF2-40B4-BE49-F238E27FC236}">
                      <a16:creationId xmlns:a16="http://schemas.microsoft.com/office/drawing/2014/main" id="{D3307225-3972-4867-B7E0-B885426F6791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89" name="CuadroTexto 92">
                  <a:extLst>
                    <a:ext uri="{FF2B5EF4-FFF2-40B4-BE49-F238E27FC236}">
                      <a16:creationId xmlns:a16="http://schemas.microsoft.com/office/drawing/2014/main" id="{79A6C4B5-0D92-4011-899D-869165BD9438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80" name="CuadroTexto 98">
                <a:extLst>
                  <a:ext uri="{FF2B5EF4-FFF2-40B4-BE49-F238E27FC236}">
                    <a16:creationId xmlns:a16="http://schemas.microsoft.com/office/drawing/2014/main" id="{C5933FC7-9EE2-4A1E-B910-59804D2B88FF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81" name="Elipse 100">
                <a:extLst>
                  <a:ext uri="{FF2B5EF4-FFF2-40B4-BE49-F238E27FC236}">
                    <a16:creationId xmlns:a16="http://schemas.microsoft.com/office/drawing/2014/main" id="{D558F104-605D-4BA7-A237-6A3F9A0DE5D8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Elipse 105">
                <a:extLst>
                  <a:ext uri="{FF2B5EF4-FFF2-40B4-BE49-F238E27FC236}">
                    <a16:creationId xmlns:a16="http://schemas.microsoft.com/office/drawing/2014/main" id="{F55FC945-B627-4BB2-9E29-E29F6496A19C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Elipse 107">
                <a:extLst>
                  <a:ext uri="{FF2B5EF4-FFF2-40B4-BE49-F238E27FC236}">
                    <a16:creationId xmlns:a16="http://schemas.microsoft.com/office/drawing/2014/main" id="{870C1E4A-A901-4FB5-95A7-FD57A755C75F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4" name="Elipse 109">
                <a:extLst>
                  <a:ext uri="{FF2B5EF4-FFF2-40B4-BE49-F238E27FC236}">
                    <a16:creationId xmlns:a16="http://schemas.microsoft.com/office/drawing/2014/main" id="{4DBA3C54-C32F-416B-9AAD-FBCFD5BA4BA1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5" name="Elipse 111">
                <a:extLst>
                  <a:ext uri="{FF2B5EF4-FFF2-40B4-BE49-F238E27FC236}">
                    <a16:creationId xmlns:a16="http://schemas.microsoft.com/office/drawing/2014/main" id="{473C2013-E4F8-4E5F-89D0-9E602A7D4D63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6" name="Elipse 113">
                <a:extLst>
                  <a:ext uri="{FF2B5EF4-FFF2-40B4-BE49-F238E27FC236}">
                    <a16:creationId xmlns:a16="http://schemas.microsoft.com/office/drawing/2014/main" id="{1EF6B25D-8B20-4BF9-903D-CF1FE2CFFCA1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7" name="CuadroTexto 114">
                <a:extLst>
                  <a:ext uri="{FF2B5EF4-FFF2-40B4-BE49-F238E27FC236}">
                    <a16:creationId xmlns:a16="http://schemas.microsoft.com/office/drawing/2014/main" id="{4F865E89-778A-4957-BFAF-C8A2894FDD09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9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endParaRPr lang="es-MX" sz="9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900" dirty="0">
                    <a:latin typeface="Comic Sans MS" panose="030F0702030302020204" pitchFamily="66" charset="0"/>
                  </a:rPr>
                  <a:t>Actividad muy adecuada a los alumnos, fue una actividad muy sencilla, por la participación de las actividades del jardín, pero muy de acuerdo a lo que se necesitaba y al aprendizaje.</a:t>
                </a:r>
              </a:p>
              <a:p>
                <a:pPr algn="ctr"/>
                <a:r>
                  <a:rPr lang="es-ES" sz="900" dirty="0">
                    <a:latin typeface="Comic Sans MS" panose="030F0702030302020204" pitchFamily="66" charset="0"/>
                  </a:rPr>
                  <a:t>Así, cuando celebramos con nuestros hijos y alumnos fiestas tradicionales, les estamos acercando al conocimiento de su comunidad haciéndoles partícipes del evento y fomentando la comunicación y la relación entre ellos.</a:t>
                </a:r>
                <a:endParaRPr lang="es-MX" sz="9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2" name="Grupo 167">
              <a:extLst>
                <a:ext uri="{FF2B5EF4-FFF2-40B4-BE49-F238E27FC236}">
                  <a16:creationId xmlns:a16="http://schemas.microsoft.com/office/drawing/2014/main" id="{F2197195-DF71-4731-9F49-801DBCE20D72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54" name="Grupo 115">
                <a:extLst>
                  <a:ext uri="{FF2B5EF4-FFF2-40B4-BE49-F238E27FC236}">
                    <a16:creationId xmlns:a16="http://schemas.microsoft.com/office/drawing/2014/main" id="{58D5B604-43FF-45FA-80B7-E3DF856B8D44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77" name="Rectángulo 116">
                  <a:extLst>
                    <a:ext uri="{FF2B5EF4-FFF2-40B4-BE49-F238E27FC236}">
                      <a16:creationId xmlns:a16="http://schemas.microsoft.com/office/drawing/2014/main" id="{99A9A980-0E77-4D41-9B2B-193757D045F6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8" name="CuadroTexto 117">
                  <a:extLst>
                    <a:ext uri="{FF2B5EF4-FFF2-40B4-BE49-F238E27FC236}">
                      <a16:creationId xmlns:a16="http://schemas.microsoft.com/office/drawing/2014/main" id="{95384845-3F6A-4A55-9C54-784C25AC490C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55" name="CuadroTexto 121">
                <a:extLst>
                  <a:ext uri="{FF2B5EF4-FFF2-40B4-BE49-F238E27FC236}">
                    <a16:creationId xmlns:a16="http://schemas.microsoft.com/office/drawing/2014/main" id="{18BAE806-095F-44BE-BDBB-BE98C49C87B9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56" name="CuadroTexto 125">
                <a:extLst>
                  <a:ext uri="{FF2B5EF4-FFF2-40B4-BE49-F238E27FC236}">
                    <a16:creationId xmlns:a16="http://schemas.microsoft.com/office/drawing/2014/main" id="{2CF90EF2-E456-4CD7-8502-B8ABD032A300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57" name="Grupo 134">
                <a:extLst>
                  <a:ext uri="{FF2B5EF4-FFF2-40B4-BE49-F238E27FC236}">
                    <a16:creationId xmlns:a16="http://schemas.microsoft.com/office/drawing/2014/main" id="{7600C202-2232-4412-8B9C-D13D44E6F603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3" name="Elipse 123">
                  <a:extLst>
                    <a:ext uri="{FF2B5EF4-FFF2-40B4-BE49-F238E27FC236}">
                      <a16:creationId xmlns:a16="http://schemas.microsoft.com/office/drawing/2014/main" id="{DE30ADA5-63BE-4B53-A90A-D75252A848AA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4" name="Elipse 127">
                  <a:extLst>
                    <a:ext uri="{FF2B5EF4-FFF2-40B4-BE49-F238E27FC236}">
                      <a16:creationId xmlns:a16="http://schemas.microsoft.com/office/drawing/2014/main" id="{1665F0F5-146B-45DE-ADFB-42C0E3574F1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5" name="Elipse 129">
                  <a:extLst>
                    <a:ext uri="{FF2B5EF4-FFF2-40B4-BE49-F238E27FC236}">
                      <a16:creationId xmlns:a16="http://schemas.microsoft.com/office/drawing/2014/main" id="{907C32BC-FB9C-47E5-8536-4886C4B652C8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6" name="Elipse 131">
                  <a:extLst>
                    <a:ext uri="{FF2B5EF4-FFF2-40B4-BE49-F238E27FC236}">
                      <a16:creationId xmlns:a16="http://schemas.microsoft.com/office/drawing/2014/main" id="{71E23877-10AA-4D69-912B-526F6D893B71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8" name="Grupo 135">
                <a:extLst>
                  <a:ext uri="{FF2B5EF4-FFF2-40B4-BE49-F238E27FC236}">
                    <a16:creationId xmlns:a16="http://schemas.microsoft.com/office/drawing/2014/main" id="{313CDCD5-DD65-4A6F-9C31-52C8EC0BD14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9" name="Elipse 136">
                  <a:extLst>
                    <a:ext uri="{FF2B5EF4-FFF2-40B4-BE49-F238E27FC236}">
                      <a16:creationId xmlns:a16="http://schemas.microsoft.com/office/drawing/2014/main" id="{D0D3EC7B-7781-4F0C-BADA-DA7460076ED0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0" name="Elipse 137">
                  <a:extLst>
                    <a:ext uri="{FF2B5EF4-FFF2-40B4-BE49-F238E27FC236}">
                      <a16:creationId xmlns:a16="http://schemas.microsoft.com/office/drawing/2014/main" id="{5CFBD5EF-3FC4-4CFA-89D8-C9C36F42AD9D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Elipse 138">
                  <a:extLst>
                    <a:ext uri="{FF2B5EF4-FFF2-40B4-BE49-F238E27FC236}">
                      <a16:creationId xmlns:a16="http://schemas.microsoft.com/office/drawing/2014/main" id="{04F3CDA0-DF05-4474-9875-F74E84792732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2" name="Elipse 139">
                  <a:extLst>
                    <a:ext uri="{FF2B5EF4-FFF2-40B4-BE49-F238E27FC236}">
                      <a16:creationId xmlns:a16="http://schemas.microsoft.com/office/drawing/2014/main" id="{A5D98F47-EADF-46FB-AEE2-9D351DB25500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9" name="Grupo 140">
                <a:extLst>
                  <a:ext uri="{FF2B5EF4-FFF2-40B4-BE49-F238E27FC236}">
                    <a16:creationId xmlns:a16="http://schemas.microsoft.com/office/drawing/2014/main" id="{50C0C061-6F01-4904-9D06-0A5A3C1E9AAE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5" name="Elipse 141">
                  <a:extLst>
                    <a:ext uri="{FF2B5EF4-FFF2-40B4-BE49-F238E27FC236}">
                      <a16:creationId xmlns:a16="http://schemas.microsoft.com/office/drawing/2014/main" id="{A3038CF4-03AC-46D7-BE3C-441302C5B1C8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6" name="Elipse 142">
                  <a:extLst>
                    <a:ext uri="{FF2B5EF4-FFF2-40B4-BE49-F238E27FC236}">
                      <a16:creationId xmlns:a16="http://schemas.microsoft.com/office/drawing/2014/main" id="{49AA3274-3937-4826-A685-B06A23A0C0DF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7" name="Elipse 143">
                  <a:extLst>
                    <a:ext uri="{FF2B5EF4-FFF2-40B4-BE49-F238E27FC236}">
                      <a16:creationId xmlns:a16="http://schemas.microsoft.com/office/drawing/2014/main" id="{79C1FE7F-DE25-4896-A85D-249E2C5C7C3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Elipse 144">
                  <a:extLst>
                    <a:ext uri="{FF2B5EF4-FFF2-40B4-BE49-F238E27FC236}">
                      <a16:creationId xmlns:a16="http://schemas.microsoft.com/office/drawing/2014/main" id="{6ED5A49E-8E01-47A2-931A-F7FE030938EF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60" name="Grupo 145">
                <a:extLst>
                  <a:ext uri="{FF2B5EF4-FFF2-40B4-BE49-F238E27FC236}">
                    <a16:creationId xmlns:a16="http://schemas.microsoft.com/office/drawing/2014/main" id="{99881D01-311D-4786-81D4-0F17E1BE83CB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1" name="Elipse 146">
                  <a:extLst>
                    <a:ext uri="{FF2B5EF4-FFF2-40B4-BE49-F238E27FC236}">
                      <a16:creationId xmlns:a16="http://schemas.microsoft.com/office/drawing/2014/main" id="{59F92E50-4FC1-40F0-8ECE-266FD03B465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Elipse 147">
                  <a:extLst>
                    <a:ext uri="{FF2B5EF4-FFF2-40B4-BE49-F238E27FC236}">
                      <a16:creationId xmlns:a16="http://schemas.microsoft.com/office/drawing/2014/main" id="{8A09F466-F4EA-4093-8DEA-2B1F6BDDF7C9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3" name="Elipse 148">
                  <a:extLst>
                    <a:ext uri="{FF2B5EF4-FFF2-40B4-BE49-F238E27FC236}">
                      <a16:creationId xmlns:a16="http://schemas.microsoft.com/office/drawing/2014/main" id="{36FA8854-B6E9-406B-A703-953A8520005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4" name="Elipse 149">
                  <a:extLst>
                    <a:ext uri="{FF2B5EF4-FFF2-40B4-BE49-F238E27FC236}">
                      <a16:creationId xmlns:a16="http://schemas.microsoft.com/office/drawing/2014/main" id="{2EC11B82-E777-45BF-ADC8-DBA7EA4580A9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23" name="Grupo 150">
              <a:extLst>
                <a:ext uri="{FF2B5EF4-FFF2-40B4-BE49-F238E27FC236}">
                  <a16:creationId xmlns:a16="http://schemas.microsoft.com/office/drawing/2014/main" id="{3A1729E5-8613-4E85-B868-73CF54F9A09A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52" name="Rectángulo 151">
                <a:extLst>
                  <a:ext uri="{FF2B5EF4-FFF2-40B4-BE49-F238E27FC236}">
                    <a16:creationId xmlns:a16="http://schemas.microsoft.com/office/drawing/2014/main" id="{E208D0ED-7E50-4941-949B-BDCF468F675E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3" name="CuadroTexto 152">
                <a:extLst>
                  <a:ext uri="{FF2B5EF4-FFF2-40B4-BE49-F238E27FC236}">
                    <a16:creationId xmlns:a16="http://schemas.microsoft.com/office/drawing/2014/main" id="{E5BE8030-1FCA-46B6-8459-E6869DD15709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24" name="CuadroTexto 154">
              <a:extLst>
                <a:ext uri="{FF2B5EF4-FFF2-40B4-BE49-F238E27FC236}">
                  <a16:creationId xmlns:a16="http://schemas.microsoft.com/office/drawing/2014/main" id="{76722094-4DC1-4E61-8C7E-4942A467951F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5" name="Grupo 201">
              <a:extLst>
                <a:ext uri="{FF2B5EF4-FFF2-40B4-BE49-F238E27FC236}">
                  <a16:creationId xmlns:a16="http://schemas.microsoft.com/office/drawing/2014/main" id="{83825DEB-03CF-49E0-9E73-4D4A40879C0A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32" name="CuadroTexto 160">
                <a:extLst>
                  <a:ext uri="{FF2B5EF4-FFF2-40B4-BE49-F238E27FC236}">
                    <a16:creationId xmlns:a16="http://schemas.microsoft.com/office/drawing/2014/main" id="{A2112AD3-EF0E-43D0-A361-3B1B3AA07D4E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3" name="Grupo 200">
                <a:extLst>
                  <a:ext uri="{FF2B5EF4-FFF2-40B4-BE49-F238E27FC236}">
                    <a16:creationId xmlns:a16="http://schemas.microsoft.com/office/drawing/2014/main" id="{649B1601-4269-4798-9B30-21A94F0AB7AC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34" name="Grupo 170">
                  <a:extLst>
                    <a:ext uri="{FF2B5EF4-FFF2-40B4-BE49-F238E27FC236}">
                      <a16:creationId xmlns:a16="http://schemas.microsoft.com/office/drawing/2014/main" id="{C57B28DB-02AF-4205-BD30-FC51BF53ECDC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50" name="Elipse 164">
                    <a:extLst>
                      <a:ext uri="{FF2B5EF4-FFF2-40B4-BE49-F238E27FC236}">
                        <a16:creationId xmlns:a16="http://schemas.microsoft.com/office/drawing/2014/main" id="{5801E458-CE0D-4EEA-8C9A-CA5860421E7A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51" name="Elipse 165">
                    <a:extLst>
                      <a:ext uri="{FF2B5EF4-FFF2-40B4-BE49-F238E27FC236}">
                        <a16:creationId xmlns:a16="http://schemas.microsoft.com/office/drawing/2014/main" id="{40BF757C-23F3-4DC5-AAD8-D426E909CC63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5" name="Grupo 171">
                  <a:extLst>
                    <a:ext uri="{FF2B5EF4-FFF2-40B4-BE49-F238E27FC236}">
                      <a16:creationId xmlns:a16="http://schemas.microsoft.com/office/drawing/2014/main" id="{A35D85AE-7617-4310-BD48-214B67B6F1AB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8" name="Elipse 172">
                    <a:extLst>
                      <a:ext uri="{FF2B5EF4-FFF2-40B4-BE49-F238E27FC236}">
                        <a16:creationId xmlns:a16="http://schemas.microsoft.com/office/drawing/2014/main" id="{61601677-1898-48D2-92F3-06C6D819B348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9" name="Elipse 173">
                    <a:extLst>
                      <a:ext uri="{FF2B5EF4-FFF2-40B4-BE49-F238E27FC236}">
                        <a16:creationId xmlns:a16="http://schemas.microsoft.com/office/drawing/2014/main" id="{C701005E-C2B5-4AAE-83C2-D1CE840186C0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6" name="Grupo 174">
                  <a:extLst>
                    <a:ext uri="{FF2B5EF4-FFF2-40B4-BE49-F238E27FC236}">
                      <a16:creationId xmlns:a16="http://schemas.microsoft.com/office/drawing/2014/main" id="{C702782B-A5F3-456F-91DD-F348D0150F5A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6" name="Elipse 175">
                    <a:extLst>
                      <a:ext uri="{FF2B5EF4-FFF2-40B4-BE49-F238E27FC236}">
                        <a16:creationId xmlns:a16="http://schemas.microsoft.com/office/drawing/2014/main" id="{495251B8-6DEA-4558-8288-737573182B02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7" name="Elipse 176">
                    <a:extLst>
                      <a:ext uri="{FF2B5EF4-FFF2-40B4-BE49-F238E27FC236}">
                        <a16:creationId xmlns:a16="http://schemas.microsoft.com/office/drawing/2014/main" id="{03CCB32A-876B-4BD0-9835-C4758E7D8229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7" name="Grupo 177">
                  <a:extLst>
                    <a:ext uri="{FF2B5EF4-FFF2-40B4-BE49-F238E27FC236}">
                      <a16:creationId xmlns:a16="http://schemas.microsoft.com/office/drawing/2014/main" id="{86418385-2531-4D2C-8CA2-0634116C4783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4" name="Elipse 178">
                    <a:extLst>
                      <a:ext uri="{FF2B5EF4-FFF2-40B4-BE49-F238E27FC236}">
                        <a16:creationId xmlns:a16="http://schemas.microsoft.com/office/drawing/2014/main" id="{86F80CD9-438F-4852-BB13-7487DC7D9E13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5" name="Elipse 179">
                    <a:extLst>
                      <a:ext uri="{FF2B5EF4-FFF2-40B4-BE49-F238E27FC236}">
                        <a16:creationId xmlns:a16="http://schemas.microsoft.com/office/drawing/2014/main" id="{C1F2A4F3-E9FB-46F0-A90F-26FE0A75913A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8" name="Grupo 180">
                  <a:extLst>
                    <a:ext uri="{FF2B5EF4-FFF2-40B4-BE49-F238E27FC236}">
                      <a16:creationId xmlns:a16="http://schemas.microsoft.com/office/drawing/2014/main" id="{F8DCE61A-D860-4F29-B4E7-266912F4DEBE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2" name="Elipse 181">
                    <a:extLst>
                      <a:ext uri="{FF2B5EF4-FFF2-40B4-BE49-F238E27FC236}">
                        <a16:creationId xmlns:a16="http://schemas.microsoft.com/office/drawing/2014/main" id="{44867CC1-83F5-4915-834E-5CD22F4064C1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3" name="Elipse 182">
                    <a:extLst>
                      <a:ext uri="{FF2B5EF4-FFF2-40B4-BE49-F238E27FC236}">
                        <a16:creationId xmlns:a16="http://schemas.microsoft.com/office/drawing/2014/main" id="{8276CC6A-4AC5-4982-A4A5-E5150319EF16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9" name="Grupo 183">
                  <a:extLst>
                    <a:ext uri="{FF2B5EF4-FFF2-40B4-BE49-F238E27FC236}">
                      <a16:creationId xmlns:a16="http://schemas.microsoft.com/office/drawing/2014/main" id="{7F0C75F1-9A8E-4FE9-B8BA-8069D60C0279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0" name="Elipse 184">
                    <a:extLst>
                      <a:ext uri="{FF2B5EF4-FFF2-40B4-BE49-F238E27FC236}">
                        <a16:creationId xmlns:a16="http://schemas.microsoft.com/office/drawing/2014/main" id="{621136A7-37FF-4352-8856-AF4F5250F7F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1" name="Elipse 185">
                    <a:extLst>
                      <a:ext uri="{FF2B5EF4-FFF2-40B4-BE49-F238E27FC236}">
                        <a16:creationId xmlns:a16="http://schemas.microsoft.com/office/drawing/2014/main" id="{E1A08809-3B48-4943-B8DD-93270425DEFD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26" name="Rectángulo: esquinas redondeadas 186">
              <a:extLst>
                <a:ext uri="{FF2B5EF4-FFF2-40B4-BE49-F238E27FC236}">
                  <a16:creationId xmlns:a16="http://schemas.microsoft.com/office/drawing/2014/main" id="{E154D667-1686-4CD5-9CEE-68706179DBC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CuadroTexto 189">
              <a:extLst>
                <a:ext uri="{FF2B5EF4-FFF2-40B4-BE49-F238E27FC236}">
                  <a16:creationId xmlns:a16="http://schemas.microsoft.com/office/drawing/2014/main" id="{1D532AE2-2A54-4B09-BE3C-2DBAD36D58E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28" name="CuadroTexto 191">
              <a:extLst>
                <a:ext uri="{FF2B5EF4-FFF2-40B4-BE49-F238E27FC236}">
                  <a16:creationId xmlns:a16="http://schemas.microsoft.com/office/drawing/2014/main" id="{072F8E2E-DA2E-4ECB-ACEA-9B58E1593436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logro realizar y cumplir con la actividad de acuerdo al aprendizaje y conocer un poco mas sobre el contexto y sus festividades, así como informar a los alumnos, mientras se divierten y se interesan mas por este tipo de actividades, lo que los motiva a aprender nuevas cosas.</a:t>
              </a:r>
            </a:p>
          </p:txBody>
        </p:sp>
        <p:sp>
          <p:nvSpPr>
            <p:cNvPr id="29" name="Rectángulo: esquinas redondeadas 193">
              <a:extLst>
                <a:ext uri="{FF2B5EF4-FFF2-40B4-BE49-F238E27FC236}">
                  <a16:creationId xmlns:a16="http://schemas.microsoft.com/office/drawing/2014/main" id="{6CCB96FD-5C34-44C3-B293-8751AAAFC562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0" name="CuadroTexto 195">
              <a:extLst>
                <a:ext uri="{FF2B5EF4-FFF2-40B4-BE49-F238E27FC236}">
                  <a16:creationId xmlns:a16="http://schemas.microsoft.com/office/drawing/2014/main" id="{85A96F4D-EEB7-4FD0-9068-D882CA17FCB9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31" name="CuadroTexto 197">
              <a:extLst>
                <a:ext uri="{FF2B5EF4-FFF2-40B4-BE49-F238E27FC236}">
                  <a16:creationId xmlns:a16="http://schemas.microsoft.com/office/drawing/2014/main" id="{8F87CA2D-DE51-4459-909A-7FA0AEE02AC8}"/>
                </a:ext>
              </a:extLst>
            </p:cNvPr>
            <p:cNvSpPr txBox="1"/>
            <p:nvPr/>
          </p:nvSpPr>
          <p:spPr>
            <a:xfrm>
              <a:off x="3825086" y="8905863"/>
              <a:ext cx="390142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Falta de participación de todos los alumnos en sus evidencias en tiempo y forma.</a:t>
              </a:r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904E8E87-4957-4B7E-8DB6-75C77FD058EE}"/>
              </a:ext>
            </a:extLst>
          </p:cNvPr>
          <p:cNvSpPr txBox="1"/>
          <p:nvPr/>
        </p:nvSpPr>
        <p:spPr>
          <a:xfrm>
            <a:off x="570907" y="189848"/>
            <a:ext cx="4114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19 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 11    21</a:t>
            </a:r>
          </a:p>
        </p:txBody>
      </p:sp>
    </p:spTree>
    <p:extLst>
      <p:ext uri="{BB962C8B-B14F-4D97-AF65-F5344CB8AC3E}">
        <p14:creationId xmlns:p14="http://schemas.microsoft.com/office/powerpoint/2010/main" val="1816257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02FCAD56-DCCB-4A4E-84F2-AF822580F7A4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3" name="Paralelogramo 5">
              <a:extLst>
                <a:ext uri="{FF2B5EF4-FFF2-40B4-BE49-F238E27FC236}">
                  <a16:creationId xmlns:a16="http://schemas.microsoft.com/office/drawing/2014/main" id="{C7141D2D-64DB-4D6A-AC8E-BB474177052B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Paralelogramo 7">
              <a:extLst>
                <a:ext uri="{FF2B5EF4-FFF2-40B4-BE49-F238E27FC236}">
                  <a16:creationId xmlns:a16="http://schemas.microsoft.com/office/drawing/2014/main" id="{497ABE6B-3B0F-4D61-9106-4B7CC4E42CD7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Paralelogramo 9">
              <a:extLst>
                <a:ext uri="{FF2B5EF4-FFF2-40B4-BE49-F238E27FC236}">
                  <a16:creationId xmlns:a16="http://schemas.microsoft.com/office/drawing/2014/main" id="{3383D641-CDD2-44CC-AC37-5BDDDD3BE373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6" name="Grupo 12">
              <a:extLst>
                <a:ext uri="{FF2B5EF4-FFF2-40B4-BE49-F238E27FC236}">
                  <a16:creationId xmlns:a16="http://schemas.microsoft.com/office/drawing/2014/main" id="{B3F3DD04-EA9C-437B-A8C1-8E4C490073DB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22" name="Elipse 10">
                <a:extLst>
                  <a:ext uri="{FF2B5EF4-FFF2-40B4-BE49-F238E27FC236}">
                    <a16:creationId xmlns:a16="http://schemas.microsoft.com/office/drawing/2014/main" id="{77764587-EFD9-419C-BA1A-2D62879E227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solidFill>
                <a:srgbClr val="FF9999"/>
              </a:solidFill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3" name="CuadroTexto 11">
                <a:extLst>
                  <a:ext uri="{FF2B5EF4-FFF2-40B4-BE49-F238E27FC236}">
                    <a16:creationId xmlns:a16="http://schemas.microsoft.com/office/drawing/2014/main" id="{7D2E766F-9F79-4C21-A2FC-E4791ADDB4C8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2892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7" name="Elipse 14">
              <a:extLst>
                <a:ext uri="{FF2B5EF4-FFF2-40B4-BE49-F238E27FC236}">
                  <a16:creationId xmlns:a16="http://schemas.microsoft.com/office/drawing/2014/main" id="{542A7ABD-F597-415E-9E38-5F9B6F95A67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CuadroTexto 15">
              <a:extLst>
                <a:ext uri="{FF2B5EF4-FFF2-40B4-BE49-F238E27FC236}">
                  <a16:creationId xmlns:a16="http://schemas.microsoft.com/office/drawing/2014/main" id="{1283EA1E-4EB4-494F-A211-040D5D6CDB8D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9" name="Elipse 17">
              <a:extLst>
                <a:ext uri="{FF2B5EF4-FFF2-40B4-BE49-F238E27FC236}">
                  <a16:creationId xmlns:a16="http://schemas.microsoft.com/office/drawing/2014/main" id="{D6A400D8-79E9-4313-B674-9745135F13E0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CuadroTexto 18">
              <a:extLst>
                <a:ext uri="{FF2B5EF4-FFF2-40B4-BE49-F238E27FC236}">
                  <a16:creationId xmlns:a16="http://schemas.microsoft.com/office/drawing/2014/main" id="{6BB3B6C5-8BBD-4D07-B7AC-29492E99AE8F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1" name="Elipse 20">
              <a:extLst>
                <a:ext uri="{FF2B5EF4-FFF2-40B4-BE49-F238E27FC236}">
                  <a16:creationId xmlns:a16="http://schemas.microsoft.com/office/drawing/2014/main" id="{AF109614-1D22-4C38-B3BC-A56804E4A650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12" name="CuadroTexto 21">
              <a:extLst>
                <a:ext uri="{FF2B5EF4-FFF2-40B4-BE49-F238E27FC236}">
                  <a16:creationId xmlns:a16="http://schemas.microsoft.com/office/drawing/2014/main" id="{7ACDE6EA-CD42-44F3-B991-6F7188CC94BA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13" name="Elipse 23">
              <a:extLst>
                <a:ext uri="{FF2B5EF4-FFF2-40B4-BE49-F238E27FC236}">
                  <a16:creationId xmlns:a16="http://schemas.microsoft.com/office/drawing/2014/main" id="{DD34342D-B5EF-449D-A989-B5D86FB915D4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CuadroTexto 24">
              <a:extLst>
                <a:ext uri="{FF2B5EF4-FFF2-40B4-BE49-F238E27FC236}">
                  <a16:creationId xmlns:a16="http://schemas.microsoft.com/office/drawing/2014/main" id="{E8432D24-1252-41A4-A9E9-785DD23926C1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15" name="Grupo 36">
              <a:extLst>
                <a:ext uri="{FF2B5EF4-FFF2-40B4-BE49-F238E27FC236}">
                  <a16:creationId xmlns:a16="http://schemas.microsoft.com/office/drawing/2014/main" id="{B617CF16-F053-4AD5-8932-5209ACD48C8D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117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76E944C3-F085-43FB-BCD1-9A0C19FA70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11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C762285A-08E4-4B56-A24A-30E9C1FE78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119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92633363-4F0F-480F-A901-303B92992D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120" name="Imagen 31">
                <a:extLst>
                  <a:ext uri="{FF2B5EF4-FFF2-40B4-BE49-F238E27FC236}">
                    <a16:creationId xmlns:a16="http://schemas.microsoft.com/office/drawing/2014/main" id="{F3D7A07C-1C9F-44E9-BA6B-D92C41D178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121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020CFE11-E5EE-48BE-8B5B-3DC3BB52C9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16" name="CuadroTexto 37">
              <a:extLst>
                <a:ext uri="{FF2B5EF4-FFF2-40B4-BE49-F238E27FC236}">
                  <a16:creationId xmlns:a16="http://schemas.microsoft.com/office/drawing/2014/main" id="{C65FF95E-7A15-416D-B6A5-F5CFCB0230E2}"/>
                </a:ext>
              </a:extLst>
            </p:cNvPr>
            <p:cNvSpPr txBox="1"/>
            <p:nvPr/>
          </p:nvSpPr>
          <p:spPr>
            <a:xfrm>
              <a:off x="38869" y="1239533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Lenguaje y comunicación: ¨Mi carta¨__________________________________________________</a:t>
              </a:r>
            </a:p>
          </p:txBody>
        </p:sp>
        <p:sp>
          <p:nvSpPr>
            <p:cNvPr id="17" name="Rectángulo 38">
              <a:extLst>
                <a:ext uri="{FF2B5EF4-FFF2-40B4-BE49-F238E27FC236}">
                  <a16:creationId xmlns:a16="http://schemas.microsoft.com/office/drawing/2014/main" id="{39643A9B-2358-47A8-8D35-CAE5EAEAE0E2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CuadroTexto 39">
              <a:extLst>
                <a:ext uri="{FF2B5EF4-FFF2-40B4-BE49-F238E27FC236}">
                  <a16:creationId xmlns:a16="http://schemas.microsoft.com/office/drawing/2014/main" id="{0E936BB4-8C2F-4123-AC07-5D8BAF9B3146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19" name="Grupo 71">
              <a:extLst>
                <a:ext uri="{FF2B5EF4-FFF2-40B4-BE49-F238E27FC236}">
                  <a16:creationId xmlns:a16="http://schemas.microsoft.com/office/drawing/2014/main" id="{AC1C94C9-AB3E-4B83-964D-FFE792088732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99" name="Grupo 43">
                <a:extLst>
                  <a:ext uri="{FF2B5EF4-FFF2-40B4-BE49-F238E27FC236}">
                    <a16:creationId xmlns:a16="http://schemas.microsoft.com/office/drawing/2014/main" id="{6B7E4BDB-4D55-4F19-B51D-A89768EFFF43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115" name="Rectángulo 41">
                  <a:extLst>
                    <a:ext uri="{FF2B5EF4-FFF2-40B4-BE49-F238E27FC236}">
                      <a16:creationId xmlns:a16="http://schemas.microsoft.com/office/drawing/2014/main" id="{2B9CB4D4-43F0-4ABB-A607-A2B11903395A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6" name="CuadroTexto 42">
                  <a:extLst>
                    <a:ext uri="{FF2B5EF4-FFF2-40B4-BE49-F238E27FC236}">
                      <a16:creationId xmlns:a16="http://schemas.microsoft.com/office/drawing/2014/main" id="{F1CF3E1D-A4F9-409E-AF62-A8AF2DB77C7F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0" name="Grupo 56">
                <a:extLst>
                  <a:ext uri="{FF2B5EF4-FFF2-40B4-BE49-F238E27FC236}">
                    <a16:creationId xmlns:a16="http://schemas.microsoft.com/office/drawing/2014/main" id="{0CB4F72B-CF3E-4EE1-BDB4-AE956870AC27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113" name="Rectángulo 57">
                  <a:extLst>
                    <a:ext uri="{FF2B5EF4-FFF2-40B4-BE49-F238E27FC236}">
                      <a16:creationId xmlns:a16="http://schemas.microsoft.com/office/drawing/2014/main" id="{ED218169-CB90-4086-BC8E-F7C10B4F9333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4" name="CuadroTexto 58">
                  <a:extLst>
                    <a:ext uri="{FF2B5EF4-FFF2-40B4-BE49-F238E27FC236}">
                      <a16:creationId xmlns:a16="http://schemas.microsoft.com/office/drawing/2014/main" id="{6F63160B-712A-49DE-82CE-3046E4C94AEC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1" name="Grupo 59">
                <a:extLst>
                  <a:ext uri="{FF2B5EF4-FFF2-40B4-BE49-F238E27FC236}">
                    <a16:creationId xmlns:a16="http://schemas.microsoft.com/office/drawing/2014/main" id="{C6ED468D-F30C-4AFF-BD6D-E26E4101D24F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111" name="Rectángulo 60">
                  <a:extLst>
                    <a:ext uri="{FF2B5EF4-FFF2-40B4-BE49-F238E27FC236}">
                      <a16:creationId xmlns:a16="http://schemas.microsoft.com/office/drawing/2014/main" id="{5233937B-895A-4C82-B6F3-4DB421DCF1BC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2" name="CuadroTexto 61">
                  <a:extLst>
                    <a:ext uri="{FF2B5EF4-FFF2-40B4-BE49-F238E27FC236}">
                      <a16:creationId xmlns:a16="http://schemas.microsoft.com/office/drawing/2014/main" id="{74DFBE76-2929-4B72-A7BB-522515E5020B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2" name="Grupo 62">
                <a:extLst>
                  <a:ext uri="{FF2B5EF4-FFF2-40B4-BE49-F238E27FC236}">
                    <a16:creationId xmlns:a16="http://schemas.microsoft.com/office/drawing/2014/main" id="{1C493062-3156-4F29-8300-B2020D78D3CC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109" name="Rectángulo 63">
                  <a:extLst>
                    <a:ext uri="{FF2B5EF4-FFF2-40B4-BE49-F238E27FC236}">
                      <a16:creationId xmlns:a16="http://schemas.microsoft.com/office/drawing/2014/main" id="{17E6A1FB-29A4-4363-B218-D63556445A17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0" name="CuadroTexto 64">
                  <a:extLst>
                    <a:ext uri="{FF2B5EF4-FFF2-40B4-BE49-F238E27FC236}">
                      <a16:creationId xmlns:a16="http://schemas.microsoft.com/office/drawing/2014/main" id="{6BCB3292-FCAC-4479-BD7D-1C413D2158EA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3" name="Grupo 65">
                <a:extLst>
                  <a:ext uri="{FF2B5EF4-FFF2-40B4-BE49-F238E27FC236}">
                    <a16:creationId xmlns:a16="http://schemas.microsoft.com/office/drawing/2014/main" id="{CC5C8728-5C45-488B-A2AB-850FE8D3500E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107" name="Rectángulo 66">
                  <a:extLst>
                    <a:ext uri="{FF2B5EF4-FFF2-40B4-BE49-F238E27FC236}">
                      <a16:creationId xmlns:a16="http://schemas.microsoft.com/office/drawing/2014/main" id="{48BE8736-CC50-490C-8262-D60498765499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8" name="CuadroTexto 67">
                  <a:extLst>
                    <a:ext uri="{FF2B5EF4-FFF2-40B4-BE49-F238E27FC236}">
                      <a16:creationId xmlns:a16="http://schemas.microsoft.com/office/drawing/2014/main" id="{2DC96AEA-B726-4301-821D-88D6E7EAD958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4" name="Grupo 68">
                <a:extLst>
                  <a:ext uri="{FF2B5EF4-FFF2-40B4-BE49-F238E27FC236}">
                    <a16:creationId xmlns:a16="http://schemas.microsoft.com/office/drawing/2014/main" id="{CC7EA2FF-2B1F-4277-A5A9-0073BD88A537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105" name="Rectángulo 69">
                  <a:extLst>
                    <a:ext uri="{FF2B5EF4-FFF2-40B4-BE49-F238E27FC236}">
                      <a16:creationId xmlns:a16="http://schemas.microsoft.com/office/drawing/2014/main" id="{6DE144E3-13D1-47C7-86C4-E09D68CFF23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6" name="CuadroTexto 70">
                  <a:extLst>
                    <a:ext uri="{FF2B5EF4-FFF2-40B4-BE49-F238E27FC236}">
                      <a16:creationId xmlns:a16="http://schemas.microsoft.com/office/drawing/2014/main" id="{518F7806-377B-4983-947B-1E2028E9CA89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20" name="Grupo 169">
              <a:extLst>
                <a:ext uri="{FF2B5EF4-FFF2-40B4-BE49-F238E27FC236}">
                  <a16:creationId xmlns:a16="http://schemas.microsoft.com/office/drawing/2014/main" id="{368039F2-9948-4EB5-83D7-A2E5EB9E5C66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90" name="CuadroTexto 73">
                <a:extLst>
                  <a:ext uri="{FF2B5EF4-FFF2-40B4-BE49-F238E27FC236}">
                    <a16:creationId xmlns:a16="http://schemas.microsoft.com/office/drawing/2014/main" id="{1CECBA6A-83C0-4C9A-B775-D34B84CCDCEF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91" name="Paralelogramo 75">
                <a:extLst>
                  <a:ext uri="{FF2B5EF4-FFF2-40B4-BE49-F238E27FC236}">
                    <a16:creationId xmlns:a16="http://schemas.microsoft.com/office/drawing/2014/main" id="{F46579C3-EFFD-4DF6-976F-07464B656600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2" name="Paralelogramo 77">
                <a:extLst>
                  <a:ext uri="{FF2B5EF4-FFF2-40B4-BE49-F238E27FC236}">
                    <a16:creationId xmlns:a16="http://schemas.microsoft.com/office/drawing/2014/main" id="{B7E551C9-EB19-4FC5-A936-6FF560797BF8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3" name="Paralelogramo 79">
                <a:extLst>
                  <a:ext uri="{FF2B5EF4-FFF2-40B4-BE49-F238E27FC236}">
                    <a16:creationId xmlns:a16="http://schemas.microsoft.com/office/drawing/2014/main" id="{C3FE5185-F684-4E58-9C4C-B8907E324944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4" name="Paralelogramo 81">
                <a:extLst>
                  <a:ext uri="{FF2B5EF4-FFF2-40B4-BE49-F238E27FC236}">
                    <a16:creationId xmlns:a16="http://schemas.microsoft.com/office/drawing/2014/main" id="{408414C7-8DDB-4439-A310-74C6FB74D9F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5" name="CuadroTexto 82">
                <a:extLst>
                  <a:ext uri="{FF2B5EF4-FFF2-40B4-BE49-F238E27FC236}">
                    <a16:creationId xmlns:a16="http://schemas.microsoft.com/office/drawing/2014/main" id="{DA38A318-3B04-4B9B-B91B-158B7B3169BF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96" name="CuadroTexto 84">
                <a:extLst>
                  <a:ext uri="{FF2B5EF4-FFF2-40B4-BE49-F238E27FC236}">
                    <a16:creationId xmlns:a16="http://schemas.microsoft.com/office/drawing/2014/main" id="{7FA6EA6A-DAE4-4C52-AA59-708A94464A24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97" name="CuadroTexto 86">
                <a:extLst>
                  <a:ext uri="{FF2B5EF4-FFF2-40B4-BE49-F238E27FC236}">
                    <a16:creationId xmlns:a16="http://schemas.microsoft.com/office/drawing/2014/main" id="{6039D3D0-8A5E-4AE4-A92D-FC75374CC221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98" name="CuadroTexto 88">
                <a:extLst>
                  <a:ext uri="{FF2B5EF4-FFF2-40B4-BE49-F238E27FC236}">
                    <a16:creationId xmlns:a16="http://schemas.microsoft.com/office/drawing/2014/main" id="{C790C16C-67E7-424D-8CC1-AF7ED7A3F10F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21" name="Grupo 168">
              <a:extLst>
                <a:ext uri="{FF2B5EF4-FFF2-40B4-BE49-F238E27FC236}">
                  <a16:creationId xmlns:a16="http://schemas.microsoft.com/office/drawing/2014/main" id="{9944B625-3F55-4B5D-AA8A-C4162C42CAF8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79" name="Grupo 89">
                <a:extLst>
                  <a:ext uri="{FF2B5EF4-FFF2-40B4-BE49-F238E27FC236}">
                    <a16:creationId xmlns:a16="http://schemas.microsoft.com/office/drawing/2014/main" id="{10CEFBB5-DBEB-4A0D-BFE4-DB5512DE695C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88" name="Rectángulo 91">
                  <a:extLst>
                    <a:ext uri="{FF2B5EF4-FFF2-40B4-BE49-F238E27FC236}">
                      <a16:creationId xmlns:a16="http://schemas.microsoft.com/office/drawing/2014/main" id="{1D800DFE-E8F6-4DFA-B9EC-2428F746B9F3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89" name="CuadroTexto 92">
                  <a:extLst>
                    <a:ext uri="{FF2B5EF4-FFF2-40B4-BE49-F238E27FC236}">
                      <a16:creationId xmlns:a16="http://schemas.microsoft.com/office/drawing/2014/main" id="{1A27E271-646D-4131-A9DC-9D06B8243F68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80" name="CuadroTexto 98">
                <a:extLst>
                  <a:ext uri="{FF2B5EF4-FFF2-40B4-BE49-F238E27FC236}">
                    <a16:creationId xmlns:a16="http://schemas.microsoft.com/office/drawing/2014/main" id="{83C8910E-909F-4547-A116-1B4D37E3484D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81" name="Elipse 100">
                <a:extLst>
                  <a:ext uri="{FF2B5EF4-FFF2-40B4-BE49-F238E27FC236}">
                    <a16:creationId xmlns:a16="http://schemas.microsoft.com/office/drawing/2014/main" id="{40591F7B-CB7F-4876-899E-62C20EE74E7D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Elipse 105">
                <a:extLst>
                  <a:ext uri="{FF2B5EF4-FFF2-40B4-BE49-F238E27FC236}">
                    <a16:creationId xmlns:a16="http://schemas.microsoft.com/office/drawing/2014/main" id="{D06A1E36-CCC4-4C04-A07D-1F135465519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Elipse 107">
                <a:extLst>
                  <a:ext uri="{FF2B5EF4-FFF2-40B4-BE49-F238E27FC236}">
                    <a16:creationId xmlns:a16="http://schemas.microsoft.com/office/drawing/2014/main" id="{BB0D23FC-6A58-4EBF-95BC-2605A41E99B6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4" name="Elipse 109">
                <a:extLst>
                  <a:ext uri="{FF2B5EF4-FFF2-40B4-BE49-F238E27FC236}">
                    <a16:creationId xmlns:a16="http://schemas.microsoft.com/office/drawing/2014/main" id="{93B151F1-989B-4509-82D8-D110A66425D0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5" name="Elipse 111">
                <a:extLst>
                  <a:ext uri="{FF2B5EF4-FFF2-40B4-BE49-F238E27FC236}">
                    <a16:creationId xmlns:a16="http://schemas.microsoft.com/office/drawing/2014/main" id="{EA100570-BCA1-44C5-82A3-52CA18518CBA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6" name="Elipse 113">
                <a:extLst>
                  <a:ext uri="{FF2B5EF4-FFF2-40B4-BE49-F238E27FC236}">
                    <a16:creationId xmlns:a16="http://schemas.microsoft.com/office/drawing/2014/main" id="{6DA212ED-6763-46BF-A2D5-DC9E2B0983E3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7" name="CuadroTexto 114">
                <a:extLst>
                  <a:ext uri="{FF2B5EF4-FFF2-40B4-BE49-F238E27FC236}">
                    <a16:creationId xmlns:a16="http://schemas.microsoft.com/office/drawing/2014/main" id="{BF38245C-4C4F-4EC8-B86F-4B96DBAEA974}"/>
                  </a:ext>
                </a:extLst>
              </p:cNvPr>
              <p:cNvSpPr txBox="1"/>
              <p:nvPr/>
            </p:nvSpPr>
            <p:spPr>
              <a:xfrm>
                <a:off x="3432258" y="3590250"/>
                <a:ext cx="432157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8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800" dirty="0">
                    <a:latin typeface="Comic Sans MS" panose="030F0702030302020204" pitchFamily="66" charset="0"/>
                  </a:rPr>
                  <a:t>Fue una actividad muy exitosa, los alumnos lograron expresarse y conocer un medio de comunicación.</a:t>
                </a:r>
              </a:p>
              <a:p>
                <a:pPr algn="ctr"/>
                <a:r>
                  <a:rPr lang="es-ES" sz="800" dirty="0">
                    <a:latin typeface="Comic Sans MS" panose="030F0702030302020204" pitchFamily="66" charset="0"/>
                  </a:rPr>
                  <a:t>Adriana Alicia Bello y Margarita Holzwarth (2002) mencionan que durante el nivel de preescolar, la educadora facilita que sucedan espacios de interacción entre los materiales escritos y los alumnos, cuando, por ejemplo, se genera en el salón un espacio donde los niños puedan interactuar con cuentos, cartas, libros de cocina, directorios, entre otros tipos de texto; de este modo el lenguaje escrito, aparte de ser un sistema de notación convencional, se presenta en la vida del niño de formas reflexivas, siendo parte sustancial de su contexto.</a:t>
                </a:r>
                <a:endParaRPr lang="es-MX" sz="8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2" name="Grupo 167">
              <a:extLst>
                <a:ext uri="{FF2B5EF4-FFF2-40B4-BE49-F238E27FC236}">
                  <a16:creationId xmlns:a16="http://schemas.microsoft.com/office/drawing/2014/main" id="{2224FD4C-C19A-4A59-AE7F-EDBC39D8BAF9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54" name="Grupo 115">
                <a:extLst>
                  <a:ext uri="{FF2B5EF4-FFF2-40B4-BE49-F238E27FC236}">
                    <a16:creationId xmlns:a16="http://schemas.microsoft.com/office/drawing/2014/main" id="{90B61764-329E-4610-8E10-765567D66091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77" name="Rectángulo 116">
                  <a:extLst>
                    <a:ext uri="{FF2B5EF4-FFF2-40B4-BE49-F238E27FC236}">
                      <a16:creationId xmlns:a16="http://schemas.microsoft.com/office/drawing/2014/main" id="{832FB53A-6BF8-47B6-9045-FC8A2E08913C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8" name="CuadroTexto 117">
                  <a:extLst>
                    <a:ext uri="{FF2B5EF4-FFF2-40B4-BE49-F238E27FC236}">
                      <a16:creationId xmlns:a16="http://schemas.microsoft.com/office/drawing/2014/main" id="{6F7937C6-53C6-443A-BBB7-1AF1BDACE4A2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55" name="CuadroTexto 121">
                <a:extLst>
                  <a:ext uri="{FF2B5EF4-FFF2-40B4-BE49-F238E27FC236}">
                    <a16:creationId xmlns:a16="http://schemas.microsoft.com/office/drawing/2014/main" id="{ABB36786-147B-4912-ADC8-7942ECC9E42A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56" name="CuadroTexto 125">
                <a:extLst>
                  <a:ext uri="{FF2B5EF4-FFF2-40B4-BE49-F238E27FC236}">
                    <a16:creationId xmlns:a16="http://schemas.microsoft.com/office/drawing/2014/main" id="{B6A6023B-0427-4B27-8AF4-A8B11A9D8F12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57" name="Grupo 134">
                <a:extLst>
                  <a:ext uri="{FF2B5EF4-FFF2-40B4-BE49-F238E27FC236}">
                    <a16:creationId xmlns:a16="http://schemas.microsoft.com/office/drawing/2014/main" id="{504E4CD1-52AB-40AE-888E-FAFB0D1AC619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3" name="Elipse 123">
                  <a:extLst>
                    <a:ext uri="{FF2B5EF4-FFF2-40B4-BE49-F238E27FC236}">
                      <a16:creationId xmlns:a16="http://schemas.microsoft.com/office/drawing/2014/main" id="{7049CB4E-6DD0-4100-9DD1-EE45D8267F2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4" name="Elipse 127">
                  <a:extLst>
                    <a:ext uri="{FF2B5EF4-FFF2-40B4-BE49-F238E27FC236}">
                      <a16:creationId xmlns:a16="http://schemas.microsoft.com/office/drawing/2014/main" id="{F54F78F2-813F-4D1F-B964-CC310701D74B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5" name="Elipse 129">
                  <a:extLst>
                    <a:ext uri="{FF2B5EF4-FFF2-40B4-BE49-F238E27FC236}">
                      <a16:creationId xmlns:a16="http://schemas.microsoft.com/office/drawing/2014/main" id="{94987E25-A601-41BA-870A-D1806DD57A7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6" name="Elipse 131">
                  <a:extLst>
                    <a:ext uri="{FF2B5EF4-FFF2-40B4-BE49-F238E27FC236}">
                      <a16:creationId xmlns:a16="http://schemas.microsoft.com/office/drawing/2014/main" id="{47781C60-AD5F-4CBA-9D09-8A52AE4F8026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8" name="Grupo 135">
                <a:extLst>
                  <a:ext uri="{FF2B5EF4-FFF2-40B4-BE49-F238E27FC236}">
                    <a16:creationId xmlns:a16="http://schemas.microsoft.com/office/drawing/2014/main" id="{BC1DD621-E187-428B-8549-5D103E9FC88A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9" name="Elipse 136">
                  <a:extLst>
                    <a:ext uri="{FF2B5EF4-FFF2-40B4-BE49-F238E27FC236}">
                      <a16:creationId xmlns:a16="http://schemas.microsoft.com/office/drawing/2014/main" id="{B32538E8-1909-4050-9353-824CA9336F7A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0" name="Elipse 137">
                  <a:extLst>
                    <a:ext uri="{FF2B5EF4-FFF2-40B4-BE49-F238E27FC236}">
                      <a16:creationId xmlns:a16="http://schemas.microsoft.com/office/drawing/2014/main" id="{3206EB00-395F-4263-8905-39FA449C0F8D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Elipse 138">
                  <a:extLst>
                    <a:ext uri="{FF2B5EF4-FFF2-40B4-BE49-F238E27FC236}">
                      <a16:creationId xmlns:a16="http://schemas.microsoft.com/office/drawing/2014/main" id="{D3049A3B-9F69-43B2-8671-C1382800EDC4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2" name="Elipse 139">
                  <a:extLst>
                    <a:ext uri="{FF2B5EF4-FFF2-40B4-BE49-F238E27FC236}">
                      <a16:creationId xmlns:a16="http://schemas.microsoft.com/office/drawing/2014/main" id="{6C26DAEA-5CBC-4656-9CE7-50C2E76FDE7A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9" name="Grupo 140">
                <a:extLst>
                  <a:ext uri="{FF2B5EF4-FFF2-40B4-BE49-F238E27FC236}">
                    <a16:creationId xmlns:a16="http://schemas.microsoft.com/office/drawing/2014/main" id="{91C38B5B-4373-469B-AEA2-1D5FF4CD374B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5" name="Elipse 141">
                  <a:extLst>
                    <a:ext uri="{FF2B5EF4-FFF2-40B4-BE49-F238E27FC236}">
                      <a16:creationId xmlns:a16="http://schemas.microsoft.com/office/drawing/2014/main" id="{1FBC195C-A630-45D0-AF75-4DB398F75224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6" name="Elipse 142">
                  <a:extLst>
                    <a:ext uri="{FF2B5EF4-FFF2-40B4-BE49-F238E27FC236}">
                      <a16:creationId xmlns:a16="http://schemas.microsoft.com/office/drawing/2014/main" id="{D61F85BE-B739-4BAE-8299-1F7E1B9D00C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7" name="Elipse 143">
                  <a:extLst>
                    <a:ext uri="{FF2B5EF4-FFF2-40B4-BE49-F238E27FC236}">
                      <a16:creationId xmlns:a16="http://schemas.microsoft.com/office/drawing/2014/main" id="{2B8B9E33-02F6-458D-AE0B-DCA0929FADE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Elipse 144">
                  <a:extLst>
                    <a:ext uri="{FF2B5EF4-FFF2-40B4-BE49-F238E27FC236}">
                      <a16:creationId xmlns:a16="http://schemas.microsoft.com/office/drawing/2014/main" id="{87FAB392-E04A-45A7-B2F2-A6044F43A73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60" name="Grupo 145">
                <a:extLst>
                  <a:ext uri="{FF2B5EF4-FFF2-40B4-BE49-F238E27FC236}">
                    <a16:creationId xmlns:a16="http://schemas.microsoft.com/office/drawing/2014/main" id="{2284B628-E4CD-48A4-AE2E-D802C70CFF22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1" name="Elipse 146">
                  <a:extLst>
                    <a:ext uri="{FF2B5EF4-FFF2-40B4-BE49-F238E27FC236}">
                      <a16:creationId xmlns:a16="http://schemas.microsoft.com/office/drawing/2014/main" id="{66FD9560-BF5E-4CD1-AE26-07ED0F60C3D0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Elipse 147">
                  <a:extLst>
                    <a:ext uri="{FF2B5EF4-FFF2-40B4-BE49-F238E27FC236}">
                      <a16:creationId xmlns:a16="http://schemas.microsoft.com/office/drawing/2014/main" id="{B8CBA7C5-EC56-41D5-A51D-E716C9FEF815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3" name="Elipse 148">
                  <a:extLst>
                    <a:ext uri="{FF2B5EF4-FFF2-40B4-BE49-F238E27FC236}">
                      <a16:creationId xmlns:a16="http://schemas.microsoft.com/office/drawing/2014/main" id="{9EF36184-74D1-4407-B2B8-557EE41B6D1D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4" name="Elipse 149">
                  <a:extLst>
                    <a:ext uri="{FF2B5EF4-FFF2-40B4-BE49-F238E27FC236}">
                      <a16:creationId xmlns:a16="http://schemas.microsoft.com/office/drawing/2014/main" id="{AB2B99EF-F938-403A-9E80-D249FD60822C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23" name="Grupo 150">
              <a:extLst>
                <a:ext uri="{FF2B5EF4-FFF2-40B4-BE49-F238E27FC236}">
                  <a16:creationId xmlns:a16="http://schemas.microsoft.com/office/drawing/2014/main" id="{A3E19ED4-B9AC-4384-9643-573F51C33703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52" name="Rectángulo 151">
                <a:extLst>
                  <a:ext uri="{FF2B5EF4-FFF2-40B4-BE49-F238E27FC236}">
                    <a16:creationId xmlns:a16="http://schemas.microsoft.com/office/drawing/2014/main" id="{82951303-6391-4A5C-9F97-DF38E72C8026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3" name="CuadroTexto 152">
                <a:extLst>
                  <a:ext uri="{FF2B5EF4-FFF2-40B4-BE49-F238E27FC236}">
                    <a16:creationId xmlns:a16="http://schemas.microsoft.com/office/drawing/2014/main" id="{87D514FB-BB7F-4F52-BF8E-88A9B9C3863D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24" name="CuadroTexto 154">
              <a:extLst>
                <a:ext uri="{FF2B5EF4-FFF2-40B4-BE49-F238E27FC236}">
                  <a16:creationId xmlns:a16="http://schemas.microsoft.com/office/drawing/2014/main" id="{8A1A846A-B76A-4400-9B29-27E39729A7A2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5" name="Grupo 201">
              <a:extLst>
                <a:ext uri="{FF2B5EF4-FFF2-40B4-BE49-F238E27FC236}">
                  <a16:creationId xmlns:a16="http://schemas.microsoft.com/office/drawing/2014/main" id="{72DF87FC-250F-4DF3-9DF7-18B5D5BD0146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32" name="CuadroTexto 160">
                <a:extLst>
                  <a:ext uri="{FF2B5EF4-FFF2-40B4-BE49-F238E27FC236}">
                    <a16:creationId xmlns:a16="http://schemas.microsoft.com/office/drawing/2014/main" id="{20476DF8-AFA4-4AB0-A558-5E12704FC019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3" name="Grupo 200">
                <a:extLst>
                  <a:ext uri="{FF2B5EF4-FFF2-40B4-BE49-F238E27FC236}">
                    <a16:creationId xmlns:a16="http://schemas.microsoft.com/office/drawing/2014/main" id="{1705F2AD-79B7-4B1F-ADB0-41D650C0D5A7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34" name="Grupo 170">
                  <a:extLst>
                    <a:ext uri="{FF2B5EF4-FFF2-40B4-BE49-F238E27FC236}">
                      <a16:creationId xmlns:a16="http://schemas.microsoft.com/office/drawing/2014/main" id="{B6C26216-D293-4F35-9ADF-FE11BD4E00A4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50" name="Elipse 164">
                    <a:extLst>
                      <a:ext uri="{FF2B5EF4-FFF2-40B4-BE49-F238E27FC236}">
                        <a16:creationId xmlns:a16="http://schemas.microsoft.com/office/drawing/2014/main" id="{5F258178-5C70-45FB-8124-7C99CF21FE69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51" name="Elipse 165">
                    <a:extLst>
                      <a:ext uri="{FF2B5EF4-FFF2-40B4-BE49-F238E27FC236}">
                        <a16:creationId xmlns:a16="http://schemas.microsoft.com/office/drawing/2014/main" id="{44AE3D8E-3082-41A0-958E-F2D56731CBAD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5" name="Grupo 171">
                  <a:extLst>
                    <a:ext uri="{FF2B5EF4-FFF2-40B4-BE49-F238E27FC236}">
                      <a16:creationId xmlns:a16="http://schemas.microsoft.com/office/drawing/2014/main" id="{D0E68C8D-4C01-4389-8582-63765C3A2469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8" name="Elipse 172">
                    <a:extLst>
                      <a:ext uri="{FF2B5EF4-FFF2-40B4-BE49-F238E27FC236}">
                        <a16:creationId xmlns:a16="http://schemas.microsoft.com/office/drawing/2014/main" id="{964D4A43-D4EA-45C3-8FA5-CDC99828B836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9" name="Elipse 173">
                    <a:extLst>
                      <a:ext uri="{FF2B5EF4-FFF2-40B4-BE49-F238E27FC236}">
                        <a16:creationId xmlns:a16="http://schemas.microsoft.com/office/drawing/2014/main" id="{6AAF0090-A19A-4CA3-A8FB-B830D1176AC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6" name="Grupo 174">
                  <a:extLst>
                    <a:ext uri="{FF2B5EF4-FFF2-40B4-BE49-F238E27FC236}">
                      <a16:creationId xmlns:a16="http://schemas.microsoft.com/office/drawing/2014/main" id="{73C51BBA-CDAD-497D-ACCA-9A13869A4AE9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6" name="Elipse 175">
                    <a:extLst>
                      <a:ext uri="{FF2B5EF4-FFF2-40B4-BE49-F238E27FC236}">
                        <a16:creationId xmlns:a16="http://schemas.microsoft.com/office/drawing/2014/main" id="{3D664625-5300-4EBE-A531-03C3E9104628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7" name="Elipse 176">
                    <a:extLst>
                      <a:ext uri="{FF2B5EF4-FFF2-40B4-BE49-F238E27FC236}">
                        <a16:creationId xmlns:a16="http://schemas.microsoft.com/office/drawing/2014/main" id="{D1DCBCE2-3AB0-46DC-B3D1-738C3069A643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7" name="Grupo 177">
                  <a:extLst>
                    <a:ext uri="{FF2B5EF4-FFF2-40B4-BE49-F238E27FC236}">
                      <a16:creationId xmlns:a16="http://schemas.microsoft.com/office/drawing/2014/main" id="{6E9C7A68-1DCA-4995-A185-13DB2565AD33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4" name="Elipse 178">
                    <a:extLst>
                      <a:ext uri="{FF2B5EF4-FFF2-40B4-BE49-F238E27FC236}">
                        <a16:creationId xmlns:a16="http://schemas.microsoft.com/office/drawing/2014/main" id="{8F7AC078-0C1B-4A44-B69D-2F3B12FA7401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5" name="Elipse 179">
                    <a:extLst>
                      <a:ext uri="{FF2B5EF4-FFF2-40B4-BE49-F238E27FC236}">
                        <a16:creationId xmlns:a16="http://schemas.microsoft.com/office/drawing/2014/main" id="{18936F6D-F434-4437-AD92-0375F26079F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8" name="Grupo 180">
                  <a:extLst>
                    <a:ext uri="{FF2B5EF4-FFF2-40B4-BE49-F238E27FC236}">
                      <a16:creationId xmlns:a16="http://schemas.microsoft.com/office/drawing/2014/main" id="{D6ABA3E6-1213-4F66-AB85-558E4FFC19E9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2" name="Elipse 181">
                    <a:extLst>
                      <a:ext uri="{FF2B5EF4-FFF2-40B4-BE49-F238E27FC236}">
                        <a16:creationId xmlns:a16="http://schemas.microsoft.com/office/drawing/2014/main" id="{C6A2AC8D-B78C-4C5B-A727-4BB57E6E1A24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3" name="Elipse 182">
                    <a:extLst>
                      <a:ext uri="{FF2B5EF4-FFF2-40B4-BE49-F238E27FC236}">
                        <a16:creationId xmlns:a16="http://schemas.microsoft.com/office/drawing/2014/main" id="{5CAEFD08-7B50-4E90-914D-6905DBF365F8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9" name="Grupo 183">
                  <a:extLst>
                    <a:ext uri="{FF2B5EF4-FFF2-40B4-BE49-F238E27FC236}">
                      <a16:creationId xmlns:a16="http://schemas.microsoft.com/office/drawing/2014/main" id="{3F02D673-0C85-44B9-9DDD-1F5BCDB0D068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0" name="Elipse 184">
                    <a:extLst>
                      <a:ext uri="{FF2B5EF4-FFF2-40B4-BE49-F238E27FC236}">
                        <a16:creationId xmlns:a16="http://schemas.microsoft.com/office/drawing/2014/main" id="{C5EB079C-629F-4E1C-9412-EE68C5332303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1" name="Elipse 185">
                    <a:extLst>
                      <a:ext uri="{FF2B5EF4-FFF2-40B4-BE49-F238E27FC236}">
                        <a16:creationId xmlns:a16="http://schemas.microsoft.com/office/drawing/2014/main" id="{61A1FE12-32CF-4286-871F-0B7DD27AB679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26" name="Rectángulo: esquinas redondeadas 186">
              <a:extLst>
                <a:ext uri="{FF2B5EF4-FFF2-40B4-BE49-F238E27FC236}">
                  <a16:creationId xmlns:a16="http://schemas.microsoft.com/office/drawing/2014/main" id="{6DA8BAB9-A6EE-4A41-AED0-6EE88640E1B5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CuadroTexto 189">
              <a:extLst>
                <a:ext uri="{FF2B5EF4-FFF2-40B4-BE49-F238E27FC236}">
                  <a16:creationId xmlns:a16="http://schemas.microsoft.com/office/drawing/2014/main" id="{8D77F2E7-28E8-48E3-98E2-ED78B6FDEF54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28" name="CuadroTexto 191">
              <a:extLst>
                <a:ext uri="{FF2B5EF4-FFF2-40B4-BE49-F238E27FC236}">
                  <a16:creationId xmlns:a16="http://schemas.microsoft.com/office/drawing/2014/main" id="{06FEF82E-8B13-4A1B-8DA2-B0E784AC8384}"/>
                </a:ext>
              </a:extLst>
            </p:cNvPr>
            <p:cNvSpPr txBox="1"/>
            <p:nvPr/>
          </p:nvSpPr>
          <p:spPr>
            <a:xfrm>
              <a:off x="-29319" y="8645988"/>
              <a:ext cx="3901420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logro que los alumnos conocieran este medio de comunicación y desarrollaran la escritura, de manera que ellos aprendan a comunicar y llevar un mensaje, de forma divertida y creativa, para motivarlos a seguir aprendiendo.</a:t>
              </a:r>
            </a:p>
          </p:txBody>
        </p:sp>
        <p:sp>
          <p:nvSpPr>
            <p:cNvPr id="29" name="Rectángulo: esquinas redondeadas 193">
              <a:extLst>
                <a:ext uri="{FF2B5EF4-FFF2-40B4-BE49-F238E27FC236}">
                  <a16:creationId xmlns:a16="http://schemas.microsoft.com/office/drawing/2014/main" id="{401AB0AE-D37F-412E-9397-C706BFF4E5ED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0" name="CuadroTexto 195">
              <a:extLst>
                <a:ext uri="{FF2B5EF4-FFF2-40B4-BE49-F238E27FC236}">
                  <a16:creationId xmlns:a16="http://schemas.microsoft.com/office/drawing/2014/main" id="{4B323A03-2854-428E-AF7A-865E39008135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31" name="CuadroTexto 197">
              <a:extLst>
                <a:ext uri="{FF2B5EF4-FFF2-40B4-BE49-F238E27FC236}">
                  <a16:creationId xmlns:a16="http://schemas.microsoft.com/office/drawing/2014/main" id="{6370B411-63DB-4EBC-9760-902F4D3D22E8}"/>
                </a:ext>
              </a:extLst>
            </p:cNvPr>
            <p:cNvSpPr txBox="1"/>
            <p:nvPr/>
          </p:nvSpPr>
          <p:spPr>
            <a:xfrm>
              <a:off x="3860843" y="8948466"/>
              <a:ext cx="390142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todos los alumnos realizaron la actividad en tiempo y forma.</a:t>
              </a:r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AFC5721C-DE3C-4682-AC68-572D0EA4E6E3}"/>
              </a:ext>
            </a:extLst>
          </p:cNvPr>
          <p:cNvSpPr txBox="1"/>
          <p:nvPr/>
        </p:nvSpPr>
        <p:spPr>
          <a:xfrm>
            <a:off x="642992" y="178412"/>
            <a:ext cx="4114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22   11   21</a:t>
            </a:r>
          </a:p>
        </p:txBody>
      </p:sp>
    </p:spTree>
    <p:extLst>
      <p:ext uri="{BB962C8B-B14F-4D97-AF65-F5344CB8AC3E}">
        <p14:creationId xmlns:p14="http://schemas.microsoft.com/office/powerpoint/2010/main" val="1611106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8882BCE-784D-4171-96B8-C77D1784E968}"/>
              </a:ext>
            </a:extLst>
          </p:cNvPr>
          <p:cNvGrpSpPr/>
          <p:nvPr/>
        </p:nvGrpSpPr>
        <p:grpSpPr>
          <a:xfrm>
            <a:off x="-37018" y="77076"/>
            <a:ext cx="8202188" cy="9807304"/>
            <a:chOff x="-60113" y="101667"/>
            <a:chExt cx="8202188" cy="9807304"/>
          </a:xfrm>
        </p:grpSpPr>
        <p:sp>
          <p:nvSpPr>
            <p:cNvPr id="3" name="Paralelogramo 5">
              <a:extLst>
                <a:ext uri="{FF2B5EF4-FFF2-40B4-BE49-F238E27FC236}">
                  <a16:creationId xmlns:a16="http://schemas.microsoft.com/office/drawing/2014/main" id="{9124DA0E-70D1-41D3-95C4-05679D043F73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Paralelogramo 7">
              <a:extLst>
                <a:ext uri="{FF2B5EF4-FFF2-40B4-BE49-F238E27FC236}">
                  <a16:creationId xmlns:a16="http://schemas.microsoft.com/office/drawing/2014/main" id="{BB2B3191-ECED-4379-9D32-2C4C8785BE3B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Paralelogramo 9">
              <a:extLst>
                <a:ext uri="{FF2B5EF4-FFF2-40B4-BE49-F238E27FC236}">
                  <a16:creationId xmlns:a16="http://schemas.microsoft.com/office/drawing/2014/main" id="{761568BC-5848-4035-8FA0-8EF783B40C09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6" name="Grupo 12">
              <a:extLst>
                <a:ext uri="{FF2B5EF4-FFF2-40B4-BE49-F238E27FC236}">
                  <a16:creationId xmlns:a16="http://schemas.microsoft.com/office/drawing/2014/main" id="{C1B9A2C6-22DC-4E16-9DFB-B63C3B9CBC29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22" name="Elipse 10">
                <a:extLst>
                  <a:ext uri="{FF2B5EF4-FFF2-40B4-BE49-F238E27FC236}">
                    <a16:creationId xmlns:a16="http://schemas.microsoft.com/office/drawing/2014/main" id="{19F9571F-3743-4097-BD7A-22B5ADDE3639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3" name="CuadroTexto 11">
                <a:extLst>
                  <a:ext uri="{FF2B5EF4-FFF2-40B4-BE49-F238E27FC236}">
                    <a16:creationId xmlns:a16="http://schemas.microsoft.com/office/drawing/2014/main" id="{BDF37D00-E8DB-4DB3-86E7-684DAFF34100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7" name="Elipse 14">
              <a:extLst>
                <a:ext uri="{FF2B5EF4-FFF2-40B4-BE49-F238E27FC236}">
                  <a16:creationId xmlns:a16="http://schemas.microsoft.com/office/drawing/2014/main" id="{9FC99871-B078-4F08-B001-FB3FA96A93C0}"/>
                </a:ext>
              </a:extLst>
            </p:cNvPr>
            <p:cNvSpPr/>
            <p:nvPr/>
          </p:nvSpPr>
          <p:spPr>
            <a:xfrm>
              <a:off x="911740" y="687951"/>
              <a:ext cx="406400" cy="426720"/>
            </a:xfrm>
            <a:prstGeom prst="ellipse">
              <a:avLst/>
            </a:prstGeom>
            <a:solidFill>
              <a:srgbClr val="79DC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CuadroTexto 15">
              <a:extLst>
                <a:ext uri="{FF2B5EF4-FFF2-40B4-BE49-F238E27FC236}">
                  <a16:creationId xmlns:a16="http://schemas.microsoft.com/office/drawing/2014/main" id="{CDC51053-9F84-4093-8372-641286C2A90A}"/>
                </a:ext>
              </a:extLst>
            </p:cNvPr>
            <p:cNvSpPr txBox="1"/>
            <p:nvPr/>
          </p:nvSpPr>
          <p:spPr>
            <a:xfrm>
              <a:off x="859216" y="664837"/>
              <a:ext cx="3209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9" name="Elipse 17">
              <a:extLst>
                <a:ext uri="{FF2B5EF4-FFF2-40B4-BE49-F238E27FC236}">
                  <a16:creationId xmlns:a16="http://schemas.microsoft.com/office/drawing/2014/main" id="{6EB0D18D-6F3F-4170-82FF-5F742D3C1E3B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CuadroTexto 18">
              <a:extLst>
                <a:ext uri="{FF2B5EF4-FFF2-40B4-BE49-F238E27FC236}">
                  <a16:creationId xmlns:a16="http://schemas.microsoft.com/office/drawing/2014/main" id="{ACEB5284-A046-4BA4-BCC2-08B2E1102C62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1" name="Elipse 20">
              <a:extLst>
                <a:ext uri="{FF2B5EF4-FFF2-40B4-BE49-F238E27FC236}">
                  <a16:creationId xmlns:a16="http://schemas.microsoft.com/office/drawing/2014/main" id="{5B4E4947-85AF-4A2F-9CEC-3650DA39509B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12" name="CuadroTexto 21">
              <a:extLst>
                <a:ext uri="{FF2B5EF4-FFF2-40B4-BE49-F238E27FC236}">
                  <a16:creationId xmlns:a16="http://schemas.microsoft.com/office/drawing/2014/main" id="{BA511B25-D2F3-4EA2-B5DA-5E5DED1582F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13" name="Elipse 23">
              <a:extLst>
                <a:ext uri="{FF2B5EF4-FFF2-40B4-BE49-F238E27FC236}">
                  <a16:creationId xmlns:a16="http://schemas.microsoft.com/office/drawing/2014/main" id="{57FF1261-5C84-4124-BF5A-23733C4FB64B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CuadroTexto 24">
              <a:extLst>
                <a:ext uri="{FF2B5EF4-FFF2-40B4-BE49-F238E27FC236}">
                  <a16:creationId xmlns:a16="http://schemas.microsoft.com/office/drawing/2014/main" id="{163231D5-B1B5-4E48-89DE-50A156E38398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15" name="Grupo 36">
              <a:extLst>
                <a:ext uri="{FF2B5EF4-FFF2-40B4-BE49-F238E27FC236}">
                  <a16:creationId xmlns:a16="http://schemas.microsoft.com/office/drawing/2014/main" id="{409F7F94-EEE8-4CA1-9978-96ECE66E45FC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117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28292D1C-6EA5-4607-A703-09B03C5153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11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9C999E09-786A-4C49-A237-5D86193F31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119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C3CA902D-885C-442B-8A33-1EB2FEBC90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120" name="Imagen 31">
                <a:extLst>
                  <a:ext uri="{FF2B5EF4-FFF2-40B4-BE49-F238E27FC236}">
                    <a16:creationId xmlns:a16="http://schemas.microsoft.com/office/drawing/2014/main" id="{177F84AE-DF25-4494-B34A-C2D8C68787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121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CDE877DB-C1FD-4BCA-8541-37EC24933C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16" name="CuadroTexto 37">
              <a:extLst>
                <a:ext uri="{FF2B5EF4-FFF2-40B4-BE49-F238E27FC236}">
                  <a16:creationId xmlns:a16="http://schemas.microsoft.com/office/drawing/2014/main" id="{A64C2E20-3FCA-4061-AEFC-3A5134A2395C}"/>
                </a:ext>
              </a:extLst>
            </p:cNvPr>
            <p:cNvSpPr txBox="1"/>
            <p:nvPr/>
          </p:nvSpPr>
          <p:spPr>
            <a:xfrm>
              <a:off x="69760" y="1214214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Artes: ¨Dibujemos la música¨____________________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17" name="Rectángulo 38">
              <a:extLst>
                <a:ext uri="{FF2B5EF4-FFF2-40B4-BE49-F238E27FC236}">
                  <a16:creationId xmlns:a16="http://schemas.microsoft.com/office/drawing/2014/main" id="{1AA59DDE-FAC8-45A4-AD03-5A59D0CCD27C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CuadroTexto 39">
              <a:extLst>
                <a:ext uri="{FF2B5EF4-FFF2-40B4-BE49-F238E27FC236}">
                  <a16:creationId xmlns:a16="http://schemas.microsoft.com/office/drawing/2014/main" id="{6348D869-3463-4DBC-AA3C-69A99D113AEE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19" name="Grupo 71">
              <a:extLst>
                <a:ext uri="{FF2B5EF4-FFF2-40B4-BE49-F238E27FC236}">
                  <a16:creationId xmlns:a16="http://schemas.microsoft.com/office/drawing/2014/main" id="{2098256C-34FA-4579-9A96-3048314B4E78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99" name="Grupo 43">
                <a:extLst>
                  <a:ext uri="{FF2B5EF4-FFF2-40B4-BE49-F238E27FC236}">
                    <a16:creationId xmlns:a16="http://schemas.microsoft.com/office/drawing/2014/main" id="{D8240F51-2F28-4230-B8A8-78202DC170EA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115" name="Rectángulo 41">
                  <a:extLst>
                    <a:ext uri="{FF2B5EF4-FFF2-40B4-BE49-F238E27FC236}">
                      <a16:creationId xmlns:a16="http://schemas.microsoft.com/office/drawing/2014/main" id="{3A41DDC0-9D5E-4B23-BE78-B2E939754B34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6" name="CuadroTexto 42">
                  <a:extLst>
                    <a:ext uri="{FF2B5EF4-FFF2-40B4-BE49-F238E27FC236}">
                      <a16:creationId xmlns:a16="http://schemas.microsoft.com/office/drawing/2014/main" id="{17BFFDF0-5A30-4AC4-B606-3B84E1D3A001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0" name="Grupo 56">
                <a:extLst>
                  <a:ext uri="{FF2B5EF4-FFF2-40B4-BE49-F238E27FC236}">
                    <a16:creationId xmlns:a16="http://schemas.microsoft.com/office/drawing/2014/main" id="{D8030304-08D1-4BDA-9FF7-FC206E3F7289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113" name="Rectángulo 57">
                  <a:extLst>
                    <a:ext uri="{FF2B5EF4-FFF2-40B4-BE49-F238E27FC236}">
                      <a16:creationId xmlns:a16="http://schemas.microsoft.com/office/drawing/2014/main" id="{1D7F52FA-8CCD-48E4-9447-9CE9FCA7CEA6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4" name="CuadroTexto 58">
                  <a:extLst>
                    <a:ext uri="{FF2B5EF4-FFF2-40B4-BE49-F238E27FC236}">
                      <a16:creationId xmlns:a16="http://schemas.microsoft.com/office/drawing/2014/main" id="{6B57A6A7-8DF4-4706-9A6B-F2A7A9B45D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1" name="Grupo 59">
                <a:extLst>
                  <a:ext uri="{FF2B5EF4-FFF2-40B4-BE49-F238E27FC236}">
                    <a16:creationId xmlns:a16="http://schemas.microsoft.com/office/drawing/2014/main" id="{F424EEEC-8C50-46EB-990E-3AA69F36043B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111" name="Rectángulo 60">
                  <a:extLst>
                    <a:ext uri="{FF2B5EF4-FFF2-40B4-BE49-F238E27FC236}">
                      <a16:creationId xmlns:a16="http://schemas.microsoft.com/office/drawing/2014/main" id="{6A23B6E6-4BFE-4A8C-B33B-6D45F8528AAA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2" name="CuadroTexto 61">
                  <a:extLst>
                    <a:ext uri="{FF2B5EF4-FFF2-40B4-BE49-F238E27FC236}">
                      <a16:creationId xmlns:a16="http://schemas.microsoft.com/office/drawing/2014/main" id="{CEFF4DEF-B00F-4653-A36A-5BC32C7D0B8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2" name="Grupo 62">
                <a:extLst>
                  <a:ext uri="{FF2B5EF4-FFF2-40B4-BE49-F238E27FC236}">
                    <a16:creationId xmlns:a16="http://schemas.microsoft.com/office/drawing/2014/main" id="{57180A3A-710C-4A7D-8019-A253C4600D2E}"/>
                  </a:ext>
                </a:extLst>
              </p:cNvPr>
              <p:cNvGrpSpPr/>
              <p:nvPr/>
            </p:nvGrpSpPr>
            <p:grpSpPr>
              <a:xfrm>
                <a:off x="3460229" y="2156821"/>
                <a:ext cx="1443895" cy="562832"/>
                <a:chOff x="-238333" y="2121401"/>
                <a:chExt cx="1892685" cy="621799"/>
              </a:xfrm>
            </p:grpSpPr>
            <p:sp>
              <p:nvSpPr>
                <p:cNvPr id="109" name="Rectángulo 63">
                  <a:extLst>
                    <a:ext uri="{FF2B5EF4-FFF2-40B4-BE49-F238E27FC236}">
                      <a16:creationId xmlns:a16="http://schemas.microsoft.com/office/drawing/2014/main" id="{5E0735C2-93F6-42F1-87DB-5AAFC08A7730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0" name="CuadroTexto 64">
                  <a:extLst>
                    <a:ext uri="{FF2B5EF4-FFF2-40B4-BE49-F238E27FC236}">
                      <a16:creationId xmlns:a16="http://schemas.microsoft.com/office/drawing/2014/main" id="{95F14C04-F762-49E5-A2FF-AD52731875AA}"/>
                    </a:ext>
                  </a:extLst>
                </p:cNvPr>
                <p:cNvSpPr txBox="1"/>
                <p:nvPr/>
              </p:nvSpPr>
              <p:spPr>
                <a:xfrm>
                  <a:off x="-238333" y="2242315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3" name="Grupo 65">
                <a:extLst>
                  <a:ext uri="{FF2B5EF4-FFF2-40B4-BE49-F238E27FC236}">
                    <a16:creationId xmlns:a16="http://schemas.microsoft.com/office/drawing/2014/main" id="{99F59F07-3550-4C1E-9317-04D4F99E63B5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107" name="Rectángulo 66">
                  <a:extLst>
                    <a:ext uri="{FF2B5EF4-FFF2-40B4-BE49-F238E27FC236}">
                      <a16:creationId xmlns:a16="http://schemas.microsoft.com/office/drawing/2014/main" id="{B8989912-D44E-48A2-8823-D6571660CA54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8" name="CuadroTexto 67">
                  <a:extLst>
                    <a:ext uri="{FF2B5EF4-FFF2-40B4-BE49-F238E27FC236}">
                      <a16:creationId xmlns:a16="http://schemas.microsoft.com/office/drawing/2014/main" id="{557AB96A-8C94-470F-890B-3A6AF3A7F3FF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4" name="Grupo 68">
                <a:extLst>
                  <a:ext uri="{FF2B5EF4-FFF2-40B4-BE49-F238E27FC236}">
                    <a16:creationId xmlns:a16="http://schemas.microsoft.com/office/drawing/2014/main" id="{4EC7D36A-6101-4355-B667-3E779E52D625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105" name="Rectángulo 69">
                  <a:extLst>
                    <a:ext uri="{FF2B5EF4-FFF2-40B4-BE49-F238E27FC236}">
                      <a16:creationId xmlns:a16="http://schemas.microsoft.com/office/drawing/2014/main" id="{940F694E-6F40-4552-B064-802BE2E56B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6" name="CuadroTexto 70">
                  <a:extLst>
                    <a:ext uri="{FF2B5EF4-FFF2-40B4-BE49-F238E27FC236}">
                      <a16:creationId xmlns:a16="http://schemas.microsoft.com/office/drawing/2014/main" id="{E8A600CE-978B-4DF4-A27B-3CAE40ECFC26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20" name="Grupo 169">
              <a:extLst>
                <a:ext uri="{FF2B5EF4-FFF2-40B4-BE49-F238E27FC236}">
                  <a16:creationId xmlns:a16="http://schemas.microsoft.com/office/drawing/2014/main" id="{D29F5A44-0EBF-4396-B2C7-DE5D267A3EC0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90" name="CuadroTexto 73">
                <a:extLst>
                  <a:ext uri="{FF2B5EF4-FFF2-40B4-BE49-F238E27FC236}">
                    <a16:creationId xmlns:a16="http://schemas.microsoft.com/office/drawing/2014/main" id="{DD1DAAC6-B9E2-4C88-8454-FE12405D1618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91" name="Paralelogramo 75">
                <a:extLst>
                  <a:ext uri="{FF2B5EF4-FFF2-40B4-BE49-F238E27FC236}">
                    <a16:creationId xmlns:a16="http://schemas.microsoft.com/office/drawing/2014/main" id="{5EC13BFF-FD7E-4ADF-B969-665EBC51848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2" name="Paralelogramo 77">
                <a:extLst>
                  <a:ext uri="{FF2B5EF4-FFF2-40B4-BE49-F238E27FC236}">
                    <a16:creationId xmlns:a16="http://schemas.microsoft.com/office/drawing/2014/main" id="{C6321FBF-E6DC-4F1E-B20F-AA8EFA4F92BF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3" name="Paralelogramo 79">
                <a:extLst>
                  <a:ext uri="{FF2B5EF4-FFF2-40B4-BE49-F238E27FC236}">
                    <a16:creationId xmlns:a16="http://schemas.microsoft.com/office/drawing/2014/main" id="{74E53270-EAE0-48FE-AA2A-98DEAD577836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4" name="Paralelogramo 81">
                <a:extLst>
                  <a:ext uri="{FF2B5EF4-FFF2-40B4-BE49-F238E27FC236}">
                    <a16:creationId xmlns:a16="http://schemas.microsoft.com/office/drawing/2014/main" id="{2DEBC0F7-A86A-48ED-AF65-E24C91D1097F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5" name="CuadroTexto 82">
                <a:extLst>
                  <a:ext uri="{FF2B5EF4-FFF2-40B4-BE49-F238E27FC236}">
                    <a16:creationId xmlns:a16="http://schemas.microsoft.com/office/drawing/2014/main" id="{6C86DE29-6DC4-4D4B-A92F-6E93C767015F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96" name="CuadroTexto 84">
                <a:extLst>
                  <a:ext uri="{FF2B5EF4-FFF2-40B4-BE49-F238E27FC236}">
                    <a16:creationId xmlns:a16="http://schemas.microsoft.com/office/drawing/2014/main" id="{44756CF7-19A9-4D42-B5C2-76E28B2918CA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97" name="CuadroTexto 86">
                <a:extLst>
                  <a:ext uri="{FF2B5EF4-FFF2-40B4-BE49-F238E27FC236}">
                    <a16:creationId xmlns:a16="http://schemas.microsoft.com/office/drawing/2014/main" id="{437DA8E0-D994-4EAA-86AE-B8691356F394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98" name="CuadroTexto 88">
                <a:extLst>
                  <a:ext uri="{FF2B5EF4-FFF2-40B4-BE49-F238E27FC236}">
                    <a16:creationId xmlns:a16="http://schemas.microsoft.com/office/drawing/2014/main" id="{416C0258-B214-402F-9539-37E87C3AED1C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21" name="Grupo 168">
              <a:extLst>
                <a:ext uri="{FF2B5EF4-FFF2-40B4-BE49-F238E27FC236}">
                  <a16:creationId xmlns:a16="http://schemas.microsoft.com/office/drawing/2014/main" id="{A21DB43B-ABEE-4EE0-88CB-1E2D70EBC9BE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79" name="Grupo 89">
                <a:extLst>
                  <a:ext uri="{FF2B5EF4-FFF2-40B4-BE49-F238E27FC236}">
                    <a16:creationId xmlns:a16="http://schemas.microsoft.com/office/drawing/2014/main" id="{5AF9A320-0C5E-431A-AF2E-64A21EF50F40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88" name="Rectángulo 91">
                  <a:extLst>
                    <a:ext uri="{FF2B5EF4-FFF2-40B4-BE49-F238E27FC236}">
                      <a16:creationId xmlns:a16="http://schemas.microsoft.com/office/drawing/2014/main" id="{6A55BCB4-E267-4B24-A766-AC0A8E6CBD83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89" name="CuadroTexto 92">
                  <a:extLst>
                    <a:ext uri="{FF2B5EF4-FFF2-40B4-BE49-F238E27FC236}">
                      <a16:creationId xmlns:a16="http://schemas.microsoft.com/office/drawing/2014/main" id="{D2C7D79F-2956-4466-8326-89001456106A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80" name="CuadroTexto 98">
                <a:extLst>
                  <a:ext uri="{FF2B5EF4-FFF2-40B4-BE49-F238E27FC236}">
                    <a16:creationId xmlns:a16="http://schemas.microsoft.com/office/drawing/2014/main" id="{20544E5B-0C67-43E8-8680-940FB6377836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81" name="Elipse 100">
                <a:extLst>
                  <a:ext uri="{FF2B5EF4-FFF2-40B4-BE49-F238E27FC236}">
                    <a16:creationId xmlns:a16="http://schemas.microsoft.com/office/drawing/2014/main" id="{0EDC4B35-67F9-4CE7-8245-661BC44CD2DE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Elipse 105">
                <a:extLst>
                  <a:ext uri="{FF2B5EF4-FFF2-40B4-BE49-F238E27FC236}">
                    <a16:creationId xmlns:a16="http://schemas.microsoft.com/office/drawing/2014/main" id="{9CE8DD08-3C7E-4650-A032-952658A89C32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Elipse 107">
                <a:extLst>
                  <a:ext uri="{FF2B5EF4-FFF2-40B4-BE49-F238E27FC236}">
                    <a16:creationId xmlns:a16="http://schemas.microsoft.com/office/drawing/2014/main" id="{D09CD657-FB01-42C4-90EE-043EB579AE9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4" name="Elipse 109">
                <a:extLst>
                  <a:ext uri="{FF2B5EF4-FFF2-40B4-BE49-F238E27FC236}">
                    <a16:creationId xmlns:a16="http://schemas.microsoft.com/office/drawing/2014/main" id="{5A52BCA3-26EA-4B40-8E91-7C829AE65FE9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5" name="Elipse 111">
                <a:extLst>
                  <a:ext uri="{FF2B5EF4-FFF2-40B4-BE49-F238E27FC236}">
                    <a16:creationId xmlns:a16="http://schemas.microsoft.com/office/drawing/2014/main" id="{32EB8BF5-6995-48E3-B812-7D69CE288192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6" name="Elipse 113">
                <a:extLst>
                  <a:ext uri="{FF2B5EF4-FFF2-40B4-BE49-F238E27FC236}">
                    <a16:creationId xmlns:a16="http://schemas.microsoft.com/office/drawing/2014/main" id="{839C1891-14A9-41B9-A2EB-1B9B9FFA99AC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7" name="CuadroTexto 114">
                <a:extLst>
                  <a:ext uri="{FF2B5EF4-FFF2-40B4-BE49-F238E27FC236}">
                    <a16:creationId xmlns:a16="http://schemas.microsoft.com/office/drawing/2014/main" id="{A38B325F-1923-4BDD-B320-7C29BCBA5559}"/>
                  </a:ext>
                </a:extLst>
              </p:cNvPr>
              <p:cNvSpPr txBox="1"/>
              <p:nvPr/>
            </p:nvSpPr>
            <p:spPr>
              <a:xfrm>
                <a:off x="3412160" y="3590250"/>
                <a:ext cx="434166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8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800" dirty="0">
                    <a:latin typeface="Comic Sans MS" panose="030F0702030302020204" pitchFamily="66" charset="0"/>
                  </a:rPr>
                  <a:t>Una actividad muy divertida y dinámica, que los ejercita, y los saca fuera de la rutina.</a:t>
                </a:r>
              </a:p>
              <a:p>
                <a:pPr algn="ctr"/>
                <a:r>
                  <a:rPr lang="es-ES" sz="800" dirty="0">
                    <a:latin typeface="Comic Sans MS" panose="030F0702030302020204" pitchFamily="66" charset="0"/>
                  </a:rPr>
                  <a:t>Por Victoria Boerio, la danza es una forma de comunicación artística y de expresión de emociones, sentimientos, pensamientos, imágenes y estados de ánimo del ser humano. También es un medio para entretenerse, divertirse y disfrutar con movimientos rítmicos del cuerpo. Por estas razones es una actividad sumamente beneficiosa en la formación del niño al satisfacer su necesidad de expresión y creación, a través del conocimiento de su propio cuerpo, ayudándolo a descubrir las múltiples capacidades de movimiento que éste posee, de acuerdo a su estado evolutivo y a su nivel de rendimiento, canalizando de esta manera su potencial creativo y energético</a:t>
                </a:r>
                <a:r>
                  <a:rPr lang="es-MX" sz="800" dirty="0">
                    <a:latin typeface="Comic Sans MS" panose="030F0702030302020204" pitchFamily="66" charset="0"/>
                  </a:rPr>
                  <a:t>.</a:t>
                </a:r>
                <a:endParaRPr lang="es-MX" sz="800" dirty="0">
                  <a:solidFill>
                    <a:srgbClr val="FF9999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2" name="Grupo 167">
              <a:extLst>
                <a:ext uri="{FF2B5EF4-FFF2-40B4-BE49-F238E27FC236}">
                  <a16:creationId xmlns:a16="http://schemas.microsoft.com/office/drawing/2014/main" id="{AF9998B6-4420-4BD6-BC05-AFF5AC69DED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54" name="Grupo 115">
                <a:extLst>
                  <a:ext uri="{FF2B5EF4-FFF2-40B4-BE49-F238E27FC236}">
                    <a16:creationId xmlns:a16="http://schemas.microsoft.com/office/drawing/2014/main" id="{82E3EE93-D2A7-4620-89EA-7D5A7E85445D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77" name="Rectángulo 116">
                  <a:extLst>
                    <a:ext uri="{FF2B5EF4-FFF2-40B4-BE49-F238E27FC236}">
                      <a16:creationId xmlns:a16="http://schemas.microsoft.com/office/drawing/2014/main" id="{E5627A75-3627-4CE2-9AF1-8BBA9F831AF1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8" name="CuadroTexto 117">
                  <a:extLst>
                    <a:ext uri="{FF2B5EF4-FFF2-40B4-BE49-F238E27FC236}">
                      <a16:creationId xmlns:a16="http://schemas.microsoft.com/office/drawing/2014/main" id="{DF992C18-72ED-46FB-9682-FB12450C8BC7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55" name="CuadroTexto 121">
                <a:extLst>
                  <a:ext uri="{FF2B5EF4-FFF2-40B4-BE49-F238E27FC236}">
                    <a16:creationId xmlns:a16="http://schemas.microsoft.com/office/drawing/2014/main" id="{5AC82D17-A694-4687-9754-BE5D6E657504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56" name="CuadroTexto 125">
                <a:extLst>
                  <a:ext uri="{FF2B5EF4-FFF2-40B4-BE49-F238E27FC236}">
                    <a16:creationId xmlns:a16="http://schemas.microsoft.com/office/drawing/2014/main" id="{2EE3C515-6F08-4D2A-9997-4FD2E80C3FD8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57" name="Grupo 134">
                <a:extLst>
                  <a:ext uri="{FF2B5EF4-FFF2-40B4-BE49-F238E27FC236}">
                    <a16:creationId xmlns:a16="http://schemas.microsoft.com/office/drawing/2014/main" id="{DA2CE0D0-A932-4CB4-B226-2F68A95360D0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3" name="Elipse 123">
                  <a:extLst>
                    <a:ext uri="{FF2B5EF4-FFF2-40B4-BE49-F238E27FC236}">
                      <a16:creationId xmlns:a16="http://schemas.microsoft.com/office/drawing/2014/main" id="{EFC9DB00-1464-4867-A19B-63421D1AE51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4" name="Elipse 127">
                  <a:extLst>
                    <a:ext uri="{FF2B5EF4-FFF2-40B4-BE49-F238E27FC236}">
                      <a16:creationId xmlns:a16="http://schemas.microsoft.com/office/drawing/2014/main" id="{67BA60DD-6BD9-47BE-BCBB-CBC8C45A6C29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5" name="Elipse 129">
                  <a:extLst>
                    <a:ext uri="{FF2B5EF4-FFF2-40B4-BE49-F238E27FC236}">
                      <a16:creationId xmlns:a16="http://schemas.microsoft.com/office/drawing/2014/main" id="{746FA710-E278-49E8-AFF0-091D10B2ED22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6" name="Elipse 131">
                  <a:extLst>
                    <a:ext uri="{FF2B5EF4-FFF2-40B4-BE49-F238E27FC236}">
                      <a16:creationId xmlns:a16="http://schemas.microsoft.com/office/drawing/2014/main" id="{F130E16F-0B9F-4AE1-9576-089B454E5BC0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8" name="Grupo 135">
                <a:extLst>
                  <a:ext uri="{FF2B5EF4-FFF2-40B4-BE49-F238E27FC236}">
                    <a16:creationId xmlns:a16="http://schemas.microsoft.com/office/drawing/2014/main" id="{79FAB3E6-5EF5-4EB4-9DEE-162699520024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9" name="Elipse 136">
                  <a:extLst>
                    <a:ext uri="{FF2B5EF4-FFF2-40B4-BE49-F238E27FC236}">
                      <a16:creationId xmlns:a16="http://schemas.microsoft.com/office/drawing/2014/main" id="{7053E3B1-326D-4031-8EDD-5901D18A31A9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0" name="Elipse 137">
                  <a:extLst>
                    <a:ext uri="{FF2B5EF4-FFF2-40B4-BE49-F238E27FC236}">
                      <a16:creationId xmlns:a16="http://schemas.microsoft.com/office/drawing/2014/main" id="{B7A770B8-D5DC-4743-A67D-0A7586504E3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Elipse 138">
                  <a:extLst>
                    <a:ext uri="{FF2B5EF4-FFF2-40B4-BE49-F238E27FC236}">
                      <a16:creationId xmlns:a16="http://schemas.microsoft.com/office/drawing/2014/main" id="{9D4CE6CD-39E4-4C1D-A808-A871A1137E51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2" name="Elipse 139">
                  <a:extLst>
                    <a:ext uri="{FF2B5EF4-FFF2-40B4-BE49-F238E27FC236}">
                      <a16:creationId xmlns:a16="http://schemas.microsoft.com/office/drawing/2014/main" id="{30DDCEBE-E88D-426C-8B3D-6E552C6F1CC0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9" name="Grupo 140">
                <a:extLst>
                  <a:ext uri="{FF2B5EF4-FFF2-40B4-BE49-F238E27FC236}">
                    <a16:creationId xmlns:a16="http://schemas.microsoft.com/office/drawing/2014/main" id="{78CAEC27-C3F5-410B-8380-1B4AD18B52B5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5" name="Elipse 141">
                  <a:extLst>
                    <a:ext uri="{FF2B5EF4-FFF2-40B4-BE49-F238E27FC236}">
                      <a16:creationId xmlns:a16="http://schemas.microsoft.com/office/drawing/2014/main" id="{6FA14CA9-6723-45DF-B469-E1A25001B14E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6" name="Elipse 142">
                  <a:extLst>
                    <a:ext uri="{FF2B5EF4-FFF2-40B4-BE49-F238E27FC236}">
                      <a16:creationId xmlns:a16="http://schemas.microsoft.com/office/drawing/2014/main" id="{0EC3E2AE-34F5-4623-A034-8B04DE3FB370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7" name="Elipse 143">
                  <a:extLst>
                    <a:ext uri="{FF2B5EF4-FFF2-40B4-BE49-F238E27FC236}">
                      <a16:creationId xmlns:a16="http://schemas.microsoft.com/office/drawing/2014/main" id="{2314A118-2DFD-456E-A560-BDC855F8C8E6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Elipse 144">
                  <a:extLst>
                    <a:ext uri="{FF2B5EF4-FFF2-40B4-BE49-F238E27FC236}">
                      <a16:creationId xmlns:a16="http://schemas.microsoft.com/office/drawing/2014/main" id="{77BCE5B4-3C27-47E2-B4BB-93E63E0D0AE4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60" name="Grupo 145">
                <a:extLst>
                  <a:ext uri="{FF2B5EF4-FFF2-40B4-BE49-F238E27FC236}">
                    <a16:creationId xmlns:a16="http://schemas.microsoft.com/office/drawing/2014/main" id="{A0B36936-E8B7-4683-9E4E-400BF0AF156A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1" name="Elipse 146">
                  <a:extLst>
                    <a:ext uri="{FF2B5EF4-FFF2-40B4-BE49-F238E27FC236}">
                      <a16:creationId xmlns:a16="http://schemas.microsoft.com/office/drawing/2014/main" id="{5920FB60-38A0-4A85-A85D-514C383CCD4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Elipse 147">
                  <a:extLst>
                    <a:ext uri="{FF2B5EF4-FFF2-40B4-BE49-F238E27FC236}">
                      <a16:creationId xmlns:a16="http://schemas.microsoft.com/office/drawing/2014/main" id="{D1A3FEA5-E340-4015-BC91-096C3A08DAE4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3" name="Elipse 148">
                  <a:extLst>
                    <a:ext uri="{FF2B5EF4-FFF2-40B4-BE49-F238E27FC236}">
                      <a16:creationId xmlns:a16="http://schemas.microsoft.com/office/drawing/2014/main" id="{094AC4D1-73E4-4287-90ED-76EDF971775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4" name="Elipse 149">
                  <a:extLst>
                    <a:ext uri="{FF2B5EF4-FFF2-40B4-BE49-F238E27FC236}">
                      <a16:creationId xmlns:a16="http://schemas.microsoft.com/office/drawing/2014/main" id="{E6135574-EB30-4163-B03A-8E831CE77259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23" name="Grupo 150">
              <a:extLst>
                <a:ext uri="{FF2B5EF4-FFF2-40B4-BE49-F238E27FC236}">
                  <a16:creationId xmlns:a16="http://schemas.microsoft.com/office/drawing/2014/main" id="{E3ED074D-412F-4DD0-B91B-AB1CFCF1170B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52" name="Rectángulo 151">
                <a:extLst>
                  <a:ext uri="{FF2B5EF4-FFF2-40B4-BE49-F238E27FC236}">
                    <a16:creationId xmlns:a16="http://schemas.microsoft.com/office/drawing/2014/main" id="{3E927C0A-7D79-48F7-B39F-D9176DFE0273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3" name="CuadroTexto 152">
                <a:extLst>
                  <a:ext uri="{FF2B5EF4-FFF2-40B4-BE49-F238E27FC236}">
                    <a16:creationId xmlns:a16="http://schemas.microsoft.com/office/drawing/2014/main" id="{E1791AD9-ECBF-4248-BD74-F98BEC5F9457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24" name="CuadroTexto 154">
              <a:extLst>
                <a:ext uri="{FF2B5EF4-FFF2-40B4-BE49-F238E27FC236}">
                  <a16:creationId xmlns:a16="http://schemas.microsoft.com/office/drawing/2014/main" id="{E47EFBE6-C07E-4409-B56E-CEC54743395B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5" name="Grupo 201">
              <a:extLst>
                <a:ext uri="{FF2B5EF4-FFF2-40B4-BE49-F238E27FC236}">
                  <a16:creationId xmlns:a16="http://schemas.microsoft.com/office/drawing/2014/main" id="{391AB089-3731-421D-9878-4DC84649D331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32" name="CuadroTexto 160">
                <a:extLst>
                  <a:ext uri="{FF2B5EF4-FFF2-40B4-BE49-F238E27FC236}">
                    <a16:creationId xmlns:a16="http://schemas.microsoft.com/office/drawing/2014/main" id="{0AC5C48A-8DCB-4CAC-B8A5-11223B9BA725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3" name="Grupo 200">
                <a:extLst>
                  <a:ext uri="{FF2B5EF4-FFF2-40B4-BE49-F238E27FC236}">
                    <a16:creationId xmlns:a16="http://schemas.microsoft.com/office/drawing/2014/main" id="{8F6351CD-1CDC-4341-B459-7875102AFA25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34" name="Grupo 170">
                  <a:extLst>
                    <a:ext uri="{FF2B5EF4-FFF2-40B4-BE49-F238E27FC236}">
                      <a16:creationId xmlns:a16="http://schemas.microsoft.com/office/drawing/2014/main" id="{6C9AAB15-BCDD-4665-94A0-2A81FB8B9E6F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50" name="Elipse 164">
                    <a:extLst>
                      <a:ext uri="{FF2B5EF4-FFF2-40B4-BE49-F238E27FC236}">
                        <a16:creationId xmlns:a16="http://schemas.microsoft.com/office/drawing/2014/main" id="{B0594EF3-F36E-430C-B030-173B12956D9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51" name="Elipse 165">
                    <a:extLst>
                      <a:ext uri="{FF2B5EF4-FFF2-40B4-BE49-F238E27FC236}">
                        <a16:creationId xmlns:a16="http://schemas.microsoft.com/office/drawing/2014/main" id="{55FAFCF3-D367-492B-95E6-962CD023BD69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5" name="Grupo 171">
                  <a:extLst>
                    <a:ext uri="{FF2B5EF4-FFF2-40B4-BE49-F238E27FC236}">
                      <a16:creationId xmlns:a16="http://schemas.microsoft.com/office/drawing/2014/main" id="{17935C70-35D7-41E9-861D-FBF5BC094AC7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8" name="Elipse 172">
                    <a:extLst>
                      <a:ext uri="{FF2B5EF4-FFF2-40B4-BE49-F238E27FC236}">
                        <a16:creationId xmlns:a16="http://schemas.microsoft.com/office/drawing/2014/main" id="{0E98F135-70A7-45A8-AFAB-19E90CBE6E18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9" name="Elipse 173">
                    <a:extLst>
                      <a:ext uri="{FF2B5EF4-FFF2-40B4-BE49-F238E27FC236}">
                        <a16:creationId xmlns:a16="http://schemas.microsoft.com/office/drawing/2014/main" id="{CAE757EA-9C2B-4F59-9EAB-FCCF6D54ADCD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6" name="Grupo 174">
                  <a:extLst>
                    <a:ext uri="{FF2B5EF4-FFF2-40B4-BE49-F238E27FC236}">
                      <a16:creationId xmlns:a16="http://schemas.microsoft.com/office/drawing/2014/main" id="{79F076B2-27E1-43C9-82D1-0AEF9BE12A72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6" name="Elipse 175">
                    <a:extLst>
                      <a:ext uri="{FF2B5EF4-FFF2-40B4-BE49-F238E27FC236}">
                        <a16:creationId xmlns:a16="http://schemas.microsoft.com/office/drawing/2014/main" id="{08A974BA-7AA2-4B36-834B-42D0EF9C50C6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7" name="Elipse 176">
                    <a:extLst>
                      <a:ext uri="{FF2B5EF4-FFF2-40B4-BE49-F238E27FC236}">
                        <a16:creationId xmlns:a16="http://schemas.microsoft.com/office/drawing/2014/main" id="{A15D8CD6-7A5B-469E-A2D0-746F9016C4BD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7" name="Grupo 177">
                  <a:extLst>
                    <a:ext uri="{FF2B5EF4-FFF2-40B4-BE49-F238E27FC236}">
                      <a16:creationId xmlns:a16="http://schemas.microsoft.com/office/drawing/2014/main" id="{BD96FB17-48E5-4C99-A6BA-6F2C124F688A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4" name="Elipse 178">
                    <a:extLst>
                      <a:ext uri="{FF2B5EF4-FFF2-40B4-BE49-F238E27FC236}">
                        <a16:creationId xmlns:a16="http://schemas.microsoft.com/office/drawing/2014/main" id="{BC5898CC-CBB2-40AC-99B1-13AB4B0206DF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5" name="Elipse 179">
                    <a:extLst>
                      <a:ext uri="{FF2B5EF4-FFF2-40B4-BE49-F238E27FC236}">
                        <a16:creationId xmlns:a16="http://schemas.microsoft.com/office/drawing/2014/main" id="{CCACA633-A4D2-4A2A-B20A-8133C6CB39CA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8" name="Grupo 180">
                  <a:extLst>
                    <a:ext uri="{FF2B5EF4-FFF2-40B4-BE49-F238E27FC236}">
                      <a16:creationId xmlns:a16="http://schemas.microsoft.com/office/drawing/2014/main" id="{421C652B-ECEE-4F52-931A-A829DB592DBD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2" name="Elipse 181">
                    <a:extLst>
                      <a:ext uri="{FF2B5EF4-FFF2-40B4-BE49-F238E27FC236}">
                        <a16:creationId xmlns:a16="http://schemas.microsoft.com/office/drawing/2014/main" id="{F944A157-934D-44EF-957C-CBF133FF34F2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3" name="Elipse 182">
                    <a:extLst>
                      <a:ext uri="{FF2B5EF4-FFF2-40B4-BE49-F238E27FC236}">
                        <a16:creationId xmlns:a16="http://schemas.microsoft.com/office/drawing/2014/main" id="{3DA55669-0C63-4EA1-85BE-0169AE19771E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9" name="Grupo 183">
                  <a:extLst>
                    <a:ext uri="{FF2B5EF4-FFF2-40B4-BE49-F238E27FC236}">
                      <a16:creationId xmlns:a16="http://schemas.microsoft.com/office/drawing/2014/main" id="{CA9BE495-14E8-4674-9F94-5CBDD5D1D456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0" name="Elipse 184">
                    <a:extLst>
                      <a:ext uri="{FF2B5EF4-FFF2-40B4-BE49-F238E27FC236}">
                        <a16:creationId xmlns:a16="http://schemas.microsoft.com/office/drawing/2014/main" id="{801D7513-BED0-4909-93A2-B7A6B53F415B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1" name="Elipse 185">
                    <a:extLst>
                      <a:ext uri="{FF2B5EF4-FFF2-40B4-BE49-F238E27FC236}">
                        <a16:creationId xmlns:a16="http://schemas.microsoft.com/office/drawing/2014/main" id="{85E7128D-4473-44F8-96CB-7359BCAA131D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26" name="Rectángulo: esquinas redondeadas 186">
              <a:extLst>
                <a:ext uri="{FF2B5EF4-FFF2-40B4-BE49-F238E27FC236}">
                  <a16:creationId xmlns:a16="http://schemas.microsoft.com/office/drawing/2014/main" id="{4080ABF0-BAA9-45E3-B87D-C8459219D650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CuadroTexto 189">
              <a:extLst>
                <a:ext uri="{FF2B5EF4-FFF2-40B4-BE49-F238E27FC236}">
                  <a16:creationId xmlns:a16="http://schemas.microsoft.com/office/drawing/2014/main" id="{019ECD75-01C6-4FCF-B212-2DD0D1D75133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28" name="CuadroTexto 191">
              <a:extLst>
                <a:ext uri="{FF2B5EF4-FFF2-40B4-BE49-F238E27FC236}">
                  <a16:creationId xmlns:a16="http://schemas.microsoft.com/office/drawing/2014/main" id="{FA2F0FCB-14D4-489E-AE94-93EB1AB3168C}"/>
                </a:ext>
              </a:extLst>
            </p:cNvPr>
            <p:cNvSpPr txBox="1"/>
            <p:nvPr/>
          </p:nvSpPr>
          <p:spPr>
            <a:xfrm>
              <a:off x="0" y="8740890"/>
              <a:ext cx="3901420" cy="6001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logro que los alumnos se expresaran con su cuerpo y se divirtieran con un poco de baile, mientras se relajaban y aprendían a llevar una secuencia de movimientos.</a:t>
              </a:r>
            </a:p>
          </p:txBody>
        </p:sp>
        <p:sp>
          <p:nvSpPr>
            <p:cNvPr id="29" name="Rectángulo: esquinas redondeadas 193">
              <a:extLst>
                <a:ext uri="{FF2B5EF4-FFF2-40B4-BE49-F238E27FC236}">
                  <a16:creationId xmlns:a16="http://schemas.microsoft.com/office/drawing/2014/main" id="{32CFF658-99C2-49AD-B071-9BC0C4A734D4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0" name="CuadroTexto 195">
              <a:extLst>
                <a:ext uri="{FF2B5EF4-FFF2-40B4-BE49-F238E27FC236}">
                  <a16:creationId xmlns:a16="http://schemas.microsoft.com/office/drawing/2014/main" id="{DC0FB6ED-1D8C-41DE-9DB1-91CCE4D77C80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31" name="CuadroTexto 197">
              <a:extLst>
                <a:ext uri="{FF2B5EF4-FFF2-40B4-BE49-F238E27FC236}">
                  <a16:creationId xmlns:a16="http://schemas.microsoft.com/office/drawing/2014/main" id="{3F520B7A-DAD8-4A88-89D6-22691491B641}"/>
                </a:ext>
              </a:extLst>
            </p:cNvPr>
            <p:cNvSpPr txBox="1"/>
            <p:nvPr/>
          </p:nvSpPr>
          <p:spPr>
            <a:xfrm>
              <a:off x="3854924" y="8940200"/>
              <a:ext cx="390142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todos los alumnos cumplieron con la actividad.</a:t>
              </a:r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C2F12F8E-DF06-4E49-8A65-577A41CD648B}"/>
              </a:ext>
            </a:extLst>
          </p:cNvPr>
          <p:cNvSpPr txBox="1"/>
          <p:nvPr/>
        </p:nvSpPr>
        <p:spPr>
          <a:xfrm>
            <a:off x="570907" y="168731"/>
            <a:ext cx="4114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23   11    21</a:t>
            </a:r>
          </a:p>
        </p:txBody>
      </p:sp>
    </p:spTree>
    <p:extLst>
      <p:ext uri="{BB962C8B-B14F-4D97-AF65-F5344CB8AC3E}">
        <p14:creationId xmlns:p14="http://schemas.microsoft.com/office/powerpoint/2010/main" val="1300037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87DC7D9A-7120-4F87-AF7F-3B99AC13DC1A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3" name="Paralelogramo 5">
              <a:extLst>
                <a:ext uri="{FF2B5EF4-FFF2-40B4-BE49-F238E27FC236}">
                  <a16:creationId xmlns:a16="http://schemas.microsoft.com/office/drawing/2014/main" id="{18D8EDCD-A76D-4900-A6A3-9AD00F5BF55E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Paralelogramo 7">
              <a:extLst>
                <a:ext uri="{FF2B5EF4-FFF2-40B4-BE49-F238E27FC236}">
                  <a16:creationId xmlns:a16="http://schemas.microsoft.com/office/drawing/2014/main" id="{7DD4D4E2-0B2A-41B2-B6F0-B75CBBE59173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Paralelogramo 9">
              <a:extLst>
                <a:ext uri="{FF2B5EF4-FFF2-40B4-BE49-F238E27FC236}">
                  <a16:creationId xmlns:a16="http://schemas.microsoft.com/office/drawing/2014/main" id="{8034B84D-F2F8-4106-A7F4-D65451BFAC37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6" name="Grupo 12">
              <a:extLst>
                <a:ext uri="{FF2B5EF4-FFF2-40B4-BE49-F238E27FC236}">
                  <a16:creationId xmlns:a16="http://schemas.microsoft.com/office/drawing/2014/main" id="{269A1BA2-D482-440C-B6A2-1A6122B508E2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22" name="Elipse 10">
                <a:extLst>
                  <a:ext uri="{FF2B5EF4-FFF2-40B4-BE49-F238E27FC236}">
                    <a16:creationId xmlns:a16="http://schemas.microsoft.com/office/drawing/2014/main" id="{5FF3CF0C-0D25-4940-8BB0-8C29993ECA31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3" name="CuadroTexto 11">
                <a:extLst>
                  <a:ext uri="{FF2B5EF4-FFF2-40B4-BE49-F238E27FC236}">
                    <a16:creationId xmlns:a16="http://schemas.microsoft.com/office/drawing/2014/main" id="{23079201-FD93-403D-84C6-487CD0B457EE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7" name="Elipse 14">
              <a:extLst>
                <a:ext uri="{FF2B5EF4-FFF2-40B4-BE49-F238E27FC236}">
                  <a16:creationId xmlns:a16="http://schemas.microsoft.com/office/drawing/2014/main" id="{50DE37E7-C384-4261-A5B2-DA653C1F229F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CuadroTexto 15">
              <a:extLst>
                <a:ext uri="{FF2B5EF4-FFF2-40B4-BE49-F238E27FC236}">
                  <a16:creationId xmlns:a16="http://schemas.microsoft.com/office/drawing/2014/main" id="{847DA80E-14BD-4601-9C28-970CBCB68640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9" name="Elipse 17">
              <a:extLst>
                <a:ext uri="{FF2B5EF4-FFF2-40B4-BE49-F238E27FC236}">
                  <a16:creationId xmlns:a16="http://schemas.microsoft.com/office/drawing/2014/main" id="{74E1C05E-D93D-4E97-AB5A-613DF9D8193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CuadroTexto 18">
              <a:extLst>
                <a:ext uri="{FF2B5EF4-FFF2-40B4-BE49-F238E27FC236}">
                  <a16:creationId xmlns:a16="http://schemas.microsoft.com/office/drawing/2014/main" id="{4E1A760B-D9F6-4257-AE73-2C3C75762D55}"/>
                </a:ext>
              </a:extLst>
            </p:cNvPr>
            <p:cNvSpPr txBox="1"/>
            <p:nvPr/>
          </p:nvSpPr>
          <p:spPr>
            <a:xfrm>
              <a:off x="1353233" y="650852"/>
              <a:ext cx="2498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1" name="Elipse 20">
              <a:extLst>
                <a:ext uri="{FF2B5EF4-FFF2-40B4-BE49-F238E27FC236}">
                  <a16:creationId xmlns:a16="http://schemas.microsoft.com/office/drawing/2014/main" id="{96667C75-8FDA-4077-911A-67E9606410FE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12" name="CuadroTexto 21">
              <a:extLst>
                <a:ext uri="{FF2B5EF4-FFF2-40B4-BE49-F238E27FC236}">
                  <a16:creationId xmlns:a16="http://schemas.microsoft.com/office/drawing/2014/main" id="{04BEB879-21FD-410D-8605-4EF3358C9EC4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13" name="Elipse 23">
              <a:extLst>
                <a:ext uri="{FF2B5EF4-FFF2-40B4-BE49-F238E27FC236}">
                  <a16:creationId xmlns:a16="http://schemas.microsoft.com/office/drawing/2014/main" id="{56B356F1-86F5-4235-A527-5A95B35FA793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CuadroTexto 24">
              <a:extLst>
                <a:ext uri="{FF2B5EF4-FFF2-40B4-BE49-F238E27FC236}">
                  <a16:creationId xmlns:a16="http://schemas.microsoft.com/office/drawing/2014/main" id="{8EDCB79E-82C1-4EA9-9F13-297A76FBBE5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15" name="Grupo 36">
              <a:extLst>
                <a:ext uri="{FF2B5EF4-FFF2-40B4-BE49-F238E27FC236}">
                  <a16:creationId xmlns:a16="http://schemas.microsoft.com/office/drawing/2014/main" id="{FBE0D5B3-C1D2-4234-A07D-4063B5A416B4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117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96DD0A69-D90D-42D5-B394-65707F75E5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11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88C1E0B7-F481-4CEE-9487-EB6AEC0CA9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119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1E9A31D6-3021-401E-AF65-B6270CA44D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120" name="Imagen 31">
                <a:extLst>
                  <a:ext uri="{FF2B5EF4-FFF2-40B4-BE49-F238E27FC236}">
                    <a16:creationId xmlns:a16="http://schemas.microsoft.com/office/drawing/2014/main" id="{49EEEDC8-5FE2-448F-A75F-06895E6EB0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121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1BA6DBD6-E6B7-4793-B8E3-ECE739E6AC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16" name="CuadroTexto 37">
              <a:extLst>
                <a:ext uri="{FF2B5EF4-FFF2-40B4-BE49-F238E27FC236}">
                  <a16:creationId xmlns:a16="http://schemas.microsoft.com/office/drawing/2014/main" id="{CE11C5CF-2374-476B-B54C-C471D023FFE5}"/>
                </a:ext>
              </a:extLst>
            </p:cNvPr>
            <p:cNvSpPr txBox="1"/>
            <p:nvPr/>
          </p:nvSpPr>
          <p:spPr>
            <a:xfrm>
              <a:off x="38869" y="1197176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Exploración y comprensión del mundo natural y social: ¨El juego¨__________________________________________________________</a:t>
              </a:r>
            </a:p>
          </p:txBody>
        </p:sp>
        <p:sp>
          <p:nvSpPr>
            <p:cNvPr id="17" name="Rectángulo 38">
              <a:extLst>
                <a:ext uri="{FF2B5EF4-FFF2-40B4-BE49-F238E27FC236}">
                  <a16:creationId xmlns:a16="http://schemas.microsoft.com/office/drawing/2014/main" id="{5BD47111-964C-4121-8B9A-BC7D04F53D5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CuadroTexto 39">
              <a:extLst>
                <a:ext uri="{FF2B5EF4-FFF2-40B4-BE49-F238E27FC236}">
                  <a16:creationId xmlns:a16="http://schemas.microsoft.com/office/drawing/2014/main" id="{33CC05FE-268C-4693-98D2-C4EDA20DD19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19" name="Grupo 71">
              <a:extLst>
                <a:ext uri="{FF2B5EF4-FFF2-40B4-BE49-F238E27FC236}">
                  <a16:creationId xmlns:a16="http://schemas.microsoft.com/office/drawing/2014/main" id="{F02AE950-F42C-4EC9-B1CB-9B67148D564A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99" name="Grupo 43">
                <a:extLst>
                  <a:ext uri="{FF2B5EF4-FFF2-40B4-BE49-F238E27FC236}">
                    <a16:creationId xmlns:a16="http://schemas.microsoft.com/office/drawing/2014/main" id="{F8A55C84-273E-430C-9623-7F3400947A53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115" name="Rectángulo 41">
                  <a:extLst>
                    <a:ext uri="{FF2B5EF4-FFF2-40B4-BE49-F238E27FC236}">
                      <a16:creationId xmlns:a16="http://schemas.microsoft.com/office/drawing/2014/main" id="{2176403A-E42E-4D84-A999-49E07F8F2A7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6" name="CuadroTexto 42">
                  <a:extLst>
                    <a:ext uri="{FF2B5EF4-FFF2-40B4-BE49-F238E27FC236}">
                      <a16:creationId xmlns:a16="http://schemas.microsoft.com/office/drawing/2014/main" id="{1D1466E7-CBCE-417B-8B8B-CBD367652D9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0" name="Grupo 56">
                <a:extLst>
                  <a:ext uri="{FF2B5EF4-FFF2-40B4-BE49-F238E27FC236}">
                    <a16:creationId xmlns:a16="http://schemas.microsoft.com/office/drawing/2014/main" id="{9AAF47B5-ED3A-4E18-A073-1823B4892919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113" name="Rectángulo 57">
                  <a:extLst>
                    <a:ext uri="{FF2B5EF4-FFF2-40B4-BE49-F238E27FC236}">
                      <a16:creationId xmlns:a16="http://schemas.microsoft.com/office/drawing/2014/main" id="{09523519-A452-4773-96CB-D04A22996381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4" name="CuadroTexto 58">
                  <a:extLst>
                    <a:ext uri="{FF2B5EF4-FFF2-40B4-BE49-F238E27FC236}">
                      <a16:creationId xmlns:a16="http://schemas.microsoft.com/office/drawing/2014/main" id="{D4CF49E6-80CC-4CDB-A2BC-B10C51C1CA73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1" name="Grupo 59">
                <a:extLst>
                  <a:ext uri="{FF2B5EF4-FFF2-40B4-BE49-F238E27FC236}">
                    <a16:creationId xmlns:a16="http://schemas.microsoft.com/office/drawing/2014/main" id="{378785FD-CC7B-4D38-80D4-0756B0AB5EED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111" name="Rectángulo 60">
                  <a:extLst>
                    <a:ext uri="{FF2B5EF4-FFF2-40B4-BE49-F238E27FC236}">
                      <a16:creationId xmlns:a16="http://schemas.microsoft.com/office/drawing/2014/main" id="{E7589655-1237-4FE5-8D08-F675CF0260E0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2" name="CuadroTexto 61">
                  <a:extLst>
                    <a:ext uri="{FF2B5EF4-FFF2-40B4-BE49-F238E27FC236}">
                      <a16:creationId xmlns:a16="http://schemas.microsoft.com/office/drawing/2014/main" id="{B9A81534-6DD5-4B72-B145-D8151DBB7974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2" name="Grupo 62">
                <a:extLst>
                  <a:ext uri="{FF2B5EF4-FFF2-40B4-BE49-F238E27FC236}">
                    <a16:creationId xmlns:a16="http://schemas.microsoft.com/office/drawing/2014/main" id="{4FFC3E68-2298-4F0D-A5D9-67C74F50032B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109" name="Rectángulo 63">
                  <a:extLst>
                    <a:ext uri="{FF2B5EF4-FFF2-40B4-BE49-F238E27FC236}">
                      <a16:creationId xmlns:a16="http://schemas.microsoft.com/office/drawing/2014/main" id="{CF098E62-F469-49E3-B645-C5F42BE6A734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0" name="CuadroTexto 64">
                  <a:extLst>
                    <a:ext uri="{FF2B5EF4-FFF2-40B4-BE49-F238E27FC236}">
                      <a16:creationId xmlns:a16="http://schemas.microsoft.com/office/drawing/2014/main" id="{40846DAC-DA76-4AFF-913D-09869461F945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3" name="Grupo 65">
                <a:extLst>
                  <a:ext uri="{FF2B5EF4-FFF2-40B4-BE49-F238E27FC236}">
                    <a16:creationId xmlns:a16="http://schemas.microsoft.com/office/drawing/2014/main" id="{4B3C8D51-AF62-4EE4-BDBD-ECDB576124A9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107" name="Rectángulo 66">
                  <a:extLst>
                    <a:ext uri="{FF2B5EF4-FFF2-40B4-BE49-F238E27FC236}">
                      <a16:creationId xmlns:a16="http://schemas.microsoft.com/office/drawing/2014/main" id="{E0421019-1403-41CB-A84A-09082DCB94E4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8" name="CuadroTexto 67">
                  <a:extLst>
                    <a:ext uri="{FF2B5EF4-FFF2-40B4-BE49-F238E27FC236}">
                      <a16:creationId xmlns:a16="http://schemas.microsoft.com/office/drawing/2014/main" id="{B08E50DF-1E6F-45F2-85EE-6F05F9BE754E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4" name="Grupo 68">
                <a:extLst>
                  <a:ext uri="{FF2B5EF4-FFF2-40B4-BE49-F238E27FC236}">
                    <a16:creationId xmlns:a16="http://schemas.microsoft.com/office/drawing/2014/main" id="{0346AD73-115A-4788-A740-0D92B56F2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105" name="Rectángulo 69">
                  <a:extLst>
                    <a:ext uri="{FF2B5EF4-FFF2-40B4-BE49-F238E27FC236}">
                      <a16:creationId xmlns:a16="http://schemas.microsoft.com/office/drawing/2014/main" id="{D3531726-A4DA-4E34-A3D1-76BBD24A196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6" name="CuadroTexto 70">
                  <a:extLst>
                    <a:ext uri="{FF2B5EF4-FFF2-40B4-BE49-F238E27FC236}">
                      <a16:creationId xmlns:a16="http://schemas.microsoft.com/office/drawing/2014/main" id="{098D5DFB-3A83-4C89-BAD4-CF8F581ABB19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20" name="Grupo 169">
              <a:extLst>
                <a:ext uri="{FF2B5EF4-FFF2-40B4-BE49-F238E27FC236}">
                  <a16:creationId xmlns:a16="http://schemas.microsoft.com/office/drawing/2014/main" id="{95AD9D1B-F7C3-4902-9DC9-873A5AE77B3A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90" name="CuadroTexto 73">
                <a:extLst>
                  <a:ext uri="{FF2B5EF4-FFF2-40B4-BE49-F238E27FC236}">
                    <a16:creationId xmlns:a16="http://schemas.microsoft.com/office/drawing/2014/main" id="{877086A0-A9F8-4C6B-B39C-23EB3AAAD678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91" name="Paralelogramo 75">
                <a:extLst>
                  <a:ext uri="{FF2B5EF4-FFF2-40B4-BE49-F238E27FC236}">
                    <a16:creationId xmlns:a16="http://schemas.microsoft.com/office/drawing/2014/main" id="{AC1F5167-D2D2-4417-B1BB-BC9513DA526A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2" name="Paralelogramo 77">
                <a:extLst>
                  <a:ext uri="{FF2B5EF4-FFF2-40B4-BE49-F238E27FC236}">
                    <a16:creationId xmlns:a16="http://schemas.microsoft.com/office/drawing/2014/main" id="{9408B238-3396-4C65-BCF2-827E01DF5699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3" name="Paralelogramo 79">
                <a:extLst>
                  <a:ext uri="{FF2B5EF4-FFF2-40B4-BE49-F238E27FC236}">
                    <a16:creationId xmlns:a16="http://schemas.microsoft.com/office/drawing/2014/main" id="{045D1C6F-D0FF-45C7-A2F9-F26EDE4F87A1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4" name="Paralelogramo 81">
                <a:extLst>
                  <a:ext uri="{FF2B5EF4-FFF2-40B4-BE49-F238E27FC236}">
                    <a16:creationId xmlns:a16="http://schemas.microsoft.com/office/drawing/2014/main" id="{23F9FE73-9D0E-4521-9DED-4B48F20858E1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5" name="CuadroTexto 82">
                <a:extLst>
                  <a:ext uri="{FF2B5EF4-FFF2-40B4-BE49-F238E27FC236}">
                    <a16:creationId xmlns:a16="http://schemas.microsoft.com/office/drawing/2014/main" id="{A884EF3D-260B-46E5-ABFD-2D9D52403230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96" name="CuadroTexto 84">
                <a:extLst>
                  <a:ext uri="{FF2B5EF4-FFF2-40B4-BE49-F238E27FC236}">
                    <a16:creationId xmlns:a16="http://schemas.microsoft.com/office/drawing/2014/main" id="{CE0FC46C-F89B-4299-9D31-7594DDA8283A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97" name="CuadroTexto 86">
                <a:extLst>
                  <a:ext uri="{FF2B5EF4-FFF2-40B4-BE49-F238E27FC236}">
                    <a16:creationId xmlns:a16="http://schemas.microsoft.com/office/drawing/2014/main" id="{0110BADE-DAAA-4275-87D5-5AE46100F24B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98" name="CuadroTexto 88">
                <a:extLst>
                  <a:ext uri="{FF2B5EF4-FFF2-40B4-BE49-F238E27FC236}">
                    <a16:creationId xmlns:a16="http://schemas.microsoft.com/office/drawing/2014/main" id="{ABAE5E51-B4E2-4D4F-A32B-F981A283479A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21" name="Grupo 168">
              <a:extLst>
                <a:ext uri="{FF2B5EF4-FFF2-40B4-BE49-F238E27FC236}">
                  <a16:creationId xmlns:a16="http://schemas.microsoft.com/office/drawing/2014/main" id="{7B1D129D-17C4-4B3E-B350-D41CC7135EA5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79" name="Grupo 89">
                <a:extLst>
                  <a:ext uri="{FF2B5EF4-FFF2-40B4-BE49-F238E27FC236}">
                    <a16:creationId xmlns:a16="http://schemas.microsoft.com/office/drawing/2014/main" id="{819CDF94-C8F9-43D6-90FB-2C2A2D6217EA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88" name="Rectángulo 91">
                  <a:extLst>
                    <a:ext uri="{FF2B5EF4-FFF2-40B4-BE49-F238E27FC236}">
                      <a16:creationId xmlns:a16="http://schemas.microsoft.com/office/drawing/2014/main" id="{920CADD0-A249-4D78-91F0-215815211DBD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89" name="CuadroTexto 92">
                  <a:extLst>
                    <a:ext uri="{FF2B5EF4-FFF2-40B4-BE49-F238E27FC236}">
                      <a16:creationId xmlns:a16="http://schemas.microsoft.com/office/drawing/2014/main" id="{4B942364-1626-4D38-AC94-6379EBA6BF3F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80" name="CuadroTexto 98">
                <a:extLst>
                  <a:ext uri="{FF2B5EF4-FFF2-40B4-BE49-F238E27FC236}">
                    <a16:creationId xmlns:a16="http://schemas.microsoft.com/office/drawing/2014/main" id="{2701B1A9-5976-4886-A5D7-B5DEB33B2240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81" name="Elipse 100">
                <a:extLst>
                  <a:ext uri="{FF2B5EF4-FFF2-40B4-BE49-F238E27FC236}">
                    <a16:creationId xmlns:a16="http://schemas.microsoft.com/office/drawing/2014/main" id="{8139B675-48F4-4CB6-8E93-3B715AB5E276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Elipse 105">
                <a:extLst>
                  <a:ext uri="{FF2B5EF4-FFF2-40B4-BE49-F238E27FC236}">
                    <a16:creationId xmlns:a16="http://schemas.microsoft.com/office/drawing/2014/main" id="{4CABB838-EEC3-4487-8713-DD45F127E38C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Elipse 107">
                <a:extLst>
                  <a:ext uri="{FF2B5EF4-FFF2-40B4-BE49-F238E27FC236}">
                    <a16:creationId xmlns:a16="http://schemas.microsoft.com/office/drawing/2014/main" id="{D5B1130B-68F1-44D8-8A74-1BC0FA9383DE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4" name="Elipse 109">
                <a:extLst>
                  <a:ext uri="{FF2B5EF4-FFF2-40B4-BE49-F238E27FC236}">
                    <a16:creationId xmlns:a16="http://schemas.microsoft.com/office/drawing/2014/main" id="{255EBE1D-6ABD-49B5-B937-048DBD559554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5" name="Elipse 111">
                <a:extLst>
                  <a:ext uri="{FF2B5EF4-FFF2-40B4-BE49-F238E27FC236}">
                    <a16:creationId xmlns:a16="http://schemas.microsoft.com/office/drawing/2014/main" id="{C84BFA64-BD3F-4AC7-BEF3-52F10960291E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6" name="Elipse 113">
                <a:extLst>
                  <a:ext uri="{FF2B5EF4-FFF2-40B4-BE49-F238E27FC236}">
                    <a16:creationId xmlns:a16="http://schemas.microsoft.com/office/drawing/2014/main" id="{376A3AF0-F4AC-4942-8AC8-45FEF516ECDA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7" name="CuadroTexto 114">
                <a:extLst>
                  <a:ext uri="{FF2B5EF4-FFF2-40B4-BE49-F238E27FC236}">
                    <a16:creationId xmlns:a16="http://schemas.microsoft.com/office/drawing/2014/main" id="{2E98FB7A-5D14-4B10-AA70-2C26AB2AA8B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Es una actividad muy dinámica e interesante, conocen un poco sobre como era la vida pasada, el cambio que se ha tenido y a su vez se relacionan, y se crean lazos con sus familiares.</a:t>
                </a:r>
              </a:p>
            </p:txBody>
          </p:sp>
        </p:grpSp>
        <p:grpSp>
          <p:nvGrpSpPr>
            <p:cNvPr id="22" name="Grupo 167">
              <a:extLst>
                <a:ext uri="{FF2B5EF4-FFF2-40B4-BE49-F238E27FC236}">
                  <a16:creationId xmlns:a16="http://schemas.microsoft.com/office/drawing/2014/main" id="{9D28F3C7-3D31-494C-9CCC-1DA203773C26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54" name="Grupo 115">
                <a:extLst>
                  <a:ext uri="{FF2B5EF4-FFF2-40B4-BE49-F238E27FC236}">
                    <a16:creationId xmlns:a16="http://schemas.microsoft.com/office/drawing/2014/main" id="{310C6616-07AF-4B56-830B-09ACB514843D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77" name="Rectángulo 116">
                  <a:extLst>
                    <a:ext uri="{FF2B5EF4-FFF2-40B4-BE49-F238E27FC236}">
                      <a16:creationId xmlns:a16="http://schemas.microsoft.com/office/drawing/2014/main" id="{A077E872-E70C-4154-B253-4FC5489E59D9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8" name="CuadroTexto 117">
                  <a:extLst>
                    <a:ext uri="{FF2B5EF4-FFF2-40B4-BE49-F238E27FC236}">
                      <a16:creationId xmlns:a16="http://schemas.microsoft.com/office/drawing/2014/main" id="{70947F3C-68A7-4060-8D5D-8FC08FE7FDE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55" name="CuadroTexto 121">
                <a:extLst>
                  <a:ext uri="{FF2B5EF4-FFF2-40B4-BE49-F238E27FC236}">
                    <a16:creationId xmlns:a16="http://schemas.microsoft.com/office/drawing/2014/main" id="{AA342D3C-EB07-4DA4-B811-445A7895E992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56" name="CuadroTexto 125">
                <a:extLst>
                  <a:ext uri="{FF2B5EF4-FFF2-40B4-BE49-F238E27FC236}">
                    <a16:creationId xmlns:a16="http://schemas.microsoft.com/office/drawing/2014/main" id="{682A439A-3294-45DB-BAD8-B3FF30A845AE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57" name="Grupo 134">
                <a:extLst>
                  <a:ext uri="{FF2B5EF4-FFF2-40B4-BE49-F238E27FC236}">
                    <a16:creationId xmlns:a16="http://schemas.microsoft.com/office/drawing/2014/main" id="{D58CCAC9-5F22-4B1E-8C50-D07900C29458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3" name="Elipse 123">
                  <a:extLst>
                    <a:ext uri="{FF2B5EF4-FFF2-40B4-BE49-F238E27FC236}">
                      <a16:creationId xmlns:a16="http://schemas.microsoft.com/office/drawing/2014/main" id="{9C4A8DC0-6938-4CB5-B45E-9465DA02D043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4" name="Elipse 127">
                  <a:extLst>
                    <a:ext uri="{FF2B5EF4-FFF2-40B4-BE49-F238E27FC236}">
                      <a16:creationId xmlns:a16="http://schemas.microsoft.com/office/drawing/2014/main" id="{811D0955-D494-490F-A109-854F16964695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5" name="Elipse 129">
                  <a:extLst>
                    <a:ext uri="{FF2B5EF4-FFF2-40B4-BE49-F238E27FC236}">
                      <a16:creationId xmlns:a16="http://schemas.microsoft.com/office/drawing/2014/main" id="{B86772C0-C22C-40F2-93BE-FF585FE21EF5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6" name="Elipse 131">
                  <a:extLst>
                    <a:ext uri="{FF2B5EF4-FFF2-40B4-BE49-F238E27FC236}">
                      <a16:creationId xmlns:a16="http://schemas.microsoft.com/office/drawing/2014/main" id="{BC99BDA4-8E7F-4F86-8CA9-2A37D62F2C56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8" name="Grupo 135">
                <a:extLst>
                  <a:ext uri="{FF2B5EF4-FFF2-40B4-BE49-F238E27FC236}">
                    <a16:creationId xmlns:a16="http://schemas.microsoft.com/office/drawing/2014/main" id="{408E84EF-6F20-4A27-986E-82AD27E945E0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9" name="Elipse 136">
                  <a:extLst>
                    <a:ext uri="{FF2B5EF4-FFF2-40B4-BE49-F238E27FC236}">
                      <a16:creationId xmlns:a16="http://schemas.microsoft.com/office/drawing/2014/main" id="{EEEC4A9E-B78B-4E76-BC3A-7B3FE0945E8E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0" name="Elipse 137">
                  <a:extLst>
                    <a:ext uri="{FF2B5EF4-FFF2-40B4-BE49-F238E27FC236}">
                      <a16:creationId xmlns:a16="http://schemas.microsoft.com/office/drawing/2014/main" id="{9E58DDA2-EAB1-484F-B869-631A4E33C028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Elipse 138">
                  <a:extLst>
                    <a:ext uri="{FF2B5EF4-FFF2-40B4-BE49-F238E27FC236}">
                      <a16:creationId xmlns:a16="http://schemas.microsoft.com/office/drawing/2014/main" id="{27B78814-0D94-41A3-9C9F-27748B3B5D5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2" name="Elipse 139">
                  <a:extLst>
                    <a:ext uri="{FF2B5EF4-FFF2-40B4-BE49-F238E27FC236}">
                      <a16:creationId xmlns:a16="http://schemas.microsoft.com/office/drawing/2014/main" id="{8F886CEA-3813-40E9-A241-309F8EA4E15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9" name="Grupo 140">
                <a:extLst>
                  <a:ext uri="{FF2B5EF4-FFF2-40B4-BE49-F238E27FC236}">
                    <a16:creationId xmlns:a16="http://schemas.microsoft.com/office/drawing/2014/main" id="{93956BD9-9D30-4FA6-A7B1-E8710DA412B9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5" name="Elipse 141">
                  <a:extLst>
                    <a:ext uri="{FF2B5EF4-FFF2-40B4-BE49-F238E27FC236}">
                      <a16:creationId xmlns:a16="http://schemas.microsoft.com/office/drawing/2014/main" id="{23377C66-F700-4606-B877-5ED851FC82D4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6" name="Elipse 142">
                  <a:extLst>
                    <a:ext uri="{FF2B5EF4-FFF2-40B4-BE49-F238E27FC236}">
                      <a16:creationId xmlns:a16="http://schemas.microsoft.com/office/drawing/2014/main" id="{9BF10E47-96E5-4735-B6AE-B0D4A5CCC811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7" name="Elipse 143">
                  <a:extLst>
                    <a:ext uri="{FF2B5EF4-FFF2-40B4-BE49-F238E27FC236}">
                      <a16:creationId xmlns:a16="http://schemas.microsoft.com/office/drawing/2014/main" id="{1DB7EE31-789D-4E7A-AA7D-7170154736C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Elipse 144">
                  <a:extLst>
                    <a:ext uri="{FF2B5EF4-FFF2-40B4-BE49-F238E27FC236}">
                      <a16:creationId xmlns:a16="http://schemas.microsoft.com/office/drawing/2014/main" id="{3B966CC3-B2A0-4CA6-9261-39FE6966A8F9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60" name="Grupo 145">
                <a:extLst>
                  <a:ext uri="{FF2B5EF4-FFF2-40B4-BE49-F238E27FC236}">
                    <a16:creationId xmlns:a16="http://schemas.microsoft.com/office/drawing/2014/main" id="{173182AF-2B53-4060-BD33-8A6B0531D69F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1" name="Elipse 146">
                  <a:extLst>
                    <a:ext uri="{FF2B5EF4-FFF2-40B4-BE49-F238E27FC236}">
                      <a16:creationId xmlns:a16="http://schemas.microsoft.com/office/drawing/2014/main" id="{D949A3ED-83E5-4C3C-BAA5-7BFF562A0985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Elipse 147">
                  <a:extLst>
                    <a:ext uri="{FF2B5EF4-FFF2-40B4-BE49-F238E27FC236}">
                      <a16:creationId xmlns:a16="http://schemas.microsoft.com/office/drawing/2014/main" id="{2F0C7DB2-4FD0-4851-8733-A4931E59CD10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3" name="Elipse 148">
                  <a:extLst>
                    <a:ext uri="{FF2B5EF4-FFF2-40B4-BE49-F238E27FC236}">
                      <a16:creationId xmlns:a16="http://schemas.microsoft.com/office/drawing/2014/main" id="{B1B4CC52-A979-4DCB-9A6A-3195362D69A1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4" name="Elipse 149">
                  <a:extLst>
                    <a:ext uri="{FF2B5EF4-FFF2-40B4-BE49-F238E27FC236}">
                      <a16:creationId xmlns:a16="http://schemas.microsoft.com/office/drawing/2014/main" id="{C99351CA-EEE1-43F5-9CCE-3322E96BAD96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23" name="Grupo 150">
              <a:extLst>
                <a:ext uri="{FF2B5EF4-FFF2-40B4-BE49-F238E27FC236}">
                  <a16:creationId xmlns:a16="http://schemas.microsoft.com/office/drawing/2014/main" id="{0ADE5E70-C247-4460-A554-D98629F888F8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52" name="Rectángulo 151">
                <a:extLst>
                  <a:ext uri="{FF2B5EF4-FFF2-40B4-BE49-F238E27FC236}">
                    <a16:creationId xmlns:a16="http://schemas.microsoft.com/office/drawing/2014/main" id="{B7404A9B-DCFC-458C-920F-D4E5CB70152B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3" name="CuadroTexto 152">
                <a:extLst>
                  <a:ext uri="{FF2B5EF4-FFF2-40B4-BE49-F238E27FC236}">
                    <a16:creationId xmlns:a16="http://schemas.microsoft.com/office/drawing/2014/main" id="{85CB433D-12D5-4A37-811E-F2F59526F92F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24" name="CuadroTexto 154">
              <a:extLst>
                <a:ext uri="{FF2B5EF4-FFF2-40B4-BE49-F238E27FC236}">
                  <a16:creationId xmlns:a16="http://schemas.microsoft.com/office/drawing/2014/main" id="{A57C1250-60B1-4774-8FBF-2A9174090A36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5" name="Grupo 201">
              <a:extLst>
                <a:ext uri="{FF2B5EF4-FFF2-40B4-BE49-F238E27FC236}">
                  <a16:creationId xmlns:a16="http://schemas.microsoft.com/office/drawing/2014/main" id="{946B1ED7-55CB-498A-865F-52901DFCFA11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32" name="CuadroTexto 160">
                <a:extLst>
                  <a:ext uri="{FF2B5EF4-FFF2-40B4-BE49-F238E27FC236}">
                    <a16:creationId xmlns:a16="http://schemas.microsoft.com/office/drawing/2014/main" id="{6ED9E0A9-38BE-4E08-B836-DEE65AD768F1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3" name="Grupo 200">
                <a:extLst>
                  <a:ext uri="{FF2B5EF4-FFF2-40B4-BE49-F238E27FC236}">
                    <a16:creationId xmlns:a16="http://schemas.microsoft.com/office/drawing/2014/main" id="{224DC732-E5CC-480F-AF2F-42A38B29212B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34" name="Grupo 170">
                  <a:extLst>
                    <a:ext uri="{FF2B5EF4-FFF2-40B4-BE49-F238E27FC236}">
                      <a16:creationId xmlns:a16="http://schemas.microsoft.com/office/drawing/2014/main" id="{1AE774D5-EA9A-4709-8CD4-B06DB220931F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50" name="Elipse 164">
                    <a:extLst>
                      <a:ext uri="{FF2B5EF4-FFF2-40B4-BE49-F238E27FC236}">
                        <a16:creationId xmlns:a16="http://schemas.microsoft.com/office/drawing/2014/main" id="{E78632B5-DFC1-443D-B91E-BC083788F62A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51" name="Elipse 165">
                    <a:extLst>
                      <a:ext uri="{FF2B5EF4-FFF2-40B4-BE49-F238E27FC236}">
                        <a16:creationId xmlns:a16="http://schemas.microsoft.com/office/drawing/2014/main" id="{8E518D51-10A4-46CD-B405-9A121861702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5" name="Grupo 171">
                  <a:extLst>
                    <a:ext uri="{FF2B5EF4-FFF2-40B4-BE49-F238E27FC236}">
                      <a16:creationId xmlns:a16="http://schemas.microsoft.com/office/drawing/2014/main" id="{284985AB-57FA-4DBA-AEAD-8A0BB16E754E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8" name="Elipse 172">
                    <a:extLst>
                      <a:ext uri="{FF2B5EF4-FFF2-40B4-BE49-F238E27FC236}">
                        <a16:creationId xmlns:a16="http://schemas.microsoft.com/office/drawing/2014/main" id="{7F417066-0839-454D-8A83-06D48C7EED9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9" name="Elipse 173">
                    <a:extLst>
                      <a:ext uri="{FF2B5EF4-FFF2-40B4-BE49-F238E27FC236}">
                        <a16:creationId xmlns:a16="http://schemas.microsoft.com/office/drawing/2014/main" id="{0894B2E9-F7FB-4CAB-A371-EF7D21C3AF9D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6" name="Grupo 174">
                  <a:extLst>
                    <a:ext uri="{FF2B5EF4-FFF2-40B4-BE49-F238E27FC236}">
                      <a16:creationId xmlns:a16="http://schemas.microsoft.com/office/drawing/2014/main" id="{A976446D-6905-46A2-8D3B-4D5E3071185B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6" name="Elipse 175">
                    <a:extLst>
                      <a:ext uri="{FF2B5EF4-FFF2-40B4-BE49-F238E27FC236}">
                        <a16:creationId xmlns:a16="http://schemas.microsoft.com/office/drawing/2014/main" id="{1C3AC877-28CD-4211-923B-11BDB62A872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7" name="Elipse 176">
                    <a:extLst>
                      <a:ext uri="{FF2B5EF4-FFF2-40B4-BE49-F238E27FC236}">
                        <a16:creationId xmlns:a16="http://schemas.microsoft.com/office/drawing/2014/main" id="{473F576A-B967-46F1-8EC7-A213AADEAE3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7" name="Grupo 177">
                  <a:extLst>
                    <a:ext uri="{FF2B5EF4-FFF2-40B4-BE49-F238E27FC236}">
                      <a16:creationId xmlns:a16="http://schemas.microsoft.com/office/drawing/2014/main" id="{37AA9888-7ACC-4545-B54C-3719B3B2D760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4" name="Elipse 178">
                    <a:extLst>
                      <a:ext uri="{FF2B5EF4-FFF2-40B4-BE49-F238E27FC236}">
                        <a16:creationId xmlns:a16="http://schemas.microsoft.com/office/drawing/2014/main" id="{57329946-0EDF-4EBD-BB08-39D627462CAA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5" name="Elipse 179">
                    <a:extLst>
                      <a:ext uri="{FF2B5EF4-FFF2-40B4-BE49-F238E27FC236}">
                        <a16:creationId xmlns:a16="http://schemas.microsoft.com/office/drawing/2014/main" id="{FD7E3D0D-584E-4F01-A055-68D84D2141C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8" name="Grupo 180">
                  <a:extLst>
                    <a:ext uri="{FF2B5EF4-FFF2-40B4-BE49-F238E27FC236}">
                      <a16:creationId xmlns:a16="http://schemas.microsoft.com/office/drawing/2014/main" id="{5B7FE842-DFDC-4639-86C9-D5E8D74C65B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2" name="Elipse 181">
                    <a:extLst>
                      <a:ext uri="{FF2B5EF4-FFF2-40B4-BE49-F238E27FC236}">
                        <a16:creationId xmlns:a16="http://schemas.microsoft.com/office/drawing/2014/main" id="{69C16842-EB50-43E8-B02C-1780B9D6B17A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3" name="Elipse 182">
                    <a:extLst>
                      <a:ext uri="{FF2B5EF4-FFF2-40B4-BE49-F238E27FC236}">
                        <a16:creationId xmlns:a16="http://schemas.microsoft.com/office/drawing/2014/main" id="{74E3209A-ED36-4CF3-92FC-F25B3D1F788D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9" name="Grupo 183">
                  <a:extLst>
                    <a:ext uri="{FF2B5EF4-FFF2-40B4-BE49-F238E27FC236}">
                      <a16:creationId xmlns:a16="http://schemas.microsoft.com/office/drawing/2014/main" id="{877C0B61-4285-44AA-9A43-F2537B7546B9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0" name="Elipse 184">
                    <a:extLst>
                      <a:ext uri="{FF2B5EF4-FFF2-40B4-BE49-F238E27FC236}">
                        <a16:creationId xmlns:a16="http://schemas.microsoft.com/office/drawing/2014/main" id="{73EF21FC-44F1-4378-9FBC-68242157C714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1" name="Elipse 185">
                    <a:extLst>
                      <a:ext uri="{FF2B5EF4-FFF2-40B4-BE49-F238E27FC236}">
                        <a16:creationId xmlns:a16="http://schemas.microsoft.com/office/drawing/2014/main" id="{D27445A1-AAF0-471F-BDC8-107D886E1F6E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26" name="Rectángulo: esquinas redondeadas 186">
              <a:extLst>
                <a:ext uri="{FF2B5EF4-FFF2-40B4-BE49-F238E27FC236}">
                  <a16:creationId xmlns:a16="http://schemas.microsoft.com/office/drawing/2014/main" id="{262C20F2-D195-4F30-BF9F-B35F100361E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CuadroTexto 189">
              <a:extLst>
                <a:ext uri="{FF2B5EF4-FFF2-40B4-BE49-F238E27FC236}">
                  <a16:creationId xmlns:a16="http://schemas.microsoft.com/office/drawing/2014/main" id="{36ABBB92-D712-4C3A-BDC5-C9F42AC89B22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28" name="CuadroTexto 191">
              <a:extLst>
                <a:ext uri="{FF2B5EF4-FFF2-40B4-BE49-F238E27FC236}">
                  <a16:creationId xmlns:a16="http://schemas.microsoft.com/office/drawing/2014/main" id="{02E313D6-6D99-4A4C-B632-02D02B314D67}"/>
                </a:ext>
              </a:extLst>
            </p:cNvPr>
            <p:cNvSpPr txBox="1"/>
            <p:nvPr/>
          </p:nvSpPr>
          <p:spPr>
            <a:xfrm>
              <a:off x="0" y="8742434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logro conocer un poco mas sobre la vida pasada, los cambios que surgen a lo largo de esta, se experimenta sobre esto y se relaciona con los de su entorno.</a:t>
              </a:r>
            </a:p>
          </p:txBody>
        </p:sp>
        <p:sp>
          <p:nvSpPr>
            <p:cNvPr id="29" name="Rectángulo: esquinas redondeadas 193">
              <a:extLst>
                <a:ext uri="{FF2B5EF4-FFF2-40B4-BE49-F238E27FC236}">
                  <a16:creationId xmlns:a16="http://schemas.microsoft.com/office/drawing/2014/main" id="{69E34FAF-F209-47C2-A917-B11B0C562E0B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0" name="CuadroTexto 195">
              <a:extLst>
                <a:ext uri="{FF2B5EF4-FFF2-40B4-BE49-F238E27FC236}">
                  <a16:creationId xmlns:a16="http://schemas.microsoft.com/office/drawing/2014/main" id="{B19A9F50-7765-4581-AB0E-53095F3E92F6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31" name="CuadroTexto 197">
              <a:extLst>
                <a:ext uri="{FF2B5EF4-FFF2-40B4-BE49-F238E27FC236}">
                  <a16:creationId xmlns:a16="http://schemas.microsoft.com/office/drawing/2014/main" id="{7F82EA99-26F3-4623-B7F3-80FB2B6D5662}"/>
                </a:ext>
              </a:extLst>
            </p:cNvPr>
            <p:cNvSpPr txBox="1"/>
            <p:nvPr/>
          </p:nvSpPr>
          <p:spPr>
            <a:xfrm>
              <a:off x="3825086" y="8944564"/>
              <a:ext cx="390142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todos realizaron la actividad en tiempo y forma.</a:t>
              </a:r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68DDB51A-D822-4D62-B14C-FA199B95DF2E}"/>
              </a:ext>
            </a:extLst>
          </p:cNvPr>
          <p:cNvSpPr txBox="1"/>
          <p:nvPr/>
        </p:nvSpPr>
        <p:spPr>
          <a:xfrm>
            <a:off x="561208" y="165458"/>
            <a:ext cx="4114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24    11   21</a:t>
            </a:r>
          </a:p>
        </p:txBody>
      </p:sp>
    </p:spTree>
    <p:extLst>
      <p:ext uri="{BB962C8B-B14F-4D97-AF65-F5344CB8AC3E}">
        <p14:creationId xmlns:p14="http://schemas.microsoft.com/office/powerpoint/2010/main" val="1457847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C519304-128A-4053-B09B-4FBBD66F8C99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3" name="Paralelogramo 5">
              <a:extLst>
                <a:ext uri="{FF2B5EF4-FFF2-40B4-BE49-F238E27FC236}">
                  <a16:creationId xmlns:a16="http://schemas.microsoft.com/office/drawing/2014/main" id="{50F0D08B-37BC-4848-AC1B-8931943C9443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Paralelogramo 7">
              <a:extLst>
                <a:ext uri="{FF2B5EF4-FFF2-40B4-BE49-F238E27FC236}">
                  <a16:creationId xmlns:a16="http://schemas.microsoft.com/office/drawing/2014/main" id="{14DD71B6-F9E3-448B-A0C7-58C18D3C356B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Paralelogramo 9">
              <a:extLst>
                <a:ext uri="{FF2B5EF4-FFF2-40B4-BE49-F238E27FC236}">
                  <a16:creationId xmlns:a16="http://schemas.microsoft.com/office/drawing/2014/main" id="{9626D76A-1A8B-4ADC-9EEC-30D92A25A2D3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6" name="Grupo 12">
              <a:extLst>
                <a:ext uri="{FF2B5EF4-FFF2-40B4-BE49-F238E27FC236}">
                  <a16:creationId xmlns:a16="http://schemas.microsoft.com/office/drawing/2014/main" id="{35C9E7CE-89E6-4898-922F-7B262D42D390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22" name="Elipse 10">
                <a:extLst>
                  <a:ext uri="{FF2B5EF4-FFF2-40B4-BE49-F238E27FC236}">
                    <a16:creationId xmlns:a16="http://schemas.microsoft.com/office/drawing/2014/main" id="{13B19570-F389-4424-B45A-5D3650769F12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3" name="CuadroTexto 11">
                <a:extLst>
                  <a:ext uri="{FF2B5EF4-FFF2-40B4-BE49-F238E27FC236}">
                    <a16:creationId xmlns:a16="http://schemas.microsoft.com/office/drawing/2014/main" id="{3909E7E7-15E1-46B9-842D-6DF3D2203B58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7" name="Elipse 14">
              <a:extLst>
                <a:ext uri="{FF2B5EF4-FFF2-40B4-BE49-F238E27FC236}">
                  <a16:creationId xmlns:a16="http://schemas.microsoft.com/office/drawing/2014/main" id="{05C61A87-AE75-4E9D-9DDF-81E03B27AF18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CuadroTexto 15">
              <a:extLst>
                <a:ext uri="{FF2B5EF4-FFF2-40B4-BE49-F238E27FC236}">
                  <a16:creationId xmlns:a16="http://schemas.microsoft.com/office/drawing/2014/main" id="{080ECD45-BC4E-4D21-BA3D-C1D83A926472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9" name="Elipse 17">
              <a:extLst>
                <a:ext uri="{FF2B5EF4-FFF2-40B4-BE49-F238E27FC236}">
                  <a16:creationId xmlns:a16="http://schemas.microsoft.com/office/drawing/2014/main" id="{64695B46-DB5E-4322-9989-B1BC0A0469DD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CuadroTexto 18">
              <a:extLst>
                <a:ext uri="{FF2B5EF4-FFF2-40B4-BE49-F238E27FC236}">
                  <a16:creationId xmlns:a16="http://schemas.microsoft.com/office/drawing/2014/main" id="{5D066A4F-6F37-423D-A3AF-307DD7DD77D5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1" name="Elipse 20">
              <a:extLst>
                <a:ext uri="{FF2B5EF4-FFF2-40B4-BE49-F238E27FC236}">
                  <a16:creationId xmlns:a16="http://schemas.microsoft.com/office/drawing/2014/main" id="{5039AFDE-8177-4A75-A37E-D1A36E3E2BC2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solidFill>
              <a:srgbClr val="996633"/>
            </a:solid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12" name="CuadroTexto 21">
              <a:extLst>
                <a:ext uri="{FF2B5EF4-FFF2-40B4-BE49-F238E27FC236}">
                  <a16:creationId xmlns:a16="http://schemas.microsoft.com/office/drawing/2014/main" id="{6A074EC7-EFB1-4861-84FE-DE8102349D15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13" name="Elipse 23">
              <a:extLst>
                <a:ext uri="{FF2B5EF4-FFF2-40B4-BE49-F238E27FC236}">
                  <a16:creationId xmlns:a16="http://schemas.microsoft.com/office/drawing/2014/main" id="{F25DD289-CD96-450A-8AC2-F9ADB1A43EB5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CuadroTexto 24">
              <a:extLst>
                <a:ext uri="{FF2B5EF4-FFF2-40B4-BE49-F238E27FC236}">
                  <a16:creationId xmlns:a16="http://schemas.microsoft.com/office/drawing/2014/main" id="{78F8CBA2-7404-4466-B81C-DC48C6C2D0A7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15" name="Grupo 36">
              <a:extLst>
                <a:ext uri="{FF2B5EF4-FFF2-40B4-BE49-F238E27FC236}">
                  <a16:creationId xmlns:a16="http://schemas.microsoft.com/office/drawing/2014/main" id="{63DF9004-0F0E-4861-9CE6-0BBE71F7C25A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117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3BF0364F-710C-4EE5-B7DA-9D281B885C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11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2D003FA9-BBEA-4C3F-8EA3-CCAECDF2EB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119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2B259FA2-E220-4200-901D-C57DAE9B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120" name="Imagen 31">
                <a:extLst>
                  <a:ext uri="{FF2B5EF4-FFF2-40B4-BE49-F238E27FC236}">
                    <a16:creationId xmlns:a16="http://schemas.microsoft.com/office/drawing/2014/main" id="{D44C8F17-DEC4-4914-B3EF-167CB4182D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121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BD2FE2C3-65E2-4547-B238-11AA0BFA8D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16" name="CuadroTexto 37">
              <a:extLst>
                <a:ext uri="{FF2B5EF4-FFF2-40B4-BE49-F238E27FC236}">
                  <a16:creationId xmlns:a16="http://schemas.microsoft.com/office/drawing/2014/main" id="{C4DB765D-2607-4D7F-AEA2-0E66716217B4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Artes: ¨Así se escucha¨_____________________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17" name="Rectángulo 38">
              <a:extLst>
                <a:ext uri="{FF2B5EF4-FFF2-40B4-BE49-F238E27FC236}">
                  <a16:creationId xmlns:a16="http://schemas.microsoft.com/office/drawing/2014/main" id="{C3137B13-3848-4850-BEBC-DB9F33004F4F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CuadroTexto 39">
              <a:extLst>
                <a:ext uri="{FF2B5EF4-FFF2-40B4-BE49-F238E27FC236}">
                  <a16:creationId xmlns:a16="http://schemas.microsoft.com/office/drawing/2014/main" id="{15B43CD2-ACBC-4DBD-B8D4-3BAA76E40B52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19" name="Grupo 71">
              <a:extLst>
                <a:ext uri="{FF2B5EF4-FFF2-40B4-BE49-F238E27FC236}">
                  <a16:creationId xmlns:a16="http://schemas.microsoft.com/office/drawing/2014/main" id="{82A7C9FB-0F4A-4CDB-B827-99CA423AFE62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99" name="Grupo 43">
                <a:extLst>
                  <a:ext uri="{FF2B5EF4-FFF2-40B4-BE49-F238E27FC236}">
                    <a16:creationId xmlns:a16="http://schemas.microsoft.com/office/drawing/2014/main" id="{BD4A2654-A2E8-44A1-BF5F-D240BD400DF5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115" name="Rectángulo 41">
                  <a:extLst>
                    <a:ext uri="{FF2B5EF4-FFF2-40B4-BE49-F238E27FC236}">
                      <a16:creationId xmlns:a16="http://schemas.microsoft.com/office/drawing/2014/main" id="{79DC7EB2-AABB-4980-80A6-C83323406B41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6" name="CuadroTexto 42">
                  <a:extLst>
                    <a:ext uri="{FF2B5EF4-FFF2-40B4-BE49-F238E27FC236}">
                      <a16:creationId xmlns:a16="http://schemas.microsoft.com/office/drawing/2014/main" id="{F6763115-B14A-4112-ADDB-310C0549C7C2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0" name="Grupo 56">
                <a:extLst>
                  <a:ext uri="{FF2B5EF4-FFF2-40B4-BE49-F238E27FC236}">
                    <a16:creationId xmlns:a16="http://schemas.microsoft.com/office/drawing/2014/main" id="{C0AEC6E4-389C-4CA9-9846-49547AE05DA5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113" name="Rectángulo 57">
                  <a:extLst>
                    <a:ext uri="{FF2B5EF4-FFF2-40B4-BE49-F238E27FC236}">
                      <a16:creationId xmlns:a16="http://schemas.microsoft.com/office/drawing/2014/main" id="{BBAC23C8-E3AC-4845-A7DB-78D0C718E00C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4" name="CuadroTexto 58">
                  <a:extLst>
                    <a:ext uri="{FF2B5EF4-FFF2-40B4-BE49-F238E27FC236}">
                      <a16:creationId xmlns:a16="http://schemas.microsoft.com/office/drawing/2014/main" id="{A3DB2762-9ED0-4645-99BD-2DEF48AD28E1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1" name="Grupo 59">
                <a:extLst>
                  <a:ext uri="{FF2B5EF4-FFF2-40B4-BE49-F238E27FC236}">
                    <a16:creationId xmlns:a16="http://schemas.microsoft.com/office/drawing/2014/main" id="{4886030D-974F-4581-87DF-3DE6E2D99044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111" name="Rectángulo 60">
                  <a:extLst>
                    <a:ext uri="{FF2B5EF4-FFF2-40B4-BE49-F238E27FC236}">
                      <a16:creationId xmlns:a16="http://schemas.microsoft.com/office/drawing/2014/main" id="{26FBCCC2-EAC3-4917-AAC8-7B2CCA200E9A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2" name="CuadroTexto 61">
                  <a:extLst>
                    <a:ext uri="{FF2B5EF4-FFF2-40B4-BE49-F238E27FC236}">
                      <a16:creationId xmlns:a16="http://schemas.microsoft.com/office/drawing/2014/main" id="{AACF18F7-4C73-479F-8809-4982659706EF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2" name="Grupo 62">
                <a:extLst>
                  <a:ext uri="{FF2B5EF4-FFF2-40B4-BE49-F238E27FC236}">
                    <a16:creationId xmlns:a16="http://schemas.microsoft.com/office/drawing/2014/main" id="{76FF4040-EC89-4E12-96D1-5A0A12659A2D}"/>
                  </a:ext>
                </a:extLst>
              </p:cNvPr>
              <p:cNvGrpSpPr/>
              <p:nvPr/>
            </p:nvGrpSpPr>
            <p:grpSpPr>
              <a:xfrm>
                <a:off x="3464309" y="2156821"/>
                <a:ext cx="1443895" cy="562832"/>
                <a:chOff x="-232984" y="2121401"/>
                <a:chExt cx="1892685" cy="621799"/>
              </a:xfrm>
            </p:grpSpPr>
            <p:sp>
              <p:nvSpPr>
                <p:cNvPr id="109" name="Rectángulo 63">
                  <a:extLst>
                    <a:ext uri="{FF2B5EF4-FFF2-40B4-BE49-F238E27FC236}">
                      <a16:creationId xmlns:a16="http://schemas.microsoft.com/office/drawing/2014/main" id="{DB1A3739-28C1-4550-B642-DA560DDED1B6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0" name="CuadroTexto 64">
                  <a:extLst>
                    <a:ext uri="{FF2B5EF4-FFF2-40B4-BE49-F238E27FC236}">
                      <a16:creationId xmlns:a16="http://schemas.microsoft.com/office/drawing/2014/main" id="{2B879BC0-295A-4719-97B8-25366790DB5F}"/>
                    </a:ext>
                  </a:extLst>
                </p:cNvPr>
                <p:cNvSpPr txBox="1"/>
                <p:nvPr/>
              </p:nvSpPr>
              <p:spPr>
                <a:xfrm>
                  <a:off x="-232984" y="2275302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3" name="Grupo 65">
                <a:extLst>
                  <a:ext uri="{FF2B5EF4-FFF2-40B4-BE49-F238E27FC236}">
                    <a16:creationId xmlns:a16="http://schemas.microsoft.com/office/drawing/2014/main" id="{9BF5C80E-6C46-41B4-9259-A614F28482F7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107" name="Rectángulo 66">
                  <a:extLst>
                    <a:ext uri="{FF2B5EF4-FFF2-40B4-BE49-F238E27FC236}">
                      <a16:creationId xmlns:a16="http://schemas.microsoft.com/office/drawing/2014/main" id="{2B1EA1C6-B170-4E69-BCFF-283C63639944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8" name="CuadroTexto 67">
                  <a:extLst>
                    <a:ext uri="{FF2B5EF4-FFF2-40B4-BE49-F238E27FC236}">
                      <a16:creationId xmlns:a16="http://schemas.microsoft.com/office/drawing/2014/main" id="{8CB0D14E-E419-4602-BF92-442CC62673F7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4" name="Grupo 68">
                <a:extLst>
                  <a:ext uri="{FF2B5EF4-FFF2-40B4-BE49-F238E27FC236}">
                    <a16:creationId xmlns:a16="http://schemas.microsoft.com/office/drawing/2014/main" id="{F78897C2-EF81-4F5A-BDDB-8B6D1BA1B4A0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105" name="Rectángulo 69">
                  <a:extLst>
                    <a:ext uri="{FF2B5EF4-FFF2-40B4-BE49-F238E27FC236}">
                      <a16:creationId xmlns:a16="http://schemas.microsoft.com/office/drawing/2014/main" id="{E3FD310A-68E4-41D0-B99F-F4FED366B71E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06" name="CuadroTexto 70">
                  <a:extLst>
                    <a:ext uri="{FF2B5EF4-FFF2-40B4-BE49-F238E27FC236}">
                      <a16:creationId xmlns:a16="http://schemas.microsoft.com/office/drawing/2014/main" id="{6AA9E70F-59C3-42EA-9CB4-1342F3AE72BE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20" name="Grupo 169">
              <a:extLst>
                <a:ext uri="{FF2B5EF4-FFF2-40B4-BE49-F238E27FC236}">
                  <a16:creationId xmlns:a16="http://schemas.microsoft.com/office/drawing/2014/main" id="{2820D17A-BF77-4C55-B247-E0EA56EF14FE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90" name="CuadroTexto 73">
                <a:extLst>
                  <a:ext uri="{FF2B5EF4-FFF2-40B4-BE49-F238E27FC236}">
                    <a16:creationId xmlns:a16="http://schemas.microsoft.com/office/drawing/2014/main" id="{1CE345ED-91C1-418C-BB52-0A5F11BC4F35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91" name="Paralelogramo 75">
                <a:extLst>
                  <a:ext uri="{FF2B5EF4-FFF2-40B4-BE49-F238E27FC236}">
                    <a16:creationId xmlns:a16="http://schemas.microsoft.com/office/drawing/2014/main" id="{7830B8D2-1FD8-4460-AA6D-279821E2688A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2" name="Paralelogramo 77">
                <a:extLst>
                  <a:ext uri="{FF2B5EF4-FFF2-40B4-BE49-F238E27FC236}">
                    <a16:creationId xmlns:a16="http://schemas.microsoft.com/office/drawing/2014/main" id="{A0BD3EC7-F422-4E65-8AB7-9372089F5564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3" name="Paralelogramo 79">
                <a:extLst>
                  <a:ext uri="{FF2B5EF4-FFF2-40B4-BE49-F238E27FC236}">
                    <a16:creationId xmlns:a16="http://schemas.microsoft.com/office/drawing/2014/main" id="{3AED1762-77ED-44E6-923F-153DFCC59240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4" name="Paralelogramo 81">
                <a:extLst>
                  <a:ext uri="{FF2B5EF4-FFF2-40B4-BE49-F238E27FC236}">
                    <a16:creationId xmlns:a16="http://schemas.microsoft.com/office/drawing/2014/main" id="{FE080D25-5393-44AD-A395-FFDF9EA44AE5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5" name="CuadroTexto 82">
                <a:extLst>
                  <a:ext uri="{FF2B5EF4-FFF2-40B4-BE49-F238E27FC236}">
                    <a16:creationId xmlns:a16="http://schemas.microsoft.com/office/drawing/2014/main" id="{C6908530-C22C-4D90-97B5-0CA370C7C41F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96" name="CuadroTexto 84">
                <a:extLst>
                  <a:ext uri="{FF2B5EF4-FFF2-40B4-BE49-F238E27FC236}">
                    <a16:creationId xmlns:a16="http://schemas.microsoft.com/office/drawing/2014/main" id="{1FDEF435-58A7-490C-801F-6A32688C4855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97" name="CuadroTexto 86">
                <a:extLst>
                  <a:ext uri="{FF2B5EF4-FFF2-40B4-BE49-F238E27FC236}">
                    <a16:creationId xmlns:a16="http://schemas.microsoft.com/office/drawing/2014/main" id="{5F3EACE8-F32B-4AEF-81BE-0CA4850CA085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98" name="CuadroTexto 88">
                <a:extLst>
                  <a:ext uri="{FF2B5EF4-FFF2-40B4-BE49-F238E27FC236}">
                    <a16:creationId xmlns:a16="http://schemas.microsoft.com/office/drawing/2014/main" id="{AADA7344-1953-4215-A135-B5F8A7957B7C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21" name="Grupo 168">
              <a:extLst>
                <a:ext uri="{FF2B5EF4-FFF2-40B4-BE49-F238E27FC236}">
                  <a16:creationId xmlns:a16="http://schemas.microsoft.com/office/drawing/2014/main" id="{0795A009-EF30-4C96-A668-7EF38ADC221A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79" name="Grupo 89">
                <a:extLst>
                  <a:ext uri="{FF2B5EF4-FFF2-40B4-BE49-F238E27FC236}">
                    <a16:creationId xmlns:a16="http://schemas.microsoft.com/office/drawing/2014/main" id="{008BA2D3-0B95-445A-BC31-9B25F4EA3E48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88" name="Rectángulo 91">
                  <a:extLst>
                    <a:ext uri="{FF2B5EF4-FFF2-40B4-BE49-F238E27FC236}">
                      <a16:creationId xmlns:a16="http://schemas.microsoft.com/office/drawing/2014/main" id="{2978016D-44B5-4A40-AC91-7C52FCEC6CD5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89" name="CuadroTexto 92">
                  <a:extLst>
                    <a:ext uri="{FF2B5EF4-FFF2-40B4-BE49-F238E27FC236}">
                      <a16:creationId xmlns:a16="http://schemas.microsoft.com/office/drawing/2014/main" id="{6AC08B67-0100-4A00-BA90-6BA0F027EA82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80" name="CuadroTexto 98">
                <a:extLst>
                  <a:ext uri="{FF2B5EF4-FFF2-40B4-BE49-F238E27FC236}">
                    <a16:creationId xmlns:a16="http://schemas.microsoft.com/office/drawing/2014/main" id="{176DFAD6-B184-4748-9CA3-0BEF90C46DD3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81" name="Elipse 100">
                <a:extLst>
                  <a:ext uri="{FF2B5EF4-FFF2-40B4-BE49-F238E27FC236}">
                    <a16:creationId xmlns:a16="http://schemas.microsoft.com/office/drawing/2014/main" id="{13022247-4E7D-40A3-B26F-4E00930CD13F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Elipse 105">
                <a:extLst>
                  <a:ext uri="{FF2B5EF4-FFF2-40B4-BE49-F238E27FC236}">
                    <a16:creationId xmlns:a16="http://schemas.microsoft.com/office/drawing/2014/main" id="{01CA1F81-14BD-4B6D-AE9A-270A561F052C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Elipse 107">
                <a:extLst>
                  <a:ext uri="{FF2B5EF4-FFF2-40B4-BE49-F238E27FC236}">
                    <a16:creationId xmlns:a16="http://schemas.microsoft.com/office/drawing/2014/main" id="{3E597FB2-2F3D-4BFA-8DF2-EAE8D46FA56F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4" name="Elipse 109">
                <a:extLst>
                  <a:ext uri="{FF2B5EF4-FFF2-40B4-BE49-F238E27FC236}">
                    <a16:creationId xmlns:a16="http://schemas.microsoft.com/office/drawing/2014/main" id="{225CC2AC-E96F-4A59-A3C9-FC154B7F6DE7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5" name="Elipse 111">
                <a:extLst>
                  <a:ext uri="{FF2B5EF4-FFF2-40B4-BE49-F238E27FC236}">
                    <a16:creationId xmlns:a16="http://schemas.microsoft.com/office/drawing/2014/main" id="{97FF3BF4-76C8-458E-BA65-B6A6F3D1A54F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6" name="Elipse 113">
                <a:extLst>
                  <a:ext uri="{FF2B5EF4-FFF2-40B4-BE49-F238E27FC236}">
                    <a16:creationId xmlns:a16="http://schemas.microsoft.com/office/drawing/2014/main" id="{A84F6E23-CC9C-4F97-A155-DDFC4E30E06D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7" name="CuadroTexto 114">
                <a:extLst>
                  <a:ext uri="{FF2B5EF4-FFF2-40B4-BE49-F238E27FC236}">
                    <a16:creationId xmlns:a16="http://schemas.microsoft.com/office/drawing/2014/main" id="{52F8E700-81DB-4BBA-92DC-9FB764CCC79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Es una actividad muy interesante e importante, el sonido es necesario que desde pequeños conozcan sobre esto y como se propaga.</a:t>
                </a:r>
              </a:p>
            </p:txBody>
          </p:sp>
        </p:grpSp>
        <p:grpSp>
          <p:nvGrpSpPr>
            <p:cNvPr id="22" name="Grupo 167">
              <a:extLst>
                <a:ext uri="{FF2B5EF4-FFF2-40B4-BE49-F238E27FC236}">
                  <a16:creationId xmlns:a16="http://schemas.microsoft.com/office/drawing/2014/main" id="{7B9C4153-92A6-49F9-8F81-2EF16F236283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54" name="Grupo 115">
                <a:extLst>
                  <a:ext uri="{FF2B5EF4-FFF2-40B4-BE49-F238E27FC236}">
                    <a16:creationId xmlns:a16="http://schemas.microsoft.com/office/drawing/2014/main" id="{5B52C6F7-6310-4B95-8B7D-6297B4F198B6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77" name="Rectángulo 116">
                  <a:extLst>
                    <a:ext uri="{FF2B5EF4-FFF2-40B4-BE49-F238E27FC236}">
                      <a16:creationId xmlns:a16="http://schemas.microsoft.com/office/drawing/2014/main" id="{19BA3F6B-D52E-4ECF-A4BE-D63588D57C1B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8" name="CuadroTexto 117">
                  <a:extLst>
                    <a:ext uri="{FF2B5EF4-FFF2-40B4-BE49-F238E27FC236}">
                      <a16:creationId xmlns:a16="http://schemas.microsoft.com/office/drawing/2014/main" id="{3585CB2F-11E0-44D4-BDA1-5096B87DD6D7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55" name="CuadroTexto 121">
                <a:extLst>
                  <a:ext uri="{FF2B5EF4-FFF2-40B4-BE49-F238E27FC236}">
                    <a16:creationId xmlns:a16="http://schemas.microsoft.com/office/drawing/2014/main" id="{281F3E6C-3C41-44E6-8E97-128FF3AC983B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56" name="CuadroTexto 125">
                <a:extLst>
                  <a:ext uri="{FF2B5EF4-FFF2-40B4-BE49-F238E27FC236}">
                    <a16:creationId xmlns:a16="http://schemas.microsoft.com/office/drawing/2014/main" id="{1EFDC301-94D8-4838-B461-B9E4A88C69A3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57" name="Grupo 134">
                <a:extLst>
                  <a:ext uri="{FF2B5EF4-FFF2-40B4-BE49-F238E27FC236}">
                    <a16:creationId xmlns:a16="http://schemas.microsoft.com/office/drawing/2014/main" id="{9CC0B582-8E93-4583-806C-5066136A3329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3" name="Elipse 123">
                  <a:extLst>
                    <a:ext uri="{FF2B5EF4-FFF2-40B4-BE49-F238E27FC236}">
                      <a16:creationId xmlns:a16="http://schemas.microsoft.com/office/drawing/2014/main" id="{A7154EA9-2E83-4181-8930-B74A0CD46856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4" name="Elipse 127">
                  <a:extLst>
                    <a:ext uri="{FF2B5EF4-FFF2-40B4-BE49-F238E27FC236}">
                      <a16:creationId xmlns:a16="http://schemas.microsoft.com/office/drawing/2014/main" id="{44C5E958-3C66-43C8-AB1A-2EA2DE42D183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5" name="Elipse 129">
                  <a:extLst>
                    <a:ext uri="{FF2B5EF4-FFF2-40B4-BE49-F238E27FC236}">
                      <a16:creationId xmlns:a16="http://schemas.microsoft.com/office/drawing/2014/main" id="{7B29A48D-4389-4E79-8794-95D57E1C950E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6" name="Elipse 131">
                  <a:extLst>
                    <a:ext uri="{FF2B5EF4-FFF2-40B4-BE49-F238E27FC236}">
                      <a16:creationId xmlns:a16="http://schemas.microsoft.com/office/drawing/2014/main" id="{AB6D23F6-44BF-4A9A-BB7D-24BFA687BE26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8" name="Grupo 135">
                <a:extLst>
                  <a:ext uri="{FF2B5EF4-FFF2-40B4-BE49-F238E27FC236}">
                    <a16:creationId xmlns:a16="http://schemas.microsoft.com/office/drawing/2014/main" id="{5F03C6D1-992C-4B10-90D9-BB65866D81B2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9" name="Elipse 136">
                  <a:extLst>
                    <a:ext uri="{FF2B5EF4-FFF2-40B4-BE49-F238E27FC236}">
                      <a16:creationId xmlns:a16="http://schemas.microsoft.com/office/drawing/2014/main" id="{A9082F80-89CC-4EDF-95DA-EBA85CF88933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0" name="Elipse 137">
                  <a:extLst>
                    <a:ext uri="{FF2B5EF4-FFF2-40B4-BE49-F238E27FC236}">
                      <a16:creationId xmlns:a16="http://schemas.microsoft.com/office/drawing/2014/main" id="{37955695-E6D8-496D-A863-D33EC5CFC65B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Elipse 138">
                  <a:extLst>
                    <a:ext uri="{FF2B5EF4-FFF2-40B4-BE49-F238E27FC236}">
                      <a16:creationId xmlns:a16="http://schemas.microsoft.com/office/drawing/2014/main" id="{B8FF5CEF-03E0-4CE8-BC19-F7E04B71AFA2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2" name="Elipse 139">
                  <a:extLst>
                    <a:ext uri="{FF2B5EF4-FFF2-40B4-BE49-F238E27FC236}">
                      <a16:creationId xmlns:a16="http://schemas.microsoft.com/office/drawing/2014/main" id="{F6DC0468-CDFC-4693-AACB-A1F92053E4B8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59" name="Grupo 140">
                <a:extLst>
                  <a:ext uri="{FF2B5EF4-FFF2-40B4-BE49-F238E27FC236}">
                    <a16:creationId xmlns:a16="http://schemas.microsoft.com/office/drawing/2014/main" id="{FC61B136-8E3E-4FB3-AA08-F7261E59C634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5" name="Elipse 141">
                  <a:extLst>
                    <a:ext uri="{FF2B5EF4-FFF2-40B4-BE49-F238E27FC236}">
                      <a16:creationId xmlns:a16="http://schemas.microsoft.com/office/drawing/2014/main" id="{1B6D7E5E-72AC-46A9-9003-3744912E544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6" name="Elipse 142">
                  <a:extLst>
                    <a:ext uri="{FF2B5EF4-FFF2-40B4-BE49-F238E27FC236}">
                      <a16:creationId xmlns:a16="http://schemas.microsoft.com/office/drawing/2014/main" id="{69735BE7-CC66-441B-A3B8-FE607E45BB5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7" name="Elipse 143">
                  <a:extLst>
                    <a:ext uri="{FF2B5EF4-FFF2-40B4-BE49-F238E27FC236}">
                      <a16:creationId xmlns:a16="http://schemas.microsoft.com/office/drawing/2014/main" id="{5DC071F2-AEEC-4B1E-99AD-CD3138B23FC2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Elipse 144">
                  <a:extLst>
                    <a:ext uri="{FF2B5EF4-FFF2-40B4-BE49-F238E27FC236}">
                      <a16:creationId xmlns:a16="http://schemas.microsoft.com/office/drawing/2014/main" id="{77A74A8E-D347-4F67-BA6D-8BBF2F56E886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60" name="Grupo 145">
                <a:extLst>
                  <a:ext uri="{FF2B5EF4-FFF2-40B4-BE49-F238E27FC236}">
                    <a16:creationId xmlns:a16="http://schemas.microsoft.com/office/drawing/2014/main" id="{A7B9F4F8-6597-4CBF-900B-9CBC41B997E0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1" name="Elipse 146">
                  <a:extLst>
                    <a:ext uri="{FF2B5EF4-FFF2-40B4-BE49-F238E27FC236}">
                      <a16:creationId xmlns:a16="http://schemas.microsoft.com/office/drawing/2014/main" id="{F83BDF26-2A54-4632-B9D5-F217CBD2886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Elipse 147">
                  <a:extLst>
                    <a:ext uri="{FF2B5EF4-FFF2-40B4-BE49-F238E27FC236}">
                      <a16:creationId xmlns:a16="http://schemas.microsoft.com/office/drawing/2014/main" id="{3CBDA3BB-A9A9-4EB2-BE9F-8EF9E0F2B073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3" name="Elipse 148">
                  <a:extLst>
                    <a:ext uri="{FF2B5EF4-FFF2-40B4-BE49-F238E27FC236}">
                      <a16:creationId xmlns:a16="http://schemas.microsoft.com/office/drawing/2014/main" id="{07DDC4A1-A15A-4B47-9B0B-9F5DD928C662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4" name="Elipse 149">
                  <a:extLst>
                    <a:ext uri="{FF2B5EF4-FFF2-40B4-BE49-F238E27FC236}">
                      <a16:creationId xmlns:a16="http://schemas.microsoft.com/office/drawing/2014/main" id="{99D5467E-6340-43E9-A331-85D08937D66D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23" name="Grupo 150">
              <a:extLst>
                <a:ext uri="{FF2B5EF4-FFF2-40B4-BE49-F238E27FC236}">
                  <a16:creationId xmlns:a16="http://schemas.microsoft.com/office/drawing/2014/main" id="{F8CE9F0B-A79D-4835-ABD2-0E13059F5776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52" name="Rectángulo 151">
                <a:extLst>
                  <a:ext uri="{FF2B5EF4-FFF2-40B4-BE49-F238E27FC236}">
                    <a16:creationId xmlns:a16="http://schemas.microsoft.com/office/drawing/2014/main" id="{745F0AC2-C6CE-4A88-A946-D5998F7FF0D4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3" name="CuadroTexto 152">
                <a:extLst>
                  <a:ext uri="{FF2B5EF4-FFF2-40B4-BE49-F238E27FC236}">
                    <a16:creationId xmlns:a16="http://schemas.microsoft.com/office/drawing/2014/main" id="{80AEC857-1D52-4592-8463-5A325A95779E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24" name="CuadroTexto 154">
              <a:extLst>
                <a:ext uri="{FF2B5EF4-FFF2-40B4-BE49-F238E27FC236}">
                  <a16:creationId xmlns:a16="http://schemas.microsoft.com/office/drawing/2014/main" id="{CAD2ADE5-7EC8-48F8-8E3E-217A374246A9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5" name="Grupo 201">
              <a:extLst>
                <a:ext uri="{FF2B5EF4-FFF2-40B4-BE49-F238E27FC236}">
                  <a16:creationId xmlns:a16="http://schemas.microsoft.com/office/drawing/2014/main" id="{57CA837C-2DB4-48B9-9C14-F97D2A383B7E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32" name="CuadroTexto 160">
                <a:extLst>
                  <a:ext uri="{FF2B5EF4-FFF2-40B4-BE49-F238E27FC236}">
                    <a16:creationId xmlns:a16="http://schemas.microsoft.com/office/drawing/2014/main" id="{5D549132-7EEB-48F1-8902-E776C88081FA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3" name="Grupo 200">
                <a:extLst>
                  <a:ext uri="{FF2B5EF4-FFF2-40B4-BE49-F238E27FC236}">
                    <a16:creationId xmlns:a16="http://schemas.microsoft.com/office/drawing/2014/main" id="{98410667-84C6-4013-865C-F1F835435332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34" name="Grupo 170">
                  <a:extLst>
                    <a:ext uri="{FF2B5EF4-FFF2-40B4-BE49-F238E27FC236}">
                      <a16:creationId xmlns:a16="http://schemas.microsoft.com/office/drawing/2014/main" id="{0BACFA4F-B609-44E7-B112-2364E0EDE3CB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50" name="Elipse 164">
                    <a:extLst>
                      <a:ext uri="{FF2B5EF4-FFF2-40B4-BE49-F238E27FC236}">
                        <a16:creationId xmlns:a16="http://schemas.microsoft.com/office/drawing/2014/main" id="{CDD8C65F-3F5C-464A-9A6E-03E318C6A6B4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51" name="Elipse 165">
                    <a:extLst>
                      <a:ext uri="{FF2B5EF4-FFF2-40B4-BE49-F238E27FC236}">
                        <a16:creationId xmlns:a16="http://schemas.microsoft.com/office/drawing/2014/main" id="{69BD217E-3B73-48A4-9011-25109DDA2A9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5" name="Grupo 171">
                  <a:extLst>
                    <a:ext uri="{FF2B5EF4-FFF2-40B4-BE49-F238E27FC236}">
                      <a16:creationId xmlns:a16="http://schemas.microsoft.com/office/drawing/2014/main" id="{1C846630-EBA7-4C75-BC30-AD332FE79D93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8" name="Elipse 172">
                    <a:extLst>
                      <a:ext uri="{FF2B5EF4-FFF2-40B4-BE49-F238E27FC236}">
                        <a16:creationId xmlns:a16="http://schemas.microsoft.com/office/drawing/2014/main" id="{3B21EF5E-9246-494B-9B78-FE010F032B36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9" name="Elipse 173">
                    <a:extLst>
                      <a:ext uri="{FF2B5EF4-FFF2-40B4-BE49-F238E27FC236}">
                        <a16:creationId xmlns:a16="http://schemas.microsoft.com/office/drawing/2014/main" id="{16653619-B257-451F-9A0F-64C960BFFC1A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6" name="Grupo 174">
                  <a:extLst>
                    <a:ext uri="{FF2B5EF4-FFF2-40B4-BE49-F238E27FC236}">
                      <a16:creationId xmlns:a16="http://schemas.microsoft.com/office/drawing/2014/main" id="{52B878C8-D867-4362-A785-0C03A8F57FE2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6" name="Elipse 175">
                    <a:extLst>
                      <a:ext uri="{FF2B5EF4-FFF2-40B4-BE49-F238E27FC236}">
                        <a16:creationId xmlns:a16="http://schemas.microsoft.com/office/drawing/2014/main" id="{DB68BAFD-A8A7-45E7-B6F7-08F480EC84EF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7" name="Elipse 176">
                    <a:extLst>
                      <a:ext uri="{FF2B5EF4-FFF2-40B4-BE49-F238E27FC236}">
                        <a16:creationId xmlns:a16="http://schemas.microsoft.com/office/drawing/2014/main" id="{8664B50B-D22B-4D39-BD88-567D1BD055D9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7" name="Grupo 177">
                  <a:extLst>
                    <a:ext uri="{FF2B5EF4-FFF2-40B4-BE49-F238E27FC236}">
                      <a16:creationId xmlns:a16="http://schemas.microsoft.com/office/drawing/2014/main" id="{4F0C49DF-94A7-49B0-99A4-EC978B696BBE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4" name="Elipse 178">
                    <a:extLst>
                      <a:ext uri="{FF2B5EF4-FFF2-40B4-BE49-F238E27FC236}">
                        <a16:creationId xmlns:a16="http://schemas.microsoft.com/office/drawing/2014/main" id="{0123D89E-5C1D-4263-A667-1355BA1D2392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5" name="Elipse 179">
                    <a:extLst>
                      <a:ext uri="{FF2B5EF4-FFF2-40B4-BE49-F238E27FC236}">
                        <a16:creationId xmlns:a16="http://schemas.microsoft.com/office/drawing/2014/main" id="{02EB491B-47E5-4E06-8FD9-B78A6D2EAE7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8" name="Grupo 180">
                  <a:extLst>
                    <a:ext uri="{FF2B5EF4-FFF2-40B4-BE49-F238E27FC236}">
                      <a16:creationId xmlns:a16="http://schemas.microsoft.com/office/drawing/2014/main" id="{FC3534B6-74C2-4177-9C93-D343847CFF70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2" name="Elipse 181">
                    <a:extLst>
                      <a:ext uri="{FF2B5EF4-FFF2-40B4-BE49-F238E27FC236}">
                        <a16:creationId xmlns:a16="http://schemas.microsoft.com/office/drawing/2014/main" id="{AAC384A9-FA72-451A-BCBE-C24C3FFFADB2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3" name="Elipse 182">
                    <a:extLst>
                      <a:ext uri="{FF2B5EF4-FFF2-40B4-BE49-F238E27FC236}">
                        <a16:creationId xmlns:a16="http://schemas.microsoft.com/office/drawing/2014/main" id="{36A7D3FD-0EE2-4E31-8215-CDA8C471D178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9" name="Grupo 183">
                  <a:extLst>
                    <a:ext uri="{FF2B5EF4-FFF2-40B4-BE49-F238E27FC236}">
                      <a16:creationId xmlns:a16="http://schemas.microsoft.com/office/drawing/2014/main" id="{DC48F728-3C82-4821-97DC-B60EF212314D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0" name="Elipse 184">
                    <a:extLst>
                      <a:ext uri="{FF2B5EF4-FFF2-40B4-BE49-F238E27FC236}">
                        <a16:creationId xmlns:a16="http://schemas.microsoft.com/office/drawing/2014/main" id="{8DB8F7BA-B26B-4B60-930D-2EE81A74953A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41" name="Elipse 185">
                    <a:extLst>
                      <a:ext uri="{FF2B5EF4-FFF2-40B4-BE49-F238E27FC236}">
                        <a16:creationId xmlns:a16="http://schemas.microsoft.com/office/drawing/2014/main" id="{77750328-2E4C-4A48-AF84-59713B868181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26" name="Rectángulo: esquinas redondeadas 186">
              <a:extLst>
                <a:ext uri="{FF2B5EF4-FFF2-40B4-BE49-F238E27FC236}">
                  <a16:creationId xmlns:a16="http://schemas.microsoft.com/office/drawing/2014/main" id="{8FC07805-0892-4D35-81C0-04B2DD6410AA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CuadroTexto 189">
              <a:extLst>
                <a:ext uri="{FF2B5EF4-FFF2-40B4-BE49-F238E27FC236}">
                  <a16:creationId xmlns:a16="http://schemas.microsoft.com/office/drawing/2014/main" id="{818319EE-28E8-4C9C-B849-16EF46AB7E5F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28" name="CuadroTexto 191">
              <a:extLst>
                <a:ext uri="{FF2B5EF4-FFF2-40B4-BE49-F238E27FC236}">
                  <a16:creationId xmlns:a16="http://schemas.microsoft.com/office/drawing/2014/main" id="{34ED0921-35B5-44DB-970F-9C96CBD42227}"/>
                </a:ext>
              </a:extLst>
            </p:cNvPr>
            <p:cNvSpPr txBox="1"/>
            <p:nvPr/>
          </p:nvSpPr>
          <p:spPr>
            <a:xfrm>
              <a:off x="-10203" y="8841269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logro que los alumnos conocieran el significado de los sonidos, y de donde se producen estos, así como relacionarlos entre si, y algunas características mas.</a:t>
              </a:r>
            </a:p>
          </p:txBody>
        </p:sp>
        <p:sp>
          <p:nvSpPr>
            <p:cNvPr id="29" name="Rectángulo: esquinas redondeadas 193">
              <a:extLst>
                <a:ext uri="{FF2B5EF4-FFF2-40B4-BE49-F238E27FC236}">
                  <a16:creationId xmlns:a16="http://schemas.microsoft.com/office/drawing/2014/main" id="{F0F50976-847C-4892-A90B-CFE85C02CF70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0" name="CuadroTexto 195">
              <a:extLst>
                <a:ext uri="{FF2B5EF4-FFF2-40B4-BE49-F238E27FC236}">
                  <a16:creationId xmlns:a16="http://schemas.microsoft.com/office/drawing/2014/main" id="{9846E105-DF7A-42A6-B41A-6590B9D74A92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31" name="CuadroTexto 197">
              <a:extLst>
                <a:ext uri="{FF2B5EF4-FFF2-40B4-BE49-F238E27FC236}">
                  <a16:creationId xmlns:a16="http://schemas.microsoft.com/office/drawing/2014/main" id="{D8E1473F-B0D6-4560-B2EA-D042C08A867D}"/>
                </a:ext>
              </a:extLst>
            </p:cNvPr>
            <p:cNvSpPr txBox="1"/>
            <p:nvPr/>
          </p:nvSpPr>
          <p:spPr>
            <a:xfrm>
              <a:off x="3790451" y="8949288"/>
              <a:ext cx="390142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todos los alumnos realizaron la actividad en tiempo y forma.</a:t>
              </a:r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EF57E483-7FE4-441E-A0DA-7CC856850FD7}"/>
              </a:ext>
            </a:extLst>
          </p:cNvPr>
          <p:cNvSpPr txBox="1"/>
          <p:nvPr/>
        </p:nvSpPr>
        <p:spPr>
          <a:xfrm>
            <a:off x="489755" y="177791"/>
            <a:ext cx="4114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25    11    21</a:t>
            </a:r>
          </a:p>
        </p:txBody>
      </p:sp>
    </p:spTree>
    <p:extLst>
      <p:ext uri="{BB962C8B-B14F-4D97-AF65-F5344CB8AC3E}">
        <p14:creationId xmlns:p14="http://schemas.microsoft.com/office/powerpoint/2010/main" val="3179739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70D8E08-18A0-413D-9FBD-6CEE6F284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168075"/>
              </p:ext>
            </p:extLst>
          </p:nvPr>
        </p:nvGraphicFramePr>
        <p:xfrm>
          <a:off x="534987" y="1844059"/>
          <a:ext cx="6707187" cy="8363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82071">
                  <a:extLst>
                    <a:ext uri="{9D8B030D-6E8A-4147-A177-3AD203B41FA5}">
                      <a16:colId xmlns:a16="http://schemas.microsoft.com/office/drawing/2014/main" val="306225172"/>
                    </a:ext>
                  </a:extLst>
                </a:gridCol>
                <a:gridCol w="286186">
                  <a:extLst>
                    <a:ext uri="{9D8B030D-6E8A-4147-A177-3AD203B41FA5}">
                      <a16:colId xmlns:a16="http://schemas.microsoft.com/office/drawing/2014/main" val="1049695427"/>
                    </a:ext>
                  </a:extLst>
                </a:gridCol>
                <a:gridCol w="262415">
                  <a:extLst>
                    <a:ext uri="{9D8B030D-6E8A-4147-A177-3AD203B41FA5}">
                      <a16:colId xmlns:a16="http://schemas.microsoft.com/office/drawing/2014/main" val="187745979"/>
                    </a:ext>
                  </a:extLst>
                </a:gridCol>
                <a:gridCol w="1764657">
                  <a:extLst>
                    <a:ext uri="{9D8B030D-6E8A-4147-A177-3AD203B41FA5}">
                      <a16:colId xmlns:a16="http://schemas.microsoft.com/office/drawing/2014/main" val="60960822"/>
                    </a:ext>
                  </a:extLst>
                </a:gridCol>
                <a:gridCol w="269406">
                  <a:extLst>
                    <a:ext uri="{9D8B030D-6E8A-4147-A177-3AD203B41FA5}">
                      <a16:colId xmlns:a16="http://schemas.microsoft.com/office/drawing/2014/main" val="1880738375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355945538"/>
                    </a:ext>
                  </a:extLst>
                </a:gridCol>
                <a:gridCol w="1720843">
                  <a:extLst>
                    <a:ext uri="{9D8B030D-6E8A-4147-A177-3AD203B41FA5}">
                      <a16:colId xmlns:a16="http://schemas.microsoft.com/office/drawing/2014/main" val="2468974472"/>
                    </a:ext>
                  </a:extLst>
                </a:gridCol>
              </a:tblGrid>
              <a:tr h="144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PRIMERA JORNADA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              SEGUNDA JORNADA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354808"/>
                  </a:ext>
                </a:extLst>
              </a:tr>
              <a:tr h="144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SI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NO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OBSERVACIONES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SI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NO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OBSERVACIONES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extLst>
                  <a:ext uri="{0D108BD9-81ED-4DB2-BD59-A6C34878D82A}">
                    <a16:rowId xmlns:a16="http://schemas.microsoft.com/office/drawing/2014/main" val="752215338"/>
                  </a:ext>
                </a:extLst>
              </a:tr>
              <a:tr h="5094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800">
                          <a:effectLst/>
                        </a:rPr>
                        <a:t>Registro de diario (Contiene los 10 días que dura la práctica docente con su fecha)</a:t>
                      </a:r>
                      <a:endParaRPr lang="en-US" sz="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9" marR="50339" marT="0" marB="0"/>
                </a:tc>
                <a:extLst>
                  <a:ext uri="{0D108BD9-81ED-4DB2-BD59-A6C34878D82A}">
                    <a16:rowId xmlns:a16="http://schemas.microsoft.com/office/drawing/2014/main" val="222171861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EC42D8A-E364-45E1-A7B7-95F6211E7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4565650"/>
            <a:ext cx="7777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Imagen 1">
            <a:extLst>
              <a:ext uri="{FF2B5EF4-FFF2-40B4-BE49-F238E27FC236}">
                <a16:creationId xmlns:a16="http://schemas.microsoft.com/office/drawing/2014/main" id="{BB2D839B-EC3B-4CDA-B998-0698B121F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5" r="17857"/>
          <a:stretch>
            <a:fillRect/>
          </a:stretch>
        </p:blipFill>
        <p:spPr bwMode="auto">
          <a:xfrm>
            <a:off x="776292" y="365124"/>
            <a:ext cx="47625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B3880A9-3F72-4925-A764-3A529CE5F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93" y="677439"/>
            <a:ext cx="622457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100" b="1" i="0" u="none" strike="noStrike" cap="none" normalizeH="0" baseline="0" dirty="0" bmk="_Hlk524473337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kumimoji="0" lang="en-US" altLang="en-US" sz="700" b="0" i="0" u="none" strike="noStrike" cap="none" normalizeH="0" baseline="0" dirty="0" bmk="_Hlk524473337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100" b="1" i="0" u="none" strike="noStrike" cap="none" normalizeH="0" baseline="0" dirty="0" bmk="_Hlk524473337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INNOVACIÓN Y TRABAJO DOCENTE    5to SEMESTRE</a:t>
            </a:r>
            <a:endParaRPr kumimoji="0" lang="en-US" altLang="en-US" sz="700" b="0" i="0" u="none" strike="noStrike" cap="none" normalizeH="0" baseline="0" dirty="0" bmk="_Hlk524473337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100" b="1" i="0" u="none" strike="noStrike" cap="none" normalizeH="0" baseline="0" dirty="0" bmk="_Hlk524473337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REVISIÓN DE INSUMOS DE PRACTICA(CAJA DE HERRAMIENTAS) </a:t>
            </a:r>
            <a:endParaRPr kumimoji="0" lang="en-US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JULIA FAELA JIMENEZ RAMIREZ___________________________________</a:t>
            </a:r>
            <a:endParaRPr kumimoji="0" lang="en-US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DIARIO DE OBSERVACIÓN</a:t>
            </a:r>
            <a:endParaRPr kumimoji="0" lang="es-MX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8283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12891</TotalTime>
  <Words>2399</Words>
  <Application>Microsoft Office PowerPoint</Application>
  <PresentationFormat>Custom</PresentationFormat>
  <Paragraphs>451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juliafaejmz0908@gmail.com</cp:lastModifiedBy>
  <cp:revision>39</cp:revision>
  <dcterms:created xsi:type="dcterms:W3CDTF">2020-11-09T23:20:30Z</dcterms:created>
  <dcterms:modified xsi:type="dcterms:W3CDTF">2021-11-29T00:46:34Z</dcterms:modified>
</cp:coreProperties>
</file>