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4" r:id="rId1"/>
  </p:sldMasterIdLst>
  <p:notesMasterIdLst>
    <p:notesMasterId r:id="rId6"/>
  </p:notesMasterIdLst>
  <p:sldIdLst>
    <p:sldId id="256" r:id="rId2"/>
    <p:sldId id="313" r:id="rId3"/>
    <p:sldId id="258" r:id="rId4"/>
    <p:sldId id="314" r:id="rId5"/>
  </p:sldIdLst>
  <p:sldSz cx="9144000" cy="5143500" type="screen16x9"/>
  <p:notesSz cx="6858000" cy="9144000"/>
  <p:embeddedFontLst>
    <p:embeddedFont>
      <p:font typeface="Patua One" panose="020B0604020202020204" charset="0"/>
      <p:regular r:id="rId7"/>
    </p:embeddedFont>
    <p:embeddedFont>
      <p:font typeface="Roboto Condensed Light" panose="02000000000000000000" pitchFamily="2" charset="0"/>
      <p:regular r:id="rId8"/>
      <p:italic r:id="rId9"/>
    </p:embeddedFont>
    <p:embeddedFont>
      <p:font typeface="Rubik" panose="020B0604020202020204" charset="-79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5D6E013-B98F-46E6-A0DB-3F2EFAD8F213}">
  <a:tblStyle styleId="{65D6E013-B98F-46E6-A0DB-3F2EFAD8F21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0" name="Google Shape;83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Google Shape;844;ge85ed6455f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5" name="Google Shape;845;ge85ed6455f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oogle Shape;10;p2"/>
          <p:cNvGrpSpPr/>
          <p:nvPr/>
        </p:nvGrpSpPr>
        <p:grpSpPr>
          <a:xfrm flipH="1">
            <a:off x="8277700" y="-896475"/>
            <a:ext cx="1769400" cy="1769400"/>
            <a:chOff x="-888300" y="-896475"/>
            <a:chExt cx="1769400" cy="1769400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4" name="Google Shape;14;p2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5" name="Google Shape;15;p2"/>
          <p:cNvSpPr/>
          <p:nvPr/>
        </p:nvSpPr>
        <p:spPr>
          <a:xfrm>
            <a:off x="1377900" y="977478"/>
            <a:ext cx="6388200" cy="2581800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" name="Google Shape;16;p2"/>
          <p:cNvSpPr/>
          <p:nvPr/>
        </p:nvSpPr>
        <p:spPr>
          <a:xfrm>
            <a:off x="1066770" y="3230932"/>
            <a:ext cx="639030" cy="68124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" name="Google Shape;17;p2"/>
          <p:cNvSpPr/>
          <p:nvPr/>
        </p:nvSpPr>
        <p:spPr>
          <a:xfrm>
            <a:off x="7904821" y="1918320"/>
            <a:ext cx="319515" cy="340622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" name="Google Shape;18;p2"/>
          <p:cNvSpPr/>
          <p:nvPr/>
        </p:nvSpPr>
        <p:spPr>
          <a:xfrm>
            <a:off x="843196" y="2941383"/>
            <a:ext cx="319515" cy="340622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" name="Google Shape;19;p2"/>
          <p:cNvSpPr/>
          <p:nvPr/>
        </p:nvSpPr>
        <p:spPr>
          <a:xfrm>
            <a:off x="5526900" y="753900"/>
            <a:ext cx="2239200" cy="2235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" name="Google Shape;20;p2"/>
          <p:cNvSpPr/>
          <p:nvPr/>
        </p:nvSpPr>
        <p:spPr>
          <a:xfrm>
            <a:off x="4408800" y="753900"/>
            <a:ext cx="1118100" cy="223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" name="Google Shape;21;p2"/>
          <p:cNvSpPr/>
          <p:nvPr/>
        </p:nvSpPr>
        <p:spPr>
          <a:xfrm>
            <a:off x="3850325" y="753900"/>
            <a:ext cx="558600" cy="223500"/>
          </a:xfrm>
          <a:prstGeom prst="rect">
            <a:avLst/>
          </a:prstGeom>
          <a:solidFill>
            <a:schemeClr val="accent4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" name="Google Shape;22;p2"/>
          <p:cNvGrpSpPr/>
          <p:nvPr/>
        </p:nvGrpSpPr>
        <p:grpSpPr>
          <a:xfrm>
            <a:off x="-888300" y="-896475"/>
            <a:ext cx="1769400" cy="1769400"/>
            <a:chOff x="-888300" y="-896475"/>
            <a:chExt cx="1769400" cy="1769400"/>
          </a:xfrm>
        </p:grpSpPr>
        <p:grpSp>
          <p:nvGrpSpPr>
            <p:cNvPr id="23" name="Google Shape;23;p2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6" name="Google Shape;26;p2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1269875" y="872872"/>
            <a:ext cx="1579200" cy="1579200"/>
            <a:chOff x="767005" y="878856"/>
            <a:chExt cx="1579200" cy="1579200"/>
          </a:xfrm>
        </p:grpSpPr>
        <p:sp>
          <p:nvSpPr>
            <p:cNvPr id="28" name="Google Shape;28;p2"/>
            <p:cNvSpPr/>
            <p:nvPr/>
          </p:nvSpPr>
          <p:spPr>
            <a:xfrm>
              <a:off x="767005" y="878856"/>
              <a:ext cx="1579200" cy="1579200"/>
            </a:xfrm>
            <a:prstGeom prst="arc">
              <a:avLst>
                <a:gd name="adj1" fmla="val 8987451"/>
                <a:gd name="adj2" fmla="val 17899585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08150" y="1016700"/>
              <a:ext cx="189600" cy="189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30;p2"/>
          <p:cNvGrpSpPr/>
          <p:nvPr/>
        </p:nvGrpSpPr>
        <p:grpSpPr>
          <a:xfrm rot="10800000">
            <a:off x="6300365" y="2075637"/>
            <a:ext cx="1579200" cy="1579200"/>
            <a:chOff x="767005" y="878856"/>
            <a:chExt cx="1579200" cy="1579200"/>
          </a:xfrm>
        </p:grpSpPr>
        <p:sp>
          <p:nvSpPr>
            <p:cNvPr id="31" name="Google Shape;31;p2"/>
            <p:cNvSpPr/>
            <p:nvPr/>
          </p:nvSpPr>
          <p:spPr>
            <a:xfrm>
              <a:off x="767005" y="878856"/>
              <a:ext cx="1579200" cy="1579200"/>
            </a:xfrm>
            <a:prstGeom prst="arc">
              <a:avLst>
                <a:gd name="adj1" fmla="val 8987451"/>
                <a:gd name="adj2" fmla="val 17899585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908150" y="1016700"/>
              <a:ext cx="189600" cy="189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3" name="Google Shape;33;p2"/>
          <p:cNvGrpSpPr/>
          <p:nvPr/>
        </p:nvGrpSpPr>
        <p:grpSpPr>
          <a:xfrm flipH="1">
            <a:off x="7086617" y="568974"/>
            <a:ext cx="1391971" cy="1328125"/>
            <a:chOff x="807201" y="3067243"/>
            <a:chExt cx="1307015" cy="1247065"/>
          </a:xfrm>
        </p:grpSpPr>
        <p:sp>
          <p:nvSpPr>
            <p:cNvPr id="34" name="Google Shape;34;p2"/>
            <p:cNvSpPr/>
            <p:nvPr/>
          </p:nvSpPr>
          <p:spPr>
            <a:xfrm rot="-1431304">
              <a:off x="947234" y="3236058"/>
              <a:ext cx="1026948" cy="909434"/>
            </a:xfrm>
            <a:custGeom>
              <a:avLst/>
              <a:gdLst/>
              <a:ahLst/>
              <a:cxnLst/>
              <a:rect l="l" t="t" r="r" b="b"/>
              <a:pathLst>
                <a:path w="49576" h="43903" extrusionOk="0">
                  <a:moveTo>
                    <a:pt x="36925" y="1"/>
                  </a:moveTo>
                  <a:cubicBezTo>
                    <a:pt x="34733" y="1"/>
                    <a:pt x="32618" y="673"/>
                    <a:pt x="30738" y="1961"/>
                  </a:cubicBezTo>
                  <a:cubicBezTo>
                    <a:pt x="28079" y="3738"/>
                    <a:pt x="25947" y="6581"/>
                    <a:pt x="24696" y="9965"/>
                  </a:cubicBezTo>
                  <a:cubicBezTo>
                    <a:pt x="24696" y="10136"/>
                    <a:pt x="24525" y="10136"/>
                    <a:pt x="24525" y="10136"/>
                  </a:cubicBezTo>
                  <a:cubicBezTo>
                    <a:pt x="24340" y="10136"/>
                    <a:pt x="24170" y="10136"/>
                    <a:pt x="24170" y="9965"/>
                  </a:cubicBezTo>
                  <a:cubicBezTo>
                    <a:pt x="22918" y="6581"/>
                    <a:pt x="20786" y="3738"/>
                    <a:pt x="18127" y="1961"/>
                  </a:cubicBezTo>
                  <a:cubicBezTo>
                    <a:pt x="16350" y="724"/>
                    <a:pt x="14033" y="13"/>
                    <a:pt x="11729" y="13"/>
                  </a:cubicBezTo>
                  <a:cubicBezTo>
                    <a:pt x="10663" y="13"/>
                    <a:pt x="9597" y="184"/>
                    <a:pt x="8530" y="539"/>
                  </a:cubicBezTo>
                  <a:cubicBezTo>
                    <a:pt x="5332" y="1435"/>
                    <a:pt x="2659" y="3567"/>
                    <a:pt x="1237" y="6581"/>
                  </a:cubicBezTo>
                  <a:cubicBezTo>
                    <a:pt x="0" y="9610"/>
                    <a:pt x="0" y="12979"/>
                    <a:pt x="1237" y="16889"/>
                  </a:cubicBezTo>
                  <a:cubicBezTo>
                    <a:pt x="1777" y="17955"/>
                    <a:pt x="2133" y="19022"/>
                    <a:pt x="2659" y="20273"/>
                  </a:cubicBezTo>
                  <a:cubicBezTo>
                    <a:pt x="4265" y="23287"/>
                    <a:pt x="6568" y="26486"/>
                    <a:pt x="9412" y="29870"/>
                  </a:cubicBezTo>
                  <a:cubicBezTo>
                    <a:pt x="13677" y="34490"/>
                    <a:pt x="19904" y="40348"/>
                    <a:pt x="24525" y="43902"/>
                  </a:cubicBezTo>
                  <a:cubicBezTo>
                    <a:pt x="28961" y="40348"/>
                    <a:pt x="35359" y="34490"/>
                    <a:pt x="39453" y="29870"/>
                  </a:cubicBezTo>
                  <a:cubicBezTo>
                    <a:pt x="49576" y="18311"/>
                    <a:pt x="49576" y="10847"/>
                    <a:pt x="47628" y="6581"/>
                  </a:cubicBezTo>
                  <a:cubicBezTo>
                    <a:pt x="46206" y="3567"/>
                    <a:pt x="43718" y="1435"/>
                    <a:pt x="40335" y="539"/>
                  </a:cubicBezTo>
                  <a:cubicBezTo>
                    <a:pt x="39193" y="178"/>
                    <a:pt x="38049" y="1"/>
                    <a:pt x="36925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35;p2"/>
            <p:cNvSpPr/>
            <p:nvPr/>
          </p:nvSpPr>
          <p:spPr>
            <a:xfrm rot="-1431148">
              <a:off x="1180861" y="3463287"/>
              <a:ext cx="583254" cy="516512"/>
            </a:xfrm>
            <a:custGeom>
              <a:avLst/>
              <a:gdLst/>
              <a:ahLst/>
              <a:cxnLst/>
              <a:rect l="l" t="t" r="r" b="b"/>
              <a:pathLst>
                <a:path w="49576" h="43903" extrusionOk="0">
                  <a:moveTo>
                    <a:pt x="36925" y="1"/>
                  </a:moveTo>
                  <a:cubicBezTo>
                    <a:pt x="34733" y="1"/>
                    <a:pt x="32618" y="673"/>
                    <a:pt x="30738" y="1961"/>
                  </a:cubicBezTo>
                  <a:cubicBezTo>
                    <a:pt x="28079" y="3738"/>
                    <a:pt x="25947" y="6581"/>
                    <a:pt x="24696" y="9965"/>
                  </a:cubicBezTo>
                  <a:cubicBezTo>
                    <a:pt x="24696" y="10136"/>
                    <a:pt x="24525" y="10136"/>
                    <a:pt x="24525" y="10136"/>
                  </a:cubicBezTo>
                  <a:cubicBezTo>
                    <a:pt x="24340" y="10136"/>
                    <a:pt x="24170" y="10136"/>
                    <a:pt x="24170" y="9965"/>
                  </a:cubicBezTo>
                  <a:cubicBezTo>
                    <a:pt x="22918" y="6581"/>
                    <a:pt x="20786" y="3738"/>
                    <a:pt x="18127" y="1961"/>
                  </a:cubicBezTo>
                  <a:cubicBezTo>
                    <a:pt x="16350" y="724"/>
                    <a:pt x="14033" y="13"/>
                    <a:pt x="11729" y="13"/>
                  </a:cubicBezTo>
                  <a:cubicBezTo>
                    <a:pt x="10663" y="13"/>
                    <a:pt x="9597" y="184"/>
                    <a:pt x="8530" y="539"/>
                  </a:cubicBezTo>
                  <a:cubicBezTo>
                    <a:pt x="5332" y="1435"/>
                    <a:pt x="2659" y="3567"/>
                    <a:pt x="1237" y="6581"/>
                  </a:cubicBezTo>
                  <a:cubicBezTo>
                    <a:pt x="0" y="9610"/>
                    <a:pt x="0" y="12979"/>
                    <a:pt x="1237" y="16889"/>
                  </a:cubicBezTo>
                  <a:cubicBezTo>
                    <a:pt x="1777" y="17955"/>
                    <a:pt x="2133" y="19022"/>
                    <a:pt x="2659" y="20273"/>
                  </a:cubicBezTo>
                  <a:cubicBezTo>
                    <a:pt x="4265" y="23287"/>
                    <a:pt x="6568" y="26486"/>
                    <a:pt x="9412" y="29870"/>
                  </a:cubicBezTo>
                  <a:cubicBezTo>
                    <a:pt x="13677" y="34490"/>
                    <a:pt x="19904" y="40348"/>
                    <a:pt x="24525" y="43902"/>
                  </a:cubicBezTo>
                  <a:cubicBezTo>
                    <a:pt x="28961" y="40348"/>
                    <a:pt x="35359" y="34490"/>
                    <a:pt x="39453" y="29870"/>
                  </a:cubicBezTo>
                  <a:cubicBezTo>
                    <a:pt x="49576" y="18311"/>
                    <a:pt x="49576" y="10847"/>
                    <a:pt x="47628" y="6581"/>
                  </a:cubicBezTo>
                  <a:cubicBezTo>
                    <a:pt x="46206" y="3567"/>
                    <a:pt x="43718" y="1435"/>
                    <a:pt x="40335" y="539"/>
                  </a:cubicBezTo>
                  <a:cubicBezTo>
                    <a:pt x="39193" y="178"/>
                    <a:pt x="38049" y="1"/>
                    <a:pt x="36925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rgbClr val="8E7C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36" name="Google Shape;36;p2"/>
          <p:cNvSpPr txBox="1">
            <a:spLocks noGrp="1"/>
          </p:cNvSpPr>
          <p:nvPr>
            <p:ph type="ctrTitle"/>
          </p:nvPr>
        </p:nvSpPr>
        <p:spPr>
          <a:xfrm>
            <a:off x="2041800" y="1044375"/>
            <a:ext cx="5060400" cy="244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subTitle" idx="1"/>
          </p:nvPr>
        </p:nvSpPr>
        <p:spPr>
          <a:xfrm>
            <a:off x="2307600" y="3780850"/>
            <a:ext cx="4528800" cy="328500"/>
          </a:xfrm>
          <a:prstGeom prst="rect">
            <a:avLst/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24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4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8" name="Google Shape;68;p4"/>
          <p:cNvGrpSpPr/>
          <p:nvPr/>
        </p:nvGrpSpPr>
        <p:grpSpPr>
          <a:xfrm>
            <a:off x="-559539" y="-593048"/>
            <a:ext cx="1154003" cy="1154003"/>
            <a:chOff x="-888300" y="-896475"/>
            <a:chExt cx="1769400" cy="1769400"/>
          </a:xfrm>
        </p:grpSpPr>
        <p:grpSp>
          <p:nvGrpSpPr>
            <p:cNvPr id="69" name="Google Shape;69;p4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70" name="Google Shape;70;p4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1" name="Google Shape;71;p4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72" name="Google Shape;72;p4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73" name="Google Shape;73;p4"/>
          <p:cNvGrpSpPr/>
          <p:nvPr/>
        </p:nvGrpSpPr>
        <p:grpSpPr>
          <a:xfrm flipH="1">
            <a:off x="8559061" y="-593048"/>
            <a:ext cx="1154003" cy="1154003"/>
            <a:chOff x="-888300" y="-896475"/>
            <a:chExt cx="1769400" cy="1769400"/>
          </a:xfrm>
        </p:grpSpPr>
        <p:grpSp>
          <p:nvGrpSpPr>
            <p:cNvPr id="74" name="Google Shape;74;p4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75" name="Google Shape;75;p4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6" name="Google Shape;76;p4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77" name="Google Shape;77;p4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78" name="Google Shape;78;p4"/>
          <p:cNvGrpSpPr/>
          <p:nvPr/>
        </p:nvGrpSpPr>
        <p:grpSpPr>
          <a:xfrm>
            <a:off x="8574870" y="4604013"/>
            <a:ext cx="1154100" cy="1154100"/>
            <a:chOff x="8574870" y="4604013"/>
            <a:chExt cx="1154100" cy="1154100"/>
          </a:xfrm>
        </p:grpSpPr>
        <p:sp>
          <p:nvSpPr>
            <p:cNvPr id="79" name="Google Shape;79;p4"/>
            <p:cNvSpPr/>
            <p:nvPr/>
          </p:nvSpPr>
          <p:spPr>
            <a:xfrm rot="10800000">
              <a:off x="8574870" y="4604013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8682300" y="4697998"/>
              <a:ext cx="144600" cy="144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81" name="Google Shape;81;p4"/>
          <p:cNvGrpSpPr/>
          <p:nvPr/>
        </p:nvGrpSpPr>
        <p:grpSpPr>
          <a:xfrm flipH="1">
            <a:off x="-584980" y="4604013"/>
            <a:ext cx="1154100" cy="1154100"/>
            <a:chOff x="8574870" y="4604013"/>
            <a:chExt cx="1154100" cy="1154100"/>
          </a:xfrm>
        </p:grpSpPr>
        <p:sp>
          <p:nvSpPr>
            <p:cNvPr id="82" name="Google Shape;82;p4"/>
            <p:cNvSpPr/>
            <p:nvPr/>
          </p:nvSpPr>
          <p:spPr>
            <a:xfrm rot="10800000">
              <a:off x="8574870" y="4604013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8682300" y="4697998"/>
              <a:ext cx="144600" cy="144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84" name="Google Shape;84;p4"/>
          <p:cNvSpPr/>
          <p:nvPr/>
        </p:nvSpPr>
        <p:spPr>
          <a:xfrm rot="10800000">
            <a:off x="304845" y="4104036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85;p4"/>
          <p:cNvSpPr/>
          <p:nvPr/>
        </p:nvSpPr>
        <p:spPr>
          <a:xfrm rot="10800000">
            <a:off x="363801" y="3831869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4"/>
          <p:cNvSpPr/>
          <p:nvPr/>
        </p:nvSpPr>
        <p:spPr>
          <a:xfrm rot="10800000">
            <a:off x="363801" y="3559719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4"/>
          <p:cNvSpPr/>
          <p:nvPr/>
        </p:nvSpPr>
        <p:spPr>
          <a:xfrm>
            <a:off x="8594318" y="767994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4"/>
          <p:cNvSpPr/>
          <p:nvPr/>
        </p:nvSpPr>
        <p:spPr>
          <a:xfrm>
            <a:off x="8653275" y="116587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89;p4"/>
          <p:cNvSpPr/>
          <p:nvPr/>
        </p:nvSpPr>
        <p:spPr>
          <a:xfrm>
            <a:off x="8653275" y="143802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"/>
          <p:cNvSpPr txBox="1">
            <a:spLocks noGrp="1"/>
          </p:cNvSpPr>
          <p:nvPr>
            <p:ph type="body" idx="1"/>
          </p:nvPr>
        </p:nvSpPr>
        <p:spPr>
          <a:xfrm>
            <a:off x="720000" y="1166775"/>
            <a:ext cx="7704000" cy="343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50"/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Google Shape;262;p13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Google Shape;263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64" name="Google Shape;264;p13"/>
          <p:cNvSpPr txBox="1">
            <a:spLocks noGrp="1"/>
          </p:cNvSpPr>
          <p:nvPr>
            <p:ph type="title" idx="2"/>
          </p:nvPr>
        </p:nvSpPr>
        <p:spPr>
          <a:xfrm>
            <a:off x="720000" y="1599352"/>
            <a:ext cx="2305500" cy="328500"/>
          </a:xfrm>
          <a:prstGeom prst="rect">
            <a:avLst/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65" name="Google Shape;265;p13"/>
          <p:cNvSpPr txBox="1">
            <a:spLocks noGrp="1"/>
          </p:cNvSpPr>
          <p:nvPr>
            <p:ph type="subTitle" idx="1"/>
          </p:nvPr>
        </p:nvSpPr>
        <p:spPr>
          <a:xfrm>
            <a:off x="720000" y="1923849"/>
            <a:ext cx="2305500" cy="903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13"/>
          <p:cNvSpPr txBox="1">
            <a:spLocks noGrp="1"/>
          </p:cNvSpPr>
          <p:nvPr>
            <p:ph type="title" idx="3"/>
          </p:nvPr>
        </p:nvSpPr>
        <p:spPr>
          <a:xfrm>
            <a:off x="3419271" y="1599352"/>
            <a:ext cx="2305500" cy="328500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67" name="Google Shape;267;p13"/>
          <p:cNvSpPr txBox="1">
            <a:spLocks noGrp="1"/>
          </p:cNvSpPr>
          <p:nvPr>
            <p:ph type="subTitle" idx="4"/>
          </p:nvPr>
        </p:nvSpPr>
        <p:spPr>
          <a:xfrm>
            <a:off x="3419271" y="1923849"/>
            <a:ext cx="2305500" cy="903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13"/>
          <p:cNvSpPr txBox="1">
            <a:spLocks noGrp="1"/>
          </p:cNvSpPr>
          <p:nvPr>
            <p:ph type="title" idx="5"/>
          </p:nvPr>
        </p:nvSpPr>
        <p:spPr>
          <a:xfrm>
            <a:off x="720000" y="3379269"/>
            <a:ext cx="2305500" cy="328500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69" name="Google Shape;269;p13"/>
          <p:cNvSpPr txBox="1">
            <a:spLocks noGrp="1"/>
          </p:cNvSpPr>
          <p:nvPr>
            <p:ph type="subTitle" idx="6"/>
          </p:nvPr>
        </p:nvSpPr>
        <p:spPr>
          <a:xfrm>
            <a:off x="720000" y="3701100"/>
            <a:ext cx="2305500" cy="903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13"/>
          <p:cNvSpPr txBox="1">
            <a:spLocks noGrp="1"/>
          </p:cNvSpPr>
          <p:nvPr>
            <p:ph type="title" idx="7"/>
          </p:nvPr>
        </p:nvSpPr>
        <p:spPr>
          <a:xfrm>
            <a:off x="3419271" y="3379269"/>
            <a:ext cx="2305500" cy="3285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71" name="Google Shape;271;p13"/>
          <p:cNvSpPr txBox="1">
            <a:spLocks noGrp="1"/>
          </p:cNvSpPr>
          <p:nvPr>
            <p:ph type="subTitle" idx="8"/>
          </p:nvPr>
        </p:nvSpPr>
        <p:spPr>
          <a:xfrm>
            <a:off x="3419275" y="3701100"/>
            <a:ext cx="2305500" cy="903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13"/>
          <p:cNvSpPr txBox="1">
            <a:spLocks noGrp="1"/>
          </p:cNvSpPr>
          <p:nvPr>
            <p:ph type="title" idx="9"/>
          </p:nvPr>
        </p:nvSpPr>
        <p:spPr>
          <a:xfrm>
            <a:off x="6118549" y="1599352"/>
            <a:ext cx="2305500" cy="3285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73" name="Google Shape;273;p13"/>
          <p:cNvSpPr txBox="1">
            <a:spLocks noGrp="1"/>
          </p:cNvSpPr>
          <p:nvPr>
            <p:ph type="subTitle" idx="13"/>
          </p:nvPr>
        </p:nvSpPr>
        <p:spPr>
          <a:xfrm>
            <a:off x="6118549" y="1923849"/>
            <a:ext cx="2305500" cy="903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13"/>
          <p:cNvSpPr txBox="1">
            <a:spLocks noGrp="1"/>
          </p:cNvSpPr>
          <p:nvPr>
            <p:ph type="title" idx="14"/>
          </p:nvPr>
        </p:nvSpPr>
        <p:spPr>
          <a:xfrm>
            <a:off x="6118550" y="3379269"/>
            <a:ext cx="2305500" cy="328500"/>
          </a:xfrm>
          <a:prstGeom prst="rect">
            <a:avLst/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75" name="Google Shape;275;p13"/>
          <p:cNvSpPr txBox="1">
            <a:spLocks noGrp="1"/>
          </p:cNvSpPr>
          <p:nvPr>
            <p:ph type="subTitle" idx="15"/>
          </p:nvPr>
        </p:nvSpPr>
        <p:spPr>
          <a:xfrm>
            <a:off x="6118551" y="3701100"/>
            <a:ext cx="2305500" cy="903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6" name="Google Shape;276;p13"/>
          <p:cNvSpPr txBox="1">
            <a:spLocks noGrp="1"/>
          </p:cNvSpPr>
          <p:nvPr>
            <p:ph type="title" idx="16" hasCustomPrompt="1"/>
          </p:nvPr>
        </p:nvSpPr>
        <p:spPr>
          <a:xfrm>
            <a:off x="510109" y="3076912"/>
            <a:ext cx="4173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77" name="Google Shape;277;p13"/>
          <p:cNvSpPr txBox="1">
            <a:spLocks noGrp="1"/>
          </p:cNvSpPr>
          <p:nvPr>
            <p:ph type="title" idx="17" hasCustomPrompt="1"/>
          </p:nvPr>
        </p:nvSpPr>
        <p:spPr>
          <a:xfrm>
            <a:off x="3203534" y="3076912"/>
            <a:ext cx="4173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78" name="Google Shape;278;p13"/>
          <p:cNvSpPr txBox="1">
            <a:spLocks noGrp="1"/>
          </p:cNvSpPr>
          <p:nvPr>
            <p:ph type="title" idx="18" hasCustomPrompt="1"/>
          </p:nvPr>
        </p:nvSpPr>
        <p:spPr>
          <a:xfrm>
            <a:off x="5896959" y="3076912"/>
            <a:ext cx="4173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79" name="Google Shape;279;p13"/>
          <p:cNvSpPr txBox="1">
            <a:spLocks noGrp="1"/>
          </p:cNvSpPr>
          <p:nvPr>
            <p:ph type="title" idx="19" hasCustomPrompt="1"/>
          </p:nvPr>
        </p:nvSpPr>
        <p:spPr>
          <a:xfrm>
            <a:off x="529375" y="1283725"/>
            <a:ext cx="4173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80" name="Google Shape;280;p13"/>
          <p:cNvSpPr txBox="1">
            <a:spLocks noGrp="1"/>
          </p:cNvSpPr>
          <p:nvPr>
            <p:ph type="title" idx="20" hasCustomPrompt="1"/>
          </p:nvPr>
        </p:nvSpPr>
        <p:spPr>
          <a:xfrm>
            <a:off x="3220780" y="1283725"/>
            <a:ext cx="4173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81" name="Google Shape;281;p13"/>
          <p:cNvSpPr txBox="1">
            <a:spLocks noGrp="1"/>
          </p:cNvSpPr>
          <p:nvPr>
            <p:ph type="title" idx="21" hasCustomPrompt="1"/>
          </p:nvPr>
        </p:nvSpPr>
        <p:spPr>
          <a:xfrm>
            <a:off x="5912185" y="1283725"/>
            <a:ext cx="4173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282" name="Google Shape;282;p13"/>
          <p:cNvGrpSpPr/>
          <p:nvPr/>
        </p:nvGrpSpPr>
        <p:grpSpPr>
          <a:xfrm>
            <a:off x="-559539" y="-593048"/>
            <a:ext cx="1154003" cy="1154003"/>
            <a:chOff x="-888300" y="-896475"/>
            <a:chExt cx="1769400" cy="1769400"/>
          </a:xfrm>
        </p:grpSpPr>
        <p:grpSp>
          <p:nvGrpSpPr>
            <p:cNvPr id="283" name="Google Shape;283;p13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284" name="Google Shape;284;p13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5" name="Google Shape;285;p13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86" name="Google Shape;286;p13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87" name="Google Shape;287;p13"/>
          <p:cNvSpPr/>
          <p:nvPr/>
        </p:nvSpPr>
        <p:spPr>
          <a:xfrm>
            <a:off x="8456018" y="1339719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8" name="Google Shape;288;p13"/>
          <p:cNvSpPr/>
          <p:nvPr/>
        </p:nvSpPr>
        <p:spPr>
          <a:xfrm>
            <a:off x="433418" y="4609394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89" name="Google Shape;289;p13"/>
          <p:cNvGrpSpPr/>
          <p:nvPr/>
        </p:nvGrpSpPr>
        <p:grpSpPr>
          <a:xfrm rot="10800000">
            <a:off x="8574968" y="4604111"/>
            <a:ext cx="1154003" cy="1154003"/>
            <a:chOff x="-888300" y="-896475"/>
            <a:chExt cx="1769400" cy="1769400"/>
          </a:xfrm>
        </p:grpSpPr>
        <p:grpSp>
          <p:nvGrpSpPr>
            <p:cNvPr id="290" name="Google Shape;290;p13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291" name="Google Shape;291;p13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2" name="Google Shape;292;p13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93" name="Google Shape;293;p13"/>
            <p:cNvSpPr/>
            <p:nvPr/>
          </p:nvSpPr>
          <p:spPr>
            <a:xfrm rot="10800000" flipH="1">
              <a:off x="524030" y="536641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_ONLY_1_1">
    <p:spTree>
      <p:nvGrpSpPr>
        <p:cNvPr id="1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0" name="Google Shape;620;p27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sp>
        <p:nvSpPr>
          <p:cNvPr id="621" name="Google Shape;621;p2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622" name="Google Shape;622;p27"/>
          <p:cNvGrpSpPr/>
          <p:nvPr/>
        </p:nvGrpSpPr>
        <p:grpSpPr>
          <a:xfrm rot="10800000">
            <a:off x="8277700" y="4329000"/>
            <a:ext cx="1769400" cy="1769400"/>
            <a:chOff x="-888300" y="-896475"/>
            <a:chExt cx="1769400" cy="1769400"/>
          </a:xfrm>
        </p:grpSpPr>
        <p:grpSp>
          <p:nvGrpSpPr>
            <p:cNvPr id="623" name="Google Shape;623;p27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624" name="Google Shape;624;p27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25" name="Google Shape;625;p27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626" name="Google Shape;626;p27"/>
            <p:cNvSpPr/>
            <p:nvPr/>
          </p:nvSpPr>
          <p:spPr>
            <a:xfrm rot="10800000" flipH="1">
              <a:off x="524030" y="533382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627" name="Google Shape;627;p27"/>
          <p:cNvGrpSpPr/>
          <p:nvPr/>
        </p:nvGrpSpPr>
        <p:grpSpPr>
          <a:xfrm rot="10800000" flipH="1">
            <a:off x="-888300" y="4329000"/>
            <a:ext cx="1769400" cy="1769400"/>
            <a:chOff x="-888300" y="-896475"/>
            <a:chExt cx="1769400" cy="1769400"/>
          </a:xfrm>
        </p:grpSpPr>
        <p:grpSp>
          <p:nvGrpSpPr>
            <p:cNvPr id="628" name="Google Shape;628;p27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629" name="Google Shape;629;p27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30" name="Google Shape;630;p27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631" name="Google Shape;631;p27"/>
            <p:cNvSpPr/>
            <p:nvPr/>
          </p:nvSpPr>
          <p:spPr>
            <a:xfrm rot="10800000" flipH="1">
              <a:off x="524030" y="522777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9" name="Google Shape;759;p35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60" name="Google Shape;760;p35"/>
          <p:cNvGrpSpPr/>
          <p:nvPr/>
        </p:nvGrpSpPr>
        <p:grpSpPr>
          <a:xfrm>
            <a:off x="-559539" y="-593048"/>
            <a:ext cx="1154003" cy="1154003"/>
            <a:chOff x="-888300" y="-896475"/>
            <a:chExt cx="1769400" cy="1769400"/>
          </a:xfrm>
        </p:grpSpPr>
        <p:grpSp>
          <p:nvGrpSpPr>
            <p:cNvPr id="761" name="Google Shape;761;p35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762" name="Google Shape;762;p35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63" name="Google Shape;763;p35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764" name="Google Shape;764;p35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765" name="Google Shape;765;p35"/>
          <p:cNvGrpSpPr/>
          <p:nvPr/>
        </p:nvGrpSpPr>
        <p:grpSpPr>
          <a:xfrm flipH="1">
            <a:off x="-584980" y="4604013"/>
            <a:ext cx="1154100" cy="1154100"/>
            <a:chOff x="8574870" y="4604013"/>
            <a:chExt cx="1154100" cy="1154100"/>
          </a:xfrm>
        </p:grpSpPr>
        <p:sp>
          <p:nvSpPr>
            <p:cNvPr id="766" name="Google Shape;766;p35"/>
            <p:cNvSpPr/>
            <p:nvPr/>
          </p:nvSpPr>
          <p:spPr>
            <a:xfrm rot="10800000">
              <a:off x="8574870" y="4604013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67" name="Google Shape;767;p35"/>
            <p:cNvSpPr/>
            <p:nvPr/>
          </p:nvSpPr>
          <p:spPr>
            <a:xfrm>
              <a:off x="8682300" y="4697998"/>
              <a:ext cx="144600" cy="144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768" name="Google Shape;768;p35"/>
          <p:cNvSpPr/>
          <p:nvPr/>
        </p:nvSpPr>
        <p:spPr>
          <a:xfrm rot="10800000">
            <a:off x="304845" y="4104036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9" name="Google Shape;769;p35"/>
          <p:cNvSpPr/>
          <p:nvPr/>
        </p:nvSpPr>
        <p:spPr>
          <a:xfrm rot="10800000">
            <a:off x="363801" y="3831869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0" name="Google Shape;770;p35"/>
          <p:cNvSpPr/>
          <p:nvPr/>
        </p:nvSpPr>
        <p:spPr>
          <a:xfrm rot="10800000">
            <a:off x="363801" y="3559719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71" name="Google Shape;771;p35"/>
          <p:cNvGrpSpPr/>
          <p:nvPr/>
        </p:nvGrpSpPr>
        <p:grpSpPr>
          <a:xfrm flipH="1">
            <a:off x="7300177" y="3391471"/>
            <a:ext cx="3688926" cy="1850947"/>
            <a:chOff x="3396275" y="1859950"/>
            <a:chExt cx="1310500" cy="657600"/>
          </a:xfrm>
        </p:grpSpPr>
        <p:sp>
          <p:nvSpPr>
            <p:cNvPr id="772" name="Google Shape;772;p35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3" name="Google Shape;773;p35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4" name="Google Shape;774;p35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5" name="Google Shape;775;p35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6" name="Google Shape;776;p35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7" name="Google Shape;777;p35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8" name="Google Shape;778;p35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779" name="Google Shape;779;p35"/>
          <p:cNvGrpSpPr/>
          <p:nvPr/>
        </p:nvGrpSpPr>
        <p:grpSpPr>
          <a:xfrm flipH="1">
            <a:off x="8559061" y="-593048"/>
            <a:ext cx="1154003" cy="1154003"/>
            <a:chOff x="-888300" y="-896475"/>
            <a:chExt cx="1769400" cy="1769400"/>
          </a:xfrm>
        </p:grpSpPr>
        <p:grpSp>
          <p:nvGrpSpPr>
            <p:cNvPr id="780" name="Google Shape;780;p35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781" name="Google Shape;781;p35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82" name="Google Shape;782;p35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783" name="Google Shape;783;p35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5" name="Google Shape;785;p36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86" name="Google Shape;786;p36"/>
          <p:cNvGrpSpPr/>
          <p:nvPr/>
        </p:nvGrpSpPr>
        <p:grpSpPr>
          <a:xfrm rot="10800000" flipH="1">
            <a:off x="-1861753" y="-153988"/>
            <a:ext cx="3688926" cy="1850947"/>
            <a:chOff x="3396275" y="1859950"/>
            <a:chExt cx="1310500" cy="657600"/>
          </a:xfrm>
        </p:grpSpPr>
        <p:sp>
          <p:nvSpPr>
            <p:cNvPr id="787" name="Google Shape;787;p36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88" name="Google Shape;788;p36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89" name="Google Shape;789;p36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0" name="Google Shape;790;p36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1" name="Google Shape;791;p36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2" name="Google Shape;792;p36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3" name="Google Shape;793;p36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794" name="Google Shape;794;p36"/>
          <p:cNvGrpSpPr/>
          <p:nvPr/>
        </p:nvGrpSpPr>
        <p:grpSpPr>
          <a:xfrm flipH="1">
            <a:off x="-1861753" y="3454662"/>
            <a:ext cx="3688926" cy="1850947"/>
            <a:chOff x="3396275" y="1859950"/>
            <a:chExt cx="1310500" cy="657600"/>
          </a:xfrm>
        </p:grpSpPr>
        <p:sp>
          <p:nvSpPr>
            <p:cNvPr id="795" name="Google Shape;795;p36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6" name="Google Shape;796;p36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7" name="Google Shape;797;p36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8" name="Google Shape;798;p36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9" name="Google Shape;799;p36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0" name="Google Shape;800;p36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1" name="Google Shape;801;p36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802" name="Google Shape;802;p36"/>
          <p:cNvGrpSpPr/>
          <p:nvPr/>
        </p:nvGrpSpPr>
        <p:grpSpPr>
          <a:xfrm rot="10800000" flipH="1">
            <a:off x="7343522" y="-153988"/>
            <a:ext cx="3688926" cy="1850947"/>
            <a:chOff x="3396275" y="1859950"/>
            <a:chExt cx="1310500" cy="657600"/>
          </a:xfrm>
        </p:grpSpPr>
        <p:sp>
          <p:nvSpPr>
            <p:cNvPr id="803" name="Google Shape;803;p36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4" name="Google Shape;804;p36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5" name="Google Shape;805;p36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6" name="Google Shape;806;p36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7" name="Google Shape;807;p36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8" name="Google Shape;808;p36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9" name="Google Shape;809;p36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810" name="Google Shape;810;p36"/>
          <p:cNvGrpSpPr/>
          <p:nvPr/>
        </p:nvGrpSpPr>
        <p:grpSpPr>
          <a:xfrm flipH="1">
            <a:off x="7343522" y="3454662"/>
            <a:ext cx="3688926" cy="1850947"/>
            <a:chOff x="3396275" y="1859950"/>
            <a:chExt cx="1310500" cy="657600"/>
          </a:xfrm>
        </p:grpSpPr>
        <p:sp>
          <p:nvSpPr>
            <p:cNvPr id="811" name="Google Shape;811;p36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2" name="Google Shape;812;p36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3" name="Google Shape;813;p36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4" name="Google Shape;814;p36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5" name="Google Shape;815;p36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6" name="Google Shape;816;p36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7" name="Google Shape;817;p36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818" name="Google Shape;818;p36"/>
          <p:cNvSpPr/>
          <p:nvPr/>
        </p:nvSpPr>
        <p:spPr>
          <a:xfrm>
            <a:off x="8594318" y="2167944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9" name="Google Shape;819;p36"/>
          <p:cNvSpPr/>
          <p:nvPr/>
        </p:nvSpPr>
        <p:spPr>
          <a:xfrm>
            <a:off x="8653275" y="256582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0" name="Google Shape;820;p36"/>
          <p:cNvSpPr/>
          <p:nvPr/>
        </p:nvSpPr>
        <p:spPr>
          <a:xfrm>
            <a:off x="8653275" y="283797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1" name="Google Shape;821;p36"/>
          <p:cNvSpPr/>
          <p:nvPr/>
        </p:nvSpPr>
        <p:spPr>
          <a:xfrm>
            <a:off x="267643" y="2167944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2" name="Google Shape;822;p36"/>
          <p:cNvSpPr/>
          <p:nvPr/>
        </p:nvSpPr>
        <p:spPr>
          <a:xfrm>
            <a:off x="326600" y="256582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3" name="Google Shape;823;p36"/>
          <p:cNvSpPr/>
          <p:nvPr/>
        </p:nvSpPr>
        <p:spPr>
          <a:xfrm>
            <a:off x="326600" y="283797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CF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●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●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●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73" r:id="rId5"/>
    <p:sldLayoutId id="2147483681" r:id="rId6"/>
    <p:sldLayoutId id="2147483682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39"/>
          <p:cNvSpPr txBox="1">
            <a:spLocks noGrp="1"/>
          </p:cNvSpPr>
          <p:nvPr>
            <p:ph type="subTitle" idx="1"/>
          </p:nvPr>
        </p:nvSpPr>
        <p:spPr>
          <a:xfrm>
            <a:off x="2271944" y="3919074"/>
            <a:ext cx="4528800" cy="32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/>
              <a:t>Maestra: Rocío Blanco Gómez</a:t>
            </a:r>
            <a:endParaRPr dirty="0"/>
          </a:p>
        </p:txBody>
      </p:sp>
      <p:sp>
        <p:nvSpPr>
          <p:cNvPr id="833" name="Google Shape;833;p39"/>
          <p:cNvSpPr txBox="1">
            <a:spLocks noGrp="1"/>
          </p:cNvSpPr>
          <p:nvPr>
            <p:ph type="ctrTitle"/>
          </p:nvPr>
        </p:nvSpPr>
        <p:spPr>
          <a:xfrm>
            <a:off x="1656210" y="1330271"/>
            <a:ext cx="5839743" cy="244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/>
              <a:t>Escuela Normal de Educación Preescolar</a:t>
            </a:r>
            <a:br>
              <a:rPr lang="es-MX" sz="1600" dirty="0"/>
            </a:br>
            <a:r>
              <a:rPr lang="es-MX" sz="1600" dirty="0"/>
              <a:t>Pensamiento Cuantitativo</a:t>
            </a:r>
            <a:br>
              <a:rPr lang="es-MX" sz="1600" dirty="0"/>
            </a:br>
            <a:r>
              <a:rPr lang="es-MX" sz="1600" dirty="0"/>
              <a:t>Unidad 3 Act. 5</a:t>
            </a:r>
            <a:br>
              <a:rPr lang="es-MX" sz="1600" dirty="0"/>
            </a:br>
            <a:br>
              <a:rPr lang="es-MX" sz="2000" dirty="0"/>
            </a:br>
            <a:r>
              <a:rPr lang="es-MX" sz="1200" dirty="0">
                <a:solidFill>
                  <a:schemeClr val="accent6">
                    <a:lumMod val="90000"/>
                  </a:schemeClr>
                </a:solidFill>
              </a:rPr>
              <a:t>Conoce y analiza los conceptos y contenidos del programa de estudios de la educación básica de matemáticas; actividades contextualizadas y pertinentes para asegurar el logro del aprendizaje de sus alumnos, la coherencia y la continuidad entre los distintos grados y niveles educativos.</a:t>
            </a:r>
            <a:br>
              <a:rPr lang="es-MX" sz="1200" dirty="0">
                <a:solidFill>
                  <a:schemeClr val="accent6">
                    <a:lumMod val="90000"/>
                  </a:schemeClr>
                </a:solidFill>
              </a:rPr>
            </a:br>
            <a:br>
              <a:rPr lang="es-MX" sz="2000" dirty="0"/>
            </a:br>
            <a:r>
              <a:rPr lang="es-MX" sz="1200" dirty="0">
                <a:solidFill>
                  <a:schemeClr val="accent3">
                    <a:lumMod val="75000"/>
                  </a:schemeClr>
                </a:solidFill>
              </a:rPr>
              <a:t>Alumnas:</a:t>
            </a:r>
            <a:br>
              <a:rPr lang="es-MX" sz="12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1200" dirty="0">
                <a:solidFill>
                  <a:schemeClr val="accent3">
                    <a:lumMod val="75000"/>
                  </a:schemeClr>
                </a:solidFill>
              </a:rPr>
              <a:t>Aneyra Echeverria Duran #6</a:t>
            </a:r>
            <a:br>
              <a:rPr lang="es-MX" sz="12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1200" dirty="0">
                <a:solidFill>
                  <a:schemeClr val="accent3">
                    <a:lumMod val="75000"/>
                  </a:schemeClr>
                </a:solidFill>
              </a:rPr>
              <a:t>Andrea Gaytan Bermea#8</a:t>
            </a:r>
            <a:br>
              <a:rPr lang="es-MX" sz="12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1200" dirty="0">
                <a:solidFill>
                  <a:schemeClr val="accent3">
                    <a:lumMod val="75000"/>
                  </a:schemeClr>
                </a:solidFill>
              </a:rPr>
              <a:t>Sahory González Gil #9</a:t>
            </a:r>
            <a:br>
              <a:rPr lang="es-MX" sz="12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1200" dirty="0">
                <a:solidFill>
                  <a:schemeClr val="accent3">
                    <a:lumMod val="75000"/>
                  </a:schemeClr>
                </a:solidFill>
              </a:rPr>
              <a:t>Keren González Ramos #10</a:t>
            </a:r>
            <a:br>
              <a:rPr lang="es-MX" sz="1600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s-MX" sz="2000" dirty="0"/>
            </a:br>
            <a:endParaRPr sz="2000" dirty="0"/>
          </a:p>
        </p:txBody>
      </p:sp>
      <p:grpSp>
        <p:nvGrpSpPr>
          <p:cNvPr id="834" name="Google Shape;834;p39"/>
          <p:cNvGrpSpPr/>
          <p:nvPr/>
        </p:nvGrpSpPr>
        <p:grpSpPr>
          <a:xfrm>
            <a:off x="1013938" y="1781568"/>
            <a:ext cx="809957" cy="772682"/>
            <a:chOff x="807201" y="3067243"/>
            <a:chExt cx="1307015" cy="1247065"/>
          </a:xfrm>
        </p:grpSpPr>
        <p:sp>
          <p:nvSpPr>
            <p:cNvPr id="835" name="Google Shape;835;p39"/>
            <p:cNvSpPr/>
            <p:nvPr/>
          </p:nvSpPr>
          <p:spPr>
            <a:xfrm rot="-1431304">
              <a:off x="947234" y="3236058"/>
              <a:ext cx="1026948" cy="909434"/>
            </a:xfrm>
            <a:custGeom>
              <a:avLst/>
              <a:gdLst/>
              <a:ahLst/>
              <a:cxnLst/>
              <a:rect l="l" t="t" r="r" b="b"/>
              <a:pathLst>
                <a:path w="49576" h="43903" extrusionOk="0">
                  <a:moveTo>
                    <a:pt x="36925" y="1"/>
                  </a:moveTo>
                  <a:cubicBezTo>
                    <a:pt x="34733" y="1"/>
                    <a:pt x="32618" y="673"/>
                    <a:pt x="30738" y="1961"/>
                  </a:cubicBezTo>
                  <a:cubicBezTo>
                    <a:pt x="28079" y="3738"/>
                    <a:pt x="25947" y="6581"/>
                    <a:pt x="24696" y="9965"/>
                  </a:cubicBezTo>
                  <a:cubicBezTo>
                    <a:pt x="24696" y="10136"/>
                    <a:pt x="24525" y="10136"/>
                    <a:pt x="24525" y="10136"/>
                  </a:cubicBezTo>
                  <a:cubicBezTo>
                    <a:pt x="24340" y="10136"/>
                    <a:pt x="24170" y="10136"/>
                    <a:pt x="24170" y="9965"/>
                  </a:cubicBezTo>
                  <a:cubicBezTo>
                    <a:pt x="22918" y="6581"/>
                    <a:pt x="20786" y="3738"/>
                    <a:pt x="18127" y="1961"/>
                  </a:cubicBezTo>
                  <a:cubicBezTo>
                    <a:pt x="16350" y="724"/>
                    <a:pt x="14033" y="13"/>
                    <a:pt x="11729" y="13"/>
                  </a:cubicBezTo>
                  <a:cubicBezTo>
                    <a:pt x="10663" y="13"/>
                    <a:pt x="9597" y="184"/>
                    <a:pt x="8530" y="539"/>
                  </a:cubicBezTo>
                  <a:cubicBezTo>
                    <a:pt x="5332" y="1435"/>
                    <a:pt x="2659" y="3567"/>
                    <a:pt x="1237" y="6581"/>
                  </a:cubicBezTo>
                  <a:cubicBezTo>
                    <a:pt x="0" y="9610"/>
                    <a:pt x="0" y="12979"/>
                    <a:pt x="1237" y="16889"/>
                  </a:cubicBezTo>
                  <a:cubicBezTo>
                    <a:pt x="1777" y="17955"/>
                    <a:pt x="2133" y="19022"/>
                    <a:pt x="2659" y="20273"/>
                  </a:cubicBezTo>
                  <a:cubicBezTo>
                    <a:pt x="4265" y="23287"/>
                    <a:pt x="6568" y="26486"/>
                    <a:pt x="9412" y="29870"/>
                  </a:cubicBezTo>
                  <a:cubicBezTo>
                    <a:pt x="13677" y="34490"/>
                    <a:pt x="19904" y="40348"/>
                    <a:pt x="24525" y="43902"/>
                  </a:cubicBezTo>
                  <a:cubicBezTo>
                    <a:pt x="28961" y="40348"/>
                    <a:pt x="35359" y="34490"/>
                    <a:pt x="39453" y="29870"/>
                  </a:cubicBezTo>
                  <a:cubicBezTo>
                    <a:pt x="49576" y="18311"/>
                    <a:pt x="49576" y="10847"/>
                    <a:pt x="47628" y="6581"/>
                  </a:cubicBezTo>
                  <a:cubicBezTo>
                    <a:pt x="46206" y="3567"/>
                    <a:pt x="43718" y="1435"/>
                    <a:pt x="40335" y="539"/>
                  </a:cubicBezTo>
                  <a:cubicBezTo>
                    <a:pt x="39193" y="178"/>
                    <a:pt x="38049" y="1"/>
                    <a:pt x="36925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36" name="Google Shape;836;p39"/>
            <p:cNvSpPr/>
            <p:nvPr/>
          </p:nvSpPr>
          <p:spPr>
            <a:xfrm rot="-1431148">
              <a:off x="1180861" y="3463287"/>
              <a:ext cx="583254" cy="516512"/>
            </a:xfrm>
            <a:custGeom>
              <a:avLst/>
              <a:gdLst/>
              <a:ahLst/>
              <a:cxnLst/>
              <a:rect l="l" t="t" r="r" b="b"/>
              <a:pathLst>
                <a:path w="49576" h="43903" extrusionOk="0">
                  <a:moveTo>
                    <a:pt x="36925" y="1"/>
                  </a:moveTo>
                  <a:cubicBezTo>
                    <a:pt x="34733" y="1"/>
                    <a:pt x="32618" y="673"/>
                    <a:pt x="30738" y="1961"/>
                  </a:cubicBezTo>
                  <a:cubicBezTo>
                    <a:pt x="28079" y="3738"/>
                    <a:pt x="25947" y="6581"/>
                    <a:pt x="24696" y="9965"/>
                  </a:cubicBezTo>
                  <a:cubicBezTo>
                    <a:pt x="24696" y="10136"/>
                    <a:pt x="24525" y="10136"/>
                    <a:pt x="24525" y="10136"/>
                  </a:cubicBezTo>
                  <a:cubicBezTo>
                    <a:pt x="24340" y="10136"/>
                    <a:pt x="24170" y="10136"/>
                    <a:pt x="24170" y="9965"/>
                  </a:cubicBezTo>
                  <a:cubicBezTo>
                    <a:pt x="22918" y="6581"/>
                    <a:pt x="20786" y="3738"/>
                    <a:pt x="18127" y="1961"/>
                  </a:cubicBezTo>
                  <a:cubicBezTo>
                    <a:pt x="16350" y="724"/>
                    <a:pt x="14033" y="13"/>
                    <a:pt x="11729" y="13"/>
                  </a:cubicBezTo>
                  <a:cubicBezTo>
                    <a:pt x="10663" y="13"/>
                    <a:pt x="9597" y="184"/>
                    <a:pt x="8530" y="539"/>
                  </a:cubicBezTo>
                  <a:cubicBezTo>
                    <a:pt x="5332" y="1435"/>
                    <a:pt x="2659" y="3567"/>
                    <a:pt x="1237" y="6581"/>
                  </a:cubicBezTo>
                  <a:cubicBezTo>
                    <a:pt x="0" y="9610"/>
                    <a:pt x="0" y="12979"/>
                    <a:pt x="1237" y="16889"/>
                  </a:cubicBezTo>
                  <a:cubicBezTo>
                    <a:pt x="1777" y="17955"/>
                    <a:pt x="2133" y="19022"/>
                    <a:pt x="2659" y="20273"/>
                  </a:cubicBezTo>
                  <a:cubicBezTo>
                    <a:pt x="4265" y="23287"/>
                    <a:pt x="6568" y="26486"/>
                    <a:pt x="9412" y="29870"/>
                  </a:cubicBezTo>
                  <a:cubicBezTo>
                    <a:pt x="13677" y="34490"/>
                    <a:pt x="19904" y="40348"/>
                    <a:pt x="24525" y="43902"/>
                  </a:cubicBezTo>
                  <a:cubicBezTo>
                    <a:pt x="28961" y="40348"/>
                    <a:pt x="35359" y="34490"/>
                    <a:pt x="39453" y="29870"/>
                  </a:cubicBezTo>
                  <a:cubicBezTo>
                    <a:pt x="49576" y="18311"/>
                    <a:pt x="49576" y="10847"/>
                    <a:pt x="47628" y="6581"/>
                  </a:cubicBezTo>
                  <a:cubicBezTo>
                    <a:pt x="46206" y="3567"/>
                    <a:pt x="43718" y="1435"/>
                    <a:pt x="40335" y="539"/>
                  </a:cubicBezTo>
                  <a:cubicBezTo>
                    <a:pt x="39193" y="178"/>
                    <a:pt x="38049" y="1"/>
                    <a:pt x="36925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rgbClr val="8E7C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4E0A179-D805-43B1-82B0-688EF0402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741066"/>
              </p:ext>
            </p:extLst>
          </p:nvPr>
        </p:nvGraphicFramePr>
        <p:xfrm>
          <a:off x="1524000" y="420370"/>
          <a:ext cx="6096000" cy="4302760"/>
        </p:xfrm>
        <a:graphic>
          <a:graphicData uri="http://schemas.openxmlformats.org/drawingml/2006/table">
            <a:tbl>
              <a:tblPr firstRow="1" bandRow="1">
                <a:tableStyleId>{65D6E013-B98F-46E6-A0DB-3F2EFAD8F213}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64358312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48371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solidFill>
                            <a:schemeClr val="accent1"/>
                          </a:solidFill>
                          <a:latin typeface="Patua One" panose="020B0604020202020204" charset="0"/>
                        </a:rPr>
                        <a:t>Propiedades Multiplicación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solidFill>
                            <a:schemeClr val="accent1"/>
                          </a:solidFill>
                          <a:latin typeface="Patua One" panose="020B0604020202020204" charset="0"/>
                        </a:rPr>
                        <a:t>Propiedades Suma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390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En la multiplicación se pueden apreciar cinco propiedades:</a:t>
                      </a:r>
                    </a:p>
                    <a:p>
                      <a:endParaRPr lang="es-MX" sz="1200" dirty="0">
                        <a:solidFill>
                          <a:schemeClr val="tx1"/>
                        </a:solidFill>
                        <a:latin typeface="Rubik" panose="020B0604020202020204" charset="-79"/>
                        <a:cs typeface="Rubik" panose="020B0604020202020204" charset="-79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a) Propiedad conmutativa: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El orden de los factores no altera el producto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b) Propiedad distributiva: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La suma de dos números por un tercero es igual a la suma de cada sumando por el tercer número 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c)Propiedad asociativa: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Al multiplicar tres o mas números, el resultado es el mismo sin importar como se agrupen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d) Propiedad del elemento neutro: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Al multiplicar cualquier numero por 1, el resultado siempre será el mismo numero. Por lo que uno es el elemento neutro de la multiplicación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e) Propiedad del elemento opuesto o inverso multiplicativo: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Un numero es inverso de otro si al multiplicarlos obtenemos como resultado el 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En la suma también tenemos las siguientes propiedades:</a:t>
                      </a:r>
                    </a:p>
                    <a:p>
                      <a:endParaRPr lang="es-MX" sz="1200" dirty="0">
                        <a:solidFill>
                          <a:srgbClr val="5C5C5C"/>
                        </a:solidFill>
                        <a:latin typeface="Rubik" panose="020B0604020202020204" charset="-79"/>
                        <a:cs typeface="Rubik" panose="020B0604020202020204" charset="-79"/>
                      </a:endParaRPr>
                    </a:p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a) Propiedad conmutativa: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Al sumar dos números, el resultado es el mismo independientemente en el orden que se sumen. Quiere decir que el orden de los sumandos no altera el resultado.</a:t>
                      </a:r>
                    </a:p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b) Propiedad distributiva: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La suma de dos números multiplicados por un tercero, es igual a la suma del producto de cada sumando multiplicada por el tercer numero.</a:t>
                      </a:r>
                    </a:p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c) Propiedad asociativa: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Al sumar tres o mas números, el resultado es el mismo sin importar como se agrupen.</a:t>
                      </a:r>
                    </a:p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d) Elemento neutro: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Al sumarle “cero” a cualquier numero, el resultado siempre será el numero original. </a:t>
                      </a:r>
                    </a:p>
                    <a:p>
                      <a:endParaRPr lang="es-MX" sz="1200" dirty="0">
                        <a:solidFill>
                          <a:srgbClr val="5C5C5C"/>
                        </a:solidFill>
                        <a:latin typeface="Rubik" panose="020B0604020202020204" charset="-79"/>
                        <a:cs typeface="Rubik" panose="020B0604020202020204" charset="-79"/>
                      </a:endParaRPr>
                    </a:p>
                    <a:p>
                      <a:endParaRPr lang="es-MX" sz="1200" dirty="0">
                        <a:solidFill>
                          <a:srgbClr val="5C5C5C"/>
                        </a:solidFill>
                        <a:latin typeface="Rubik" panose="020B0604020202020204" charset="-79"/>
                        <a:cs typeface="Rubik" panose="020B0604020202020204" charset="-79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715103"/>
                  </a:ext>
                </a:extLst>
              </a:tr>
            </a:tbl>
          </a:graphicData>
        </a:graphic>
      </p:graphicFrame>
      <p:grpSp>
        <p:nvGrpSpPr>
          <p:cNvPr id="3" name="Google Shape;1803;p74">
            <a:extLst>
              <a:ext uri="{FF2B5EF4-FFF2-40B4-BE49-F238E27FC236}">
                <a16:creationId xmlns:a16="http://schemas.microsoft.com/office/drawing/2014/main" id="{F0D748F5-E5B6-4DC7-970B-2B6793B92194}"/>
              </a:ext>
            </a:extLst>
          </p:cNvPr>
          <p:cNvGrpSpPr/>
          <p:nvPr/>
        </p:nvGrpSpPr>
        <p:grpSpPr>
          <a:xfrm>
            <a:off x="8056595" y="3982280"/>
            <a:ext cx="849000" cy="740850"/>
            <a:chOff x="437800" y="2362475"/>
            <a:chExt cx="849000" cy="740850"/>
          </a:xfrm>
        </p:grpSpPr>
        <p:sp>
          <p:nvSpPr>
            <p:cNvPr id="4" name="Google Shape;1804;p74">
              <a:extLst>
                <a:ext uri="{FF2B5EF4-FFF2-40B4-BE49-F238E27FC236}">
                  <a16:creationId xmlns:a16="http://schemas.microsoft.com/office/drawing/2014/main" id="{B6EDC657-BAE2-4F70-9AFC-E5ABB1C0ABDA}"/>
                </a:ext>
              </a:extLst>
            </p:cNvPr>
            <p:cNvSpPr/>
            <p:nvPr/>
          </p:nvSpPr>
          <p:spPr>
            <a:xfrm>
              <a:off x="1119025" y="2507025"/>
              <a:ext cx="163450" cy="160650"/>
            </a:xfrm>
            <a:custGeom>
              <a:avLst/>
              <a:gdLst/>
              <a:ahLst/>
              <a:cxnLst/>
              <a:rect l="l" t="t" r="r" b="b"/>
              <a:pathLst>
                <a:path w="6538" h="6426" extrusionOk="0">
                  <a:moveTo>
                    <a:pt x="3726" y="1"/>
                  </a:moveTo>
                  <a:cubicBezTo>
                    <a:pt x="3312" y="1"/>
                    <a:pt x="2901" y="177"/>
                    <a:pt x="2621" y="519"/>
                  </a:cubicBezTo>
                  <a:lnTo>
                    <a:pt x="499" y="3094"/>
                  </a:lnTo>
                  <a:cubicBezTo>
                    <a:pt x="1" y="3722"/>
                    <a:pt x="87" y="4609"/>
                    <a:pt x="693" y="5108"/>
                  </a:cubicBezTo>
                  <a:lnTo>
                    <a:pt x="1885" y="6103"/>
                  </a:lnTo>
                  <a:cubicBezTo>
                    <a:pt x="2158" y="6320"/>
                    <a:pt x="2481" y="6426"/>
                    <a:pt x="2802" y="6426"/>
                  </a:cubicBezTo>
                  <a:cubicBezTo>
                    <a:pt x="3216" y="6426"/>
                    <a:pt x="3626" y="6249"/>
                    <a:pt x="3919" y="5908"/>
                  </a:cubicBezTo>
                  <a:lnTo>
                    <a:pt x="6040" y="3333"/>
                  </a:lnTo>
                  <a:cubicBezTo>
                    <a:pt x="6537" y="2704"/>
                    <a:pt x="6451" y="1818"/>
                    <a:pt x="5824" y="1298"/>
                  </a:cubicBezTo>
                  <a:lnTo>
                    <a:pt x="4633" y="323"/>
                  </a:lnTo>
                  <a:cubicBezTo>
                    <a:pt x="4368" y="107"/>
                    <a:pt x="4046" y="1"/>
                    <a:pt x="372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" name="Google Shape;1805;p74">
              <a:extLst>
                <a:ext uri="{FF2B5EF4-FFF2-40B4-BE49-F238E27FC236}">
                  <a16:creationId xmlns:a16="http://schemas.microsoft.com/office/drawing/2014/main" id="{0E8F203F-FBF8-4E8B-B95F-1466420B755F}"/>
                </a:ext>
              </a:extLst>
            </p:cNvPr>
            <p:cNvSpPr/>
            <p:nvPr/>
          </p:nvSpPr>
          <p:spPr>
            <a:xfrm>
              <a:off x="1114700" y="2499425"/>
              <a:ext cx="172100" cy="175875"/>
            </a:xfrm>
            <a:custGeom>
              <a:avLst/>
              <a:gdLst/>
              <a:ahLst/>
              <a:cxnLst/>
              <a:rect l="l" t="t" r="r" b="b"/>
              <a:pathLst>
                <a:path w="6884" h="7035" extrusionOk="0">
                  <a:moveTo>
                    <a:pt x="3897" y="607"/>
                  </a:moveTo>
                  <a:cubicBezTo>
                    <a:pt x="4156" y="607"/>
                    <a:pt x="4416" y="693"/>
                    <a:pt x="4612" y="866"/>
                  </a:cubicBezTo>
                  <a:lnTo>
                    <a:pt x="5801" y="1862"/>
                  </a:lnTo>
                  <a:cubicBezTo>
                    <a:pt x="6040" y="2035"/>
                    <a:pt x="6191" y="2316"/>
                    <a:pt x="6213" y="2619"/>
                  </a:cubicBezTo>
                  <a:cubicBezTo>
                    <a:pt x="6234" y="2901"/>
                    <a:pt x="6148" y="3204"/>
                    <a:pt x="5954" y="3420"/>
                  </a:cubicBezTo>
                  <a:lnTo>
                    <a:pt x="3832" y="6018"/>
                  </a:lnTo>
                  <a:cubicBezTo>
                    <a:pt x="3637" y="6277"/>
                    <a:pt x="3313" y="6428"/>
                    <a:pt x="2967" y="6428"/>
                  </a:cubicBezTo>
                  <a:cubicBezTo>
                    <a:pt x="2707" y="6428"/>
                    <a:pt x="2468" y="6341"/>
                    <a:pt x="2274" y="6168"/>
                  </a:cubicBezTo>
                  <a:lnTo>
                    <a:pt x="1062" y="5173"/>
                  </a:lnTo>
                  <a:cubicBezTo>
                    <a:pt x="846" y="5000"/>
                    <a:pt x="693" y="4719"/>
                    <a:pt x="672" y="4416"/>
                  </a:cubicBezTo>
                  <a:cubicBezTo>
                    <a:pt x="629" y="4134"/>
                    <a:pt x="716" y="3831"/>
                    <a:pt x="910" y="3594"/>
                  </a:cubicBezTo>
                  <a:lnTo>
                    <a:pt x="3031" y="1017"/>
                  </a:lnTo>
                  <a:cubicBezTo>
                    <a:pt x="3247" y="757"/>
                    <a:pt x="3573" y="607"/>
                    <a:pt x="3897" y="607"/>
                  </a:cubicBezTo>
                  <a:close/>
                  <a:moveTo>
                    <a:pt x="3897" y="1"/>
                  </a:moveTo>
                  <a:cubicBezTo>
                    <a:pt x="3377" y="1"/>
                    <a:pt x="2880" y="217"/>
                    <a:pt x="2555" y="627"/>
                  </a:cubicBezTo>
                  <a:lnTo>
                    <a:pt x="433" y="3204"/>
                  </a:lnTo>
                  <a:cubicBezTo>
                    <a:pt x="130" y="3571"/>
                    <a:pt x="1" y="4026"/>
                    <a:pt x="44" y="4480"/>
                  </a:cubicBezTo>
                  <a:cubicBezTo>
                    <a:pt x="87" y="4956"/>
                    <a:pt x="304" y="5368"/>
                    <a:pt x="672" y="5649"/>
                  </a:cubicBezTo>
                  <a:lnTo>
                    <a:pt x="1862" y="6645"/>
                  </a:lnTo>
                  <a:cubicBezTo>
                    <a:pt x="2188" y="6904"/>
                    <a:pt x="2577" y="7034"/>
                    <a:pt x="2967" y="7034"/>
                  </a:cubicBezTo>
                  <a:cubicBezTo>
                    <a:pt x="3507" y="7034"/>
                    <a:pt x="3983" y="6818"/>
                    <a:pt x="4329" y="6407"/>
                  </a:cubicBezTo>
                  <a:lnTo>
                    <a:pt x="6451" y="3831"/>
                  </a:lnTo>
                  <a:cubicBezTo>
                    <a:pt x="6733" y="3464"/>
                    <a:pt x="6883" y="3008"/>
                    <a:pt x="6840" y="2555"/>
                  </a:cubicBezTo>
                  <a:cubicBezTo>
                    <a:pt x="6776" y="2078"/>
                    <a:pt x="6560" y="1666"/>
                    <a:pt x="6213" y="1363"/>
                  </a:cubicBezTo>
                  <a:lnTo>
                    <a:pt x="5001" y="390"/>
                  </a:lnTo>
                  <a:cubicBezTo>
                    <a:pt x="4698" y="130"/>
                    <a:pt x="4309" y="1"/>
                    <a:pt x="38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" name="Google Shape;1806;p74">
              <a:extLst>
                <a:ext uri="{FF2B5EF4-FFF2-40B4-BE49-F238E27FC236}">
                  <a16:creationId xmlns:a16="http://schemas.microsoft.com/office/drawing/2014/main" id="{A922C31D-2696-4DE1-867A-0237F872F886}"/>
                </a:ext>
              </a:extLst>
            </p:cNvPr>
            <p:cNvSpPr/>
            <p:nvPr/>
          </p:nvSpPr>
          <p:spPr>
            <a:xfrm>
              <a:off x="824150" y="2640625"/>
              <a:ext cx="346850" cy="388025"/>
            </a:xfrm>
            <a:custGeom>
              <a:avLst/>
              <a:gdLst/>
              <a:ahLst/>
              <a:cxnLst/>
              <a:rect l="l" t="t" r="r" b="b"/>
              <a:pathLst>
                <a:path w="13874" h="15521" extrusionOk="0">
                  <a:moveTo>
                    <a:pt x="10454" y="1"/>
                  </a:moveTo>
                  <a:lnTo>
                    <a:pt x="1" y="12728"/>
                  </a:lnTo>
                  <a:lnTo>
                    <a:pt x="3420" y="15521"/>
                  </a:lnTo>
                  <a:lnTo>
                    <a:pt x="13874" y="2794"/>
                  </a:lnTo>
                  <a:lnTo>
                    <a:pt x="104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" name="Google Shape;1807;p74">
              <a:extLst>
                <a:ext uri="{FF2B5EF4-FFF2-40B4-BE49-F238E27FC236}">
                  <a16:creationId xmlns:a16="http://schemas.microsoft.com/office/drawing/2014/main" id="{86B5C4CB-9A66-4AC4-9F79-384249D98538}"/>
                </a:ext>
              </a:extLst>
            </p:cNvPr>
            <p:cNvSpPr/>
            <p:nvPr/>
          </p:nvSpPr>
          <p:spPr>
            <a:xfrm>
              <a:off x="816000" y="2632875"/>
              <a:ext cx="363650" cy="403875"/>
            </a:xfrm>
            <a:custGeom>
              <a:avLst/>
              <a:gdLst/>
              <a:ahLst/>
              <a:cxnLst/>
              <a:rect l="l" t="t" r="r" b="b"/>
              <a:pathLst>
                <a:path w="14546" h="16155" extrusionOk="0">
                  <a:moveTo>
                    <a:pt x="10823" y="744"/>
                  </a:moveTo>
                  <a:lnTo>
                    <a:pt x="13746" y="3147"/>
                  </a:lnTo>
                  <a:lnTo>
                    <a:pt x="3703" y="15398"/>
                  </a:lnTo>
                  <a:lnTo>
                    <a:pt x="759" y="12994"/>
                  </a:lnTo>
                  <a:lnTo>
                    <a:pt x="10823" y="744"/>
                  </a:lnTo>
                  <a:close/>
                  <a:moveTo>
                    <a:pt x="10810" y="0"/>
                  </a:moveTo>
                  <a:cubicBezTo>
                    <a:pt x="10792" y="0"/>
                    <a:pt x="10775" y="3"/>
                    <a:pt x="10759" y="8"/>
                  </a:cubicBezTo>
                  <a:cubicBezTo>
                    <a:pt x="10672" y="8"/>
                    <a:pt x="10586" y="51"/>
                    <a:pt x="10543" y="117"/>
                  </a:cubicBezTo>
                  <a:lnTo>
                    <a:pt x="88" y="12844"/>
                  </a:lnTo>
                  <a:cubicBezTo>
                    <a:pt x="24" y="12908"/>
                    <a:pt x="1" y="12974"/>
                    <a:pt x="24" y="13060"/>
                  </a:cubicBezTo>
                  <a:cubicBezTo>
                    <a:pt x="24" y="13147"/>
                    <a:pt x="67" y="13211"/>
                    <a:pt x="131" y="13277"/>
                  </a:cubicBezTo>
                  <a:lnTo>
                    <a:pt x="3530" y="16068"/>
                  </a:lnTo>
                  <a:cubicBezTo>
                    <a:pt x="3594" y="16134"/>
                    <a:pt x="3660" y="16154"/>
                    <a:pt x="3746" y="16154"/>
                  </a:cubicBezTo>
                  <a:cubicBezTo>
                    <a:pt x="3833" y="16154"/>
                    <a:pt x="3919" y="16111"/>
                    <a:pt x="3984" y="16025"/>
                  </a:cubicBezTo>
                  <a:lnTo>
                    <a:pt x="14439" y="3298"/>
                  </a:lnTo>
                  <a:cubicBezTo>
                    <a:pt x="14546" y="3168"/>
                    <a:pt x="14525" y="2974"/>
                    <a:pt x="14395" y="2865"/>
                  </a:cubicBezTo>
                  <a:lnTo>
                    <a:pt x="10975" y="74"/>
                  </a:lnTo>
                  <a:cubicBezTo>
                    <a:pt x="10926" y="24"/>
                    <a:pt x="10865" y="0"/>
                    <a:pt x="10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" name="Google Shape;1808;p74">
              <a:extLst>
                <a:ext uri="{FF2B5EF4-FFF2-40B4-BE49-F238E27FC236}">
                  <a16:creationId xmlns:a16="http://schemas.microsoft.com/office/drawing/2014/main" id="{80259A27-F281-4039-B78E-191F15D1E2C9}"/>
                </a:ext>
              </a:extLst>
            </p:cNvPr>
            <p:cNvSpPr/>
            <p:nvPr/>
          </p:nvSpPr>
          <p:spPr>
            <a:xfrm>
              <a:off x="847950" y="2660125"/>
              <a:ext cx="299250" cy="349050"/>
            </a:xfrm>
            <a:custGeom>
              <a:avLst/>
              <a:gdLst/>
              <a:ahLst/>
              <a:cxnLst/>
              <a:rect l="l" t="t" r="r" b="b"/>
              <a:pathLst>
                <a:path w="11970" h="13962" extrusionOk="0">
                  <a:moveTo>
                    <a:pt x="10454" y="0"/>
                  </a:moveTo>
                  <a:lnTo>
                    <a:pt x="1" y="12727"/>
                  </a:lnTo>
                  <a:lnTo>
                    <a:pt x="1516" y="13961"/>
                  </a:lnTo>
                  <a:lnTo>
                    <a:pt x="11969" y="1235"/>
                  </a:lnTo>
                  <a:lnTo>
                    <a:pt x="104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" name="Google Shape;1809;p74">
              <a:extLst>
                <a:ext uri="{FF2B5EF4-FFF2-40B4-BE49-F238E27FC236}">
                  <a16:creationId xmlns:a16="http://schemas.microsoft.com/office/drawing/2014/main" id="{54C93209-9E1C-4724-B79E-46C31E037D5C}"/>
                </a:ext>
              </a:extLst>
            </p:cNvPr>
            <p:cNvSpPr/>
            <p:nvPr/>
          </p:nvSpPr>
          <p:spPr>
            <a:xfrm>
              <a:off x="839825" y="2652025"/>
              <a:ext cx="316025" cy="365250"/>
            </a:xfrm>
            <a:custGeom>
              <a:avLst/>
              <a:gdLst/>
              <a:ahLst/>
              <a:cxnLst/>
              <a:rect l="l" t="t" r="r" b="b"/>
              <a:pathLst>
                <a:path w="12641" h="14610" extrusionOk="0">
                  <a:moveTo>
                    <a:pt x="10822" y="757"/>
                  </a:moveTo>
                  <a:lnTo>
                    <a:pt x="11861" y="1602"/>
                  </a:lnTo>
                  <a:lnTo>
                    <a:pt x="1798" y="13853"/>
                  </a:lnTo>
                  <a:lnTo>
                    <a:pt x="759" y="13008"/>
                  </a:lnTo>
                  <a:lnTo>
                    <a:pt x="10822" y="757"/>
                  </a:lnTo>
                  <a:close/>
                  <a:moveTo>
                    <a:pt x="10736" y="0"/>
                  </a:moveTo>
                  <a:cubicBezTo>
                    <a:pt x="10649" y="21"/>
                    <a:pt x="10585" y="64"/>
                    <a:pt x="10542" y="130"/>
                  </a:cubicBezTo>
                  <a:lnTo>
                    <a:pt x="66" y="12857"/>
                  </a:lnTo>
                  <a:cubicBezTo>
                    <a:pt x="23" y="12900"/>
                    <a:pt x="0" y="12987"/>
                    <a:pt x="0" y="13073"/>
                  </a:cubicBezTo>
                  <a:cubicBezTo>
                    <a:pt x="23" y="13160"/>
                    <a:pt x="66" y="13224"/>
                    <a:pt x="109" y="13290"/>
                  </a:cubicBezTo>
                  <a:lnTo>
                    <a:pt x="1645" y="14545"/>
                  </a:lnTo>
                  <a:cubicBezTo>
                    <a:pt x="1689" y="14588"/>
                    <a:pt x="1775" y="14609"/>
                    <a:pt x="1841" y="14609"/>
                  </a:cubicBezTo>
                  <a:cubicBezTo>
                    <a:pt x="1928" y="14609"/>
                    <a:pt x="2014" y="14566"/>
                    <a:pt x="2078" y="14502"/>
                  </a:cubicBezTo>
                  <a:lnTo>
                    <a:pt x="12533" y="1775"/>
                  </a:lnTo>
                  <a:cubicBezTo>
                    <a:pt x="12641" y="1623"/>
                    <a:pt x="12620" y="1429"/>
                    <a:pt x="12490" y="1320"/>
                  </a:cubicBezTo>
                  <a:lnTo>
                    <a:pt x="10975" y="87"/>
                  </a:lnTo>
                  <a:cubicBezTo>
                    <a:pt x="10909" y="21"/>
                    <a:pt x="10822" y="0"/>
                    <a:pt x="107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" name="Google Shape;1810;p74">
              <a:extLst>
                <a:ext uri="{FF2B5EF4-FFF2-40B4-BE49-F238E27FC236}">
                  <a16:creationId xmlns:a16="http://schemas.microsoft.com/office/drawing/2014/main" id="{359F87FD-9064-4E82-A36D-4B32805567D1}"/>
                </a:ext>
              </a:extLst>
            </p:cNvPr>
            <p:cNvSpPr/>
            <p:nvPr/>
          </p:nvSpPr>
          <p:spPr>
            <a:xfrm>
              <a:off x="1067075" y="2565450"/>
              <a:ext cx="168850" cy="163425"/>
            </a:xfrm>
            <a:custGeom>
              <a:avLst/>
              <a:gdLst/>
              <a:ahLst/>
              <a:cxnLst/>
              <a:rect l="l" t="t" r="r" b="b"/>
              <a:pathLst>
                <a:path w="6754" h="6537" extrusionOk="0">
                  <a:moveTo>
                    <a:pt x="2512" y="0"/>
                  </a:moveTo>
                  <a:lnTo>
                    <a:pt x="1" y="3051"/>
                  </a:lnTo>
                  <a:lnTo>
                    <a:pt x="4243" y="6537"/>
                  </a:lnTo>
                  <a:lnTo>
                    <a:pt x="6754" y="3484"/>
                  </a:lnTo>
                  <a:lnTo>
                    <a:pt x="251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" name="Google Shape;1811;p74">
              <a:extLst>
                <a:ext uri="{FF2B5EF4-FFF2-40B4-BE49-F238E27FC236}">
                  <a16:creationId xmlns:a16="http://schemas.microsoft.com/office/drawing/2014/main" id="{D9E0BE20-3A9B-4A77-AF32-60B4615835C7}"/>
                </a:ext>
              </a:extLst>
            </p:cNvPr>
            <p:cNvSpPr/>
            <p:nvPr/>
          </p:nvSpPr>
          <p:spPr>
            <a:xfrm>
              <a:off x="1058425" y="2557750"/>
              <a:ext cx="185075" cy="179225"/>
            </a:xfrm>
            <a:custGeom>
              <a:avLst/>
              <a:gdLst/>
              <a:ahLst/>
              <a:cxnLst/>
              <a:rect l="l" t="t" r="r" b="b"/>
              <a:pathLst>
                <a:path w="7403" h="7169" extrusionOk="0">
                  <a:moveTo>
                    <a:pt x="2901" y="741"/>
                  </a:moveTo>
                  <a:lnTo>
                    <a:pt x="6646" y="3835"/>
                  </a:lnTo>
                  <a:lnTo>
                    <a:pt x="4546" y="6412"/>
                  </a:lnTo>
                  <a:lnTo>
                    <a:pt x="780" y="3316"/>
                  </a:lnTo>
                  <a:lnTo>
                    <a:pt x="2901" y="741"/>
                  </a:lnTo>
                  <a:close/>
                  <a:moveTo>
                    <a:pt x="2860" y="0"/>
                  </a:moveTo>
                  <a:cubicBezTo>
                    <a:pt x="2771" y="0"/>
                    <a:pt x="2681" y="39"/>
                    <a:pt x="2620" y="113"/>
                  </a:cubicBezTo>
                  <a:lnTo>
                    <a:pt x="110" y="3165"/>
                  </a:lnTo>
                  <a:cubicBezTo>
                    <a:pt x="1" y="3295"/>
                    <a:pt x="23" y="3512"/>
                    <a:pt x="153" y="3619"/>
                  </a:cubicBezTo>
                  <a:lnTo>
                    <a:pt x="4373" y="7082"/>
                  </a:lnTo>
                  <a:cubicBezTo>
                    <a:pt x="4439" y="7125"/>
                    <a:pt x="4503" y="7169"/>
                    <a:pt x="4589" y="7169"/>
                  </a:cubicBezTo>
                  <a:cubicBezTo>
                    <a:pt x="4676" y="7169"/>
                    <a:pt x="4762" y="7125"/>
                    <a:pt x="4828" y="7039"/>
                  </a:cubicBezTo>
                  <a:lnTo>
                    <a:pt x="7339" y="3988"/>
                  </a:lnTo>
                  <a:cubicBezTo>
                    <a:pt x="7382" y="3922"/>
                    <a:pt x="7403" y="3835"/>
                    <a:pt x="7403" y="3771"/>
                  </a:cubicBezTo>
                  <a:cubicBezTo>
                    <a:pt x="7403" y="3685"/>
                    <a:pt x="7360" y="3598"/>
                    <a:pt x="7296" y="3555"/>
                  </a:cubicBezTo>
                  <a:lnTo>
                    <a:pt x="3053" y="69"/>
                  </a:lnTo>
                  <a:cubicBezTo>
                    <a:pt x="2997" y="23"/>
                    <a:pt x="2929" y="0"/>
                    <a:pt x="28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" name="Google Shape;1812;p74">
              <a:extLst>
                <a:ext uri="{FF2B5EF4-FFF2-40B4-BE49-F238E27FC236}">
                  <a16:creationId xmlns:a16="http://schemas.microsoft.com/office/drawing/2014/main" id="{66AD67C8-8D43-45BE-A573-52DA6BAA0897}"/>
                </a:ext>
              </a:extLst>
            </p:cNvPr>
            <p:cNvSpPr/>
            <p:nvPr/>
          </p:nvSpPr>
          <p:spPr>
            <a:xfrm>
              <a:off x="789525" y="2940975"/>
              <a:ext cx="133650" cy="146625"/>
            </a:xfrm>
            <a:custGeom>
              <a:avLst/>
              <a:gdLst/>
              <a:ahLst/>
              <a:cxnLst/>
              <a:rect l="l" t="t" r="r" b="b"/>
              <a:pathLst>
                <a:path w="5346" h="5865" extrusionOk="0">
                  <a:moveTo>
                    <a:pt x="1969" y="0"/>
                  </a:moveTo>
                  <a:lnTo>
                    <a:pt x="1386" y="714"/>
                  </a:lnTo>
                  <a:lnTo>
                    <a:pt x="0" y="5865"/>
                  </a:lnTo>
                  <a:lnTo>
                    <a:pt x="4805" y="3507"/>
                  </a:lnTo>
                  <a:lnTo>
                    <a:pt x="5346" y="2835"/>
                  </a:lnTo>
                  <a:cubicBezTo>
                    <a:pt x="5281" y="2748"/>
                    <a:pt x="5195" y="2662"/>
                    <a:pt x="5108" y="2575"/>
                  </a:cubicBezTo>
                  <a:cubicBezTo>
                    <a:pt x="4913" y="2402"/>
                    <a:pt x="4675" y="2315"/>
                    <a:pt x="4436" y="2272"/>
                  </a:cubicBezTo>
                  <a:cubicBezTo>
                    <a:pt x="4459" y="1839"/>
                    <a:pt x="4286" y="1406"/>
                    <a:pt x="3917" y="1103"/>
                  </a:cubicBezTo>
                  <a:cubicBezTo>
                    <a:pt x="3658" y="885"/>
                    <a:pt x="3339" y="779"/>
                    <a:pt x="3019" y="779"/>
                  </a:cubicBezTo>
                  <a:cubicBezTo>
                    <a:pt x="2831" y="779"/>
                    <a:pt x="2644" y="815"/>
                    <a:pt x="2468" y="887"/>
                  </a:cubicBezTo>
                  <a:cubicBezTo>
                    <a:pt x="2424" y="541"/>
                    <a:pt x="2251" y="237"/>
                    <a:pt x="19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" name="Google Shape;1813;p74">
              <a:extLst>
                <a:ext uri="{FF2B5EF4-FFF2-40B4-BE49-F238E27FC236}">
                  <a16:creationId xmlns:a16="http://schemas.microsoft.com/office/drawing/2014/main" id="{6D603FB7-C077-4445-B83A-B9A64BB4B968}"/>
                </a:ext>
              </a:extLst>
            </p:cNvPr>
            <p:cNvSpPr/>
            <p:nvPr/>
          </p:nvSpPr>
          <p:spPr>
            <a:xfrm>
              <a:off x="789525" y="3008075"/>
              <a:ext cx="74125" cy="79525"/>
            </a:xfrm>
            <a:custGeom>
              <a:avLst/>
              <a:gdLst/>
              <a:ahLst/>
              <a:cxnLst/>
              <a:rect l="l" t="t" r="r" b="b"/>
              <a:pathLst>
                <a:path w="2965" h="3181" extrusionOk="0">
                  <a:moveTo>
                    <a:pt x="866" y="0"/>
                  </a:moveTo>
                  <a:lnTo>
                    <a:pt x="0" y="3181"/>
                  </a:lnTo>
                  <a:lnTo>
                    <a:pt x="0" y="3181"/>
                  </a:lnTo>
                  <a:lnTo>
                    <a:pt x="2965" y="1732"/>
                  </a:lnTo>
                  <a:lnTo>
                    <a:pt x="86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" name="Google Shape;1814;p74">
              <a:extLst>
                <a:ext uri="{FF2B5EF4-FFF2-40B4-BE49-F238E27FC236}">
                  <a16:creationId xmlns:a16="http://schemas.microsoft.com/office/drawing/2014/main" id="{20DE8FE2-D964-4477-BACB-192334DC7B3E}"/>
                </a:ext>
              </a:extLst>
            </p:cNvPr>
            <p:cNvSpPr/>
            <p:nvPr/>
          </p:nvSpPr>
          <p:spPr>
            <a:xfrm>
              <a:off x="781375" y="2933250"/>
              <a:ext cx="150450" cy="161925"/>
            </a:xfrm>
            <a:custGeom>
              <a:avLst/>
              <a:gdLst/>
              <a:ahLst/>
              <a:cxnLst/>
              <a:rect l="l" t="t" r="r" b="b"/>
              <a:pathLst>
                <a:path w="6018" h="6477" extrusionOk="0">
                  <a:moveTo>
                    <a:pt x="2318" y="785"/>
                  </a:moveTo>
                  <a:cubicBezTo>
                    <a:pt x="2404" y="915"/>
                    <a:pt x="2468" y="1066"/>
                    <a:pt x="2491" y="1239"/>
                  </a:cubicBezTo>
                  <a:cubicBezTo>
                    <a:pt x="2511" y="1326"/>
                    <a:pt x="2555" y="1412"/>
                    <a:pt x="2641" y="1456"/>
                  </a:cubicBezTo>
                  <a:cubicBezTo>
                    <a:pt x="2695" y="1482"/>
                    <a:pt x="2749" y="1501"/>
                    <a:pt x="2803" y="1501"/>
                  </a:cubicBezTo>
                  <a:cubicBezTo>
                    <a:pt x="2836" y="1501"/>
                    <a:pt x="2868" y="1494"/>
                    <a:pt x="2901" y="1478"/>
                  </a:cubicBezTo>
                  <a:cubicBezTo>
                    <a:pt x="3040" y="1424"/>
                    <a:pt x="3184" y="1397"/>
                    <a:pt x="3327" y="1397"/>
                  </a:cubicBezTo>
                  <a:cubicBezTo>
                    <a:pt x="3585" y="1397"/>
                    <a:pt x="3840" y="1484"/>
                    <a:pt x="4049" y="1651"/>
                  </a:cubicBezTo>
                  <a:cubicBezTo>
                    <a:pt x="4309" y="1888"/>
                    <a:pt x="4459" y="2214"/>
                    <a:pt x="4459" y="2560"/>
                  </a:cubicBezTo>
                  <a:cubicBezTo>
                    <a:pt x="4439" y="2733"/>
                    <a:pt x="4546" y="2863"/>
                    <a:pt x="4719" y="2884"/>
                  </a:cubicBezTo>
                  <a:cubicBezTo>
                    <a:pt x="4892" y="2927"/>
                    <a:pt x="5088" y="2993"/>
                    <a:pt x="5239" y="3123"/>
                  </a:cubicBezTo>
                  <a:cubicBezTo>
                    <a:pt x="5239" y="3144"/>
                    <a:pt x="5261" y="3144"/>
                    <a:pt x="5261" y="3144"/>
                  </a:cubicBezTo>
                  <a:lnTo>
                    <a:pt x="4915" y="3577"/>
                  </a:lnTo>
                  <a:lnTo>
                    <a:pt x="802" y="5590"/>
                  </a:lnTo>
                  <a:lnTo>
                    <a:pt x="802" y="5590"/>
                  </a:lnTo>
                  <a:lnTo>
                    <a:pt x="1992" y="1175"/>
                  </a:lnTo>
                  <a:lnTo>
                    <a:pt x="2318" y="785"/>
                  </a:lnTo>
                  <a:close/>
                  <a:moveTo>
                    <a:pt x="2301" y="0"/>
                  </a:moveTo>
                  <a:cubicBezTo>
                    <a:pt x="2284" y="0"/>
                    <a:pt x="2268" y="2"/>
                    <a:pt x="2252" y="6"/>
                  </a:cubicBezTo>
                  <a:cubicBezTo>
                    <a:pt x="2188" y="6"/>
                    <a:pt x="2101" y="50"/>
                    <a:pt x="2058" y="114"/>
                  </a:cubicBezTo>
                  <a:lnTo>
                    <a:pt x="1473" y="829"/>
                  </a:lnTo>
                  <a:cubicBezTo>
                    <a:pt x="1452" y="850"/>
                    <a:pt x="1429" y="893"/>
                    <a:pt x="1409" y="936"/>
                  </a:cubicBezTo>
                  <a:lnTo>
                    <a:pt x="44" y="6087"/>
                  </a:lnTo>
                  <a:cubicBezTo>
                    <a:pt x="1" y="6196"/>
                    <a:pt x="44" y="6326"/>
                    <a:pt x="131" y="6413"/>
                  </a:cubicBezTo>
                  <a:cubicBezTo>
                    <a:pt x="196" y="6456"/>
                    <a:pt x="260" y="6477"/>
                    <a:pt x="326" y="6477"/>
                  </a:cubicBezTo>
                  <a:cubicBezTo>
                    <a:pt x="390" y="6477"/>
                    <a:pt x="434" y="6477"/>
                    <a:pt x="477" y="6456"/>
                  </a:cubicBezTo>
                  <a:lnTo>
                    <a:pt x="5261" y="4096"/>
                  </a:lnTo>
                  <a:cubicBezTo>
                    <a:pt x="5304" y="4075"/>
                    <a:pt x="5325" y="4053"/>
                    <a:pt x="5369" y="4010"/>
                  </a:cubicBezTo>
                  <a:lnTo>
                    <a:pt x="5910" y="3339"/>
                  </a:lnTo>
                  <a:cubicBezTo>
                    <a:pt x="5997" y="3230"/>
                    <a:pt x="6018" y="3080"/>
                    <a:pt x="5931" y="2971"/>
                  </a:cubicBezTo>
                  <a:cubicBezTo>
                    <a:pt x="5845" y="2841"/>
                    <a:pt x="5737" y="2733"/>
                    <a:pt x="5628" y="2647"/>
                  </a:cubicBezTo>
                  <a:cubicBezTo>
                    <a:pt x="5455" y="2517"/>
                    <a:pt x="5261" y="2408"/>
                    <a:pt x="5066" y="2344"/>
                  </a:cubicBezTo>
                  <a:cubicBezTo>
                    <a:pt x="5022" y="1888"/>
                    <a:pt x="4806" y="1478"/>
                    <a:pt x="4439" y="1175"/>
                  </a:cubicBezTo>
                  <a:cubicBezTo>
                    <a:pt x="4128" y="915"/>
                    <a:pt x="3720" y="780"/>
                    <a:pt x="3315" y="780"/>
                  </a:cubicBezTo>
                  <a:cubicBezTo>
                    <a:pt x="3213" y="780"/>
                    <a:pt x="3111" y="789"/>
                    <a:pt x="3010" y="806"/>
                  </a:cubicBezTo>
                  <a:cubicBezTo>
                    <a:pt x="2901" y="526"/>
                    <a:pt x="2728" y="266"/>
                    <a:pt x="2491" y="70"/>
                  </a:cubicBezTo>
                  <a:cubicBezTo>
                    <a:pt x="2437" y="35"/>
                    <a:pt x="2370" y="0"/>
                    <a:pt x="2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" name="Google Shape;1815;p74">
              <a:extLst>
                <a:ext uri="{FF2B5EF4-FFF2-40B4-BE49-F238E27FC236}">
                  <a16:creationId xmlns:a16="http://schemas.microsoft.com/office/drawing/2014/main" id="{F4323C39-4C26-4E62-B361-05FBF55BCFA4}"/>
                </a:ext>
              </a:extLst>
            </p:cNvPr>
            <p:cNvSpPr/>
            <p:nvPr/>
          </p:nvSpPr>
          <p:spPr>
            <a:xfrm>
              <a:off x="455625" y="2370075"/>
              <a:ext cx="114750" cy="156475"/>
            </a:xfrm>
            <a:custGeom>
              <a:avLst/>
              <a:gdLst/>
              <a:ahLst/>
              <a:cxnLst/>
              <a:rect l="l" t="t" r="r" b="b"/>
              <a:pathLst>
                <a:path w="4590" h="6259" extrusionOk="0">
                  <a:moveTo>
                    <a:pt x="2985" y="0"/>
                  </a:moveTo>
                  <a:cubicBezTo>
                    <a:pt x="2971" y="0"/>
                    <a:pt x="2958" y="0"/>
                    <a:pt x="2945" y="1"/>
                  </a:cubicBezTo>
                  <a:lnTo>
                    <a:pt x="1409" y="67"/>
                  </a:lnTo>
                  <a:cubicBezTo>
                    <a:pt x="607" y="87"/>
                    <a:pt x="1" y="759"/>
                    <a:pt x="23" y="1559"/>
                  </a:cubicBezTo>
                  <a:lnTo>
                    <a:pt x="153" y="4892"/>
                  </a:lnTo>
                  <a:cubicBezTo>
                    <a:pt x="173" y="5646"/>
                    <a:pt x="803" y="6259"/>
                    <a:pt x="1549" y="6259"/>
                  </a:cubicBezTo>
                  <a:cubicBezTo>
                    <a:pt x="1574" y="6259"/>
                    <a:pt x="1600" y="6258"/>
                    <a:pt x="1625" y="6257"/>
                  </a:cubicBezTo>
                  <a:lnTo>
                    <a:pt x="3184" y="6214"/>
                  </a:lnTo>
                  <a:cubicBezTo>
                    <a:pt x="3983" y="6170"/>
                    <a:pt x="4590" y="5521"/>
                    <a:pt x="4569" y="4719"/>
                  </a:cubicBezTo>
                  <a:lnTo>
                    <a:pt x="4439" y="1386"/>
                  </a:lnTo>
                  <a:cubicBezTo>
                    <a:pt x="4396" y="599"/>
                    <a:pt x="3768" y="0"/>
                    <a:pt x="298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816;p74">
              <a:extLst>
                <a:ext uri="{FF2B5EF4-FFF2-40B4-BE49-F238E27FC236}">
                  <a16:creationId xmlns:a16="http://schemas.microsoft.com/office/drawing/2014/main" id="{7264EBEF-B2D5-4458-9A33-02B446E3C2AE}"/>
                </a:ext>
              </a:extLst>
            </p:cNvPr>
            <p:cNvSpPr/>
            <p:nvPr/>
          </p:nvSpPr>
          <p:spPr>
            <a:xfrm>
              <a:off x="448050" y="2362475"/>
              <a:ext cx="129900" cy="172125"/>
            </a:xfrm>
            <a:custGeom>
              <a:avLst/>
              <a:gdLst/>
              <a:ahLst/>
              <a:cxnLst/>
              <a:rect l="l" t="t" r="r" b="b"/>
              <a:pathLst>
                <a:path w="5196" h="6885" extrusionOk="0">
                  <a:moveTo>
                    <a:pt x="3313" y="630"/>
                  </a:moveTo>
                  <a:cubicBezTo>
                    <a:pt x="3919" y="630"/>
                    <a:pt x="4396" y="1106"/>
                    <a:pt x="4416" y="1690"/>
                  </a:cubicBezTo>
                  <a:lnTo>
                    <a:pt x="4546" y="5046"/>
                  </a:lnTo>
                  <a:cubicBezTo>
                    <a:pt x="4569" y="5326"/>
                    <a:pt x="4460" y="5629"/>
                    <a:pt x="4266" y="5846"/>
                  </a:cubicBezTo>
                  <a:cubicBezTo>
                    <a:pt x="4049" y="6062"/>
                    <a:pt x="3767" y="6192"/>
                    <a:pt x="3487" y="6192"/>
                  </a:cubicBezTo>
                  <a:lnTo>
                    <a:pt x="1928" y="6258"/>
                  </a:lnTo>
                  <a:lnTo>
                    <a:pt x="1885" y="6258"/>
                  </a:lnTo>
                  <a:cubicBezTo>
                    <a:pt x="1279" y="6258"/>
                    <a:pt x="780" y="5782"/>
                    <a:pt x="759" y="5176"/>
                  </a:cubicBezTo>
                  <a:lnTo>
                    <a:pt x="629" y="1842"/>
                  </a:lnTo>
                  <a:cubicBezTo>
                    <a:pt x="629" y="1539"/>
                    <a:pt x="737" y="1257"/>
                    <a:pt x="933" y="1041"/>
                  </a:cubicBezTo>
                  <a:cubicBezTo>
                    <a:pt x="1149" y="824"/>
                    <a:pt x="1409" y="694"/>
                    <a:pt x="1712" y="674"/>
                  </a:cubicBezTo>
                  <a:lnTo>
                    <a:pt x="3270" y="630"/>
                  </a:lnTo>
                  <a:close/>
                  <a:moveTo>
                    <a:pt x="3325" y="0"/>
                  </a:moveTo>
                  <a:cubicBezTo>
                    <a:pt x="3299" y="0"/>
                    <a:pt x="3274" y="1"/>
                    <a:pt x="3248" y="2"/>
                  </a:cubicBezTo>
                  <a:lnTo>
                    <a:pt x="1689" y="68"/>
                  </a:lnTo>
                  <a:cubicBezTo>
                    <a:pt x="1236" y="88"/>
                    <a:pt x="803" y="284"/>
                    <a:pt x="477" y="608"/>
                  </a:cubicBezTo>
                  <a:cubicBezTo>
                    <a:pt x="153" y="954"/>
                    <a:pt x="1" y="1410"/>
                    <a:pt x="23" y="1863"/>
                  </a:cubicBezTo>
                  <a:lnTo>
                    <a:pt x="153" y="5196"/>
                  </a:lnTo>
                  <a:cubicBezTo>
                    <a:pt x="174" y="6149"/>
                    <a:pt x="953" y="6885"/>
                    <a:pt x="1885" y="6885"/>
                  </a:cubicBezTo>
                  <a:lnTo>
                    <a:pt x="1949" y="6885"/>
                  </a:lnTo>
                  <a:lnTo>
                    <a:pt x="3507" y="6821"/>
                  </a:lnTo>
                  <a:cubicBezTo>
                    <a:pt x="3963" y="6798"/>
                    <a:pt x="4396" y="6604"/>
                    <a:pt x="4719" y="6258"/>
                  </a:cubicBezTo>
                  <a:cubicBezTo>
                    <a:pt x="5022" y="5932"/>
                    <a:pt x="5196" y="5479"/>
                    <a:pt x="5175" y="5023"/>
                  </a:cubicBezTo>
                  <a:lnTo>
                    <a:pt x="5045" y="1669"/>
                  </a:lnTo>
                  <a:cubicBezTo>
                    <a:pt x="5003" y="743"/>
                    <a:pt x="4243" y="0"/>
                    <a:pt x="33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" name="Google Shape;1817;p74">
              <a:extLst>
                <a:ext uri="{FF2B5EF4-FFF2-40B4-BE49-F238E27FC236}">
                  <a16:creationId xmlns:a16="http://schemas.microsoft.com/office/drawing/2014/main" id="{F2B15E99-73BA-4319-8E40-71AA55B03CBF}"/>
                </a:ext>
              </a:extLst>
            </p:cNvPr>
            <p:cNvSpPr/>
            <p:nvPr/>
          </p:nvSpPr>
          <p:spPr>
            <a:xfrm>
              <a:off x="462125" y="2560550"/>
              <a:ext cx="126125" cy="415600"/>
            </a:xfrm>
            <a:custGeom>
              <a:avLst/>
              <a:gdLst/>
              <a:ahLst/>
              <a:cxnLst/>
              <a:rect l="l" t="t" r="r" b="b"/>
              <a:pathLst>
                <a:path w="5045" h="16624" extrusionOk="0">
                  <a:moveTo>
                    <a:pt x="4416" y="1"/>
                  </a:moveTo>
                  <a:lnTo>
                    <a:pt x="1" y="174"/>
                  </a:lnTo>
                  <a:lnTo>
                    <a:pt x="629" y="16623"/>
                  </a:lnTo>
                  <a:lnTo>
                    <a:pt x="5045" y="16450"/>
                  </a:lnTo>
                  <a:lnTo>
                    <a:pt x="441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" name="Google Shape;1818;p74">
              <a:extLst>
                <a:ext uri="{FF2B5EF4-FFF2-40B4-BE49-F238E27FC236}">
                  <a16:creationId xmlns:a16="http://schemas.microsoft.com/office/drawing/2014/main" id="{EB044EFE-B3AA-4D30-8A7C-278C010C983F}"/>
                </a:ext>
              </a:extLst>
            </p:cNvPr>
            <p:cNvSpPr/>
            <p:nvPr/>
          </p:nvSpPr>
          <p:spPr>
            <a:xfrm>
              <a:off x="454550" y="2552975"/>
              <a:ext cx="141275" cy="430750"/>
            </a:xfrm>
            <a:custGeom>
              <a:avLst/>
              <a:gdLst/>
              <a:ahLst/>
              <a:cxnLst/>
              <a:rect l="l" t="t" r="r" b="b"/>
              <a:pathLst>
                <a:path w="5651" h="17230" extrusionOk="0">
                  <a:moveTo>
                    <a:pt x="4416" y="629"/>
                  </a:moveTo>
                  <a:lnTo>
                    <a:pt x="5022" y="16473"/>
                  </a:lnTo>
                  <a:lnTo>
                    <a:pt x="1235" y="16602"/>
                  </a:lnTo>
                  <a:lnTo>
                    <a:pt x="629" y="780"/>
                  </a:lnTo>
                  <a:lnTo>
                    <a:pt x="4416" y="629"/>
                  </a:lnTo>
                  <a:close/>
                  <a:moveTo>
                    <a:pt x="4698" y="1"/>
                  </a:moveTo>
                  <a:lnTo>
                    <a:pt x="283" y="153"/>
                  </a:lnTo>
                  <a:cubicBezTo>
                    <a:pt x="217" y="174"/>
                    <a:pt x="131" y="196"/>
                    <a:pt x="66" y="260"/>
                  </a:cubicBezTo>
                  <a:cubicBezTo>
                    <a:pt x="23" y="326"/>
                    <a:pt x="1" y="390"/>
                    <a:pt x="1" y="477"/>
                  </a:cubicBezTo>
                  <a:lnTo>
                    <a:pt x="629" y="16949"/>
                  </a:lnTo>
                  <a:cubicBezTo>
                    <a:pt x="629" y="17013"/>
                    <a:pt x="650" y="17099"/>
                    <a:pt x="716" y="17165"/>
                  </a:cubicBezTo>
                  <a:cubicBezTo>
                    <a:pt x="780" y="17209"/>
                    <a:pt x="846" y="17229"/>
                    <a:pt x="932" y="17229"/>
                  </a:cubicBezTo>
                  <a:lnTo>
                    <a:pt x="953" y="17229"/>
                  </a:lnTo>
                  <a:lnTo>
                    <a:pt x="5348" y="17079"/>
                  </a:lnTo>
                  <a:cubicBezTo>
                    <a:pt x="5521" y="17056"/>
                    <a:pt x="5651" y="16926"/>
                    <a:pt x="5651" y="16753"/>
                  </a:cubicBezTo>
                  <a:lnTo>
                    <a:pt x="5022" y="283"/>
                  </a:lnTo>
                  <a:cubicBezTo>
                    <a:pt x="5022" y="217"/>
                    <a:pt x="4979" y="130"/>
                    <a:pt x="4936" y="66"/>
                  </a:cubicBezTo>
                  <a:cubicBezTo>
                    <a:pt x="4871" y="23"/>
                    <a:pt x="4785" y="1"/>
                    <a:pt x="469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" name="Google Shape;1819;p74">
              <a:extLst>
                <a:ext uri="{FF2B5EF4-FFF2-40B4-BE49-F238E27FC236}">
                  <a16:creationId xmlns:a16="http://schemas.microsoft.com/office/drawing/2014/main" id="{1DE4F4B4-063A-4FA4-95C2-FE99FDDC8070}"/>
                </a:ext>
              </a:extLst>
            </p:cNvPr>
            <p:cNvSpPr/>
            <p:nvPr/>
          </p:nvSpPr>
          <p:spPr>
            <a:xfrm>
              <a:off x="492425" y="2561625"/>
              <a:ext cx="64975" cy="413425"/>
            </a:xfrm>
            <a:custGeom>
              <a:avLst/>
              <a:gdLst/>
              <a:ahLst/>
              <a:cxnLst/>
              <a:rect l="l" t="t" r="r" b="b"/>
              <a:pathLst>
                <a:path w="2599" h="16537" extrusionOk="0">
                  <a:moveTo>
                    <a:pt x="1971" y="1"/>
                  </a:moveTo>
                  <a:lnTo>
                    <a:pt x="1" y="87"/>
                  </a:lnTo>
                  <a:lnTo>
                    <a:pt x="629" y="16537"/>
                  </a:lnTo>
                  <a:lnTo>
                    <a:pt x="2598" y="16450"/>
                  </a:lnTo>
                  <a:lnTo>
                    <a:pt x="197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" name="Google Shape;1820;p74">
              <a:extLst>
                <a:ext uri="{FF2B5EF4-FFF2-40B4-BE49-F238E27FC236}">
                  <a16:creationId xmlns:a16="http://schemas.microsoft.com/office/drawing/2014/main" id="{8697E0A0-DF45-409C-9B17-C50AAC7361B0}"/>
                </a:ext>
              </a:extLst>
            </p:cNvPr>
            <p:cNvSpPr/>
            <p:nvPr/>
          </p:nvSpPr>
          <p:spPr>
            <a:xfrm>
              <a:off x="484850" y="2554050"/>
              <a:ext cx="80675" cy="428575"/>
            </a:xfrm>
            <a:custGeom>
              <a:avLst/>
              <a:gdLst/>
              <a:ahLst/>
              <a:cxnLst/>
              <a:rect l="l" t="t" r="r" b="b"/>
              <a:pathLst>
                <a:path w="3227" h="17143" extrusionOk="0">
                  <a:moveTo>
                    <a:pt x="1992" y="629"/>
                  </a:moveTo>
                  <a:lnTo>
                    <a:pt x="2577" y="16473"/>
                  </a:lnTo>
                  <a:lnTo>
                    <a:pt x="1235" y="16516"/>
                  </a:lnTo>
                  <a:lnTo>
                    <a:pt x="629" y="673"/>
                  </a:lnTo>
                  <a:lnTo>
                    <a:pt x="1992" y="629"/>
                  </a:lnTo>
                  <a:close/>
                  <a:moveTo>
                    <a:pt x="2274" y="1"/>
                  </a:moveTo>
                  <a:lnTo>
                    <a:pt x="304" y="67"/>
                  </a:lnTo>
                  <a:cubicBezTo>
                    <a:pt x="217" y="67"/>
                    <a:pt x="131" y="110"/>
                    <a:pt x="87" y="174"/>
                  </a:cubicBezTo>
                  <a:cubicBezTo>
                    <a:pt x="23" y="240"/>
                    <a:pt x="1" y="304"/>
                    <a:pt x="1" y="390"/>
                  </a:cubicBezTo>
                  <a:lnTo>
                    <a:pt x="629" y="16840"/>
                  </a:lnTo>
                  <a:cubicBezTo>
                    <a:pt x="629" y="16927"/>
                    <a:pt x="673" y="17013"/>
                    <a:pt x="737" y="17056"/>
                  </a:cubicBezTo>
                  <a:cubicBezTo>
                    <a:pt x="780" y="17122"/>
                    <a:pt x="867" y="17143"/>
                    <a:pt x="932" y="17143"/>
                  </a:cubicBezTo>
                  <a:lnTo>
                    <a:pt x="953" y="17143"/>
                  </a:lnTo>
                  <a:lnTo>
                    <a:pt x="2924" y="17079"/>
                  </a:lnTo>
                  <a:cubicBezTo>
                    <a:pt x="3097" y="17079"/>
                    <a:pt x="3227" y="16927"/>
                    <a:pt x="3227" y="16753"/>
                  </a:cubicBezTo>
                  <a:lnTo>
                    <a:pt x="2598" y="304"/>
                  </a:lnTo>
                  <a:cubicBezTo>
                    <a:pt x="2577" y="131"/>
                    <a:pt x="2447" y="1"/>
                    <a:pt x="22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" name="Google Shape;1821;p74">
              <a:extLst>
                <a:ext uri="{FF2B5EF4-FFF2-40B4-BE49-F238E27FC236}">
                  <a16:creationId xmlns:a16="http://schemas.microsoft.com/office/drawing/2014/main" id="{B655FB58-0FA5-45C9-B0F6-B085EFDC0717}"/>
                </a:ext>
              </a:extLst>
            </p:cNvPr>
            <p:cNvSpPr/>
            <p:nvPr/>
          </p:nvSpPr>
          <p:spPr>
            <a:xfrm>
              <a:off x="445375" y="2473975"/>
              <a:ext cx="140725" cy="103925"/>
            </a:xfrm>
            <a:custGeom>
              <a:avLst/>
              <a:gdLst/>
              <a:ahLst/>
              <a:cxnLst/>
              <a:rect l="l" t="t" r="r" b="b"/>
              <a:pathLst>
                <a:path w="5629" h="4157" extrusionOk="0">
                  <a:moveTo>
                    <a:pt x="5476" y="0"/>
                  </a:moveTo>
                  <a:lnTo>
                    <a:pt x="1" y="217"/>
                  </a:lnTo>
                  <a:lnTo>
                    <a:pt x="151" y="4156"/>
                  </a:lnTo>
                  <a:lnTo>
                    <a:pt x="5628" y="3962"/>
                  </a:lnTo>
                  <a:lnTo>
                    <a:pt x="54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1822;p74">
              <a:extLst>
                <a:ext uri="{FF2B5EF4-FFF2-40B4-BE49-F238E27FC236}">
                  <a16:creationId xmlns:a16="http://schemas.microsoft.com/office/drawing/2014/main" id="{F346D6B9-74F3-4417-8B55-1148F86685BB}"/>
                </a:ext>
              </a:extLst>
            </p:cNvPr>
            <p:cNvSpPr/>
            <p:nvPr/>
          </p:nvSpPr>
          <p:spPr>
            <a:xfrm>
              <a:off x="437800" y="2466275"/>
              <a:ext cx="156375" cy="119750"/>
            </a:xfrm>
            <a:custGeom>
              <a:avLst/>
              <a:gdLst/>
              <a:ahLst/>
              <a:cxnLst/>
              <a:rect l="l" t="t" r="r" b="b"/>
              <a:pathLst>
                <a:path w="6255" h="4790" extrusionOk="0">
                  <a:moveTo>
                    <a:pt x="5498" y="634"/>
                  </a:moveTo>
                  <a:lnTo>
                    <a:pt x="5606" y="3967"/>
                  </a:lnTo>
                  <a:lnTo>
                    <a:pt x="757" y="4140"/>
                  </a:lnTo>
                  <a:lnTo>
                    <a:pt x="627" y="807"/>
                  </a:lnTo>
                  <a:lnTo>
                    <a:pt x="5498" y="634"/>
                  </a:lnTo>
                  <a:close/>
                  <a:moveTo>
                    <a:pt x="5823" y="0"/>
                  </a:moveTo>
                  <a:cubicBezTo>
                    <a:pt x="5809" y="0"/>
                    <a:pt x="5794" y="2"/>
                    <a:pt x="5779" y="5"/>
                  </a:cubicBezTo>
                  <a:lnTo>
                    <a:pt x="304" y="201"/>
                  </a:lnTo>
                  <a:cubicBezTo>
                    <a:pt x="217" y="201"/>
                    <a:pt x="130" y="244"/>
                    <a:pt x="87" y="308"/>
                  </a:cubicBezTo>
                  <a:cubicBezTo>
                    <a:pt x="21" y="374"/>
                    <a:pt x="1" y="438"/>
                    <a:pt x="1" y="525"/>
                  </a:cubicBezTo>
                  <a:lnTo>
                    <a:pt x="151" y="4487"/>
                  </a:lnTo>
                  <a:cubicBezTo>
                    <a:pt x="151" y="4660"/>
                    <a:pt x="304" y="4790"/>
                    <a:pt x="454" y="4790"/>
                  </a:cubicBezTo>
                  <a:lnTo>
                    <a:pt x="477" y="4790"/>
                  </a:lnTo>
                  <a:lnTo>
                    <a:pt x="5952" y="4573"/>
                  </a:lnTo>
                  <a:cubicBezTo>
                    <a:pt x="6125" y="4573"/>
                    <a:pt x="6255" y="4421"/>
                    <a:pt x="6255" y="4248"/>
                  </a:cubicBezTo>
                  <a:lnTo>
                    <a:pt x="6104" y="288"/>
                  </a:lnTo>
                  <a:cubicBezTo>
                    <a:pt x="6104" y="222"/>
                    <a:pt x="6061" y="135"/>
                    <a:pt x="5995" y="71"/>
                  </a:cubicBezTo>
                  <a:cubicBezTo>
                    <a:pt x="5942" y="36"/>
                    <a:pt x="5889" y="0"/>
                    <a:pt x="58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" name="Google Shape;1823;p74">
              <a:extLst>
                <a:ext uri="{FF2B5EF4-FFF2-40B4-BE49-F238E27FC236}">
                  <a16:creationId xmlns:a16="http://schemas.microsoft.com/office/drawing/2014/main" id="{7786871A-0F9A-4273-93BC-54B25C0E026D}"/>
                </a:ext>
              </a:extLst>
            </p:cNvPr>
            <p:cNvSpPr/>
            <p:nvPr/>
          </p:nvSpPr>
          <p:spPr>
            <a:xfrm>
              <a:off x="476750" y="2941450"/>
              <a:ext cx="111500" cy="153725"/>
            </a:xfrm>
            <a:custGeom>
              <a:avLst/>
              <a:gdLst/>
              <a:ahLst/>
              <a:cxnLst/>
              <a:rect l="l" t="t" r="r" b="b"/>
              <a:pathLst>
                <a:path w="4460" h="6149" extrusionOk="0">
                  <a:moveTo>
                    <a:pt x="2269" y="1"/>
                  </a:moveTo>
                  <a:cubicBezTo>
                    <a:pt x="2249" y="1"/>
                    <a:pt x="2229" y="1"/>
                    <a:pt x="2209" y="2"/>
                  </a:cubicBezTo>
                  <a:cubicBezTo>
                    <a:pt x="1667" y="25"/>
                    <a:pt x="1191" y="348"/>
                    <a:pt x="974" y="804"/>
                  </a:cubicBezTo>
                  <a:cubicBezTo>
                    <a:pt x="733" y="602"/>
                    <a:pt x="416" y="476"/>
                    <a:pt x="78" y="476"/>
                  </a:cubicBezTo>
                  <a:cubicBezTo>
                    <a:pt x="52" y="476"/>
                    <a:pt x="27" y="477"/>
                    <a:pt x="1" y="478"/>
                  </a:cubicBezTo>
                  <a:lnTo>
                    <a:pt x="44" y="1387"/>
                  </a:lnTo>
                  <a:lnTo>
                    <a:pt x="2425" y="6149"/>
                  </a:lnTo>
                  <a:lnTo>
                    <a:pt x="4460" y="1214"/>
                  </a:lnTo>
                  <a:lnTo>
                    <a:pt x="4416" y="348"/>
                  </a:lnTo>
                  <a:cubicBezTo>
                    <a:pt x="4339" y="334"/>
                    <a:pt x="4252" y="318"/>
                    <a:pt x="4170" y="318"/>
                  </a:cubicBezTo>
                  <a:cubicBezTo>
                    <a:pt x="4135" y="318"/>
                    <a:pt x="4102" y="321"/>
                    <a:pt x="4070" y="328"/>
                  </a:cubicBezTo>
                  <a:cubicBezTo>
                    <a:pt x="3810" y="328"/>
                    <a:pt x="3571" y="414"/>
                    <a:pt x="3355" y="522"/>
                  </a:cubicBezTo>
                  <a:cubicBezTo>
                    <a:pt x="3107" y="212"/>
                    <a:pt x="2700" y="1"/>
                    <a:pt x="22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" name="Google Shape;1824;p74">
              <a:extLst>
                <a:ext uri="{FF2B5EF4-FFF2-40B4-BE49-F238E27FC236}">
                  <a16:creationId xmlns:a16="http://schemas.microsoft.com/office/drawing/2014/main" id="{DE2CBF73-507B-40CF-9A28-26C59AA7D0FA}"/>
                </a:ext>
              </a:extLst>
            </p:cNvPr>
            <p:cNvSpPr/>
            <p:nvPr/>
          </p:nvSpPr>
          <p:spPr>
            <a:xfrm>
              <a:off x="500575" y="3018900"/>
              <a:ext cx="68200" cy="76275"/>
            </a:xfrm>
            <a:custGeom>
              <a:avLst/>
              <a:gdLst/>
              <a:ahLst/>
              <a:cxnLst/>
              <a:rect l="l" t="t" r="r" b="b"/>
              <a:pathLst>
                <a:path w="2728" h="3051" extrusionOk="0">
                  <a:moveTo>
                    <a:pt x="2727" y="0"/>
                  </a:moveTo>
                  <a:lnTo>
                    <a:pt x="0" y="107"/>
                  </a:lnTo>
                  <a:lnTo>
                    <a:pt x="1472" y="3051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" name="Google Shape;1825;p74">
              <a:extLst>
                <a:ext uri="{FF2B5EF4-FFF2-40B4-BE49-F238E27FC236}">
                  <a16:creationId xmlns:a16="http://schemas.microsoft.com/office/drawing/2014/main" id="{2D579B2F-FF6A-4634-A2A8-4309A211AC85}"/>
                </a:ext>
              </a:extLst>
            </p:cNvPr>
            <p:cNvSpPr/>
            <p:nvPr/>
          </p:nvSpPr>
          <p:spPr>
            <a:xfrm>
              <a:off x="469175" y="2933875"/>
              <a:ext cx="126650" cy="169450"/>
            </a:xfrm>
            <a:custGeom>
              <a:avLst/>
              <a:gdLst/>
              <a:ahLst/>
              <a:cxnLst/>
              <a:rect l="l" t="t" r="r" b="b"/>
              <a:pathLst>
                <a:path w="5066" h="6778" extrusionOk="0">
                  <a:moveTo>
                    <a:pt x="2555" y="608"/>
                  </a:moveTo>
                  <a:cubicBezTo>
                    <a:pt x="2901" y="608"/>
                    <a:pt x="3204" y="760"/>
                    <a:pt x="3421" y="1041"/>
                  </a:cubicBezTo>
                  <a:cubicBezTo>
                    <a:pt x="3488" y="1109"/>
                    <a:pt x="3581" y="1143"/>
                    <a:pt x="3673" y="1143"/>
                  </a:cubicBezTo>
                  <a:cubicBezTo>
                    <a:pt x="3728" y="1143"/>
                    <a:pt x="3782" y="1131"/>
                    <a:pt x="3831" y="1107"/>
                  </a:cubicBezTo>
                  <a:cubicBezTo>
                    <a:pt x="4004" y="998"/>
                    <a:pt x="4177" y="934"/>
                    <a:pt x="4373" y="934"/>
                  </a:cubicBezTo>
                  <a:lnTo>
                    <a:pt x="4416" y="934"/>
                  </a:lnTo>
                  <a:lnTo>
                    <a:pt x="4437" y="1474"/>
                  </a:lnTo>
                  <a:lnTo>
                    <a:pt x="2706" y="5716"/>
                  </a:lnTo>
                  <a:lnTo>
                    <a:pt x="650" y="1604"/>
                  </a:lnTo>
                  <a:lnTo>
                    <a:pt x="628" y="1107"/>
                  </a:lnTo>
                  <a:lnTo>
                    <a:pt x="628" y="1107"/>
                  </a:lnTo>
                  <a:cubicBezTo>
                    <a:pt x="801" y="1150"/>
                    <a:pt x="953" y="1237"/>
                    <a:pt x="1083" y="1344"/>
                  </a:cubicBezTo>
                  <a:cubicBezTo>
                    <a:pt x="1136" y="1380"/>
                    <a:pt x="1219" y="1415"/>
                    <a:pt x="1295" y="1415"/>
                  </a:cubicBezTo>
                  <a:cubicBezTo>
                    <a:pt x="1311" y="1415"/>
                    <a:pt x="1327" y="1413"/>
                    <a:pt x="1343" y="1410"/>
                  </a:cubicBezTo>
                  <a:cubicBezTo>
                    <a:pt x="1429" y="1387"/>
                    <a:pt x="1516" y="1323"/>
                    <a:pt x="1559" y="1237"/>
                  </a:cubicBezTo>
                  <a:cubicBezTo>
                    <a:pt x="1732" y="868"/>
                    <a:pt x="2100" y="631"/>
                    <a:pt x="2512" y="608"/>
                  </a:cubicBezTo>
                  <a:close/>
                  <a:moveTo>
                    <a:pt x="2563" y="0"/>
                  </a:moveTo>
                  <a:cubicBezTo>
                    <a:pt x="2538" y="0"/>
                    <a:pt x="2514" y="1"/>
                    <a:pt x="2489" y="2"/>
                  </a:cubicBezTo>
                  <a:cubicBezTo>
                    <a:pt x="1970" y="25"/>
                    <a:pt x="1494" y="262"/>
                    <a:pt x="1190" y="674"/>
                  </a:cubicBezTo>
                  <a:cubicBezTo>
                    <a:pt x="910" y="521"/>
                    <a:pt x="607" y="457"/>
                    <a:pt x="304" y="457"/>
                  </a:cubicBezTo>
                  <a:cubicBezTo>
                    <a:pt x="217" y="457"/>
                    <a:pt x="131" y="501"/>
                    <a:pt x="88" y="565"/>
                  </a:cubicBezTo>
                  <a:cubicBezTo>
                    <a:pt x="22" y="631"/>
                    <a:pt x="1" y="695"/>
                    <a:pt x="1" y="781"/>
                  </a:cubicBezTo>
                  <a:lnTo>
                    <a:pt x="44" y="1713"/>
                  </a:lnTo>
                  <a:cubicBezTo>
                    <a:pt x="44" y="1756"/>
                    <a:pt x="44" y="1799"/>
                    <a:pt x="65" y="1843"/>
                  </a:cubicBezTo>
                  <a:lnTo>
                    <a:pt x="2468" y="6604"/>
                  </a:lnTo>
                  <a:cubicBezTo>
                    <a:pt x="2512" y="6691"/>
                    <a:pt x="2619" y="6778"/>
                    <a:pt x="2728" y="6778"/>
                  </a:cubicBezTo>
                  <a:lnTo>
                    <a:pt x="2749" y="6778"/>
                  </a:lnTo>
                  <a:cubicBezTo>
                    <a:pt x="2879" y="6755"/>
                    <a:pt x="2988" y="6691"/>
                    <a:pt x="3031" y="6582"/>
                  </a:cubicBezTo>
                  <a:lnTo>
                    <a:pt x="5043" y="1647"/>
                  </a:lnTo>
                  <a:cubicBezTo>
                    <a:pt x="5066" y="1604"/>
                    <a:pt x="5066" y="1560"/>
                    <a:pt x="5066" y="1517"/>
                  </a:cubicBezTo>
                  <a:lnTo>
                    <a:pt x="5043" y="651"/>
                  </a:lnTo>
                  <a:cubicBezTo>
                    <a:pt x="5022" y="501"/>
                    <a:pt x="4936" y="371"/>
                    <a:pt x="4783" y="348"/>
                  </a:cubicBezTo>
                  <a:cubicBezTo>
                    <a:pt x="4654" y="328"/>
                    <a:pt x="4503" y="305"/>
                    <a:pt x="4351" y="305"/>
                  </a:cubicBezTo>
                  <a:cubicBezTo>
                    <a:pt x="4134" y="328"/>
                    <a:pt x="3918" y="371"/>
                    <a:pt x="3724" y="457"/>
                  </a:cubicBezTo>
                  <a:cubicBezTo>
                    <a:pt x="3416" y="171"/>
                    <a:pt x="2993" y="0"/>
                    <a:pt x="25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2" name="Google Shape;1786;p74">
            <a:extLst>
              <a:ext uri="{FF2B5EF4-FFF2-40B4-BE49-F238E27FC236}">
                <a16:creationId xmlns:a16="http://schemas.microsoft.com/office/drawing/2014/main" id="{4109603F-1475-42DE-9A4F-6710F2B6BC7F}"/>
              </a:ext>
            </a:extLst>
          </p:cNvPr>
          <p:cNvGrpSpPr/>
          <p:nvPr/>
        </p:nvGrpSpPr>
        <p:grpSpPr>
          <a:xfrm>
            <a:off x="629658" y="420370"/>
            <a:ext cx="628838" cy="742868"/>
            <a:chOff x="2898309" y="2469053"/>
            <a:chExt cx="1442290" cy="1703825"/>
          </a:xfrm>
        </p:grpSpPr>
        <p:sp>
          <p:nvSpPr>
            <p:cNvPr id="43" name="Google Shape;1787;p74">
              <a:extLst>
                <a:ext uri="{FF2B5EF4-FFF2-40B4-BE49-F238E27FC236}">
                  <a16:creationId xmlns:a16="http://schemas.microsoft.com/office/drawing/2014/main" id="{6A33AC7E-D7C2-4BAA-8AC4-A8197ACE80CB}"/>
                </a:ext>
              </a:extLst>
            </p:cNvPr>
            <p:cNvSpPr/>
            <p:nvPr/>
          </p:nvSpPr>
          <p:spPr>
            <a:xfrm>
              <a:off x="3585324" y="2469053"/>
              <a:ext cx="397988" cy="701378"/>
            </a:xfrm>
            <a:custGeom>
              <a:avLst/>
              <a:gdLst/>
              <a:ahLst/>
              <a:cxnLst/>
              <a:rect l="l" t="t" r="r" b="b"/>
              <a:pathLst>
                <a:path w="4792" h="8445" extrusionOk="0">
                  <a:moveTo>
                    <a:pt x="3309" y="0"/>
                  </a:moveTo>
                  <a:cubicBezTo>
                    <a:pt x="1" y="2316"/>
                    <a:pt x="159" y="8444"/>
                    <a:pt x="159" y="8444"/>
                  </a:cubicBezTo>
                  <a:lnTo>
                    <a:pt x="662" y="8444"/>
                  </a:lnTo>
                  <a:cubicBezTo>
                    <a:pt x="1814" y="3309"/>
                    <a:pt x="4792" y="1496"/>
                    <a:pt x="4792" y="1496"/>
                  </a:cubicBezTo>
                  <a:cubicBezTo>
                    <a:pt x="4302" y="503"/>
                    <a:pt x="3309" y="0"/>
                    <a:pt x="3309" y="0"/>
                  </a:cubicBezTo>
                  <a:close/>
                </a:path>
              </a:pathLst>
            </a:custGeom>
            <a:solidFill>
              <a:schemeClr val="dk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" name="Google Shape;1788;p74">
              <a:extLst>
                <a:ext uri="{FF2B5EF4-FFF2-40B4-BE49-F238E27FC236}">
                  <a16:creationId xmlns:a16="http://schemas.microsoft.com/office/drawing/2014/main" id="{961E5797-D61E-4E6F-A996-B65DB01B2BB4}"/>
                </a:ext>
              </a:extLst>
            </p:cNvPr>
            <p:cNvSpPr/>
            <p:nvPr/>
          </p:nvSpPr>
          <p:spPr>
            <a:xfrm>
              <a:off x="2898309" y="2996937"/>
              <a:ext cx="1442290" cy="1175940"/>
            </a:xfrm>
            <a:custGeom>
              <a:avLst/>
              <a:gdLst/>
              <a:ahLst/>
              <a:cxnLst/>
              <a:rect l="l" t="t" r="r" b="b"/>
              <a:pathLst>
                <a:path w="17366" h="14159" extrusionOk="0">
                  <a:moveTo>
                    <a:pt x="5269" y="1"/>
                  </a:moveTo>
                  <a:cubicBezTo>
                    <a:pt x="4974" y="1"/>
                    <a:pt x="4653" y="32"/>
                    <a:pt x="4302" y="103"/>
                  </a:cubicBezTo>
                  <a:cubicBezTo>
                    <a:pt x="1655" y="593"/>
                    <a:pt x="1" y="2909"/>
                    <a:pt x="662" y="7052"/>
                  </a:cubicBezTo>
                  <a:cubicBezTo>
                    <a:pt x="1324" y="11353"/>
                    <a:pt x="5123" y="14159"/>
                    <a:pt x="6287" y="14159"/>
                  </a:cubicBezTo>
                  <a:cubicBezTo>
                    <a:pt x="7280" y="14159"/>
                    <a:pt x="8273" y="13669"/>
                    <a:pt x="8762" y="13669"/>
                  </a:cubicBezTo>
                  <a:cubicBezTo>
                    <a:pt x="9265" y="13669"/>
                    <a:pt x="10086" y="14159"/>
                    <a:pt x="11251" y="14159"/>
                  </a:cubicBezTo>
                  <a:cubicBezTo>
                    <a:pt x="12402" y="14159"/>
                    <a:pt x="16042" y="11353"/>
                    <a:pt x="16703" y="7052"/>
                  </a:cubicBezTo>
                  <a:cubicBezTo>
                    <a:pt x="17365" y="2909"/>
                    <a:pt x="15883" y="593"/>
                    <a:pt x="13236" y="103"/>
                  </a:cubicBezTo>
                  <a:cubicBezTo>
                    <a:pt x="12883" y="32"/>
                    <a:pt x="12557" y="1"/>
                    <a:pt x="12256" y="1"/>
                  </a:cubicBezTo>
                  <a:cubicBezTo>
                    <a:pt x="10428" y="1"/>
                    <a:pt x="9478" y="1143"/>
                    <a:pt x="8762" y="1427"/>
                  </a:cubicBezTo>
                  <a:cubicBezTo>
                    <a:pt x="7910" y="1143"/>
                    <a:pt x="7058" y="1"/>
                    <a:pt x="5269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" name="Google Shape;1789;p74">
              <a:extLst>
                <a:ext uri="{FF2B5EF4-FFF2-40B4-BE49-F238E27FC236}">
                  <a16:creationId xmlns:a16="http://schemas.microsoft.com/office/drawing/2014/main" id="{150A24C3-53C6-415E-B798-90E426FEF904}"/>
                </a:ext>
              </a:extLst>
            </p:cNvPr>
            <p:cNvSpPr/>
            <p:nvPr/>
          </p:nvSpPr>
          <p:spPr>
            <a:xfrm>
              <a:off x="3104364" y="2510828"/>
              <a:ext cx="549226" cy="550057"/>
            </a:xfrm>
            <a:custGeom>
              <a:avLst/>
              <a:gdLst/>
              <a:ahLst/>
              <a:cxnLst/>
              <a:rect l="l" t="t" r="r" b="b"/>
              <a:pathLst>
                <a:path w="6613" h="6623" extrusionOk="0">
                  <a:moveTo>
                    <a:pt x="325" y="0"/>
                  </a:moveTo>
                  <a:lnTo>
                    <a:pt x="325" y="0"/>
                  </a:lnTo>
                  <a:cubicBezTo>
                    <a:pt x="0" y="2276"/>
                    <a:pt x="1592" y="6622"/>
                    <a:pt x="5728" y="6622"/>
                  </a:cubicBezTo>
                  <a:cubicBezTo>
                    <a:pt x="5801" y="6622"/>
                    <a:pt x="5876" y="6621"/>
                    <a:pt x="5950" y="6618"/>
                  </a:cubicBezTo>
                  <a:cubicBezTo>
                    <a:pt x="6612" y="3468"/>
                    <a:pt x="4627" y="490"/>
                    <a:pt x="325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1790;p74">
              <a:extLst>
                <a:ext uri="{FF2B5EF4-FFF2-40B4-BE49-F238E27FC236}">
                  <a16:creationId xmlns:a16="http://schemas.microsoft.com/office/drawing/2014/main" id="{C956F645-5FDE-4ADE-9FB8-9D43D59A68B1}"/>
                </a:ext>
              </a:extLst>
            </p:cNvPr>
            <p:cNvSpPr/>
            <p:nvPr/>
          </p:nvSpPr>
          <p:spPr>
            <a:xfrm>
              <a:off x="3173132" y="3115371"/>
              <a:ext cx="178148" cy="123167"/>
            </a:xfrm>
            <a:custGeom>
              <a:avLst/>
              <a:gdLst/>
              <a:ahLst/>
              <a:cxnLst/>
              <a:rect l="l" t="t" r="r" b="b"/>
              <a:pathLst>
                <a:path w="2145" h="1483" extrusionOk="0">
                  <a:moveTo>
                    <a:pt x="1152" y="1"/>
                  </a:moveTo>
                  <a:cubicBezTo>
                    <a:pt x="993" y="1"/>
                    <a:pt x="821" y="159"/>
                    <a:pt x="490" y="159"/>
                  </a:cubicBezTo>
                  <a:cubicBezTo>
                    <a:pt x="159" y="332"/>
                    <a:pt x="0" y="821"/>
                    <a:pt x="159" y="1152"/>
                  </a:cubicBezTo>
                  <a:cubicBezTo>
                    <a:pt x="331" y="1324"/>
                    <a:pt x="490" y="1483"/>
                    <a:pt x="821" y="1483"/>
                  </a:cubicBezTo>
                  <a:lnTo>
                    <a:pt x="993" y="1483"/>
                  </a:lnTo>
                  <a:cubicBezTo>
                    <a:pt x="1152" y="1324"/>
                    <a:pt x="1324" y="1324"/>
                    <a:pt x="1483" y="1324"/>
                  </a:cubicBezTo>
                  <a:cubicBezTo>
                    <a:pt x="1814" y="1152"/>
                    <a:pt x="2144" y="821"/>
                    <a:pt x="1986" y="490"/>
                  </a:cubicBezTo>
                  <a:cubicBezTo>
                    <a:pt x="1986" y="159"/>
                    <a:pt x="1655" y="1"/>
                    <a:pt x="1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7" name="Google Shape;1791;p74">
              <a:extLst>
                <a:ext uri="{FF2B5EF4-FFF2-40B4-BE49-F238E27FC236}">
                  <a16:creationId xmlns:a16="http://schemas.microsoft.com/office/drawing/2014/main" id="{CCE1E6CA-F2BB-449D-A0E1-1E090E550DF6}"/>
                </a:ext>
              </a:extLst>
            </p:cNvPr>
            <p:cNvSpPr/>
            <p:nvPr/>
          </p:nvSpPr>
          <p:spPr>
            <a:xfrm>
              <a:off x="3048884" y="3280231"/>
              <a:ext cx="165025" cy="439846"/>
            </a:xfrm>
            <a:custGeom>
              <a:avLst/>
              <a:gdLst/>
              <a:ahLst/>
              <a:cxnLst/>
              <a:rect l="l" t="t" r="r" b="b"/>
              <a:pathLst>
                <a:path w="1987" h="5296" extrusionOk="0">
                  <a:moveTo>
                    <a:pt x="993" y="1"/>
                  </a:moveTo>
                  <a:cubicBezTo>
                    <a:pt x="663" y="1"/>
                    <a:pt x="332" y="160"/>
                    <a:pt x="173" y="663"/>
                  </a:cubicBezTo>
                  <a:cubicBezTo>
                    <a:pt x="1" y="1324"/>
                    <a:pt x="1" y="2317"/>
                    <a:pt x="173" y="3469"/>
                  </a:cubicBezTo>
                  <a:lnTo>
                    <a:pt x="663" y="4964"/>
                  </a:lnTo>
                  <a:cubicBezTo>
                    <a:pt x="663" y="5123"/>
                    <a:pt x="993" y="5295"/>
                    <a:pt x="1165" y="5295"/>
                  </a:cubicBezTo>
                  <a:lnTo>
                    <a:pt x="1496" y="5295"/>
                  </a:lnTo>
                  <a:cubicBezTo>
                    <a:pt x="1827" y="5123"/>
                    <a:pt x="1986" y="4792"/>
                    <a:pt x="1827" y="4461"/>
                  </a:cubicBezTo>
                  <a:cubicBezTo>
                    <a:pt x="1655" y="4130"/>
                    <a:pt x="1655" y="3641"/>
                    <a:pt x="1496" y="3310"/>
                  </a:cubicBezTo>
                  <a:cubicBezTo>
                    <a:pt x="1324" y="2317"/>
                    <a:pt x="1324" y="1483"/>
                    <a:pt x="1496" y="822"/>
                  </a:cubicBezTo>
                  <a:cubicBezTo>
                    <a:pt x="1655" y="491"/>
                    <a:pt x="1324" y="160"/>
                    <a:pt x="9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84626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p41"/>
          <p:cNvSpPr txBox="1">
            <a:spLocks noGrp="1"/>
          </p:cNvSpPr>
          <p:nvPr>
            <p:ph type="subTitle" idx="4"/>
          </p:nvPr>
        </p:nvSpPr>
        <p:spPr>
          <a:xfrm>
            <a:off x="1064873" y="1061162"/>
            <a:ext cx="7196462" cy="351083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>
                <a:solidFill>
                  <a:schemeClr val="tx1"/>
                </a:solidFill>
              </a:rPr>
              <a:t>Los niños pueden tener problemas con conceptos muy simples, como </a:t>
            </a:r>
            <a:r>
              <a:rPr lang="es-MX" sz="1400" i="1" dirty="0">
                <a:solidFill>
                  <a:schemeClr val="tx1"/>
                </a:solidFill>
              </a:rPr>
              <a:t>más </a:t>
            </a:r>
            <a:r>
              <a:rPr lang="es-MX" sz="1400" dirty="0">
                <a:solidFill>
                  <a:schemeClr val="tx1"/>
                </a:solidFill>
              </a:rPr>
              <a:t>vs </a:t>
            </a:r>
            <a:r>
              <a:rPr lang="es-MX" sz="1400" i="1" dirty="0">
                <a:solidFill>
                  <a:schemeClr val="tx1"/>
                </a:solidFill>
              </a:rPr>
              <a:t>menos</a:t>
            </a:r>
            <a:r>
              <a:rPr lang="es-MX" sz="1400" dirty="0">
                <a:solidFill>
                  <a:schemeClr val="tx1"/>
                </a:solidFill>
              </a:rPr>
              <a:t> y </a:t>
            </a:r>
            <a:r>
              <a:rPr lang="es-MX" sz="1400" i="1" dirty="0">
                <a:solidFill>
                  <a:schemeClr val="tx1"/>
                </a:solidFill>
              </a:rPr>
              <a:t>mayor </a:t>
            </a:r>
            <a:r>
              <a:rPr lang="es-MX" sz="1400" dirty="0">
                <a:solidFill>
                  <a:schemeClr val="tx1"/>
                </a:solidFill>
              </a:rPr>
              <a:t>vs </a:t>
            </a:r>
            <a:r>
              <a:rPr lang="es-MX" sz="1400" i="1" dirty="0">
                <a:solidFill>
                  <a:schemeClr val="tx1"/>
                </a:solidFill>
              </a:rPr>
              <a:t>menor. </a:t>
            </a:r>
            <a:r>
              <a:rPr lang="es-MX" sz="1400" dirty="0">
                <a:solidFill>
                  <a:schemeClr val="tx1"/>
                </a:solidFill>
              </a:rPr>
              <a:t>Puede que no entiendan las cantidades o el orden de las cosas, como </a:t>
            </a:r>
            <a:r>
              <a:rPr lang="es-MX" sz="1400" i="1" dirty="0">
                <a:solidFill>
                  <a:schemeClr val="tx1"/>
                </a:solidFill>
              </a:rPr>
              <a:t>primero</a:t>
            </a:r>
            <a:r>
              <a:rPr lang="es-MX" sz="1400" dirty="0">
                <a:solidFill>
                  <a:schemeClr val="tx1"/>
                </a:solidFill>
              </a:rPr>
              <a:t>, </a:t>
            </a:r>
            <a:r>
              <a:rPr lang="es-MX" sz="1400" i="1" dirty="0">
                <a:solidFill>
                  <a:schemeClr val="tx1"/>
                </a:solidFill>
              </a:rPr>
              <a:t>segundo</a:t>
            </a:r>
            <a:r>
              <a:rPr lang="es-MX" sz="1400" dirty="0">
                <a:solidFill>
                  <a:schemeClr val="tx1"/>
                </a:solidFill>
              </a:rPr>
              <a:t> o</a:t>
            </a:r>
            <a:r>
              <a:rPr lang="es-MX" sz="1400" i="1" dirty="0">
                <a:solidFill>
                  <a:schemeClr val="tx1"/>
                </a:solidFill>
              </a:rPr>
              <a:t> tercero</a:t>
            </a:r>
            <a:r>
              <a:rPr lang="es-MX" sz="1400" dirty="0">
                <a:solidFill>
                  <a:schemeClr val="tx1"/>
                </a:solidFill>
              </a:rPr>
              <a:t>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>
                <a:solidFill>
                  <a:schemeClr val="tx1"/>
                </a:solidFill>
              </a:rPr>
              <a:t>En la multiplicación cuándo son cantidades muy grandes, a esa edad los niños hacen uso de los dedos para poder contar y como es una cantidad muy grande pueden llegar a confundirse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>
                <a:solidFill>
                  <a:schemeClr val="tx1"/>
                </a:solidFill>
              </a:rPr>
              <a:t>En el caso de la suma pasa lo mismo, si son cantidades muy grandes pueden batallar al momento de resolver el problema, pero con la práctica pueden llegar a resolverlo y van poco a poco aprendiendo sin necesidad de usar los dedos.</a:t>
            </a:r>
            <a:endParaRPr sz="1400" dirty="0">
              <a:solidFill>
                <a:schemeClr val="tx1"/>
              </a:solidFill>
            </a:endParaRPr>
          </a:p>
        </p:txBody>
      </p:sp>
      <p:sp>
        <p:nvSpPr>
          <p:cNvPr id="864" name="Google Shape;864;p41"/>
          <p:cNvSpPr/>
          <p:nvPr/>
        </p:nvSpPr>
        <p:spPr>
          <a:xfrm>
            <a:off x="8890807" y="2756316"/>
            <a:ext cx="113061" cy="120529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6" name="Google Shape;866;p41"/>
          <p:cNvSpPr/>
          <p:nvPr/>
        </p:nvSpPr>
        <p:spPr>
          <a:xfrm>
            <a:off x="8777746" y="353961"/>
            <a:ext cx="113061" cy="120529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8" name="Google Shape;868;p41"/>
          <p:cNvSpPr/>
          <p:nvPr/>
        </p:nvSpPr>
        <p:spPr>
          <a:xfrm>
            <a:off x="8516503" y="4197704"/>
            <a:ext cx="113061" cy="120529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9" name="Google Shape;869;p41"/>
          <p:cNvSpPr/>
          <p:nvPr/>
        </p:nvSpPr>
        <p:spPr>
          <a:xfrm>
            <a:off x="526881" y="817600"/>
            <a:ext cx="113061" cy="120529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0" name="Google Shape;870;p41"/>
          <p:cNvSpPr/>
          <p:nvPr/>
        </p:nvSpPr>
        <p:spPr>
          <a:xfrm>
            <a:off x="769604" y="3678463"/>
            <a:ext cx="113061" cy="120529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1" name="Google Shape;871;p41"/>
          <p:cNvSpPr/>
          <p:nvPr/>
        </p:nvSpPr>
        <p:spPr>
          <a:xfrm>
            <a:off x="322340" y="2155571"/>
            <a:ext cx="113061" cy="120529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847;p41">
            <a:extLst>
              <a:ext uri="{FF2B5EF4-FFF2-40B4-BE49-F238E27FC236}">
                <a16:creationId xmlns:a16="http://schemas.microsoft.com/office/drawing/2014/main" id="{29241B4D-C56A-4C13-BD5D-FCF16D623445}"/>
              </a:ext>
            </a:extLst>
          </p:cNvPr>
          <p:cNvSpPr txBox="1">
            <a:spLocks noGrp="1"/>
          </p:cNvSpPr>
          <p:nvPr>
            <p:ph type="title" idx="3"/>
          </p:nvPr>
        </p:nvSpPr>
        <p:spPr>
          <a:xfrm>
            <a:off x="1065198" y="474490"/>
            <a:ext cx="7196137" cy="5866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Dificultades para su enseñanza y aprendizaje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3E13ABA-C6E4-4E04-8E9D-0C2671088C07}"/>
              </a:ext>
            </a:extLst>
          </p:cNvPr>
          <p:cNvSpPr>
            <a:spLocks noGrp="1"/>
          </p:cNvSpPr>
          <p:nvPr>
            <p:ph type="title" idx="9"/>
          </p:nvPr>
        </p:nvSpPr>
        <p:spPr>
          <a:xfrm>
            <a:off x="1084521" y="472301"/>
            <a:ext cx="7038753" cy="328500"/>
          </a:xfrm>
        </p:spPr>
        <p:txBody>
          <a:bodyPr/>
          <a:lstStyle/>
          <a:p>
            <a:r>
              <a:rPr lang="es-MX" dirty="0"/>
              <a:t>Conclusiones</a:t>
            </a:r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512D7AED-4035-43A3-B6D0-4E6C52E9834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1084520" y="800801"/>
            <a:ext cx="7038753" cy="3870398"/>
          </a:xfrm>
        </p:spPr>
        <p:txBody>
          <a:bodyPr/>
          <a:lstStyle/>
          <a:p>
            <a:r>
              <a:rPr lang="es-MX" dirty="0"/>
              <a:t>Existen diferentes propiedades tanto de la suma como de la multiplicación, en la cual, el niño tiene que ir desarrollando a lo largo de su aprendizaje  de las matemáticas. </a:t>
            </a:r>
          </a:p>
          <a:p>
            <a:r>
              <a:rPr lang="es-MX" dirty="0"/>
              <a:t>Los niños al momento de aprender a sumar y multiplicar, no pueden hacerlo sin usar objetos o imágenes. Cada niño se desarrolla y  aprende a diferente velocidad. Pero se pueden presentar dificultades como la comprensión de cada una de las propiedades, pero estas pueden llegar a ser remediables. Para que los niños puedan aprender la sumas y los multiplicaciones tienen que empezar desde cantidades pequeñas para poder ir desarrollándose y que en un futuro puedan hacer multiplicaciones grandes sin necesidad de usar las manos.</a:t>
            </a:r>
          </a:p>
        </p:txBody>
      </p:sp>
    </p:spTree>
    <p:extLst>
      <p:ext uri="{BB962C8B-B14F-4D97-AF65-F5344CB8AC3E}">
        <p14:creationId xmlns:p14="http://schemas.microsoft.com/office/powerpoint/2010/main" val="489685266"/>
      </p:ext>
    </p:extLst>
  </p:cSld>
  <p:clrMapOvr>
    <a:masterClrMapping/>
  </p:clrMapOvr>
</p:sld>
</file>

<file path=ppt/theme/theme1.xml><?xml version="1.0" encoding="utf-8"?>
<a:theme xmlns:a="http://schemas.openxmlformats.org/drawingml/2006/main" name="Pastel School Center Yearbook by Slidesgo">
  <a:themeElements>
    <a:clrScheme name="Simple Light">
      <a:dk1>
        <a:srgbClr val="8E7CC3"/>
      </a:dk1>
      <a:lt1>
        <a:srgbClr val="FFFCF4"/>
      </a:lt1>
      <a:dk2>
        <a:srgbClr val="FFEAEA"/>
      </a:dk2>
      <a:lt2>
        <a:srgbClr val="D9D2E9"/>
      </a:lt2>
      <a:accent1>
        <a:srgbClr val="B4A7D6"/>
      </a:accent1>
      <a:accent2>
        <a:srgbClr val="DFDEFC"/>
      </a:accent2>
      <a:accent3>
        <a:srgbClr val="CFE2F3"/>
      </a:accent3>
      <a:accent4>
        <a:srgbClr val="FFF2CC"/>
      </a:accent4>
      <a:accent5>
        <a:srgbClr val="FFE599"/>
      </a:accent5>
      <a:accent6>
        <a:srgbClr val="F6C8D9"/>
      </a:accent6>
      <a:hlink>
        <a:srgbClr val="8E7CC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594</Words>
  <Application>Microsoft Office PowerPoint</Application>
  <PresentationFormat>On-screen Show (16:9)</PresentationFormat>
  <Paragraphs>24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Roboto Condensed Light</vt:lpstr>
      <vt:lpstr>Rubik</vt:lpstr>
      <vt:lpstr>Arial</vt:lpstr>
      <vt:lpstr>Patua One</vt:lpstr>
      <vt:lpstr>Pastel School Center Yearbook by Slidesgo</vt:lpstr>
      <vt:lpstr>Escuela Normal de Educación Preescolar Pensamiento Cuantitativo Unidad 3 Act. 5  Conoce y analiza los conceptos y contenidos del programa de estudios de la educación básica de matemáticas; actividades contextualizadas y pertinentes para asegurar el logro del aprendizaje de sus alumnos, la coherencia y la continuidad entre los distintos grados y niveles educativos.  Alumnas: Aneyra Echeverria Duran #6 Andrea Gaytan Bermea#8 Sahory González Gil #9 Keren González Ramos #10  </vt:lpstr>
      <vt:lpstr>PowerPoint Presentation</vt:lpstr>
      <vt:lpstr>Dificultades para su enseñanza y aprendizaje</vt:lpstr>
      <vt:lpstr>Conclusiones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Pastel  School Center Yearbook</dc:title>
  <dc:creator>Alejo González</dc:creator>
  <cp:lastModifiedBy>Alejo González</cp:lastModifiedBy>
  <cp:revision>13</cp:revision>
  <dcterms:modified xsi:type="dcterms:W3CDTF">2021-11-25T17:28:53Z</dcterms:modified>
</cp:coreProperties>
</file>